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2"/>
  </p:sldMasterIdLst>
  <p:notesMasterIdLst>
    <p:notesMasterId r:id="rId33"/>
  </p:notesMasterIdLst>
  <p:sldIdLst>
    <p:sldId id="256" r:id="rId3"/>
    <p:sldId id="263" r:id="rId4"/>
    <p:sldId id="428" r:id="rId5"/>
    <p:sldId id="432" r:id="rId6"/>
    <p:sldId id="258" r:id="rId7"/>
    <p:sldId id="267" r:id="rId8"/>
    <p:sldId id="433" r:id="rId9"/>
    <p:sldId id="431" r:id="rId10"/>
    <p:sldId id="285" r:id="rId11"/>
    <p:sldId id="270" r:id="rId12"/>
    <p:sldId id="430" r:id="rId13"/>
    <p:sldId id="262" r:id="rId14"/>
    <p:sldId id="429" r:id="rId15"/>
    <p:sldId id="283" r:id="rId16"/>
    <p:sldId id="435" r:id="rId17"/>
    <p:sldId id="265" r:id="rId18"/>
    <p:sldId id="279" r:id="rId19"/>
    <p:sldId id="434" r:id="rId20"/>
    <p:sldId id="268" r:id="rId21"/>
    <p:sldId id="281" r:id="rId22"/>
    <p:sldId id="272" r:id="rId23"/>
    <p:sldId id="275" r:id="rId24"/>
    <p:sldId id="259" r:id="rId25"/>
    <p:sldId id="282" r:id="rId26"/>
    <p:sldId id="273" r:id="rId27"/>
    <p:sldId id="269" r:id="rId28"/>
    <p:sldId id="274" r:id="rId29"/>
    <p:sldId id="278" r:id="rId30"/>
    <p:sldId id="286" r:id="rId31"/>
    <p:sldId id="277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751"/>
    <a:srgbClr val="305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B3972186-D37E-46E5-9EB0-660A74C34F70}"/>
    <pc:docChg chg="undo redo custSel addSld delSld modSld sldOrd delMainMaster">
      <pc:chgData name="Kitazawa Masakiyo" userId="2bf3742da7ad8ecb" providerId="LiveId" clId="{B3972186-D37E-46E5-9EB0-660A74C34F70}" dt="2023-04-27T04:05:39.818" v="4174" actId="20577"/>
      <pc:docMkLst>
        <pc:docMk/>
      </pc:docMkLst>
      <pc:sldChg chg="addSp delSp modSp mod">
        <pc:chgData name="Kitazawa Masakiyo" userId="2bf3742da7ad8ecb" providerId="LiveId" clId="{B3972186-D37E-46E5-9EB0-660A74C34F70}" dt="2023-04-27T01:07:52.385" v="4019" actId="207"/>
        <pc:sldMkLst>
          <pc:docMk/>
          <pc:sldMk cId="385654358" sldId="258"/>
        </pc:sldMkLst>
        <pc:spChg chg="add mod">
          <ac:chgData name="Kitazawa Masakiyo" userId="2bf3742da7ad8ecb" providerId="LiveId" clId="{B3972186-D37E-46E5-9EB0-660A74C34F70}" dt="2023-04-26T15:51:09.160" v="2774" actId="207"/>
          <ac:spMkLst>
            <pc:docMk/>
            <pc:sldMk cId="385654358" sldId="258"/>
            <ac:spMk id="4" creationId="{2F8D74B6-69B8-4E90-82B0-3B6D06CE2A60}"/>
          </ac:spMkLst>
        </pc:spChg>
        <pc:spChg chg="mod">
          <ac:chgData name="Kitazawa Masakiyo" userId="2bf3742da7ad8ecb" providerId="LiveId" clId="{B3972186-D37E-46E5-9EB0-660A74C34F70}" dt="2023-04-26T15:51:05.459" v="2773" actId="207"/>
          <ac:spMkLst>
            <pc:docMk/>
            <pc:sldMk cId="385654358" sldId="258"/>
            <ac:spMk id="9" creationId="{528F3C34-0AB3-40B0-8171-26B65995BE9D}"/>
          </ac:spMkLst>
        </pc:spChg>
        <pc:spChg chg="mod or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10" creationId="{6432E3AF-8B64-43DC-B7F9-8C506F933B1B}"/>
          </ac:spMkLst>
        </pc:spChg>
        <pc:spChg chg="mod or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11" creationId="{25DF396B-4806-463D-9195-1A1F37F5AF00}"/>
          </ac:spMkLst>
        </pc:spChg>
        <pc:spChg chg="mod">
          <ac:chgData name="Kitazawa Masakiyo" userId="2bf3742da7ad8ecb" providerId="LiveId" clId="{B3972186-D37E-46E5-9EB0-660A74C34F70}" dt="2023-04-26T13:53:33.265" v="1536" actId="1076"/>
          <ac:spMkLst>
            <pc:docMk/>
            <pc:sldMk cId="385654358" sldId="258"/>
            <ac:spMk id="18" creationId="{0A58AF44-31F2-4A5C-A728-9AFE9AD80543}"/>
          </ac:spMkLst>
        </pc:spChg>
        <pc:spChg chg="mod ord">
          <ac:chgData name="Kitazawa Masakiyo" userId="2bf3742da7ad8ecb" providerId="LiveId" clId="{B3972186-D37E-46E5-9EB0-660A74C34F70}" dt="2023-04-27T01:07:52.385" v="4019" actId="207"/>
          <ac:spMkLst>
            <pc:docMk/>
            <pc:sldMk cId="385654358" sldId="258"/>
            <ac:spMk id="21" creationId="{481CDFC6-4242-46AE-A106-9CE91431BDBD}"/>
          </ac:spMkLst>
        </pc:spChg>
        <pc:spChg chg="mo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22" creationId="{8F6633ED-AD86-464A-9BB4-64391E8531EC}"/>
          </ac:spMkLst>
        </pc:spChg>
        <pc:grpChg chg="del">
          <ac:chgData name="Kitazawa Masakiyo" userId="2bf3742da7ad8ecb" providerId="LiveId" clId="{B3972186-D37E-46E5-9EB0-660A74C34F70}" dt="2023-04-26T13:58:06.731" v="1614" actId="478"/>
          <ac:grpSpMkLst>
            <pc:docMk/>
            <pc:sldMk cId="385654358" sldId="258"/>
            <ac:grpSpMk id="15" creationId="{0573D54D-D761-47A7-8EBC-425D87ED8B94}"/>
          </ac:grpSpMkLst>
        </pc:grpChg>
        <pc:picChg chg="add del mod">
          <ac:chgData name="Kitazawa Masakiyo" userId="2bf3742da7ad8ecb" providerId="LiveId" clId="{B3972186-D37E-46E5-9EB0-660A74C34F70}" dt="2023-04-27T00:26:08.554" v="3750"/>
          <ac:picMkLst>
            <pc:docMk/>
            <pc:sldMk cId="385654358" sldId="258"/>
            <ac:picMk id="15" creationId="{02CAB7EB-9C0D-4CD9-B807-3D3993C0932C}"/>
          </ac:picMkLst>
        </pc:picChg>
        <pc:picChg chg="add del mod">
          <ac:chgData name="Kitazawa Masakiyo" userId="2bf3742da7ad8ecb" providerId="LiveId" clId="{B3972186-D37E-46E5-9EB0-660A74C34F70}" dt="2023-04-27T00:26:33.503" v="3762"/>
          <ac:picMkLst>
            <pc:docMk/>
            <pc:sldMk cId="385654358" sldId="258"/>
            <ac:picMk id="20" creationId="{82C5698F-3C40-4B37-90E0-752AD2FFF44E}"/>
          </ac:picMkLst>
        </pc:picChg>
        <pc:picChg chg="add del mod">
          <ac:chgData name="Kitazawa Masakiyo" userId="2bf3742da7ad8ecb" providerId="LiveId" clId="{B3972186-D37E-46E5-9EB0-660A74C34F70}" dt="2023-04-27T00:27:31.917" v="3767" actId="21"/>
          <ac:picMkLst>
            <pc:docMk/>
            <pc:sldMk cId="385654358" sldId="258"/>
            <ac:picMk id="27" creationId="{935EBB9A-2E5F-483D-82C2-41083F317D8F}"/>
          </ac:picMkLst>
        </pc:picChg>
        <pc:cxnChg chg="add mod">
          <ac:chgData name="Kitazawa Masakiyo" userId="2bf3742da7ad8ecb" providerId="LiveId" clId="{B3972186-D37E-46E5-9EB0-660A74C34F70}" dt="2023-04-26T13:55:55.011" v="1548" actId="14100"/>
          <ac:cxnSpMkLst>
            <pc:docMk/>
            <pc:sldMk cId="385654358" sldId="258"/>
            <ac:cxnSpMk id="28" creationId="{175965A4-E94E-4452-8EF3-0FAD948AF2B7}"/>
          </ac:cxnSpMkLst>
        </pc:cxnChg>
        <pc:cxnChg chg="ord">
          <ac:chgData name="Kitazawa Masakiyo" userId="2bf3742da7ad8ecb" providerId="LiveId" clId="{B3972186-D37E-46E5-9EB0-660A74C34F70}" dt="2023-04-26T13:59:58.257" v="1621" actId="171"/>
          <ac:cxnSpMkLst>
            <pc:docMk/>
            <pc:sldMk cId="385654358" sldId="258"/>
            <ac:cxnSpMk id="33" creationId="{E2E81216-D2C6-4184-9741-24ECFEE7FDB3}"/>
          </ac:cxnSpMkLst>
        </pc:cxnChg>
        <pc:cxnChg chg="ord">
          <ac:chgData name="Kitazawa Masakiyo" userId="2bf3742da7ad8ecb" providerId="LiveId" clId="{B3972186-D37E-46E5-9EB0-660A74C34F70}" dt="2023-04-26T14:00:03.006" v="1624"/>
          <ac:cxnSpMkLst>
            <pc:docMk/>
            <pc:sldMk cId="385654358" sldId="258"/>
            <ac:cxnSpMk id="36" creationId="{A3676C20-17D7-43C6-BF4E-B2DAC0055953}"/>
          </ac:cxnSpMkLst>
        </pc:cxnChg>
      </pc:sldChg>
      <pc:sldChg chg="modSp mod">
        <pc:chgData name="Kitazawa Masakiyo" userId="2bf3742da7ad8ecb" providerId="LiveId" clId="{B3972186-D37E-46E5-9EB0-660A74C34F70}" dt="2023-04-27T01:24:54.940" v="4119" actId="1076"/>
        <pc:sldMkLst>
          <pc:docMk/>
          <pc:sldMk cId="311899704" sldId="259"/>
        </pc:sldMkLst>
        <pc:spChg chg="mod">
          <ac:chgData name="Kitazawa Masakiyo" userId="2bf3742da7ad8ecb" providerId="LiveId" clId="{B3972186-D37E-46E5-9EB0-660A74C34F70}" dt="2023-04-26T14:57:49.685" v="2649" actId="207"/>
          <ac:spMkLst>
            <pc:docMk/>
            <pc:sldMk cId="311899704" sldId="259"/>
            <ac:spMk id="5" creationId="{FB95C559-AC7E-4EF2-BB94-E2F2DEB9D3E9}"/>
          </ac:spMkLst>
        </pc:spChg>
        <pc:spChg chg="mod">
          <ac:chgData name="Kitazawa Masakiyo" userId="2bf3742da7ad8ecb" providerId="LiveId" clId="{B3972186-D37E-46E5-9EB0-660A74C34F70}" dt="2023-04-26T14:57:52.343" v="2650" actId="207"/>
          <ac:spMkLst>
            <pc:docMk/>
            <pc:sldMk cId="311899704" sldId="259"/>
            <ac:spMk id="9" creationId="{56E548FC-1676-400A-A6D7-8824ADDAE30C}"/>
          </ac:spMkLst>
        </pc:spChg>
        <pc:spChg chg="mod">
          <ac:chgData name="Kitazawa Masakiyo" userId="2bf3742da7ad8ecb" providerId="LiveId" clId="{B3972186-D37E-46E5-9EB0-660A74C34F70}" dt="2023-04-27T00:59:41.720" v="4010" actId="1076"/>
          <ac:spMkLst>
            <pc:docMk/>
            <pc:sldMk cId="311899704" sldId="259"/>
            <ac:spMk id="17" creationId="{CE0A3C85-478C-4F2E-893F-404FFE96104E}"/>
          </ac:spMkLst>
        </pc:spChg>
        <pc:spChg chg="mod">
          <ac:chgData name="Kitazawa Masakiyo" userId="2bf3742da7ad8ecb" providerId="LiveId" clId="{B3972186-D37E-46E5-9EB0-660A74C34F70}" dt="2023-04-27T01:24:54.940" v="4119" actId="1076"/>
          <ac:spMkLst>
            <pc:docMk/>
            <pc:sldMk cId="311899704" sldId="259"/>
            <ac:spMk id="18" creationId="{E96AFFDF-C5E9-4BBB-8956-CD963546F885}"/>
          </ac:spMkLst>
        </pc:spChg>
        <pc:spChg chg="mod">
          <ac:chgData name="Kitazawa Masakiyo" userId="2bf3742da7ad8ecb" providerId="LiveId" clId="{B3972186-D37E-46E5-9EB0-660A74C34F70}" dt="2023-04-27T01:00:13.438" v="4013" actId="1036"/>
          <ac:spMkLst>
            <pc:docMk/>
            <pc:sldMk cId="311899704" sldId="259"/>
            <ac:spMk id="19" creationId="{D45CD7C6-3EB6-4DE8-9ED1-E1DC1E9B9869}"/>
          </ac:spMkLst>
        </pc:spChg>
      </pc:sldChg>
      <pc:sldChg chg="del">
        <pc:chgData name="Kitazawa Masakiyo" userId="2bf3742da7ad8ecb" providerId="LiveId" clId="{B3972186-D37E-46E5-9EB0-660A74C34F70}" dt="2023-04-26T16:09:32.802" v="2998" actId="2696"/>
        <pc:sldMkLst>
          <pc:docMk/>
          <pc:sldMk cId="4218724140" sldId="261"/>
        </pc:sldMkLst>
      </pc:sldChg>
      <pc:sldChg chg="addSp delSp modSp mod ord modAnim">
        <pc:chgData name="Kitazawa Masakiyo" userId="2bf3742da7ad8ecb" providerId="LiveId" clId="{B3972186-D37E-46E5-9EB0-660A74C34F70}" dt="2023-04-27T00:38:39.247" v="3852" actId="20577"/>
        <pc:sldMkLst>
          <pc:docMk/>
          <pc:sldMk cId="916218865" sldId="262"/>
        </pc:sldMkLst>
        <pc:spChg chg="add mod">
          <ac:chgData name="Kitazawa Masakiyo" userId="2bf3742da7ad8ecb" providerId="LiveId" clId="{B3972186-D37E-46E5-9EB0-660A74C34F70}" dt="2023-04-26T16:33:45.913" v="3390" actId="20577"/>
          <ac:spMkLst>
            <pc:docMk/>
            <pc:sldMk cId="916218865" sldId="262"/>
            <ac:spMk id="3" creationId="{3A21EA1F-ABE5-406A-BCF5-326798716B0A}"/>
          </ac:spMkLst>
        </pc:spChg>
        <pc:spChg chg="mod">
          <ac:chgData name="Kitazawa Masakiyo" userId="2bf3742da7ad8ecb" providerId="LiveId" clId="{B3972186-D37E-46E5-9EB0-660A74C34F70}" dt="2023-04-27T00:38:39.247" v="3852" actId="20577"/>
          <ac:spMkLst>
            <pc:docMk/>
            <pc:sldMk cId="916218865" sldId="262"/>
            <ac:spMk id="5" creationId="{6D13AF8E-EE55-4819-ADC0-99D2D9A763DD}"/>
          </ac:spMkLst>
        </pc:spChg>
        <pc:spChg chg="del">
          <ac:chgData name="Kitazawa Masakiyo" userId="2bf3742da7ad8ecb" providerId="LiveId" clId="{B3972186-D37E-46E5-9EB0-660A74C34F70}" dt="2023-04-26T07:51:46.237" v="552" actId="21"/>
          <ac:spMkLst>
            <pc:docMk/>
            <pc:sldMk cId="916218865" sldId="262"/>
            <ac:spMk id="10" creationId="{CF44883C-9D02-4100-B557-1F4345D680CD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12" creationId="{AE3FB0D4-7E99-47BE-84A7-66CDCADC4465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13" creationId="{C646B2CE-88F5-42FF-9341-1A19BC4A6B82}"/>
          </ac:spMkLst>
        </pc:spChg>
        <pc:spChg chg="add mod">
          <ac:chgData name="Kitazawa Masakiyo" userId="2bf3742da7ad8ecb" providerId="LiveId" clId="{B3972186-D37E-46E5-9EB0-660A74C34F70}" dt="2023-04-26T16:37:28.970" v="3503" actId="1036"/>
          <ac:spMkLst>
            <pc:docMk/>
            <pc:sldMk cId="916218865" sldId="262"/>
            <ac:spMk id="16" creationId="{CE0632B6-C294-4AEF-9FB8-26AC8654E044}"/>
          </ac:spMkLst>
        </pc:spChg>
        <pc:spChg chg="add mod">
          <ac:chgData name="Kitazawa Masakiyo" userId="2bf3742da7ad8ecb" providerId="LiveId" clId="{B3972186-D37E-46E5-9EB0-660A74C34F70}" dt="2023-04-26T16:37:28.970" v="3503" actId="1036"/>
          <ac:spMkLst>
            <pc:docMk/>
            <pc:sldMk cId="916218865" sldId="262"/>
            <ac:spMk id="18" creationId="{FBE58804-08AC-42D8-AEBB-D8C9FF143A78}"/>
          </ac:spMkLst>
        </pc:spChg>
        <pc:spChg chg="add mod">
          <ac:chgData name="Kitazawa Masakiyo" userId="2bf3742da7ad8ecb" providerId="LiveId" clId="{B3972186-D37E-46E5-9EB0-660A74C34F70}" dt="2023-04-26T16:37:10.780" v="3487" actId="20577"/>
          <ac:spMkLst>
            <pc:docMk/>
            <pc:sldMk cId="916218865" sldId="262"/>
            <ac:spMk id="19" creationId="{DF3F2E8C-DBC3-4173-8DF4-3F938D361016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20" creationId="{F94BA33A-E669-4810-8235-46E90943F819}"/>
          </ac:spMkLst>
        </pc:spChg>
        <pc:spChg chg="add mod">
          <ac:chgData name="Kitazawa Masakiyo" userId="2bf3742da7ad8ecb" providerId="LiveId" clId="{B3972186-D37E-46E5-9EB0-660A74C34F70}" dt="2023-04-26T16:38:49.063" v="3508" actId="1076"/>
          <ac:spMkLst>
            <pc:docMk/>
            <pc:sldMk cId="916218865" sldId="262"/>
            <ac:spMk id="21" creationId="{9E64CBCD-FA98-48C1-AE78-B6AE29DE5ED7}"/>
          </ac:spMkLst>
        </pc:spChg>
        <pc:picChg chg="del">
          <ac:chgData name="Kitazawa Masakiyo" userId="2bf3742da7ad8ecb" providerId="LiveId" clId="{B3972186-D37E-46E5-9EB0-660A74C34F70}" dt="2023-04-26T15:55:55.007" v="2779" actId="478"/>
          <ac:picMkLst>
            <pc:docMk/>
            <pc:sldMk cId="916218865" sldId="262"/>
            <ac:picMk id="4" creationId="{CFCB20EB-FD96-429B-A054-DC1B9D4F3778}"/>
          </ac:picMkLst>
        </pc:picChg>
        <pc:picChg chg="del mod">
          <ac:chgData name="Kitazawa Masakiyo" userId="2bf3742da7ad8ecb" providerId="LiveId" clId="{B3972186-D37E-46E5-9EB0-660A74C34F70}" dt="2023-04-26T16:30:08.145" v="3272" actId="478"/>
          <ac:picMkLst>
            <pc:docMk/>
            <pc:sldMk cId="916218865" sldId="262"/>
            <ac:picMk id="6" creationId="{25329674-84A6-4361-9B00-CCA6EB3AFA7E}"/>
          </ac:picMkLst>
        </pc:picChg>
        <pc:picChg chg="del mod">
          <ac:chgData name="Kitazawa Masakiyo" userId="2bf3742da7ad8ecb" providerId="LiveId" clId="{B3972186-D37E-46E5-9EB0-660A74C34F70}" dt="2023-04-26T16:30:09.918" v="3273" actId="478"/>
          <ac:picMkLst>
            <pc:docMk/>
            <pc:sldMk cId="916218865" sldId="262"/>
            <ac:picMk id="7" creationId="{EE741AFB-A02C-4BF5-B976-67F27AE9009D}"/>
          </ac:picMkLst>
        </pc:picChg>
        <pc:picChg chg="add del">
          <ac:chgData name="Kitazawa Masakiyo" userId="2bf3742da7ad8ecb" providerId="LiveId" clId="{B3972186-D37E-46E5-9EB0-660A74C34F70}" dt="2023-04-26T15:55:39.472" v="2777" actId="21"/>
          <ac:picMkLst>
            <pc:docMk/>
            <pc:sldMk cId="916218865" sldId="262"/>
            <ac:picMk id="9" creationId="{8972ADDE-0E4D-44F4-B38B-A94684A17344}"/>
          </ac:picMkLst>
        </pc:picChg>
        <pc:picChg chg="del">
          <ac:chgData name="Kitazawa Masakiyo" userId="2bf3742da7ad8ecb" providerId="LiveId" clId="{B3972186-D37E-46E5-9EB0-660A74C34F70}" dt="2023-04-26T07:51:46.237" v="552" actId="21"/>
          <ac:picMkLst>
            <pc:docMk/>
            <pc:sldMk cId="916218865" sldId="262"/>
            <ac:picMk id="9" creationId="{A0AB2DC2-4E66-46E5-9032-F3F023F39971}"/>
          </ac:picMkLst>
        </pc:picChg>
        <pc:picChg chg="add mod">
          <ac:chgData name="Kitazawa Masakiyo" userId="2bf3742da7ad8ecb" providerId="LiveId" clId="{B3972186-D37E-46E5-9EB0-660A74C34F70}" dt="2023-04-26T16:33:38.191" v="3389" actId="1038"/>
          <ac:picMkLst>
            <pc:docMk/>
            <pc:sldMk cId="916218865" sldId="262"/>
            <ac:picMk id="11" creationId="{79FE8F82-EA72-43D3-A0B4-596134509864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4" creationId="{2048C4FA-A929-49C7-ABF0-6F87C78826FB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5" creationId="{D9628502-3E0F-4951-A9FB-142992CE35AA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7" creationId="{E12AB472-E395-48A2-B7CD-7BDD4D9C1D9C}"/>
          </ac:picMkLst>
        </pc:picChg>
      </pc:sldChg>
      <pc:sldChg chg="addSp delSp modSp mod modAnim">
        <pc:chgData name="Kitazawa Masakiyo" userId="2bf3742da7ad8ecb" providerId="LiveId" clId="{B3972186-D37E-46E5-9EB0-660A74C34F70}" dt="2023-04-27T00:46:39.204" v="3884" actId="692"/>
        <pc:sldMkLst>
          <pc:docMk/>
          <pc:sldMk cId="2598791186" sldId="265"/>
        </pc:sldMkLst>
        <pc:spChg chg="mod">
          <ac:chgData name="Kitazawa Masakiyo" userId="2bf3742da7ad8ecb" providerId="LiveId" clId="{B3972186-D37E-46E5-9EB0-660A74C34F70}" dt="2023-04-26T16:18:15.826" v="3131" actId="1076"/>
          <ac:spMkLst>
            <pc:docMk/>
            <pc:sldMk cId="2598791186" sldId="265"/>
            <ac:spMk id="2" creationId="{48F175F0-E91B-4E4B-8FBA-C2EF4DC0A70C}"/>
          </ac:spMkLst>
        </pc:spChg>
        <pc:spChg chg="add del mod">
          <ac:chgData name="Kitazawa Masakiyo" userId="2bf3742da7ad8ecb" providerId="LiveId" clId="{B3972186-D37E-46E5-9EB0-660A74C34F70}" dt="2023-04-26T16:16:15.902" v="3109" actId="478"/>
          <ac:spMkLst>
            <pc:docMk/>
            <pc:sldMk cId="2598791186" sldId="265"/>
            <ac:spMk id="3" creationId="{DA475F24-0BEE-4016-B71B-5C26F32CB3AB}"/>
          </ac:spMkLst>
        </pc:spChg>
        <pc:spChg chg="add mod">
          <ac:chgData name="Kitazawa Masakiyo" userId="2bf3742da7ad8ecb" providerId="LiveId" clId="{B3972186-D37E-46E5-9EB0-660A74C34F70}" dt="2023-04-26T16:12:26.981" v="3029" actId="207"/>
          <ac:spMkLst>
            <pc:docMk/>
            <pc:sldMk cId="2598791186" sldId="265"/>
            <ac:spMk id="4" creationId="{E4799E9C-8BCD-43C3-9F57-F5F0422D830A}"/>
          </ac:spMkLst>
        </pc:spChg>
        <pc:spChg chg="add del mod">
          <ac:chgData name="Kitazawa Masakiyo" userId="2bf3742da7ad8ecb" providerId="LiveId" clId="{B3972186-D37E-46E5-9EB0-660A74C34F70}" dt="2023-04-26T16:16:14.075" v="3108" actId="478"/>
          <ac:spMkLst>
            <pc:docMk/>
            <pc:sldMk cId="2598791186" sldId="265"/>
            <ac:spMk id="7" creationId="{F6C7C322-932C-4AF4-BA4A-74434FB1F4B3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8" creationId="{0A9CD863-43B1-443F-ADCE-5C0EBCD8A950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9" creationId="{EF1B2F68-F13C-406A-9E6F-8E31184B005C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1" creationId="{F4135BFC-6CC8-425C-86A1-D6054C328E78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2" creationId="{C42748D7-B113-4F73-8BA5-E0F0A198B955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3" creationId="{ABFCB28D-329F-40D2-B208-3AD326CA1558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4" creationId="{1276172D-8B78-4D21-B215-96CCC84BEFB0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5" creationId="{5AAC23E4-B27C-432B-82FA-E02413532C3F}"/>
          </ac:spMkLst>
        </pc:spChg>
        <pc:spChg chg="del mod">
          <ac:chgData name="Kitazawa Masakiyo" userId="2bf3742da7ad8ecb" providerId="LiveId" clId="{B3972186-D37E-46E5-9EB0-660A74C34F70}" dt="2023-04-26T16:17:58.053" v="3128" actId="21"/>
          <ac:spMkLst>
            <pc:docMk/>
            <pc:sldMk cId="2598791186" sldId="265"/>
            <ac:spMk id="16" creationId="{9F03BB07-31A7-4567-B461-F0BA2095B5C0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7" creationId="{B9D0ABD8-846F-4C39-B32B-667EDB093FE3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9" creationId="{FB5483CD-E16C-4AA2-8D5B-4810531B92C7}"/>
          </ac:spMkLst>
        </pc:spChg>
        <pc:spChg chg="add mod or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28" creationId="{D273A73B-2949-4AC1-8BEC-081B779AD5F9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29" creationId="{599553DD-790D-4306-B847-62A0A810E6F4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2" creationId="{548DBD38-CD17-47ED-8BC6-4F31BBE9AC8A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3" creationId="{9B78C90F-9EC6-40BB-BF46-2CDC131E92F0}"/>
          </ac:spMkLst>
        </pc:spChg>
        <pc:spChg chg="del mod">
          <ac:chgData name="Kitazawa Masakiyo" userId="2bf3742da7ad8ecb" providerId="LiveId" clId="{B3972186-D37E-46E5-9EB0-660A74C34F70}" dt="2023-04-26T16:23:07.525" v="3207" actId="21"/>
          <ac:spMkLst>
            <pc:docMk/>
            <pc:sldMk cId="2598791186" sldId="265"/>
            <ac:spMk id="34" creationId="{2DE497A1-97DB-4649-B667-CABD02119B7F}"/>
          </ac:spMkLst>
        </pc:spChg>
        <pc:spChg chg="del mod">
          <ac:chgData name="Kitazawa Masakiyo" userId="2bf3742da7ad8ecb" providerId="LiveId" clId="{B3972186-D37E-46E5-9EB0-660A74C34F70}" dt="2023-04-26T16:23:04.261" v="3206" actId="21"/>
          <ac:spMkLst>
            <pc:docMk/>
            <pc:sldMk cId="2598791186" sldId="265"/>
            <ac:spMk id="35" creationId="{4282E0F2-1ADD-428A-B542-9079FF52E808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7" creationId="{5FF17457-C5DD-420A-A209-70D6522183F6}"/>
          </ac:spMkLst>
        </pc:spChg>
        <pc:spChg chg="add mod">
          <ac:chgData name="Kitazawa Masakiyo" userId="2bf3742da7ad8ecb" providerId="LiveId" clId="{B3972186-D37E-46E5-9EB0-660A74C34F70}" dt="2023-04-26T16:24:24.456" v="3241" actId="1076"/>
          <ac:spMkLst>
            <pc:docMk/>
            <pc:sldMk cId="2598791186" sldId="265"/>
            <ac:spMk id="38" creationId="{0B8A0AD2-7EF3-4C54-8F97-DB1E6C732EFE}"/>
          </ac:spMkLst>
        </pc:spChg>
        <pc:grpChg chg="add del mod">
          <ac:chgData name="Kitazawa Masakiyo" userId="2bf3742da7ad8ecb" providerId="LiveId" clId="{B3972186-D37E-46E5-9EB0-660A74C34F70}" dt="2023-04-26T16:19:00.213" v="3132" actId="165"/>
          <ac:grpSpMkLst>
            <pc:docMk/>
            <pc:sldMk cId="2598791186" sldId="265"/>
            <ac:grpSpMk id="10" creationId="{DD2083B3-C473-4942-A97B-3234C026C934}"/>
          </ac:grpSpMkLst>
        </pc:grpChg>
        <pc:grpChg chg="add mod">
          <ac:chgData name="Kitazawa Masakiyo" userId="2bf3742da7ad8ecb" providerId="LiveId" clId="{B3972186-D37E-46E5-9EB0-660A74C34F70}" dt="2023-04-26T16:22:58.783" v="3205" actId="1076"/>
          <ac:grpSpMkLst>
            <pc:docMk/>
            <pc:sldMk cId="2598791186" sldId="265"/>
            <ac:grpSpMk id="30" creationId="{305BFDE1-7ABA-4834-8628-4EC2034587DE}"/>
          </ac:grpSpMkLst>
        </pc:grpChg>
        <pc:picChg chg="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5" creationId="{B149535B-49DA-48D5-B1E7-AF62654BCD3F}"/>
          </ac:picMkLst>
        </pc:picChg>
        <pc:picChg chg="mod">
          <ac:chgData name="Kitazawa Masakiyo" userId="2bf3742da7ad8ecb" providerId="LiveId" clId="{B3972186-D37E-46E5-9EB0-660A74C34F70}" dt="2023-04-26T16:23:18.390" v="3214" actId="1038"/>
          <ac:picMkLst>
            <pc:docMk/>
            <pc:sldMk cId="2598791186" sldId="265"/>
            <ac:picMk id="6" creationId="{3978ED9E-F63B-457C-BAF0-F9407D972F9A}"/>
          </ac:picMkLst>
        </pc:picChg>
        <pc:picChg chg="del mod topLvl">
          <ac:chgData name="Kitazawa Masakiyo" userId="2bf3742da7ad8ecb" providerId="LiveId" clId="{B3972186-D37E-46E5-9EB0-660A74C34F70}" dt="2023-04-26T16:19:18.500" v="3140" actId="478"/>
          <ac:picMkLst>
            <pc:docMk/>
            <pc:sldMk cId="2598791186" sldId="265"/>
            <ac:picMk id="22" creationId="{38E83C4B-9207-44AF-8709-81BDD0732321}"/>
          </ac:picMkLst>
        </pc:picChg>
        <pc:picChg chg="del mod topLvl">
          <ac:chgData name="Kitazawa Masakiyo" userId="2bf3742da7ad8ecb" providerId="LiveId" clId="{B3972186-D37E-46E5-9EB0-660A74C34F70}" dt="2023-04-26T16:19:20.659" v="3141" actId="478"/>
          <ac:picMkLst>
            <pc:docMk/>
            <pc:sldMk cId="2598791186" sldId="265"/>
            <ac:picMk id="23" creationId="{CC1F7F05-4D97-4905-838C-6C3038082CEA}"/>
          </ac:picMkLst>
        </pc:picChg>
        <pc:picChg chg="add 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25" creationId="{DA16033C-995A-4CBC-9A94-C54F0A1F76FD}"/>
          </ac:picMkLst>
        </pc:picChg>
        <pc:picChg chg="add 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27" creationId="{D1E9AE1E-AA6E-4C24-BFBF-9E709158FFEE}"/>
          </ac:picMkLst>
        </pc:picChg>
        <pc:picChg chg="mod">
          <ac:chgData name="Kitazawa Masakiyo" userId="2bf3742da7ad8ecb" providerId="LiveId" clId="{B3972186-D37E-46E5-9EB0-660A74C34F70}" dt="2023-04-26T16:22:55.578" v="3204"/>
          <ac:picMkLst>
            <pc:docMk/>
            <pc:sldMk cId="2598791186" sldId="265"/>
            <ac:picMk id="31" creationId="{6129C016-7F02-447B-8BBC-6E27765C3F07}"/>
          </ac:picMkLst>
        </pc:picChg>
        <pc:picChg chg="mod">
          <ac:chgData name="Kitazawa Masakiyo" userId="2bf3742da7ad8ecb" providerId="LiveId" clId="{B3972186-D37E-46E5-9EB0-660A74C34F70}" dt="2023-04-26T16:22:55.578" v="3204"/>
          <ac:picMkLst>
            <pc:docMk/>
            <pc:sldMk cId="2598791186" sldId="265"/>
            <ac:picMk id="36" creationId="{F1D23CA7-F47F-481D-A517-A37540FD7486}"/>
          </ac:picMkLst>
        </pc:pic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18" creationId="{0DEE2227-5E69-4956-B223-FF344C157D81}"/>
          </ac:cxnSpMkLst>
        </pc:cxn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20" creationId="{3427FD93-BA35-4D89-AAEC-2535A15CE3AF}"/>
          </ac:cxnSpMkLst>
        </pc:cxn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21" creationId="{680887C3-6AF2-4051-8F5D-8897A9705BB1}"/>
          </ac:cxnSpMkLst>
        </pc:cxnChg>
      </pc:sldChg>
      <pc:sldChg chg="addSp delSp modSp mod delAnim modAnim">
        <pc:chgData name="Kitazawa Masakiyo" userId="2bf3742da7ad8ecb" providerId="LiveId" clId="{B3972186-D37E-46E5-9EB0-660A74C34F70}" dt="2023-04-27T01:09:27.627" v="4022" actId="478"/>
        <pc:sldMkLst>
          <pc:docMk/>
          <pc:sldMk cId="1722852468" sldId="267"/>
        </pc:sldMkLst>
        <pc:spChg chg="mod">
          <ac:chgData name="Kitazawa Masakiyo" userId="2bf3742da7ad8ecb" providerId="LiveId" clId="{B3972186-D37E-46E5-9EB0-660A74C34F70}" dt="2023-04-26T14:01:09.366" v="1629" actId="164"/>
          <ac:spMkLst>
            <pc:docMk/>
            <pc:sldMk cId="1722852468" sldId="267"/>
            <ac:spMk id="3" creationId="{40E44B4E-03CB-42BD-95E2-3160572905E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0" creationId="{7B615EEE-0706-4C4F-AEBA-9B56DE878A60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2" creationId="{4FF73A52-E5C1-4BE9-8139-B6B2ED4D4AFC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4" creationId="{65523745-15CF-4B94-A42E-258717BF4E9D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5" creationId="{6D060EFC-36BA-464A-9C0E-8B2573D973FE}"/>
          </ac:spMkLst>
        </pc:spChg>
        <pc:spChg chg="mod">
          <ac:chgData name="Kitazawa Masakiyo" userId="2bf3742da7ad8ecb" providerId="LiveId" clId="{B3972186-D37E-46E5-9EB0-660A74C34F70}" dt="2023-04-26T14:00:48.437" v="1626" actId="164"/>
          <ac:spMkLst>
            <pc:docMk/>
            <pc:sldMk cId="1722852468" sldId="267"/>
            <ac:spMk id="82" creationId="{86225951-E69E-4AEE-B85C-5231F2A999BC}"/>
          </ac:spMkLst>
        </pc:spChg>
        <pc:spChg chg="mod">
          <ac:chgData name="Kitazawa Masakiyo" userId="2bf3742da7ad8ecb" providerId="LiveId" clId="{B3972186-D37E-46E5-9EB0-660A74C34F70}" dt="2023-04-26T14:00:48.437" v="1626" actId="164"/>
          <ac:spMkLst>
            <pc:docMk/>
            <pc:sldMk cId="1722852468" sldId="267"/>
            <ac:spMk id="83" creationId="{828CD931-A024-45A0-97FF-B39DCF4F408E}"/>
          </ac:spMkLst>
        </pc:spChg>
        <pc:spChg chg="mod">
          <ac:chgData name="Kitazawa Masakiyo" userId="2bf3742da7ad8ecb" providerId="LiveId" clId="{B3972186-D37E-46E5-9EB0-660A74C34F70}" dt="2023-04-26T14:01:18.214" v="1630" actId="164"/>
          <ac:spMkLst>
            <pc:docMk/>
            <pc:sldMk cId="1722852468" sldId="267"/>
            <ac:spMk id="95" creationId="{D9F67B76-B503-41C8-BC98-BFD1A1C54305}"/>
          </ac:spMkLst>
        </pc:spChg>
        <pc:spChg chg="mod">
          <ac:chgData name="Kitazawa Masakiyo" userId="2bf3742da7ad8ecb" providerId="LiveId" clId="{B3972186-D37E-46E5-9EB0-660A74C34F70}" dt="2023-04-26T14:01:09.366" v="1629" actId="164"/>
          <ac:spMkLst>
            <pc:docMk/>
            <pc:sldMk cId="1722852468" sldId="267"/>
            <ac:spMk id="96" creationId="{14AE3187-BF18-46AB-96DD-390EB3EDFEB2}"/>
          </ac:spMkLst>
        </pc:spChg>
        <pc:spChg chg="mod">
          <ac:chgData name="Kitazawa Masakiyo" userId="2bf3742da7ad8ecb" providerId="LiveId" clId="{B3972186-D37E-46E5-9EB0-660A74C34F70}" dt="2023-04-26T14:01:18.214" v="1630" actId="164"/>
          <ac:spMkLst>
            <pc:docMk/>
            <pc:sldMk cId="1722852468" sldId="267"/>
            <ac:spMk id="97" creationId="{77FBAB3D-3FCC-4FA5-A139-191468E3797D}"/>
          </ac:spMkLst>
        </pc:spChg>
        <pc:spChg chg="mod">
          <ac:chgData name="Kitazawa Masakiyo" userId="2bf3742da7ad8ecb" providerId="LiveId" clId="{B3972186-D37E-46E5-9EB0-660A74C34F70}" dt="2023-04-26T14:01:27.205" v="1631" actId="164"/>
          <ac:spMkLst>
            <pc:docMk/>
            <pc:sldMk cId="1722852468" sldId="267"/>
            <ac:spMk id="98" creationId="{A40CD6BB-B4AA-41D6-9880-47D78A46EFBA}"/>
          </ac:spMkLst>
        </pc:spChg>
        <pc:spChg chg="mod">
          <ac:chgData name="Kitazawa Masakiyo" userId="2bf3742da7ad8ecb" providerId="LiveId" clId="{B3972186-D37E-46E5-9EB0-660A74C34F70}" dt="2023-04-26T14:01:34.078" v="1632" actId="164"/>
          <ac:spMkLst>
            <pc:docMk/>
            <pc:sldMk cId="1722852468" sldId="267"/>
            <ac:spMk id="99" creationId="{7AB0954B-E461-40A1-8338-8B973370C916}"/>
          </ac:spMkLst>
        </pc:spChg>
        <pc:spChg chg="mod">
          <ac:chgData name="Kitazawa Masakiyo" userId="2bf3742da7ad8ecb" providerId="LiveId" clId="{B3972186-D37E-46E5-9EB0-660A74C34F70}" dt="2023-04-26T14:01:27.205" v="1631" actId="164"/>
          <ac:spMkLst>
            <pc:docMk/>
            <pc:sldMk cId="1722852468" sldId="267"/>
            <ac:spMk id="100" creationId="{5B089A0C-2030-49B8-B350-506DC81C714F}"/>
          </ac:spMkLst>
        </pc:spChg>
        <pc:spChg chg="mod">
          <ac:chgData name="Kitazawa Masakiyo" userId="2bf3742da7ad8ecb" providerId="LiveId" clId="{B3972186-D37E-46E5-9EB0-660A74C34F70}" dt="2023-04-26T14:01:34.078" v="1632" actId="164"/>
          <ac:spMkLst>
            <pc:docMk/>
            <pc:sldMk cId="1722852468" sldId="267"/>
            <ac:spMk id="101" creationId="{67C7D1B2-27B5-41C2-B3BD-4D20C5FEE399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2" creationId="{B85FDC44-4720-4106-84B9-43377A159B3B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3" creationId="{76B67C19-717A-4464-8ACD-4E782196380C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4" creationId="{80B2A42B-D3A0-4BFC-A8B2-A8E1AAF89C5B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08" creationId="{757A5E50-E7BC-4189-907C-04977FAA4382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4" creationId="{193AE96E-F163-4FCA-BC33-DCD32381424B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5" creationId="{92DF534E-D2B9-4D70-AE82-1555BE145B51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6" creationId="{A5CBBD23-C222-4473-9E33-5F78CF568BB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7" creationId="{E87742C5-E978-4A23-A4A3-33762CFF8BCD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8" creationId="{A3DB02B3-E16A-433B-AE1C-5243423DBA62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9" creationId="{DB360161-4955-4EFE-9EA8-51F35FA23C5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30" creationId="{6E5F6B85-B29C-4636-BDE4-D1FDE13CC21F}"/>
          </ac:spMkLst>
        </pc:spChg>
        <pc:grpChg chg="add mod ord">
          <ac:chgData name="Kitazawa Masakiyo" userId="2bf3742da7ad8ecb" providerId="LiveId" clId="{B3972186-D37E-46E5-9EB0-660A74C34F70}" dt="2023-04-26T14:00:53.178" v="1627" actId="167"/>
          <ac:grpSpMkLst>
            <pc:docMk/>
            <pc:sldMk cId="1722852468" sldId="267"/>
            <ac:grpSpMk id="4" creationId="{188BFA80-653C-4745-B842-84F7F723A56D}"/>
          </ac:grpSpMkLst>
        </pc:grpChg>
        <pc:grpChg chg="add mod">
          <ac:chgData name="Kitazawa Masakiyo" userId="2bf3742da7ad8ecb" providerId="LiveId" clId="{B3972186-D37E-46E5-9EB0-660A74C34F70}" dt="2023-04-26T14:01:09.366" v="1629" actId="164"/>
          <ac:grpSpMkLst>
            <pc:docMk/>
            <pc:sldMk cId="1722852468" sldId="267"/>
            <ac:grpSpMk id="5" creationId="{AA4AED53-F663-4FA3-A59C-F51B5849ED35}"/>
          </ac:grpSpMkLst>
        </pc:grpChg>
        <pc:grpChg chg="add mod">
          <ac:chgData name="Kitazawa Masakiyo" userId="2bf3742da7ad8ecb" providerId="LiveId" clId="{B3972186-D37E-46E5-9EB0-660A74C34F70}" dt="2023-04-26T14:01:18.214" v="1630" actId="164"/>
          <ac:grpSpMkLst>
            <pc:docMk/>
            <pc:sldMk cId="1722852468" sldId="267"/>
            <ac:grpSpMk id="7" creationId="{6599621C-5370-421A-BAF3-3EF4442258CF}"/>
          </ac:grpSpMkLst>
        </pc:grpChg>
        <pc:grpChg chg="add mod">
          <ac:chgData name="Kitazawa Masakiyo" userId="2bf3742da7ad8ecb" providerId="LiveId" clId="{B3972186-D37E-46E5-9EB0-660A74C34F70}" dt="2023-04-26T14:01:27.205" v="1631" actId="164"/>
          <ac:grpSpMkLst>
            <pc:docMk/>
            <pc:sldMk cId="1722852468" sldId="267"/>
            <ac:grpSpMk id="11" creationId="{2A419D1A-315A-4C7E-81EC-BBDF8D14FF4E}"/>
          </ac:grpSpMkLst>
        </pc:grpChg>
        <pc:grpChg chg="add mod">
          <ac:chgData name="Kitazawa Masakiyo" userId="2bf3742da7ad8ecb" providerId="LiveId" clId="{B3972186-D37E-46E5-9EB0-660A74C34F70}" dt="2023-04-26T14:01:34.078" v="1632" actId="164"/>
          <ac:grpSpMkLst>
            <pc:docMk/>
            <pc:sldMk cId="1722852468" sldId="267"/>
            <ac:grpSpMk id="14" creationId="{32FE6243-9A41-4113-AB1E-719309448E22}"/>
          </ac:grpSpMkLst>
        </pc:grpChg>
        <pc:grpChg chg="add del mod ord">
          <ac:chgData name="Kitazawa Masakiyo" userId="2bf3742da7ad8ecb" providerId="LiveId" clId="{B3972186-D37E-46E5-9EB0-660A74C34F70}" dt="2023-04-26T14:09:55.901" v="1870" actId="21"/>
          <ac:grpSpMkLst>
            <pc:docMk/>
            <pc:sldMk cId="1722852468" sldId="267"/>
            <ac:grpSpMk id="15" creationId="{E30B4F3B-13E8-4759-A948-59730E1C13E9}"/>
          </ac:grpSpMkLst>
        </pc:grpChg>
        <pc:grpChg chg="add del mod ord">
          <ac:chgData name="Kitazawa Masakiyo" userId="2bf3742da7ad8ecb" providerId="LiveId" clId="{B3972186-D37E-46E5-9EB0-660A74C34F70}" dt="2023-04-27T01:09:27.627" v="4022" actId="478"/>
          <ac:grpSpMkLst>
            <pc:docMk/>
            <pc:sldMk cId="1722852468" sldId="267"/>
            <ac:grpSpMk id="19" creationId="{28320364-5C49-4D7A-B70E-CE175613465E}"/>
          </ac:grpSpMkLst>
        </pc:grpChg>
        <pc:picChg chg="del">
          <ac:chgData name="Kitazawa Masakiyo" userId="2bf3742da7ad8ecb" providerId="LiveId" clId="{B3972186-D37E-46E5-9EB0-660A74C34F70}" dt="2023-04-26T14:00:33.733" v="1625" actId="478"/>
          <ac:picMkLst>
            <pc:docMk/>
            <pc:sldMk cId="1722852468" sldId="267"/>
            <ac:picMk id="9" creationId="{92484C8A-64E2-4205-A718-1A8397929D73}"/>
          </ac:picMkLst>
        </pc:picChg>
        <pc:picChg chg="del">
          <ac:chgData name="Kitazawa Masakiyo" userId="2bf3742da7ad8ecb" providerId="LiveId" clId="{B3972186-D37E-46E5-9EB0-660A74C34F70}" dt="2023-04-26T14:00:33.733" v="1625" actId="478"/>
          <ac:picMkLst>
            <pc:docMk/>
            <pc:sldMk cId="1722852468" sldId="267"/>
            <ac:picMk id="105" creationId="{4B2F42BB-810E-457F-A777-49AE1953A278}"/>
          </ac:picMkLst>
        </pc:pic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2" creationId="{BC7F385C-0E0E-4F1C-9472-C8CDD9A61B54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1" creationId="{181CDA7C-1B4E-4E89-9AA4-ABFBAFBFF744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3" creationId="{91C3C3AB-4DE7-48DC-958E-4565CD526B4D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8" creationId="{28DE713B-2B21-48AE-A0CB-5F95D9EE9169}"/>
          </ac:cxnSpMkLst>
        </pc:cxnChg>
      </pc:sldChg>
      <pc:sldChg chg="delSp modSp mod">
        <pc:chgData name="Kitazawa Masakiyo" userId="2bf3742da7ad8ecb" providerId="LiveId" clId="{B3972186-D37E-46E5-9EB0-660A74C34F70}" dt="2023-04-27T00:53:55.668" v="4007" actId="21"/>
        <pc:sldMkLst>
          <pc:docMk/>
          <pc:sldMk cId="3165095815" sldId="268"/>
        </pc:sldMkLst>
        <pc:spChg chg="del mod">
          <ac:chgData name="Kitazawa Masakiyo" userId="2bf3742da7ad8ecb" providerId="LiveId" clId="{B3972186-D37E-46E5-9EB0-660A74C34F70}" dt="2023-04-27T00:53:55.668" v="4007" actId="21"/>
          <ac:spMkLst>
            <pc:docMk/>
            <pc:sldMk cId="3165095815" sldId="268"/>
            <ac:spMk id="9" creationId="{F475BC3E-F743-42F1-B55D-870584067552}"/>
          </ac:spMkLst>
        </pc:spChg>
        <pc:spChg chg="mod">
          <ac:chgData name="Kitazawa Masakiyo" userId="2bf3742da7ad8ecb" providerId="LiveId" clId="{B3972186-D37E-46E5-9EB0-660A74C34F70}" dt="2023-04-27T00:53:38.745" v="4005" actId="1038"/>
          <ac:spMkLst>
            <pc:docMk/>
            <pc:sldMk cId="3165095815" sldId="268"/>
            <ac:spMk id="11" creationId="{C4A91D44-5A79-44EC-947A-EF00407E2E3D}"/>
          </ac:spMkLst>
        </pc:spChg>
        <pc:spChg chg="mod">
          <ac:chgData name="Kitazawa Masakiyo" userId="2bf3742da7ad8ecb" providerId="LiveId" clId="{B3972186-D37E-46E5-9EB0-660A74C34F70}" dt="2023-04-27T00:53:38.745" v="4005" actId="1038"/>
          <ac:spMkLst>
            <pc:docMk/>
            <pc:sldMk cId="3165095815" sldId="268"/>
            <ac:spMk id="12" creationId="{B0D272EE-F1CE-408E-8634-F3317C7CD2C3}"/>
          </ac:spMkLst>
        </pc:spChg>
        <pc:spChg chg="mod">
          <ac:chgData name="Kitazawa Masakiyo" userId="2bf3742da7ad8ecb" providerId="LiveId" clId="{B3972186-D37E-46E5-9EB0-660A74C34F70}" dt="2023-04-26T08:20:13.357" v="1073" actId="14838"/>
          <ac:spMkLst>
            <pc:docMk/>
            <pc:sldMk cId="3165095815" sldId="268"/>
            <ac:spMk id="13" creationId="{2598CFC9-0942-4ACB-8944-2E069B4FDB0F}"/>
          </ac:spMkLst>
        </pc:spChg>
        <pc:spChg chg="mod">
          <ac:chgData name="Kitazawa Masakiyo" userId="2bf3742da7ad8ecb" providerId="LiveId" clId="{B3972186-D37E-46E5-9EB0-660A74C34F70}" dt="2023-04-26T08:19:50.868" v="1069" actId="14838"/>
          <ac:spMkLst>
            <pc:docMk/>
            <pc:sldMk cId="3165095815" sldId="268"/>
            <ac:spMk id="14" creationId="{061217A4-2A23-47FF-A677-B5CB21F64B88}"/>
          </ac:spMkLst>
        </pc:spChg>
      </pc:sldChg>
      <pc:sldChg chg="addSp delSp modSp mod delAnim modAnim">
        <pc:chgData name="Kitazawa Masakiyo" userId="2bf3742da7ad8ecb" providerId="LiveId" clId="{B3972186-D37E-46E5-9EB0-660A74C34F70}" dt="2023-04-26T13:51:05.949" v="1517" actId="167"/>
        <pc:sldMkLst>
          <pc:docMk/>
          <pc:sldMk cId="3205948735" sldId="269"/>
        </pc:sldMkLst>
        <pc:spChg chg="del">
          <ac:chgData name="Kitazawa Masakiyo" userId="2bf3742da7ad8ecb" providerId="LiveId" clId="{B3972186-D37E-46E5-9EB0-660A74C34F70}" dt="2023-04-26T13:44:45.313" v="1428" actId="478"/>
          <ac:spMkLst>
            <pc:docMk/>
            <pc:sldMk cId="3205948735" sldId="269"/>
            <ac:spMk id="2" creationId="{D6D59484-8DEF-461A-9A0B-3A1F2C49F14D}"/>
          </ac:spMkLst>
        </pc:spChg>
        <pc:spChg chg="del">
          <ac:chgData name="Kitazawa Masakiyo" userId="2bf3742da7ad8ecb" providerId="LiveId" clId="{B3972186-D37E-46E5-9EB0-660A74C34F70}" dt="2023-04-26T13:44:50.545" v="1429" actId="21"/>
          <ac:spMkLst>
            <pc:docMk/>
            <pc:sldMk cId="3205948735" sldId="269"/>
            <ac:spMk id="9" creationId="{965DE5DD-CE20-4D36-B544-B9DCCE952F3D}"/>
          </ac:spMkLst>
        </pc:spChg>
        <pc:spChg chg="mod">
          <ac:chgData name="Kitazawa Masakiyo" userId="2bf3742da7ad8ecb" providerId="LiveId" clId="{B3972186-D37E-46E5-9EB0-660A74C34F70}" dt="2023-04-26T13:50:57.635" v="1515" actId="1035"/>
          <ac:spMkLst>
            <pc:docMk/>
            <pc:sldMk cId="3205948735" sldId="269"/>
            <ac:spMk id="10" creationId="{924DBC1D-4828-4B29-A5A9-D701753CFB10}"/>
          </ac:spMkLst>
        </pc:spChg>
        <pc:picChg chg="add mod ord">
          <ac:chgData name="Kitazawa Masakiyo" userId="2bf3742da7ad8ecb" providerId="LiveId" clId="{B3972186-D37E-46E5-9EB0-660A74C34F70}" dt="2023-04-26T13:51:02.555" v="1516" actId="167"/>
          <ac:picMkLst>
            <pc:docMk/>
            <pc:sldMk cId="3205948735" sldId="269"/>
            <ac:picMk id="11" creationId="{2A4E4231-A67F-499E-B4FA-98F5CAC10933}"/>
          </ac:picMkLst>
        </pc:picChg>
        <pc:picChg chg="add mod ord">
          <ac:chgData name="Kitazawa Masakiyo" userId="2bf3742da7ad8ecb" providerId="LiveId" clId="{B3972186-D37E-46E5-9EB0-660A74C34F70}" dt="2023-04-26T13:51:05.949" v="1517" actId="167"/>
          <ac:picMkLst>
            <pc:docMk/>
            <pc:sldMk cId="3205948735" sldId="269"/>
            <ac:picMk id="12" creationId="{0150003A-998E-40FC-A156-C125D69F37CD}"/>
          </ac:picMkLst>
        </pc:picChg>
      </pc:sldChg>
      <pc:sldChg chg="addSp delSp modSp mod modAnim">
        <pc:chgData name="Kitazawa Masakiyo" userId="2bf3742da7ad8ecb" providerId="LiveId" clId="{B3972186-D37E-46E5-9EB0-660A74C34F70}" dt="2023-04-27T01:11:51.594" v="4023"/>
        <pc:sldMkLst>
          <pc:docMk/>
          <pc:sldMk cId="690961050" sldId="270"/>
        </pc:sldMkLst>
        <pc:spChg chg="mod">
          <ac:chgData name="Kitazawa Masakiyo" userId="2bf3742da7ad8ecb" providerId="LiveId" clId="{B3972186-D37E-46E5-9EB0-660A74C34F70}" dt="2023-04-26T14:41:18.770" v="2159" actId="1076"/>
          <ac:spMkLst>
            <pc:docMk/>
            <pc:sldMk cId="690961050" sldId="270"/>
            <ac:spMk id="4" creationId="{0C29F960-0542-4F3C-9E65-84E5F14AB842}"/>
          </ac:spMkLst>
        </pc:spChg>
        <pc:spChg chg="mod">
          <ac:chgData name="Kitazawa Masakiyo" userId="2bf3742da7ad8ecb" providerId="LiveId" clId="{B3972186-D37E-46E5-9EB0-660A74C34F70}" dt="2023-04-26T14:20:43.316" v="1887" actId="14100"/>
          <ac:spMkLst>
            <pc:docMk/>
            <pc:sldMk cId="690961050" sldId="270"/>
            <ac:spMk id="7" creationId="{113CAC3A-1209-4EC6-8183-EE741A181EEC}"/>
          </ac:spMkLst>
        </pc:spChg>
        <pc:spChg chg="mod">
          <ac:chgData name="Kitazawa Masakiyo" userId="2bf3742da7ad8ecb" providerId="LiveId" clId="{B3972186-D37E-46E5-9EB0-660A74C34F70}" dt="2023-04-26T14:21:07.744" v="1894" actId="1035"/>
          <ac:spMkLst>
            <pc:docMk/>
            <pc:sldMk cId="690961050" sldId="270"/>
            <ac:spMk id="9" creationId="{E34BEB11-35AF-4CD8-93C5-3B902C972B7E}"/>
          </ac:spMkLst>
        </pc:spChg>
        <pc:spChg chg="mod">
          <ac:chgData name="Kitazawa Masakiyo" userId="2bf3742da7ad8ecb" providerId="LiveId" clId="{B3972186-D37E-46E5-9EB0-660A74C34F70}" dt="2023-04-26T14:20:19.565" v="1883" actId="1076"/>
          <ac:spMkLst>
            <pc:docMk/>
            <pc:sldMk cId="690961050" sldId="270"/>
            <ac:spMk id="12" creationId="{646EA096-1168-414E-BF53-D2BC9628F995}"/>
          </ac:spMkLst>
        </pc:spChg>
        <pc:spChg chg="mod">
          <ac:chgData name="Kitazawa Masakiyo" userId="2bf3742da7ad8ecb" providerId="LiveId" clId="{B3972186-D37E-46E5-9EB0-660A74C34F70}" dt="2023-04-26T14:20:31.803" v="1885" actId="14100"/>
          <ac:spMkLst>
            <pc:docMk/>
            <pc:sldMk cId="690961050" sldId="270"/>
            <ac:spMk id="14" creationId="{8C1017F5-2DCA-4472-A8B4-B3C9BA893707}"/>
          </ac:spMkLst>
        </pc:spChg>
        <pc:grpChg chg="mod">
          <ac:chgData name="Kitazawa Masakiyo" userId="2bf3742da7ad8ecb" providerId="LiveId" clId="{B3972186-D37E-46E5-9EB0-660A74C34F70}" dt="2023-04-26T14:21:26.995" v="1904" actId="1037"/>
          <ac:grpSpMkLst>
            <pc:docMk/>
            <pc:sldMk cId="690961050" sldId="270"/>
            <ac:grpSpMk id="5" creationId="{2A62A706-D9ED-40AC-BAB1-3A512DA317E7}"/>
          </ac:grpSpMkLst>
        </pc:grpChg>
        <pc:grpChg chg="mod">
          <ac:chgData name="Kitazawa Masakiyo" userId="2bf3742da7ad8ecb" providerId="LiveId" clId="{B3972186-D37E-46E5-9EB0-660A74C34F70}" dt="2023-04-26T14:21:26.995" v="1904" actId="1037"/>
          <ac:grpSpMkLst>
            <pc:docMk/>
            <pc:sldMk cId="690961050" sldId="270"/>
            <ac:grpSpMk id="10" creationId="{EA59EE30-A3C2-4610-A63F-68AD9BC2C83C}"/>
          </ac:grpSpMkLst>
        </pc:grpChg>
        <pc:picChg chg="mod">
          <ac:chgData name="Kitazawa Masakiyo" userId="2bf3742da7ad8ecb" providerId="LiveId" clId="{B3972186-D37E-46E5-9EB0-660A74C34F70}" dt="2023-04-26T14:21:26.995" v="1904" actId="1037"/>
          <ac:picMkLst>
            <pc:docMk/>
            <pc:sldMk cId="690961050" sldId="270"/>
            <ac:picMk id="3" creationId="{0141B4AD-8C23-4E51-810E-B20BA7AE2698}"/>
          </ac:picMkLst>
        </pc:picChg>
        <pc:picChg chg="mod">
          <ac:chgData name="Kitazawa Masakiyo" userId="2bf3742da7ad8ecb" providerId="LiveId" clId="{B3972186-D37E-46E5-9EB0-660A74C34F70}" dt="2023-04-26T14:20:52.061" v="1888" actId="1076"/>
          <ac:picMkLst>
            <pc:docMk/>
            <pc:sldMk cId="690961050" sldId="270"/>
            <ac:picMk id="8" creationId="{28E4CB51-3053-4FEA-853E-0EAE330A8F85}"/>
          </ac:picMkLst>
        </pc:picChg>
        <pc:picChg chg="mod">
          <ac:chgData name="Kitazawa Masakiyo" userId="2bf3742da7ad8ecb" providerId="LiveId" clId="{B3972186-D37E-46E5-9EB0-660A74C34F70}" dt="2023-04-26T14:20:29.226" v="1884" actId="1076"/>
          <ac:picMkLst>
            <pc:docMk/>
            <pc:sldMk cId="690961050" sldId="270"/>
            <ac:picMk id="13" creationId="{A8847866-BE0B-4D4A-B208-1F2C3C78684A}"/>
          </ac:picMkLst>
        </pc:picChg>
        <pc:picChg chg="add del mod">
          <ac:chgData name="Kitazawa Masakiyo" userId="2bf3742da7ad8ecb" providerId="LiveId" clId="{B3972186-D37E-46E5-9EB0-660A74C34F70}" dt="2023-04-26T14:40:32.696" v="2148"/>
          <ac:picMkLst>
            <pc:docMk/>
            <pc:sldMk cId="690961050" sldId="270"/>
            <ac:picMk id="15" creationId="{C798E0E9-29BA-43CF-9D0A-9CE7FCA29026}"/>
          </ac:picMkLst>
        </pc:picChg>
        <pc:picChg chg="add mod">
          <ac:chgData name="Kitazawa Masakiyo" userId="2bf3742da7ad8ecb" providerId="LiveId" clId="{B3972186-D37E-46E5-9EB0-660A74C34F70}" dt="2023-04-26T14:40:37.293" v="2150" actId="14100"/>
          <ac:picMkLst>
            <pc:docMk/>
            <pc:sldMk cId="690961050" sldId="270"/>
            <ac:picMk id="17" creationId="{227FC2AB-2178-4862-AC72-017A4A3EF173}"/>
          </ac:picMkLst>
        </pc:picChg>
      </pc:sldChg>
      <pc:sldChg chg="delSp del mod ord">
        <pc:chgData name="Kitazawa Masakiyo" userId="2bf3742da7ad8ecb" providerId="LiveId" clId="{B3972186-D37E-46E5-9EB0-660A74C34F70}" dt="2023-04-26T15:03:50.266" v="2754" actId="2696"/>
        <pc:sldMkLst>
          <pc:docMk/>
          <pc:sldMk cId="3141721802" sldId="271"/>
        </pc:sldMkLst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" creationId="{432B9740-CF87-4E31-ADCB-66FFD0427F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" creationId="{D4FFC748-5CC7-4B05-9238-829EEE257C4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" creationId="{1B7E37C1-7035-4777-927F-EF1CD2E918E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" creationId="{BBC6D9C9-BA8F-4149-88BC-C8B960D954C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" creationId="{F61AAA76-65E0-4FEA-8774-C6527002BB4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" creationId="{528EC0DB-DEC0-42E0-B2ED-00802632216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" creationId="{7CEC3396-0CFF-4370-82AB-4E703DFDDAA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" creationId="{44069278-C4B8-4AFE-86FF-EDAB5AD51D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" creationId="{1CFA3293-3CBA-4289-AAA7-98BE1C30A8A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" creationId="{E42DF344-C0CC-4725-BDD4-8F1A3BDB32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" creationId="{B55198B3-871B-4317-8527-D059EEA5D8F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" creationId="{3C2DC393-968D-49B7-AD0C-A637ABF6A33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" creationId="{5BE0498F-E8EB-4EB8-B30F-E07D2227A8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" creationId="{611C05E5-E0FD-4E89-B8D9-951593353C8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1" creationId="{CE3946DE-56C2-49DD-B848-4C7B2E939B7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2" creationId="{1317276F-397C-4471-8A26-B465F515AC3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3" creationId="{1B6D2F3C-9AA1-4972-9374-4BD88E45D96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4" creationId="{878C89E7-4F2A-4A67-8374-ECE4C10F25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5" creationId="{2AC8626C-6903-4CB7-B949-25C666DB092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6" creationId="{268EDFF2-B7C0-4189-943A-316C0D75FA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7" creationId="{2128D9A4-AA6B-4824-9199-1B06A2FD530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8" creationId="{7ECE3B09-8298-4E7E-8836-95E89013B96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9" creationId="{B083BE74-C009-4658-A4EB-B06768C2C1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0" creationId="{EDCC85A5-85D4-48A7-9F28-FE76D2546CA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1" creationId="{A16D3142-0ED6-49CB-A785-832557C4CAB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2" creationId="{188DA346-3E9E-46FA-A011-E2247CD04E6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3" creationId="{C505D154-44A9-46CD-911B-B772A238324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4" creationId="{D996BB50-EF5E-4B81-85A2-07A956ECEEA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5" creationId="{71110854-BA0C-4C29-9F09-DD999DBA0EE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6" creationId="{D3182D12-9560-4962-ACDE-F39F677BC22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7" creationId="{BC9EC154-1F03-44C0-B0CE-03995097DC4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8" creationId="{DB0E1F71-498E-4386-B65A-ED9FE7A0F75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9" creationId="{2A389F88-1653-405F-988D-EA66FE2AEB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0" creationId="{1AF074D9-F664-442A-8BB3-BB5BCF65BBC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1" creationId="{0A37A380-947A-44F1-963E-325CC6E0F9E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2" creationId="{736594E6-1075-4653-A2B8-25767D31FDC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3" creationId="{A80604BC-3DD6-4D5E-A6CC-24F78573BB8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4" creationId="{461F2E48-5E10-4485-8338-7967F3B06D1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5" creationId="{96F8D239-478D-4D06-B22C-C79BF33DF89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6" creationId="{398A838A-CA93-4238-AFBB-68C850F7B0D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7" creationId="{E20E1D96-9C98-4C82-A82A-6937B225655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8" creationId="{EB9123FE-7DB9-40BD-A47D-FBA42103F3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9" creationId="{675A925B-DFEA-46DF-B66E-A486CDF1CFE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0" creationId="{4285CE84-19CE-4DBA-949C-44C73CBB036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1" creationId="{35BC23CF-911F-429C-B7A8-75437A2A60E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2" creationId="{7C756D73-B019-4BEB-9E57-C8A09C2BF4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3" creationId="{D77245F9-3F92-4E0E-9704-73FFCAFE037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4" creationId="{75ACFE58-2D12-4060-9E7C-B52BF87D9BC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5" creationId="{9BC32E92-DCB4-4EF2-BF20-1A89A4FFCD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6" creationId="{54D071D4-31BE-4343-AA60-31FCAA04BA9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7" creationId="{9DFFF662-3DDD-46FE-A76D-3212D504766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8" creationId="{D91CE7B7-0149-4949-8851-049F3873BF4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9" creationId="{D27F7FEE-F58D-41D1-B6AA-B5EEB3C7A3B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0" creationId="{EC8D79CF-E5FF-4B44-9EAE-C15782A1B7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1" creationId="{229D32D5-1D1D-4533-BCED-6820B7BDE71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2" creationId="{9693F26A-A0D5-452C-805E-49DF2AD125E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3" creationId="{B6E1ACF5-28D6-4D03-A793-FDB49DF9795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4" creationId="{02C43DA0-00A3-4F72-A57F-18D7ED71AF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5" creationId="{9D9E5B0F-A086-4019-8143-2B21928140A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6" creationId="{55C54812-94CF-4EDC-861C-F4F7569305A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7" creationId="{4583CDBB-016A-42F6-8102-E5F0B85FFF4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8" creationId="{9BF037AC-F438-4B13-8B08-0EF6144D202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9" creationId="{7867F31F-8436-4349-B2BA-6A710C6EE2C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0" creationId="{D9AD22C4-38AC-44B2-A1F0-0CCB02DF88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1" creationId="{13ECF9C0-6641-4804-BD29-371E249AACF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2" creationId="{C99AE337-7290-46C3-B8FA-302B3B3B1D8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3" creationId="{041D8959-899E-4319-AF88-13C71F849F4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4" creationId="{BFEA2B1A-E3C7-4E53-A59E-7C423376098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5" creationId="{FDE56FC6-6D6D-4CE2-A33A-ED1324C9992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6" creationId="{91A1F22C-639E-47E6-A3B7-E37C0D908AF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7" creationId="{817C3D8F-D6B7-483B-B7DE-69241CC5FCD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8" creationId="{03F6E05E-E3DE-4A95-A99E-AF9B12C555D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9" creationId="{4C5E214A-E95D-4C23-9631-8F4FCB883D2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0" creationId="{3A30E725-27C1-4639-9807-73FB100F920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1" creationId="{A6C43271-E388-4683-90FB-62BED0018DE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2" creationId="{AF53B48F-9C4B-4DD3-B0CD-5E2B491807E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3" creationId="{6146C291-48D9-4335-A2BF-11BCD58151B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4" creationId="{533FA81A-17A0-46C3-A279-572E75D956A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5" creationId="{59B895F6-C693-4BA8-8604-6AEB543B9A3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6" creationId="{6F8440D3-5F53-4BA4-B7F5-BB585037666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7" creationId="{E3877CF1-F94B-4FFB-9919-D7C65B78378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8" creationId="{E918E0AC-5591-4A7A-BA7D-7DC375008CF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9" creationId="{59F2E3DE-F723-4004-A054-C092B939C87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0" creationId="{596E13C3-861F-4F1C-BC86-6DE4892490B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1" creationId="{E731F196-98CA-4179-AD1F-6E6EC1CA7A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2" creationId="{47E81860-9C93-440F-BC32-5C2E02A335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3" creationId="{7488E670-4B20-419F-AA63-84C5321378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4" creationId="{AE67FBF1-EC1F-41A9-9937-B5363B2185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5" creationId="{5BDBA718-1267-4BFA-B93D-87349573FDF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6" creationId="{41DAFA14-138D-47F0-8644-F6B84C8CA81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7" creationId="{7646475F-680A-4CFF-8E38-4DEE28FDD12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8" creationId="{4A3EC3FC-7553-4FE5-9EA0-1B9F8C9D821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9" creationId="{05A27958-8274-42BF-9B74-FCA41928ACE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0" creationId="{370D87D4-6DA8-49C8-B669-5D4ABBC1115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1" creationId="{6A3360CE-402E-4030-B649-41E1E03971F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2" creationId="{A389693A-2FF1-4971-9833-4E70041CFBA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3" creationId="{8372E516-7308-4360-AC85-2098A8747CE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4" creationId="{B53A8B01-1F34-4BDA-BAAC-D2BB15E53DF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5" creationId="{A7C8B022-D8B4-4C36-8DCC-1EDFCCE4FD6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7" creationId="{2C29A352-41A2-41CB-98FE-C12C3E6B652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8" creationId="{1F012B26-487A-4F03-A710-27028CEEC5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9" creationId="{583CC354-2E03-4407-BD9D-43CDD5000D7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0" creationId="{0EB5817C-4813-427E-967B-E72888ABE1E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1" creationId="{9AEA8B16-A0CB-4116-96BB-6B4A1421931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2" creationId="{551E7E54-0D22-43B7-B9A9-C0A14BFD5D9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3" creationId="{BF980FFA-CAB7-4C00-A97E-CA360744D6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4" creationId="{3CC519EE-F3F5-4975-8BAB-4752953E2B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5" creationId="{2097F738-1519-4BE3-A720-B3B2BABC2CC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6" creationId="{0C46D7B9-7663-4103-B1CD-8CE47A2AEA8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7" creationId="{FA5DC35C-8A08-47A9-A7A0-B91B28B7835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8" creationId="{F04DA5B1-D196-4E52-A1F0-3A86B949F4D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9" creationId="{9F21F6D4-0A31-4DAD-98EA-5501EADF1D7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0" creationId="{78D6B1CB-B45F-4CBA-A926-C85C7D305E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1" creationId="{4097CCAE-7C63-479F-9EFC-E72DDA4EBBB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2" creationId="{DB3BC647-8EB0-446B-A8F4-7A3CC01D81A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3" creationId="{B1F0777C-FFBA-46FA-A440-981E59EECBE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4" creationId="{647B7C9F-76E8-48FD-B2CA-4F21D97219B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5" creationId="{CC7F4851-B947-484B-925D-A7F28A12EB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6" creationId="{ECDCD2D7-52BA-43C5-8E7C-DC1DB01FBC6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7" creationId="{14069FB9-61B1-4DB5-B595-41CE90A7760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8" creationId="{9578024B-16EE-4737-8239-9B1D0D2CDD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9" creationId="{7FCE384E-B29C-4DC9-A5B2-6B1A694763D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0" creationId="{37BF0942-7922-4192-9083-5A8FDF47FE3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1" creationId="{D59BF22B-811E-42FD-9E4D-0CED448D509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2" creationId="{E3836FE9-45E3-48DC-ACEC-963EA2F6C9A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3" creationId="{063DFD58-15FC-469F-90BE-4DC60B43DC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4" creationId="{D2F1C7E2-C6FD-4954-A10D-24E10FE8C65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5" creationId="{8072C852-AFEE-4FF7-B12A-52971823FFD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6" creationId="{D17B22CD-3B8E-4948-BADF-0ECED42FBA4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7" creationId="{032FC6CD-0CC3-4596-8EED-57304FC04BB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8" creationId="{FBC840FA-8291-4FE8-A501-63D417ECE1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9" creationId="{21DB6747-48AB-4F4B-A0A2-8861AF60383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0" creationId="{ACB4AD9A-26C8-416A-B4E7-9A3D5D7DBA3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1" creationId="{2F78C6DF-6FDF-4D55-918C-E951E4A64FE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2" creationId="{50E1ACE8-86A9-4E28-BF0B-974C07C756F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3" creationId="{F729E7F3-306C-467C-ACC2-02B78937B37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4" creationId="{52482FB9-0600-43B3-B0C7-D0F8E9FE23C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5" creationId="{37ADCBFB-AC28-4794-8B02-0A2F0274D78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6" creationId="{C5753F46-09E5-473F-B8BB-37CA8F751CB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7" creationId="{F16D2C05-BAAE-44F4-AC36-1511564A00F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8" creationId="{7817E74D-009C-44B6-B1CC-8B7DF7980FB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9" creationId="{03890544-6E07-43E2-955B-5140E22AE87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0" creationId="{170B4AA6-E6A7-41A8-9282-7F476F170DB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1" creationId="{B31B417B-1A7D-48BF-97F0-F957E8D39AE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2" creationId="{08DA5ECF-B1E7-4D35-A168-133F6EBCC40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3" creationId="{62E92D6A-1B4C-4480-8F68-732C1C20964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4" creationId="{9591B03E-11AC-4113-8FD7-FC410DDC99D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5" creationId="{74513907-8187-4D7F-BC3F-C646C622DD8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6" creationId="{07E87314-8A04-4396-B41D-A94685073F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7" creationId="{CC29B3B3-4B2C-45FF-B3E9-A426E3C2F10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8" creationId="{4D3FBA94-1531-40D7-870F-038656B2FAC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9" creationId="{1D34E443-DE59-49AA-8610-55A0387E191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0" creationId="{56E8E5B6-640A-439C-9336-5AD1A4CCE8B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1" creationId="{B08BA95A-FFDE-4F0C-B5C1-1D945E07DE4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2" creationId="{1FB778AF-7F1C-46F4-9E11-C3031FDE8A3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3" creationId="{846C0E54-B6D1-43E8-8634-A9C5CFE729D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4" creationId="{EF63B484-92F6-4B0F-BE10-73883164999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5" creationId="{DE909962-DF2D-4430-A260-AA305696C60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6" creationId="{839272C2-198F-41CE-AF0F-1EC6D6E863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7" creationId="{FC8DDA94-DEAC-4CCB-AE8A-E7F0C0E77C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8" creationId="{01544330-2BA3-4F53-90F0-B62B8481D44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9" creationId="{7E39D14D-E217-4A7E-8FCD-2CB1CCDFCF2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0" creationId="{861B5424-5617-49FF-BD5C-5CF741488C8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1" creationId="{076D96CF-FD22-40A8-906B-63F696F2CA7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2" creationId="{D52B6DAE-EFBB-4629-8E72-8B7A84D0547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3" creationId="{7F5637C4-8FB3-4A4B-B0A6-88F5D510DA9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4" creationId="{121A4B92-FEB7-4B19-A927-7C05A57CB53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5" creationId="{1EAD09FD-350A-4F8D-A1F4-C1E831CDBF8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6" creationId="{B7AAD5F4-F996-4A29-96B0-E092CD2D86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7" creationId="{8B5E0557-ACB5-43CD-8BBA-2D161CEA05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8" creationId="{D66D6B1F-FA17-4328-B2EB-DB60935AAA7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9" creationId="{DF632D10-2DD2-42AE-802E-F2168B8C453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0" creationId="{418EF450-E821-4DC9-83E2-57D87F59C6D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1" creationId="{285DDEB7-3A01-4280-9385-D9A20B037FF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2" creationId="{41BAE331-FD61-47E0-B2A8-0DB812D67D2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3" creationId="{CC4AEE25-9140-4544-969F-01A94AE3EA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4" creationId="{26332DC1-918F-4EE9-BF6B-EAE627818E3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5" creationId="{688C074A-48F9-416B-A1B1-92ECDA5D7B2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6" creationId="{B48A1F60-AAC8-49FE-9CA9-204B2386700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7" creationId="{12CCC666-4FDE-4ECC-B107-9552864652F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8" creationId="{FDA21DEE-22AF-45A7-941F-5FB3108AF81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9" creationId="{EE833559-6FEA-4015-B128-F49491CD21A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0" creationId="{36D7FEBD-77D4-4EC5-A7D5-80954602788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1" creationId="{55AED001-16BF-45BB-85DA-EBF95DD365F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2" creationId="{66859435-6F21-4DEA-B963-E891D726A3F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3" creationId="{DA347F50-A416-499C-B501-EBA553E44B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4" creationId="{F791631B-1D34-4D0E-BB25-2D0E5D77994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5" creationId="{6ED9545F-0289-4A5A-B48F-BE5363B9EC3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6" creationId="{5B5586EE-973D-4B52-A0F8-7F447F4EF51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7" creationId="{56E93FAC-2E22-4541-96BC-659AF4973E8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8" creationId="{472A054C-6973-4EB6-81E4-60FE2AA009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9" creationId="{78A7659B-07BF-439A-8207-851A5013F35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0" creationId="{B8E2FB04-2393-48E5-8CF7-4BE3933623F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1" creationId="{4A85B0D3-B34D-4753-93D4-6CCD14650A3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2" creationId="{52E017DF-EFC4-43F5-B77C-BEAAD1295E9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3" creationId="{E45A0325-5761-47CC-830D-3E393DD1774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4" creationId="{66DCCFDA-87CD-47D6-A2B4-D6884970408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5" creationId="{A956F2B8-E626-415C-8D4E-75E0F74DF75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6" creationId="{1AFEB2AE-B4CE-4A7C-BB67-8D5D5D6F06FD}"/>
          </ac:spMkLst>
        </pc:spChg>
      </pc:sldChg>
      <pc:sldChg chg="modSp mod">
        <pc:chgData name="Kitazawa Masakiyo" userId="2bf3742da7ad8ecb" providerId="LiveId" clId="{B3972186-D37E-46E5-9EB0-660A74C34F70}" dt="2023-04-27T04:05:39.818" v="4174" actId="20577"/>
        <pc:sldMkLst>
          <pc:docMk/>
          <pc:sldMk cId="2786313082" sldId="273"/>
        </pc:sldMkLst>
        <pc:spChg chg="mod">
          <ac:chgData name="Kitazawa Masakiyo" userId="2bf3742da7ad8ecb" providerId="LiveId" clId="{B3972186-D37E-46E5-9EB0-660A74C34F70}" dt="2023-04-27T01:01:58.807" v="4014" actId="20577"/>
          <ac:spMkLst>
            <pc:docMk/>
            <pc:sldMk cId="2786313082" sldId="273"/>
            <ac:spMk id="5" creationId="{362FBAF2-2F91-4ECC-96D2-7A9897C4B078}"/>
          </ac:spMkLst>
        </pc:spChg>
        <pc:spChg chg="mod">
          <ac:chgData name="Kitazawa Masakiyo" userId="2bf3742da7ad8ecb" providerId="LiveId" clId="{B3972186-D37E-46E5-9EB0-660A74C34F70}" dt="2023-04-26T08:04:11.627" v="847" actId="20577"/>
          <ac:spMkLst>
            <pc:docMk/>
            <pc:sldMk cId="2786313082" sldId="273"/>
            <ac:spMk id="17" creationId="{B3725791-52C9-4D74-88CD-98912BCBFC21}"/>
          </ac:spMkLst>
        </pc:spChg>
        <pc:spChg chg="mod">
          <ac:chgData name="Kitazawa Masakiyo" userId="2bf3742da7ad8ecb" providerId="LiveId" clId="{B3972186-D37E-46E5-9EB0-660A74C34F70}" dt="2023-04-27T04:05:39.818" v="4174" actId="20577"/>
          <ac:spMkLst>
            <pc:docMk/>
            <pc:sldMk cId="2786313082" sldId="273"/>
            <ac:spMk id="18" creationId="{ECED8339-E79D-4ADD-8183-0CE0B90C4436}"/>
          </ac:spMkLst>
        </pc:spChg>
      </pc:sldChg>
      <pc:sldChg chg="addSp delSp modSp mod">
        <pc:chgData name="Kitazawa Masakiyo" userId="2bf3742da7ad8ecb" providerId="LiveId" clId="{B3972186-D37E-46E5-9EB0-660A74C34F70}" dt="2023-04-27T01:25:48.763" v="4133" actId="1036"/>
        <pc:sldMkLst>
          <pc:docMk/>
          <pc:sldMk cId="3510115822" sldId="274"/>
        </pc:sldMkLst>
        <pc:spChg chg="add del mod ord">
          <ac:chgData name="Kitazawa Masakiyo" userId="2bf3742da7ad8ecb" providerId="LiveId" clId="{B3972186-D37E-46E5-9EB0-660A74C34F70}" dt="2023-04-27T01:24:54.940" v="4118" actId="11529"/>
          <ac:spMkLst>
            <pc:docMk/>
            <pc:sldMk cId="3510115822" sldId="274"/>
            <ac:spMk id="2" creationId="{5F3307F8-8264-4DEB-B914-032B99AF726D}"/>
          </ac:spMkLst>
        </pc:spChg>
        <pc:spChg chg="mod">
          <ac:chgData name="Kitazawa Masakiyo" userId="2bf3742da7ad8ecb" providerId="LiveId" clId="{B3972186-D37E-46E5-9EB0-660A74C34F70}" dt="2023-04-26T13:42:41.077" v="1396" actId="1076"/>
          <ac:spMkLst>
            <pc:docMk/>
            <pc:sldMk cId="3510115822" sldId="274"/>
            <ac:spMk id="3" creationId="{D2E126E1-7BC3-41DA-8971-BB85FD4223CA}"/>
          </ac:spMkLst>
        </pc:spChg>
        <pc:spChg chg="mod">
          <ac:chgData name="Kitazawa Masakiyo" userId="2bf3742da7ad8ecb" providerId="LiveId" clId="{B3972186-D37E-46E5-9EB0-660A74C34F70}" dt="2023-04-27T01:25:40.689" v="4126" actId="403"/>
          <ac:spMkLst>
            <pc:docMk/>
            <pc:sldMk cId="3510115822" sldId="274"/>
            <ac:spMk id="4" creationId="{37257080-2427-4949-8C28-3FC92D3720CB}"/>
          </ac:spMkLst>
        </pc:spChg>
        <pc:spChg chg="mod">
          <ac:chgData name="Kitazawa Masakiyo" userId="2bf3742da7ad8ecb" providerId="LiveId" clId="{B3972186-D37E-46E5-9EB0-660A74C34F70}" dt="2023-04-26T15:04:23.417" v="2761" actId="1035"/>
          <ac:spMkLst>
            <pc:docMk/>
            <pc:sldMk cId="3510115822" sldId="274"/>
            <ac:spMk id="9" creationId="{780B6E3F-0CC2-4B41-B94B-6E6821944EC5}"/>
          </ac:spMkLst>
        </pc:spChg>
        <pc:spChg chg="add del mod">
          <ac:chgData name="Kitazawa Masakiyo" userId="2bf3742da7ad8ecb" providerId="LiveId" clId="{B3972186-D37E-46E5-9EB0-660A74C34F70}" dt="2023-04-26T13:42:03.336" v="1376" actId="478"/>
          <ac:spMkLst>
            <pc:docMk/>
            <pc:sldMk cId="3510115822" sldId="274"/>
            <ac:spMk id="11" creationId="{D53D4678-884D-484A-A04D-94E5058AA3F3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2" creationId="{DE049D49-B27F-4FA8-B0F8-614C9F888A91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3" creationId="{43A70C5D-B9A6-42DA-9497-09EFAAD761EB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4" creationId="{A85E605A-D853-4C7E-8047-626BEA3001FD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5" creationId="{8A5B7534-A0E9-4FF6-8E82-B57C597DAA3C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2" creationId="{08240C57-65F5-47F9-AFA1-0A413F1F43E3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3" creationId="{36D9F9BE-A1F8-4565-B6B5-87D57F2EDB3D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4" creationId="{5E23DE34-6C76-4CFD-AAA9-E3A7DBE785F2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5" creationId="{299DA95A-28CF-4E1D-9D52-5FDCFF735A93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6" creationId="{52B078DA-7D5D-4859-AB89-70B335CC6A0C}"/>
          </ac:spMkLst>
        </pc:sp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5" creationId="{B8BA1B2F-AFA5-4013-8178-326C5CF4ED54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6" creationId="{A6EE97CB-F64F-406B-97DE-7D58371AD653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7" creationId="{88F3A860-B98F-4EE9-AB51-7E4B1FE6EF62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8" creationId="{7CA581B6-303F-48D5-83AA-BBC691003E1B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0" creationId="{842162A4-AB1D-4EDA-9D48-7F1E2C72FAD2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1" creationId="{1C7590FE-CB77-4B26-A825-E3F6911A8A3E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7" creationId="{967F060A-9B16-4E96-9331-8912A55713C8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9" creationId="{75B792A1-8D0A-4C1E-8382-91EAFBE3FD50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21" creationId="{E5BC9275-3E8E-4BA7-A83E-D409321B23B9}"/>
          </ac:picMkLst>
        </pc:picChg>
      </pc:sldChg>
      <pc:sldChg chg="del">
        <pc:chgData name="Kitazawa Masakiyo" userId="2bf3742da7ad8ecb" providerId="LiveId" clId="{B3972186-D37E-46E5-9EB0-660A74C34F70}" dt="2023-04-26T08:26:50.285" v="1209" actId="2696"/>
        <pc:sldMkLst>
          <pc:docMk/>
          <pc:sldMk cId="1158309921" sldId="276"/>
        </pc:sldMkLst>
      </pc:sldChg>
      <pc:sldChg chg="modSp mod">
        <pc:chgData name="Kitazawa Masakiyo" userId="2bf3742da7ad8ecb" providerId="LiveId" clId="{B3972186-D37E-46E5-9EB0-660A74C34F70}" dt="2023-04-26T15:08:42.131" v="2768" actId="1035"/>
        <pc:sldMkLst>
          <pc:docMk/>
          <pc:sldMk cId="162714452" sldId="278"/>
        </pc:sldMkLst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3" creationId="{19BDC2C8-3439-4223-BEB2-3B4925842E6E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4" creationId="{8B49E6B0-E955-46EE-8785-C22BD52B84D7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5" creationId="{6AC984CE-C625-4E05-8839-20D8889BE53E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6" creationId="{20CDA8A4-51DE-4C84-A91A-9358637D2F3D}"/>
          </ac:spMkLst>
        </pc:spChg>
      </pc:sldChg>
      <pc:sldChg chg="addSp delSp modSp mod">
        <pc:chgData name="Kitazawa Masakiyo" userId="2bf3742da7ad8ecb" providerId="LiveId" clId="{B3972186-D37E-46E5-9EB0-660A74C34F70}" dt="2023-04-27T00:52:59.932" v="4004" actId="1038"/>
        <pc:sldMkLst>
          <pc:docMk/>
          <pc:sldMk cId="2322278180" sldId="279"/>
        </pc:sldMkLst>
        <pc:spChg chg="mod">
          <ac:chgData name="Kitazawa Masakiyo" userId="2bf3742da7ad8ecb" providerId="LiveId" clId="{B3972186-D37E-46E5-9EB0-660A74C34F70}" dt="2023-04-27T00:52:26.697" v="3983" actId="20577"/>
          <ac:spMkLst>
            <pc:docMk/>
            <pc:sldMk cId="2322278180" sldId="279"/>
            <ac:spMk id="2" creationId="{F9DCD09F-42A0-4728-804C-D6D8AE744494}"/>
          </ac:spMkLst>
        </pc:spChg>
        <pc:spChg chg="mod">
          <ac:chgData name="Kitazawa Masakiyo" userId="2bf3742da7ad8ecb" providerId="LiveId" clId="{B3972186-D37E-46E5-9EB0-660A74C34F70}" dt="2023-04-26T16:54:41.524" v="3712" actId="1076"/>
          <ac:spMkLst>
            <pc:docMk/>
            <pc:sldMk cId="2322278180" sldId="279"/>
            <ac:spMk id="6" creationId="{D537E4B9-0162-4D47-9D4C-8991905ED849}"/>
          </ac:spMkLst>
        </pc:spChg>
        <pc:spChg chg="mod">
          <ac:chgData name="Kitazawa Masakiyo" userId="2bf3742da7ad8ecb" providerId="LiveId" clId="{B3972186-D37E-46E5-9EB0-660A74C34F70}" dt="2023-04-26T14:53:42.663" v="2598" actId="207"/>
          <ac:spMkLst>
            <pc:docMk/>
            <pc:sldMk cId="2322278180" sldId="279"/>
            <ac:spMk id="7" creationId="{1BFFAD90-825E-42A3-A2C7-3525756D18F8}"/>
          </ac:spMkLst>
        </pc:spChg>
        <pc:spChg chg="mod">
          <ac:chgData name="Kitazawa Masakiyo" userId="2bf3742da7ad8ecb" providerId="LiveId" clId="{B3972186-D37E-46E5-9EB0-660A74C34F70}" dt="2023-04-26T14:53:42.663" v="2598" actId="207"/>
          <ac:spMkLst>
            <pc:docMk/>
            <pc:sldMk cId="2322278180" sldId="279"/>
            <ac:spMk id="10" creationId="{238646D3-DE30-4468-BDFC-733AB90B7FE5}"/>
          </ac:spMkLst>
        </pc:spChg>
        <pc:spChg chg="del">
          <ac:chgData name="Kitazawa Masakiyo" userId="2bf3742da7ad8ecb" providerId="LiveId" clId="{B3972186-D37E-46E5-9EB0-660A74C34F70}" dt="2023-04-26T14:53:48.276" v="2599" actId="478"/>
          <ac:spMkLst>
            <pc:docMk/>
            <pc:sldMk cId="2322278180" sldId="279"/>
            <ac:spMk id="11" creationId="{AA67134A-4F8D-42D1-A861-1F47DAE19B9B}"/>
          </ac:spMkLst>
        </pc:spChg>
        <pc:spChg chg="mod">
          <ac:chgData name="Kitazawa Masakiyo" userId="2bf3742da7ad8ecb" providerId="LiveId" clId="{B3972186-D37E-46E5-9EB0-660A74C34F70}" dt="2023-04-26T14:54:29.697" v="2609" actId="1076"/>
          <ac:spMkLst>
            <pc:docMk/>
            <pc:sldMk cId="2322278180" sldId="279"/>
            <ac:spMk id="12" creationId="{5B48C405-A1B7-48F7-9908-CEB0B15CD3BF}"/>
          </ac:spMkLst>
        </pc:spChg>
        <pc:spChg chg="add mod">
          <ac:chgData name="Kitazawa Masakiyo" userId="2bf3742da7ad8ecb" providerId="LiveId" clId="{B3972186-D37E-46E5-9EB0-660A74C34F70}" dt="2023-04-27T00:52:59.932" v="4004" actId="1038"/>
          <ac:spMkLst>
            <pc:docMk/>
            <pc:sldMk cId="2322278180" sldId="279"/>
            <ac:spMk id="13" creationId="{D7E66497-67CA-4E8A-823B-74C8423C0303}"/>
          </ac:spMkLst>
        </pc:spChg>
        <pc:picChg chg="mod">
          <ac:chgData name="Kitazawa Masakiyo" userId="2bf3742da7ad8ecb" providerId="LiveId" clId="{B3972186-D37E-46E5-9EB0-660A74C34F70}" dt="2023-04-26T16:39:43.127" v="3511" actId="14100"/>
          <ac:picMkLst>
            <pc:docMk/>
            <pc:sldMk cId="2322278180" sldId="279"/>
            <ac:picMk id="3" creationId="{7265F01D-9F13-47CD-908C-CCE7B4CCB10C}"/>
          </ac:picMkLst>
        </pc:picChg>
        <pc:picChg chg="mod">
          <ac:chgData name="Kitazawa Masakiyo" userId="2bf3742da7ad8ecb" providerId="LiveId" clId="{B3972186-D37E-46E5-9EB0-660A74C34F70}" dt="2023-04-27T00:52:59.932" v="4004" actId="1038"/>
          <ac:picMkLst>
            <pc:docMk/>
            <pc:sldMk cId="2322278180" sldId="279"/>
            <ac:picMk id="4" creationId="{E9FEFF10-80A6-4601-98AB-8F78E02127FE}"/>
          </ac:picMkLst>
        </pc:picChg>
        <pc:picChg chg="mod">
          <ac:chgData name="Kitazawa Masakiyo" userId="2bf3742da7ad8ecb" providerId="LiveId" clId="{B3972186-D37E-46E5-9EB0-660A74C34F70}" dt="2023-04-26T16:54:30.506" v="3710" actId="1076"/>
          <ac:picMkLst>
            <pc:docMk/>
            <pc:sldMk cId="2322278180" sldId="279"/>
            <ac:picMk id="5" creationId="{30C82EA9-A21D-429C-A221-67E5497DBCB6}"/>
          </ac:picMkLst>
        </pc:picChg>
        <pc:picChg chg="add del mod">
          <ac:chgData name="Kitazawa Masakiyo" userId="2bf3742da7ad8ecb" providerId="LiveId" clId="{B3972186-D37E-46E5-9EB0-660A74C34F70}" dt="2023-04-27T00:50:21.561" v="3940" actId="478"/>
          <ac:picMkLst>
            <pc:docMk/>
            <pc:sldMk cId="2322278180" sldId="279"/>
            <ac:picMk id="11" creationId="{98CB0757-8F2C-441C-9956-356175B4DEC8}"/>
          </ac:picMkLst>
        </pc:picChg>
      </pc:sldChg>
      <pc:sldChg chg="modSp mod">
        <pc:chgData name="Kitazawa Masakiyo" userId="2bf3742da7ad8ecb" providerId="LiveId" clId="{B3972186-D37E-46E5-9EB0-660A74C34F70}" dt="2023-04-26T16:41:35.010" v="3530" actId="14100"/>
        <pc:sldMkLst>
          <pc:docMk/>
          <pc:sldMk cId="1279455045" sldId="281"/>
        </pc:sldMkLst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9" creationId="{23D5D939-8404-4A62-862F-1B5D960EB52C}"/>
          </ac:spMkLst>
        </pc:spChg>
        <pc:spChg chg="mod">
          <ac:chgData name="Kitazawa Masakiyo" userId="2bf3742da7ad8ecb" providerId="LiveId" clId="{B3972186-D37E-46E5-9EB0-660A74C34F70}" dt="2023-04-26T14:57:34.376" v="2647" actId="207"/>
          <ac:spMkLst>
            <pc:docMk/>
            <pc:sldMk cId="1279455045" sldId="281"/>
            <ac:spMk id="13" creationId="{A5ED79CC-A150-4649-9BB7-5B0C05041034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37" creationId="{CABDBB28-D5EB-41BC-B3CE-626D94998405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41" creationId="{E34FB41E-7A61-4DEC-8CFF-D7E81C6E91EE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44" creationId="{B9B63A7B-85C1-4750-8919-AEB558572038}"/>
          </ac:spMkLst>
        </pc:spChg>
        <pc:grpChg chg="mod">
          <ac:chgData name="Kitazawa Masakiyo" userId="2bf3742da7ad8ecb" providerId="LiveId" clId="{B3972186-D37E-46E5-9EB0-660A74C34F70}" dt="2023-04-26T16:41:35.010" v="3530" actId="14100"/>
          <ac:grpSpMkLst>
            <pc:docMk/>
            <pc:sldMk cId="1279455045" sldId="281"/>
            <ac:grpSpMk id="18" creationId="{2FE41055-D4DB-41C3-8AB3-474AFFCD5819}"/>
          </ac:grpSpMkLst>
        </pc:grpChg>
        <pc:picChg chg="mod">
          <ac:chgData name="Kitazawa Masakiyo" userId="2bf3742da7ad8ecb" providerId="LiveId" clId="{B3972186-D37E-46E5-9EB0-660A74C34F70}" dt="2023-04-26T16:41:35.010" v="3530" actId="14100"/>
          <ac:picMkLst>
            <pc:docMk/>
            <pc:sldMk cId="1279455045" sldId="281"/>
            <ac:picMk id="31" creationId="{19DF3E18-392C-44B1-80B5-DCA737A58D4E}"/>
          </ac:picMkLst>
        </pc:picChg>
        <pc:cxnChg chg="ord">
          <ac:chgData name="Kitazawa Masakiyo" userId="2bf3742da7ad8ecb" providerId="LiveId" clId="{B3972186-D37E-46E5-9EB0-660A74C34F70}" dt="2023-04-26T16:40:40.247" v="3524"/>
          <ac:cxnSpMkLst>
            <pc:docMk/>
            <pc:sldMk cId="1279455045" sldId="281"/>
            <ac:cxnSpMk id="33" creationId="{4B6BFD0A-530D-4681-AF81-8B60CB0D9976}"/>
          </ac:cxnSpMkLst>
        </pc:cxnChg>
      </pc:sldChg>
      <pc:sldChg chg="modSp mod">
        <pc:chgData name="Kitazawa Masakiyo" userId="2bf3742da7ad8ecb" providerId="LiveId" clId="{B3972186-D37E-46E5-9EB0-660A74C34F70}" dt="2023-04-26T14:58:11.028" v="2653" actId="207"/>
        <pc:sldMkLst>
          <pc:docMk/>
          <pc:sldMk cId="2158617099" sldId="282"/>
        </pc:sldMkLst>
        <pc:spChg chg="mod">
          <ac:chgData name="Kitazawa Masakiyo" userId="2bf3742da7ad8ecb" providerId="LiveId" clId="{B3972186-D37E-46E5-9EB0-660A74C34F70}" dt="2023-04-26T14:58:03.590" v="2651" actId="207"/>
          <ac:spMkLst>
            <pc:docMk/>
            <pc:sldMk cId="2158617099" sldId="282"/>
            <ac:spMk id="25" creationId="{499D80D1-FC69-465E-9F32-820A43109ECF}"/>
          </ac:spMkLst>
        </pc:spChg>
        <pc:spChg chg="mod">
          <ac:chgData name="Kitazawa Masakiyo" userId="2bf3742da7ad8ecb" providerId="LiveId" clId="{B3972186-D37E-46E5-9EB0-660A74C34F70}" dt="2023-04-26T14:58:07.382" v="2652" actId="207"/>
          <ac:spMkLst>
            <pc:docMk/>
            <pc:sldMk cId="2158617099" sldId="282"/>
            <ac:spMk id="29" creationId="{F4F940A8-4E8A-4D0A-AAAE-221B4D617995}"/>
          </ac:spMkLst>
        </pc:spChg>
        <pc:spChg chg="mod">
          <ac:chgData name="Kitazawa Masakiyo" userId="2bf3742da7ad8ecb" providerId="LiveId" clId="{B3972186-D37E-46E5-9EB0-660A74C34F70}" dt="2023-04-26T14:58:11.028" v="2653" actId="207"/>
          <ac:spMkLst>
            <pc:docMk/>
            <pc:sldMk cId="2158617099" sldId="282"/>
            <ac:spMk id="30" creationId="{FD4E8AF6-098F-4F00-93A0-6C3C4BFC2829}"/>
          </ac:spMkLst>
        </pc:spChg>
      </pc:sldChg>
      <pc:sldChg chg="addSp delSp modSp mod">
        <pc:chgData name="Kitazawa Masakiyo" userId="2bf3742da7ad8ecb" providerId="LiveId" clId="{B3972186-D37E-46E5-9EB0-660A74C34F70}" dt="2023-04-26T16:39:25.683" v="3509" actId="478"/>
        <pc:sldMkLst>
          <pc:docMk/>
          <pc:sldMk cId="3654735452" sldId="283"/>
        </pc:sldMkLst>
        <pc:spChg chg="mod">
          <ac:chgData name="Kitazawa Masakiyo" userId="2bf3742da7ad8ecb" providerId="LiveId" clId="{B3972186-D37E-46E5-9EB0-660A74C34F70}" dt="2023-04-26T07:46:16.525" v="526" actId="1036"/>
          <ac:spMkLst>
            <pc:docMk/>
            <pc:sldMk cId="3654735452" sldId="283"/>
            <ac:spMk id="4" creationId="{F16FEFED-061B-4AF2-924D-1037429B2A90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6" creationId="{9AD980D8-5945-46C0-9360-FEDEC8A0D1FC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9" creationId="{D9FC0F27-2378-4891-8EE5-17D05577E8E9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0" creationId="{A65259F3-8019-4F61-8173-815E7F11F4B6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1" creationId="{C4D32904-F8FB-43D4-8D09-FF59B851CE4A}"/>
          </ac:spMkLst>
        </pc:spChg>
        <pc:spChg chg="mod">
          <ac:chgData name="Kitazawa Masakiyo" userId="2bf3742da7ad8ecb" providerId="LiveId" clId="{B3972186-D37E-46E5-9EB0-660A74C34F70}" dt="2023-04-26T16:11:43.896" v="3022" actId="1076"/>
          <ac:spMkLst>
            <pc:docMk/>
            <pc:sldMk cId="3654735452" sldId="283"/>
            <ac:spMk id="13" creationId="{2D36AFD3-CF3E-4EC9-BE09-F812583C2AAD}"/>
          </ac:spMkLst>
        </pc:spChg>
        <pc:spChg chg="add 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4" creationId="{8C612E1C-0169-4F07-A21B-E81E996BF8D4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6" creationId="{32C77A3D-5583-4CF3-B270-CA9DC6B00992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7" creationId="{2B8A2D25-39E2-441A-91CC-8945117A7D34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8" creationId="{B86CB2FF-A856-43B5-A16A-264D262C6B9D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9" creationId="{F3A8251A-09B6-460A-BEE6-6AAB4B2CA5CD}"/>
          </ac:spMkLst>
        </pc:spChg>
        <pc:spChg chg="add mod">
          <ac:chgData name="Kitazawa Masakiyo" userId="2bf3742da7ad8ecb" providerId="LiveId" clId="{B3972186-D37E-46E5-9EB0-660A74C34F70}" dt="2023-04-26T07:46:16.525" v="526" actId="1036"/>
          <ac:spMkLst>
            <pc:docMk/>
            <pc:sldMk cId="3654735452" sldId="283"/>
            <ac:spMk id="21" creationId="{EB4A84F6-22E6-4A97-AD69-4A865580DB60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22" creationId="{EC46E9F8-5FCA-4C11-B56C-6C19853E1EF3}"/>
          </ac:spMkLst>
        </pc:spChg>
        <pc:spChg chg="add mod">
          <ac:chgData name="Kitazawa Masakiyo" userId="2bf3742da7ad8ecb" providerId="LiveId" clId="{B3972186-D37E-46E5-9EB0-660A74C34F70}" dt="2023-04-26T07:46:04.076" v="521" actId="1076"/>
          <ac:spMkLst>
            <pc:docMk/>
            <pc:sldMk cId="3654735452" sldId="283"/>
            <ac:spMk id="23" creationId="{0EB06A55-4B31-4431-BBD5-4EE91AFF084F}"/>
          </ac:spMkLst>
        </pc:spChg>
        <pc:grpChg chg="del mod">
          <ac:chgData name="Kitazawa Masakiyo" userId="2bf3742da7ad8ecb" providerId="LiveId" clId="{B3972186-D37E-46E5-9EB0-660A74C34F70}" dt="2023-04-26T07:39:33.809" v="256" actId="165"/>
          <ac:grpSpMkLst>
            <pc:docMk/>
            <pc:sldMk cId="3654735452" sldId="283"/>
            <ac:grpSpMk id="15" creationId="{932E008F-F48D-4C2C-AA93-AC1662184481}"/>
          </ac:grpSpMkLst>
        </pc:grpChg>
        <pc:picChg chg="mod">
          <ac:chgData name="Kitazawa Masakiyo" userId="2bf3742da7ad8ecb" providerId="LiveId" clId="{B3972186-D37E-46E5-9EB0-660A74C34F70}" dt="2023-04-26T08:18:11.634" v="1055" actId="1076"/>
          <ac:picMkLst>
            <pc:docMk/>
            <pc:sldMk cId="3654735452" sldId="283"/>
            <ac:picMk id="3" creationId="{393937AC-3F30-4D51-83B9-4F97B9742E90}"/>
          </ac:picMkLst>
        </pc:picChg>
        <pc:picChg chg="del mod ord">
          <ac:chgData name="Kitazawa Masakiyo" userId="2bf3742da7ad8ecb" providerId="LiveId" clId="{B3972186-D37E-46E5-9EB0-660A74C34F70}" dt="2023-04-26T16:39:25.683" v="3509" actId="478"/>
          <ac:picMkLst>
            <pc:docMk/>
            <pc:sldMk cId="3654735452" sldId="283"/>
            <ac:picMk id="5" creationId="{492C2CEA-A074-450C-AD7F-2B485F3A65D3}"/>
          </ac:picMkLst>
        </pc:picChg>
        <pc:picChg chg="del mod topLvl">
          <ac:chgData name="Kitazawa Masakiyo" userId="2bf3742da7ad8ecb" providerId="LiveId" clId="{B3972186-D37E-46E5-9EB0-660A74C34F70}" dt="2023-04-26T16:39:25.683" v="3509" actId="478"/>
          <ac:picMkLst>
            <pc:docMk/>
            <pc:sldMk cId="3654735452" sldId="283"/>
            <ac:picMk id="8" creationId="{B27AC2CB-8056-451A-849A-4BB750C7B812}"/>
          </ac:picMkLst>
        </pc:picChg>
        <pc:picChg chg="mod">
          <ac:chgData name="Kitazawa Masakiyo" userId="2bf3742da7ad8ecb" providerId="LiveId" clId="{B3972186-D37E-46E5-9EB0-660A74C34F70}" dt="2023-04-26T08:18:11.634" v="1055" actId="1076"/>
          <ac:picMkLst>
            <pc:docMk/>
            <pc:sldMk cId="3654735452" sldId="283"/>
            <ac:picMk id="20" creationId="{17FA57FA-2EF0-4E83-AA11-8121B4CC607E}"/>
          </ac:picMkLst>
        </pc:picChg>
        <pc:cxnChg chg="del mod topLvl">
          <ac:chgData name="Kitazawa Masakiyo" userId="2bf3742da7ad8ecb" providerId="LiveId" clId="{B3972186-D37E-46E5-9EB0-660A74C34F70}" dt="2023-04-26T07:39:38.680" v="257" actId="478"/>
          <ac:cxnSpMkLst>
            <pc:docMk/>
            <pc:sldMk cId="3654735452" sldId="283"/>
            <ac:cxnSpMk id="12" creationId="{9481CB11-5D81-403B-B3C9-62A038145C43}"/>
          </ac:cxnSpMkLst>
        </pc:cxnChg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41517434" sldId="284"/>
        </pc:sldMkLst>
      </pc:sldChg>
      <pc:sldChg chg="addSp modSp mod modAnim">
        <pc:chgData name="Kitazawa Masakiyo" userId="2bf3742da7ad8ecb" providerId="LiveId" clId="{B3972186-D37E-46E5-9EB0-660A74C34F70}" dt="2023-04-27T00:34:24" v="3828" actId="1076"/>
        <pc:sldMkLst>
          <pc:docMk/>
          <pc:sldMk cId="3969529042" sldId="285"/>
        </pc:sldMkLst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5" creationId="{3A1F050F-5BD7-4B07-9AD3-5EACD8354B0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6" creationId="{B0B0B680-D78D-4CA7-B06A-050B39113FC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8" creationId="{DC5DAA45-FFE8-40C8-971D-F20D219C9DB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9" creationId="{1464FAA3-2E1B-4DB7-AC95-578F2F0A69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0" creationId="{A260A1DC-CB95-4A96-AEC4-D7A982D1A8F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" creationId="{59A6318F-FD2B-472B-A479-AA2D20D7742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" creationId="{DC009625-9002-4613-BEFE-0140808F82E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" creationId="{1B2F5245-0E44-470E-B828-FF50AFF39EE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" creationId="{B5DD8D77-7A0D-4610-AF78-BFDAAE960C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" creationId="{1C6BF5E4-CB22-4C28-9BE8-905ED90176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" creationId="{B0209A99-BBA6-4B04-A9F6-F74D1EA52D7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" creationId="{36646348-D3D5-4BC2-B252-6B25FF36634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" creationId="{55DBFD4C-CC0C-4794-AC9F-36AAB47DE6F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" creationId="{76179E33-F108-4397-8EF3-FAAD1EBC51D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" creationId="{DB2FDFD2-E963-456C-90AD-FDA2C36ADD1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" creationId="{9D2AEBF1-D190-4B71-8959-208A06D9609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" creationId="{4D8E09F2-51AA-499F-83A5-AE80256704D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3" creationId="{5B0C7088-FA81-4D4E-9070-3814CC3D2A8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4" creationId="{1A98EFDD-7D34-4313-9BA8-AC2A67A8292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5" creationId="{E6329B7A-7FB5-4ED1-8889-56211A4F91E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6" creationId="{3902476A-F03B-426B-A49C-C59B3F523AF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7" creationId="{D0381DA7-9E97-46E4-9B3C-E5FCB47D658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8" creationId="{8BBDB5AF-2D08-4DAF-8913-B1C893DB4A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9" creationId="{CAE8B4D2-5D0A-4902-832F-15706DA8716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0" creationId="{5E6A26C7-C4AD-4CBD-B646-48CB9753898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1" creationId="{182E2439-2152-4BE4-A8CD-2ED1D948556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2" creationId="{F4DF7E5B-0E1E-4DD3-A07B-9EA36DF34D0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3" creationId="{A66BA77C-61D9-4E07-8938-9AAE3471717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4" creationId="{7B1F67F5-F387-4FE6-96C5-B7056654CD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5" creationId="{B01174A4-CFEF-489D-A921-C03FCF50322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6" creationId="{93E5FFC8-73AB-48B3-B245-7F2C46C7321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7" creationId="{381E0AFD-8A11-4E57-A32C-76943C04EEC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8" creationId="{2C7B1349-70AB-4767-B94C-58CDDAE5676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9" creationId="{5E3FAEA1-CA18-4E61-8B45-B090B54FB79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0" creationId="{3FF6EC24-38FD-4A91-809F-9ABD319B20D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1" creationId="{7479C1FD-3A62-41B4-8E56-E9B4635FFCF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2" creationId="{C9664D67-0CA4-4688-8D47-E2504F7E0D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3" creationId="{36BFD28C-CF6E-4FC1-AD3B-4F0730A9548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4" creationId="{33D8CB8E-942E-44DE-A4B6-5D1D711A99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5" creationId="{C751A5FA-C23B-4332-B4FF-767869EBE9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6" creationId="{9C7A0173-E1F1-413B-B839-AF0341C0571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7" creationId="{30D78B5A-B338-49BD-8A99-51383F601AC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8" creationId="{58430302-9AF2-4982-A815-5C0AE8E1C4A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9" creationId="{D07782C4-928B-4B7C-B777-D1CFC6E21B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0" creationId="{F04B254B-5CAC-432D-8546-EA8F785953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1" creationId="{76A71585-A091-4875-85AC-35F29E45F5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2" creationId="{F7727B6D-5C71-4AA5-A7F0-1941FC515D9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3" creationId="{77DD9418-B4F4-4CE7-A804-0FD4F8BF25A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4" creationId="{42870972-CA75-4BBD-8ED6-A60167AE5E1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5" creationId="{BEE7D4E8-F6DA-43C2-BBD7-F8C3EA9EA61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6" creationId="{EB96422F-5D6B-4B89-B124-D397F44C291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7" creationId="{897C7FD4-F401-4F0A-B573-8FF2C97A8DC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8" creationId="{0A1A8FB3-DC68-47E0-8462-23830CE6A0E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9" creationId="{3CAED3EA-A6AC-4876-9BEB-E991670D127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0" creationId="{92226EE6-7CA5-4FC9-93B0-382B89F3A34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1" creationId="{656DECFA-4017-44BC-B121-C22D3135E0B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2" creationId="{F832CA4E-1AA0-4A04-BBBA-D58D0ABA111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3" creationId="{04D8ABD6-A39C-4BF1-9FF9-B12A386BA98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4" creationId="{4D4C2B12-8511-440D-A2BE-D636CB9B8E0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5" creationId="{6303E9A2-B7F1-4B3B-90C7-4777A001AA3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6" creationId="{92365AB6-0774-472F-99C9-DE383030847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7" creationId="{AC3DBCC4-047D-460F-BBA6-C12825043C3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8" creationId="{A00A3CE2-36E1-44F9-B6DC-04D8FBE64AA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9" creationId="{4B73087F-8F3B-4430-BCC1-B0ED29D57F8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0" creationId="{DCF41D31-F869-4A60-8A1F-99A1B7C6EA0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1" creationId="{3399BEA8-F037-4809-9784-2C335C18421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2" creationId="{2C0E1941-627C-4CF4-A1A0-B544EA11FAC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3" creationId="{7C479603-98D2-4DA6-A7EC-DBB16EAB71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4" creationId="{3BC5E145-8D28-4597-A35A-1C77A92088A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5" creationId="{104D67A7-41F7-4E51-9C58-8A37219BED0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6" creationId="{22E7A7EB-EB26-447B-8D34-9E841C8518D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7" creationId="{2C2F2F14-196F-463D-B5F3-AED5C3FA380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8" creationId="{F253E0B1-014B-49D6-8E09-3D4A34FFEC5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9" creationId="{FB78FFA0-59E0-4D8E-BA58-551E13635D5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0" creationId="{D37C2AE2-31B0-4B0A-9D4E-825A260344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1" creationId="{D7C4ED8C-ED6C-48FD-8DFE-0E8973AAB45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2" creationId="{8C255A28-45DD-4BB6-A676-2C3543F7549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3" creationId="{950DEA5B-A984-4FC3-A420-E79B40C33A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4" creationId="{CB33323F-3A94-4836-8ABE-20F45EE2C37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5" creationId="{A0F67CC9-AF37-4E76-8699-0219D3DE6E5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6" creationId="{46E5CAB2-07F5-47E3-A063-B18C401FDD8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7" creationId="{F208C39D-1726-4D61-8B1A-71AC1D17758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8" creationId="{81C41FF7-3338-4F35-9B36-C90862CBA53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9" creationId="{6AE7EF72-3076-40D9-9F5C-B3BA7F2C641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0" creationId="{EBA9608D-6B6E-445E-972A-9D10774BD46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1" creationId="{47EF621D-07E0-428F-9AA7-E0BD69E8797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2" creationId="{E58CD4D2-DA36-41E2-8AE9-4AD0156614D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3" creationId="{053DD05C-336A-48B4-9943-9D2B9E14DBF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4" creationId="{24D172DB-9A48-41F7-B108-8279EB66BE0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5" creationId="{8E1AD554-E8E2-4351-BBA0-9C08F0F43CE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6" creationId="{5CCA978D-02AE-43C6-87C8-90F36068EB8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7" creationId="{A77AC312-4CD7-43FD-8B31-1E76EB21C1B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8" creationId="{1B52EBC7-5960-4C21-8598-686658A7609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9" creationId="{D0000078-0120-4CC1-B86C-9846B86146F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0" creationId="{E816E2AA-6887-4ACF-B574-DF9D3C90D07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1" creationId="{CCF4E3FE-2849-499C-B5C0-C5753EBB1F6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2" creationId="{12B49497-080C-4ABD-AF66-A9B70F71497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3" creationId="{06D410A9-8E8D-4213-B756-A471652EE4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5" creationId="{2A27AC13-47C5-46B9-A0DE-52C7B2DE23E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6" creationId="{89645DD1-B3DD-42D0-95A5-1A1BD36A564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7" creationId="{C358344B-9E71-4858-ABD3-81EF53C3325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1" creationId="{69FA17D2-DD8F-4E78-946C-3EB1D7C7938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2" creationId="{F615FD65-8956-4C10-8888-A80258D691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3" creationId="{EA315A47-CF72-4B5E-9196-E7082099AE5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4" creationId="{6FE08A05-9488-45CD-BC33-78C71B6275C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5" creationId="{8B8BADB5-1153-44BF-8A4F-79E39BEDB0E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6" creationId="{805B0146-8EFF-4B16-B085-F77EA545B8C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7" creationId="{00A50C6B-17A7-45DE-B00C-04977A1CCE6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8" creationId="{09583D7D-4DA1-4B27-8187-E534C0E39E8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9" creationId="{29792622-5982-47EB-9C1B-7D2C581FF72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0" creationId="{48056412-31FA-4CAA-A82B-02EFC3BB9CA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1" creationId="{049FEC7D-C7B3-4B13-A1E7-1F1753A13D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2" creationId="{F72F290C-1003-4C95-AED2-04870015A2F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3" creationId="{F1D1635C-9A0D-4A47-A805-BCFE0FA4029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4" creationId="{5DE38754-17BF-4450-B4D3-1186FDAC86C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5" creationId="{3053EB6E-EE9B-4B53-A53F-2AB2B971BB3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6" creationId="{42FC4B9B-34C5-4161-8EE4-E60556220D7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7" creationId="{D2D61E65-2ECD-4F5B-8BBD-30F3CB33EEA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8" creationId="{BD3CB515-F88D-467F-B0A4-0047870046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9" creationId="{429AE11B-3925-49C8-8F4D-1955AFCD858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0" creationId="{D23B9473-CF92-426F-A3D3-5249DD6A823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1" creationId="{E7B034EF-9524-43DE-B330-BEA4D798EB8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2" creationId="{351450CF-39AA-4837-BB80-73A0F813DBE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3" creationId="{D60444AD-C88A-4FA7-B5CC-829E72E006A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4" creationId="{7CE08872-FA2D-4088-B175-B41CA70AF2B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5" creationId="{09E75792-6869-4CBA-A1C7-A1F69A28AA4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6" creationId="{542850E3-5AE5-4894-823A-0EE0D515FD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7" creationId="{DEA4B447-6741-417C-8EDC-5E247208042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8" creationId="{D36A12C8-9234-4A1C-BA3D-0A7F0BC0B2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9" creationId="{74209299-5FCC-4DF4-87E8-C802D8A051C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0" creationId="{1C479881-BBF8-41DF-A24C-A29F669E594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1" creationId="{6583B392-C048-4AFC-972C-2AF7AE00CB7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2" creationId="{E9BD422A-5855-4E5E-BCC5-1EF19191E35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3" creationId="{2DAC265C-2207-47B8-9A33-E6D01CCA434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4" creationId="{EC1ECA6B-29BE-423C-9E29-4AAD09CBFF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5" creationId="{2131D177-FB92-4BB4-8094-F0CEB545209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6" creationId="{FB0D1D98-AE62-45A2-96B0-F28386AB313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7" creationId="{402E5737-B82E-4923-8104-1CDA6C905FF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8" creationId="{D267BCBB-E39B-45F1-91E7-5005FF79605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9" creationId="{41D9760D-3B94-445F-9716-7E3798D975F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0" creationId="{ABE54CBD-82B7-415B-B559-5433869AF65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1" creationId="{06F3F993-7D30-4383-800A-F764F408EE7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2" creationId="{E65D3ECD-E900-44C5-9BCF-DD6EC802AE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3" creationId="{6483135A-FDBB-4326-9E6A-F1D1A130C6A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4" creationId="{B17C2C74-D88D-4C0C-B9A5-8A9A712A18A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5" creationId="{B9426E06-E0C4-48C7-8D99-BAA76A9CA01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6" creationId="{A9B63824-DD50-44A8-97FE-4075EDADCA2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7" creationId="{C0446E0E-A1F0-460A-BDF4-5C814AE39B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8" creationId="{769F4E02-E681-479E-B785-9C0DE91E35B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9" creationId="{4F627D46-E48B-49D8-AFEF-FD88792164C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0" creationId="{C81B8B10-FF70-424F-9890-4F544608AD8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1" creationId="{F369EF7E-1CF3-452E-AA4F-45424E88D6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2" creationId="{B41E77A2-FF84-4C01-8E88-C64C270F798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3" creationId="{0C6C501B-2AC7-458F-A996-3BEB59D212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4" creationId="{8B9A56F0-8900-498D-B66B-786A30DEAFE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5" creationId="{455472AC-CDC9-44F4-8D52-10CA83C522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6" creationId="{A21FE634-1BE6-42F4-B49E-7341E409025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7" creationId="{4C390FC5-5042-40F0-888F-266EE555765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8" creationId="{97B00E58-85E9-4B10-9FD4-255D0655FA3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9" creationId="{1FFF3A24-DCCB-4A61-BB7F-42494550376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0" creationId="{756F193D-B5EB-4B6B-B756-832B58ECA20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1" creationId="{BAE800EB-8DB2-460C-86DE-9BCE4B63228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2" creationId="{51BF6A6A-885B-4BCD-BB7E-1CC660D78C0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3" creationId="{3BC58CC3-BA12-44D2-A600-A312D3ED413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4" creationId="{9C21ED23-8FD5-4874-9DA4-DD7643C69D6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5" creationId="{4ACE9C84-175B-4570-B62E-60643BDAC31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6" creationId="{54E6A6EC-0DD8-46B6-9A70-B4F1F3F5114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7" creationId="{777F1757-BA58-4C85-ADB1-10EFF9A61C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8" creationId="{3701B77E-8B43-4149-BC86-58D46B536EC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9" creationId="{59817E56-BBFC-4345-9E27-3DB6947D1CC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0" creationId="{F9E38B7D-4312-450C-A814-AB320BBA831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1" creationId="{3DAD7FE5-DCA1-4688-8BC6-F66A39D4A81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2" creationId="{7CD47A45-0851-49E7-80CF-A20163C2A04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3" creationId="{E3F4DBC9-0D99-4CF9-9E4C-DB36F9E639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4" creationId="{511A4CB5-9726-45CC-BD9B-4E8EC18BA68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5" creationId="{C31F71A2-B487-4277-8353-6CED39B20E1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6" creationId="{C6C66AF8-6684-4193-96CF-5D8EBB0D574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7" creationId="{37A58BDB-65CE-4850-88E9-34F86B03DC2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8" creationId="{BE12A749-5517-4FF4-A09A-7727C83116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9" creationId="{48B9BC33-0B20-4875-A430-462801F48C6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0" creationId="{81939459-FEFA-4604-9DB7-61BDFF8200F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1" creationId="{8CA2ADAB-94E3-4BB6-8E74-DF66293C6E4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2" creationId="{00A12897-E234-47A8-8AA7-05C4741D301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3" creationId="{DCCD72D9-5D05-4352-8D35-50DD5F6891C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4" creationId="{6386F404-9D96-4E8D-9FE7-D6AA7DA4815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5" creationId="{1144EB25-A6B7-4E01-B082-A106B600F1C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6" creationId="{E4F1D3B8-B3DC-482A-BB53-F76355907C0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7" creationId="{72FB729D-7D7F-44FC-871A-E73DC6A46A4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8" creationId="{8C5B8DF4-8513-41BD-91A5-464EB00B7B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9" creationId="{2A6BCBD6-340D-4350-AD1B-2A69A7D8CB5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0" creationId="{B3627A5F-DB99-468E-9175-A3E3600FF80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1" creationId="{5EA6AED1-7C4F-4C29-880C-7EEAA8CD43F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2" creationId="{E812CEB4-6C6A-4219-B597-C7DB8A87E31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3" creationId="{842D9EBB-AA31-4872-8503-0425CB9AA63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4" creationId="{7DE812CC-E526-40C8-834A-70B78B9E1C9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5" creationId="{0B7ACDFB-AE13-4C67-8B68-39CC155E57C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6" creationId="{F01B19C3-F173-469D-B586-55AFA5E0B055}"/>
          </ac:spMkLst>
        </pc:spChg>
        <pc:spChg chg="mod">
          <ac:chgData name="Kitazawa Masakiyo" userId="2bf3742da7ad8ecb" providerId="LiveId" clId="{B3972186-D37E-46E5-9EB0-660A74C34F70}" dt="2023-04-26T14:04:37.034" v="1706" actId="164"/>
          <ac:spMkLst>
            <pc:docMk/>
            <pc:sldMk cId="3969529042" sldId="285"/>
            <ac:spMk id="318" creationId="{5220B27E-F7D5-453B-890A-EEB08F28748B}"/>
          </ac:spMkLst>
        </pc:spChg>
        <pc:spChg chg="mod">
          <ac:chgData name="Kitazawa Masakiyo" userId="2bf3742da7ad8ecb" providerId="LiveId" clId="{B3972186-D37E-46E5-9EB0-660A74C34F70}" dt="2023-04-26T15:01:51.421" v="2753" actId="207"/>
          <ac:spMkLst>
            <pc:docMk/>
            <pc:sldMk cId="3969529042" sldId="285"/>
            <ac:spMk id="319" creationId="{070C7C50-23EA-4DC7-9CD8-A6433D0F19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0" creationId="{2A23CCD6-958C-4743-A804-23CF9A483B5E}"/>
          </ac:spMkLst>
        </pc:spChg>
        <pc:spChg chg="mod">
          <ac:chgData name="Kitazawa Masakiyo" userId="2bf3742da7ad8ecb" providerId="LiveId" clId="{B3972186-D37E-46E5-9EB0-660A74C34F70}" dt="2023-04-27T00:34:13.548" v="3827" actId="1076"/>
          <ac:spMkLst>
            <pc:docMk/>
            <pc:sldMk cId="3969529042" sldId="285"/>
            <ac:spMk id="322" creationId="{6EDD3FA6-EA59-4622-9358-E9E1C04DAA51}"/>
          </ac:spMkLst>
        </pc:spChg>
        <pc:spChg chg="mod">
          <ac:chgData name="Kitazawa Masakiyo" userId="2bf3742da7ad8ecb" providerId="LiveId" clId="{B3972186-D37E-46E5-9EB0-660A74C34F70}" dt="2023-04-27T00:34:24" v="3828" actId="1076"/>
          <ac:spMkLst>
            <pc:docMk/>
            <pc:sldMk cId="3969529042" sldId="285"/>
            <ac:spMk id="323" creationId="{28938A15-8BBB-4FAD-9A3F-0BC43ECF093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4" creationId="{15407511-6D78-4D36-9F7E-CD4859CAA288}"/>
          </ac:spMkLst>
        </pc:spChg>
        <pc:spChg chg="mod">
          <ac:chgData name="Kitazawa Masakiyo" userId="2bf3742da7ad8ecb" providerId="LiveId" clId="{B3972186-D37E-46E5-9EB0-660A74C34F70}" dt="2023-04-26T14:05:46.012" v="1729" actId="14100"/>
          <ac:spMkLst>
            <pc:docMk/>
            <pc:sldMk cId="3969529042" sldId="285"/>
            <ac:spMk id="327" creationId="{B936C4B3-887B-4AC9-8CD7-1A8F991FA912}"/>
          </ac:spMkLst>
        </pc:spChg>
        <pc:spChg chg="mod">
          <ac:chgData name="Kitazawa Masakiyo" userId="2bf3742da7ad8ecb" providerId="LiveId" clId="{B3972186-D37E-46E5-9EB0-660A74C34F70}" dt="2023-04-26T14:05:56.125" v="1731" actId="1076"/>
          <ac:spMkLst>
            <pc:docMk/>
            <pc:sldMk cId="3969529042" sldId="285"/>
            <ac:spMk id="329" creationId="{90A775DE-014C-4F29-8DF4-38C1C3B4E826}"/>
          </ac:spMkLst>
        </pc:spChg>
        <pc:spChg chg="mod">
          <ac:chgData name="Kitazawa Masakiyo" userId="2bf3742da7ad8ecb" providerId="LiveId" clId="{B3972186-D37E-46E5-9EB0-660A74C34F70}" dt="2023-04-26T14:05:30.485" v="1726" actId="1076"/>
          <ac:spMkLst>
            <pc:docMk/>
            <pc:sldMk cId="3969529042" sldId="285"/>
            <ac:spMk id="330" creationId="{FC94E259-EBDE-4CB8-822A-9D0B88D93306}"/>
          </ac:spMkLst>
        </pc:spChg>
        <pc:grpChg chg="add mod">
          <ac:chgData name="Kitazawa Masakiyo" userId="2bf3742da7ad8ecb" providerId="LiveId" clId="{B3972186-D37E-46E5-9EB0-660A74C34F70}" dt="2023-04-26T14:04:37.034" v="1706" actId="164"/>
          <ac:grpSpMkLst>
            <pc:docMk/>
            <pc:sldMk cId="3969529042" sldId="285"/>
            <ac:grpSpMk id="3" creationId="{B2CBA3FC-9E3E-4BBF-BA9F-6A8AE172BCFE}"/>
          </ac:grpSpMkLst>
        </pc:grpChg>
        <pc:picChg chg="mod">
          <ac:chgData name="Kitazawa Masakiyo" userId="2bf3742da7ad8ecb" providerId="LiveId" clId="{B3972186-D37E-46E5-9EB0-660A74C34F70}" dt="2023-04-26T14:04:37.034" v="1706" actId="164"/>
          <ac:picMkLst>
            <pc:docMk/>
            <pc:sldMk cId="3969529042" sldId="285"/>
            <ac:picMk id="114" creationId="{316E778D-D40C-4A2A-94BA-7F8684FC7A1E}"/>
          </ac:picMkLst>
        </pc:picChg>
        <pc:picChg chg="mod">
          <ac:chgData name="Kitazawa Masakiyo" userId="2bf3742da7ad8ecb" providerId="LiveId" clId="{B3972186-D37E-46E5-9EB0-660A74C34F70}" dt="2023-04-26T14:04:37.034" v="1706" actId="164"/>
          <ac:picMkLst>
            <pc:docMk/>
            <pc:sldMk cId="3969529042" sldId="285"/>
            <ac:picMk id="213" creationId="{78656B60-ABF0-48B2-964A-EC7BBD0AB7E9}"/>
          </ac:picMkLst>
        </pc:picChg>
      </pc:sldChg>
      <pc:sldChg chg="modSp mod">
        <pc:chgData name="Kitazawa Masakiyo" userId="2bf3742da7ad8ecb" providerId="LiveId" clId="{B3972186-D37E-46E5-9EB0-660A74C34F70}" dt="2023-04-26T13:46:01.448" v="1481" actId="1076"/>
        <pc:sldMkLst>
          <pc:docMk/>
          <pc:sldMk cId="1799323101" sldId="286"/>
        </pc:sldMkLst>
        <pc:spChg chg="mod">
          <ac:chgData name="Kitazawa Masakiyo" userId="2bf3742da7ad8ecb" providerId="LiveId" clId="{B3972186-D37E-46E5-9EB0-660A74C34F70}" dt="2023-04-26T13:46:01.448" v="1481" actId="1076"/>
          <ac:spMkLst>
            <pc:docMk/>
            <pc:sldMk cId="1799323101" sldId="286"/>
            <ac:spMk id="4" creationId="{A3B8EE44-BC62-40BF-B9F2-6673B8E1B7B7}"/>
          </ac:spMkLst>
        </pc:spChg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2209475172" sldId="427"/>
        </pc:sldMkLst>
      </pc:sldChg>
      <pc:sldChg chg="modAnim">
        <pc:chgData name="Kitazawa Masakiyo" userId="2bf3742da7ad8ecb" providerId="LiveId" clId="{B3972186-D37E-46E5-9EB0-660A74C34F70}" dt="2023-04-26T13:51:50.199" v="1518"/>
        <pc:sldMkLst>
          <pc:docMk/>
          <pc:sldMk cId="1906604519" sldId="428"/>
        </pc:sldMkLst>
      </pc:sldChg>
      <pc:sldChg chg="addSp delSp modSp mod ord delAnim modAnim">
        <pc:chgData name="Kitazawa Masakiyo" userId="2bf3742da7ad8ecb" providerId="LiveId" clId="{B3972186-D37E-46E5-9EB0-660A74C34F70}" dt="2023-04-27T01:14:00.571" v="4041" actId="6549"/>
        <pc:sldMkLst>
          <pc:docMk/>
          <pc:sldMk cId="2705766047" sldId="429"/>
        </pc:sldMkLst>
        <pc:spChg chg="mod">
          <ac:chgData name="Kitazawa Masakiyo" userId="2bf3742da7ad8ecb" providerId="LiveId" clId="{B3972186-D37E-46E5-9EB0-660A74C34F70}" dt="2023-04-26T07:54:41.748" v="601" actId="20577"/>
          <ac:spMkLst>
            <pc:docMk/>
            <pc:sldMk cId="2705766047" sldId="429"/>
            <ac:spMk id="2" creationId="{028437B3-B30F-4C0F-A010-4744428B9D71}"/>
          </ac:spMkLst>
        </pc:spChg>
        <pc:spChg chg="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3" creationId="{E47467AB-E6A8-49AA-8376-71DC240AB661}"/>
          </ac:spMkLst>
        </pc:spChg>
        <pc:spChg chg="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4" creationId="{A3FEE933-F3C4-4F8B-ACCA-C1441CAD1ADC}"/>
          </ac:spMkLst>
        </pc:spChg>
        <pc:spChg chg="add mod ord">
          <ac:chgData name="Kitazawa Masakiyo" userId="2bf3742da7ad8ecb" providerId="LiveId" clId="{B3972186-D37E-46E5-9EB0-660A74C34F70}" dt="2023-04-26T16:37:58.508" v="3504" actId="208"/>
          <ac:spMkLst>
            <pc:docMk/>
            <pc:sldMk cId="2705766047" sldId="429"/>
            <ac:spMk id="5" creationId="{DD2E32F5-393E-4D7E-B7C6-D243A2E6F4B8}"/>
          </ac:spMkLst>
        </pc:spChg>
        <pc:spChg chg="add mod">
          <ac:chgData name="Kitazawa Masakiyo" userId="2bf3742da7ad8ecb" providerId="LiveId" clId="{B3972186-D37E-46E5-9EB0-660A74C34F70}" dt="2023-04-26T16:10:47.177" v="3020" actId="14838"/>
          <ac:spMkLst>
            <pc:docMk/>
            <pc:sldMk cId="2705766047" sldId="429"/>
            <ac:spMk id="6" creationId="{5181A69A-641C-4703-95BC-E5DF5CEF914C}"/>
          </ac:spMkLst>
        </pc:spChg>
        <pc:spChg chg="mod">
          <ac:chgData name="Kitazawa Masakiyo" userId="2bf3742da7ad8ecb" providerId="LiveId" clId="{B3972186-D37E-46E5-9EB0-660A74C34F70}" dt="2023-04-26T16:08:04.674" v="2945" actId="14100"/>
          <ac:spMkLst>
            <pc:docMk/>
            <pc:sldMk cId="2705766047" sldId="429"/>
            <ac:spMk id="7" creationId="{F18A3AFC-51D8-49F8-8DE0-A60C529C2EF8}"/>
          </ac:spMkLst>
        </pc:spChg>
        <pc:spChg chg="mod">
          <ac:chgData name="Kitazawa Masakiyo" userId="2bf3742da7ad8ecb" providerId="LiveId" clId="{B3972186-D37E-46E5-9EB0-660A74C34F70}" dt="2023-04-26T16:07:59.507" v="2944" actId="14100"/>
          <ac:spMkLst>
            <pc:docMk/>
            <pc:sldMk cId="2705766047" sldId="429"/>
            <ac:spMk id="8" creationId="{4F9D82BC-671D-43FD-A4A0-8C2EF616052B}"/>
          </ac:spMkLst>
        </pc:spChg>
        <pc:spChg chg="add mod">
          <ac:chgData name="Kitazawa Masakiyo" userId="2bf3742da7ad8ecb" providerId="LiveId" clId="{B3972186-D37E-46E5-9EB0-660A74C34F70}" dt="2023-04-26T16:08:53.182" v="2981" actId="1076"/>
          <ac:spMkLst>
            <pc:docMk/>
            <pc:sldMk cId="2705766047" sldId="429"/>
            <ac:spMk id="9" creationId="{AFCAB2B5-E4F2-42C7-B99D-1DE8D6FC7DCD}"/>
          </ac:spMkLst>
        </pc:spChg>
        <pc:spChg chg="del">
          <ac:chgData name="Kitazawa Masakiyo" userId="2bf3742da7ad8ecb" providerId="LiveId" clId="{B3972186-D37E-46E5-9EB0-660A74C34F70}" dt="2023-04-26T07:56:10.514" v="630" actId="478"/>
          <ac:spMkLst>
            <pc:docMk/>
            <pc:sldMk cId="2705766047" sldId="429"/>
            <ac:spMk id="9" creationId="{B18E7AA2-88FD-45D4-BE63-D810B9091B40}"/>
          </ac:spMkLst>
        </pc:spChg>
        <pc:spChg chg="mod">
          <ac:chgData name="Kitazawa Masakiyo" userId="2bf3742da7ad8ecb" providerId="LiveId" clId="{B3972186-D37E-46E5-9EB0-660A74C34F70}" dt="2023-04-26T07:53:13.065" v="573" actId="1035"/>
          <ac:spMkLst>
            <pc:docMk/>
            <pc:sldMk cId="2705766047" sldId="429"/>
            <ac:spMk id="10" creationId="{04040DAD-0BCE-4DA7-BC9A-A8AE4A79BEC8}"/>
          </ac:spMkLst>
        </pc:spChg>
        <pc:spChg chg="add mod">
          <ac:chgData name="Kitazawa Masakiyo" userId="2bf3742da7ad8ecb" providerId="LiveId" clId="{B3972186-D37E-46E5-9EB0-660A74C34F70}" dt="2023-04-26T15:57:51.094" v="2799" actId="1035"/>
          <ac:spMkLst>
            <pc:docMk/>
            <pc:sldMk cId="2705766047" sldId="429"/>
            <ac:spMk id="14" creationId="{B69C224E-58B7-499B-82DA-3D48F3C5C112}"/>
          </ac:spMkLst>
        </pc:spChg>
        <pc:spChg chg="add mod">
          <ac:chgData name="Kitazawa Masakiyo" userId="2bf3742da7ad8ecb" providerId="LiveId" clId="{B3972186-D37E-46E5-9EB0-660A74C34F70}" dt="2023-04-26T07:55:33.058" v="628" actId="1076"/>
          <ac:spMkLst>
            <pc:docMk/>
            <pc:sldMk cId="2705766047" sldId="429"/>
            <ac:spMk id="15" creationId="{BCC2DCC1-0509-41FF-80F8-47B14F59DC0D}"/>
          </ac:spMkLst>
        </pc:spChg>
        <pc:spChg chg="add del mod">
          <ac:chgData name="Kitazawa Masakiyo" userId="2bf3742da7ad8ecb" providerId="LiveId" clId="{B3972186-D37E-46E5-9EB0-660A74C34F70}" dt="2023-04-26T08:14:44.715" v="993" actId="478"/>
          <ac:spMkLst>
            <pc:docMk/>
            <pc:sldMk cId="2705766047" sldId="429"/>
            <ac:spMk id="17" creationId="{087EE0A9-900D-4BBD-8B49-411DF41EE9D7}"/>
          </ac:spMkLst>
        </pc:spChg>
        <pc:spChg chg="add del mod">
          <ac:chgData name="Kitazawa Masakiyo" userId="2bf3742da7ad8ecb" providerId="LiveId" clId="{B3972186-D37E-46E5-9EB0-660A74C34F70}" dt="2023-04-26T07:59:52.962" v="704" actId="478"/>
          <ac:spMkLst>
            <pc:docMk/>
            <pc:sldMk cId="2705766047" sldId="429"/>
            <ac:spMk id="18" creationId="{224DD2EB-D59E-4CD0-8CC8-8572E32380DB}"/>
          </ac:spMkLst>
        </pc:spChg>
        <pc:spChg chg="add 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20" creationId="{A8E2237F-AB37-458E-A096-D80B945CDAA5}"/>
          </ac:spMkLst>
        </pc:spChg>
        <pc:spChg chg="add mod">
          <ac:chgData name="Kitazawa Masakiyo" userId="2bf3742da7ad8ecb" providerId="LiveId" clId="{B3972186-D37E-46E5-9EB0-660A74C34F70}" dt="2023-04-27T01:14:00.571" v="4041" actId="6549"/>
          <ac:spMkLst>
            <pc:docMk/>
            <pc:sldMk cId="2705766047" sldId="429"/>
            <ac:spMk id="21" creationId="{1266162C-F5C3-4808-BF25-A993DB4F96AD}"/>
          </ac:spMkLst>
        </pc:spChg>
        <pc:spChg chg="add mod">
          <ac:chgData name="Kitazawa Masakiyo" userId="2bf3742da7ad8ecb" providerId="LiveId" clId="{B3972186-D37E-46E5-9EB0-660A74C34F70}" dt="2023-04-26T08:15:35.806" v="1026" actId="1076"/>
          <ac:spMkLst>
            <pc:docMk/>
            <pc:sldMk cId="2705766047" sldId="429"/>
            <ac:spMk id="22" creationId="{DF89EEB1-F806-4275-8C81-ADF7410AD0FD}"/>
          </ac:spMkLst>
        </pc:spChg>
        <pc:spChg chg="add mod">
          <ac:chgData name="Kitazawa Masakiyo" userId="2bf3742da7ad8ecb" providerId="LiveId" clId="{B3972186-D37E-46E5-9EB0-660A74C34F70}" dt="2023-04-26T15:57:37.754" v="2794" actId="1076"/>
          <ac:spMkLst>
            <pc:docMk/>
            <pc:sldMk cId="2705766047" sldId="429"/>
            <ac:spMk id="23" creationId="{A4B36C52-AA82-452B-AF35-165A07C14CB8}"/>
          </ac:spMkLst>
        </pc:spChg>
        <pc:spChg chg="add mod">
          <ac:chgData name="Kitazawa Masakiyo" userId="2bf3742da7ad8ecb" providerId="LiveId" clId="{B3972186-D37E-46E5-9EB0-660A74C34F70}" dt="2023-04-26T15:57:40.866" v="2795" actId="1076"/>
          <ac:spMkLst>
            <pc:docMk/>
            <pc:sldMk cId="2705766047" sldId="429"/>
            <ac:spMk id="24" creationId="{75D9A1DC-A2F4-4CD3-8D13-975155815F91}"/>
          </ac:spMkLst>
        </pc:spChg>
        <pc:spChg chg="add del mod">
          <ac:chgData name="Kitazawa Masakiyo" userId="2bf3742da7ad8ecb" providerId="LiveId" clId="{B3972186-D37E-46E5-9EB0-660A74C34F70}" dt="2023-04-26T16:04:17.519" v="2860" actId="21"/>
          <ac:spMkLst>
            <pc:docMk/>
            <pc:sldMk cId="2705766047" sldId="429"/>
            <ac:spMk id="25" creationId="{4A802547-DAF5-42B7-B0D9-CFBBB1DC584E}"/>
          </ac:spMkLst>
        </pc:spChg>
        <pc:spChg chg="add mod">
          <ac:chgData name="Kitazawa Masakiyo" userId="2bf3742da7ad8ecb" providerId="LiveId" clId="{B3972186-D37E-46E5-9EB0-660A74C34F70}" dt="2023-04-26T16:02:59.956" v="2810" actId="1076"/>
          <ac:spMkLst>
            <pc:docMk/>
            <pc:sldMk cId="2705766047" sldId="429"/>
            <ac:spMk id="26" creationId="{6A65C3A6-2D32-4269-A017-D35495160E40}"/>
          </ac:spMkLst>
        </pc:spChg>
        <pc:spChg chg="add del mod">
          <ac:chgData name="Kitazawa Masakiyo" userId="2bf3742da7ad8ecb" providerId="LiveId" clId="{B3972186-D37E-46E5-9EB0-660A74C34F70}" dt="2023-04-26T16:03:03.978" v="2811" actId="478"/>
          <ac:spMkLst>
            <pc:docMk/>
            <pc:sldMk cId="2705766047" sldId="429"/>
            <ac:spMk id="27" creationId="{F2FE359C-C859-4C50-A31E-59D8F2BEF31D}"/>
          </ac:spMkLst>
        </pc:spChg>
        <pc:spChg chg="add del mod">
          <ac:chgData name="Kitazawa Masakiyo" userId="2bf3742da7ad8ecb" providerId="LiveId" clId="{B3972186-D37E-46E5-9EB0-660A74C34F70}" dt="2023-04-26T16:04:24.269" v="2861" actId="478"/>
          <ac:spMkLst>
            <pc:docMk/>
            <pc:sldMk cId="2705766047" sldId="429"/>
            <ac:spMk id="28" creationId="{DD3FFE12-C98E-4746-AAA6-9164296ADDA5}"/>
          </ac:spMkLst>
        </pc:spChg>
        <pc:spChg chg="add mod">
          <ac:chgData name="Kitazawa Masakiyo" userId="2bf3742da7ad8ecb" providerId="LiveId" clId="{B3972186-D37E-46E5-9EB0-660A74C34F70}" dt="2023-04-26T16:02:59.956" v="2810" actId="1076"/>
          <ac:spMkLst>
            <pc:docMk/>
            <pc:sldMk cId="2705766047" sldId="429"/>
            <ac:spMk id="29" creationId="{FE7CD950-87C9-4793-A948-FE7C471A9B40}"/>
          </ac:spMkLst>
        </pc:spChg>
        <pc:spChg chg="add mod">
          <ac:chgData name="Kitazawa Masakiyo" userId="2bf3742da7ad8ecb" providerId="LiveId" clId="{B3972186-D37E-46E5-9EB0-660A74C34F70}" dt="2023-04-26T16:11:23.009" v="3021" actId="1076"/>
          <ac:spMkLst>
            <pc:docMk/>
            <pc:sldMk cId="2705766047" sldId="429"/>
            <ac:spMk id="30" creationId="{CE41F735-4BCE-45C8-BD20-42B256696E8E}"/>
          </ac:spMkLst>
        </pc:spChg>
        <pc:picChg chg="del">
          <ac:chgData name="Kitazawa Masakiyo" userId="2bf3742da7ad8ecb" providerId="LiveId" clId="{B3972186-D37E-46E5-9EB0-660A74C34F70}" dt="2023-04-26T07:51:15.713" v="546" actId="478"/>
          <ac:picMkLst>
            <pc:docMk/>
            <pc:sldMk cId="2705766047" sldId="429"/>
            <ac:picMk id="5" creationId="{10AEC9DE-C7F2-4D40-85D7-9E2E557BFC10}"/>
          </ac:picMkLst>
        </pc:picChg>
        <pc:picChg chg="del">
          <ac:chgData name="Kitazawa Masakiyo" userId="2bf3742da7ad8ecb" providerId="LiveId" clId="{B3972186-D37E-46E5-9EB0-660A74C34F70}" dt="2023-04-26T07:51:17.855" v="547" actId="478"/>
          <ac:picMkLst>
            <pc:docMk/>
            <pc:sldMk cId="2705766047" sldId="429"/>
            <ac:picMk id="6" creationId="{AE833D6F-8F3C-42EC-B740-095099A3B459}"/>
          </ac:picMkLst>
        </pc:picChg>
        <pc:picChg chg="add mod ord">
          <ac:chgData name="Kitazawa Masakiyo" userId="2bf3742da7ad8ecb" providerId="LiveId" clId="{B3972186-D37E-46E5-9EB0-660A74C34F70}" dt="2023-04-26T16:07:12.315" v="2936" actId="14100"/>
          <ac:picMkLst>
            <pc:docMk/>
            <pc:sldMk cId="2705766047" sldId="429"/>
            <ac:picMk id="12" creationId="{AD591584-87BF-4CA3-9F7E-43C42D0C61BA}"/>
          </ac:picMkLst>
        </pc:picChg>
        <pc:picChg chg="add mod">
          <ac:chgData name="Kitazawa Masakiyo" userId="2bf3742da7ad8ecb" providerId="LiveId" clId="{B3972186-D37E-46E5-9EB0-660A74C34F70}" dt="2023-04-26T15:57:32.132" v="2793" actId="14100"/>
          <ac:picMkLst>
            <pc:docMk/>
            <pc:sldMk cId="2705766047" sldId="429"/>
            <ac:picMk id="13" creationId="{6417FADD-ADF8-4484-A880-94073A58F3FB}"/>
          </ac:picMkLst>
        </pc:picChg>
        <pc:picChg chg="add mod modCrop">
          <ac:chgData name="Kitazawa Masakiyo" userId="2bf3742da7ad8ecb" providerId="LiveId" clId="{B3972186-D37E-46E5-9EB0-660A74C34F70}" dt="2023-04-26T16:07:43.239" v="2942" actId="14100"/>
          <ac:picMkLst>
            <pc:docMk/>
            <pc:sldMk cId="2705766047" sldId="429"/>
            <ac:picMk id="16" creationId="{B7080EC4-546B-4D5C-A7E4-698DF1B838CB}"/>
          </ac:picMkLst>
        </pc:picChg>
        <pc:picChg chg="add del mod">
          <ac:chgData name="Kitazawa Masakiyo" userId="2bf3742da7ad8ecb" providerId="LiveId" clId="{B3972186-D37E-46E5-9EB0-660A74C34F70}" dt="2023-04-26T14:45:48.175" v="2370" actId="1076"/>
          <ac:picMkLst>
            <pc:docMk/>
            <pc:sldMk cId="2705766047" sldId="429"/>
            <ac:picMk id="19" creationId="{F39DA964-FB2D-4084-8BB6-8C7E1076781A}"/>
          </ac:picMkLst>
        </pc:picChg>
        <pc:picChg chg="add mod modCrop">
          <ac:chgData name="Kitazawa Masakiyo" userId="2bf3742da7ad8ecb" providerId="LiveId" clId="{B3972186-D37E-46E5-9EB0-660A74C34F70}" dt="2023-04-27T00:42:57.474" v="3866" actId="1038"/>
          <ac:picMkLst>
            <pc:docMk/>
            <pc:sldMk cId="2705766047" sldId="429"/>
            <ac:picMk id="25" creationId="{64783D9E-DAD8-44E3-A686-5A1F9E50C895}"/>
          </ac:picMkLst>
        </pc:picChg>
      </pc:sldChg>
      <pc:sldChg chg="addSp modSp mod modAnim">
        <pc:chgData name="Kitazawa Masakiyo" userId="2bf3742da7ad8ecb" providerId="LiveId" clId="{B3972186-D37E-46E5-9EB0-660A74C34F70}" dt="2023-04-27T01:12:29.140" v="4025" actId="1036"/>
        <pc:sldMkLst>
          <pc:docMk/>
          <pc:sldMk cId="3840798474" sldId="430"/>
        </pc:sldMkLst>
        <pc:spChg chg="add mod">
          <ac:chgData name="Kitazawa Masakiyo" userId="2bf3742da7ad8ecb" providerId="LiveId" clId="{B3972186-D37E-46E5-9EB0-660A74C34F70}" dt="2023-04-26T14:42:45.445" v="2165" actId="1076"/>
          <ac:spMkLst>
            <pc:docMk/>
            <pc:sldMk cId="3840798474" sldId="430"/>
            <ac:spMk id="3" creationId="{CE5B0289-FADC-46AA-A34A-CB72CC75CAB5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5" creationId="{7A9372DB-D116-4786-8CD4-FADDD53A4FEC}"/>
          </ac:spMkLst>
        </pc:spChg>
        <pc:spChg chg="add mod">
          <ac:chgData name="Kitazawa Masakiyo" userId="2bf3742da7ad8ecb" providerId="LiveId" clId="{B3972186-D37E-46E5-9EB0-660A74C34F70}" dt="2023-04-26T14:42:27.443" v="2163" actId="1076"/>
          <ac:spMkLst>
            <pc:docMk/>
            <pc:sldMk cId="3840798474" sldId="430"/>
            <ac:spMk id="6" creationId="{9ACBDA38-57AC-4120-8E0E-A4BE12A420BB}"/>
          </ac:spMkLst>
        </pc:spChg>
        <pc:spChg chg="add mod">
          <ac:chgData name="Kitazawa Masakiyo" userId="2bf3742da7ad8ecb" providerId="LiveId" clId="{B3972186-D37E-46E5-9EB0-660A74C34F70}" dt="2023-04-26T14:42:27.443" v="2163" actId="1076"/>
          <ac:spMkLst>
            <pc:docMk/>
            <pc:sldMk cId="3840798474" sldId="430"/>
            <ac:spMk id="7" creationId="{54B84B26-91F6-4D7D-A82A-6763AE37D5E4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8" creationId="{25FF0B26-FD43-4403-8E04-38BDDDCA734D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9" creationId="{BD49A886-2798-4AEB-9A09-E74694335EDD}"/>
          </ac:spMkLst>
        </pc:spChg>
        <pc:spChg chg="add mod">
          <ac:chgData name="Kitazawa Masakiyo" userId="2bf3742da7ad8ecb" providerId="LiveId" clId="{B3972186-D37E-46E5-9EB0-660A74C34F70}" dt="2023-04-26T14:44:09.555" v="2274" actId="20577"/>
          <ac:spMkLst>
            <pc:docMk/>
            <pc:sldMk cId="3840798474" sldId="430"/>
            <ac:spMk id="10" creationId="{D2C6B073-C0A3-4418-B1FD-06BA4E7775C3}"/>
          </ac:spMkLst>
        </pc:spChg>
        <pc:spChg chg="add mod">
          <ac:chgData name="Kitazawa Masakiyo" userId="2bf3742da7ad8ecb" providerId="LiveId" clId="{B3972186-D37E-46E5-9EB0-660A74C34F70}" dt="2023-04-26T14:48:06.040" v="2411" actId="20577"/>
          <ac:spMkLst>
            <pc:docMk/>
            <pc:sldMk cId="3840798474" sldId="430"/>
            <ac:spMk id="11" creationId="{32974A95-9499-4EE1-A1AE-3F69B39BF467}"/>
          </ac:spMkLst>
        </pc:spChg>
        <pc:spChg chg="add mod">
          <ac:chgData name="Kitazawa Masakiyo" userId="2bf3742da7ad8ecb" providerId="LiveId" clId="{B3972186-D37E-46E5-9EB0-660A74C34F70}" dt="2023-04-27T00:36:08.421" v="3829" actId="164"/>
          <ac:spMkLst>
            <pc:docMk/>
            <pc:sldMk cId="3840798474" sldId="430"/>
            <ac:spMk id="12" creationId="{66B7511B-F446-4C55-8792-D3D7B5E7E6DE}"/>
          </ac:spMkLst>
        </pc:spChg>
        <pc:grpChg chg="add mod">
          <ac:chgData name="Kitazawa Masakiyo" userId="2bf3742da7ad8ecb" providerId="LiveId" clId="{B3972186-D37E-46E5-9EB0-660A74C34F70}" dt="2023-04-27T00:36:08.421" v="3829" actId="164"/>
          <ac:grpSpMkLst>
            <pc:docMk/>
            <pc:sldMk cId="3840798474" sldId="430"/>
            <ac:grpSpMk id="17" creationId="{C1731D50-BE2E-4B43-ADEC-E5DE2699E57B}"/>
          </ac:grpSpMkLst>
        </pc:grpChg>
        <pc:picChg chg="add mod">
          <ac:chgData name="Kitazawa Masakiyo" userId="2bf3742da7ad8ecb" providerId="LiveId" clId="{B3972186-D37E-46E5-9EB0-660A74C34F70}" dt="2023-04-27T00:36:08.421" v="3829" actId="164"/>
          <ac:picMkLst>
            <pc:docMk/>
            <pc:sldMk cId="3840798474" sldId="430"/>
            <ac:picMk id="4" creationId="{153A6C56-2028-4218-A661-8E3A892CA500}"/>
          </ac:picMkLst>
        </pc:picChg>
        <pc:picChg chg="mod modCrop">
          <ac:chgData name="Kitazawa Masakiyo" userId="2bf3742da7ad8ecb" providerId="LiveId" clId="{B3972186-D37E-46E5-9EB0-660A74C34F70}" dt="2023-04-26T15:14:40.260" v="2772" actId="1076"/>
          <ac:picMkLst>
            <pc:docMk/>
            <pc:sldMk cId="3840798474" sldId="430"/>
            <ac:picMk id="13" creationId="{CD0F65F7-EF6D-47E5-8219-93A5BEC43E25}"/>
          </ac:picMkLst>
        </pc:picChg>
        <pc:picChg chg="add mod">
          <ac:chgData name="Kitazawa Masakiyo" userId="2bf3742da7ad8ecb" providerId="LiveId" clId="{B3972186-D37E-46E5-9EB0-660A74C34F70}" dt="2023-04-27T01:12:29.140" v="4025" actId="1036"/>
          <ac:picMkLst>
            <pc:docMk/>
            <pc:sldMk cId="3840798474" sldId="430"/>
            <ac:picMk id="14" creationId="{7C7844B1-2AC3-448D-B8FC-491ADFEEEC62}"/>
          </ac:picMkLst>
        </pc:picChg>
        <pc:picChg chg="add mod">
          <ac:chgData name="Kitazawa Masakiyo" userId="2bf3742da7ad8ecb" providerId="LiveId" clId="{B3972186-D37E-46E5-9EB0-660A74C34F70}" dt="2023-04-27T00:36:51.700" v="3842" actId="1036"/>
          <ac:picMkLst>
            <pc:docMk/>
            <pc:sldMk cId="3840798474" sldId="430"/>
            <ac:picMk id="15" creationId="{F1126E06-7E76-438D-ACE2-79955F0E1ABA}"/>
          </ac:picMkLst>
        </pc:picChg>
        <pc:picChg chg="add mod">
          <ac:chgData name="Kitazawa Masakiyo" userId="2bf3742da7ad8ecb" providerId="LiveId" clId="{B3972186-D37E-46E5-9EB0-660A74C34F70}" dt="2023-04-27T00:37:41.645" v="3847" actId="1035"/>
          <ac:picMkLst>
            <pc:docMk/>
            <pc:sldMk cId="3840798474" sldId="430"/>
            <ac:picMk id="16" creationId="{14C40625-B604-4297-A7A2-6AB4B63203F3}"/>
          </ac:picMkLst>
        </pc:picChg>
      </pc:sldChg>
      <pc:sldChg chg="addSp delSp modSp mod">
        <pc:chgData name="Kitazawa Masakiyo" userId="2bf3742da7ad8ecb" providerId="LiveId" clId="{B3972186-D37E-46E5-9EB0-660A74C34F70}" dt="2023-04-27T00:33:32.694" v="3826" actId="14100"/>
        <pc:sldMkLst>
          <pc:docMk/>
          <pc:sldMk cId="4012631454" sldId="431"/>
        </pc:sldMkLst>
        <pc:spChg chg="mod">
          <ac:chgData name="Kitazawa Masakiyo" userId="2bf3742da7ad8ecb" providerId="LiveId" clId="{B3972186-D37E-46E5-9EB0-660A74C34F70}" dt="2023-04-26T08:26:58.750" v="1210" actId="207"/>
          <ac:spMkLst>
            <pc:docMk/>
            <pc:sldMk cId="4012631454" sldId="431"/>
            <ac:spMk id="2" creationId="{7ABE0666-67D7-4171-BE3E-158F27568A78}"/>
          </ac:spMkLst>
        </pc:spChg>
        <pc:spChg chg="del">
          <ac:chgData name="Kitazawa Masakiyo" userId="2bf3742da7ad8ecb" providerId="LiveId" clId="{B3972186-D37E-46E5-9EB0-660A74C34F70}" dt="2023-04-26T08:24:12.440" v="1120" actId="478"/>
          <ac:spMkLst>
            <pc:docMk/>
            <pc:sldMk cId="4012631454" sldId="431"/>
            <ac:spMk id="4" creationId="{FC5A4005-CED5-4C1D-9B81-BD10E8B647D3}"/>
          </ac:spMkLst>
        </pc:spChg>
        <pc:spChg chg="add mod ord">
          <ac:chgData name="Kitazawa Masakiyo" userId="2bf3742da7ad8ecb" providerId="LiveId" clId="{B3972186-D37E-46E5-9EB0-660A74C34F70}" dt="2023-04-27T00:32:56.864" v="3820" actId="403"/>
          <ac:spMkLst>
            <pc:docMk/>
            <pc:sldMk cId="4012631454" sldId="431"/>
            <ac:spMk id="5" creationId="{E3BAA60E-6FFC-4E68-8294-B1D4B3CEF0B4}"/>
          </ac:spMkLst>
        </pc:spChg>
        <pc:spChg chg="del">
          <ac:chgData name="Kitazawa Masakiyo" userId="2bf3742da7ad8ecb" providerId="LiveId" clId="{B3972186-D37E-46E5-9EB0-660A74C34F70}" dt="2023-04-26T08:25:18.372" v="1175" actId="478"/>
          <ac:spMkLst>
            <pc:docMk/>
            <pc:sldMk cId="4012631454" sldId="431"/>
            <ac:spMk id="6" creationId="{094ED16A-DD15-4314-8630-8C6A7C461EBF}"/>
          </ac:spMkLst>
        </pc:spChg>
        <pc:spChg chg="add mod ord">
          <ac:chgData name="Kitazawa Masakiyo" userId="2bf3742da7ad8ecb" providerId="LiveId" clId="{B3972186-D37E-46E5-9EB0-660A74C34F70}" dt="2023-04-27T00:33:02.251" v="3821" actId="403"/>
          <ac:spMkLst>
            <pc:docMk/>
            <pc:sldMk cId="4012631454" sldId="431"/>
            <ac:spMk id="7" creationId="{704900B4-4593-4C07-B975-D07F9A8F5328}"/>
          </ac:spMkLst>
        </pc:spChg>
        <pc:spChg chg="add mod">
          <ac:chgData name="Kitazawa Masakiyo" userId="2bf3742da7ad8ecb" providerId="LiveId" clId="{B3972186-D37E-46E5-9EB0-660A74C34F70}" dt="2023-04-27T00:33:32.694" v="3826" actId="14100"/>
          <ac:spMkLst>
            <pc:docMk/>
            <pc:sldMk cId="4012631454" sldId="431"/>
            <ac:spMk id="8" creationId="{8BD5D632-462B-42F2-A491-784A0B0B5AAC}"/>
          </ac:spMkLst>
        </pc:spChg>
        <pc:spChg chg="add del mod">
          <ac:chgData name="Kitazawa Masakiyo" userId="2bf3742da7ad8ecb" providerId="LiveId" clId="{B3972186-D37E-46E5-9EB0-660A74C34F70}" dt="2023-04-26T08:26:38.935" v="1208" actId="478"/>
          <ac:spMkLst>
            <pc:docMk/>
            <pc:sldMk cId="4012631454" sldId="431"/>
            <ac:spMk id="8" creationId="{B6084C06-498E-4385-941A-F7F28EB5DCC1}"/>
          </ac:spMkLst>
        </pc:spChg>
        <pc:spChg chg="add del mod">
          <ac:chgData name="Kitazawa Masakiyo" userId="2bf3742da7ad8ecb" providerId="LiveId" clId="{B3972186-D37E-46E5-9EB0-660A74C34F70}" dt="2023-04-26T08:29:39.466" v="1215" actId="21"/>
          <ac:spMkLst>
            <pc:docMk/>
            <pc:sldMk cId="4012631454" sldId="431"/>
            <ac:spMk id="9" creationId="{397FF464-F04C-4A00-859A-3C779336D38A}"/>
          </ac:spMkLst>
        </pc:spChg>
        <pc:spChg chg="add del">
          <ac:chgData name="Kitazawa Masakiyo" userId="2bf3742da7ad8ecb" providerId="LiveId" clId="{B3972186-D37E-46E5-9EB0-660A74C34F70}" dt="2023-04-26T08:30:24.215" v="1222" actId="478"/>
          <ac:spMkLst>
            <pc:docMk/>
            <pc:sldMk cId="4012631454" sldId="431"/>
            <ac:spMk id="11" creationId="{13C5166C-1318-4AF7-951D-5002F5BD1333}"/>
          </ac:spMkLst>
        </pc:spChg>
        <pc:spChg chg="add del mod">
          <ac:chgData name="Kitazawa Masakiyo" userId="2bf3742da7ad8ecb" providerId="LiveId" clId="{B3972186-D37E-46E5-9EB0-660A74C34F70}" dt="2023-04-26T08:30:24.215" v="1222" actId="478"/>
          <ac:spMkLst>
            <pc:docMk/>
            <pc:sldMk cId="4012631454" sldId="431"/>
            <ac:spMk id="12" creationId="{62B41825-AF2D-4FC2-BEAA-8DEBC466A1B7}"/>
          </ac:spMkLst>
        </pc:spChg>
        <pc:picChg chg="mod">
          <ac:chgData name="Kitazawa Masakiyo" userId="2bf3742da7ad8ecb" providerId="LiveId" clId="{B3972186-D37E-46E5-9EB0-660A74C34F70}" dt="2023-04-26T14:40:01.614" v="2136" actId="1036"/>
          <ac:picMkLst>
            <pc:docMk/>
            <pc:sldMk cId="4012631454" sldId="431"/>
            <ac:picMk id="3" creationId="{5DDBBC66-7F0D-4592-84D4-F1C73391C649}"/>
          </ac:picMkLst>
        </pc:picChg>
        <pc:picChg chg="mod">
          <ac:chgData name="Kitazawa Masakiyo" userId="2bf3742da7ad8ecb" providerId="LiveId" clId="{B3972186-D37E-46E5-9EB0-660A74C34F70}" dt="2023-04-26T14:40:01.614" v="2136" actId="1036"/>
          <ac:picMkLst>
            <pc:docMk/>
            <pc:sldMk cId="4012631454" sldId="431"/>
            <ac:picMk id="10" creationId="{A48A00C2-6467-48BB-9B56-D67E4EC17987}"/>
          </ac:picMkLst>
        </pc:picChg>
      </pc:sldChg>
      <pc:sldChg chg="addSp delSp modSp mod modAnim">
        <pc:chgData name="Kitazawa Masakiyo" userId="2bf3742da7ad8ecb" providerId="LiveId" clId="{B3972186-D37E-46E5-9EB0-660A74C34F70}" dt="2023-04-27T00:23:01.381" v="3731"/>
        <pc:sldMkLst>
          <pc:docMk/>
          <pc:sldMk cId="2609623087" sldId="432"/>
        </pc:sldMkLst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3" creationId="{1EA6F095-C44D-4FF9-BD3F-0A12CD89B2A6}"/>
          </ac:spMkLst>
        </pc:spChg>
        <pc:spChg chg="mod">
          <ac:chgData name="Kitazawa Masakiyo" userId="2bf3742da7ad8ecb" providerId="LiveId" clId="{B3972186-D37E-46E5-9EB0-660A74C34F70}" dt="2023-04-26T15:01:37.102" v="2752" actId="207"/>
          <ac:spMkLst>
            <pc:docMk/>
            <pc:sldMk cId="2609623087" sldId="432"/>
            <ac:spMk id="7" creationId="{733165F6-0E1A-4262-810C-C11A2D012E30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9" creationId="{528F3C34-0AB3-40B0-8171-26B65995BE9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0" creationId="{6432E3AF-8B64-43DC-B7F9-8C506F933B1B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1" creationId="{25DF396B-4806-463D-9195-1A1F37F5AF00}"/>
          </ac:spMkLst>
        </pc:spChg>
        <pc:spChg chg="mod">
          <ac:chgData name="Kitazawa Masakiyo" userId="2bf3742da7ad8ecb" providerId="LiveId" clId="{B3972186-D37E-46E5-9EB0-660A74C34F70}" dt="2023-04-26T13:54:08.769" v="1538" actId="164"/>
          <ac:spMkLst>
            <pc:docMk/>
            <pc:sldMk cId="2609623087" sldId="432"/>
            <ac:spMk id="12" creationId="{1BAA5E6F-07A8-437D-89D3-4F1047FE8336}"/>
          </ac:spMkLst>
        </pc:spChg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13" creationId="{4153CF98-1E64-424C-B7BC-CD031F9641C2}"/>
          </ac:spMkLst>
        </pc:spChg>
        <pc:spChg chg="mod">
          <ac:chgData name="Kitazawa Masakiyo" userId="2bf3742da7ad8ecb" providerId="LiveId" clId="{B3972186-D37E-46E5-9EB0-660A74C34F70}" dt="2023-04-26T13:54:34.563" v="1540" actId="164"/>
          <ac:spMkLst>
            <pc:docMk/>
            <pc:sldMk cId="2609623087" sldId="432"/>
            <ac:spMk id="14" creationId="{694A8DCF-97CA-4E02-8915-4E0D7465699D}"/>
          </ac:spMkLst>
        </pc:spChg>
        <pc:spChg chg="mod">
          <ac:chgData name="Kitazawa Masakiyo" userId="2bf3742da7ad8ecb" providerId="LiveId" clId="{B3972186-D37E-46E5-9EB0-660A74C34F70}" dt="2023-04-26T15:01:34.537" v="2751" actId="207"/>
          <ac:spMkLst>
            <pc:docMk/>
            <pc:sldMk cId="2609623087" sldId="432"/>
            <ac:spMk id="16" creationId="{906C226E-C713-473A-ABE8-CC09DE00314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8" creationId="{0A58AF44-31F2-4A5C-A728-9AFE9AD80543}"/>
          </ac:spMkLst>
        </pc:spChg>
        <pc:spChg chg="del">
          <ac:chgData name="Kitazawa Masakiyo" userId="2bf3742da7ad8ecb" providerId="LiveId" clId="{B3972186-D37E-46E5-9EB0-660A74C34F70}" dt="2023-04-26T13:55:02.540" v="1541" actId="478"/>
          <ac:spMkLst>
            <pc:docMk/>
            <pc:sldMk cId="2609623087" sldId="432"/>
            <ac:spMk id="21" creationId="{481CDFC6-4242-46AE-A106-9CE91431BDB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22" creationId="{8F6633ED-AD86-464A-9BB4-64391E8531EC}"/>
          </ac:spMkLst>
        </pc:spChg>
        <pc:spChg chg="mod">
          <ac:chgData name="Kitazawa Masakiyo" userId="2bf3742da7ad8ecb" providerId="LiveId" clId="{B3972186-D37E-46E5-9EB0-660A74C34F70}" dt="2023-04-26T13:54:34.563" v="1540" actId="164"/>
          <ac:spMkLst>
            <pc:docMk/>
            <pc:sldMk cId="2609623087" sldId="432"/>
            <ac:spMk id="23" creationId="{E6DB6070-948C-4690-B2DD-F6C37961A0F7}"/>
          </ac:spMkLst>
        </pc:spChg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24" creationId="{484F66BC-0BD2-4F64-B86C-EA0A97445D1A}"/>
          </ac:spMkLst>
        </pc:spChg>
        <pc:grpChg chg="add mod">
          <ac:chgData name="Kitazawa Masakiyo" userId="2bf3742da7ad8ecb" providerId="LiveId" clId="{B3972186-D37E-46E5-9EB0-660A74C34F70}" dt="2023-04-26T13:54:08.769" v="1538" actId="164"/>
          <ac:grpSpMkLst>
            <pc:docMk/>
            <pc:sldMk cId="2609623087" sldId="432"/>
            <ac:grpSpMk id="2" creationId="{FCF43A72-56D6-4364-97BC-EFC520B46B41}"/>
          </ac:grpSpMkLst>
        </pc:grpChg>
        <pc:grpChg chg="add mod">
          <ac:chgData name="Kitazawa Masakiyo" userId="2bf3742da7ad8ecb" providerId="LiveId" clId="{B3972186-D37E-46E5-9EB0-660A74C34F70}" dt="2023-04-26T13:54:19.170" v="1539" actId="164"/>
          <ac:grpSpMkLst>
            <pc:docMk/>
            <pc:sldMk cId="2609623087" sldId="432"/>
            <ac:grpSpMk id="4" creationId="{DD006DD6-E4EA-429C-8ACF-C6264F34B738}"/>
          </ac:grpSpMkLst>
        </pc:grpChg>
        <pc:grpChg chg="add mod">
          <ac:chgData name="Kitazawa Masakiyo" userId="2bf3742da7ad8ecb" providerId="LiveId" clId="{B3972186-D37E-46E5-9EB0-660A74C34F70}" dt="2023-04-26T13:54:34.563" v="1540" actId="164"/>
          <ac:grpSpMkLst>
            <pc:docMk/>
            <pc:sldMk cId="2609623087" sldId="432"/>
            <ac:grpSpMk id="19" creationId="{C29EE88F-F599-4E97-B554-E0D4C4839E6A}"/>
          </ac:grpSpMkLst>
        </pc:grpChg>
        <pc:cxnChg chg="mod">
          <ac:chgData name="Kitazawa Masakiyo" userId="2bf3742da7ad8ecb" providerId="LiveId" clId="{B3972186-D37E-46E5-9EB0-660A74C34F70}" dt="2023-04-26T13:54:08.769" v="1538" actId="164"/>
          <ac:cxnSpMkLst>
            <pc:docMk/>
            <pc:sldMk cId="2609623087" sldId="432"/>
            <ac:cxnSpMk id="8" creationId="{D9B793B1-0A12-40AD-9A82-38A3C28E0B66}"/>
          </ac:cxnSpMkLst>
        </pc:cxnChg>
        <pc:cxnChg chg="ord">
          <ac:chgData name="Kitazawa Masakiyo" userId="2bf3742da7ad8ecb" providerId="LiveId" clId="{B3972186-D37E-46E5-9EB0-660A74C34F70}" dt="2023-04-26T13:59:48.143" v="1620"/>
          <ac:cxnSpMkLst>
            <pc:docMk/>
            <pc:sldMk cId="2609623087" sldId="432"/>
            <ac:cxnSpMk id="36" creationId="{A3676C20-17D7-43C6-BF4E-B2DAC0055953}"/>
          </ac:cxnSpMkLst>
        </pc:cxnChg>
      </pc:sldChg>
      <pc:sldChg chg="addSp delSp modSp mod modAnim">
        <pc:chgData name="Kitazawa Masakiyo" userId="2bf3742da7ad8ecb" providerId="LiveId" clId="{B3972186-D37E-46E5-9EB0-660A74C34F70}" dt="2023-04-27T04:02:52.216" v="4137" actId="14100"/>
        <pc:sldMkLst>
          <pc:docMk/>
          <pc:sldMk cId="919345423" sldId="433"/>
        </pc:sldMkLst>
        <pc:spChg chg="add del mod">
          <ac:chgData name="Kitazawa Masakiyo" userId="2bf3742da7ad8ecb" providerId="LiveId" clId="{B3972186-D37E-46E5-9EB0-660A74C34F70}" dt="2023-04-27T00:29:35.791" v="3777" actId="21"/>
          <ac:spMkLst>
            <pc:docMk/>
            <pc:sldMk cId="919345423" sldId="433"/>
            <ac:spMk id="5" creationId="{0A22CBC4-46D0-47BC-8A27-0A8C51756209}"/>
          </ac:spMkLst>
        </pc:spChg>
        <pc:spChg chg="add mod">
          <ac:chgData name="Kitazawa Masakiyo" userId="2bf3742da7ad8ecb" providerId="LiveId" clId="{B3972186-D37E-46E5-9EB0-660A74C34F70}" dt="2023-04-27T00:31:19.724" v="3796" actId="1076"/>
          <ac:spMkLst>
            <pc:docMk/>
            <pc:sldMk cId="919345423" sldId="433"/>
            <ac:spMk id="58" creationId="{7FD8A513-7965-477D-BDA8-57FD58546985}"/>
          </ac:spMkLst>
        </pc:spChg>
        <pc:spChg chg="add mod ord">
          <ac:chgData name="Kitazawa Masakiyo" userId="2bf3742da7ad8ecb" providerId="LiveId" clId="{B3972186-D37E-46E5-9EB0-660A74C34F70}" dt="2023-04-27T04:02:52.216" v="4137" actId="14100"/>
          <ac:spMkLst>
            <pc:docMk/>
            <pc:sldMk cId="919345423" sldId="433"/>
            <ac:spMk id="59" creationId="{9CB057B3-6F9F-4F7B-948D-065D517AF7D4}"/>
          </ac:spMkLst>
        </pc:spChg>
        <pc:spChg chg="add del mod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2" creationId="{B85FDC44-4720-4106-84B9-43377A159B3B}"/>
          </ac:spMkLst>
        </pc:spChg>
        <pc:spChg chg="add del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3" creationId="{76B67C19-717A-4464-8ACD-4E782196380C}"/>
          </ac:spMkLst>
        </pc:spChg>
        <pc:spChg chg="add del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4" creationId="{80B2A42B-D3A0-4BFC-A8B2-A8E1AAF89C5B}"/>
          </ac:spMkLst>
        </pc:spChg>
        <pc:spChg chg="mod">
          <ac:chgData name="Kitazawa Masakiyo" userId="2bf3742da7ad8ecb" providerId="LiveId" clId="{B3972186-D37E-46E5-9EB0-660A74C34F70}" dt="2023-04-26T16:26:29.028" v="3263" actId="1038"/>
          <ac:spMkLst>
            <pc:docMk/>
            <pc:sldMk cId="919345423" sldId="433"/>
            <ac:spMk id="108" creationId="{757A5E50-E7BC-4189-907C-04977FAA4382}"/>
          </ac:spMkLst>
        </pc:spChg>
        <pc:spChg chg="mod">
          <ac:chgData name="Kitazawa Masakiyo" userId="2bf3742da7ad8ecb" providerId="LiveId" clId="{B3972186-D37E-46E5-9EB0-660A74C34F70}" dt="2023-04-26T14:10:40.281" v="1875" actId="164"/>
          <ac:spMkLst>
            <pc:docMk/>
            <pc:sldMk cId="919345423" sldId="433"/>
            <ac:spMk id="124" creationId="{193AE96E-F163-4FCA-BC33-DCD32381424B}"/>
          </ac:spMkLst>
        </pc:spChg>
        <pc:spChg chg="mod">
          <ac:chgData name="Kitazawa Masakiyo" userId="2bf3742da7ad8ecb" providerId="LiveId" clId="{B3972186-D37E-46E5-9EB0-660A74C34F70}" dt="2023-04-26T14:10:40.281" v="1875" actId="164"/>
          <ac:spMkLst>
            <pc:docMk/>
            <pc:sldMk cId="919345423" sldId="433"/>
            <ac:spMk id="125" creationId="{92DF534E-D2B9-4D70-AE82-1555BE145B51}"/>
          </ac:spMkLst>
        </pc:spChg>
        <pc:spChg chg="mod">
          <ac:chgData name="Kitazawa Masakiyo" userId="2bf3742da7ad8ecb" providerId="LiveId" clId="{B3972186-D37E-46E5-9EB0-660A74C34F70}" dt="2023-04-27T00:31:25.196" v="3797" actId="1076"/>
          <ac:spMkLst>
            <pc:docMk/>
            <pc:sldMk cId="919345423" sldId="433"/>
            <ac:spMk id="128" creationId="{A3DB02B3-E16A-433B-AE1C-5243423DBA62}"/>
          </ac:spMkLst>
        </pc:spChg>
        <pc:spChg chg="ord">
          <ac:chgData name="Kitazawa Masakiyo" userId="2bf3742da7ad8ecb" providerId="LiveId" clId="{B3972186-D37E-46E5-9EB0-660A74C34F70}" dt="2023-04-26T14:11:02.181" v="1877" actId="166"/>
          <ac:spMkLst>
            <pc:docMk/>
            <pc:sldMk cId="919345423" sldId="433"/>
            <ac:spMk id="129" creationId="{DB360161-4955-4EFE-9EA8-51F35FA23C59}"/>
          </ac:spMkLst>
        </pc:spChg>
        <pc:spChg chg="ord">
          <ac:chgData name="Kitazawa Masakiyo" userId="2bf3742da7ad8ecb" providerId="LiveId" clId="{B3972186-D37E-46E5-9EB0-660A74C34F70}" dt="2023-04-26T14:10:53.093" v="1876" actId="166"/>
          <ac:spMkLst>
            <pc:docMk/>
            <pc:sldMk cId="919345423" sldId="433"/>
            <ac:spMk id="130" creationId="{6E5F6B85-B29C-4636-BDE4-D1FDE13CC21F}"/>
          </ac:spMkLst>
        </pc:spChg>
        <pc:grpChg chg="add mod">
          <ac:chgData name="Kitazawa Masakiyo" userId="2bf3742da7ad8ecb" providerId="LiveId" clId="{B3972186-D37E-46E5-9EB0-660A74C34F70}" dt="2023-04-26T14:10:40.281" v="1875" actId="164"/>
          <ac:grpSpMkLst>
            <pc:docMk/>
            <pc:sldMk cId="919345423" sldId="433"/>
            <ac:grpSpMk id="4" creationId="{E6FA1F18-2A70-4A74-B964-0B51F7BFFEE2}"/>
          </ac:grpSpMkLst>
        </pc:grpChg>
        <pc:picChg chg="ord">
          <ac:chgData name="Kitazawa Masakiyo" userId="2bf3742da7ad8ecb" providerId="LiveId" clId="{B3972186-D37E-46E5-9EB0-660A74C34F70}" dt="2023-04-27T00:30:55.430" v="3794"/>
          <ac:picMkLst>
            <pc:docMk/>
            <pc:sldMk cId="919345423" sldId="433"/>
            <ac:picMk id="9" creationId="{92484C8A-64E2-4205-A718-1A8397929D73}"/>
          </ac:picMkLst>
        </pc:picChg>
        <pc:cxnChg chg="ord">
          <ac:chgData name="Kitazawa Masakiyo" userId="2bf3742da7ad8ecb" providerId="LiveId" clId="{B3972186-D37E-46E5-9EB0-660A74C34F70}" dt="2023-04-26T14:11:02.181" v="1877" actId="166"/>
          <ac:cxnSpMkLst>
            <pc:docMk/>
            <pc:sldMk cId="919345423" sldId="433"/>
            <ac:cxnSpMk id="113" creationId="{91C3C3AB-4DE7-48DC-958E-4565CD526B4D}"/>
          </ac:cxnSpMkLst>
        </pc:cxnChg>
        <pc:cxnChg chg="ord">
          <ac:chgData name="Kitazawa Masakiyo" userId="2bf3742da7ad8ecb" providerId="LiveId" clId="{B3972186-D37E-46E5-9EB0-660A74C34F70}" dt="2023-04-26T14:10:53.093" v="1876" actId="166"/>
          <ac:cxnSpMkLst>
            <pc:docMk/>
            <pc:sldMk cId="919345423" sldId="433"/>
            <ac:cxnSpMk id="118" creationId="{28DE713B-2B21-48AE-A0CB-5F95D9EE9169}"/>
          </ac:cxnSpMkLst>
        </pc:cxnChg>
      </pc:sldChg>
      <pc:sldChg chg="addSp modSp new mod">
        <pc:chgData name="Kitazawa Masakiyo" userId="2bf3742da7ad8ecb" providerId="LiveId" clId="{B3972186-D37E-46E5-9EB0-660A74C34F70}" dt="2023-04-26T16:55:15.229" v="3718" actId="1035"/>
        <pc:sldMkLst>
          <pc:docMk/>
          <pc:sldMk cId="3705058712" sldId="434"/>
        </pc:sldMkLst>
        <pc:spChg chg="add mod">
          <ac:chgData name="Kitazawa Masakiyo" userId="2bf3742da7ad8ecb" providerId="LiveId" clId="{B3972186-D37E-46E5-9EB0-660A74C34F70}" dt="2023-04-26T14:59:01.612" v="2657" actId="2085"/>
          <ac:spMkLst>
            <pc:docMk/>
            <pc:sldMk cId="3705058712" sldId="434"/>
            <ac:spMk id="2" creationId="{5ABE2F43-8B2C-4203-8EB8-B0C850B784D1}"/>
          </ac:spMkLst>
        </pc:spChg>
        <pc:spChg chg="add mod">
          <ac:chgData name="Kitazawa Masakiyo" userId="2bf3742da7ad8ecb" providerId="LiveId" clId="{B3972186-D37E-46E5-9EB0-660A74C34F70}" dt="2023-04-26T16:55:15.229" v="3718" actId="1035"/>
          <ac:spMkLst>
            <pc:docMk/>
            <pc:sldMk cId="3705058712" sldId="434"/>
            <ac:spMk id="3" creationId="{F59B91BD-AD21-47F7-8168-67361478D281}"/>
          </ac:spMkLst>
        </pc:spChg>
      </pc:sldChg>
      <pc:sldChg chg="modSp mod">
        <pc:chgData name="Kitazawa Masakiyo" userId="2bf3742da7ad8ecb" providerId="LiveId" clId="{B3972186-D37E-46E5-9EB0-660A74C34F70}" dt="2023-04-27T01:15:16.784" v="4066" actId="1035"/>
        <pc:sldMkLst>
          <pc:docMk/>
          <pc:sldMk cId="3243573602" sldId="435"/>
        </pc:sldMkLst>
        <pc:spChg chg="mod">
          <ac:chgData name="Kitazawa Masakiyo" userId="2bf3742da7ad8ecb" providerId="LiveId" clId="{B3972186-D37E-46E5-9EB0-660A74C34F70}" dt="2023-04-27T01:15:12.973" v="4064" actId="1035"/>
          <ac:spMkLst>
            <pc:docMk/>
            <pc:sldMk cId="3243573602" sldId="435"/>
            <ac:spMk id="10" creationId="{A65259F3-8019-4F61-8173-815E7F11F4B6}"/>
          </ac:spMkLst>
        </pc:spChg>
        <pc:spChg chg="mod">
          <ac:chgData name="Kitazawa Masakiyo" userId="2bf3742da7ad8ecb" providerId="LiveId" clId="{B3972186-D37E-46E5-9EB0-660A74C34F70}" dt="2023-04-27T01:15:12.973" v="4064" actId="1035"/>
          <ac:spMkLst>
            <pc:docMk/>
            <pc:sldMk cId="3243573602" sldId="435"/>
            <ac:spMk id="11" creationId="{C4D32904-F8FB-43D4-8D09-FF59B851CE4A}"/>
          </ac:spMkLst>
        </pc:spChg>
        <pc:spChg chg="mod">
          <ac:chgData name="Kitazawa Masakiyo" userId="2bf3742da7ad8ecb" providerId="LiveId" clId="{B3972186-D37E-46E5-9EB0-660A74C34F70}" dt="2023-04-27T01:15:16.784" v="4066" actId="1035"/>
          <ac:spMkLst>
            <pc:docMk/>
            <pc:sldMk cId="3243573602" sldId="435"/>
            <ac:spMk id="16" creationId="{32C77A3D-5583-4CF3-B270-CA9DC6B00992}"/>
          </ac:spMkLst>
        </pc:spChg>
        <pc:spChg chg="mod">
          <ac:chgData name="Kitazawa Masakiyo" userId="2bf3742da7ad8ecb" providerId="LiveId" clId="{B3972186-D37E-46E5-9EB0-660A74C34F70}" dt="2023-04-27T00:45:23.168" v="3876" actId="1038"/>
          <ac:spMkLst>
            <pc:docMk/>
            <pc:sldMk cId="3243573602" sldId="435"/>
            <ac:spMk id="18" creationId="{B86CB2FF-A856-43B5-A16A-264D262C6B9D}"/>
          </ac:spMkLst>
        </pc:spChg>
        <pc:picChg chg="mod">
          <ac:chgData name="Kitazawa Masakiyo" userId="2bf3742da7ad8ecb" providerId="LiveId" clId="{B3972186-D37E-46E5-9EB0-660A74C34F70}" dt="2023-04-27T00:45:14.002" v="3867" actId="14100"/>
          <ac:picMkLst>
            <pc:docMk/>
            <pc:sldMk cId="3243573602" sldId="435"/>
            <ac:picMk id="5" creationId="{492C2CEA-A074-450C-AD7F-2B485F3A65D3}"/>
          </ac:picMkLst>
        </pc:picChg>
        <pc:picChg chg="mod">
          <ac:chgData name="Kitazawa Masakiyo" userId="2bf3742da7ad8ecb" providerId="LiveId" clId="{B3972186-D37E-46E5-9EB0-660A74C34F70}" dt="2023-04-27T01:15:12.973" v="4064" actId="1035"/>
          <ac:picMkLst>
            <pc:docMk/>
            <pc:sldMk cId="3243573602" sldId="435"/>
            <ac:picMk id="8" creationId="{B27AC2CB-8056-451A-849A-4BB750C7B812}"/>
          </ac:picMkLst>
        </pc:picChg>
      </pc:sldChg>
      <pc:sldChg chg="modSp del mod">
        <pc:chgData name="Kitazawa Masakiyo" userId="2bf3742da7ad8ecb" providerId="LiveId" clId="{B3972186-D37E-46E5-9EB0-660A74C34F70}" dt="2023-04-27T01:26:15.856" v="4134" actId="2696"/>
        <pc:sldMkLst>
          <pc:docMk/>
          <pc:sldMk cId="1947229880" sldId="436"/>
        </pc:sldMkLst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" creationId="{5F3307F8-8264-4DEB-B914-032B99AF726D}"/>
          </ac:spMkLst>
        </pc:spChg>
        <pc:spChg chg="mod">
          <ac:chgData name="Kitazawa Masakiyo" userId="2bf3742da7ad8ecb" providerId="LiveId" clId="{B3972186-D37E-46E5-9EB0-660A74C34F70}" dt="2023-04-27T01:25:30.642" v="4125" actId="403"/>
          <ac:spMkLst>
            <pc:docMk/>
            <pc:sldMk cId="1947229880" sldId="436"/>
            <ac:spMk id="4" creationId="{37257080-2427-4949-8C28-3FC92D3720CB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2" creationId="{DE049D49-B27F-4FA8-B0F8-614C9F888A91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3" creationId="{43A70C5D-B9A6-42DA-9497-09EFAAD761EB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4" creationId="{A85E605A-D853-4C7E-8047-626BEA3001FD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5" creationId="{8A5B7534-A0E9-4FF6-8E82-B57C597DAA3C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2" creationId="{08240C57-65F5-47F9-AFA1-0A413F1F43E3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3" creationId="{36D9F9BE-A1F8-4565-B6B5-87D57F2EDB3D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4" creationId="{5E23DE34-6C76-4CFD-AAA9-E3A7DBE785F2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5" creationId="{299DA95A-28CF-4E1D-9D52-5FDCFF735A93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6" creationId="{52B078DA-7D5D-4859-AB89-70B335CC6A0C}"/>
          </ac:spMkLst>
        </pc:sp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5" creationId="{B8BA1B2F-AFA5-4013-8178-326C5CF4ED54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6" creationId="{A6EE97CB-F64F-406B-97DE-7D58371AD653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7" creationId="{88F3A860-B98F-4EE9-AB51-7E4B1FE6EF62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8" creationId="{7CA581B6-303F-48D5-83AA-BBC691003E1B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0" creationId="{842162A4-AB1D-4EDA-9D48-7F1E2C72FAD2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1" creationId="{1C7590FE-CB77-4B26-A825-E3F6911A8A3E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7" creationId="{967F060A-9B16-4E96-9331-8912A55713C8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9" creationId="{75B792A1-8D0A-4C1E-8382-91EAFBE3FD50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21" creationId="{E5BC9275-3E8E-4BA7-A83E-D409321B23B9}"/>
          </ac:picMkLst>
        </pc:picChg>
      </pc:sldChg>
      <pc:sldMasterChg chg="del delSldLayout">
        <pc:chgData name="Kitazawa Masakiyo" userId="2bf3742da7ad8ecb" providerId="LiveId" clId="{B3972186-D37E-46E5-9EB0-660A74C34F70}" dt="2023-04-26T15:03:50.266" v="2754" actId="2696"/>
        <pc:sldMasterMkLst>
          <pc:docMk/>
          <pc:sldMasterMk cId="3993251401" sldId="2147483662"/>
        </pc:sldMasterMkLst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41827363" sldId="214748366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10034115" sldId="214748366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3900682" sldId="214748366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837785400" sldId="214748366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687142509" sldId="214748366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352991359" sldId="214748366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38527344" sldId="2147483669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11007596" sldId="2147483670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88210768" sldId="2147483671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1805750" sldId="2147483672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73478826" sldId="214748367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24617269" sldId="214748367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3871040" sldId="214748367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084768825" sldId="214748367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946663911" sldId="214748367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070602026" sldId="214748367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625010804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45640-A244-4D50-AFF2-1CFB8C0CD0CF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F27AD-F831-43AE-8CFB-FBC67D2AAA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0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7AD-F831-43AE-8CFB-FBC67D2AAAB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06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806E1D-D24D-45E9-95D5-0B12C798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AD4C7A4-F2B8-417B-86A5-F8FE0D97D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A4F5D3-E708-4C88-89AA-4B0D7CB6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81D378-BDCB-4013-9271-0F971F30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1BBEA2-AE6F-46E7-88BE-752B91D8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3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31DAA-5391-4802-81D6-E7C29D8C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BE7416-2D77-4B5C-BE0E-FB224A35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438A18-B6EC-4811-B165-799EEA0C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85EEE0-A6A6-4D55-B38F-2FDB4165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CDAD9F-2D60-4F06-98FF-C48FA086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4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AA6342E-BA75-4833-9B65-A6B8EBC0C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C9B5710-D999-43C0-9466-C26D2696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F20C50-024F-4A2B-8D71-77EC6A45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C89C3-FED9-4943-BEF9-D3B5F40C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FDC767-1E09-4C62-AD1A-C86AA014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89659-F8D3-4368-A67D-E2B0FDA8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 bIns="0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58FAC9-FF5D-4956-A71E-AC975BB9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0684FC-8E7B-4E92-BB36-609EF4EA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303EA1-6103-40DC-A72C-3F293028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B6E2387-89EB-42D0-93A0-BFA33B504E26}"/>
              </a:ext>
            </a:extLst>
          </p:cNvPr>
          <p:cNvSpPr/>
          <p:nvPr userDrawn="1"/>
        </p:nvSpPr>
        <p:spPr>
          <a:xfrm>
            <a:off x="0" y="0"/>
            <a:ext cx="368300" cy="10556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5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25884-BA23-485E-8266-42334D52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201AF1-164F-4C2E-8C00-BF92E3F19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5F6BC1-BEB2-4EE4-9E16-AAF204F4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41A828-9A64-477F-A5CC-0BB0BDFE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0FE9FB-FC31-4018-893A-A80178EB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4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9F7568-4372-42C5-A2AF-29EC8685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24690E-302D-430F-975C-D8C1A103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F2D8A9-23AE-4D91-9939-458615A2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CA70E3-7058-4FA3-B0BC-4F890FF4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02802D-D82D-4476-82F1-0A0B302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722A57-5F7F-435D-8596-AA0AAEA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4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BB044-0569-46D2-8DDD-F761E238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2C5BAF-C84D-4F3A-A79E-03363A3D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CE7162C-AAE2-43EA-AFF5-1BB8E983D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CC30B2-1D20-43D1-832F-9050F67D3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10B648-7B97-4A48-83D4-4D5743184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5E4A33B-891E-4DE6-A3F6-E56E59D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4F89586-C87F-4A80-B2BB-D91B625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C1192EB-4AE6-42FF-9AB6-5889B3A1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8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67BF03-AF45-4CE5-8F62-A41ABB8D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170E99-653E-433C-A36B-937D5C81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580BD0-953D-4E0B-8EF0-D62232D8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3B2818-48DC-4284-AD03-90519109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8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1FFEEDC-273C-4443-9B56-CDE571C5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2BCB3B-0C4A-4284-A470-580028C6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E22860-9819-4828-AA03-663C0D3D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5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7D550-84A8-4586-85C7-100379B9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C795A9-745B-40BB-8384-44FD5B3A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0FB3C7-E899-4039-B778-02F9E3A98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D75F02-8988-40B8-9E4D-485C88CB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F616A20-642C-47B7-8ED5-B3DF3BA9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742F51-FA0A-485D-A417-F88D6FEF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3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23472-D0D2-4E6E-92B6-545EA803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4A139AC-C9A1-4948-B19C-FED02E438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4B3629-74A2-44A1-AA4E-CAA7F5DC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6D1C2B-8178-4E53-BE9C-10119225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97F009-D7FE-466A-BB01-B78E7932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954D3F-BE24-4D8B-A3C1-F319124E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4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837F83-AE5A-467B-ADB2-0FEEF821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7966E-20CE-411D-8860-0E999EFD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7BEC42-3921-48E2-8F2D-42DAEC000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12FB-1182-4777-A9B2-54E1C2CA317B}" type="datetimeFigureOut">
              <a:rPr kumimoji="1" lang="ja-JP" altLang="en-US" smtClean="0"/>
              <a:t>2023/4/27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02AA71-5563-45C0-BCB7-9858B00DF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EE7116-4374-46CD-AAC6-12D496B45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2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eb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ebp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1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emf"/><Relationship Id="rId7" Type="http://schemas.openxmlformats.org/officeDocument/2006/relationships/image" Target="../media/image69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emf"/><Relationship Id="rId7" Type="http://schemas.openxmlformats.org/officeDocument/2006/relationships/image" Target="../media/image83.jp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10" Type="http://schemas.openxmlformats.org/officeDocument/2006/relationships/image" Target="../media/image86.jpg"/><Relationship Id="rId4" Type="http://schemas.openxmlformats.org/officeDocument/2006/relationships/image" Target="../media/image80.jpeg"/><Relationship Id="rId9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914AEA9-E578-43AE-A42F-B140936DB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8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E32DC3-C6AE-4EE5-A8A1-DFA1C03505FA}"/>
              </a:ext>
            </a:extLst>
          </p:cNvPr>
          <p:cNvSpPr/>
          <p:nvPr/>
        </p:nvSpPr>
        <p:spPr>
          <a:xfrm>
            <a:off x="2341244" y="1600203"/>
            <a:ext cx="7509510" cy="316513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36A98F8-04B7-4967-B658-5E816FB27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8076"/>
            <a:ext cx="9144000" cy="2387600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J-PARC-HI</a:t>
            </a:r>
            <a:br>
              <a:rPr kumimoji="1" lang="en-US" altLang="ja-JP" sz="48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</a:br>
            <a:r>
              <a:rPr kumimoji="1"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J-PARC Heavy-Ion Project</a:t>
            </a:r>
            <a:endParaRPr kumimoji="1" lang="ja-JP" altLang="en-US" sz="4800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ACEB8B1-2556-4390-99D7-AEC836BA2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6530"/>
            <a:ext cx="9144000" cy="1655762"/>
          </a:xfrm>
        </p:spPr>
        <p:txBody>
          <a:bodyPr/>
          <a:lstStyle/>
          <a:p>
            <a:r>
              <a:rPr kumimoji="1" lang="en-US" altLang="ja-JP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Masakiyo Kitazawa</a:t>
            </a:r>
          </a:p>
          <a:p>
            <a:r>
              <a:rPr lang="en-US" altLang="ja-JP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for J-PARC-HI Collaboration</a:t>
            </a:r>
            <a:endParaRPr kumimoji="1" lang="ja-JP" altLang="en-US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6B9186-F8BD-4FA7-A155-A64DF5CA9567}"/>
              </a:ext>
            </a:extLst>
          </p:cNvPr>
          <p:cNvSpPr txBox="1"/>
          <p:nvPr/>
        </p:nvSpPr>
        <p:spPr>
          <a:xfrm>
            <a:off x="149126" y="6365543"/>
            <a:ext cx="4124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Yu Gothic UI Light" panose="020B0300000000000000" pitchFamily="50" charset="-128"/>
                <a:ea typeface="Yu Gothic UI Light" panose="020B0300000000000000" pitchFamily="50" charset="-128"/>
                <a:cs typeface="Calibri" panose="020F0502020204030204" pitchFamily="34" charset="0"/>
              </a:rPr>
              <a:t>ATHIC2023, Apr. 27, 2023, Hiroshima</a:t>
            </a:r>
            <a:endParaRPr kumimoji="1" lang="ja-JP" altLang="en-US" sz="2000" dirty="0">
              <a:solidFill>
                <a:schemeClr val="bg1"/>
              </a:solidFill>
              <a:latin typeface="Yu Gothic UI Light" panose="020B0300000000000000" pitchFamily="50" charset="-128"/>
              <a:ea typeface="Yu Gothic UI Light" panose="020B03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A6DA57-FE2A-484B-B4D8-07695A6D42C2}"/>
              </a:ext>
            </a:extLst>
          </p:cNvPr>
          <p:cNvSpPr txBox="1"/>
          <p:nvPr/>
        </p:nvSpPr>
        <p:spPr>
          <a:xfrm>
            <a:off x="9149133" y="6365543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Yu Gothic UI Light" panose="020B0300000000000000" pitchFamily="50" charset="-128"/>
                <a:ea typeface="Yu Gothic UI Light" panose="020B0300000000000000" pitchFamily="50" charset="-128"/>
              </a:rPr>
              <a:t>Photo: J-PARC Main Ring</a:t>
            </a:r>
            <a:endParaRPr kumimoji="1" lang="ja-JP" altLang="en-US" sz="2000" dirty="0">
              <a:solidFill>
                <a:schemeClr val="bg1"/>
              </a:solidFill>
              <a:latin typeface="Yu Gothic UI Light" panose="020B0300000000000000" pitchFamily="50" charset="-128"/>
              <a:ea typeface="Yu Gothic UI Light" panose="020B03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A6BE57D-E57C-440B-BD4E-44F3855A5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84" y="6141742"/>
            <a:ext cx="1998231" cy="7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0E6C84-803A-4356-9D87-41D9162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J-PARC-HI = Highest Baryon Density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41B4AD-8C23-4E51-810E-B20BA7AE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353" y="1463188"/>
            <a:ext cx="6123582" cy="454883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29F960-0542-4F3C-9E65-84E5F14AB842}"/>
              </a:ext>
            </a:extLst>
          </p:cNvPr>
          <p:cNvSpPr txBox="1"/>
          <p:nvPr/>
        </p:nvSpPr>
        <p:spPr>
          <a:xfrm rot="16200000">
            <a:off x="8201908" y="4000621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Ohnishi, 2002</a:t>
            </a:r>
            <a:endParaRPr kumimoji="1" lang="ja-JP" altLang="en-US" sz="20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A62A706-D9ED-40AC-BAB1-3A512DA317E7}"/>
              </a:ext>
            </a:extLst>
          </p:cNvPr>
          <p:cNvGrpSpPr/>
          <p:nvPr/>
        </p:nvGrpSpPr>
        <p:grpSpPr>
          <a:xfrm>
            <a:off x="1117614" y="4616440"/>
            <a:ext cx="3934960" cy="628489"/>
            <a:chOff x="-135157" y="4280822"/>
            <a:chExt cx="3934960" cy="628489"/>
          </a:xfrm>
        </p:grpSpPr>
        <p:sp>
          <p:nvSpPr>
            <p:cNvPr id="6" name="角丸四角形 2">
              <a:extLst>
                <a:ext uri="{FF2B5EF4-FFF2-40B4-BE49-F238E27FC236}">
                  <a16:creationId xmlns:a16="http://schemas.microsoft.com/office/drawing/2014/main" id="{ABA584E1-B243-489A-A9B2-5A970CBB378A}"/>
                </a:ext>
              </a:extLst>
            </p:cNvPr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角丸四角形 15">
              <a:extLst>
                <a:ext uri="{FF2B5EF4-FFF2-40B4-BE49-F238E27FC236}">
                  <a16:creationId xmlns:a16="http://schemas.microsoft.com/office/drawing/2014/main" id="{113CAC3A-1209-4EC6-8183-EE741A181EEC}"/>
                </a:ext>
              </a:extLst>
            </p:cNvPr>
            <p:cNvSpPr/>
            <p:nvPr/>
          </p:nvSpPr>
          <p:spPr>
            <a:xfrm>
              <a:off x="-135157" y="4280822"/>
              <a:ext cx="2275681" cy="628489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>
              <a:extLst>
                <a:ext uri="{FF2B5EF4-FFF2-40B4-BE49-F238E27FC236}">
                  <a16:creationId xmlns:a16="http://schemas.microsoft.com/office/drawing/2014/main" id="{28E4CB51-3053-4FEA-853E-0EAE330A8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2" y="4470579"/>
              <a:ext cx="1797709" cy="295660"/>
            </a:xfrm>
            <a:prstGeom prst="rect">
              <a:avLst/>
            </a:prstGeom>
          </p:spPr>
        </p:pic>
        <p:sp>
          <p:nvSpPr>
            <p:cNvPr id="9" name="右矢印 19">
              <a:extLst>
                <a:ext uri="{FF2B5EF4-FFF2-40B4-BE49-F238E27FC236}">
                  <a16:creationId xmlns:a16="http://schemas.microsoft.com/office/drawing/2014/main" id="{E34BEB11-35AF-4CD8-93C5-3B902C972B7E}"/>
                </a:ext>
              </a:extLst>
            </p:cNvPr>
            <p:cNvSpPr/>
            <p:nvPr/>
          </p:nvSpPr>
          <p:spPr>
            <a:xfrm>
              <a:off x="2140524" y="4417392"/>
              <a:ext cx="912522" cy="311845"/>
            </a:xfrm>
            <a:prstGeom prst="rightArrow">
              <a:avLst>
                <a:gd name="adj1" fmla="val 54887"/>
                <a:gd name="adj2" fmla="val 66183"/>
              </a:avLst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A59EE30-A3C2-4610-A63F-68AD9BC2C83C}"/>
              </a:ext>
            </a:extLst>
          </p:cNvPr>
          <p:cNvGrpSpPr/>
          <p:nvPr/>
        </p:nvGrpSpPr>
        <p:grpSpPr>
          <a:xfrm>
            <a:off x="1118305" y="1582559"/>
            <a:ext cx="3111141" cy="2079723"/>
            <a:chOff x="-40281" y="1813545"/>
            <a:chExt cx="3111141" cy="2079723"/>
          </a:xfrm>
        </p:grpSpPr>
        <p:sp>
          <p:nvSpPr>
            <p:cNvPr id="11" name="角丸四角形 9">
              <a:extLst>
                <a:ext uri="{FF2B5EF4-FFF2-40B4-BE49-F238E27FC236}">
                  <a16:creationId xmlns:a16="http://schemas.microsoft.com/office/drawing/2014/main" id="{A73208DA-DAFE-4D9B-9888-4B109F99A3F1}"/>
                </a:ext>
              </a:extLst>
            </p:cNvPr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角丸四角形 17">
              <a:extLst>
                <a:ext uri="{FF2B5EF4-FFF2-40B4-BE49-F238E27FC236}">
                  <a16:creationId xmlns:a16="http://schemas.microsoft.com/office/drawing/2014/main" id="{646EA096-1168-414E-BF53-D2BC9628F995}"/>
                </a:ext>
              </a:extLst>
            </p:cNvPr>
            <p:cNvSpPr/>
            <p:nvPr/>
          </p:nvSpPr>
          <p:spPr>
            <a:xfrm>
              <a:off x="-40281" y="2374108"/>
              <a:ext cx="2275682" cy="628489"/>
            </a:xfrm>
            <a:prstGeom prst="round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>
              <a:extLst>
                <a:ext uri="{FF2B5EF4-FFF2-40B4-BE49-F238E27FC236}">
                  <a16:creationId xmlns:a16="http://schemas.microsoft.com/office/drawing/2014/main" id="{A8847866-BE0B-4D4A-B208-1F2C3C786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2" y="2559045"/>
              <a:ext cx="2135216" cy="290537"/>
            </a:xfrm>
            <a:prstGeom prst="rect">
              <a:avLst/>
            </a:prstGeom>
          </p:spPr>
        </p:pic>
        <p:sp>
          <p:nvSpPr>
            <p:cNvPr id="14" name="右矢印 20">
              <a:extLst>
                <a:ext uri="{FF2B5EF4-FFF2-40B4-BE49-F238E27FC236}">
                  <a16:creationId xmlns:a16="http://schemas.microsoft.com/office/drawing/2014/main" id="{8C1017F5-2DCA-4472-A8B4-B3C9BA893707}"/>
                </a:ext>
              </a:extLst>
            </p:cNvPr>
            <p:cNvSpPr/>
            <p:nvPr/>
          </p:nvSpPr>
          <p:spPr>
            <a:xfrm>
              <a:off x="2235401" y="2548392"/>
              <a:ext cx="733689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000000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>
            <a:extLst>
              <a:ext uri="{FF2B5EF4-FFF2-40B4-BE49-F238E27FC236}">
                <a16:creationId xmlns:a16="http://schemas.microsoft.com/office/drawing/2014/main" id="{227FC2AB-2178-4862-AC72-017A4A3EF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68" y="1734985"/>
            <a:ext cx="2282317" cy="10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Exploring Dense Medium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D0F65F7-EF6D-47E5-8219-93A5BEC43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7" t="3086" r="16103" b="1685"/>
          <a:stretch/>
        </p:blipFill>
        <p:spPr>
          <a:xfrm>
            <a:off x="0" y="0"/>
            <a:ext cx="349228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5B0289-FADC-46AA-A34A-CB72CC75CAB5}"/>
              </a:ext>
            </a:extLst>
          </p:cNvPr>
          <p:cNvSpPr txBox="1"/>
          <p:nvPr/>
        </p:nvSpPr>
        <p:spPr>
          <a:xfrm>
            <a:off x="4463143" y="1581801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Equation of state</a:t>
            </a:r>
            <a:endParaRPr kumimoji="1" lang="ja-JP" altLang="en-US" sz="2400" dirty="0"/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9ACBDA38-57AC-4120-8E0E-A4BE12A420BB}"/>
              </a:ext>
            </a:extLst>
          </p:cNvPr>
          <p:cNvSpPr/>
          <p:nvPr/>
        </p:nvSpPr>
        <p:spPr>
          <a:xfrm>
            <a:off x="3153807" y="1558834"/>
            <a:ext cx="1309336" cy="4846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五方向 6">
            <a:extLst>
              <a:ext uri="{FF2B5EF4-FFF2-40B4-BE49-F238E27FC236}">
                <a16:creationId xmlns:a16="http://schemas.microsoft.com/office/drawing/2014/main" id="{54B84B26-91F6-4D7D-A82A-6763AE37D5E4}"/>
              </a:ext>
            </a:extLst>
          </p:cNvPr>
          <p:cNvSpPr/>
          <p:nvPr/>
        </p:nvSpPr>
        <p:spPr>
          <a:xfrm>
            <a:off x="3153807" y="2451462"/>
            <a:ext cx="1309336" cy="4846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25FF0B26-FD43-4403-8E04-38BDDDCA734D}"/>
              </a:ext>
            </a:extLst>
          </p:cNvPr>
          <p:cNvSpPr/>
          <p:nvPr/>
        </p:nvSpPr>
        <p:spPr>
          <a:xfrm>
            <a:off x="3153807" y="3811685"/>
            <a:ext cx="1313690" cy="48463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BD49A886-2798-4AEB-9A09-E74694335EDD}"/>
              </a:ext>
            </a:extLst>
          </p:cNvPr>
          <p:cNvSpPr/>
          <p:nvPr/>
        </p:nvSpPr>
        <p:spPr>
          <a:xfrm>
            <a:off x="3149453" y="4704313"/>
            <a:ext cx="1313690" cy="48463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C6B073-C0A3-4418-B1FD-06BA4E7775C3}"/>
              </a:ext>
            </a:extLst>
          </p:cNvPr>
          <p:cNvSpPr txBox="1"/>
          <p:nvPr/>
        </p:nvSpPr>
        <p:spPr>
          <a:xfrm>
            <a:off x="4463143" y="2460869"/>
            <a:ext cx="3411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QCD critical point /</a:t>
            </a:r>
          </a:p>
          <a:p>
            <a:pPr algn="l"/>
            <a:r>
              <a:rPr lang="en-US" altLang="ja-JP" sz="2400" dirty="0"/>
              <a:t>1st order transition /</a:t>
            </a:r>
          </a:p>
          <a:p>
            <a:pPr algn="l"/>
            <a:r>
              <a:rPr kumimoji="1" lang="en-US" altLang="ja-JP" sz="2400" dirty="0"/>
              <a:t>Color superconductivity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9372DB-D116-4786-8CD4-FADDD53A4FEC}"/>
              </a:ext>
            </a:extLst>
          </p:cNvPr>
          <p:cNvSpPr txBox="1"/>
          <p:nvPr/>
        </p:nvSpPr>
        <p:spPr>
          <a:xfrm>
            <a:off x="4463143" y="3811685"/>
            <a:ext cx="355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Dilepton production rate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974A95-9499-4EE1-A1AE-3F69B39BF467}"/>
              </a:ext>
            </a:extLst>
          </p:cNvPr>
          <p:cNvSpPr txBox="1"/>
          <p:nvPr/>
        </p:nvSpPr>
        <p:spPr>
          <a:xfrm>
            <a:off x="4463143" y="4704313"/>
            <a:ext cx="2868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Event selection /</a:t>
            </a:r>
          </a:p>
          <a:p>
            <a:pPr algn="l"/>
            <a:r>
              <a:rPr lang="en-US" altLang="ja-JP" sz="2400" dirty="0"/>
              <a:t>Higher correlations</a:t>
            </a:r>
            <a:endParaRPr kumimoji="1" lang="ja-JP" altLang="en-US" sz="24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1731D50-BE2E-4B43-ADEC-E5DE2699E57B}"/>
              </a:ext>
            </a:extLst>
          </p:cNvPr>
          <p:cNvGrpSpPr/>
          <p:nvPr/>
        </p:nvGrpSpPr>
        <p:grpSpPr>
          <a:xfrm>
            <a:off x="10272746" y="1369713"/>
            <a:ext cx="1725151" cy="1545625"/>
            <a:chOff x="10272746" y="1369713"/>
            <a:chExt cx="1725151" cy="15456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53A6C56-2028-4218-A661-8E3A892C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2746" y="1405831"/>
              <a:ext cx="1725151" cy="1509507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6B7511B-F446-4C55-8792-D3D7B5E7E6DE}"/>
                </a:ext>
              </a:extLst>
            </p:cNvPr>
            <p:cNvSpPr txBox="1"/>
            <p:nvPr/>
          </p:nvSpPr>
          <p:spPr>
            <a:xfrm>
              <a:off x="10272746" y="1369713"/>
              <a:ext cx="1725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</a:rPr>
                <a:t>Neutron stars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C7844B1-2AC3-448D-B8FC-491ADFEEE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957" y="2999366"/>
            <a:ext cx="3856168" cy="18792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1126E06-7E76-438D-ACE2-79955F0E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138" y="4920148"/>
            <a:ext cx="2392380" cy="18058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4C40625-B604-4297-A7A2-6AB4B6320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18" y="4909756"/>
            <a:ext cx="2589642" cy="19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FA71F8-86B1-4B25-ADE1-02DBDAEB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Event-by-event Fluctuations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13AF8E-EE55-4819-ADC0-99D2D9A763DD}"/>
              </a:ext>
            </a:extLst>
          </p:cNvPr>
          <p:cNvSpPr txBox="1"/>
          <p:nvPr/>
        </p:nvSpPr>
        <p:spPr>
          <a:xfrm>
            <a:off x="9450170" y="3136328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STAR (2022)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21EA1F-ABE5-406A-BCF5-326798716B0A}"/>
              </a:ext>
            </a:extLst>
          </p:cNvPr>
          <p:cNvSpPr txBox="1"/>
          <p:nvPr/>
        </p:nvSpPr>
        <p:spPr>
          <a:xfrm>
            <a:off x="302789" y="1283784"/>
            <a:ext cx="523252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Conserved charge fluctuations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9FE8F82-EA72-43D3-A0B4-59613450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585" y="3657603"/>
            <a:ext cx="6174112" cy="3008813"/>
          </a:xfrm>
          <a:prstGeom prst="rect">
            <a:avLst/>
          </a:prstGeom>
        </p:spPr>
      </p:pic>
      <p:sp>
        <p:nvSpPr>
          <p:cNvPr id="12" name="下矢印 11">
            <a:extLst>
              <a:ext uri="{FF2B5EF4-FFF2-40B4-BE49-F238E27FC236}">
                <a16:creationId xmlns:a16="http://schemas.microsoft.com/office/drawing/2014/main" id="{AE3FB0D4-7E99-47BE-84A7-66CDCADC4465}"/>
              </a:ext>
            </a:extLst>
          </p:cNvPr>
          <p:cNvSpPr/>
          <p:nvPr/>
        </p:nvSpPr>
        <p:spPr>
          <a:xfrm>
            <a:off x="10247996" y="5237360"/>
            <a:ext cx="986547" cy="457200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3" name="下矢印 11">
            <a:extLst>
              <a:ext uri="{FF2B5EF4-FFF2-40B4-BE49-F238E27FC236}">
                <a16:creationId xmlns:a16="http://schemas.microsoft.com/office/drawing/2014/main" id="{C646B2CE-88F5-42FF-9341-1A19BC4A6B82}"/>
              </a:ext>
            </a:extLst>
          </p:cNvPr>
          <p:cNvSpPr/>
          <p:nvPr/>
        </p:nvSpPr>
        <p:spPr>
          <a:xfrm>
            <a:off x="7053820" y="3878268"/>
            <a:ext cx="669186" cy="670256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048C4FA-A929-49C7-ABF0-6F87C788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302789" y="2769878"/>
            <a:ext cx="2985156" cy="211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>
            <a:extLst>
              <a:ext uri="{FF2B5EF4-FFF2-40B4-BE49-F238E27FC236}">
                <a16:creationId xmlns:a16="http://schemas.microsoft.com/office/drawing/2014/main" id="{D9628502-3E0F-4951-A9FB-142992CE3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0" y="2756641"/>
            <a:ext cx="848748" cy="37917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0632B6-C294-4AEF-9FB8-26AC8654E044}"/>
              </a:ext>
            </a:extLst>
          </p:cNvPr>
          <p:cNvSpPr txBox="1"/>
          <p:nvPr/>
        </p:nvSpPr>
        <p:spPr>
          <a:xfrm>
            <a:off x="338551" y="4968799"/>
            <a:ext cx="258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Asakawa, </a:t>
            </a:r>
            <a:r>
              <a:rPr kumimoji="1" lang="en-US" altLang="ja-JP" dirty="0" err="1"/>
              <a:t>Ejiri</a:t>
            </a:r>
            <a:r>
              <a:rPr kumimoji="1" lang="en-US" altLang="ja-JP" dirty="0"/>
              <a:t>, MK (2009)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2AB472-E395-48A2-B7CD-7BDD4D9C1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199" y="2769878"/>
            <a:ext cx="2311994" cy="214248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E58804-08AC-42D8-AEBB-D8C9FF143A78}"/>
              </a:ext>
            </a:extLst>
          </p:cNvPr>
          <p:cNvSpPr txBox="1"/>
          <p:nvPr/>
        </p:nvSpPr>
        <p:spPr>
          <a:xfrm>
            <a:off x="3566290" y="4968799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Stephanov</a:t>
            </a:r>
            <a:r>
              <a:rPr kumimoji="1" lang="en-US" altLang="ja-JP" dirty="0"/>
              <a:t> (2011)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3F2E8C-DBC3-4173-8DF4-3F938D361016}"/>
              </a:ext>
            </a:extLst>
          </p:cNvPr>
          <p:cNvSpPr txBox="1"/>
          <p:nvPr/>
        </p:nvSpPr>
        <p:spPr>
          <a:xfrm>
            <a:off x="302789" y="1852690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Higher-order cumulants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Signal of QCD CP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4BA33A-E669-4810-8235-46E90943F819}"/>
              </a:ext>
            </a:extLst>
          </p:cNvPr>
          <p:cNvSpPr txBox="1"/>
          <p:nvPr/>
        </p:nvSpPr>
        <p:spPr>
          <a:xfrm>
            <a:off x="6032247" y="3058062"/>
            <a:ext cx="341792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Experimental Result</a:t>
            </a:r>
          </a:p>
        </p:txBody>
      </p:sp>
      <p:sp>
        <p:nvSpPr>
          <p:cNvPr id="21" name="矢印: 山形 20">
            <a:extLst>
              <a:ext uri="{FF2B5EF4-FFF2-40B4-BE49-F238E27FC236}">
                <a16:creationId xmlns:a16="http://schemas.microsoft.com/office/drawing/2014/main" id="{9E64CBCD-FA98-48C1-AE78-B6AE29DE5ED7}"/>
              </a:ext>
            </a:extLst>
          </p:cNvPr>
          <p:cNvSpPr/>
          <p:nvPr/>
        </p:nvSpPr>
        <p:spPr>
          <a:xfrm rot="2758989">
            <a:off x="5959140" y="2110112"/>
            <a:ext cx="821519" cy="861784"/>
          </a:xfrm>
          <a:prstGeom prst="chevron">
            <a:avLst>
              <a:gd name="adj" fmla="val 50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D2E32F5-393E-4D7E-B7C6-D243A2E6F4B8}"/>
              </a:ext>
            </a:extLst>
          </p:cNvPr>
          <p:cNvSpPr/>
          <p:nvPr/>
        </p:nvSpPr>
        <p:spPr>
          <a:xfrm>
            <a:off x="426311" y="1313498"/>
            <a:ext cx="4057713" cy="7054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591584-87BF-4CA3-9F7E-43C42D0C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99" y="2316147"/>
            <a:ext cx="7691463" cy="32704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8437B3-B30F-4C0F-A010-4744428B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Baryon/Charge Cumulant Ratio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47467AB-E6A8-49AA-8376-71DC240AB661}"/>
                  </a:ext>
                </a:extLst>
              </p:cNvPr>
              <p:cNvSpPr txBox="1"/>
              <p:nvPr/>
            </p:nvSpPr>
            <p:spPr>
              <a:xfrm>
                <a:off x="5855283" y="1933186"/>
                <a:ext cx="21178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rgbClr val="152542"/>
                    </a:solidFill>
                  </a:rPr>
                  <a:t>STAR,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152542"/>
                        </a:solidFill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altLang="ja-JP" sz="2400" dirty="0">
                    <a:solidFill>
                      <a:srgbClr val="152542"/>
                    </a:solidFill>
                  </a:rPr>
                  <a:t>GeV</a:t>
                </a:r>
                <a:endParaRPr lang="ja-JP" altLang="en-US" sz="2400" dirty="0">
                  <a:solidFill>
                    <a:srgbClr val="152542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47467AB-E6A8-49AA-8376-71DC240A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283" y="1933186"/>
                <a:ext cx="2117888" cy="461665"/>
              </a:xfrm>
              <a:prstGeom prst="rect">
                <a:avLst/>
              </a:prstGeom>
              <a:blipFill>
                <a:blip r:embed="rId3"/>
                <a:stretch>
                  <a:fillRect l="-4323" t="-9211" r="-3746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FEE933-F3C4-4F8B-ACCA-C1441CAD1ADC}"/>
              </a:ext>
            </a:extLst>
          </p:cNvPr>
          <p:cNvSpPr txBox="1"/>
          <p:nvPr/>
        </p:nvSpPr>
        <p:spPr>
          <a:xfrm>
            <a:off x="8967574" y="193318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152542"/>
                </a:solidFill>
              </a:rPr>
              <a:t>Lattice QCD</a:t>
            </a:r>
            <a:r>
              <a:rPr lang="ja-JP" altLang="en-US" sz="2400" dirty="0">
                <a:solidFill>
                  <a:srgbClr val="152542"/>
                </a:solidFill>
              </a:rPr>
              <a:t>＋</a:t>
            </a:r>
            <a:r>
              <a:rPr lang="en-US" altLang="ja-JP" sz="2400" dirty="0">
                <a:solidFill>
                  <a:srgbClr val="152542"/>
                </a:solidFill>
              </a:rPr>
              <a:t>HRG</a:t>
            </a:r>
            <a:endParaRPr lang="ja-JP" altLang="en-US" sz="2400" dirty="0">
              <a:solidFill>
                <a:srgbClr val="152542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A3AFC-51D8-49F8-8DE0-A60C529C2EF8}"/>
              </a:ext>
            </a:extLst>
          </p:cNvPr>
          <p:cNvSpPr/>
          <p:nvPr/>
        </p:nvSpPr>
        <p:spPr>
          <a:xfrm>
            <a:off x="8207858" y="4230991"/>
            <a:ext cx="1893307" cy="21678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9D82BC-671D-43FD-A4A0-8C2EF616052B}"/>
              </a:ext>
            </a:extLst>
          </p:cNvPr>
          <p:cNvSpPr/>
          <p:nvPr/>
        </p:nvSpPr>
        <p:spPr>
          <a:xfrm>
            <a:off x="8207859" y="3655363"/>
            <a:ext cx="2650642" cy="23920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040DAD-0BCE-4DA7-BC9A-A8AE4A79BEC8}"/>
              </a:ext>
            </a:extLst>
          </p:cNvPr>
          <p:cNvSpPr/>
          <p:nvPr/>
        </p:nvSpPr>
        <p:spPr>
          <a:xfrm>
            <a:off x="10327081" y="3494322"/>
            <a:ext cx="219140" cy="162756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70C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17FADD-ADF8-4484-A880-94073A58F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" t="2502"/>
          <a:stretch/>
        </p:blipFill>
        <p:spPr>
          <a:xfrm>
            <a:off x="1068749" y="2955851"/>
            <a:ext cx="2824503" cy="273692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69C224E-58B7-499B-82DA-3D48F3C5C112}"/>
              </a:ext>
            </a:extLst>
          </p:cNvPr>
          <p:cNvSpPr/>
          <p:nvPr/>
        </p:nvSpPr>
        <p:spPr>
          <a:xfrm>
            <a:off x="1645779" y="2981602"/>
            <a:ext cx="1955096" cy="2455509"/>
          </a:xfrm>
          <a:prstGeom prst="rect">
            <a:avLst/>
          </a:prstGeom>
          <a:solidFill>
            <a:srgbClr val="3333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C2DCC1-0509-41FF-80F8-47B14F59DC0D}"/>
              </a:ext>
            </a:extLst>
          </p:cNvPr>
          <p:cNvSpPr txBox="1"/>
          <p:nvPr/>
        </p:nvSpPr>
        <p:spPr>
          <a:xfrm>
            <a:off x="8207858" y="1175763"/>
            <a:ext cx="378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accent5"/>
                </a:solidFill>
              </a:rPr>
              <a:t>MK, </a:t>
            </a:r>
            <a:r>
              <a:rPr kumimoji="1" lang="en-US" altLang="ja-JP" sz="2000" dirty="0" err="1">
                <a:solidFill>
                  <a:schemeClr val="accent5"/>
                </a:solidFill>
              </a:rPr>
              <a:t>Esumi</a:t>
            </a:r>
            <a:r>
              <a:rPr kumimoji="1" lang="en-US" altLang="ja-JP" sz="2000" dirty="0">
                <a:solidFill>
                  <a:schemeClr val="accent5"/>
                </a:solidFill>
              </a:rPr>
              <a:t>, Nonaka, 2205.10030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7080EC4-546B-4D5C-A7E4-698DF1B83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1" t="5210" r="59219" b="80178"/>
          <a:stretch/>
        </p:blipFill>
        <p:spPr>
          <a:xfrm>
            <a:off x="5331383" y="2499958"/>
            <a:ext cx="3386590" cy="716166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2 \rangle_c / \langle N_{\rm Q}^2 \rangle_c&#10;\simeq \chi_2^{\rm B}/\chi_2^{\rm Q}&#10;\end{align*}&lt;/body&gt;&#10;  &lt;fcolor&gt;FF000000&lt;/fcolor&gt;&#10;  &lt;bcolor&gt;FFFFFFFF&lt;/bcolor&gt;&#10;  &lt;transparent&gt;True&lt;/transparent&gt;&#10;  &lt;resolution&gt;1800&lt;/resolution&gt;&#10;  &lt;imageh&gt;336&lt;/imageh&gt;&#10;  &lt;imagew&gt;2467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F39DA964-FB2D-4084-8BB6-8C7E10767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7" y="1400107"/>
            <a:ext cx="3623043" cy="493452"/>
          </a:xfrm>
          <a:prstGeom prst="rect">
            <a:avLst/>
          </a:prstGeom>
        </p:spPr>
      </p:pic>
      <p:sp>
        <p:nvSpPr>
          <p:cNvPr id="20" name="矢印: 左右 19">
            <a:extLst>
              <a:ext uri="{FF2B5EF4-FFF2-40B4-BE49-F238E27FC236}">
                <a16:creationId xmlns:a16="http://schemas.microsoft.com/office/drawing/2014/main" id="{A8E2237F-AB37-458E-A096-D80B945CDAA5}"/>
              </a:ext>
            </a:extLst>
          </p:cNvPr>
          <p:cNvSpPr/>
          <p:nvPr/>
        </p:nvSpPr>
        <p:spPr>
          <a:xfrm>
            <a:off x="8198383" y="1979721"/>
            <a:ext cx="769191" cy="383482"/>
          </a:xfrm>
          <a:prstGeom prst="leftRightArrow">
            <a:avLst>
              <a:gd name="adj1" fmla="val 55574"/>
              <a:gd name="adj2" fmla="val 722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66162C-F5C3-4808-BF25-A993DB4F96AD}"/>
              </a:ext>
            </a:extLst>
          </p:cNvPr>
          <p:cNvSpPr txBox="1"/>
          <p:nvPr/>
        </p:nvSpPr>
        <p:spPr>
          <a:xfrm>
            <a:off x="5353332" y="5781340"/>
            <a:ext cx="672171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Finite acceptance modifies the ratio strongly.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Wider acceptance is necessary.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F89EEB1-F806-4275-8C81-ADF7410AD0FD}"/>
                  </a:ext>
                </a:extLst>
              </p:cNvPr>
              <p:cNvSpPr txBox="1"/>
              <p:nvPr/>
            </p:nvSpPr>
            <p:spPr>
              <a:xfrm>
                <a:off x="462332" y="2316147"/>
                <a:ext cx="3623043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-acceptance correction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F89EEB1-F806-4275-8C81-ADF7410AD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32" y="2316147"/>
                <a:ext cx="3623043" cy="461665"/>
              </a:xfrm>
              <a:prstGeom prst="rect">
                <a:avLst/>
              </a:prstGeom>
              <a:blipFill>
                <a:blip r:embed="rId6"/>
                <a:stretch>
                  <a:fillRect l="-505" t="-9211" r="-1178" b="-30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B36C52-AA82-452B-AF35-165A07C14CB8}"/>
                  </a:ext>
                </a:extLst>
              </p:cNvPr>
              <p:cNvSpPr txBox="1"/>
              <p:nvPr/>
            </p:nvSpPr>
            <p:spPr>
              <a:xfrm>
                <a:off x="3038492" y="4860272"/>
                <a:ext cx="6672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B36C52-AA82-452B-AF35-165A07C14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92" y="4860272"/>
                <a:ext cx="66729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D9A1DC-A2F4-4CD3-8D13-975155815F91}"/>
              </a:ext>
            </a:extLst>
          </p:cNvPr>
          <p:cNvSpPr txBox="1"/>
          <p:nvPr/>
        </p:nvSpPr>
        <p:spPr>
          <a:xfrm rot="16200000">
            <a:off x="451126" y="3148372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Yield</a:t>
            </a:r>
            <a:endParaRPr kumimoji="1"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65C3A6-2D32-4269-A017-D35495160E40}"/>
              </a:ext>
            </a:extLst>
          </p:cNvPr>
          <p:cNvSpPr txBox="1"/>
          <p:nvPr/>
        </p:nvSpPr>
        <p:spPr>
          <a:xfrm>
            <a:off x="980428" y="5827737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Electric charge: </a:t>
            </a:r>
            <a:r>
              <a:rPr lang="en-US" altLang="ja-JP" sz="2400" b="1" dirty="0"/>
              <a:t>49%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Protons: </a:t>
            </a:r>
            <a:r>
              <a:rPr lang="en-US" altLang="ja-JP" sz="2400" b="1" dirty="0"/>
              <a:t>82%</a:t>
            </a:r>
            <a:endParaRPr lang="ja-JP" altLang="en-US" sz="2400" b="1" dirty="0"/>
          </a:p>
        </p:txBody>
      </p:sp>
      <p:sp>
        <p:nvSpPr>
          <p:cNvPr id="29" name="左中かっこ 28">
            <a:extLst>
              <a:ext uri="{FF2B5EF4-FFF2-40B4-BE49-F238E27FC236}">
                <a16:creationId xmlns:a16="http://schemas.microsoft.com/office/drawing/2014/main" id="{FE7CD950-87C9-4793-A948-FE7C471A9B40}"/>
              </a:ext>
            </a:extLst>
          </p:cNvPr>
          <p:cNvSpPr/>
          <p:nvPr/>
        </p:nvSpPr>
        <p:spPr>
          <a:xfrm>
            <a:off x="772438" y="5967379"/>
            <a:ext cx="168865" cy="551857"/>
          </a:xfrm>
          <a:prstGeom prst="leftBrace">
            <a:avLst>
              <a:gd name="adj1" fmla="val 2687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181A69A-641C-4703-95BC-E5DF5CEF914C}"/>
                  </a:ext>
                </a:extLst>
              </p:cNvPr>
              <p:cNvSpPr txBox="1"/>
              <p:nvPr/>
            </p:nvSpPr>
            <p:spPr>
              <a:xfrm>
                <a:off x="1656523" y="4345256"/>
                <a:ext cx="14421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bg1"/>
                        </a:solidFill>
                        <a:effectLst>
                          <a:glow rad="127000">
                            <a:srgbClr val="0070C0">
                              <a:alpha val="79000"/>
                            </a:srgbClr>
                          </a:glo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sz="2400" b="0" i="1" dirty="0">
                    <a:solidFill>
                      <a:schemeClr val="bg1"/>
                    </a:solidFill>
                    <a:effectLst>
                      <a:glow rad="127000">
                        <a:srgbClr val="0070C0">
                          <a:alpha val="79000"/>
                        </a:srgbClr>
                      </a:glow>
                    </a:effectLst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bg1"/>
                        </a:solidFill>
                        <a:effectLst>
                          <a:glow rad="127000">
                            <a:srgbClr val="0070C0">
                              <a:alpha val="79000"/>
                            </a:srgbClr>
                          </a:glow>
                        </a:effectLst>
                        <a:latin typeface="Cambria Math" panose="02040503050406030204" pitchFamily="18" charset="0"/>
                      </a:rPr>
                      <m:t>(0.4,2.0)</m:t>
                    </m:r>
                  </m:oMath>
                </a14:m>
                <a:r>
                  <a:rPr kumimoji="1" lang="ja-JP" altLang="en-US" sz="2400" dirty="0">
                    <a:solidFill>
                      <a:schemeClr val="bg1"/>
                    </a:solidFill>
                    <a:effectLst>
                      <a:glow rad="127000">
                        <a:srgbClr val="0070C0">
                          <a:alpha val="79000"/>
                        </a:srgbClr>
                      </a:glo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181A69A-641C-4703-95BC-E5DF5CEF9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523" y="4345256"/>
                <a:ext cx="1442190" cy="830997"/>
              </a:xfrm>
              <a:prstGeom prst="rect">
                <a:avLst/>
              </a:prstGeom>
              <a:blipFill>
                <a:blip r:embed="rId8"/>
                <a:stretch>
                  <a:fillRect l="-8051" b="-18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CAB2B5-E4F2-42C7-B99D-1DE8D6FC7DCD}"/>
                  </a:ext>
                </a:extLst>
              </p:cNvPr>
              <p:cNvSpPr txBox="1"/>
              <p:nvPr/>
            </p:nvSpPr>
            <p:spPr>
              <a:xfrm>
                <a:off x="7056364" y="4398607"/>
                <a:ext cx="1886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corrected</a:t>
                </a:r>
                <a:endParaRPr kumimoji="1" lang="ja-JP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CAB2B5-E4F2-42C7-B99D-1DE8D6FC7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364" y="4398607"/>
                <a:ext cx="1886991" cy="461665"/>
              </a:xfrm>
              <a:prstGeom prst="rect">
                <a:avLst/>
              </a:prstGeom>
              <a:blipFill>
                <a:blip r:embed="rId9"/>
                <a:stretch>
                  <a:fillRect l="-971" t="-9333" r="-3560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E41F735-4BCE-45C8-BD20-42B256696E8E}"/>
                  </a:ext>
                </a:extLst>
              </p:cNvPr>
              <p:cNvSpPr txBox="1"/>
              <p:nvPr/>
            </p:nvSpPr>
            <p:spPr>
              <a:xfrm>
                <a:off x="8267902" y="3198167"/>
                <a:ext cx="2236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0070C0"/>
                    </a:solidFill>
                  </a:rPr>
                  <a:t>un</a:t>
                </a:r>
                <a:r>
                  <a:rPr kumimoji="1" lang="en-US" altLang="ja-JP" sz="2400" dirty="0">
                    <a:solidFill>
                      <a:srgbClr val="0070C0"/>
                    </a:solidFill>
                  </a:rPr>
                  <a:t>corrected</a:t>
                </a:r>
                <a:endParaRPr kumimoji="1"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E41F735-4BCE-45C8-BD20-42B256696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902" y="3198167"/>
                <a:ext cx="2236446" cy="461665"/>
              </a:xfrm>
              <a:prstGeom prst="rect">
                <a:avLst/>
              </a:prstGeom>
              <a:blipFill>
                <a:blip r:embed="rId10"/>
                <a:stretch>
                  <a:fillRect l="-817" t="-9333" r="-3270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>
            <a:extLst>
              <a:ext uri="{FF2B5EF4-FFF2-40B4-BE49-F238E27FC236}">
                <a16:creationId xmlns:a16="http://schemas.microsoft.com/office/drawing/2014/main" id="{64783D9E-DAD8-44E3-A686-5A1F9E50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5" r="94806" b="37011"/>
          <a:stretch/>
        </p:blipFill>
        <p:spPr>
          <a:xfrm>
            <a:off x="4253251" y="2833468"/>
            <a:ext cx="569982" cy="1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2D575-003F-4067-9C56-73B6F6CC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at Ultra-Low-Mass Region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3937AC-3F30-4D51-83B9-4F97B974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8" y="2547069"/>
            <a:ext cx="3669731" cy="31763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6FEFED-061B-4AF2-924D-1037429B2A90}"/>
              </a:ext>
            </a:extLst>
          </p:cNvPr>
          <p:cNvSpPr txBox="1"/>
          <p:nvPr/>
        </p:nvSpPr>
        <p:spPr>
          <a:xfrm>
            <a:off x="1472045" y="5819494"/>
            <a:ext cx="443583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Competition with pion </a:t>
            </a:r>
            <a:r>
              <a:rPr lang="en-US" altLang="ja-JP" sz="2400" dirty="0" err="1"/>
              <a:t>Dalitz</a:t>
            </a:r>
            <a:endParaRPr kumimoji="1" lang="en-US" altLang="ja-JP" sz="24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Momentum dependence</a:t>
            </a:r>
            <a:endParaRPr kumimoji="1" lang="ja-JP" altLang="en-US" sz="24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7FA57FA-2EF0-4E83-AA11-8121B4CC6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6"/>
          <a:stretch/>
        </p:blipFill>
        <p:spPr>
          <a:xfrm>
            <a:off x="4148710" y="2792247"/>
            <a:ext cx="2038258" cy="15562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A5A07E-51C4-425F-BFF7-B276F8F1D49D}"/>
              </a:ext>
            </a:extLst>
          </p:cNvPr>
          <p:cNvSpPr txBox="1"/>
          <p:nvPr/>
        </p:nvSpPr>
        <p:spPr>
          <a:xfrm>
            <a:off x="380144" y="1306811"/>
            <a:ext cx="3355406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Signal for color SC?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36AFD3-CF3E-4EC9-BE09-F812583C2AAD}"/>
              </a:ext>
            </a:extLst>
          </p:cNvPr>
          <p:cNvSpPr txBox="1"/>
          <p:nvPr/>
        </p:nvSpPr>
        <p:spPr>
          <a:xfrm>
            <a:off x="4071538" y="4400025"/>
            <a:ext cx="1976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accent5"/>
                </a:solidFill>
              </a:rPr>
              <a:t>Nishimura, MK, </a:t>
            </a:r>
          </a:p>
          <a:p>
            <a:pPr algn="l"/>
            <a:r>
              <a:rPr kumimoji="1" lang="en-US" altLang="ja-JP" sz="2000" dirty="0" err="1">
                <a:solidFill>
                  <a:schemeClr val="accent5"/>
                </a:solidFill>
              </a:rPr>
              <a:t>Kunihiro</a:t>
            </a:r>
            <a:endParaRPr kumimoji="1" lang="en-US" altLang="ja-JP" sz="2000" dirty="0">
              <a:solidFill>
                <a:schemeClr val="accent5"/>
              </a:solidFill>
            </a:endParaRPr>
          </a:p>
          <a:p>
            <a:pPr algn="l"/>
            <a:r>
              <a:rPr lang="en-US" altLang="ja-JP" sz="2000" dirty="0">
                <a:solidFill>
                  <a:schemeClr val="accent5"/>
                </a:solidFill>
              </a:rPr>
              <a:t>2302.03191</a:t>
            </a:r>
          </a:p>
          <a:p>
            <a:pPr algn="l"/>
            <a:r>
              <a:rPr lang="en-US" altLang="ja-JP" sz="2000" dirty="0">
                <a:solidFill>
                  <a:schemeClr val="accent5"/>
                </a:solidFill>
              </a:rPr>
              <a:t>2201.01963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EB4A84F6-22E6-4A97-AD69-4A865580DB60}"/>
              </a:ext>
            </a:extLst>
          </p:cNvPr>
          <p:cNvSpPr/>
          <p:nvPr/>
        </p:nvSpPr>
        <p:spPr>
          <a:xfrm rot="5400000">
            <a:off x="740357" y="5950265"/>
            <a:ext cx="83099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B06A55-4B31-4431-BBD5-4EE91AFF084F}"/>
              </a:ext>
            </a:extLst>
          </p:cNvPr>
          <p:cNvSpPr txBox="1"/>
          <p:nvPr/>
        </p:nvSpPr>
        <p:spPr>
          <a:xfrm>
            <a:off x="536020" y="1827495"/>
            <a:ext cx="508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/>
              <a:t>Anomalous dilepton production due to soft modes at phase boundary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54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C612E1C-0169-4F07-A21B-E81E996BF8D4}"/>
              </a:ext>
            </a:extLst>
          </p:cNvPr>
          <p:cNvSpPr/>
          <p:nvPr/>
        </p:nvSpPr>
        <p:spPr>
          <a:xfrm>
            <a:off x="6836229" y="1065000"/>
            <a:ext cx="5355771" cy="579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A92D575-003F-4067-9C56-73B6F6CC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at Ultra-Low-Mass Region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3937AC-3F30-4D51-83B9-4F97B974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8" y="2547069"/>
            <a:ext cx="3669731" cy="31763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6FEFED-061B-4AF2-924D-1037429B2A90}"/>
              </a:ext>
            </a:extLst>
          </p:cNvPr>
          <p:cNvSpPr txBox="1"/>
          <p:nvPr/>
        </p:nvSpPr>
        <p:spPr>
          <a:xfrm>
            <a:off x="1472045" y="5819494"/>
            <a:ext cx="443583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Competition with pion </a:t>
            </a:r>
            <a:r>
              <a:rPr lang="en-US" altLang="ja-JP" sz="2400" dirty="0" err="1"/>
              <a:t>Dalitz</a:t>
            </a:r>
            <a:endParaRPr kumimoji="1" lang="en-US" altLang="ja-JP" sz="24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Momentum dependence</a:t>
            </a:r>
            <a:endParaRPr kumimoji="1" lang="ja-JP" altLang="en-US" sz="24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27AC2CB-8056-451A-849A-4BB750C7B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738" y="2936979"/>
            <a:ext cx="3380522" cy="261669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FC0F27-2378-4891-8EE5-17D05577E8E9}"/>
              </a:ext>
            </a:extLst>
          </p:cNvPr>
          <p:cNvSpPr txBox="1"/>
          <p:nvPr/>
        </p:nvSpPr>
        <p:spPr>
          <a:xfrm>
            <a:off x="10539260" y="4274806"/>
            <a:ext cx="1200231" cy="856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p"/>
            </a:pPr>
            <a:r>
              <a:rPr kumimoji="1" lang="en-US" altLang="ja-JP" dirty="0" err="1">
                <a:solidFill>
                  <a:srgbClr val="0000FF"/>
                </a:solidFill>
              </a:rPr>
              <a:t>Dalitz</a:t>
            </a:r>
            <a:endParaRPr kumimoji="1" lang="en-US" altLang="ja-JP" dirty="0">
              <a:solidFill>
                <a:srgbClr val="0000FF"/>
              </a:solidFill>
            </a:endParaRPr>
          </a:p>
          <a:p>
            <a:r>
              <a:rPr kumimoji="1" lang="en-US" altLang="ja-JP" dirty="0">
                <a:solidFill>
                  <a:srgbClr val="FF0000"/>
                </a:solidFill>
              </a:rPr>
              <a:t>Free quark</a:t>
            </a:r>
          </a:p>
          <a:p>
            <a:r>
              <a:rPr kumimoji="1" lang="en-US" altLang="ja-JP" dirty="0"/>
              <a:t>diquark </a:t>
            </a:r>
            <a:r>
              <a:rPr kumimoji="1" lang="en-US" altLang="ja-JP" dirty="0" err="1"/>
              <a:t>fluc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5259F3-8019-4F61-8173-815E7F11F4B6}"/>
              </a:ext>
            </a:extLst>
          </p:cNvPr>
          <p:cNvSpPr txBox="1"/>
          <p:nvPr/>
        </p:nvSpPr>
        <p:spPr>
          <a:xfrm>
            <a:off x="9079299" y="4983663"/>
            <a:ext cx="1081219" cy="342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M(GeV/c</a:t>
            </a:r>
            <a:r>
              <a:rPr kumimoji="1" lang="en-US" altLang="ja-JP" baseline="30000"/>
              <a:t>2</a:t>
            </a:r>
            <a:r>
              <a:rPr kumimoji="1" lang="en-US" altLang="ja-JP"/>
              <a:t>)</a:t>
            </a:r>
            <a:endParaRPr kumimoji="1" lang="ja-JP" altLang="en-US" baseline="300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D32904-F8FB-43D4-8D09-FF59B851CE4A}"/>
              </a:ext>
            </a:extLst>
          </p:cNvPr>
          <p:cNvSpPr txBox="1"/>
          <p:nvPr/>
        </p:nvSpPr>
        <p:spPr>
          <a:xfrm>
            <a:off x="7558178" y="3233565"/>
            <a:ext cx="779437" cy="599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dR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dM</a:t>
            </a:r>
            <a:endParaRPr kumimoji="1" lang="en-US" altLang="ja-JP" dirty="0"/>
          </a:p>
          <a:p>
            <a:r>
              <a:rPr kumimoji="1" lang="en-US" altLang="ja-JP" dirty="0"/>
              <a:t>(A.U)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7FA57FA-2EF0-4E83-AA11-8121B4CC6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876"/>
          <a:stretch/>
        </p:blipFill>
        <p:spPr>
          <a:xfrm>
            <a:off x="4148710" y="2792247"/>
            <a:ext cx="2038258" cy="15562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A5A07E-51C4-425F-BFF7-B276F8F1D49D}"/>
              </a:ext>
            </a:extLst>
          </p:cNvPr>
          <p:cNvSpPr txBox="1"/>
          <p:nvPr/>
        </p:nvSpPr>
        <p:spPr>
          <a:xfrm>
            <a:off x="380144" y="1306811"/>
            <a:ext cx="3355406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Signal for color SC?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36AFD3-CF3E-4EC9-BE09-F812583C2AAD}"/>
              </a:ext>
            </a:extLst>
          </p:cNvPr>
          <p:cNvSpPr txBox="1"/>
          <p:nvPr/>
        </p:nvSpPr>
        <p:spPr>
          <a:xfrm>
            <a:off x="4071538" y="4400025"/>
            <a:ext cx="1976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accent5"/>
                </a:solidFill>
              </a:rPr>
              <a:t>Nishimura, MK, </a:t>
            </a:r>
          </a:p>
          <a:p>
            <a:pPr algn="l"/>
            <a:r>
              <a:rPr kumimoji="1" lang="en-US" altLang="ja-JP" sz="2000" dirty="0" err="1">
                <a:solidFill>
                  <a:schemeClr val="accent5"/>
                </a:solidFill>
              </a:rPr>
              <a:t>Kunihiro</a:t>
            </a:r>
            <a:endParaRPr kumimoji="1" lang="en-US" altLang="ja-JP" sz="2000" dirty="0">
              <a:solidFill>
                <a:schemeClr val="accent5"/>
              </a:solidFill>
            </a:endParaRPr>
          </a:p>
          <a:p>
            <a:pPr algn="l"/>
            <a:r>
              <a:rPr lang="en-US" altLang="ja-JP" sz="2000" dirty="0">
                <a:solidFill>
                  <a:schemeClr val="accent5"/>
                </a:solidFill>
              </a:rPr>
              <a:t>2302.03191</a:t>
            </a:r>
          </a:p>
          <a:p>
            <a:pPr algn="l"/>
            <a:r>
              <a:rPr lang="en-US" altLang="ja-JP" sz="2000" dirty="0">
                <a:solidFill>
                  <a:schemeClr val="accent5"/>
                </a:solidFill>
              </a:rPr>
              <a:t>2201.01963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EB4A84F6-22E6-4A97-AD69-4A865580DB60}"/>
              </a:ext>
            </a:extLst>
          </p:cNvPr>
          <p:cNvSpPr/>
          <p:nvPr/>
        </p:nvSpPr>
        <p:spPr>
          <a:xfrm rot="5400000">
            <a:off x="740357" y="5950265"/>
            <a:ext cx="83099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46E9F8-5FCA-4C11-B56C-6C19853E1EF3}"/>
              </a:ext>
            </a:extLst>
          </p:cNvPr>
          <p:cNvSpPr txBox="1"/>
          <p:nvPr/>
        </p:nvSpPr>
        <p:spPr>
          <a:xfrm>
            <a:off x="6467331" y="1304603"/>
            <a:ext cx="2188420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Experiments</a:t>
            </a:r>
            <a:endParaRPr kumimoji="1" lang="ja-JP" altLang="en-US" sz="28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92C2CEA-A074-450C-AD7F-2B485F3A6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96" y="1896192"/>
            <a:ext cx="2940616" cy="2073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D980D8-5945-46C0-9360-FEDEC8A0D1FC}"/>
              </a:ext>
            </a:extLst>
          </p:cNvPr>
          <p:cNvSpPr txBox="1"/>
          <p:nvPr/>
        </p:nvSpPr>
        <p:spPr>
          <a:xfrm>
            <a:off x="10539260" y="1972969"/>
            <a:ext cx="1436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>
                <a:solidFill>
                  <a:schemeClr val="bg1"/>
                </a:solidFill>
              </a:rPr>
              <a:t>Analysis by</a:t>
            </a:r>
          </a:p>
          <a:p>
            <a:pPr algn="r"/>
            <a:r>
              <a:rPr lang="en-US" altLang="ja-JP" sz="2000" dirty="0">
                <a:solidFill>
                  <a:schemeClr val="bg1"/>
                </a:solidFill>
              </a:rPr>
              <a:t>Y. </a:t>
            </a:r>
            <a:r>
              <a:rPr lang="en-US" altLang="ja-JP" sz="2000" dirty="0" err="1">
                <a:solidFill>
                  <a:schemeClr val="bg1"/>
                </a:solidFill>
              </a:rPr>
              <a:t>Morino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6CB2FF-A856-43B5-A16A-264D262C6B9D}"/>
              </a:ext>
            </a:extLst>
          </p:cNvPr>
          <p:cNvSpPr txBox="1"/>
          <p:nvPr/>
        </p:nvSpPr>
        <p:spPr>
          <a:xfrm>
            <a:off x="9233242" y="1995086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e</a:t>
            </a:r>
            <a:r>
              <a:rPr lang="en-US" altLang="ja-JP" sz="1400" baseline="300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+ </a:t>
            </a:r>
            <a:r>
              <a:rPr lang="en-US" altLang="ja-JP" sz="1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Mom</a:t>
            </a:r>
          </a:p>
          <a:p>
            <a:pPr defTabSz="457200"/>
            <a:r>
              <a:rPr lang="en-US" altLang="ja-JP" sz="1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(GeV/c)</a:t>
            </a:r>
            <a:endParaRPr lang="ja-JP" altLang="en-US" sz="1400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3A8251A-09B6-460A-BEE6-6AAB4B2CA5CD}"/>
              </a:ext>
            </a:extLst>
          </p:cNvPr>
          <p:cNvSpPr txBox="1"/>
          <p:nvPr/>
        </p:nvSpPr>
        <p:spPr>
          <a:xfrm>
            <a:off x="10669670" y="3496741"/>
            <a:ext cx="1316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1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e</a:t>
            </a:r>
            <a:r>
              <a:rPr lang="en-US" altLang="ja-JP" sz="1400" baseline="300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- </a:t>
            </a:r>
            <a:r>
              <a:rPr lang="en-US" altLang="ja-JP" sz="1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Mom (GeV/c)</a:t>
            </a:r>
            <a:endParaRPr lang="ja-JP" altLang="en-US" sz="1400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C77A3D-5583-4CF3-B270-CA9DC6B00992}"/>
              </a:ext>
            </a:extLst>
          </p:cNvPr>
          <p:cNvSpPr txBox="1"/>
          <p:nvPr/>
        </p:nvSpPr>
        <p:spPr>
          <a:xfrm>
            <a:off x="7307930" y="5798711"/>
            <a:ext cx="4623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Study</a:t>
            </a:r>
            <a:r>
              <a:rPr kumimoji="1" lang="en-US" altLang="ja-JP" sz="2400" dirty="0"/>
              <a:t> of experimental observability has just started! </a:t>
            </a:r>
            <a:endParaRPr kumimoji="1" lang="ja-JP" altLang="en-US" sz="2400" dirty="0"/>
          </a:p>
        </p:txBody>
      </p:sp>
      <p:sp>
        <p:nvSpPr>
          <p:cNvPr id="17" name="矢印: 山形 16">
            <a:extLst>
              <a:ext uri="{FF2B5EF4-FFF2-40B4-BE49-F238E27FC236}">
                <a16:creationId xmlns:a16="http://schemas.microsoft.com/office/drawing/2014/main" id="{2B8A2D25-39E2-441A-91CC-8945117A7D34}"/>
              </a:ext>
            </a:extLst>
          </p:cNvPr>
          <p:cNvSpPr/>
          <p:nvPr/>
        </p:nvSpPr>
        <p:spPr>
          <a:xfrm>
            <a:off x="5724670" y="1241644"/>
            <a:ext cx="647382" cy="64913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B06A55-4B31-4431-BBD5-4EE91AFF084F}"/>
              </a:ext>
            </a:extLst>
          </p:cNvPr>
          <p:cNvSpPr txBox="1"/>
          <p:nvPr/>
        </p:nvSpPr>
        <p:spPr>
          <a:xfrm>
            <a:off x="536020" y="1827495"/>
            <a:ext cx="508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/>
              <a:t>Anomalous dilepton production due to soft modes at phase boundary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35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273A73B-2949-4AC1-8BEC-081B779AD5F9}"/>
              </a:ext>
            </a:extLst>
          </p:cNvPr>
          <p:cNvSpPr/>
          <p:nvPr/>
        </p:nvSpPr>
        <p:spPr>
          <a:xfrm>
            <a:off x="5080565" y="1591053"/>
            <a:ext cx="3772519" cy="3128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8F175F0-E91B-4E4B-8FBA-C2EF4DC0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Event Selection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49535B-49DA-48D5-B1E7-AF62654B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2" y="1488759"/>
            <a:ext cx="5005633" cy="3718380"/>
          </a:xfrm>
          <a:prstGeom prst="rect">
            <a:avLst/>
          </a:prstGeom>
        </p:spPr>
      </p:pic>
      <p:pic>
        <p:nvPicPr>
          <p:cNvPr id="6" name="Google Shape;415;p42">
            <a:extLst>
              <a:ext uri="{FF2B5EF4-FFF2-40B4-BE49-F238E27FC236}">
                <a16:creationId xmlns:a16="http://schemas.microsoft.com/office/drawing/2014/main" id="{3978ED9E-F63B-457C-BAF0-F9407D972F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170" y="3535680"/>
            <a:ext cx="3238267" cy="3252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799E9C-8BCD-43C3-9F57-F5F0422D830A}"/>
              </a:ext>
            </a:extLst>
          </p:cNvPr>
          <p:cNvSpPr txBox="1"/>
          <p:nvPr/>
        </p:nvSpPr>
        <p:spPr>
          <a:xfrm>
            <a:off x="758535" y="5589793"/>
            <a:ext cx="776200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400" dirty="0"/>
              <a:t>Event selections via highest baryon/energy density will allow us a detailed study of QCD phase diagram.</a:t>
            </a:r>
            <a:endParaRPr kumimoji="1" lang="ja-JP" altLang="en-US" sz="2400" dirty="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A9CD863-43B1-443F-ADCE-5C0EBCD8A950}"/>
              </a:ext>
            </a:extLst>
          </p:cNvPr>
          <p:cNvSpPr/>
          <p:nvPr/>
        </p:nvSpPr>
        <p:spPr>
          <a:xfrm>
            <a:off x="2614338" y="2498087"/>
            <a:ext cx="921975" cy="1383840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F1B2F68-F13C-406A-9E6F-8E31184B005C}"/>
              </a:ext>
            </a:extLst>
          </p:cNvPr>
          <p:cNvSpPr/>
          <p:nvPr/>
        </p:nvSpPr>
        <p:spPr>
          <a:xfrm>
            <a:off x="3847451" y="2095796"/>
            <a:ext cx="921976" cy="1383840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F4135BFC-6CC8-425C-86A1-D6054C328E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0721" y="4421757"/>
            <a:ext cx="337496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C42748D7-B113-4F73-8BA5-E0F0A198B9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38660" y="2227659"/>
            <a:ext cx="1" cy="234873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BFCB28D-329F-40D2-B208-3AD326CA1558}"/>
              </a:ext>
            </a:extLst>
          </p:cNvPr>
          <p:cNvSpPr>
            <a:spLocks/>
          </p:cNvSpPr>
          <p:nvPr/>
        </p:nvSpPr>
        <p:spPr bwMode="auto">
          <a:xfrm>
            <a:off x="7109870" y="3038536"/>
            <a:ext cx="889860" cy="1383221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1276172D-8B78-4D21-B215-96CCC84B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516" y="297920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5" name="フリーフォーム 12">
            <a:extLst>
              <a:ext uri="{FF2B5EF4-FFF2-40B4-BE49-F238E27FC236}">
                <a16:creationId xmlns:a16="http://schemas.microsoft.com/office/drawing/2014/main" id="{5AAC23E4-B27C-432B-82FA-E02413532C3F}"/>
              </a:ext>
            </a:extLst>
          </p:cNvPr>
          <p:cNvSpPr/>
          <p:nvPr/>
        </p:nvSpPr>
        <p:spPr>
          <a:xfrm>
            <a:off x="5594521" y="2705877"/>
            <a:ext cx="2009447" cy="1211235"/>
          </a:xfrm>
          <a:custGeom>
            <a:avLst/>
            <a:gdLst>
              <a:gd name="connsiteX0" fmla="*/ 0 w 2277687"/>
              <a:gd name="connsiteY0" fmla="*/ 0 h 906087"/>
              <a:gd name="connsiteX1" fmla="*/ 1363287 w 2277687"/>
              <a:gd name="connsiteY1" fmla="*/ 315884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428373"/>
              <a:gd name="connsiteY0" fmla="*/ 0 h 1058665"/>
              <a:gd name="connsiteX1" fmla="*/ 1212601 w 2428373"/>
              <a:gd name="connsiteY1" fmla="*/ 216131 h 1058665"/>
              <a:gd name="connsiteX2" fmla="*/ 2428373 w 2428373"/>
              <a:gd name="connsiteY2" fmla="*/ 1058665 h 1058665"/>
              <a:gd name="connsiteX0" fmla="*/ 0 w 2428373"/>
              <a:gd name="connsiteY0" fmla="*/ 0 h 1058665"/>
              <a:gd name="connsiteX1" fmla="*/ 1212601 w 2428373"/>
              <a:gd name="connsiteY1" fmla="*/ 216131 h 1058665"/>
              <a:gd name="connsiteX2" fmla="*/ 2428373 w 2428373"/>
              <a:gd name="connsiteY2" fmla="*/ 1058665 h 1058665"/>
              <a:gd name="connsiteX0" fmla="*/ 0 w 2428373"/>
              <a:gd name="connsiteY0" fmla="*/ 0 h 1058665"/>
              <a:gd name="connsiteX1" fmla="*/ 1433608 w 2428373"/>
              <a:gd name="connsiteY1" fmla="*/ 303318 h 1058665"/>
              <a:gd name="connsiteX2" fmla="*/ 2428373 w 2428373"/>
              <a:gd name="connsiteY2" fmla="*/ 1058665 h 105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8373" h="1058665">
                <a:moveTo>
                  <a:pt x="0" y="0"/>
                </a:moveTo>
                <a:cubicBezTo>
                  <a:pt x="481790" y="40871"/>
                  <a:pt x="1028879" y="126874"/>
                  <a:pt x="1433608" y="303318"/>
                </a:cubicBezTo>
                <a:cubicBezTo>
                  <a:pt x="1838337" y="479762"/>
                  <a:pt x="2231300" y="817272"/>
                  <a:pt x="2428373" y="1058665"/>
                </a:cubicBezTo>
              </a:path>
            </a:pathLst>
          </a:custGeom>
          <a:noFill/>
          <a:ln w="50800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EE8A1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フリーフォーム 14">
            <a:extLst>
              <a:ext uri="{FF2B5EF4-FFF2-40B4-BE49-F238E27FC236}">
                <a16:creationId xmlns:a16="http://schemas.microsoft.com/office/drawing/2014/main" id="{B9D0ABD8-846F-4C39-B32B-667EDB093FE3}"/>
              </a:ext>
            </a:extLst>
          </p:cNvPr>
          <p:cNvSpPr/>
          <p:nvPr/>
        </p:nvSpPr>
        <p:spPr>
          <a:xfrm>
            <a:off x="6013187" y="2671690"/>
            <a:ext cx="1771255" cy="1230822"/>
          </a:xfrm>
          <a:custGeom>
            <a:avLst/>
            <a:gdLst>
              <a:gd name="connsiteX0" fmla="*/ 0 w 2277687"/>
              <a:gd name="connsiteY0" fmla="*/ 0 h 906087"/>
              <a:gd name="connsiteX1" fmla="*/ 1363287 w 2277687"/>
              <a:gd name="connsiteY1" fmla="*/ 315884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3276686"/>
              <a:gd name="connsiteY0" fmla="*/ 0 h 878860"/>
              <a:gd name="connsiteX1" fmla="*/ 2211600 w 3276686"/>
              <a:gd name="connsiteY1" fmla="*/ 188904 h 878860"/>
              <a:gd name="connsiteX2" fmla="*/ 3276686 w 3276686"/>
              <a:gd name="connsiteY2" fmla="*/ 878860 h 878860"/>
              <a:gd name="connsiteX0" fmla="*/ 0 w 3276686"/>
              <a:gd name="connsiteY0" fmla="*/ 0 h 878860"/>
              <a:gd name="connsiteX1" fmla="*/ 2211600 w 3276686"/>
              <a:gd name="connsiteY1" fmla="*/ 188904 h 878860"/>
              <a:gd name="connsiteX2" fmla="*/ 3276686 w 3276686"/>
              <a:gd name="connsiteY2" fmla="*/ 878860 h 878860"/>
              <a:gd name="connsiteX0" fmla="*/ 0 w 3276686"/>
              <a:gd name="connsiteY0" fmla="*/ 0 h 878860"/>
              <a:gd name="connsiteX1" fmla="*/ 2067008 w 3276686"/>
              <a:gd name="connsiteY1" fmla="*/ 172569 h 878860"/>
              <a:gd name="connsiteX2" fmla="*/ 3276686 w 3276686"/>
              <a:gd name="connsiteY2" fmla="*/ 878860 h 878860"/>
              <a:gd name="connsiteX0" fmla="*/ 0 w 2961212"/>
              <a:gd name="connsiteY0" fmla="*/ 0 h 764509"/>
              <a:gd name="connsiteX1" fmla="*/ 2067008 w 2961212"/>
              <a:gd name="connsiteY1" fmla="*/ 172569 h 764509"/>
              <a:gd name="connsiteX2" fmla="*/ 2961212 w 2961212"/>
              <a:gd name="connsiteY2" fmla="*/ 764509 h 764509"/>
              <a:gd name="connsiteX0" fmla="*/ 0 w 2961212"/>
              <a:gd name="connsiteY0" fmla="*/ 0 h 764509"/>
              <a:gd name="connsiteX1" fmla="*/ 2067008 w 2961212"/>
              <a:gd name="connsiteY1" fmla="*/ 172569 h 764509"/>
              <a:gd name="connsiteX2" fmla="*/ 2961212 w 2961212"/>
              <a:gd name="connsiteY2" fmla="*/ 764509 h 764509"/>
              <a:gd name="connsiteX0" fmla="*/ 0 w 2974357"/>
              <a:gd name="connsiteY0" fmla="*/ 0 h 846189"/>
              <a:gd name="connsiteX1" fmla="*/ 2067008 w 2974357"/>
              <a:gd name="connsiteY1" fmla="*/ 172569 h 846189"/>
              <a:gd name="connsiteX2" fmla="*/ 2974357 w 2974357"/>
              <a:gd name="connsiteY2" fmla="*/ 846189 h 846189"/>
              <a:gd name="connsiteX0" fmla="*/ 0 w 2974357"/>
              <a:gd name="connsiteY0" fmla="*/ 0 h 846189"/>
              <a:gd name="connsiteX1" fmla="*/ 2067008 w 2974357"/>
              <a:gd name="connsiteY1" fmla="*/ 172569 h 846189"/>
              <a:gd name="connsiteX2" fmla="*/ 2974357 w 2974357"/>
              <a:gd name="connsiteY2" fmla="*/ 846189 h 846189"/>
              <a:gd name="connsiteX0" fmla="*/ 0 w 2974357"/>
              <a:gd name="connsiteY0" fmla="*/ 0 h 846189"/>
              <a:gd name="connsiteX1" fmla="*/ 2132731 w 2974357"/>
              <a:gd name="connsiteY1" fmla="*/ 199795 h 846189"/>
              <a:gd name="connsiteX2" fmla="*/ 2974357 w 2974357"/>
              <a:gd name="connsiteY2" fmla="*/ 846189 h 846189"/>
              <a:gd name="connsiteX0" fmla="*/ 0 w 2820125"/>
              <a:gd name="connsiteY0" fmla="*/ 0 h 886121"/>
              <a:gd name="connsiteX1" fmla="*/ 1978499 w 2820125"/>
              <a:gd name="connsiteY1" fmla="*/ 239727 h 886121"/>
              <a:gd name="connsiteX2" fmla="*/ 2820125 w 2820125"/>
              <a:gd name="connsiteY2" fmla="*/ 886121 h 886121"/>
              <a:gd name="connsiteX0" fmla="*/ 0 w 2820125"/>
              <a:gd name="connsiteY0" fmla="*/ 0 h 862162"/>
              <a:gd name="connsiteX1" fmla="*/ 1978499 w 2820125"/>
              <a:gd name="connsiteY1" fmla="*/ 215768 h 862162"/>
              <a:gd name="connsiteX2" fmla="*/ 2820125 w 2820125"/>
              <a:gd name="connsiteY2" fmla="*/ 862162 h 862162"/>
              <a:gd name="connsiteX0" fmla="*/ 0 w 2800846"/>
              <a:gd name="connsiteY0" fmla="*/ 0 h 806257"/>
              <a:gd name="connsiteX1" fmla="*/ 1978499 w 2800846"/>
              <a:gd name="connsiteY1" fmla="*/ 215768 h 806257"/>
              <a:gd name="connsiteX2" fmla="*/ 2800846 w 2800846"/>
              <a:gd name="connsiteY2" fmla="*/ 806257 h 80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846" h="806257">
                <a:moveTo>
                  <a:pt x="0" y="0"/>
                </a:moveTo>
                <a:cubicBezTo>
                  <a:pt x="534369" y="24534"/>
                  <a:pt x="1482773" y="74737"/>
                  <a:pt x="1978499" y="215768"/>
                </a:cubicBezTo>
                <a:cubicBezTo>
                  <a:pt x="2474225" y="356800"/>
                  <a:pt x="2599176" y="553991"/>
                  <a:pt x="2800846" y="806257"/>
                </a:cubicBezTo>
              </a:path>
            </a:pathLst>
          </a:custGeom>
          <a:noFill/>
          <a:ln w="50800"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DEE2227-5E69-4956-B223-FF344C157D81}"/>
              </a:ext>
            </a:extLst>
          </p:cNvPr>
          <p:cNvCxnSpPr/>
          <p:nvPr/>
        </p:nvCxnSpPr>
        <p:spPr>
          <a:xfrm flipV="1">
            <a:off x="7372415" y="3472404"/>
            <a:ext cx="208625" cy="5438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B5483CD-E16C-4AA2-8D5B-4810531B92C7}"/>
              </a:ext>
            </a:extLst>
          </p:cNvPr>
          <p:cNvSpPr txBox="1"/>
          <p:nvPr/>
        </p:nvSpPr>
        <p:spPr>
          <a:xfrm rot="1486114">
            <a:off x="6117122" y="2558145"/>
            <a:ext cx="257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Baryon-rich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427FD93-BA35-4D89-AAEC-2535A15CE3AF}"/>
              </a:ext>
            </a:extLst>
          </p:cNvPr>
          <p:cNvCxnSpPr/>
          <p:nvPr/>
        </p:nvCxnSpPr>
        <p:spPr>
          <a:xfrm flipV="1">
            <a:off x="7119439" y="3199975"/>
            <a:ext cx="320187" cy="62517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80887C3-6AF2-4051-8F5D-8897A9705BB1}"/>
              </a:ext>
            </a:extLst>
          </p:cNvPr>
          <p:cNvCxnSpPr/>
          <p:nvPr/>
        </p:nvCxnSpPr>
        <p:spPr>
          <a:xfrm flipV="1">
            <a:off x="6754764" y="2935139"/>
            <a:ext cx="338480" cy="52459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T&#10;\end{align*}&lt;/body&gt;&#10;  &lt;fcolor&gt;FF000000&lt;/fcolor&gt;&#10;  &lt;bcolor&gt;FF000000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A16033C-995A-4CBC-9A94-C54F0A1F7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05" y="2201232"/>
            <a:ext cx="226307" cy="226307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mu&#10;\end{align*}&lt;/body&gt;&#10;  &lt;fcolor&gt;FF000000&lt;/fcolor&gt;&#10;  &lt;bcolor&gt;FF000000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D1E9AE1E-AA6E-4C24-BFBF-9E709158F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05" y="4058944"/>
            <a:ext cx="206106" cy="24427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99553DD-790D-4306-B847-62A0A810E6F4}"/>
              </a:ext>
            </a:extLst>
          </p:cNvPr>
          <p:cNvSpPr txBox="1"/>
          <p:nvPr/>
        </p:nvSpPr>
        <p:spPr>
          <a:xfrm>
            <a:off x="5765330" y="1585697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Density Scan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05BFDE1-7ABA-4834-8628-4EC2034587DE}"/>
              </a:ext>
            </a:extLst>
          </p:cNvPr>
          <p:cNvGrpSpPr/>
          <p:nvPr/>
        </p:nvGrpSpPr>
        <p:grpSpPr>
          <a:xfrm>
            <a:off x="8833644" y="91085"/>
            <a:ext cx="3594254" cy="3256894"/>
            <a:chOff x="5167975" y="3489686"/>
            <a:chExt cx="3594254" cy="3256894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6129C016-7F02-447B-8BBC-6E27765C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48DBD38-CD17-47ED-8BC6-4F31BBE9AC8A}"/>
                </a:ext>
              </a:extLst>
            </p:cNvPr>
            <p:cNvSpPr txBox="1"/>
            <p:nvPr/>
          </p:nvSpPr>
          <p:spPr>
            <a:xfrm>
              <a:off x="5167975" y="3489686"/>
              <a:ext cx="3594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average transverse energy 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3" name="フリーフォーム 25">
              <a:extLst>
                <a:ext uri="{FF2B5EF4-FFF2-40B4-BE49-F238E27FC236}">
                  <a16:creationId xmlns:a16="http://schemas.microsoft.com/office/drawing/2014/main" id="{9B78C90F-9EC6-40BB-BF46-2CDC131E92F0}"/>
                </a:ext>
              </a:extLst>
            </p:cNvPr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>
              <a:extLst>
                <a:ext uri="{FF2B5EF4-FFF2-40B4-BE49-F238E27FC236}">
                  <a16:creationId xmlns:a16="http://schemas.microsoft.com/office/drawing/2014/main" id="{F1D23CA7-F47F-481D-A517-A37540FD7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FF17457-C5DD-420A-A209-70D6522183F6}"/>
                </a:ext>
              </a:extLst>
            </p:cNvPr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B8A0AD2-7EF3-4C54-8F97-DB1E6C732EFE}"/>
              </a:ext>
            </a:extLst>
          </p:cNvPr>
          <p:cNvSpPr txBox="1"/>
          <p:nvPr/>
        </p:nvSpPr>
        <p:spPr>
          <a:xfrm rot="16200000">
            <a:off x="10723729" y="5056216"/>
            <a:ext cx="1776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pl-PL" altLang="ja-JP" sz="2000" dirty="0">
                <a:solidFill>
                  <a:schemeClr val="accent6">
                    <a:lumMod val="75000"/>
                  </a:schemeClr>
                </a:solidFill>
              </a:rPr>
              <a:t>Pochodzalla+,</a:t>
            </a:r>
          </a:p>
          <a:p>
            <a:pPr algn="l"/>
            <a:r>
              <a:rPr kumimoji="1" lang="pl-PL" altLang="ja-JP" sz="2000" dirty="0">
                <a:solidFill>
                  <a:schemeClr val="accent6">
                    <a:lumMod val="75000"/>
                  </a:schemeClr>
                </a:solidFill>
              </a:rPr>
              <a:t>PRL</a:t>
            </a:r>
            <a:r>
              <a:rPr kumimoji="1" lang="en-US" altLang="ja-JP" sz="2000" dirty="0">
                <a:solidFill>
                  <a:schemeClr val="accent6">
                    <a:lumMod val="75000"/>
                  </a:schemeClr>
                </a:solidFill>
              </a:rPr>
              <a:t> 1995</a:t>
            </a:r>
            <a:endParaRPr kumimoji="1" lang="ja-JP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Hadron/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Physics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65F01D-9F13-47CD-908C-CCE7B4CC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62" y="2143580"/>
            <a:ext cx="3524398" cy="29232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C82EA9-A21D-429C-A221-67E5497D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063" y="2231536"/>
            <a:ext cx="3413110" cy="27391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37E4B9-0162-4D47-9D4C-8991905ED849}"/>
              </a:ext>
            </a:extLst>
          </p:cNvPr>
          <p:cNvSpPr txBox="1"/>
          <p:nvPr/>
        </p:nvSpPr>
        <p:spPr>
          <a:xfrm rot="16200000">
            <a:off x="10653533" y="3647171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STAR,2015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FFAD90-825E-42A3-A2C7-3525756D18F8}"/>
              </a:ext>
            </a:extLst>
          </p:cNvPr>
          <p:cNvSpPr txBox="1"/>
          <p:nvPr/>
        </p:nvSpPr>
        <p:spPr>
          <a:xfrm>
            <a:off x="8024046" y="1526534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Correlation functions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6C1489-E5DC-4A58-BDAF-97C1384D0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24" r="51870"/>
          <a:stretch/>
        </p:blipFill>
        <p:spPr>
          <a:xfrm>
            <a:off x="0" y="0"/>
            <a:ext cx="3268211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FEFF10-80A6-4601-98AB-8F78E02127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1589" y="5036144"/>
            <a:ext cx="6417069" cy="153139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8646D3-DE30-4468-BDFC-733AB90B7FE5}"/>
              </a:ext>
            </a:extLst>
          </p:cNvPr>
          <p:cNvSpPr txBox="1"/>
          <p:nvPr/>
        </p:nvSpPr>
        <p:spPr>
          <a:xfrm>
            <a:off x="3920326" y="1526534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6">
                    <a:lumMod val="75000"/>
                  </a:schemeClr>
                </a:solidFill>
              </a:rPr>
              <a:t>Hypernuclei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48C405-A1B7-48F7-9908-CEB0B15CD3BF}"/>
              </a:ext>
            </a:extLst>
          </p:cNvPr>
          <p:cNvSpPr txBox="1"/>
          <p:nvPr/>
        </p:nvSpPr>
        <p:spPr>
          <a:xfrm>
            <a:off x="8340239" y="1957963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/>
              <a:t>hadron interaction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E66497-67CA-4E8A-823B-74C8423C0303}"/>
              </a:ext>
            </a:extLst>
          </p:cNvPr>
          <p:cNvSpPr txBox="1"/>
          <p:nvPr/>
        </p:nvSpPr>
        <p:spPr>
          <a:xfrm>
            <a:off x="4307061" y="5042298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aseline="30000" dirty="0"/>
              <a:t>12</a:t>
            </a:r>
            <a:r>
              <a:rPr kumimoji="1" lang="en-US" altLang="ja-JP" dirty="0"/>
              <a:t>C+</a:t>
            </a:r>
            <a:r>
              <a:rPr kumimoji="1" lang="en-US" altLang="ja-JP" baseline="30000" dirty="0"/>
              <a:t>12</a:t>
            </a:r>
            <a:r>
              <a:rPr kumimoji="1" lang="en-US" altLang="ja-JP" dirty="0"/>
              <a:t>C at 15AGeV</a:t>
            </a:r>
          </a:p>
          <a:p>
            <a:pPr algn="l"/>
            <a:r>
              <a:rPr lang="en-US" altLang="ja-JP" dirty="0"/>
              <a:t>(5T / 2.4m magnet)</a:t>
            </a:r>
          </a:p>
        </p:txBody>
      </p:sp>
    </p:spTree>
    <p:extLst>
      <p:ext uri="{BB962C8B-B14F-4D97-AF65-F5344CB8AC3E}">
        <p14:creationId xmlns:p14="http://schemas.microsoft.com/office/powerpoint/2010/main" val="2322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2937125" y="1932983"/>
            <a:ext cx="631775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J-PARC-HI</a:t>
            </a:r>
          </a:p>
          <a:p>
            <a:pPr algn="ctr"/>
            <a:r>
              <a:rPr lang="en-US" altLang="ja-JP" sz="9600" dirty="0">
                <a:solidFill>
                  <a:schemeClr val="bg1"/>
                </a:solidFill>
              </a:rPr>
              <a:t>Future Plan</a:t>
            </a:r>
            <a:endParaRPr kumimoji="1" lang="ja-JP" alt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0260CD-C677-4FC6-B988-5750C826A438}"/>
              </a:ext>
            </a:extLst>
          </p:cNvPr>
          <p:cNvSpPr/>
          <p:nvPr/>
        </p:nvSpPr>
        <p:spPr>
          <a:xfrm>
            <a:off x="1123122" y="1840680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D28571-5EF1-4B50-A0B2-0E96AEA47DED}"/>
              </a:ext>
            </a:extLst>
          </p:cNvPr>
          <p:cNvSpPr/>
          <p:nvPr/>
        </p:nvSpPr>
        <p:spPr>
          <a:xfrm>
            <a:off x="643647" y="1517515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F442DB-41E2-4E74-8985-11364F0A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J-PARC-HI Staging Plan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/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kumimoji="1" lang="en-US" altLang="ja-JP" sz="2800" dirty="0"/>
                  <a:t>KEK-BS booster</a:t>
                </a:r>
              </a:p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lang="en-US" altLang="ja-JP" sz="2800" dirty="0"/>
                  <a:t>E16+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spectrometer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blipFill>
                <a:blip r:embed="rId2"/>
                <a:stretch>
                  <a:fillRect l="-4026" t="-12179" r="-1932" b="-21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AB8820-1FBA-4F4B-ABDA-472D70AB6D72}"/>
              </a:ext>
            </a:extLst>
          </p:cNvPr>
          <p:cNvSpPr txBox="1"/>
          <p:nvPr/>
        </p:nvSpPr>
        <p:spPr>
          <a:xfrm>
            <a:off x="664660" y="1517515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DF2F551-5F6D-470D-AB5C-62E3BCAE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6"/>
          <a:stretch/>
        </p:blipFill>
        <p:spPr>
          <a:xfrm>
            <a:off x="5444115" y="1084275"/>
            <a:ext cx="6747885" cy="5773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3E72E1-186F-436E-88EE-675D13DA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0" t="90795"/>
          <a:stretch/>
        </p:blipFill>
        <p:spPr>
          <a:xfrm>
            <a:off x="7984719" y="6344907"/>
            <a:ext cx="4207281" cy="51309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A91D44-5A79-44EC-947A-EF00407E2E3D}"/>
              </a:ext>
            </a:extLst>
          </p:cNvPr>
          <p:cNvSpPr/>
          <p:nvPr/>
        </p:nvSpPr>
        <p:spPr>
          <a:xfrm>
            <a:off x="7072672" y="3117003"/>
            <a:ext cx="1167319" cy="80739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0D272EE-F1CE-408E-8634-F3317C7CD2C3}"/>
              </a:ext>
            </a:extLst>
          </p:cNvPr>
          <p:cNvSpPr/>
          <p:nvPr/>
        </p:nvSpPr>
        <p:spPr>
          <a:xfrm>
            <a:off x="7072672" y="1392521"/>
            <a:ext cx="1167319" cy="100283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98CFC9-0942-4ACB-8944-2E069B4FDB0F}"/>
              </a:ext>
            </a:extLst>
          </p:cNvPr>
          <p:cNvSpPr txBox="1"/>
          <p:nvPr/>
        </p:nvSpPr>
        <p:spPr>
          <a:xfrm>
            <a:off x="8229600" y="306826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</a:t>
            </a:r>
            <a:endParaRPr kumimoji="1" lang="ja-JP" altLang="en-US" sz="3600" b="1" dirty="0">
              <a:solidFill>
                <a:schemeClr val="accent2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1217A4-2A23-47FF-A677-B5CB21F64B88}"/>
              </a:ext>
            </a:extLst>
          </p:cNvPr>
          <p:cNvSpPr txBox="1"/>
          <p:nvPr/>
        </p:nvSpPr>
        <p:spPr>
          <a:xfrm>
            <a:off x="8225348" y="1338350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Phase-II</a:t>
            </a:r>
            <a:endParaRPr kumimoji="1" lang="ja-JP" altLang="en-US" sz="3600" b="1" dirty="0">
              <a:solidFill>
                <a:schemeClr val="accent1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1427D3-2913-4D84-83B4-E6DB8B7797BE}"/>
              </a:ext>
            </a:extLst>
          </p:cNvPr>
          <p:cNvSpPr/>
          <p:nvPr/>
        </p:nvSpPr>
        <p:spPr>
          <a:xfrm>
            <a:off x="1123122" y="4276992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A7C95-7E10-41ED-9C73-2B545A24DA25}"/>
              </a:ext>
            </a:extLst>
          </p:cNvPr>
          <p:cNvSpPr/>
          <p:nvPr/>
        </p:nvSpPr>
        <p:spPr>
          <a:xfrm>
            <a:off x="643647" y="3953827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7B7D27-9326-47F6-B1E4-499BA8F64B43}"/>
              </a:ext>
            </a:extLst>
          </p:cNvPr>
          <p:cNvSpPr txBox="1"/>
          <p:nvPr/>
        </p:nvSpPr>
        <p:spPr>
          <a:xfrm>
            <a:off x="664660" y="3953827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86D109-0B9C-4B3B-964F-5DEA3A1AD39E}"/>
              </a:ext>
            </a:extLst>
          </p:cNvPr>
          <p:cNvSpPr txBox="1"/>
          <p:nvPr/>
        </p:nvSpPr>
        <p:spPr>
          <a:xfrm>
            <a:off x="1261041" y="4701016"/>
            <a:ext cx="3679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b="1" dirty="0"/>
              <a:t>NEW</a:t>
            </a:r>
            <a:r>
              <a:rPr lang="en-US" altLang="ja-JP" sz="2800" dirty="0"/>
              <a:t> HI booster</a:t>
            </a:r>
            <a:endParaRPr kumimoji="1" lang="en-US" altLang="ja-JP" sz="28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/>
              <a:t>NEW</a:t>
            </a:r>
            <a:r>
              <a:rPr kumimoji="1" lang="en-US" altLang="ja-JP" sz="2800" dirty="0"/>
              <a:t> spectrometer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650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69CD5B-D9ED-4D15-9556-51124FDBAB19}"/>
              </a:ext>
            </a:extLst>
          </p:cNvPr>
          <p:cNvSpPr txBox="1"/>
          <p:nvPr/>
        </p:nvSpPr>
        <p:spPr>
          <a:xfrm>
            <a:off x="1224945" y="775635"/>
            <a:ext cx="350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J-</a:t>
            </a:r>
            <a:r>
              <a:rPr kumimoji="1" lang="en-US" altLang="ja-JP" sz="7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P</a:t>
            </a:r>
            <a:r>
              <a:rPr kumimoji="1" lang="en-US" altLang="ja-JP" sz="720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ARC</a:t>
            </a:r>
            <a:endParaRPr kumimoji="1" lang="ja-JP" altLang="en-US" sz="720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E86D7F-E44E-4E14-B85D-54E1C9558905}"/>
              </a:ext>
            </a:extLst>
          </p:cNvPr>
          <p:cNvSpPr txBox="1"/>
          <p:nvPr/>
        </p:nvSpPr>
        <p:spPr>
          <a:xfrm>
            <a:off x="1224945" y="2009062"/>
            <a:ext cx="965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>
                  <a:glow rad="393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Yu Gothic UI"/>
                <a:ea typeface="游明朝"/>
                <a:cs typeface="+mn-cs"/>
              </a:rPr>
              <a:t>= Japan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393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Yu Gothic UI"/>
                <a:ea typeface="游明朝"/>
                <a:cs typeface="+mn-cs"/>
              </a:rPr>
              <a:t>Proton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>
                  <a:glow rad="393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Yu Gothic UI"/>
                <a:ea typeface="游明朝"/>
                <a:cs typeface="+mn-cs"/>
              </a:rPr>
              <a:t> Accelerator Research Complex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>
                <a:glow rad="393700">
                  <a:schemeClr val="bg1">
                    <a:alpha val="40000"/>
                  </a:schemeClr>
                </a:glow>
              </a:effectLst>
              <a:uLnTx/>
              <a:uFillTx/>
              <a:latin typeface="Yu Gothic UI"/>
              <a:ea typeface="游明朝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1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233B1BC-4AA7-43F2-99D4-FD63C981EDAF}"/>
              </a:ext>
            </a:extLst>
          </p:cNvPr>
          <p:cNvGrpSpPr/>
          <p:nvPr/>
        </p:nvGrpSpPr>
        <p:grpSpPr>
          <a:xfrm>
            <a:off x="1991946" y="1922609"/>
            <a:ext cx="1342034" cy="1506391"/>
            <a:chOff x="1991946" y="1922609"/>
            <a:chExt cx="1342034" cy="150639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D04F04FD-7412-452E-9FA3-CF3BBA1AD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5" t="3831" r="13777" b="9773"/>
            <a:stretch/>
          </p:blipFill>
          <p:spPr>
            <a:xfrm rot="5400000">
              <a:off x="2447523" y="2804586"/>
              <a:ext cx="413141" cy="394655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7E42E0F0-E9EE-47A0-95A6-E1348E571C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9244" y="3156518"/>
              <a:ext cx="507968" cy="27248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5F1017F-FE61-4B86-A60D-EAC6C875A1C2}"/>
                </a:ext>
              </a:extLst>
            </p:cNvPr>
            <p:cNvSpPr txBox="1"/>
            <p:nvPr/>
          </p:nvSpPr>
          <p:spPr>
            <a:xfrm>
              <a:off x="1991946" y="1922609"/>
              <a:ext cx="13420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rgbClr val="FFFF00"/>
                  </a:solidFill>
                </a:rPr>
                <a:t>New</a:t>
              </a:r>
            </a:p>
            <a:p>
              <a:pPr algn="ctr"/>
              <a:r>
                <a:rPr lang="en-US" altLang="ja-JP" sz="2400" b="1" dirty="0">
                  <a:solidFill>
                    <a:srgbClr val="FFFF00"/>
                  </a:solidFill>
                </a:rPr>
                <a:t>Building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EBE9CAF6-AFCC-4DCB-9DAC-4930F2E75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1E0093C-5108-4C8E-A200-E8CA013D9217}"/>
              </a:ext>
            </a:extLst>
          </p:cNvPr>
          <p:cNvGrpSpPr/>
          <p:nvPr/>
        </p:nvGrpSpPr>
        <p:grpSpPr>
          <a:xfrm>
            <a:off x="2456766" y="1423093"/>
            <a:ext cx="4647738" cy="4900355"/>
            <a:chOff x="2456766" y="1423093"/>
            <a:chExt cx="4647738" cy="490035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50D4DDA-E5CC-424A-A060-0D7F8FE7B470}"/>
                </a:ext>
              </a:extLst>
            </p:cNvPr>
            <p:cNvSpPr/>
            <p:nvPr/>
          </p:nvSpPr>
          <p:spPr>
            <a:xfrm>
              <a:off x="4303971" y="2245070"/>
              <a:ext cx="2707180" cy="27071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8AD60CF-49DE-460E-A562-DCFDDC39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120" y="2311396"/>
              <a:ext cx="2487384" cy="80474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9D7DE0F4-BC21-4923-BB93-0B17DF0D8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390" y="2956305"/>
              <a:ext cx="848377" cy="94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945CD340-B32C-4C10-A12D-13D9D265903B}"/>
                </a:ext>
              </a:extLst>
            </p:cNvPr>
            <p:cNvSpPr/>
            <p:nvPr/>
          </p:nvSpPr>
          <p:spPr>
            <a:xfrm>
              <a:off x="4303971" y="1423093"/>
              <a:ext cx="202829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1079D47-1753-41DE-BEC8-FBE03C9FF031}"/>
                </a:ext>
              </a:extLst>
            </p:cNvPr>
            <p:cNvSpPr txBox="1"/>
            <p:nvPr/>
          </p:nvSpPr>
          <p:spPr>
            <a:xfrm>
              <a:off x="4324984" y="1423093"/>
              <a:ext cx="1728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b="1" dirty="0">
                  <a:solidFill>
                    <a:schemeClr val="bg1"/>
                  </a:solidFill>
                </a:rPr>
                <a:t>Phase-I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19179901-2E6D-46AF-8E10-93A8E980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457" y="5959919"/>
              <a:ext cx="1482207" cy="363529"/>
            </a:xfrm>
            <a:prstGeom prst="rect">
              <a:avLst/>
            </a:prstGeom>
          </p:spPr>
        </p:pic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BD066E3F-D8E3-45C3-B294-1D51BCA1E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7340" y="4794573"/>
              <a:ext cx="2244519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円弧 41">
              <a:extLst>
                <a:ext uri="{FF2B5EF4-FFF2-40B4-BE49-F238E27FC236}">
                  <a16:creationId xmlns:a16="http://schemas.microsoft.com/office/drawing/2014/main" id="{957E57D8-5FFA-4831-9151-EB34BF2248A6}"/>
                </a:ext>
              </a:extLst>
            </p:cNvPr>
            <p:cNvSpPr/>
            <p:nvPr/>
          </p:nvSpPr>
          <p:spPr>
            <a:xfrm>
              <a:off x="5774658" y="3880173"/>
              <a:ext cx="914400" cy="914400"/>
            </a:xfrm>
            <a:prstGeom prst="arc">
              <a:avLst>
                <a:gd name="adj1" fmla="val 21540738"/>
                <a:gd name="adj2" fmla="val 5347949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7FDEAC5-7D3A-4703-9D84-45E10979F986}"/>
                </a:ext>
              </a:extLst>
            </p:cNvPr>
            <p:cNvCxnSpPr/>
            <p:nvPr/>
          </p:nvCxnSpPr>
          <p:spPr>
            <a:xfrm>
              <a:off x="6689058" y="3631823"/>
              <a:ext cx="0" cy="70555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52DE1D6-ECDE-4CFC-A323-64975F5F96C9}"/>
                </a:ext>
              </a:extLst>
            </p:cNvPr>
            <p:cNvCxnSpPr/>
            <p:nvPr/>
          </p:nvCxnSpPr>
          <p:spPr>
            <a:xfrm>
              <a:off x="4474723" y="2311396"/>
              <a:ext cx="0" cy="2571889"/>
            </a:xfrm>
            <a:prstGeom prst="straightConnector1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3D06517-0988-457F-94AB-AEF3AB5DB983}"/>
                </a:ext>
              </a:extLst>
            </p:cNvPr>
            <p:cNvSpPr txBox="1"/>
            <p:nvPr/>
          </p:nvSpPr>
          <p:spPr>
            <a:xfrm rot="16200000">
              <a:off x="4231131" y="3313985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60m</a:t>
              </a:r>
              <a:endParaRPr kumimoji="1" lang="ja-JP" altLang="en-US" sz="2400" dirty="0"/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84862263-5A50-4533-9202-E7501646B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766" y="2245070"/>
              <a:ext cx="1847206" cy="550273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EF0FC911-7273-471F-999B-742D98FC8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6766" y="3208484"/>
              <a:ext cx="1847205" cy="1743766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E41055-D4DB-41C3-8AB3-474AFFCD5819}"/>
              </a:ext>
            </a:extLst>
          </p:cNvPr>
          <p:cNvGrpSpPr/>
          <p:nvPr/>
        </p:nvGrpSpPr>
        <p:grpSpPr>
          <a:xfrm>
            <a:off x="6531834" y="3596514"/>
            <a:ext cx="4957896" cy="2094036"/>
            <a:chOff x="6531834" y="3596514"/>
            <a:chExt cx="4957896" cy="2094036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19DF3E18-392C-44B1-80B5-DCA737A58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7" t="30682" r="17722" b="28880"/>
            <a:stretch/>
          </p:blipFill>
          <p:spPr bwMode="auto">
            <a:xfrm>
              <a:off x="8311085" y="4107771"/>
              <a:ext cx="2223973" cy="158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D5D939-8404-4A62-862F-1B5D960EB52C}"/>
                </a:ext>
              </a:extLst>
            </p:cNvPr>
            <p:cNvSpPr txBox="1"/>
            <p:nvPr/>
          </p:nvSpPr>
          <p:spPr>
            <a:xfrm>
              <a:off x="7912817" y="3596514"/>
              <a:ext cx="27703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KEK 500MeV BS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ABDBB28-D5EB-41BC-B3CE-626D94998405}"/>
                </a:ext>
              </a:extLst>
            </p:cNvPr>
            <p:cNvSpPr txBox="1"/>
            <p:nvPr/>
          </p:nvSpPr>
          <p:spPr>
            <a:xfrm rot="520091">
              <a:off x="9594659" y="4070333"/>
              <a:ext cx="1895071" cy="101566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</a:rPr>
                <a:t>REUSE</a:t>
              </a:r>
            </a:p>
            <a:p>
              <a:pPr algn="l"/>
              <a:r>
                <a:rPr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kept in </a:t>
              </a:r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working </a:t>
              </a:r>
            </a:p>
            <a:p>
              <a:pPr algn="l"/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condition</a:t>
              </a:r>
              <a:endParaRPr kumimoji="1" lang="ja-JP" altLang="en-US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34FB41E-7A61-4DEC-8CFF-D7E81C6E91EE}"/>
                </a:ext>
              </a:extLst>
            </p:cNvPr>
            <p:cNvSpPr/>
            <p:nvPr/>
          </p:nvSpPr>
          <p:spPr>
            <a:xfrm>
              <a:off x="7796170" y="3711489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>
              <a:extLst>
                <a:ext uri="{FF2B5EF4-FFF2-40B4-BE49-F238E27FC236}">
                  <a16:creationId xmlns:a16="http://schemas.microsoft.com/office/drawing/2014/main" id="{B9B63A7B-85C1-4750-8919-AEB558572038}"/>
                </a:ext>
              </a:extLst>
            </p:cNvPr>
            <p:cNvSpPr/>
            <p:nvPr/>
          </p:nvSpPr>
          <p:spPr>
            <a:xfrm rot="18077786">
              <a:off x="7150309" y="3138077"/>
              <a:ext cx="175846" cy="1412795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ECF2CD-820C-40AA-BF47-C1B7E2467A14}"/>
              </a:ext>
            </a:extLst>
          </p:cNvPr>
          <p:cNvGrpSpPr/>
          <p:nvPr/>
        </p:nvGrpSpPr>
        <p:grpSpPr>
          <a:xfrm>
            <a:off x="6185364" y="1138466"/>
            <a:ext cx="4356830" cy="2116606"/>
            <a:chOff x="6185364" y="1138466"/>
            <a:chExt cx="4356830" cy="2116606"/>
          </a:xfrm>
        </p:grpSpPr>
        <p:pic>
          <p:nvPicPr>
            <p:cNvPr id="32" name="Google Shape;176;p23">
              <a:extLst>
                <a:ext uri="{FF2B5EF4-FFF2-40B4-BE49-F238E27FC236}">
                  <a16:creationId xmlns:a16="http://schemas.microsoft.com/office/drawing/2014/main" id="{CA510FFA-7474-45E2-983C-9264D76184D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14652" y="1769407"/>
              <a:ext cx="2327542" cy="1485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ED79CC-A150-4649-9BB7-5B0C05041034}"/>
                </a:ext>
              </a:extLst>
            </p:cNvPr>
            <p:cNvSpPr txBox="1"/>
            <p:nvPr/>
          </p:nvSpPr>
          <p:spPr>
            <a:xfrm>
              <a:off x="7918591" y="1138466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HI LINAC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DD77F4E1-19AE-48AF-B07B-2F53E8360DBB}"/>
                </a:ext>
              </a:extLst>
            </p:cNvPr>
            <p:cNvSpPr/>
            <p:nvPr/>
          </p:nvSpPr>
          <p:spPr>
            <a:xfrm>
              <a:off x="7807150" y="1275577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EA654D9C-905C-4812-87FC-775F527244C7}"/>
                </a:ext>
              </a:extLst>
            </p:cNvPr>
            <p:cNvSpPr/>
            <p:nvPr/>
          </p:nvSpPr>
          <p:spPr>
            <a:xfrm rot="14627197">
              <a:off x="6978711" y="1103758"/>
              <a:ext cx="192575" cy="177926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5F0DFD5-47D7-4F77-9055-18D27A543732}"/>
              </a:ext>
            </a:extLst>
          </p:cNvPr>
          <p:cNvSpPr/>
          <p:nvPr/>
        </p:nvSpPr>
        <p:spPr>
          <a:xfrm>
            <a:off x="8276477" y="2251394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3CB3C8-3F43-479B-B8C3-2CDF46A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83" y="2284557"/>
            <a:ext cx="2487133" cy="26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0D4DDA-E5CC-424A-A060-0D7F8FE7B470}"/>
              </a:ext>
            </a:extLst>
          </p:cNvPr>
          <p:cNvSpPr/>
          <p:nvPr/>
        </p:nvSpPr>
        <p:spPr>
          <a:xfrm>
            <a:off x="4303971" y="2245070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8AD60CF-49DE-460E-A562-DCFDDC39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7120" y="2311396"/>
            <a:ext cx="2487384" cy="804742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D7DE0F4-BC21-4923-BB93-0B17DF0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90" y="2956305"/>
            <a:ext cx="848377" cy="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CD340-B32C-4C10-A12D-13D9D265903B}"/>
              </a:ext>
            </a:extLst>
          </p:cNvPr>
          <p:cNvSpPr/>
          <p:nvPr/>
        </p:nvSpPr>
        <p:spPr>
          <a:xfrm>
            <a:off x="4303971" y="1423093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079D47-1753-41DE-BEC8-FBE03C9FF031}"/>
              </a:ext>
            </a:extLst>
          </p:cNvPr>
          <p:cNvSpPr txBox="1"/>
          <p:nvPr/>
        </p:nvSpPr>
        <p:spPr>
          <a:xfrm>
            <a:off x="4324984" y="1423093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D916F3-7343-4796-AF6C-2850D7027E72}"/>
              </a:ext>
            </a:extLst>
          </p:cNvPr>
          <p:cNvSpPr/>
          <p:nvPr/>
        </p:nvSpPr>
        <p:spPr>
          <a:xfrm>
            <a:off x="8262662" y="1423093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8C25C4-B626-45B7-BE8F-E1E0DA24F608}"/>
              </a:ext>
            </a:extLst>
          </p:cNvPr>
          <p:cNvSpPr txBox="1"/>
          <p:nvPr/>
        </p:nvSpPr>
        <p:spPr>
          <a:xfrm>
            <a:off x="8283675" y="1423093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9179901-2E6D-46AF-8E10-93A8E9802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7" y="5959919"/>
            <a:ext cx="1482207" cy="363529"/>
          </a:xfrm>
          <a:prstGeom prst="rect">
            <a:avLst/>
          </a:prstGeom>
        </p:spPr>
      </p:pic>
      <p:pic>
        <p:nvPicPr>
          <p:cNvPr id="3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8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93FB3732-7D26-45A4-B20E-B0EB7D8FD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79" y="5963055"/>
            <a:ext cx="1482207" cy="363529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E42E0F0-E9EE-47A0-95A6-E1348E571CB8}"/>
              </a:ext>
            </a:extLst>
          </p:cNvPr>
          <p:cNvCxnSpPr>
            <a:cxnSpLocks/>
          </p:cNvCxnSpPr>
          <p:nvPr/>
        </p:nvCxnSpPr>
        <p:spPr>
          <a:xfrm flipH="1">
            <a:off x="2219244" y="3156518"/>
            <a:ext cx="507968" cy="27248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5F1017F-FE61-4B86-A60D-EAC6C875A1C2}"/>
              </a:ext>
            </a:extLst>
          </p:cNvPr>
          <p:cNvSpPr txBox="1"/>
          <p:nvPr/>
        </p:nvSpPr>
        <p:spPr>
          <a:xfrm>
            <a:off x="1991946" y="1922609"/>
            <a:ext cx="1342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New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Building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D066E3F-D8E3-45C3-B294-1D51BCA1EF8B}"/>
              </a:ext>
            </a:extLst>
          </p:cNvPr>
          <p:cNvCxnSpPr>
            <a:cxnSpLocks/>
          </p:cNvCxnSpPr>
          <p:nvPr/>
        </p:nvCxnSpPr>
        <p:spPr>
          <a:xfrm flipH="1">
            <a:off x="3987340" y="4794573"/>
            <a:ext cx="2244519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弧 41">
            <a:extLst>
              <a:ext uri="{FF2B5EF4-FFF2-40B4-BE49-F238E27FC236}">
                <a16:creationId xmlns:a16="http://schemas.microsoft.com/office/drawing/2014/main" id="{957E57D8-5FFA-4831-9151-EB34BF2248A6}"/>
              </a:ext>
            </a:extLst>
          </p:cNvPr>
          <p:cNvSpPr/>
          <p:nvPr/>
        </p:nvSpPr>
        <p:spPr>
          <a:xfrm>
            <a:off x="5774658" y="3880173"/>
            <a:ext cx="914400" cy="914400"/>
          </a:xfrm>
          <a:prstGeom prst="arc">
            <a:avLst>
              <a:gd name="adj1" fmla="val 21540738"/>
              <a:gd name="adj2" fmla="val 5347949"/>
            </a:avLst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7FDEAC5-7D3A-4703-9D84-45E10979F986}"/>
              </a:ext>
            </a:extLst>
          </p:cNvPr>
          <p:cNvCxnSpPr/>
          <p:nvPr/>
        </p:nvCxnSpPr>
        <p:spPr>
          <a:xfrm>
            <a:off x="6689058" y="3631823"/>
            <a:ext cx="0" cy="70555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66C8D38-6707-4AD2-BE97-09848279FC87}"/>
              </a:ext>
            </a:extLst>
          </p:cNvPr>
          <p:cNvCxnSpPr>
            <a:cxnSpLocks/>
          </p:cNvCxnSpPr>
          <p:nvPr/>
        </p:nvCxnSpPr>
        <p:spPr>
          <a:xfrm flipH="1">
            <a:off x="7957563" y="4767734"/>
            <a:ext cx="1672120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B1C6EBE-F77E-4869-9FAC-6F983B1F90DB}"/>
              </a:ext>
            </a:extLst>
          </p:cNvPr>
          <p:cNvSpPr txBox="1"/>
          <p:nvPr/>
        </p:nvSpPr>
        <p:spPr>
          <a:xfrm>
            <a:off x="6531465" y="532777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Interaction rate</a:t>
            </a:r>
            <a:endParaRPr kumimoji="1" lang="ja-JP" altLang="en-US" sz="2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9EBBE-2F41-41C5-ACCE-76B4FF9DB176}"/>
              </a:ext>
            </a:extLst>
          </p:cNvPr>
          <p:cNvSpPr txBox="1"/>
          <p:nvPr/>
        </p:nvSpPr>
        <p:spPr>
          <a:xfrm>
            <a:off x="8180407" y="3091717"/>
            <a:ext cx="28985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Completely NEW</a:t>
            </a:r>
          </a:p>
          <a:p>
            <a:pPr algn="ctr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HI booster</a:t>
            </a:r>
          </a:p>
          <a:p>
            <a:pPr algn="ctr"/>
            <a:endParaRPr lang="en-US" altLang="ja-JP" sz="6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kumimoji="1" lang="en-US" altLang="ja-JP" sz="20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World highest </a:t>
            </a:r>
            <a:r>
              <a:rPr lang="en-US" altLang="ja-JP" sz="20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intensity</a:t>
            </a:r>
            <a:endParaRPr kumimoji="1" lang="ja-JP" altLang="en-US" sz="20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FE420B2-2BE2-4C74-813B-5B98BBF2C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7332C27-49D3-4D14-ABB9-A3936F68543A}"/>
              </a:ext>
            </a:extLst>
          </p:cNvPr>
          <p:cNvCxnSpPr/>
          <p:nvPr/>
        </p:nvCxnSpPr>
        <p:spPr>
          <a:xfrm>
            <a:off x="4474723" y="2311396"/>
            <a:ext cx="0" cy="2571889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A8A7410-60B6-47F7-AA2D-3AA020F2ED5E}"/>
              </a:ext>
            </a:extLst>
          </p:cNvPr>
          <p:cNvSpPr txBox="1"/>
          <p:nvPr/>
        </p:nvSpPr>
        <p:spPr>
          <a:xfrm rot="16200000">
            <a:off x="4231131" y="331398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60m</a:t>
            </a:r>
            <a:endParaRPr kumimoji="1" lang="ja-JP" altLang="en-US" sz="2400" dirty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D4D75CB-7703-46DE-AC2C-8CC25E5526E3}"/>
              </a:ext>
            </a:extLst>
          </p:cNvPr>
          <p:cNvCxnSpPr>
            <a:cxnSpLocks/>
          </p:cNvCxnSpPr>
          <p:nvPr/>
        </p:nvCxnSpPr>
        <p:spPr>
          <a:xfrm flipH="1">
            <a:off x="2456766" y="2245070"/>
            <a:ext cx="1847206" cy="550273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033686D5-402A-43DB-8B43-B78B6C872973}"/>
              </a:ext>
            </a:extLst>
          </p:cNvPr>
          <p:cNvCxnSpPr>
            <a:cxnSpLocks/>
          </p:cNvCxnSpPr>
          <p:nvPr/>
        </p:nvCxnSpPr>
        <p:spPr>
          <a:xfrm flipH="1" flipV="1">
            <a:off x="2456766" y="3208484"/>
            <a:ext cx="1847205" cy="1743766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37BED33F-5480-4C88-A6B4-A660E3D2D4AA}"/>
              </a:ext>
            </a:extLst>
          </p:cNvPr>
          <p:cNvSpPr/>
          <p:nvPr/>
        </p:nvSpPr>
        <p:spPr>
          <a:xfrm rot="5400000">
            <a:off x="6861745" y="3253028"/>
            <a:ext cx="159922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3FDDEAE0-CD13-4A23-831E-3973F66A34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55" t="3831" r="13777" b="9773"/>
          <a:stretch/>
        </p:blipFill>
        <p:spPr>
          <a:xfrm rot="5400000">
            <a:off x="2447523" y="2804586"/>
            <a:ext cx="413141" cy="39465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7165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FB16885-3BF1-4E2D-A596-6C82DF34A9F2}"/>
              </a:ext>
            </a:extLst>
          </p:cNvPr>
          <p:cNvSpPr/>
          <p:nvPr/>
        </p:nvSpPr>
        <p:spPr>
          <a:xfrm>
            <a:off x="917372" y="3881336"/>
            <a:ext cx="10349363" cy="2704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DE44AFB3-2172-4309-8AB5-3BEA738E4B5A}"/>
              </a:ext>
            </a:extLst>
          </p:cNvPr>
          <p:cNvSpPr/>
          <p:nvPr/>
        </p:nvSpPr>
        <p:spPr>
          <a:xfrm>
            <a:off x="917373" y="1233104"/>
            <a:ext cx="10349363" cy="2183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Detector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E1CB16-D41E-47BF-8A93-E43F1A479E9B}"/>
              </a:ext>
            </a:extLst>
          </p:cNvPr>
          <p:cNvSpPr/>
          <p:nvPr/>
        </p:nvSpPr>
        <p:spPr>
          <a:xfrm>
            <a:off x="3172839" y="416470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AF62DDF-597A-483A-9AEB-2B4F1F0BD6A1}"/>
              </a:ext>
            </a:extLst>
          </p:cNvPr>
          <p:cNvSpPr txBox="1"/>
          <p:nvPr/>
        </p:nvSpPr>
        <p:spPr>
          <a:xfrm>
            <a:off x="3193852" y="41647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B381AE-8F15-4346-87C8-7D7947341DFF}"/>
              </a:ext>
            </a:extLst>
          </p:cNvPr>
          <p:cNvSpPr txBox="1"/>
          <p:nvPr/>
        </p:nvSpPr>
        <p:spPr>
          <a:xfrm>
            <a:off x="368718" y="1368002"/>
            <a:ext cx="3025187" cy="52322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E16</a:t>
            </a:r>
            <a:r>
              <a:rPr lang="en-US" altLang="ja-JP" sz="2800" b="1" dirty="0"/>
              <a:t> Spectrometer</a:t>
            </a:r>
            <a:endParaRPr kumimoji="1" lang="ja-JP" altLang="en-US" sz="2800" b="1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2312D7-C754-4BF8-BD13-17B7E613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65" y="4213876"/>
            <a:ext cx="2592226" cy="218316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E53F980-9250-4EA4-AD2A-1ED4D248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040" y="1509230"/>
            <a:ext cx="2505733" cy="1690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/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lang="en-US" altLang="ja-JP" sz="24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sz="2400" dirty="0"/>
              </a:p>
              <a:p>
                <a:pPr marL="342900" indent="-342900">
                  <a:buFontTx/>
                  <a:buChar char="―"/>
                </a:pPr>
                <a:r>
                  <a:rPr lang="en-US" altLang="ja-JP" sz="2400" dirty="0"/>
                  <a:t>In-medium mass modification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Pilot data taking in June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blipFill>
                <a:blip r:embed="rId4"/>
                <a:stretch>
                  <a:fillRect l="-2523" t="-7614" r="-664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/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1" dirty="0"/>
                  <a:t>E16+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blipFill>
                <a:blip r:embed="rId5"/>
                <a:stretch>
                  <a:fillRect l="-10101"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DD8827-2166-4D62-BD71-34A6C22A608D}"/>
              </a:ext>
            </a:extLst>
          </p:cNvPr>
          <p:cNvSpPr txBox="1"/>
          <p:nvPr/>
        </p:nvSpPr>
        <p:spPr>
          <a:xfrm>
            <a:off x="1192630" y="4646423"/>
            <a:ext cx="407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Upgrade forward region for high-multiplicity counting 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2769E03-5DDA-4379-8B37-7BD9A2D19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22" r="9994"/>
          <a:stretch/>
        </p:blipFill>
        <p:spPr>
          <a:xfrm>
            <a:off x="6096001" y="1509230"/>
            <a:ext cx="2189076" cy="1703504"/>
          </a:xfrm>
          <a:prstGeom prst="rect">
            <a:avLst/>
          </a:prstGeom>
        </p:spPr>
      </p:pic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12A2216F-8E73-42D4-9CCD-A1E23188EB17}"/>
              </a:ext>
            </a:extLst>
          </p:cNvPr>
          <p:cNvSpPr/>
          <p:nvPr/>
        </p:nvSpPr>
        <p:spPr>
          <a:xfrm flipV="1">
            <a:off x="2275186" y="3287616"/>
            <a:ext cx="1908925" cy="7599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F10BF6E-376D-4E5C-AAD6-B1DFF1FBD81C}"/>
              </a:ext>
            </a:extLst>
          </p:cNvPr>
          <p:cNvSpPr txBox="1"/>
          <p:nvPr/>
        </p:nvSpPr>
        <p:spPr>
          <a:xfrm>
            <a:off x="3949465" y="338362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/>
                </a:solidFill>
              </a:rPr>
              <a:t>UPGRADE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562C5FF-49AF-405A-B448-4147BE8F5BBE}"/>
              </a:ext>
            </a:extLst>
          </p:cNvPr>
          <p:cNvGrpSpPr/>
          <p:nvPr/>
        </p:nvGrpSpPr>
        <p:grpSpPr>
          <a:xfrm>
            <a:off x="8824728" y="4200797"/>
            <a:ext cx="2205980" cy="2183169"/>
            <a:chOff x="8586788" y="3986213"/>
            <a:chExt cx="2547939" cy="2521592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31902118-739D-4A0D-B04C-5CFC16361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22" t="10344"/>
            <a:stretch/>
          </p:blipFill>
          <p:spPr>
            <a:xfrm>
              <a:off x="8586788" y="3986213"/>
              <a:ext cx="2547939" cy="252159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2EC4685-49A9-4488-828C-6ECC9F45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33" t="3586" r="90450" b="67120"/>
            <a:stretch/>
          </p:blipFill>
          <p:spPr>
            <a:xfrm>
              <a:off x="8839201" y="4051028"/>
              <a:ext cx="228600" cy="823912"/>
            </a:xfrm>
            <a:prstGeom prst="rect">
              <a:avLst/>
            </a:prstGeom>
          </p:spPr>
        </p:pic>
      </p:grpSp>
      <p:sp>
        <p:nvSpPr>
          <p:cNvPr id="58" name="矢印: 山形 57">
            <a:extLst>
              <a:ext uri="{FF2B5EF4-FFF2-40B4-BE49-F238E27FC236}">
                <a16:creationId xmlns:a16="http://schemas.microsoft.com/office/drawing/2014/main" id="{C8F190A5-3E3C-4DD4-84E6-990E477D54A6}"/>
              </a:ext>
            </a:extLst>
          </p:cNvPr>
          <p:cNvSpPr/>
          <p:nvPr/>
        </p:nvSpPr>
        <p:spPr>
          <a:xfrm>
            <a:off x="1255322" y="5758685"/>
            <a:ext cx="484632" cy="554566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EC3FD4C-C0F8-4278-9BF9-64C88CEE4906}"/>
              </a:ext>
            </a:extLst>
          </p:cNvPr>
          <p:cNvSpPr txBox="1"/>
          <p:nvPr/>
        </p:nvSpPr>
        <p:spPr>
          <a:xfrm>
            <a:off x="1751890" y="5584326"/>
            <a:ext cx="440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Hadron/lepton</a:t>
            </a:r>
            <a:r>
              <a:rPr lang="ja-JP" altLang="en-US" sz="2400" dirty="0"/>
              <a:t> </a:t>
            </a:r>
            <a:r>
              <a:rPr lang="en-US" altLang="ja-JP" sz="2400" dirty="0"/>
              <a:t>measurement</a:t>
            </a:r>
          </a:p>
          <a:p>
            <a:pPr algn="l"/>
            <a:r>
              <a:rPr kumimoji="1" lang="en-US" altLang="ja-JP" sz="2400" dirty="0"/>
              <a:t>at wide acceptance</a:t>
            </a:r>
          </a:p>
        </p:txBody>
      </p:sp>
    </p:spTree>
    <p:extLst>
      <p:ext uri="{BB962C8B-B14F-4D97-AF65-F5344CB8AC3E}">
        <p14:creationId xmlns:p14="http://schemas.microsoft.com/office/powerpoint/2010/main" val="42163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EE2897F-CC3A-4ACE-BD47-F6DB21C5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86" y="498866"/>
            <a:ext cx="6183147" cy="36998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153607-7FCA-4F09-897C-760B7E2E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Hadron Hall Extension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2BD6B6-B61C-4C34-B427-ECDA42C49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" y="1756265"/>
            <a:ext cx="3221624" cy="20823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926DF9-5750-4A9F-9BBA-B2C244DB1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2" t="10142" b="8633"/>
          <a:stretch/>
        </p:blipFill>
        <p:spPr>
          <a:xfrm>
            <a:off x="5760500" y="4221679"/>
            <a:ext cx="6130047" cy="2490281"/>
          </a:xfrm>
          <a:prstGeom prst="rect">
            <a:avLst/>
          </a:prstGeom>
          <a:ln w="38100">
            <a:solidFill>
              <a:schemeClr val="accent3"/>
            </a:solidFill>
            <a:prstDash val="solid"/>
          </a:ln>
        </p:spPr>
      </p:pic>
      <p:sp>
        <p:nvSpPr>
          <p:cNvPr id="3" name="平行四辺形 2">
            <a:extLst>
              <a:ext uri="{FF2B5EF4-FFF2-40B4-BE49-F238E27FC236}">
                <a16:creationId xmlns:a16="http://schemas.microsoft.com/office/drawing/2014/main" id="{D4F06F33-1381-4EE3-ABB1-D04CD8D11208}"/>
              </a:ext>
            </a:extLst>
          </p:cNvPr>
          <p:cNvSpPr/>
          <p:nvPr/>
        </p:nvSpPr>
        <p:spPr>
          <a:xfrm rot="19824563" flipV="1">
            <a:off x="9402100" y="2360517"/>
            <a:ext cx="2055011" cy="602073"/>
          </a:xfrm>
          <a:prstGeom prst="parallelogram">
            <a:avLst>
              <a:gd name="adj" fmla="val 35031"/>
            </a:avLst>
          </a:prstGeom>
          <a:solidFill>
            <a:schemeClr val="accent3">
              <a:alpha val="53000"/>
            </a:schemeClr>
          </a:solidFill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5C559-AC7E-4EF2-BB94-E2F2DEB9D3E9}"/>
              </a:ext>
            </a:extLst>
          </p:cNvPr>
          <p:cNvSpPr txBox="1"/>
          <p:nvPr/>
        </p:nvSpPr>
        <p:spPr>
          <a:xfrm>
            <a:off x="442211" y="1341354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E548FC-1676-400A-A6D7-8824ADDAE30C}"/>
              </a:ext>
            </a:extLst>
          </p:cNvPr>
          <p:cNvSpPr txBox="1"/>
          <p:nvPr/>
        </p:nvSpPr>
        <p:spPr>
          <a:xfrm>
            <a:off x="5177428" y="134135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Extended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フローチャート: 抜出し 6">
            <a:extLst>
              <a:ext uri="{FF2B5EF4-FFF2-40B4-BE49-F238E27FC236}">
                <a16:creationId xmlns:a16="http://schemas.microsoft.com/office/drawing/2014/main" id="{4ACF1B3B-64D6-486F-9E83-B64B177F51B8}"/>
              </a:ext>
            </a:extLst>
          </p:cNvPr>
          <p:cNvSpPr/>
          <p:nvPr/>
        </p:nvSpPr>
        <p:spPr>
          <a:xfrm rot="5400000">
            <a:off x="3650841" y="2557893"/>
            <a:ext cx="1580744" cy="543415"/>
          </a:xfrm>
          <a:prstGeom prst="flowChartExtra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4B0C56-AE01-4BB1-9B43-BE2460E97B34}"/>
              </a:ext>
            </a:extLst>
          </p:cNvPr>
          <p:cNvSpPr/>
          <p:nvPr/>
        </p:nvSpPr>
        <p:spPr>
          <a:xfrm>
            <a:off x="319790" y="1460457"/>
            <a:ext cx="122421" cy="23781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8E889CC9-652F-4763-A029-EA54C25A4ECF}"/>
              </a:ext>
            </a:extLst>
          </p:cNvPr>
          <p:cNvSpPr/>
          <p:nvPr/>
        </p:nvSpPr>
        <p:spPr>
          <a:xfrm rot="1350323">
            <a:off x="2606772" y="2859964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AF7343-235E-478D-A4D5-8D4E22BC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996" y="3697761"/>
            <a:ext cx="1596310" cy="10769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EED28E-249D-4EC6-A81D-63CC766CDE4F}"/>
              </a:ext>
            </a:extLst>
          </p:cNvPr>
          <p:cNvSpPr txBox="1"/>
          <p:nvPr/>
        </p:nvSpPr>
        <p:spPr>
          <a:xfrm>
            <a:off x="1415540" y="363787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5D2C47-1DC5-4C1A-B870-28AD6C1AC1D5}"/>
              </a:ext>
            </a:extLst>
          </p:cNvPr>
          <p:cNvSpPr/>
          <p:nvPr/>
        </p:nvSpPr>
        <p:spPr>
          <a:xfrm>
            <a:off x="5055007" y="1460456"/>
            <a:ext cx="122421" cy="2738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DD79FE9-3DEA-4301-8DDA-83E259292F64}"/>
              </a:ext>
            </a:extLst>
          </p:cNvPr>
          <p:cNvCxnSpPr>
            <a:cxnSpLocks/>
          </p:cNvCxnSpPr>
          <p:nvPr/>
        </p:nvCxnSpPr>
        <p:spPr>
          <a:xfrm flipH="1" flipV="1">
            <a:off x="7478334" y="1586142"/>
            <a:ext cx="1955259" cy="176912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96AFFDF-C5E9-4BBB-8956-CD963546F885}"/>
              </a:ext>
            </a:extLst>
          </p:cNvPr>
          <p:cNvSpPr/>
          <p:nvPr/>
        </p:nvSpPr>
        <p:spPr>
          <a:xfrm>
            <a:off x="7676794" y="1051414"/>
            <a:ext cx="1146964" cy="1194870"/>
          </a:xfrm>
          <a:prstGeom prst="rightArrow">
            <a:avLst/>
          </a:prstGeom>
          <a:solidFill>
            <a:srgbClr val="FF0000">
              <a:alpha val="70000"/>
            </a:srgbClr>
          </a:solidFill>
          <a:ln>
            <a:noFill/>
          </a:ln>
          <a:scene3d>
            <a:camera prst="isometricTopUp">
              <a:rot lat="18966884" lon="19296238" rev="334529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D45CD7C6-3EB6-4DE8-9ED1-E1DC1E9B9869}"/>
              </a:ext>
            </a:extLst>
          </p:cNvPr>
          <p:cNvSpPr/>
          <p:nvPr/>
        </p:nvSpPr>
        <p:spPr>
          <a:xfrm>
            <a:off x="10256579" y="2863634"/>
            <a:ext cx="395208" cy="1339371"/>
          </a:xfrm>
          <a:prstGeom prst="triangle">
            <a:avLst>
              <a:gd name="adj" fmla="val 47520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85210D-DF91-4FFC-A579-F4C8DD31CA94}"/>
              </a:ext>
            </a:extLst>
          </p:cNvPr>
          <p:cNvSpPr txBox="1"/>
          <p:nvPr/>
        </p:nvSpPr>
        <p:spPr>
          <a:xfrm>
            <a:off x="498590" y="5333066"/>
            <a:ext cx="46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Top priority at KEK-PIP2022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J-PARC-HI spectrometer will be installed in </a:t>
            </a:r>
            <a:r>
              <a:rPr lang="en-US" altLang="ja-JP" sz="2400" dirty="0"/>
              <a:t>an</a:t>
            </a:r>
            <a:r>
              <a:rPr kumimoji="1" lang="en-US" altLang="ja-JP" sz="2400" dirty="0"/>
              <a:t> annex</a:t>
            </a:r>
            <a:endParaRPr kumimoji="1" lang="ja-JP" altLang="en-US" sz="24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B04038-F21D-4D48-A85C-C70F5E71EE6D}"/>
              </a:ext>
            </a:extLst>
          </p:cNvPr>
          <p:cNvSpPr/>
          <p:nvPr/>
        </p:nvSpPr>
        <p:spPr>
          <a:xfrm rot="1061625">
            <a:off x="9683560" y="5414933"/>
            <a:ext cx="864320" cy="498673"/>
          </a:xfrm>
          <a:prstGeom prst="rect">
            <a:avLst/>
          </a:prstGeom>
          <a:solidFill>
            <a:srgbClr val="FF0000">
              <a:alpha val="64000"/>
            </a:srgbClr>
          </a:solidFill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A3C85-478C-4F2E-893F-404FFE96104E}"/>
              </a:ext>
            </a:extLst>
          </p:cNvPr>
          <p:cNvSpPr txBox="1"/>
          <p:nvPr/>
        </p:nvSpPr>
        <p:spPr>
          <a:xfrm>
            <a:off x="9106126" y="4341274"/>
            <a:ext cx="2395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J-PARC-HI</a:t>
            </a:r>
          </a:p>
          <a:p>
            <a:pPr algn="l"/>
            <a:r>
              <a:rPr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Spectrometer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FA239972-6A9B-48F5-9237-45D202508381}"/>
              </a:ext>
            </a:extLst>
          </p:cNvPr>
          <p:cNvSpPr/>
          <p:nvPr/>
        </p:nvSpPr>
        <p:spPr>
          <a:xfrm rot="1350323">
            <a:off x="6571154" y="4571527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0BD92AA-976D-41FD-BC5C-DA89222B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24" y="5458577"/>
            <a:ext cx="1596310" cy="10769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92954FE-DD00-49A8-972A-B08ADA37A972}"/>
              </a:ext>
            </a:extLst>
          </p:cNvPr>
          <p:cNvSpPr txBox="1"/>
          <p:nvPr/>
        </p:nvSpPr>
        <p:spPr>
          <a:xfrm>
            <a:off x="5862568" y="5398692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89B9942-3679-4F4E-930D-325640E3DDF5}"/>
              </a:ext>
            </a:extLst>
          </p:cNvPr>
          <p:cNvSpPr/>
          <p:nvPr/>
        </p:nvSpPr>
        <p:spPr>
          <a:xfrm>
            <a:off x="391677" y="1324575"/>
            <a:ext cx="7829076" cy="1405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2FBDEE-D91C-4D7F-B399-1B6DF8B4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Detector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2674B0-DEA1-416B-AC7E-10FF93E8F329}"/>
              </a:ext>
            </a:extLst>
          </p:cNvPr>
          <p:cNvSpPr/>
          <p:nvPr/>
        </p:nvSpPr>
        <p:spPr>
          <a:xfrm>
            <a:off x="3172839" y="409305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2065FE-0419-47B5-9E35-CAC8A2F4F571}"/>
              </a:ext>
            </a:extLst>
          </p:cNvPr>
          <p:cNvSpPr txBox="1"/>
          <p:nvPr/>
        </p:nvSpPr>
        <p:spPr>
          <a:xfrm>
            <a:off x="3193852" y="409305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D461D8-8A3A-475F-B616-6C090832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578" y="4829356"/>
            <a:ext cx="1946797" cy="1919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6B1E6E-1289-471C-8E81-6CD12E44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58" y="3788082"/>
            <a:ext cx="3768072" cy="2904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/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4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ja-JP" sz="2400" dirty="0"/>
                  <a:t> acceptance, high-intensity beam</a:t>
                </a:r>
              </a:p>
              <a:p>
                <a:pPr marL="800100" lvl="1" indent="-342900">
                  <a:buFontTx/>
                  <a:buChar char="―"/>
                </a:pPr>
                <a:r>
                  <a:rPr kumimoji="1" lang="en-US" altLang="ja-JP" sz="2400" dirty="0"/>
                  <a:t>Precise measurement of fluctuations, dileptons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Detailed design are under discussion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blipFill>
                <a:blip r:embed="rId4"/>
                <a:stretch>
                  <a:fillRect l="-1578" t="-7614" r="-166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C57B963-E1E2-4814-81A5-3A1DD0E6C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35" y="4301205"/>
            <a:ext cx="2615011" cy="24400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0BB52A-1436-404E-ADA2-6F5C335498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837" y="3788082"/>
            <a:ext cx="2424902" cy="290455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9D80D1-FC69-465E-9F32-820A43109ECF}"/>
              </a:ext>
            </a:extLst>
          </p:cNvPr>
          <p:cNvSpPr txBox="1"/>
          <p:nvPr/>
        </p:nvSpPr>
        <p:spPr>
          <a:xfrm>
            <a:off x="466928" y="3167808"/>
            <a:ext cx="723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Hadron calorimeter + hyper-nuclear measurement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CCFBA0-A72B-4006-B5F3-65423880D97E}"/>
              </a:ext>
            </a:extLst>
          </p:cNvPr>
          <p:cNvSpPr txBox="1"/>
          <p:nvPr/>
        </p:nvSpPr>
        <p:spPr>
          <a:xfrm>
            <a:off x="6960780" y="3813811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acceptance</a:t>
            </a:r>
            <a:endParaRPr kumimoji="1"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6477FB3-4830-43CF-BADC-5B49C432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128" y="1869193"/>
            <a:ext cx="2315265" cy="237957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F940A8-4E8A-4D0A-AAAE-221B4D617995}"/>
              </a:ext>
            </a:extLst>
          </p:cNvPr>
          <p:cNvSpPr txBox="1"/>
          <p:nvPr/>
        </p:nvSpPr>
        <p:spPr>
          <a:xfrm>
            <a:off x="9277694" y="1261974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Dimuon Setup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D4E8AF6-098F-4F00-93A0-6C3C4BFC2829}"/>
              </a:ext>
            </a:extLst>
          </p:cNvPr>
          <p:cNvSpPr txBox="1"/>
          <p:nvPr/>
        </p:nvSpPr>
        <p:spPr>
          <a:xfrm>
            <a:off x="9282460" y="4336292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ALICE3-like dipole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B6C60EE-E30B-4E07-845A-E9A6E4B98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306" y="2594851"/>
            <a:ext cx="1567140" cy="16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1EE64B1-0FB3-4EAA-871D-70DBE03C9EC9}"/>
              </a:ext>
            </a:extLst>
          </p:cNvPr>
          <p:cNvSpPr/>
          <p:nvPr/>
        </p:nvSpPr>
        <p:spPr>
          <a:xfrm>
            <a:off x="0" y="5239065"/>
            <a:ext cx="12192000" cy="1618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42CB32-AFB6-45A4-B24A-F5F57B57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Status of J-PARC-HI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2FBAF2-2F91-4ECC-96D2-7A9897C4B078}"/>
              </a:ext>
            </a:extLst>
          </p:cNvPr>
          <p:cNvSpPr txBox="1"/>
          <p:nvPr/>
        </p:nvSpPr>
        <p:spPr>
          <a:xfrm>
            <a:off x="1592200" y="5733556"/>
            <a:ext cx="900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J-PARC-HI is an official </a:t>
            </a:r>
            <a:r>
              <a:rPr kumimoji="1" lang="en-US" altLang="ja-JP" sz="3200" dirty="0">
                <a:solidFill>
                  <a:schemeClr val="bg1"/>
                </a:solidFill>
              </a:rPr>
              <a:t>future project of J-PARC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E153BB-764E-4C19-8918-916FCD022204}"/>
              </a:ext>
            </a:extLst>
          </p:cNvPr>
          <p:cNvSpPr/>
          <p:nvPr/>
        </p:nvSpPr>
        <p:spPr>
          <a:xfrm>
            <a:off x="9288341" y="1618935"/>
            <a:ext cx="1298713" cy="12563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グラフィックス 7" descr="ユーザー 単色塗りつぶし">
            <a:extLst>
              <a:ext uri="{FF2B5EF4-FFF2-40B4-BE49-F238E27FC236}">
                <a16:creationId xmlns:a16="http://schemas.microsoft.com/office/drawing/2014/main" id="{5AB338CE-FAA8-4891-AD08-9533FA272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3198" y="1764685"/>
            <a:ext cx="986184" cy="98618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DA02CE6-06A4-4B06-A337-75AF5C0606D3}"/>
              </a:ext>
            </a:extLst>
          </p:cNvPr>
          <p:cNvSpPr/>
          <p:nvPr/>
        </p:nvSpPr>
        <p:spPr>
          <a:xfrm>
            <a:off x="1604945" y="1603200"/>
            <a:ext cx="1298713" cy="12563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契約 単色塗りつぶし">
            <a:extLst>
              <a:ext uri="{FF2B5EF4-FFF2-40B4-BE49-F238E27FC236}">
                <a16:creationId xmlns:a16="http://schemas.microsoft.com/office/drawing/2014/main" id="{15805D01-182E-42C9-9B23-7DE9B70E0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101" y="1774179"/>
            <a:ext cx="914400" cy="9144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12B6033-5E45-4C2D-849D-7DB65A029626}"/>
              </a:ext>
            </a:extLst>
          </p:cNvPr>
          <p:cNvSpPr/>
          <p:nvPr/>
        </p:nvSpPr>
        <p:spPr>
          <a:xfrm>
            <a:off x="5446643" y="1618935"/>
            <a:ext cx="1298713" cy="12563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318C3DE-F73F-4B9E-85BA-1BED6FB09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89" y="1854067"/>
            <a:ext cx="807420" cy="80742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725791-52C9-4D74-88CD-98912BCBFC21}"/>
              </a:ext>
            </a:extLst>
          </p:cNvPr>
          <p:cNvSpPr txBox="1"/>
          <p:nvPr/>
        </p:nvSpPr>
        <p:spPr>
          <a:xfrm>
            <a:off x="931610" y="3092832"/>
            <a:ext cx="2642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Proposal (Phase-I)</a:t>
            </a:r>
          </a:p>
          <a:p>
            <a:pPr algn="ctr"/>
            <a:r>
              <a:rPr lang="en-US" altLang="ja-JP" sz="2400" dirty="0"/>
              <a:t>submitted to</a:t>
            </a:r>
          </a:p>
          <a:p>
            <a:pPr algn="ctr"/>
            <a:r>
              <a:rPr kumimoji="1" lang="en-US" altLang="ja-JP" sz="2400" dirty="0"/>
              <a:t>J-PARC PAC</a:t>
            </a:r>
            <a:endParaRPr kumimoji="1"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ED8339-E79D-4ADD-8183-0CE0B90C4436}"/>
              </a:ext>
            </a:extLst>
          </p:cNvPr>
          <p:cNvSpPr txBox="1"/>
          <p:nvPr/>
        </p:nvSpPr>
        <p:spPr>
          <a:xfrm>
            <a:off x="4203041" y="3086819"/>
            <a:ext cx="3785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Detailed design (HI acceleration, cost, schedule) started </a:t>
            </a:r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officially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D35E86E-D73A-4229-B019-B27A8F5BD0B1}"/>
              </a:ext>
            </a:extLst>
          </p:cNvPr>
          <p:cNvSpPr txBox="1"/>
          <p:nvPr/>
        </p:nvSpPr>
        <p:spPr>
          <a:xfrm>
            <a:off x="8346129" y="3086819"/>
            <a:ext cx="3220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Support from </a:t>
            </a:r>
          </a:p>
          <a:p>
            <a:pPr algn="ctr"/>
            <a:r>
              <a:rPr kumimoji="1" lang="en-US" altLang="ja-JP" sz="2400" dirty="0"/>
              <a:t>nuclear physics community in Japan</a:t>
            </a: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9C6B4F9F-E977-4134-B7D8-665B0B7730B7}"/>
              </a:ext>
            </a:extLst>
          </p:cNvPr>
          <p:cNvSpPr/>
          <p:nvPr/>
        </p:nvSpPr>
        <p:spPr>
          <a:xfrm rot="10800000">
            <a:off x="4884904" y="4615689"/>
            <a:ext cx="2422187" cy="54474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150003A-998E-40FC-A156-C125D69F3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092" y="459747"/>
            <a:ext cx="3145809" cy="10729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A4E4231-A67F-499E-B4FA-98F5CAC10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4" y="1588290"/>
            <a:ext cx="10559187" cy="307874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EB3700-7C8B-4589-A989-3B690EDD5D9D}"/>
              </a:ext>
            </a:extLst>
          </p:cNvPr>
          <p:cNvSpPr txBox="1"/>
          <p:nvPr/>
        </p:nvSpPr>
        <p:spPr>
          <a:xfrm>
            <a:off x="1924724" y="3937122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Californian FB" panose="0207040306080B030204" pitchFamily="18" charset="0"/>
              </a:rPr>
              <a:t>want</a:t>
            </a:r>
            <a:endParaRPr kumimoji="1" lang="ja-JP" altLang="en-US" sz="2800" dirty="0">
              <a:latin typeface="Californian FB" panose="0207040306080B0302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50F977-144F-4D57-95FD-B42A1FE7188F}"/>
              </a:ext>
            </a:extLst>
          </p:cNvPr>
          <p:cNvSpPr txBox="1"/>
          <p:nvPr/>
        </p:nvSpPr>
        <p:spPr>
          <a:xfrm>
            <a:off x="3502788" y="3937122"/>
            <a:ext cx="1548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Californian FB" panose="0207040306080B030204" pitchFamily="18" charset="0"/>
              </a:rPr>
              <a:t>promptly</a:t>
            </a:r>
            <a:endParaRPr kumimoji="1" lang="ja-JP" altLang="en-US" sz="2800" dirty="0">
              <a:latin typeface="Californian FB" panose="0207040306080B0302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33943-917A-4FBD-8B2B-8C471A51BF85}"/>
              </a:ext>
            </a:extLst>
          </p:cNvPr>
          <p:cNvSpPr txBox="1"/>
          <p:nvPr/>
        </p:nvSpPr>
        <p:spPr>
          <a:xfrm>
            <a:off x="5636968" y="3937122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Californian FB" panose="0207040306080B030204" pitchFamily="18" charset="0"/>
              </a:rPr>
              <a:t>then</a:t>
            </a:r>
            <a:endParaRPr kumimoji="1" lang="ja-JP" altLang="en-US" sz="2800" dirty="0">
              <a:latin typeface="Californian FB" panose="0207040306080B0302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B85192-20A7-41A3-BA86-F3CB4AF7F3F4}"/>
              </a:ext>
            </a:extLst>
          </p:cNvPr>
          <p:cNvSpPr txBox="1"/>
          <p:nvPr/>
        </p:nvSpPr>
        <p:spPr>
          <a:xfrm>
            <a:off x="7603676" y="3937122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Californian FB" panose="0207040306080B030204" pitchFamily="18" charset="0"/>
              </a:rPr>
              <a:t>not</a:t>
            </a:r>
            <a:endParaRPr kumimoji="1" lang="ja-JP" altLang="en-US" sz="2800" dirty="0">
              <a:latin typeface="Californian FB" panose="0207040306080B0302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B1563F-F00B-4288-8B82-704018E647FB}"/>
              </a:ext>
            </a:extLst>
          </p:cNvPr>
          <p:cNvSpPr txBox="1"/>
          <p:nvPr/>
        </p:nvSpPr>
        <p:spPr>
          <a:xfrm>
            <a:off x="9119586" y="3937122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alifornian FB" panose="0207040306080B030204" pitchFamily="18" charset="0"/>
              </a:rPr>
              <a:t>establish</a:t>
            </a:r>
            <a:endParaRPr kumimoji="1" lang="ja-JP" altLang="en-US" sz="2800" dirty="0">
              <a:latin typeface="Californian FB" panose="0207040306080B0302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4DBC1D-4828-4B29-A5A9-D701753CFB10}"/>
              </a:ext>
            </a:extLst>
          </p:cNvPr>
          <p:cNvSpPr txBox="1"/>
          <p:nvPr/>
        </p:nvSpPr>
        <p:spPr>
          <a:xfrm>
            <a:off x="4404670" y="5367647"/>
            <a:ext cx="3382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Californian FB" panose="0207040306080B030204" pitchFamily="18" charset="0"/>
              </a:rPr>
              <a:t>Haste makes waste</a:t>
            </a:r>
            <a:endParaRPr kumimoji="1" lang="ja-JP" altLang="en-US" sz="3200" dirty="0">
              <a:latin typeface="Californian FB" panose="0207040306080B0302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41AE86-3A50-45D2-9AC0-2AE9D4816BBA}"/>
              </a:ext>
            </a:extLst>
          </p:cNvPr>
          <p:cNvSpPr txBox="1"/>
          <p:nvPr/>
        </p:nvSpPr>
        <p:spPr>
          <a:xfrm>
            <a:off x="5333610" y="1280090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alifornian FB" panose="0207040306080B030204" pitchFamily="18" charset="0"/>
              </a:rPr>
              <a:t>C</a:t>
            </a:r>
            <a:r>
              <a:rPr kumimoji="1" lang="en-US" altLang="ja-JP" sz="2400" dirty="0">
                <a:latin typeface="Californian FB" panose="0207040306080B030204" pitchFamily="18" charset="0"/>
              </a:rPr>
              <a:t>onfucius</a:t>
            </a:r>
            <a:endParaRPr kumimoji="1" lang="ja-JP" altLang="en-US" sz="2400" dirty="0"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E126E1-7BC3-41DA-8971-BB85FD4223CA}"/>
              </a:ext>
            </a:extLst>
          </p:cNvPr>
          <p:cNvSpPr txBox="1"/>
          <p:nvPr/>
        </p:nvSpPr>
        <p:spPr>
          <a:xfrm>
            <a:off x="0" y="3997628"/>
            <a:ext cx="12192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>
                <a:solidFill>
                  <a:schemeClr val="accent2"/>
                </a:solidFill>
                <a:latin typeface="Century" panose="02040604050505020304" pitchFamily="18" charset="0"/>
              </a:rPr>
              <a:t>Exp.: 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J.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Ahn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Aoki, S. Ashikaga, O. Busch, M. Chiu,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Chujo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P.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Cirkovic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Csorgo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D.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Devetak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G. David, M. Djordjevic, </a:t>
            </a:r>
          </a:p>
          <a:p>
            <a:pPr algn="just"/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Esumi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P. Garg, R.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Guernane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Gunji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Hachiya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Hamagaki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Hasegawa, B. S. Hong, S. H. Hwang, Y. Ichikawa,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Ichisawa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Imai, M. Inaba,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Kaneta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Kato, B. C. E. J. Kim, X. Luo, Y.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Miake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J. Milosevic, D. Mishra, Y.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Morino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, L.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Nadjdjerdj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Nagamiya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Nakamura,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Naruki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Nishio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Nonaka, M. Ogino,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Oyama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Ozawa, T. R. Saito, A.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Sakaguchi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Sakaguchi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Sakai, H.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, K. Sato, S. Sato, S. Sawada,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Shigaki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Shimansky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M. Shimomura,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Stojanovic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Sugimura, Y. Takeuchi, H. Tamura, K. H. Tanaka, Y. Tanaka, K. Tanida, N. Xu, S. Yokkaichi, I.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Yoo</a:t>
            </a:r>
            <a:endParaRPr lang="en-US" altLang="ja-JP" sz="1400" dirty="0">
              <a:solidFill>
                <a:schemeClr val="accent2"/>
              </a:solidFill>
              <a:latin typeface="Century" panose="02040604050505020304" pitchFamily="18" charset="0"/>
            </a:endParaRPr>
          </a:p>
          <a:p>
            <a:pPr algn="just"/>
            <a:r>
              <a:rPr lang="en-US" altLang="ja-JP" sz="1400" b="1" dirty="0" err="1">
                <a:solidFill>
                  <a:schemeClr val="accent3"/>
                </a:solidFill>
                <a:latin typeface="Century" panose="02040604050505020304" pitchFamily="18" charset="0"/>
              </a:rPr>
              <a:t>Theor</a:t>
            </a:r>
            <a:r>
              <a:rPr lang="en-US" altLang="ja-JP" sz="1400" b="1" dirty="0">
                <a:solidFill>
                  <a:schemeClr val="accent3"/>
                </a:solidFill>
                <a:latin typeface="Century" panose="02040604050505020304" pitchFamily="18" charset="0"/>
              </a:rPr>
              <a:t>.: 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Y. Akamatsu, M. Asakawa, K. Fukushima, H.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Fujii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Hatsuda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, M. Harada, T. Hirano, K.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Itakura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M. Kitazawa , T. Maruyama , K. Morita, K.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Murase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A. Nakamura, Y. Nara, C. Nonaka, A. Ohnishi, M. Oka</a:t>
            </a:r>
          </a:p>
          <a:p>
            <a:pPr algn="just"/>
            <a:r>
              <a:rPr lang="en-US" altLang="ja-JP" sz="1400" b="1" dirty="0">
                <a:solidFill>
                  <a:schemeClr val="accent5"/>
                </a:solidFill>
                <a:latin typeface="Century" panose="02040604050505020304" pitchFamily="18" charset="0"/>
              </a:rPr>
              <a:t>Acc.: 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E.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Chishiro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H. Harada, Y. Hashimoto, N. Hayashi, K. Hirano,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Hotchi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Ishii, T. Ito,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Kinsho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R. Kitamura, A. Kovalenko, J.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Kamiya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N.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Kikuzawa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Kimura, Y. Kondo,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Kuboki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Kurimoto, Y. Liu S.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Meigo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A. Miura,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Miyao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Morishita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Morita, K. Moriya, R. Muto,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Nakanoya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Niki,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Oguri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C.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Ohmori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A. Okabe, M. Okamura, P.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Saha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Sato, Y. Sato, T. Shibata,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Shimokawa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Shindo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S. Shinozaki,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Shirakata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Shobuda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Suganuma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Sugiyama, H. Takahashi,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Takayanagi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F. Tamura, J. Tamura, N.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Tani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Tomisawa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Toyama, Y. Watanabe, K. Yamamoto, M. Yamamoto, M. Yoshii, M. Yoshimoto</a:t>
            </a:r>
            <a:endParaRPr lang="ja-JP" altLang="en-US" sz="1400" dirty="0">
              <a:solidFill>
                <a:schemeClr val="accent5"/>
              </a:solidFill>
              <a:latin typeface="Century" panose="020406040505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257080-2427-4949-8C28-3FC92D3720CB}"/>
              </a:ext>
            </a:extLst>
          </p:cNvPr>
          <p:cNvSpPr txBox="1"/>
          <p:nvPr/>
        </p:nvSpPr>
        <p:spPr>
          <a:xfrm>
            <a:off x="2841588" y="135069"/>
            <a:ext cx="5912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accent6"/>
                </a:solidFill>
              </a:rPr>
              <a:t>J-PARC-HI Collaboration</a:t>
            </a:r>
            <a:endParaRPr kumimoji="1" lang="ja-JP" altLang="en-US" sz="4000" b="1" dirty="0">
              <a:solidFill>
                <a:schemeClr val="accent6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6EE97CB-F64F-406B-97DE-7D58371AD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2" t="1559" r="24281" b="20169"/>
          <a:stretch/>
        </p:blipFill>
        <p:spPr>
          <a:xfrm>
            <a:off x="2808740" y="1013397"/>
            <a:ext cx="1254385" cy="1249488"/>
          </a:xfrm>
          <a:prstGeom prst="ellipse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42162A4-AB1D-4EDA-9D48-7F1E2C72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-3393" r="33768" b="45675"/>
          <a:stretch/>
        </p:blipFill>
        <p:spPr>
          <a:xfrm>
            <a:off x="10688891" y="1012670"/>
            <a:ext cx="1242831" cy="1230052"/>
          </a:xfrm>
          <a:prstGeom prst="ellipse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049D49-B27F-4FA8-B0F8-614C9F888A91}"/>
              </a:ext>
            </a:extLst>
          </p:cNvPr>
          <p:cNvSpPr txBox="1"/>
          <p:nvPr/>
        </p:nvSpPr>
        <p:spPr>
          <a:xfrm>
            <a:off x="2765241" y="2303012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Taku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Gunji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A70C5D-B9A6-42DA-9497-09EFAAD761EB}"/>
              </a:ext>
            </a:extLst>
          </p:cNvPr>
          <p:cNvSpPr txBox="1"/>
          <p:nvPr/>
        </p:nvSpPr>
        <p:spPr>
          <a:xfrm>
            <a:off x="1085501" y="2770228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Kyoichiro</a:t>
            </a:r>
            <a:r>
              <a:rPr lang="en-US" altLang="ja-JP" sz="2000" dirty="0"/>
              <a:t> Ozawa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5E605A-D853-4C7E-8047-626BEA3001FD}"/>
              </a:ext>
            </a:extLst>
          </p:cNvPr>
          <p:cNvSpPr txBox="1"/>
          <p:nvPr/>
        </p:nvSpPr>
        <p:spPr>
          <a:xfrm>
            <a:off x="-93418" y="2295679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Hiroyuki </a:t>
            </a:r>
            <a:r>
              <a:rPr kumimoji="1" lang="en-US" altLang="ja-JP" sz="2000" dirty="0" err="1"/>
              <a:t>Sako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5B7534-A0E9-4FF6-8E82-B57C597DAA3C}"/>
              </a:ext>
            </a:extLst>
          </p:cNvPr>
          <p:cNvSpPr txBox="1"/>
          <p:nvPr/>
        </p:nvSpPr>
        <p:spPr>
          <a:xfrm>
            <a:off x="10999809" y="2242722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MK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8BA1B2F-AFA5-4013-8178-326C5CF4E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34319" r="63194" b="55138"/>
          <a:stretch/>
        </p:blipFill>
        <p:spPr>
          <a:xfrm>
            <a:off x="137870" y="1012670"/>
            <a:ext cx="1285841" cy="1283009"/>
          </a:xfrm>
          <a:prstGeom prst="ellipse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F3A860-B98F-4EE9-AB51-7E4B1FE6E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7" t="26132" r="32472" b="36528"/>
          <a:stretch/>
        </p:blipFill>
        <p:spPr>
          <a:xfrm>
            <a:off x="1476087" y="1491459"/>
            <a:ext cx="1282214" cy="1279643"/>
          </a:xfrm>
          <a:prstGeom prst="ellipse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0B6E3F-0CC2-4B41-B94B-6E6821944EC5}"/>
              </a:ext>
            </a:extLst>
          </p:cNvPr>
          <p:cNvSpPr txBox="1"/>
          <p:nvPr/>
        </p:nvSpPr>
        <p:spPr>
          <a:xfrm>
            <a:off x="3990295" y="3473784"/>
            <a:ext cx="4211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and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138</a:t>
            </a:r>
            <a:r>
              <a:rPr kumimoji="1" lang="en-US" altLang="ja-JP" sz="2800" dirty="0"/>
              <a:t> </a:t>
            </a:r>
            <a:r>
              <a:rPr lang="en-US" altLang="ja-JP" sz="2800" dirty="0"/>
              <a:t>member</a:t>
            </a:r>
            <a:r>
              <a:rPr kumimoji="1" lang="en-US" altLang="ja-JP" sz="2800" dirty="0"/>
              <a:t>s in total</a:t>
            </a:r>
            <a:endParaRPr kumimoji="1"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A581B6-303F-48D5-83AA-BBC691003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" t="8636" r="-1313" b="11969"/>
          <a:stretch/>
        </p:blipFill>
        <p:spPr>
          <a:xfrm>
            <a:off x="4110639" y="1496326"/>
            <a:ext cx="1244934" cy="1237847"/>
          </a:xfrm>
          <a:prstGeom prst="ellipse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7F060A-9B16-4E96-9331-8912A55713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3" t="7922" r="-3319" b="5602"/>
          <a:stretch/>
        </p:blipFill>
        <p:spPr>
          <a:xfrm>
            <a:off x="9356805" y="1488512"/>
            <a:ext cx="1224346" cy="1233591"/>
          </a:xfrm>
          <a:prstGeom prst="ellipse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5B792A1-8D0A-4C1E-8382-91EAFBE3FD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r="5425" b="13374"/>
          <a:stretch/>
        </p:blipFill>
        <p:spPr>
          <a:xfrm>
            <a:off x="5403087" y="1012670"/>
            <a:ext cx="1232120" cy="1237847"/>
          </a:xfrm>
          <a:prstGeom prst="ellipse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5BC9275-3E8E-4BA7-A83E-D409321B23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6546"/>
          <a:stretch/>
        </p:blipFill>
        <p:spPr>
          <a:xfrm>
            <a:off x="6690642" y="1488512"/>
            <a:ext cx="1226335" cy="1237847"/>
          </a:xfrm>
          <a:prstGeom prst="ellipse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240C57-65F5-47F9-AFA1-0A413F1F43E3}"/>
              </a:ext>
            </a:extLst>
          </p:cNvPr>
          <p:cNvSpPr txBox="1"/>
          <p:nvPr/>
        </p:nvSpPr>
        <p:spPr>
          <a:xfrm>
            <a:off x="5241530" y="2248331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Kazuya Aoki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6D9F9BE-A1F8-4565-B6B5-87D57F2EDB3D}"/>
              </a:ext>
            </a:extLst>
          </p:cNvPr>
          <p:cNvSpPr txBox="1"/>
          <p:nvPr/>
        </p:nvSpPr>
        <p:spPr>
          <a:xfrm>
            <a:off x="3838470" y="2729917"/>
            <a:ext cx="178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Yudai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Ichilawa</a:t>
            </a:r>
            <a:endParaRPr kumimoji="1"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E23DE34-6C76-4CFD-AAA9-E3A7DBE785F2}"/>
              </a:ext>
            </a:extLst>
          </p:cNvPr>
          <p:cNvSpPr txBox="1"/>
          <p:nvPr/>
        </p:nvSpPr>
        <p:spPr>
          <a:xfrm>
            <a:off x="6409977" y="2726359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ShinIchi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Esumi</a:t>
            </a:r>
            <a:endParaRPr kumimoji="1" lang="ja-JP" altLang="en-US" sz="2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9DA95A-28CF-4E1D-9D52-5FDCFF735A93}"/>
              </a:ext>
            </a:extLst>
          </p:cNvPr>
          <p:cNvSpPr txBox="1"/>
          <p:nvPr/>
        </p:nvSpPr>
        <p:spPr>
          <a:xfrm>
            <a:off x="8916446" y="2726359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Kazuhiro Tanaka</a:t>
            </a:r>
            <a:endParaRPr kumimoji="1" lang="ja-JP" altLang="en-US" sz="2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7590FE-CB77-4B26-A825-E3F6911A8A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61" t="3303" r="-10932" b="4761"/>
          <a:stretch/>
        </p:blipFill>
        <p:spPr>
          <a:xfrm>
            <a:off x="8022730" y="1013943"/>
            <a:ext cx="1226335" cy="1235299"/>
          </a:xfrm>
          <a:prstGeom prst="ellipse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B078DA-7D5D-4859-AB89-70B335CC6A0C}"/>
              </a:ext>
            </a:extLst>
          </p:cNvPr>
          <p:cNvSpPr txBox="1"/>
          <p:nvPr/>
        </p:nvSpPr>
        <p:spPr>
          <a:xfrm>
            <a:off x="7659507" y="2243995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effectLst>
                  <a:glow rad="127000">
                    <a:schemeClr val="bg1"/>
                  </a:glow>
                </a:effectLst>
              </a:rPr>
              <a:t>Shoji </a:t>
            </a:r>
            <a:r>
              <a:rPr kumimoji="1" lang="en-US" altLang="ja-JP" sz="2000" dirty="0" err="1">
                <a:effectLst>
                  <a:glow rad="127000">
                    <a:schemeClr val="bg1"/>
                  </a:glow>
                </a:effectLst>
              </a:rPr>
              <a:t>Nagamiya</a:t>
            </a:r>
            <a:endParaRPr kumimoji="1" lang="ja-JP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1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CDA8A4-51DE-4C84-A91A-9358637D2F3D}"/>
              </a:ext>
            </a:extLst>
          </p:cNvPr>
          <p:cNvSpPr/>
          <p:nvPr/>
        </p:nvSpPr>
        <p:spPr>
          <a:xfrm>
            <a:off x="1039455" y="1364668"/>
            <a:ext cx="10113090" cy="3644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212621-ECBB-4967-B174-1571C538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BDC2C8-3439-4223-BEB2-3B4925842E6E}"/>
              </a:ext>
            </a:extLst>
          </p:cNvPr>
          <p:cNvSpPr txBox="1"/>
          <p:nvPr/>
        </p:nvSpPr>
        <p:spPr>
          <a:xfrm>
            <a:off x="643647" y="1503694"/>
            <a:ext cx="2759089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/>
              <a:t>J-PARC-HI will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49E6B0-E955-46EE-8785-C22BD52B84D7}"/>
              </a:ext>
            </a:extLst>
          </p:cNvPr>
          <p:cNvSpPr txBox="1"/>
          <p:nvPr/>
        </p:nvSpPr>
        <p:spPr>
          <a:xfrm>
            <a:off x="1878481" y="2160016"/>
            <a:ext cx="832311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800" dirty="0"/>
              <a:t>realize high-precision HI experiments to explore 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extremely </a:t>
            </a:r>
            <a:r>
              <a:rPr kumimoji="1" lang="en-US" altLang="ja-JP" sz="2400" dirty="0"/>
              <a:t>dense QCD 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</a:t>
            </a:r>
            <a:r>
              <a:rPr kumimoji="1" lang="en-US" altLang="ja-JP" sz="2400" dirty="0" err="1"/>
              <a:t>hypernuclear</a:t>
            </a:r>
            <a:r>
              <a:rPr kumimoji="1" lang="en-US" altLang="ja-JP" sz="2400" dirty="0"/>
              <a:t> physics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C984CE-C625-4E05-8839-20D8889BE53E}"/>
              </a:ext>
            </a:extLst>
          </p:cNvPr>
          <p:cNvSpPr txBox="1"/>
          <p:nvPr/>
        </p:nvSpPr>
        <p:spPr>
          <a:xfrm>
            <a:off x="1878481" y="3461656"/>
            <a:ext cx="77925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800" dirty="0"/>
              <a:t>be realized </a:t>
            </a:r>
            <a:r>
              <a:rPr lang="en-US" altLang="ja-JP" sz="2800" dirty="0"/>
              <a:t>through</a:t>
            </a:r>
            <a:r>
              <a:rPr kumimoji="1" lang="en-US" altLang="ja-JP" sz="2800" dirty="0"/>
              <a:t> the staging plan: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Phase-I: Experiment exploiting existing equipment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Phase-II: Full-spec experiment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088ED11-698E-40CB-A965-47E02A61E173}"/>
              </a:ext>
            </a:extLst>
          </p:cNvPr>
          <p:cNvSpPr/>
          <p:nvPr/>
        </p:nvSpPr>
        <p:spPr>
          <a:xfrm>
            <a:off x="0" y="5237203"/>
            <a:ext cx="12192000" cy="16207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A7B201-351B-4C49-B450-368BD669F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61" y="5740190"/>
            <a:ext cx="1022205" cy="102220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9E4BE8-737F-4439-A81E-633F50FFBB13}"/>
              </a:ext>
            </a:extLst>
          </p:cNvPr>
          <p:cNvSpPr txBox="1"/>
          <p:nvPr/>
        </p:nvSpPr>
        <p:spPr>
          <a:xfrm>
            <a:off x="3433866" y="5835795"/>
            <a:ext cx="6899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>
                <a:solidFill>
                  <a:schemeClr val="bg1"/>
                </a:solidFill>
              </a:rPr>
              <a:t>We need continuous support from community.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>
                <a:solidFill>
                  <a:schemeClr val="bg1"/>
                </a:solidFill>
              </a:rPr>
              <a:t>New challengers are welcome!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5545AE4-5DD6-4247-907F-47404CC2641E}"/>
              </a:ext>
            </a:extLst>
          </p:cNvPr>
          <p:cNvSpPr txBox="1"/>
          <p:nvPr/>
        </p:nvSpPr>
        <p:spPr>
          <a:xfrm>
            <a:off x="2297996" y="5262776"/>
            <a:ext cx="4265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bg1"/>
                </a:solidFill>
              </a:rPr>
              <a:t>Still many things to do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28E2EC-016D-48B9-B67C-F5B0C3981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1" t="13475" r="1365" b="7376"/>
          <a:stretch/>
        </p:blipFill>
        <p:spPr>
          <a:xfrm>
            <a:off x="1118419" y="0"/>
            <a:ext cx="11073581" cy="6858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B8EE44-BC62-40BF-B9F2-6673B8E1B7B7}"/>
              </a:ext>
            </a:extLst>
          </p:cNvPr>
          <p:cNvSpPr txBox="1"/>
          <p:nvPr/>
        </p:nvSpPr>
        <p:spPr>
          <a:xfrm>
            <a:off x="772686" y="435754"/>
            <a:ext cx="4591321" cy="181588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ja-JP" sz="4800" b="1" dirty="0"/>
              <a:t>WHBM2023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This weekend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3200" dirty="0"/>
              <a:t>Registration still open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993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69CD5B-D9ED-4D15-9556-51124FDBAB19}"/>
              </a:ext>
            </a:extLst>
          </p:cNvPr>
          <p:cNvSpPr txBox="1"/>
          <p:nvPr/>
        </p:nvSpPr>
        <p:spPr>
          <a:xfrm>
            <a:off x="1224945" y="775635"/>
            <a:ext cx="350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J-</a:t>
            </a:r>
            <a:r>
              <a:rPr kumimoji="1" lang="en-US" altLang="ja-JP" sz="7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P</a:t>
            </a:r>
            <a:r>
              <a:rPr kumimoji="1" lang="en-US" altLang="ja-JP" sz="720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ARC</a:t>
            </a:r>
            <a:endParaRPr kumimoji="1" lang="ja-JP" altLang="en-US" sz="720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4E4C262-A63F-4DC3-9C84-16381C5AFCE1}"/>
              </a:ext>
            </a:extLst>
          </p:cNvPr>
          <p:cNvGrpSpPr>
            <a:grpSpLocks noChangeAspect="1"/>
          </p:cNvGrpSpPr>
          <p:nvPr/>
        </p:nvGrpSpPr>
        <p:grpSpPr>
          <a:xfrm>
            <a:off x="3450723" y="-789662"/>
            <a:ext cx="6956636" cy="8087187"/>
            <a:chOff x="2963933" y="9094"/>
            <a:chExt cx="5769101" cy="6706662"/>
          </a:xfrm>
        </p:grpSpPr>
        <p:sp>
          <p:nvSpPr>
            <p:cNvPr id="6" name="フリーフォーム 53">
              <a:extLst>
                <a:ext uri="{FF2B5EF4-FFF2-40B4-BE49-F238E27FC236}">
                  <a16:creationId xmlns:a16="http://schemas.microsoft.com/office/drawing/2014/main" id="{694766CE-3F82-4F25-A7F7-C5940C6DD170}"/>
                </a:ext>
              </a:extLst>
            </p:cNvPr>
            <p:cNvSpPr/>
            <p:nvPr/>
          </p:nvSpPr>
          <p:spPr>
            <a:xfrm>
              <a:off x="6596574" y="9094"/>
              <a:ext cx="2136460" cy="2054800"/>
            </a:xfrm>
            <a:custGeom>
              <a:avLst/>
              <a:gdLst>
                <a:gd name="connsiteX0" fmla="*/ 2391422 w 2404419"/>
                <a:gd name="connsiteY0" fmla="*/ 1222834 h 2312518"/>
                <a:gd name="connsiteX1" fmla="*/ 2327055 w 2404419"/>
                <a:gd name="connsiteY1" fmla="*/ 1222834 h 2312518"/>
                <a:gd name="connsiteX2" fmla="*/ 2249898 w 2404419"/>
                <a:gd name="connsiteY2" fmla="*/ 1288482 h 2312518"/>
                <a:gd name="connsiteX3" fmla="*/ 2224110 w 2404419"/>
                <a:gd name="connsiteY3" fmla="*/ 1275312 h 2312518"/>
                <a:gd name="connsiteX4" fmla="*/ 2198322 w 2404419"/>
                <a:gd name="connsiteY4" fmla="*/ 1235799 h 2312518"/>
                <a:gd name="connsiteX5" fmla="*/ 2185531 w 2404419"/>
                <a:gd name="connsiteY5" fmla="*/ 1196286 h 2312518"/>
                <a:gd name="connsiteX6" fmla="*/ 2172740 w 2404419"/>
                <a:gd name="connsiteY6" fmla="*/ 1143809 h 2312518"/>
                <a:gd name="connsiteX7" fmla="*/ 2224110 w 2404419"/>
                <a:gd name="connsiteY7" fmla="*/ 1130638 h 2312518"/>
                <a:gd name="connsiteX8" fmla="*/ 2185531 w 2404419"/>
                <a:gd name="connsiteY8" fmla="*/ 1104296 h 2312518"/>
                <a:gd name="connsiteX9" fmla="*/ 2159743 w 2404419"/>
                <a:gd name="connsiteY9" fmla="*/ 1077954 h 2312518"/>
                <a:gd name="connsiteX10" fmla="*/ 2121164 w 2404419"/>
                <a:gd name="connsiteY10" fmla="*/ 1025271 h 2312518"/>
                <a:gd name="connsiteX11" fmla="*/ 2108373 w 2404419"/>
                <a:gd name="connsiteY11" fmla="*/ 985758 h 2312518"/>
                <a:gd name="connsiteX12" fmla="*/ 2159743 w 2404419"/>
                <a:gd name="connsiteY12" fmla="*/ 906939 h 2312518"/>
                <a:gd name="connsiteX13" fmla="*/ 2185531 w 2404419"/>
                <a:gd name="connsiteY13" fmla="*/ 828119 h 2312518"/>
                <a:gd name="connsiteX14" fmla="*/ 2236900 w 2404419"/>
                <a:gd name="connsiteY14" fmla="*/ 722958 h 2312518"/>
                <a:gd name="connsiteX15" fmla="*/ 2224110 w 2404419"/>
                <a:gd name="connsiteY15" fmla="*/ 696616 h 2312518"/>
                <a:gd name="connsiteX16" fmla="*/ 2146952 w 2404419"/>
                <a:gd name="connsiteY16" fmla="*/ 775436 h 2312518"/>
                <a:gd name="connsiteX17" fmla="*/ 2082584 w 2404419"/>
                <a:gd name="connsiteY17" fmla="*/ 814948 h 2312518"/>
                <a:gd name="connsiteX18" fmla="*/ 1992636 w 2404419"/>
                <a:gd name="connsiteY18" fmla="*/ 906939 h 2312518"/>
                <a:gd name="connsiteX19" fmla="*/ 1915478 w 2404419"/>
                <a:gd name="connsiteY19" fmla="*/ 920109 h 2312518"/>
                <a:gd name="connsiteX20" fmla="*/ 1825529 w 2404419"/>
                <a:gd name="connsiteY20" fmla="*/ 880597 h 2312518"/>
                <a:gd name="connsiteX21" fmla="*/ 1786951 w 2404419"/>
                <a:gd name="connsiteY21" fmla="*/ 814948 h 2312518"/>
                <a:gd name="connsiteX22" fmla="*/ 1761162 w 2404419"/>
                <a:gd name="connsiteY22" fmla="*/ 880597 h 2312518"/>
                <a:gd name="connsiteX23" fmla="*/ 1722584 w 2404419"/>
                <a:gd name="connsiteY23" fmla="*/ 854255 h 2312518"/>
                <a:gd name="connsiteX24" fmla="*/ 1735374 w 2404419"/>
                <a:gd name="connsiteY24" fmla="*/ 814742 h 2312518"/>
                <a:gd name="connsiteX25" fmla="*/ 1696796 w 2404419"/>
                <a:gd name="connsiteY25" fmla="*/ 788401 h 2312518"/>
                <a:gd name="connsiteX26" fmla="*/ 1658217 w 2404419"/>
                <a:gd name="connsiteY26" fmla="*/ 814742 h 2312518"/>
                <a:gd name="connsiteX27" fmla="*/ 1632429 w 2404419"/>
                <a:gd name="connsiteY27" fmla="*/ 814742 h 2312518"/>
                <a:gd name="connsiteX28" fmla="*/ 1568268 w 2404419"/>
                <a:gd name="connsiteY28" fmla="*/ 801572 h 2312518"/>
                <a:gd name="connsiteX29" fmla="*/ 1555477 w 2404419"/>
                <a:gd name="connsiteY29" fmla="*/ 762059 h 2312518"/>
                <a:gd name="connsiteX30" fmla="*/ 1504107 w 2404419"/>
                <a:gd name="connsiteY30" fmla="*/ 722546 h 2312518"/>
                <a:gd name="connsiteX31" fmla="*/ 1401368 w 2404419"/>
                <a:gd name="connsiteY31" fmla="*/ 670069 h 2312518"/>
                <a:gd name="connsiteX32" fmla="*/ 1298628 w 2404419"/>
                <a:gd name="connsiteY32" fmla="*/ 578078 h 2312518"/>
                <a:gd name="connsiteX33" fmla="*/ 1157310 w 2404419"/>
                <a:gd name="connsiteY33" fmla="*/ 420439 h 2312518"/>
                <a:gd name="connsiteX34" fmla="*/ 1092943 w 2404419"/>
                <a:gd name="connsiteY34" fmla="*/ 315278 h 2312518"/>
                <a:gd name="connsiteX35" fmla="*/ 977206 w 2404419"/>
                <a:gd name="connsiteY35" fmla="*/ 131297 h 2312518"/>
                <a:gd name="connsiteX36" fmla="*/ 900048 w 2404419"/>
                <a:gd name="connsiteY36" fmla="*/ 65649 h 2312518"/>
                <a:gd name="connsiteX37" fmla="*/ 861469 w 2404419"/>
                <a:gd name="connsiteY37" fmla="*/ 0 h 2312518"/>
                <a:gd name="connsiteX38" fmla="*/ 835681 w 2404419"/>
                <a:gd name="connsiteY38" fmla="*/ 52478 h 2312518"/>
                <a:gd name="connsiteX39" fmla="*/ 784311 w 2404419"/>
                <a:gd name="connsiteY39" fmla="*/ 52478 h 2312518"/>
                <a:gd name="connsiteX40" fmla="*/ 758523 w 2404419"/>
                <a:gd name="connsiteY40" fmla="*/ 39307 h 2312518"/>
                <a:gd name="connsiteX41" fmla="*/ 745732 w 2404419"/>
                <a:gd name="connsiteY41" fmla="*/ 104955 h 2312518"/>
                <a:gd name="connsiteX42" fmla="*/ 707153 w 2404419"/>
                <a:gd name="connsiteY42" fmla="*/ 183775 h 2312518"/>
                <a:gd name="connsiteX43" fmla="*/ 732941 w 2404419"/>
                <a:gd name="connsiteY43" fmla="*/ 262594 h 2312518"/>
                <a:gd name="connsiteX44" fmla="*/ 797308 w 2404419"/>
                <a:gd name="connsiteY44" fmla="*/ 420233 h 2312518"/>
                <a:gd name="connsiteX45" fmla="*/ 797308 w 2404419"/>
                <a:gd name="connsiteY45" fmla="*/ 538565 h 2312518"/>
                <a:gd name="connsiteX46" fmla="*/ 784518 w 2404419"/>
                <a:gd name="connsiteY46" fmla="*/ 643727 h 2312518"/>
                <a:gd name="connsiteX47" fmla="*/ 745939 w 2404419"/>
                <a:gd name="connsiteY47" fmla="*/ 696205 h 2312518"/>
                <a:gd name="connsiteX48" fmla="*/ 758730 w 2404419"/>
                <a:gd name="connsiteY48" fmla="*/ 853843 h 2312518"/>
                <a:gd name="connsiteX49" fmla="*/ 732941 w 2404419"/>
                <a:gd name="connsiteY49" fmla="*/ 932663 h 2312518"/>
                <a:gd name="connsiteX50" fmla="*/ 655784 w 2404419"/>
                <a:gd name="connsiteY50" fmla="*/ 972176 h 2312518"/>
                <a:gd name="connsiteX51" fmla="*/ 617204 w 2404419"/>
                <a:gd name="connsiteY51" fmla="*/ 1024653 h 2312518"/>
                <a:gd name="connsiteX52" fmla="*/ 642992 w 2404419"/>
                <a:gd name="connsiteY52" fmla="*/ 1103473 h 2312518"/>
                <a:gd name="connsiteX53" fmla="*/ 668781 w 2404419"/>
                <a:gd name="connsiteY53" fmla="*/ 1169121 h 2312518"/>
                <a:gd name="connsiteX54" fmla="*/ 655990 w 2404419"/>
                <a:gd name="connsiteY54" fmla="*/ 1247941 h 2312518"/>
                <a:gd name="connsiteX55" fmla="*/ 591623 w 2404419"/>
                <a:gd name="connsiteY55" fmla="*/ 1339931 h 2312518"/>
                <a:gd name="connsiteX56" fmla="*/ 527256 w 2404419"/>
                <a:gd name="connsiteY56" fmla="*/ 1339931 h 2312518"/>
                <a:gd name="connsiteX57" fmla="*/ 475886 w 2404419"/>
                <a:gd name="connsiteY57" fmla="*/ 1326760 h 2312518"/>
                <a:gd name="connsiteX58" fmla="*/ 385937 w 2404419"/>
                <a:gd name="connsiteY58" fmla="*/ 1339931 h 2312518"/>
                <a:gd name="connsiteX59" fmla="*/ 347359 w 2404419"/>
                <a:gd name="connsiteY59" fmla="*/ 1300419 h 2312518"/>
                <a:gd name="connsiteX60" fmla="*/ 295989 w 2404419"/>
                <a:gd name="connsiteY60" fmla="*/ 1247941 h 2312518"/>
                <a:gd name="connsiteX61" fmla="*/ 244619 w 2404419"/>
                <a:gd name="connsiteY61" fmla="*/ 1247941 h 2312518"/>
                <a:gd name="connsiteX62" fmla="*/ 218831 w 2404419"/>
                <a:gd name="connsiteY62" fmla="*/ 1274283 h 2312518"/>
                <a:gd name="connsiteX63" fmla="*/ 244619 w 2404419"/>
                <a:gd name="connsiteY63" fmla="*/ 1353102 h 2312518"/>
                <a:gd name="connsiteX64" fmla="*/ 283198 w 2404419"/>
                <a:gd name="connsiteY64" fmla="*/ 1405580 h 2312518"/>
                <a:gd name="connsiteX65" fmla="*/ 283198 w 2404419"/>
                <a:gd name="connsiteY65" fmla="*/ 1445092 h 2312518"/>
                <a:gd name="connsiteX66" fmla="*/ 244619 w 2404419"/>
                <a:gd name="connsiteY66" fmla="*/ 1471434 h 2312518"/>
                <a:gd name="connsiteX67" fmla="*/ 206040 w 2404419"/>
                <a:gd name="connsiteY67" fmla="*/ 1550254 h 2312518"/>
                <a:gd name="connsiteX68" fmla="*/ 180252 w 2404419"/>
                <a:gd name="connsiteY68" fmla="*/ 1537083 h 2312518"/>
                <a:gd name="connsiteX69" fmla="*/ 141673 w 2404419"/>
                <a:gd name="connsiteY69" fmla="*/ 1563425 h 2312518"/>
                <a:gd name="connsiteX70" fmla="*/ 115885 w 2404419"/>
                <a:gd name="connsiteY70" fmla="*/ 1602937 h 2312518"/>
                <a:gd name="connsiteX71" fmla="*/ 64515 w 2404419"/>
                <a:gd name="connsiteY71" fmla="*/ 1602937 h 2312518"/>
                <a:gd name="connsiteX72" fmla="*/ 25937 w 2404419"/>
                <a:gd name="connsiteY72" fmla="*/ 1616108 h 2312518"/>
                <a:gd name="connsiteX73" fmla="*/ 25937 w 2404419"/>
                <a:gd name="connsiteY73" fmla="*/ 1773747 h 2312518"/>
                <a:gd name="connsiteX74" fmla="*/ 149 w 2404419"/>
                <a:gd name="connsiteY74" fmla="*/ 1813260 h 2312518"/>
                <a:gd name="connsiteX75" fmla="*/ 12939 w 2404419"/>
                <a:gd name="connsiteY75" fmla="*/ 1865737 h 2312518"/>
                <a:gd name="connsiteX76" fmla="*/ 51518 w 2404419"/>
                <a:gd name="connsiteY76" fmla="*/ 1892079 h 2312518"/>
                <a:gd name="connsiteX77" fmla="*/ 90097 w 2404419"/>
                <a:gd name="connsiteY77" fmla="*/ 1931592 h 2312518"/>
                <a:gd name="connsiteX78" fmla="*/ 141467 w 2404419"/>
                <a:gd name="connsiteY78" fmla="*/ 1971104 h 2312518"/>
                <a:gd name="connsiteX79" fmla="*/ 141467 w 2404419"/>
                <a:gd name="connsiteY79" fmla="*/ 2036753 h 2312518"/>
                <a:gd name="connsiteX80" fmla="*/ 102888 w 2404419"/>
                <a:gd name="connsiteY80" fmla="*/ 2115573 h 2312518"/>
                <a:gd name="connsiteX81" fmla="*/ 77100 w 2404419"/>
                <a:gd name="connsiteY81" fmla="*/ 2168050 h 2312518"/>
                <a:gd name="connsiteX82" fmla="*/ 77100 w 2404419"/>
                <a:gd name="connsiteY82" fmla="*/ 2233699 h 2312518"/>
                <a:gd name="connsiteX83" fmla="*/ 102888 w 2404419"/>
                <a:gd name="connsiteY83" fmla="*/ 2286177 h 2312518"/>
                <a:gd name="connsiteX84" fmla="*/ 154258 w 2404419"/>
                <a:gd name="connsiteY84" fmla="*/ 2312518 h 2312518"/>
                <a:gd name="connsiteX85" fmla="*/ 180046 w 2404419"/>
                <a:gd name="connsiteY85" fmla="*/ 2286177 h 2312518"/>
                <a:gd name="connsiteX86" fmla="*/ 269994 w 2404419"/>
                <a:gd name="connsiteY86" fmla="*/ 2233699 h 2312518"/>
                <a:gd name="connsiteX87" fmla="*/ 257204 w 2404419"/>
                <a:gd name="connsiteY87" fmla="*/ 2168050 h 2312518"/>
                <a:gd name="connsiteX88" fmla="*/ 321571 w 2404419"/>
                <a:gd name="connsiteY88" fmla="*/ 2115573 h 2312518"/>
                <a:gd name="connsiteX89" fmla="*/ 360149 w 2404419"/>
                <a:gd name="connsiteY89" fmla="*/ 2076060 h 2312518"/>
                <a:gd name="connsiteX90" fmla="*/ 385937 w 2404419"/>
                <a:gd name="connsiteY90" fmla="*/ 2102402 h 2312518"/>
                <a:gd name="connsiteX91" fmla="*/ 463095 w 2404419"/>
                <a:gd name="connsiteY91" fmla="*/ 2154879 h 2312518"/>
                <a:gd name="connsiteX92" fmla="*/ 540253 w 2404419"/>
                <a:gd name="connsiteY92" fmla="*/ 2128538 h 2312518"/>
                <a:gd name="connsiteX93" fmla="*/ 540253 w 2404419"/>
                <a:gd name="connsiteY93" fmla="*/ 2062889 h 2312518"/>
                <a:gd name="connsiteX94" fmla="*/ 488883 w 2404419"/>
                <a:gd name="connsiteY94" fmla="*/ 2036547 h 2312518"/>
                <a:gd name="connsiteX95" fmla="*/ 450304 w 2404419"/>
                <a:gd name="connsiteY95" fmla="*/ 1997035 h 2312518"/>
                <a:gd name="connsiteX96" fmla="*/ 411725 w 2404419"/>
                <a:gd name="connsiteY96" fmla="*/ 1944351 h 2312518"/>
                <a:gd name="connsiteX97" fmla="*/ 347565 w 2404419"/>
                <a:gd name="connsiteY97" fmla="*/ 1918009 h 2312518"/>
                <a:gd name="connsiteX98" fmla="*/ 296195 w 2404419"/>
                <a:gd name="connsiteY98" fmla="*/ 1904838 h 2312518"/>
                <a:gd name="connsiteX99" fmla="*/ 244825 w 2404419"/>
                <a:gd name="connsiteY99" fmla="*/ 1865326 h 2312518"/>
                <a:gd name="connsiteX100" fmla="*/ 206246 w 2404419"/>
                <a:gd name="connsiteY100" fmla="*/ 1812848 h 2312518"/>
                <a:gd name="connsiteX101" fmla="*/ 219037 w 2404419"/>
                <a:gd name="connsiteY101" fmla="*/ 1734029 h 2312518"/>
                <a:gd name="connsiteX102" fmla="*/ 283404 w 2404419"/>
                <a:gd name="connsiteY102" fmla="*/ 1655209 h 2312518"/>
                <a:gd name="connsiteX103" fmla="*/ 321983 w 2404419"/>
                <a:gd name="connsiteY103" fmla="*/ 1668380 h 2312518"/>
                <a:gd name="connsiteX104" fmla="*/ 386350 w 2404419"/>
                <a:gd name="connsiteY104" fmla="*/ 1668380 h 2312518"/>
                <a:gd name="connsiteX105" fmla="*/ 412138 w 2404419"/>
                <a:gd name="connsiteY105" fmla="*/ 1707893 h 2312518"/>
                <a:gd name="connsiteX106" fmla="*/ 450717 w 2404419"/>
                <a:gd name="connsiteY106" fmla="*/ 1760370 h 2312518"/>
                <a:gd name="connsiteX107" fmla="*/ 489296 w 2404419"/>
                <a:gd name="connsiteY107" fmla="*/ 1812848 h 2312518"/>
                <a:gd name="connsiteX108" fmla="*/ 502087 w 2404419"/>
                <a:gd name="connsiteY108" fmla="*/ 1786506 h 2312518"/>
                <a:gd name="connsiteX109" fmla="*/ 553456 w 2404419"/>
                <a:gd name="connsiteY109" fmla="*/ 1734029 h 2312518"/>
                <a:gd name="connsiteX110" fmla="*/ 643405 w 2404419"/>
                <a:gd name="connsiteY110" fmla="*/ 1681551 h 2312518"/>
                <a:gd name="connsiteX111" fmla="*/ 733354 w 2404419"/>
                <a:gd name="connsiteY111" fmla="*/ 1642038 h 2312518"/>
                <a:gd name="connsiteX112" fmla="*/ 836094 w 2404419"/>
                <a:gd name="connsiteY112" fmla="*/ 1668380 h 2312518"/>
                <a:gd name="connsiteX113" fmla="*/ 887463 w 2404419"/>
                <a:gd name="connsiteY113" fmla="*/ 1721063 h 2312518"/>
                <a:gd name="connsiteX114" fmla="*/ 977412 w 2404419"/>
                <a:gd name="connsiteY114" fmla="*/ 1760576 h 2312518"/>
                <a:gd name="connsiteX115" fmla="*/ 1089848 w 2404419"/>
                <a:gd name="connsiteY115" fmla="*/ 1836309 h 2312518"/>
                <a:gd name="connsiteX116" fmla="*/ 1259843 w 2404419"/>
                <a:gd name="connsiteY116" fmla="*/ 1906485 h 2312518"/>
                <a:gd name="connsiteX117" fmla="*/ 1375992 w 2404419"/>
                <a:gd name="connsiteY117" fmla="*/ 2023376 h 2312518"/>
                <a:gd name="connsiteX118" fmla="*/ 1375992 w 2404419"/>
                <a:gd name="connsiteY118" fmla="*/ 1983864 h 2312518"/>
                <a:gd name="connsiteX119" fmla="*/ 1414571 w 2404419"/>
                <a:gd name="connsiteY119" fmla="*/ 1957522 h 2312518"/>
                <a:gd name="connsiteX120" fmla="*/ 1414571 w 2404419"/>
                <a:gd name="connsiteY120" fmla="*/ 1865532 h 2312518"/>
                <a:gd name="connsiteX121" fmla="*/ 1427362 w 2404419"/>
                <a:gd name="connsiteY121" fmla="*/ 1760370 h 2312518"/>
                <a:gd name="connsiteX122" fmla="*/ 1607260 w 2404419"/>
                <a:gd name="connsiteY122" fmla="*/ 1550048 h 2312518"/>
                <a:gd name="connsiteX123" fmla="*/ 1722996 w 2404419"/>
                <a:gd name="connsiteY123" fmla="*/ 1458058 h 2312518"/>
                <a:gd name="connsiteX124" fmla="*/ 1812945 w 2404419"/>
                <a:gd name="connsiteY124" fmla="*/ 1431716 h 2312518"/>
                <a:gd name="connsiteX125" fmla="*/ 1851524 w 2404419"/>
                <a:gd name="connsiteY125" fmla="*/ 1471228 h 2312518"/>
                <a:gd name="connsiteX126" fmla="*/ 1980052 w 2404419"/>
                <a:gd name="connsiteY126" fmla="*/ 1471228 h 2312518"/>
                <a:gd name="connsiteX127" fmla="*/ 1980052 w 2404419"/>
                <a:gd name="connsiteY127" fmla="*/ 1444887 h 2312518"/>
                <a:gd name="connsiteX128" fmla="*/ 2005840 w 2404419"/>
                <a:gd name="connsiteY128" fmla="*/ 1418545 h 2312518"/>
                <a:gd name="connsiteX129" fmla="*/ 2044419 w 2404419"/>
                <a:gd name="connsiteY129" fmla="*/ 1444887 h 2312518"/>
                <a:gd name="connsiteX130" fmla="*/ 2121576 w 2404419"/>
                <a:gd name="connsiteY130" fmla="*/ 1405374 h 2312518"/>
                <a:gd name="connsiteX131" fmla="*/ 2147364 w 2404419"/>
                <a:gd name="connsiteY131" fmla="*/ 1365861 h 2312518"/>
                <a:gd name="connsiteX132" fmla="*/ 2211525 w 2404419"/>
                <a:gd name="connsiteY132" fmla="*/ 1352691 h 2312518"/>
                <a:gd name="connsiteX133" fmla="*/ 2301474 w 2404419"/>
                <a:gd name="connsiteY133" fmla="*/ 1339520 h 2312518"/>
                <a:gd name="connsiteX134" fmla="*/ 2327262 w 2404419"/>
                <a:gd name="connsiteY134" fmla="*/ 1273871 h 2312518"/>
                <a:gd name="connsiteX135" fmla="*/ 2404419 w 2404419"/>
                <a:gd name="connsiteY135" fmla="*/ 1247529 h 2312518"/>
                <a:gd name="connsiteX136" fmla="*/ 2391422 w 2404419"/>
                <a:gd name="connsiteY136" fmla="*/ 1222834 h 231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2404419" h="2312518">
                  <a:moveTo>
                    <a:pt x="2391422" y="1222834"/>
                  </a:moveTo>
                  <a:lnTo>
                    <a:pt x="2327055" y="1222834"/>
                  </a:lnTo>
                  <a:lnTo>
                    <a:pt x="2249898" y="1288482"/>
                  </a:lnTo>
                  <a:lnTo>
                    <a:pt x="2224110" y="1275312"/>
                  </a:lnTo>
                  <a:lnTo>
                    <a:pt x="2198322" y="1235799"/>
                  </a:lnTo>
                  <a:lnTo>
                    <a:pt x="2185531" y="1196286"/>
                  </a:lnTo>
                  <a:lnTo>
                    <a:pt x="2172740" y="1143809"/>
                  </a:lnTo>
                  <a:lnTo>
                    <a:pt x="2224110" y="1130638"/>
                  </a:lnTo>
                  <a:lnTo>
                    <a:pt x="2185531" y="1104296"/>
                  </a:lnTo>
                  <a:lnTo>
                    <a:pt x="2159743" y="1077954"/>
                  </a:lnTo>
                  <a:lnTo>
                    <a:pt x="2121164" y="1025271"/>
                  </a:lnTo>
                  <a:lnTo>
                    <a:pt x="2108373" y="985758"/>
                  </a:lnTo>
                  <a:lnTo>
                    <a:pt x="2159743" y="906939"/>
                  </a:lnTo>
                  <a:lnTo>
                    <a:pt x="2185531" y="828119"/>
                  </a:lnTo>
                  <a:cubicBezTo>
                    <a:pt x="2185531" y="828119"/>
                    <a:pt x="2230093" y="736952"/>
                    <a:pt x="2236900" y="722958"/>
                  </a:cubicBezTo>
                  <a:cubicBezTo>
                    <a:pt x="2243709" y="708964"/>
                    <a:pt x="2224110" y="696616"/>
                    <a:pt x="2224110" y="696616"/>
                  </a:cubicBezTo>
                  <a:cubicBezTo>
                    <a:pt x="2224110" y="696616"/>
                    <a:pt x="2145095" y="765969"/>
                    <a:pt x="2146952" y="775436"/>
                  </a:cubicBezTo>
                  <a:cubicBezTo>
                    <a:pt x="2148809" y="784902"/>
                    <a:pt x="2082584" y="814948"/>
                    <a:pt x="2082584" y="814948"/>
                  </a:cubicBezTo>
                  <a:lnTo>
                    <a:pt x="1992636" y="906939"/>
                  </a:lnTo>
                  <a:cubicBezTo>
                    <a:pt x="1992636" y="906939"/>
                    <a:pt x="1930745" y="914759"/>
                    <a:pt x="1915478" y="920109"/>
                  </a:cubicBezTo>
                  <a:cubicBezTo>
                    <a:pt x="1900211" y="925460"/>
                    <a:pt x="1829656" y="890063"/>
                    <a:pt x="1825529" y="880597"/>
                  </a:cubicBezTo>
                  <a:cubicBezTo>
                    <a:pt x="1821404" y="871336"/>
                    <a:pt x="1786951" y="814948"/>
                    <a:pt x="1786951" y="814948"/>
                  </a:cubicBezTo>
                  <a:cubicBezTo>
                    <a:pt x="1786951" y="814948"/>
                    <a:pt x="1764876" y="865368"/>
                    <a:pt x="1761162" y="880597"/>
                  </a:cubicBezTo>
                  <a:cubicBezTo>
                    <a:pt x="1757449" y="896031"/>
                    <a:pt x="1722584" y="854255"/>
                    <a:pt x="1722584" y="854255"/>
                  </a:cubicBezTo>
                  <a:lnTo>
                    <a:pt x="1735374" y="814742"/>
                  </a:lnTo>
                  <a:lnTo>
                    <a:pt x="1696796" y="788401"/>
                  </a:lnTo>
                  <a:cubicBezTo>
                    <a:pt x="1696796" y="788401"/>
                    <a:pt x="1667707" y="803012"/>
                    <a:pt x="1658217" y="814742"/>
                  </a:cubicBezTo>
                  <a:cubicBezTo>
                    <a:pt x="1648726" y="826473"/>
                    <a:pt x="1632429" y="814742"/>
                    <a:pt x="1632429" y="814742"/>
                  </a:cubicBezTo>
                  <a:lnTo>
                    <a:pt x="1568268" y="801572"/>
                  </a:lnTo>
                  <a:cubicBezTo>
                    <a:pt x="1568268" y="801572"/>
                    <a:pt x="1554446" y="774201"/>
                    <a:pt x="1555477" y="762059"/>
                  </a:cubicBezTo>
                  <a:cubicBezTo>
                    <a:pt x="1556302" y="750123"/>
                    <a:pt x="1510090" y="740862"/>
                    <a:pt x="1504107" y="722546"/>
                  </a:cubicBezTo>
                  <a:cubicBezTo>
                    <a:pt x="1498124" y="704231"/>
                    <a:pt x="1401368" y="670069"/>
                    <a:pt x="1401368" y="670069"/>
                  </a:cubicBezTo>
                  <a:cubicBezTo>
                    <a:pt x="1401368" y="670069"/>
                    <a:pt x="1320290" y="587956"/>
                    <a:pt x="1298628" y="578078"/>
                  </a:cubicBezTo>
                  <a:cubicBezTo>
                    <a:pt x="1276966" y="568200"/>
                    <a:pt x="1170719" y="438961"/>
                    <a:pt x="1157310" y="420439"/>
                  </a:cubicBezTo>
                  <a:cubicBezTo>
                    <a:pt x="1143899" y="401712"/>
                    <a:pt x="1118318" y="352321"/>
                    <a:pt x="1092943" y="315278"/>
                  </a:cubicBezTo>
                  <a:cubicBezTo>
                    <a:pt x="1067774" y="278235"/>
                    <a:pt x="996805" y="149613"/>
                    <a:pt x="977206" y="131297"/>
                  </a:cubicBezTo>
                  <a:cubicBezTo>
                    <a:pt x="957607" y="112981"/>
                    <a:pt x="911807" y="79437"/>
                    <a:pt x="900048" y="65649"/>
                  </a:cubicBezTo>
                  <a:cubicBezTo>
                    <a:pt x="888289" y="51860"/>
                    <a:pt x="861469" y="0"/>
                    <a:pt x="861469" y="0"/>
                  </a:cubicBezTo>
                  <a:lnTo>
                    <a:pt x="835681" y="52478"/>
                  </a:lnTo>
                  <a:lnTo>
                    <a:pt x="784311" y="52478"/>
                  </a:lnTo>
                  <a:lnTo>
                    <a:pt x="758523" y="39307"/>
                  </a:lnTo>
                  <a:lnTo>
                    <a:pt x="745732" y="104955"/>
                  </a:lnTo>
                  <a:cubicBezTo>
                    <a:pt x="745732" y="104955"/>
                    <a:pt x="705503" y="162166"/>
                    <a:pt x="707153" y="183775"/>
                  </a:cubicBezTo>
                  <a:cubicBezTo>
                    <a:pt x="708804" y="205383"/>
                    <a:pt x="713549" y="219995"/>
                    <a:pt x="732941" y="262594"/>
                  </a:cubicBezTo>
                  <a:cubicBezTo>
                    <a:pt x="752334" y="305400"/>
                    <a:pt x="797308" y="420233"/>
                    <a:pt x="797308" y="420233"/>
                  </a:cubicBezTo>
                  <a:lnTo>
                    <a:pt x="797308" y="538565"/>
                  </a:lnTo>
                  <a:cubicBezTo>
                    <a:pt x="797308" y="538565"/>
                    <a:pt x="790501" y="633437"/>
                    <a:pt x="784518" y="643727"/>
                  </a:cubicBezTo>
                  <a:cubicBezTo>
                    <a:pt x="778535" y="654222"/>
                    <a:pt x="758317" y="687149"/>
                    <a:pt x="745939" y="696205"/>
                  </a:cubicBezTo>
                  <a:cubicBezTo>
                    <a:pt x="733560" y="705465"/>
                    <a:pt x="754191" y="844171"/>
                    <a:pt x="758730" y="853843"/>
                  </a:cubicBezTo>
                  <a:cubicBezTo>
                    <a:pt x="763268" y="863722"/>
                    <a:pt x="732941" y="932663"/>
                    <a:pt x="732941" y="932663"/>
                  </a:cubicBezTo>
                  <a:cubicBezTo>
                    <a:pt x="732941" y="932663"/>
                    <a:pt x="665067" y="963944"/>
                    <a:pt x="655784" y="972176"/>
                  </a:cubicBezTo>
                  <a:cubicBezTo>
                    <a:pt x="646500" y="980407"/>
                    <a:pt x="617204" y="1024653"/>
                    <a:pt x="617204" y="1024653"/>
                  </a:cubicBezTo>
                  <a:cubicBezTo>
                    <a:pt x="617204" y="1024653"/>
                    <a:pt x="644850" y="1088038"/>
                    <a:pt x="642992" y="1103473"/>
                  </a:cubicBezTo>
                  <a:cubicBezTo>
                    <a:pt x="641136" y="1118907"/>
                    <a:pt x="668781" y="1169121"/>
                    <a:pt x="668781" y="1169121"/>
                  </a:cubicBezTo>
                  <a:cubicBezTo>
                    <a:pt x="668781" y="1169121"/>
                    <a:pt x="665274" y="1240944"/>
                    <a:pt x="655990" y="1247941"/>
                  </a:cubicBezTo>
                  <a:cubicBezTo>
                    <a:pt x="646706" y="1255144"/>
                    <a:pt x="596368" y="1323468"/>
                    <a:pt x="591623" y="1339931"/>
                  </a:cubicBezTo>
                  <a:cubicBezTo>
                    <a:pt x="586878" y="1356395"/>
                    <a:pt x="539840" y="1356601"/>
                    <a:pt x="527256" y="1339931"/>
                  </a:cubicBezTo>
                  <a:cubicBezTo>
                    <a:pt x="514878" y="1323468"/>
                    <a:pt x="475886" y="1326760"/>
                    <a:pt x="475886" y="1326760"/>
                  </a:cubicBezTo>
                  <a:cubicBezTo>
                    <a:pt x="475886" y="1326760"/>
                    <a:pt x="410281" y="1352485"/>
                    <a:pt x="385937" y="1339931"/>
                  </a:cubicBezTo>
                  <a:cubicBezTo>
                    <a:pt x="361594" y="1327378"/>
                    <a:pt x="347359" y="1300419"/>
                    <a:pt x="347359" y="1300419"/>
                  </a:cubicBezTo>
                  <a:lnTo>
                    <a:pt x="295989" y="1247941"/>
                  </a:lnTo>
                  <a:cubicBezTo>
                    <a:pt x="295989" y="1247941"/>
                    <a:pt x="252665" y="1253292"/>
                    <a:pt x="244619" y="1247941"/>
                  </a:cubicBezTo>
                  <a:cubicBezTo>
                    <a:pt x="236573" y="1242796"/>
                    <a:pt x="218831" y="1274283"/>
                    <a:pt x="218831" y="1274283"/>
                  </a:cubicBezTo>
                  <a:cubicBezTo>
                    <a:pt x="218831" y="1274283"/>
                    <a:pt x="244619" y="1336021"/>
                    <a:pt x="244619" y="1353102"/>
                  </a:cubicBezTo>
                  <a:cubicBezTo>
                    <a:pt x="244619" y="1370389"/>
                    <a:pt x="283198" y="1405580"/>
                    <a:pt x="283198" y="1405580"/>
                  </a:cubicBezTo>
                  <a:cubicBezTo>
                    <a:pt x="283198" y="1405580"/>
                    <a:pt x="285055" y="1435009"/>
                    <a:pt x="283198" y="1445092"/>
                  </a:cubicBezTo>
                  <a:cubicBezTo>
                    <a:pt x="281341" y="1455176"/>
                    <a:pt x="244619" y="1471434"/>
                    <a:pt x="244619" y="1471434"/>
                  </a:cubicBezTo>
                  <a:lnTo>
                    <a:pt x="206040" y="1550254"/>
                  </a:lnTo>
                  <a:cubicBezTo>
                    <a:pt x="206040" y="1550254"/>
                    <a:pt x="192011" y="1550871"/>
                    <a:pt x="180252" y="1537083"/>
                  </a:cubicBezTo>
                  <a:cubicBezTo>
                    <a:pt x="168492" y="1523294"/>
                    <a:pt x="141673" y="1563425"/>
                    <a:pt x="141673" y="1563425"/>
                  </a:cubicBezTo>
                  <a:lnTo>
                    <a:pt x="115885" y="1602937"/>
                  </a:lnTo>
                  <a:cubicBezTo>
                    <a:pt x="115885" y="1602937"/>
                    <a:pt x="82670" y="1600673"/>
                    <a:pt x="64515" y="1602937"/>
                  </a:cubicBezTo>
                  <a:cubicBezTo>
                    <a:pt x="46361" y="1605407"/>
                    <a:pt x="25937" y="1616108"/>
                    <a:pt x="25937" y="1616108"/>
                  </a:cubicBezTo>
                  <a:cubicBezTo>
                    <a:pt x="25937" y="1616108"/>
                    <a:pt x="30269" y="1749463"/>
                    <a:pt x="25937" y="1773747"/>
                  </a:cubicBezTo>
                  <a:cubicBezTo>
                    <a:pt x="21810" y="1798031"/>
                    <a:pt x="149" y="1813260"/>
                    <a:pt x="149" y="1813260"/>
                  </a:cubicBezTo>
                  <a:cubicBezTo>
                    <a:pt x="149" y="1813260"/>
                    <a:pt x="-2328" y="1865326"/>
                    <a:pt x="12939" y="1865737"/>
                  </a:cubicBezTo>
                  <a:cubicBezTo>
                    <a:pt x="28206" y="1866355"/>
                    <a:pt x="42028" y="1873558"/>
                    <a:pt x="51518" y="1892079"/>
                  </a:cubicBezTo>
                  <a:cubicBezTo>
                    <a:pt x="61008" y="1910601"/>
                    <a:pt x="62452" y="1902369"/>
                    <a:pt x="90097" y="1931592"/>
                  </a:cubicBezTo>
                  <a:cubicBezTo>
                    <a:pt x="117742" y="1960609"/>
                    <a:pt x="123106" y="1956287"/>
                    <a:pt x="141467" y="1971104"/>
                  </a:cubicBezTo>
                  <a:cubicBezTo>
                    <a:pt x="159828" y="1985922"/>
                    <a:pt x="147243" y="2014116"/>
                    <a:pt x="141467" y="2036753"/>
                  </a:cubicBezTo>
                  <a:cubicBezTo>
                    <a:pt x="135690" y="2059390"/>
                    <a:pt x="102888" y="2115573"/>
                    <a:pt x="102888" y="2115573"/>
                  </a:cubicBezTo>
                  <a:cubicBezTo>
                    <a:pt x="102888" y="2115573"/>
                    <a:pt x="86590" y="2163111"/>
                    <a:pt x="77100" y="2168050"/>
                  </a:cubicBezTo>
                  <a:cubicBezTo>
                    <a:pt x="67610" y="2173195"/>
                    <a:pt x="78544" y="2220734"/>
                    <a:pt x="77100" y="2233699"/>
                  </a:cubicBezTo>
                  <a:cubicBezTo>
                    <a:pt x="75655" y="2246664"/>
                    <a:pt x="102888" y="2286177"/>
                    <a:pt x="102888" y="2286177"/>
                  </a:cubicBezTo>
                  <a:lnTo>
                    <a:pt x="154258" y="2312518"/>
                  </a:lnTo>
                  <a:lnTo>
                    <a:pt x="180046" y="2286177"/>
                  </a:lnTo>
                  <a:cubicBezTo>
                    <a:pt x="180046" y="2286177"/>
                    <a:pt x="264630" y="2245429"/>
                    <a:pt x="269994" y="2233699"/>
                  </a:cubicBezTo>
                  <a:cubicBezTo>
                    <a:pt x="275359" y="2221969"/>
                    <a:pt x="248333" y="2167021"/>
                    <a:pt x="257204" y="2168050"/>
                  </a:cubicBezTo>
                  <a:cubicBezTo>
                    <a:pt x="265868" y="2169079"/>
                    <a:pt x="321571" y="2115573"/>
                    <a:pt x="321571" y="2115573"/>
                  </a:cubicBezTo>
                  <a:lnTo>
                    <a:pt x="360149" y="2076060"/>
                  </a:lnTo>
                  <a:lnTo>
                    <a:pt x="385937" y="2102402"/>
                  </a:lnTo>
                  <a:cubicBezTo>
                    <a:pt x="385937" y="2102402"/>
                    <a:pt x="446797" y="2142326"/>
                    <a:pt x="463095" y="2154879"/>
                  </a:cubicBezTo>
                  <a:cubicBezTo>
                    <a:pt x="479393" y="2167433"/>
                    <a:pt x="515496" y="2133888"/>
                    <a:pt x="540253" y="2128538"/>
                  </a:cubicBezTo>
                  <a:cubicBezTo>
                    <a:pt x="565009" y="2123187"/>
                    <a:pt x="540253" y="2062889"/>
                    <a:pt x="540253" y="2062889"/>
                  </a:cubicBezTo>
                  <a:lnTo>
                    <a:pt x="488883" y="2036547"/>
                  </a:lnTo>
                  <a:cubicBezTo>
                    <a:pt x="488883" y="2036547"/>
                    <a:pt x="463095" y="2018232"/>
                    <a:pt x="450304" y="1997035"/>
                  </a:cubicBezTo>
                  <a:cubicBezTo>
                    <a:pt x="437513" y="1976043"/>
                    <a:pt x="411725" y="1944351"/>
                    <a:pt x="411725" y="1944351"/>
                  </a:cubicBezTo>
                  <a:cubicBezTo>
                    <a:pt x="411725" y="1944351"/>
                    <a:pt x="357880" y="1914511"/>
                    <a:pt x="347565" y="1918009"/>
                  </a:cubicBezTo>
                  <a:cubicBezTo>
                    <a:pt x="337250" y="1921508"/>
                    <a:pt x="305479" y="1910395"/>
                    <a:pt x="296195" y="1904838"/>
                  </a:cubicBezTo>
                  <a:cubicBezTo>
                    <a:pt x="286912" y="1899282"/>
                    <a:pt x="256997" y="1885494"/>
                    <a:pt x="244825" y="1865326"/>
                  </a:cubicBezTo>
                  <a:cubicBezTo>
                    <a:pt x="232653" y="1845158"/>
                    <a:pt x="216562" y="1835897"/>
                    <a:pt x="206246" y="1812848"/>
                  </a:cubicBezTo>
                  <a:cubicBezTo>
                    <a:pt x="195931" y="1789799"/>
                    <a:pt x="219037" y="1734029"/>
                    <a:pt x="219037" y="1734029"/>
                  </a:cubicBezTo>
                  <a:lnTo>
                    <a:pt x="283404" y="1655209"/>
                  </a:lnTo>
                  <a:cubicBezTo>
                    <a:pt x="283404" y="1655209"/>
                    <a:pt x="313524" y="1678876"/>
                    <a:pt x="321983" y="1668380"/>
                  </a:cubicBezTo>
                  <a:cubicBezTo>
                    <a:pt x="330441" y="1657884"/>
                    <a:pt x="386350" y="1668380"/>
                    <a:pt x="386350" y="1668380"/>
                  </a:cubicBezTo>
                  <a:cubicBezTo>
                    <a:pt x="386350" y="1668380"/>
                    <a:pt x="402648" y="1695545"/>
                    <a:pt x="412138" y="1707893"/>
                  </a:cubicBezTo>
                  <a:cubicBezTo>
                    <a:pt x="421628" y="1720240"/>
                    <a:pt x="426992" y="1736910"/>
                    <a:pt x="450717" y="1760370"/>
                  </a:cubicBezTo>
                  <a:cubicBezTo>
                    <a:pt x="474442" y="1783831"/>
                    <a:pt x="489296" y="1812848"/>
                    <a:pt x="489296" y="1812848"/>
                  </a:cubicBezTo>
                  <a:lnTo>
                    <a:pt x="502087" y="1786506"/>
                  </a:lnTo>
                  <a:cubicBezTo>
                    <a:pt x="502087" y="1786506"/>
                    <a:pt x="544173" y="1753168"/>
                    <a:pt x="553456" y="1734029"/>
                  </a:cubicBezTo>
                  <a:cubicBezTo>
                    <a:pt x="562740" y="1714890"/>
                    <a:pt x="621124" y="1691223"/>
                    <a:pt x="643405" y="1681551"/>
                  </a:cubicBezTo>
                  <a:cubicBezTo>
                    <a:pt x="665686" y="1671673"/>
                    <a:pt x="722214" y="1641832"/>
                    <a:pt x="733354" y="1642038"/>
                  </a:cubicBezTo>
                  <a:cubicBezTo>
                    <a:pt x="744494" y="1642450"/>
                    <a:pt x="836094" y="1668380"/>
                    <a:pt x="836094" y="1668380"/>
                  </a:cubicBezTo>
                  <a:lnTo>
                    <a:pt x="887463" y="1721063"/>
                  </a:lnTo>
                  <a:cubicBezTo>
                    <a:pt x="887463" y="1721063"/>
                    <a:pt x="956575" y="1745347"/>
                    <a:pt x="977412" y="1760576"/>
                  </a:cubicBezTo>
                  <a:cubicBezTo>
                    <a:pt x="998455" y="1775805"/>
                    <a:pt x="1047143" y="1799266"/>
                    <a:pt x="1089848" y="1836309"/>
                  </a:cubicBezTo>
                  <a:cubicBezTo>
                    <a:pt x="1132760" y="1873146"/>
                    <a:pt x="1260049" y="1898253"/>
                    <a:pt x="1259843" y="1906485"/>
                  </a:cubicBezTo>
                  <a:cubicBezTo>
                    <a:pt x="1259430" y="1914922"/>
                    <a:pt x="1375992" y="2023376"/>
                    <a:pt x="1375992" y="2023376"/>
                  </a:cubicBezTo>
                  <a:lnTo>
                    <a:pt x="1375992" y="1983864"/>
                  </a:lnTo>
                  <a:lnTo>
                    <a:pt x="1414571" y="1957522"/>
                  </a:lnTo>
                  <a:lnTo>
                    <a:pt x="1414571" y="1865532"/>
                  </a:lnTo>
                  <a:cubicBezTo>
                    <a:pt x="1414571" y="1865532"/>
                    <a:pt x="1421586" y="1773953"/>
                    <a:pt x="1427362" y="1760370"/>
                  </a:cubicBezTo>
                  <a:cubicBezTo>
                    <a:pt x="1433139" y="1746788"/>
                    <a:pt x="1583328" y="1567335"/>
                    <a:pt x="1607260" y="1550048"/>
                  </a:cubicBezTo>
                  <a:cubicBezTo>
                    <a:pt x="1631191" y="1532761"/>
                    <a:pt x="1708761" y="1467936"/>
                    <a:pt x="1722996" y="1458058"/>
                  </a:cubicBezTo>
                  <a:cubicBezTo>
                    <a:pt x="1737231" y="1448179"/>
                    <a:pt x="1812945" y="1431716"/>
                    <a:pt x="1812945" y="1431716"/>
                  </a:cubicBezTo>
                  <a:cubicBezTo>
                    <a:pt x="1812945" y="1431716"/>
                    <a:pt x="1821816" y="1451472"/>
                    <a:pt x="1851524" y="1471228"/>
                  </a:cubicBezTo>
                  <a:cubicBezTo>
                    <a:pt x="1881232" y="1490985"/>
                    <a:pt x="1963547" y="1476373"/>
                    <a:pt x="1980052" y="1471228"/>
                  </a:cubicBezTo>
                  <a:cubicBezTo>
                    <a:pt x="1996556" y="1466084"/>
                    <a:pt x="1991811" y="1476373"/>
                    <a:pt x="1980052" y="1444887"/>
                  </a:cubicBezTo>
                  <a:cubicBezTo>
                    <a:pt x="1968292" y="1413400"/>
                    <a:pt x="2005840" y="1418545"/>
                    <a:pt x="2005840" y="1418545"/>
                  </a:cubicBezTo>
                  <a:cubicBezTo>
                    <a:pt x="2005840" y="1418545"/>
                    <a:pt x="2032247" y="1451472"/>
                    <a:pt x="2044419" y="1444887"/>
                  </a:cubicBezTo>
                  <a:cubicBezTo>
                    <a:pt x="2056590" y="1438301"/>
                    <a:pt x="2121576" y="1405374"/>
                    <a:pt x="2121576" y="1405374"/>
                  </a:cubicBezTo>
                  <a:lnTo>
                    <a:pt x="2147364" y="1365861"/>
                  </a:lnTo>
                  <a:cubicBezTo>
                    <a:pt x="2147364" y="1365861"/>
                    <a:pt x="2177898" y="1356189"/>
                    <a:pt x="2211525" y="1352691"/>
                  </a:cubicBezTo>
                  <a:cubicBezTo>
                    <a:pt x="2245152" y="1349192"/>
                    <a:pt x="2301474" y="1339520"/>
                    <a:pt x="2301474" y="1339520"/>
                  </a:cubicBezTo>
                  <a:lnTo>
                    <a:pt x="2327262" y="1273871"/>
                  </a:lnTo>
                  <a:lnTo>
                    <a:pt x="2404419" y="1247529"/>
                  </a:lnTo>
                  <a:lnTo>
                    <a:pt x="2391422" y="1222834"/>
                  </a:lnTo>
                  <a:close/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  <p:sp>
          <p:nvSpPr>
            <p:cNvPr id="7" name="フリーフォーム 54">
              <a:extLst>
                <a:ext uri="{FF2B5EF4-FFF2-40B4-BE49-F238E27FC236}">
                  <a16:creationId xmlns:a16="http://schemas.microsoft.com/office/drawing/2014/main" id="{C9B88E45-1CDC-4B75-9763-26906C527F56}"/>
                </a:ext>
              </a:extLst>
            </p:cNvPr>
            <p:cNvSpPr/>
            <p:nvPr/>
          </p:nvSpPr>
          <p:spPr>
            <a:xfrm>
              <a:off x="3425371" y="2016899"/>
              <a:ext cx="3970029" cy="3658059"/>
            </a:xfrm>
            <a:custGeom>
              <a:avLst/>
              <a:gdLst>
                <a:gd name="connsiteX0" fmla="*/ 1821075 w 4467959"/>
                <a:gd name="connsiteY0" fmla="*/ 3497897 h 4116861"/>
                <a:gd name="connsiteX1" fmla="*/ 1821075 w 4467959"/>
                <a:gd name="connsiteY1" fmla="*/ 3537410 h 4116861"/>
                <a:gd name="connsiteX2" fmla="*/ 1821075 w 4467959"/>
                <a:gd name="connsiteY2" fmla="*/ 3590094 h 4116861"/>
                <a:gd name="connsiteX3" fmla="*/ 1795287 w 4467959"/>
                <a:gd name="connsiteY3" fmla="*/ 3629607 h 4116861"/>
                <a:gd name="connsiteX4" fmla="*/ 1756708 w 4467959"/>
                <a:gd name="connsiteY4" fmla="*/ 3669119 h 4116861"/>
                <a:gd name="connsiteX5" fmla="*/ 1718129 w 4467959"/>
                <a:gd name="connsiteY5" fmla="*/ 3682290 h 4116861"/>
                <a:gd name="connsiteX6" fmla="*/ 1692341 w 4467959"/>
                <a:gd name="connsiteY6" fmla="*/ 3695461 h 4116861"/>
                <a:gd name="connsiteX7" fmla="*/ 1712353 w 4467959"/>
                <a:gd name="connsiteY7" fmla="*/ 3708014 h 4116861"/>
                <a:gd name="connsiteX8" fmla="*/ 1712559 w 4467959"/>
                <a:gd name="connsiteY8" fmla="*/ 3707808 h 4116861"/>
                <a:gd name="connsiteX9" fmla="*/ 1692135 w 4467959"/>
                <a:gd name="connsiteY9" fmla="*/ 3721597 h 4116861"/>
                <a:gd name="connsiteX10" fmla="*/ 1704925 w 4467959"/>
                <a:gd name="connsiteY10" fmla="*/ 3747939 h 4116861"/>
                <a:gd name="connsiteX11" fmla="*/ 1717716 w 4467959"/>
                <a:gd name="connsiteY11" fmla="*/ 3761109 h 4116861"/>
                <a:gd name="connsiteX12" fmla="*/ 1743504 w 4467959"/>
                <a:gd name="connsiteY12" fmla="*/ 3787451 h 4116861"/>
                <a:gd name="connsiteX13" fmla="*/ 1717716 w 4467959"/>
                <a:gd name="connsiteY13" fmla="*/ 3800622 h 4116861"/>
                <a:gd name="connsiteX14" fmla="*/ 1717716 w 4467959"/>
                <a:gd name="connsiteY14" fmla="*/ 3826964 h 4116861"/>
                <a:gd name="connsiteX15" fmla="*/ 1730507 w 4467959"/>
                <a:gd name="connsiteY15" fmla="*/ 3853306 h 4116861"/>
                <a:gd name="connsiteX16" fmla="*/ 1704719 w 4467959"/>
                <a:gd name="connsiteY16" fmla="*/ 3866476 h 4116861"/>
                <a:gd name="connsiteX17" fmla="*/ 1691928 w 4467959"/>
                <a:gd name="connsiteY17" fmla="*/ 3879647 h 4116861"/>
                <a:gd name="connsiteX18" fmla="*/ 1717716 w 4467959"/>
                <a:gd name="connsiteY18" fmla="*/ 3919160 h 4116861"/>
                <a:gd name="connsiteX19" fmla="*/ 1743504 w 4467959"/>
                <a:gd name="connsiteY19" fmla="*/ 3945501 h 4116861"/>
                <a:gd name="connsiteX20" fmla="*/ 1769292 w 4467959"/>
                <a:gd name="connsiteY20" fmla="*/ 3958673 h 4116861"/>
                <a:gd name="connsiteX21" fmla="*/ 1807871 w 4467959"/>
                <a:gd name="connsiteY21" fmla="*/ 3985014 h 4116861"/>
                <a:gd name="connsiteX22" fmla="*/ 1807871 w 4467959"/>
                <a:gd name="connsiteY22" fmla="*/ 4037698 h 4116861"/>
                <a:gd name="connsiteX23" fmla="*/ 1846450 w 4467959"/>
                <a:gd name="connsiteY23" fmla="*/ 4064039 h 4116861"/>
                <a:gd name="connsiteX24" fmla="*/ 1872239 w 4467959"/>
                <a:gd name="connsiteY24" fmla="*/ 4090381 h 4116861"/>
                <a:gd name="connsiteX25" fmla="*/ 1898027 w 4467959"/>
                <a:gd name="connsiteY25" fmla="*/ 4103552 h 4116861"/>
                <a:gd name="connsiteX26" fmla="*/ 1949396 w 4467959"/>
                <a:gd name="connsiteY26" fmla="*/ 4116723 h 4116861"/>
                <a:gd name="connsiteX27" fmla="*/ 1975184 w 4467959"/>
                <a:gd name="connsiteY27" fmla="*/ 4103552 h 4116861"/>
                <a:gd name="connsiteX28" fmla="*/ 2013763 w 4467959"/>
                <a:gd name="connsiteY28" fmla="*/ 4077211 h 4116861"/>
                <a:gd name="connsiteX29" fmla="*/ 2039551 w 4467959"/>
                <a:gd name="connsiteY29" fmla="*/ 4050869 h 4116861"/>
                <a:gd name="connsiteX30" fmla="*/ 2050073 w 4467959"/>
                <a:gd name="connsiteY30" fmla="*/ 3998802 h 4116861"/>
                <a:gd name="connsiteX31" fmla="*/ 2052548 w 4467959"/>
                <a:gd name="connsiteY31" fmla="*/ 4008681 h 4116861"/>
                <a:gd name="connsiteX32" fmla="*/ 2078336 w 4467959"/>
                <a:gd name="connsiteY32" fmla="*/ 3998391 h 4116861"/>
                <a:gd name="connsiteX33" fmla="*/ 2078336 w 4467959"/>
                <a:gd name="connsiteY33" fmla="*/ 3972049 h 4116861"/>
                <a:gd name="connsiteX34" fmla="*/ 2091127 w 4467959"/>
                <a:gd name="connsiteY34" fmla="*/ 3932537 h 4116861"/>
                <a:gd name="connsiteX35" fmla="*/ 2116915 w 4467959"/>
                <a:gd name="connsiteY35" fmla="*/ 3893024 h 4116861"/>
                <a:gd name="connsiteX36" fmla="*/ 2155494 w 4467959"/>
                <a:gd name="connsiteY36" fmla="*/ 3879853 h 4116861"/>
                <a:gd name="connsiteX37" fmla="*/ 2168285 w 4467959"/>
                <a:gd name="connsiteY37" fmla="*/ 3840340 h 4116861"/>
                <a:gd name="connsiteX38" fmla="*/ 2168285 w 4467959"/>
                <a:gd name="connsiteY38" fmla="*/ 3800827 h 4116861"/>
                <a:gd name="connsiteX39" fmla="*/ 2181076 w 4467959"/>
                <a:gd name="connsiteY39" fmla="*/ 3774486 h 4116861"/>
                <a:gd name="connsiteX40" fmla="*/ 2219655 w 4467959"/>
                <a:gd name="connsiteY40" fmla="*/ 3748144 h 4116861"/>
                <a:gd name="connsiteX41" fmla="*/ 2271025 w 4467959"/>
                <a:gd name="connsiteY41" fmla="*/ 3734973 h 4116861"/>
                <a:gd name="connsiteX42" fmla="*/ 2322394 w 4467959"/>
                <a:gd name="connsiteY42" fmla="*/ 3695461 h 4116861"/>
                <a:gd name="connsiteX43" fmla="*/ 2360973 w 4467959"/>
                <a:gd name="connsiteY43" fmla="*/ 3708632 h 4116861"/>
                <a:gd name="connsiteX44" fmla="*/ 2386761 w 4467959"/>
                <a:gd name="connsiteY44" fmla="*/ 3721802 h 4116861"/>
                <a:gd name="connsiteX45" fmla="*/ 2386761 w 4467959"/>
                <a:gd name="connsiteY45" fmla="*/ 3695461 h 4116861"/>
                <a:gd name="connsiteX46" fmla="*/ 2412549 w 4467959"/>
                <a:gd name="connsiteY46" fmla="*/ 3655948 h 4116861"/>
                <a:gd name="connsiteX47" fmla="*/ 2412549 w 4467959"/>
                <a:gd name="connsiteY47" fmla="*/ 3629607 h 4116861"/>
                <a:gd name="connsiteX48" fmla="*/ 2373970 w 4467959"/>
                <a:gd name="connsiteY48" fmla="*/ 3616435 h 4116861"/>
                <a:gd name="connsiteX49" fmla="*/ 2335392 w 4467959"/>
                <a:gd name="connsiteY49" fmla="*/ 3590094 h 4116861"/>
                <a:gd name="connsiteX50" fmla="*/ 2296813 w 4467959"/>
                <a:gd name="connsiteY50" fmla="*/ 3563752 h 4116861"/>
                <a:gd name="connsiteX51" fmla="*/ 2271025 w 4467959"/>
                <a:gd name="connsiteY51" fmla="*/ 3537410 h 4116861"/>
                <a:gd name="connsiteX52" fmla="*/ 2271025 w 4467959"/>
                <a:gd name="connsiteY52" fmla="*/ 3511068 h 4116861"/>
                <a:gd name="connsiteX53" fmla="*/ 2271025 w 4467959"/>
                <a:gd name="connsiteY53" fmla="*/ 3471556 h 4116861"/>
                <a:gd name="connsiteX54" fmla="*/ 2296813 w 4467959"/>
                <a:gd name="connsiteY54" fmla="*/ 3432043 h 4116861"/>
                <a:gd name="connsiteX55" fmla="*/ 2309603 w 4467959"/>
                <a:gd name="connsiteY55" fmla="*/ 3379360 h 4116861"/>
                <a:gd name="connsiteX56" fmla="*/ 2322394 w 4467959"/>
                <a:gd name="connsiteY56" fmla="*/ 3366189 h 4116861"/>
                <a:gd name="connsiteX57" fmla="*/ 2348182 w 4467959"/>
                <a:gd name="connsiteY57" fmla="*/ 3353018 h 4116861"/>
                <a:gd name="connsiteX58" fmla="*/ 2348182 w 4467959"/>
                <a:gd name="connsiteY58" fmla="*/ 3326676 h 4116861"/>
                <a:gd name="connsiteX59" fmla="*/ 2360973 w 4467959"/>
                <a:gd name="connsiteY59" fmla="*/ 3339847 h 4116861"/>
                <a:gd name="connsiteX60" fmla="*/ 2399553 w 4467959"/>
                <a:gd name="connsiteY60" fmla="*/ 3339847 h 4116861"/>
                <a:gd name="connsiteX61" fmla="*/ 2386761 w 4467959"/>
                <a:gd name="connsiteY61" fmla="*/ 3366189 h 4116861"/>
                <a:gd name="connsiteX62" fmla="*/ 2373970 w 4467959"/>
                <a:gd name="connsiteY62" fmla="*/ 3379360 h 4116861"/>
                <a:gd name="connsiteX63" fmla="*/ 2399758 w 4467959"/>
                <a:gd name="connsiteY63" fmla="*/ 3418872 h 4116861"/>
                <a:gd name="connsiteX64" fmla="*/ 2386968 w 4467959"/>
                <a:gd name="connsiteY64" fmla="*/ 3445214 h 4116861"/>
                <a:gd name="connsiteX65" fmla="*/ 2399758 w 4467959"/>
                <a:gd name="connsiteY65" fmla="*/ 3484727 h 4116861"/>
                <a:gd name="connsiteX66" fmla="*/ 2425546 w 4467959"/>
                <a:gd name="connsiteY66" fmla="*/ 3511068 h 4116861"/>
                <a:gd name="connsiteX67" fmla="*/ 2451334 w 4467959"/>
                <a:gd name="connsiteY67" fmla="*/ 3497897 h 4116861"/>
                <a:gd name="connsiteX68" fmla="*/ 2425546 w 4467959"/>
                <a:gd name="connsiteY68" fmla="*/ 3471556 h 4116861"/>
                <a:gd name="connsiteX69" fmla="*/ 2425546 w 4467959"/>
                <a:gd name="connsiteY69" fmla="*/ 3445214 h 4116861"/>
                <a:gd name="connsiteX70" fmla="*/ 2438337 w 4467959"/>
                <a:gd name="connsiteY70" fmla="*/ 3432043 h 4116861"/>
                <a:gd name="connsiteX71" fmla="*/ 2451129 w 4467959"/>
                <a:gd name="connsiteY71" fmla="*/ 3471556 h 4116861"/>
                <a:gd name="connsiteX72" fmla="*/ 2502498 w 4467959"/>
                <a:gd name="connsiteY72" fmla="*/ 3484727 h 4116861"/>
                <a:gd name="connsiteX73" fmla="*/ 2528286 w 4467959"/>
                <a:gd name="connsiteY73" fmla="*/ 3458385 h 4116861"/>
                <a:gd name="connsiteX74" fmla="*/ 2554074 w 4467959"/>
                <a:gd name="connsiteY74" fmla="*/ 3445214 h 4116861"/>
                <a:gd name="connsiteX75" fmla="*/ 2579862 w 4467959"/>
                <a:gd name="connsiteY75" fmla="*/ 3471556 h 4116861"/>
                <a:gd name="connsiteX76" fmla="*/ 2579862 w 4467959"/>
                <a:gd name="connsiteY76" fmla="*/ 3497897 h 4116861"/>
                <a:gd name="connsiteX77" fmla="*/ 2554074 w 4467959"/>
                <a:gd name="connsiteY77" fmla="*/ 3511068 h 4116861"/>
                <a:gd name="connsiteX78" fmla="*/ 2489707 w 4467959"/>
                <a:gd name="connsiteY78" fmla="*/ 3537410 h 4116861"/>
                <a:gd name="connsiteX79" fmla="*/ 2476917 w 4467959"/>
                <a:gd name="connsiteY79" fmla="*/ 3563752 h 4116861"/>
                <a:gd name="connsiteX80" fmla="*/ 2541284 w 4467959"/>
                <a:gd name="connsiteY80" fmla="*/ 3550581 h 4116861"/>
                <a:gd name="connsiteX81" fmla="*/ 2605650 w 4467959"/>
                <a:gd name="connsiteY81" fmla="*/ 3524239 h 4116861"/>
                <a:gd name="connsiteX82" fmla="*/ 2659702 w 4467959"/>
                <a:gd name="connsiteY82" fmla="*/ 3526914 h 4116861"/>
                <a:gd name="connsiteX83" fmla="*/ 2659702 w 4467959"/>
                <a:gd name="connsiteY83" fmla="*/ 3526709 h 4116861"/>
                <a:gd name="connsiteX84" fmla="*/ 2670017 w 4467959"/>
                <a:gd name="connsiteY84" fmla="*/ 3471762 h 4116861"/>
                <a:gd name="connsiteX85" fmla="*/ 2695805 w 4467959"/>
                <a:gd name="connsiteY85" fmla="*/ 3458590 h 4116861"/>
                <a:gd name="connsiteX86" fmla="*/ 2695805 w 4467959"/>
                <a:gd name="connsiteY86" fmla="*/ 3484933 h 4116861"/>
                <a:gd name="connsiteX87" fmla="*/ 2708596 w 4467959"/>
                <a:gd name="connsiteY87" fmla="*/ 3511274 h 4116861"/>
                <a:gd name="connsiteX88" fmla="*/ 2734384 w 4467959"/>
                <a:gd name="connsiteY88" fmla="*/ 3524445 h 4116861"/>
                <a:gd name="connsiteX89" fmla="*/ 2785754 w 4467959"/>
                <a:gd name="connsiteY89" fmla="*/ 3537616 h 4116861"/>
                <a:gd name="connsiteX90" fmla="*/ 2837124 w 4467959"/>
                <a:gd name="connsiteY90" fmla="*/ 3524445 h 4116861"/>
                <a:gd name="connsiteX91" fmla="*/ 2914282 w 4467959"/>
                <a:gd name="connsiteY91" fmla="*/ 3537616 h 4116861"/>
                <a:gd name="connsiteX92" fmla="*/ 2952860 w 4467959"/>
                <a:gd name="connsiteY92" fmla="*/ 3550787 h 4116861"/>
                <a:gd name="connsiteX93" fmla="*/ 2940070 w 4467959"/>
                <a:gd name="connsiteY93" fmla="*/ 3498103 h 4116861"/>
                <a:gd name="connsiteX94" fmla="*/ 2978648 w 4467959"/>
                <a:gd name="connsiteY94" fmla="*/ 3445420 h 4116861"/>
                <a:gd name="connsiteX95" fmla="*/ 2991440 w 4467959"/>
                <a:gd name="connsiteY95" fmla="*/ 3419078 h 4116861"/>
                <a:gd name="connsiteX96" fmla="*/ 3004231 w 4467959"/>
                <a:gd name="connsiteY96" fmla="*/ 3392736 h 4116861"/>
                <a:gd name="connsiteX97" fmla="*/ 3055600 w 4467959"/>
                <a:gd name="connsiteY97" fmla="*/ 3379565 h 4116861"/>
                <a:gd name="connsiteX98" fmla="*/ 3068391 w 4467959"/>
                <a:gd name="connsiteY98" fmla="*/ 3340053 h 4116861"/>
                <a:gd name="connsiteX99" fmla="*/ 3081182 w 4467959"/>
                <a:gd name="connsiteY99" fmla="*/ 3313711 h 4116861"/>
                <a:gd name="connsiteX100" fmla="*/ 3106970 w 4467959"/>
                <a:gd name="connsiteY100" fmla="*/ 3300540 h 4116861"/>
                <a:gd name="connsiteX101" fmla="*/ 3184128 w 4467959"/>
                <a:gd name="connsiteY101" fmla="*/ 3300540 h 4116861"/>
                <a:gd name="connsiteX102" fmla="*/ 3196919 w 4467959"/>
                <a:gd name="connsiteY102" fmla="*/ 3313711 h 4116861"/>
                <a:gd name="connsiteX103" fmla="*/ 3196919 w 4467959"/>
                <a:gd name="connsiteY103" fmla="*/ 3353223 h 4116861"/>
                <a:gd name="connsiteX104" fmla="*/ 3171131 w 4467959"/>
                <a:gd name="connsiteY104" fmla="*/ 3366395 h 4116861"/>
                <a:gd name="connsiteX105" fmla="*/ 3158340 w 4467959"/>
                <a:gd name="connsiteY105" fmla="*/ 3405907 h 4116861"/>
                <a:gd name="connsiteX106" fmla="*/ 3145549 w 4467959"/>
                <a:gd name="connsiteY106" fmla="*/ 3471556 h 4116861"/>
                <a:gd name="connsiteX107" fmla="*/ 3158340 w 4467959"/>
                <a:gd name="connsiteY107" fmla="*/ 3524034 h 4116861"/>
                <a:gd name="connsiteX108" fmla="*/ 3196919 w 4467959"/>
                <a:gd name="connsiteY108" fmla="*/ 3563546 h 4116861"/>
                <a:gd name="connsiteX109" fmla="*/ 3235498 w 4467959"/>
                <a:gd name="connsiteY109" fmla="*/ 3524034 h 4116861"/>
                <a:gd name="connsiteX110" fmla="*/ 3261286 w 4467959"/>
                <a:gd name="connsiteY110" fmla="*/ 3497692 h 4116861"/>
                <a:gd name="connsiteX111" fmla="*/ 3287074 w 4467959"/>
                <a:gd name="connsiteY111" fmla="*/ 3458179 h 4116861"/>
                <a:gd name="connsiteX112" fmla="*/ 3312862 w 4467959"/>
                <a:gd name="connsiteY112" fmla="*/ 3431837 h 4116861"/>
                <a:gd name="connsiteX113" fmla="*/ 3325653 w 4467959"/>
                <a:gd name="connsiteY113" fmla="*/ 3392325 h 4116861"/>
                <a:gd name="connsiteX114" fmla="*/ 3299864 w 4467959"/>
                <a:gd name="connsiteY114" fmla="*/ 3352812 h 4116861"/>
                <a:gd name="connsiteX115" fmla="*/ 3273045 w 4467959"/>
                <a:gd name="connsiteY115" fmla="*/ 3298894 h 4116861"/>
                <a:gd name="connsiteX116" fmla="*/ 3272632 w 4467959"/>
                <a:gd name="connsiteY116" fmla="*/ 3293954 h 4116861"/>
                <a:gd name="connsiteX117" fmla="*/ 3287074 w 4467959"/>
                <a:gd name="connsiteY117" fmla="*/ 3300129 h 4116861"/>
                <a:gd name="connsiteX118" fmla="*/ 3312862 w 4467959"/>
                <a:gd name="connsiteY118" fmla="*/ 3286957 h 4116861"/>
                <a:gd name="connsiteX119" fmla="*/ 3325653 w 4467959"/>
                <a:gd name="connsiteY119" fmla="*/ 3247445 h 4116861"/>
                <a:gd name="connsiteX120" fmla="*/ 3377022 w 4467959"/>
                <a:gd name="connsiteY120" fmla="*/ 3221103 h 4116861"/>
                <a:gd name="connsiteX121" fmla="*/ 3428392 w 4467959"/>
                <a:gd name="connsiteY121" fmla="*/ 3207932 h 4116861"/>
                <a:gd name="connsiteX122" fmla="*/ 3454180 w 4467959"/>
                <a:gd name="connsiteY122" fmla="*/ 3207932 h 4116861"/>
                <a:gd name="connsiteX123" fmla="*/ 3479968 w 4467959"/>
                <a:gd name="connsiteY123" fmla="*/ 3234274 h 4116861"/>
                <a:gd name="connsiteX124" fmla="*/ 3492759 w 4467959"/>
                <a:gd name="connsiteY124" fmla="*/ 3273787 h 4116861"/>
                <a:gd name="connsiteX125" fmla="*/ 3518547 w 4467959"/>
                <a:gd name="connsiteY125" fmla="*/ 3300129 h 4116861"/>
                <a:gd name="connsiteX126" fmla="*/ 3531338 w 4467959"/>
                <a:gd name="connsiteY126" fmla="*/ 3260616 h 4116861"/>
                <a:gd name="connsiteX127" fmla="*/ 3544129 w 4467959"/>
                <a:gd name="connsiteY127" fmla="*/ 3247445 h 4116861"/>
                <a:gd name="connsiteX128" fmla="*/ 3518341 w 4467959"/>
                <a:gd name="connsiteY128" fmla="*/ 3221103 h 4116861"/>
                <a:gd name="connsiteX129" fmla="*/ 3505550 w 4467959"/>
                <a:gd name="connsiteY129" fmla="*/ 3168420 h 4116861"/>
                <a:gd name="connsiteX130" fmla="*/ 3518341 w 4467959"/>
                <a:gd name="connsiteY130" fmla="*/ 3128907 h 4116861"/>
                <a:gd name="connsiteX131" fmla="*/ 3556920 w 4467959"/>
                <a:gd name="connsiteY131" fmla="*/ 3115736 h 4116861"/>
                <a:gd name="connsiteX132" fmla="*/ 3556920 w 4467959"/>
                <a:gd name="connsiteY132" fmla="*/ 3113061 h 4116861"/>
                <a:gd name="connsiteX133" fmla="*/ 3556920 w 4467959"/>
                <a:gd name="connsiteY133" fmla="*/ 3113061 h 4116861"/>
                <a:gd name="connsiteX134" fmla="*/ 3569711 w 4467959"/>
                <a:gd name="connsiteY134" fmla="*/ 3063258 h 4116861"/>
                <a:gd name="connsiteX135" fmla="*/ 3582502 w 4467959"/>
                <a:gd name="connsiteY135" fmla="*/ 3050088 h 4116861"/>
                <a:gd name="connsiteX136" fmla="*/ 3613860 w 4467959"/>
                <a:gd name="connsiteY136" fmla="*/ 3026009 h 4116861"/>
                <a:gd name="connsiteX137" fmla="*/ 3621081 w 4467959"/>
                <a:gd name="connsiteY137" fmla="*/ 3063258 h 4116861"/>
                <a:gd name="connsiteX138" fmla="*/ 3633871 w 4467959"/>
                <a:gd name="connsiteY138" fmla="*/ 3036917 h 4116861"/>
                <a:gd name="connsiteX139" fmla="*/ 3659659 w 4467959"/>
                <a:gd name="connsiteY139" fmla="*/ 3036917 h 4116861"/>
                <a:gd name="connsiteX140" fmla="*/ 3698238 w 4467959"/>
                <a:gd name="connsiteY140" fmla="*/ 3076430 h 4116861"/>
                <a:gd name="connsiteX141" fmla="*/ 3659659 w 4467959"/>
                <a:gd name="connsiteY141" fmla="*/ 3115942 h 4116861"/>
                <a:gd name="connsiteX142" fmla="*/ 3621081 w 4467959"/>
                <a:gd name="connsiteY142" fmla="*/ 3142284 h 4116861"/>
                <a:gd name="connsiteX143" fmla="*/ 3595293 w 4467959"/>
                <a:gd name="connsiteY143" fmla="*/ 3181796 h 4116861"/>
                <a:gd name="connsiteX144" fmla="*/ 3569504 w 4467959"/>
                <a:gd name="connsiteY144" fmla="*/ 3208138 h 4116861"/>
                <a:gd name="connsiteX145" fmla="*/ 3595293 w 4467959"/>
                <a:gd name="connsiteY145" fmla="*/ 3221309 h 4116861"/>
                <a:gd name="connsiteX146" fmla="*/ 3595293 w 4467959"/>
                <a:gd name="connsiteY146" fmla="*/ 3247650 h 4116861"/>
                <a:gd name="connsiteX147" fmla="*/ 3595293 w 4467959"/>
                <a:gd name="connsiteY147" fmla="*/ 3287163 h 4116861"/>
                <a:gd name="connsiteX148" fmla="*/ 3582502 w 4467959"/>
                <a:gd name="connsiteY148" fmla="*/ 3352812 h 4116861"/>
                <a:gd name="connsiteX149" fmla="*/ 3556714 w 4467959"/>
                <a:gd name="connsiteY149" fmla="*/ 3365983 h 4116861"/>
                <a:gd name="connsiteX150" fmla="*/ 3569504 w 4467959"/>
                <a:gd name="connsiteY150" fmla="*/ 3392325 h 4116861"/>
                <a:gd name="connsiteX151" fmla="*/ 3608083 w 4467959"/>
                <a:gd name="connsiteY151" fmla="*/ 3418667 h 4116861"/>
                <a:gd name="connsiteX152" fmla="*/ 3633871 w 4467959"/>
                <a:gd name="connsiteY152" fmla="*/ 3392325 h 4116861"/>
                <a:gd name="connsiteX153" fmla="*/ 3659659 w 4467959"/>
                <a:gd name="connsiteY153" fmla="*/ 3352812 h 4116861"/>
                <a:gd name="connsiteX154" fmla="*/ 3698238 w 4467959"/>
                <a:gd name="connsiteY154" fmla="*/ 3313299 h 4116861"/>
                <a:gd name="connsiteX155" fmla="*/ 3788187 w 4467959"/>
                <a:gd name="connsiteY155" fmla="*/ 3286957 h 4116861"/>
                <a:gd name="connsiteX156" fmla="*/ 3813975 w 4467959"/>
                <a:gd name="connsiteY156" fmla="*/ 3260616 h 4116861"/>
                <a:gd name="connsiteX157" fmla="*/ 3813975 w 4467959"/>
                <a:gd name="connsiteY157" fmla="*/ 3168625 h 4116861"/>
                <a:gd name="connsiteX158" fmla="*/ 3813975 w 4467959"/>
                <a:gd name="connsiteY158" fmla="*/ 3129113 h 4116861"/>
                <a:gd name="connsiteX159" fmla="*/ 3839763 w 4467959"/>
                <a:gd name="connsiteY159" fmla="*/ 3089600 h 4116861"/>
                <a:gd name="connsiteX160" fmla="*/ 3903924 w 4467959"/>
                <a:gd name="connsiteY160" fmla="*/ 3023951 h 4116861"/>
                <a:gd name="connsiteX161" fmla="*/ 3929712 w 4467959"/>
                <a:gd name="connsiteY161" fmla="*/ 3023951 h 4116861"/>
                <a:gd name="connsiteX162" fmla="*/ 3981082 w 4467959"/>
                <a:gd name="connsiteY162" fmla="*/ 3010781 h 4116861"/>
                <a:gd name="connsiteX163" fmla="*/ 3993873 w 4467959"/>
                <a:gd name="connsiteY163" fmla="*/ 3010781 h 4116861"/>
                <a:gd name="connsiteX164" fmla="*/ 3993873 w 4467959"/>
                <a:gd name="connsiteY164" fmla="*/ 2997610 h 4116861"/>
                <a:gd name="connsiteX165" fmla="*/ 3978812 w 4467959"/>
                <a:gd name="connsiteY165" fmla="*/ 2985056 h 4116861"/>
                <a:gd name="connsiteX166" fmla="*/ 4002950 w 4467959"/>
                <a:gd name="connsiteY166" fmla="*/ 3002961 h 4116861"/>
                <a:gd name="connsiteX167" fmla="*/ 3968085 w 4467959"/>
                <a:gd name="connsiteY167" fmla="*/ 2971268 h 4116861"/>
                <a:gd name="connsiteX168" fmla="*/ 3929506 w 4467959"/>
                <a:gd name="connsiteY168" fmla="*/ 2905619 h 4116861"/>
                <a:gd name="connsiteX169" fmla="*/ 3903718 w 4467959"/>
                <a:gd name="connsiteY169" fmla="*/ 2852936 h 4116861"/>
                <a:gd name="connsiteX170" fmla="*/ 3890926 w 4467959"/>
                <a:gd name="connsiteY170" fmla="*/ 2813424 h 4116861"/>
                <a:gd name="connsiteX171" fmla="*/ 3878136 w 4467959"/>
                <a:gd name="connsiteY171" fmla="*/ 2760740 h 4116861"/>
                <a:gd name="connsiteX172" fmla="*/ 3878136 w 4467959"/>
                <a:gd name="connsiteY172" fmla="*/ 2655579 h 4116861"/>
                <a:gd name="connsiteX173" fmla="*/ 3903924 w 4467959"/>
                <a:gd name="connsiteY173" fmla="*/ 2616066 h 4116861"/>
                <a:gd name="connsiteX174" fmla="*/ 3916714 w 4467959"/>
                <a:gd name="connsiteY174" fmla="*/ 2563588 h 4116861"/>
                <a:gd name="connsiteX175" fmla="*/ 3955294 w 4467959"/>
                <a:gd name="connsiteY175" fmla="*/ 2497939 h 4116861"/>
                <a:gd name="connsiteX176" fmla="*/ 3968085 w 4467959"/>
                <a:gd name="connsiteY176" fmla="*/ 2432291 h 4116861"/>
                <a:gd name="connsiteX177" fmla="*/ 4006663 w 4467959"/>
                <a:gd name="connsiteY177" fmla="*/ 2405949 h 4116861"/>
                <a:gd name="connsiteX178" fmla="*/ 4058033 w 4467959"/>
                <a:gd name="connsiteY178" fmla="*/ 2340301 h 4116861"/>
                <a:gd name="connsiteX179" fmla="*/ 4058033 w 4467959"/>
                <a:gd name="connsiteY179" fmla="*/ 2274652 h 4116861"/>
                <a:gd name="connsiteX180" fmla="*/ 4070824 w 4467959"/>
                <a:gd name="connsiteY180" fmla="*/ 2182662 h 4116861"/>
                <a:gd name="connsiteX181" fmla="*/ 4058033 w 4467959"/>
                <a:gd name="connsiteY181" fmla="*/ 2051159 h 4116861"/>
                <a:gd name="connsiteX182" fmla="*/ 4058033 w 4467959"/>
                <a:gd name="connsiteY182" fmla="*/ 1972339 h 4116861"/>
                <a:gd name="connsiteX183" fmla="*/ 4019454 w 4467959"/>
                <a:gd name="connsiteY183" fmla="*/ 1906690 h 4116861"/>
                <a:gd name="connsiteX184" fmla="*/ 4019454 w 4467959"/>
                <a:gd name="connsiteY184" fmla="*/ 1841042 h 4116861"/>
                <a:gd name="connsiteX185" fmla="*/ 4032245 w 4467959"/>
                <a:gd name="connsiteY185" fmla="*/ 1749051 h 4116861"/>
                <a:gd name="connsiteX186" fmla="*/ 4058033 w 4467959"/>
                <a:gd name="connsiteY186" fmla="*/ 1683403 h 4116861"/>
                <a:gd name="connsiteX187" fmla="*/ 4096612 w 4467959"/>
                <a:gd name="connsiteY187" fmla="*/ 1657061 h 4116861"/>
                <a:gd name="connsiteX188" fmla="*/ 4135191 w 4467959"/>
                <a:gd name="connsiteY188" fmla="*/ 1630719 h 4116861"/>
                <a:gd name="connsiteX189" fmla="*/ 4173770 w 4467959"/>
                <a:gd name="connsiteY189" fmla="*/ 1630719 h 4116861"/>
                <a:gd name="connsiteX190" fmla="*/ 4199558 w 4467959"/>
                <a:gd name="connsiteY190" fmla="*/ 1630719 h 4116861"/>
                <a:gd name="connsiteX191" fmla="*/ 4263925 w 4467959"/>
                <a:gd name="connsiteY191" fmla="*/ 1709539 h 4116861"/>
                <a:gd name="connsiteX192" fmla="*/ 4276716 w 4467959"/>
                <a:gd name="connsiteY192" fmla="*/ 1683197 h 4116861"/>
                <a:gd name="connsiteX193" fmla="*/ 4238137 w 4467959"/>
                <a:gd name="connsiteY193" fmla="*/ 1617548 h 4116861"/>
                <a:gd name="connsiteX194" fmla="*/ 4250928 w 4467959"/>
                <a:gd name="connsiteY194" fmla="*/ 1591207 h 4116861"/>
                <a:gd name="connsiteX195" fmla="*/ 4250928 w 4467959"/>
                <a:gd name="connsiteY195" fmla="*/ 1538523 h 4116861"/>
                <a:gd name="connsiteX196" fmla="*/ 4238137 w 4467959"/>
                <a:gd name="connsiteY196" fmla="*/ 1525352 h 4116861"/>
                <a:gd name="connsiteX197" fmla="*/ 4250928 w 4467959"/>
                <a:gd name="connsiteY197" fmla="*/ 1499011 h 4116861"/>
                <a:gd name="connsiteX198" fmla="*/ 4263719 w 4467959"/>
                <a:gd name="connsiteY198" fmla="*/ 1485840 h 4116861"/>
                <a:gd name="connsiteX199" fmla="*/ 4250928 w 4467959"/>
                <a:gd name="connsiteY199" fmla="*/ 1459498 h 4116861"/>
                <a:gd name="connsiteX200" fmla="*/ 4276716 w 4467959"/>
                <a:gd name="connsiteY200" fmla="*/ 1419985 h 4116861"/>
                <a:gd name="connsiteX201" fmla="*/ 4302504 w 4467959"/>
                <a:gd name="connsiteY201" fmla="*/ 1393644 h 4116861"/>
                <a:gd name="connsiteX202" fmla="*/ 4302504 w 4467959"/>
                <a:gd name="connsiteY202" fmla="*/ 1367302 h 4116861"/>
                <a:gd name="connsiteX203" fmla="*/ 4328292 w 4467959"/>
                <a:gd name="connsiteY203" fmla="*/ 1340960 h 4116861"/>
                <a:gd name="connsiteX204" fmla="*/ 4366871 w 4467959"/>
                <a:gd name="connsiteY204" fmla="*/ 1327789 h 4116861"/>
                <a:gd name="connsiteX205" fmla="*/ 4379662 w 4467959"/>
                <a:gd name="connsiteY205" fmla="*/ 1301447 h 4116861"/>
                <a:gd name="connsiteX206" fmla="*/ 4405450 w 4467959"/>
                <a:gd name="connsiteY206" fmla="*/ 1288276 h 4116861"/>
                <a:gd name="connsiteX207" fmla="*/ 4405450 w 4467959"/>
                <a:gd name="connsiteY207" fmla="*/ 1261935 h 4116861"/>
                <a:gd name="connsiteX208" fmla="*/ 4418240 w 4467959"/>
                <a:gd name="connsiteY208" fmla="*/ 1222422 h 4116861"/>
                <a:gd name="connsiteX209" fmla="*/ 4431032 w 4467959"/>
                <a:gd name="connsiteY209" fmla="*/ 1196080 h 4116861"/>
                <a:gd name="connsiteX210" fmla="*/ 4418240 w 4467959"/>
                <a:gd name="connsiteY210" fmla="*/ 1169739 h 4116861"/>
                <a:gd name="connsiteX211" fmla="*/ 4431032 w 4467959"/>
                <a:gd name="connsiteY211" fmla="*/ 1130226 h 4116861"/>
                <a:gd name="connsiteX212" fmla="*/ 4443823 w 4467959"/>
                <a:gd name="connsiteY212" fmla="*/ 1103884 h 4116861"/>
                <a:gd name="connsiteX213" fmla="*/ 4456613 w 4467959"/>
                <a:gd name="connsiteY213" fmla="*/ 1064372 h 4116861"/>
                <a:gd name="connsiteX214" fmla="*/ 4467960 w 4467959"/>
                <a:gd name="connsiteY214" fmla="*/ 1049966 h 4116861"/>
                <a:gd name="connsiteX215" fmla="*/ 4456613 w 4467959"/>
                <a:gd name="connsiteY215" fmla="*/ 1011688 h 4116861"/>
                <a:gd name="connsiteX216" fmla="*/ 4443823 w 4467959"/>
                <a:gd name="connsiteY216" fmla="*/ 959210 h 4116861"/>
                <a:gd name="connsiteX217" fmla="*/ 4431032 w 4467959"/>
                <a:gd name="connsiteY217" fmla="*/ 827707 h 4116861"/>
                <a:gd name="connsiteX218" fmla="*/ 4392452 w 4467959"/>
                <a:gd name="connsiteY218" fmla="*/ 762059 h 4116861"/>
                <a:gd name="connsiteX219" fmla="*/ 4392452 w 4467959"/>
                <a:gd name="connsiteY219" fmla="*/ 748888 h 4116861"/>
                <a:gd name="connsiteX220" fmla="*/ 4392452 w 4467959"/>
                <a:gd name="connsiteY220" fmla="*/ 696410 h 4116861"/>
                <a:gd name="connsiteX221" fmla="*/ 4392452 w 4467959"/>
                <a:gd name="connsiteY221" fmla="*/ 643932 h 4116861"/>
                <a:gd name="connsiteX222" fmla="*/ 4328086 w 4467959"/>
                <a:gd name="connsiteY222" fmla="*/ 565113 h 4116861"/>
                <a:gd name="connsiteX223" fmla="*/ 4302298 w 4467959"/>
                <a:gd name="connsiteY223" fmla="*/ 538771 h 4116861"/>
                <a:gd name="connsiteX224" fmla="*/ 4250928 w 4467959"/>
                <a:gd name="connsiteY224" fmla="*/ 473122 h 4116861"/>
                <a:gd name="connsiteX225" fmla="*/ 4225140 w 4467959"/>
                <a:gd name="connsiteY225" fmla="*/ 433610 h 4116861"/>
                <a:gd name="connsiteX226" fmla="*/ 4199352 w 4467959"/>
                <a:gd name="connsiteY226" fmla="*/ 328449 h 4116861"/>
                <a:gd name="connsiteX227" fmla="*/ 4212143 w 4467959"/>
                <a:gd name="connsiteY227" fmla="*/ 170810 h 4116861"/>
                <a:gd name="connsiteX228" fmla="*/ 4224933 w 4467959"/>
                <a:gd name="connsiteY228" fmla="*/ 39307 h 4116861"/>
                <a:gd name="connsiteX229" fmla="*/ 4160566 w 4467959"/>
                <a:gd name="connsiteY229" fmla="*/ 78820 h 4116861"/>
                <a:gd name="connsiteX230" fmla="*/ 4134778 w 4467959"/>
                <a:gd name="connsiteY230" fmla="*/ 78820 h 4116861"/>
                <a:gd name="connsiteX231" fmla="*/ 4096200 w 4467959"/>
                <a:gd name="connsiteY231" fmla="*/ 13171 h 4116861"/>
                <a:gd name="connsiteX232" fmla="*/ 4057621 w 4467959"/>
                <a:gd name="connsiteY232" fmla="*/ 0 h 4116861"/>
                <a:gd name="connsiteX233" fmla="*/ 4019042 w 4467959"/>
                <a:gd name="connsiteY233" fmla="*/ 0 h 4116861"/>
                <a:gd name="connsiteX234" fmla="*/ 3980462 w 4467959"/>
                <a:gd name="connsiteY234" fmla="*/ 78820 h 4116861"/>
                <a:gd name="connsiteX235" fmla="*/ 3967672 w 4467959"/>
                <a:gd name="connsiteY235" fmla="*/ 131297 h 4116861"/>
                <a:gd name="connsiteX236" fmla="*/ 3993460 w 4467959"/>
                <a:gd name="connsiteY236" fmla="*/ 170810 h 4116861"/>
                <a:gd name="connsiteX237" fmla="*/ 4070618 w 4467959"/>
                <a:gd name="connsiteY237" fmla="*/ 157639 h 4116861"/>
                <a:gd name="connsiteX238" fmla="*/ 4147776 w 4467959"/>
                <a:gd name="connsiteY238" fmla="*/ 131297 h 4116861"/>
                <a:gd name="connsiteX239" fmla="*/ 4173564 w 4467959"/>
                <a:gd name="connsiteY239" fmla="*/ 170810 h 4116861"/>
                <a:gd name="connsiteX240" fmla="*/ 4147776 w 4467959"/>
                <a:gd name="connsiteY240" fmla="*/ 236458 h 4116861"/>
                <a:gd name="connsiteX241" fmla="*/ 4134985 w 4467959"/>
                <a:gd name="connsiteY241" fmla="*/ 302107 h 4116861"/>
                <a:gd name="connsiteX242" fmla="*/ 4109197 w 4467959"/>
                <a:gd name="connsiteY242" fmla="*/ 328449 h 4116861"/>
                <a:gd name="connsiteX243" fmla="*/ 4057827 w 4467959"/>
                <a:gd name="connsiteY243" fmla="*/ 288936 h 4116861"/>
                <a:gd name="connsiteX244" fmla="*/ 4006457 w 4467959"/>
                <a:gd name="connsiteY244" fmla="*/ 275765 h 4116861"/>
                <a:gd name="connsiteX245" fmla="*/ 3980669 w 4467959"/>
                <a:gd name="connsiteY245" fmla="*/ 354585 h 4116861"/>
                <a:gd name="connsiteX246" fmla="*/ 3916509 w 4467959"/>
                <a:gd name="connsiteY246" fmla="*/ 354585 h 4116861"/>
                <a:gd name="connsiteX247" fmla="*/ 3916509 w 4467959"/>
                <a:gd name="connsiteY247" fmla="*/ 262594 h 4116861"/>
                <a:gd name="connsiteX248" fmla="*/ 3903718 w 4467959"/>
                <a:gd name="connsiteY248" fmla="*/ 196946 h 4116861"/>
                <a:gd name="connsiteX249" fmla="*/ 3890926 w 4467959"/>
                <a:gd name="connsiteY249" fmla="*/ 144468 h 4116861"/>
                <a:gd name="connsiteX250" fmla="*/ 3839557 w 4467959"/>
                <a:gd name="connsiteY250" fmla="*/ 170810 h 4116861"/>
                <a:gd name="connsiteX251" fmla="*/ 3800978 w 4467959"/>
                <a:gd name="connsiteY251" fmla="*/ 144468 h 4116861"/>
                <a:gd name="connsiteX252" fmla="*/ 3775190 w 4467959"/>
                <a:gd name="connsiteY252" fmla="*/ 183981 h 4116861"/>
                <a:gd name="connsiteX253" fmla="*/ 3800978 w 4467959"/>
                <a:gd name="connsiteY253" fmla="*/ 236458 h 4116861"/>
                <a:gd name="connsiteX254" fmla="*/ 3788187 w 4467959"/>
                <a:gd name="connsiteY254" fmla="*/ 288936 h 4116861"/>
                <a:gd name="connsiteX255" fmla="*/ 3762399 w 4467959"/>
                <a:gd name="connsiteY255" fmla="*/ 328449 h 4116861"/>
                <a:gd name="connsiteX256" fmla="*/ 3749608 w 4467959"/>
                <a:gd name="connsiteY256" fmla="*/ 380926 h 4116861"/>
                <a:gd name="connsiteX257" fmla="*/ 3672450 w 4467959"/>
                <a:gd name="connsiteY257" fmla="*/ 394097 h 4116861"/>
                <a:gd name="connsiteX258" fmla="*/ 3621081 w 4467959"/>
                <a:gd name="connsiteY258" fmla="*/ 459746 h 4116861"/>
                <a:gd name="connsiteX259" fmla="*/ 3595293 w 4467959"/>
                <a:gd name="connsiteY259" fmla="*/ 486088 h 4116861"/>
                <a:gd name="connsiteX260" fmla="*/ 3621081 w 4467959"/>
                <a:gd name="connsiteY260" fmla="*/ 499259 h 4116861"/>
                <a:gd name="connsiteX261" fmla="*/ 3633871 w 4467959"/>
                <a:gd name="connsiteY261" fmla="*/ 551736 h 4116861"/>
                <a:gd name="connsiteX262" fmla="*/ 3660897 w 4467959"/>
                <a:gd name="connsiteY262" fmla="*/ 594953 h 4116861"/>
                <a:gd name="connsiteX263" fmla="*/ 3660897 w 4467959"/>
                <a:gd name="connsiteY263" fmla="*/ 594953 h 4116861"/>
                <a:gd name="connsiteX264" fmla="*/ 3672450 w 4467959"/>
                <a:gd name="connsiteY264" fmla="*/ 630556 h 4116861"/>
                <a:gd name="connsiteX265" fmla="*/ 3672450 w 4467959"/>
                <a:gd name="connsiteY265" fmla="*/ 656898 h 4116861"/>
                <a:gd name="connsiteX266" fmla="*/ 3659659 w 4467959"/>
                <a:gd name="connsiteY266" fmla="*/ 709375 h 4116861"/>
                <a:gd name="connsiteX267" fmla="*/ 3646869 w 4467959"/>
                <a:gd name="connsiteY267" fmla="*/ 761853 h 4116861"/>
                <a:gd name="connsiteX268" fmla="*/ 3595499 w 4467959"/>
                <a:gd name="connsiteY268" fmla="*/ 814331 h 4116861"/>
                <a:gd name="connsiteX269" fmla="*/ 3556920 w 4467959"/>
                <a:gd name="connsiteY269" fmla="*/ 814331 h 4116861"/>
                <a:gd name="connsiteX270" fmla="*/ 3531132 w 4467959"/>
                <a:gd name="connsiteY270" fmla="*/ 840672 h 4116861"/>
                <a:gd name="connsiteX271" fmla="*/ 3531132 w 4467959"/>
                <a:gd name="connsiteY271" fmla="*/ 867014 h 4116861"/>
                <a:gd name="connsiteX272" fmla="*/ 3543923 w 4467959"/>
                <a:gd name="connsiteY272" fmla="*/ 880185 h 4116861"/>
                <a:gd name="connsiteX273" fmla="*/ 3582502 w 4467959"/>
                <a:gd name="connsiteY273" fmla="*/ 880185 h 4116861"/>
                <a:gd name="connsiteX274" fmla="*/ 3582502 w 4467959"/>
                <a:gd name="connsiteY274" fmla="*/ 853843 h 4116861"/>
                <a:gd name="connsiteX275" fmla="*/ 3621081 w 4467959"/>
                <a:gd name="connsiteY275" fmla="*/ 853843 h 4116861"/>
                <a:gd name="connsiteX276" fmla="*/ 3646869 w 4467959"/>
                <a:gd name="connsiteY276" fmla="*/ 867014 h 4116861"/>
                <a:gd name="connsiteX277" fmla="*/ 3672657 w 4467959"/>
                <a:gd name="connsiteY277" fmla="*/ 906527 h 4116861"/>
                <a:gd name="connsiteX278" fmla="*/ 3685447 w 4467959"/>
                <a:gd name="connsiteY278" fmla="*/ 946040 h 4116861"/>
                <a:gd name="connsiteX279" fmla="*/ 3672657 w 4467959"/>
                <a:gd name="connsiteY279" fmla="*/ 985552 h 4116861"/>
                <a:gd name="connsiteX280" fmla="*/ 3672657 w 4467959"/>
                <a:gd name="connsiteY280" fmla="*/ 1064372 h 4116861"/>
                <a:gd name="connsiteX281" fmla="*/ 3659866 w 4467959"/>
                <a:gd name="connsiteY281" fmla="*/ 1130020 h 4116861"/>
                <a:gd name="connsiteX282" fmla="*/ 3634078 w 4467959"/>
                <a:gd name="connsiteY282" fmla="*/ 1156362 h 4116861"/>
                <a:gd name="connsiteX283" fmla="*/ 3608290 w 4467959"/>
                <a:gd name="connsiteY283" fmla="*/ 1208840 h 4116861"/>
                <a:gd name="connsiteX284" fmla="*/ 3608290 w 4467959"/>
                <a:gd name="connsiteY284" fmla="*/ 1248353 h 4116861"/>
                <a:gd name="connsiteX285" fmla="*/ 3621081 w 4467959"/>
                <a:gd name="connsiteY285" fmla="*/ 1261523 h 4116861"/>
                <a:gd name="connsiteX286" fmla="*/ 3608290 w 4467959"/>
                <a:gd name="connsiteY286" fmla="*/ 1248353 h 4116861"/>
                <a:gd name="connsiteX287" fmla="*/ 3595499 w 4467959"/>
                <a:gd name="connsiteY287" fmla="*/ 1314001 h 4116861"/>
                <a:gd name="connsiteX288" fmla="*/ 3582708 w 4467959"/>
                <a:gd name="connsiteY288" fmla="*/ 1366479 h 4116861"/>
                <a:gd name="connsiteX289" fmla="*/ 3569917 w 4467959"/>
                <a:gd name="connsiteY289" fmla="*/ 1418956 h 4116861"/>
                <a:gd name="connsiteX290" fmla="*/ 3544129 w 4467959"/>
                <a:gd name="connsiteY290" fmla="*/ 1471434 h 4116861"/>
                <a:gd name="connsiteX291" fmla="*/ 3492759 w 4467959"/>
                <a:gd name="connsiteY291" fmla="*/ 1497776 h 4116861"/>
                <a:gd name="connsiteX292" fmla="*/ 3479968 w 4467959"/>
                <a:gd name="connsiteY292" fmla="*/ 1563425 h 4116861"/>
                <a:gd name="connsiteX293" fmla="*/ 3447372 w 4467959"/>
                <a:gd name="connsiteY293" fmla="*/ 1609934 h 4116861"/>
                <a:gd name="connsiteX294" fmla="*/ 3441390 w 4467959"/>
                <a:gd name="connsiteY294" fmla="*/ 1642244 h 4116861"/>
                <a:gd name="connsiteX295" fmla="*/ 3428598 w 4467959"/>
                <a:gd name="connsiteY295" fmla="*/ 1707892 h 4116861"/>
                <a:gd name="connsiteX296" fmla="*/ 3428598 w 4467959"/>
                <a:gd name="connsiteY296" fmla="*/ 1760370 h 4116861"/>
                <a:gd name="connsiteX297" fmla="*/ 3402810 w 4467959"/>
                <a:gd name="connsiteY297" fmla="*/ 1799883 h 4116861"/>
                <a:gd name="connsiteX298" fmla="*/ 3338650 w 4467959"/>
                <a:gd name="connsiteY298" fmla="*/ 1852361 h 4116861"/>
                <a:gd name="connsiteX299" fmla="*/ 3261492 w 4467959"/>
                <a:gd name="connsiteY299" fmla="*/ 1878702 h 4116861"/>
                <a:gd name="connsiteX300" fmla="*/ 3184334 w 4467959"/>
                <a:gd name="connsiteY300" fmla="*/ 1931180 h 4116861"/>
                <a:gd name="connsiteX301" fmla="*/ 3171543 w 4467959"/>
                <a:gd name="connsiteY301" fmla="*/ 2010000 h 4116861"/>
                <a:gd name="connsiteX302" fmla="*/ 3158752 w 4467959"/>
                <a:gd name="connsiteY302" fmla="*/ 2049512 h 4116861"/>
                <a:gd name="connsiteX303" fmla="*/ 3120174 w 4467959"/>
                <a:gd name="connsiteY303" fmla="*/ 2102196 h 4116861"/>
                <a:gd name="connsiteX304" fmla="*/ 3094386 w 4467959"/>
                <a:gd name="connsiteY304" fmla="*/ 2154674 h 4116861"/>
                <a:gd name="connsiteX305" fmla="*/ 3030019 w 4467959"/>
                <a:gd name="connsiteY305" fmla="*/ 2194186 h 4116861"/>
                <a:gd name="connsiteX306" fmla="*/ 2978648 w 4467959"/>
                <a:gd name="connsiteY306" fmla="*/ 2259835 h 4116861"/>
                <a:gd name="connsiteX307" fmla="*/ 2914282 w 4467959"/>
                <a:gd name="connsiteY307" fmla="*/ 2259835 h 4116861"/>
                <a:gd name="connsiteX308" fmla="*/ 2875703 w 4467959"/>
                <a:gd name="connsiteY308" fmla="*/ 2273006 h 4116861"/>
                <a:gd name="connsiteX309" fmla="*/ 2837124 w 4467959"/>
                <a:gd name="connsiteY309" fmla="*/ 2312518 h 4116861"/>
                <a:gd name="connsiteX310" fmla="*/ 2759966 w 4467959"/>
                <a:gd name="connsiteY310" fmla="*/ 2338860 h 4116861"/>
                <a:gd name="connsiteX311" fmla="*/ 2708596 w 4467959"/>
                <a:gd name="connsiteY311" fmla="*/ 2365202 h 4116861"/>
                <a:gd name="connsiteX312" fmla="*/ 2670017 w 4467959"/>
                <a:gd name="connsiteY312" fmla="*/ 2365202 h 4116861"/>
                <a:gd name="connsiteX313" fmla="*/ 2631438 w 4467959"/>
                <a:gd name="connsiteY313" fmla="*/ 2391544 h 4116861"/>
                <a:gd name="connsiteX314" fmla="*/ 2618648 w 4467959"/>
                <a:gd name="connsiteY314" fmla="*/ 2431056 h 4116861"/>
                <a:gd name="connsiteX315" fmla="*/ 2592860 w 4467959"/>
                <a:gd name="connsiteY315" fmla="*/ 2470569 h 4116861"/>
                <a:gd name="connsiteX316" fmla="*/ 2554281 w 4467959"/>
                <a:gd name="connsiteY316" fmla="*/ 2496911 h 4116861"/>
                <a:gd name="connsiteX317" fmla="*/ 2502911 w 4467959"/>
                <a:gd name="connsiteY317" fmla="*/ 2483740 h 4116861"/>
                <a:gd name="connsiteX318" fmla="*/ 2464332 w 4467959"/>
                <a:gd name="connsiteY318" fmla="*/ 2444227 h 4116861"/>
                <a:gd name="connsiteX319" fmla="*/ 2464332 w 4467959"/>
                <a:gd name="connsiteY319" fmla="*/ 2417885 h 4116861"/>
                <a:gd name="connsiteX320" fmla="*/ 2477123 w 4467959"/>
                <a:gd name="connsiteY320" fmla="*/ 2365408 h 4116861"/>
                <a:gd name="connsiteX321" fmla="*/ 2489913 w 4467959"/>
                <a:gd name="connsiteY321" fmla="*/ 2352237 h 4116861"/>
                <a:gd name="connsiteX322" fmla="*/ 2477123 w 4467959"/>
                <a:gd name="connsiteY322" fmla="*/ 2325895 h 4116861"/>
                <a:gd name="connsiteX323" fmla="*/ 2477123 w 4467959"/>
                <a:gd name="connsiteY323" fmla="*/ 2299553 h 4116861"/>
                <a:gd name="connsiteX324" fmla="*/ 2451334 w 4467959"/>
                <a:gd name="connsiteY324" fmla="*/ 2286382 h 4116861"/>
                <a:gd name="connsiteX325" fmla="*/ 2451334 w 4467959"/>
                <a:gd name="connsiteY325" fmla="*/ 2312724 h 4116861"/>
                <a:gd name="connsiteX326" fmla="*/ 2412756 w 4467959"/>
                <a:gd name="connsiteY326" fmla="*/ 2312724 h 4116861"/>
                <a:gd name="connsiteX327" fmla="*/ 2399965 w 4467959"/>
                <a:gd name="connsiteY327" fmla="*/ 2299553 h 4116861"/>
                <a:gd name="connsiteX328" fmla="*/ 2412756 w 4467959"/>
                <a:gd name="connsiteY328" fmla="*/ 2273211 h 4116861"/>
                <a:gd name="connsiteX329" fmla="*/ 2425546 w 4467959"/>
                <a:gd name="connsiteY329" fmla="*/ 2260041 h 4116861"/>
                <a:gd name="connsiteX330" fmla="*/ 2464125 w 4467959"/>
                <a:gd name="connsiteY330" fmla="*/ 2260041 h 4116861"/>
                <a:gd name="connsiteX331" fmla="*/ 2489913 w 4467959"/>
                <a:gd name="connsiteY331" fmla="*/ 2233699 h 4116861"/>
                <a:gd name="connsiteX332" fmla="*/ 2502705 w 4467959"/>
                <a:gd name="connsiteY332" fmla="*/ 2207357 h 4116861"/>
                <a:gd name="connsiteX333" fmla="*/ 2528493 w 4467959"/>
                <a:gd name="connsiteY333" fmla="*/ 2207357 h 4116861"/>
                <a:gd name="connsiteX334" fmla="*/ 2554281 w 4467959"/>
                <a:gd name="connsiteY334" fmla="*/ 2181015 h 4116861"/>
                <a:gd name="connsiteX335" fmla="*/ 2554281 w 4467959"/>
                <a:gd name="connsiteY335" fmla="*/ 2154674 h 4116861"/>
                <a:gd name="connsiteX336" fmla="*/ 2592860 w 4467959"/>
                <a:gd name="connsiteY336" fmla="*/ 2128332 h 4116861"/>
                <a:gd name="connsiteX337" fmla="*/ 2605650 w 4467959"/>
                <a:gd name="connsiteY337" fmla="*/ 2101990 h 4116861"/>
                <a:gd name="connsiteX338" fmla="*/ 2579862 w 4467959"/>
                <a:gd name="connsiteY338" fmla="*/ 2075648 h 4116861"/>
                <a:gd name="connsiteX339" fmla="*/ 2541284 w 4467959"/>
                <a:gd name="connsiteY339" fmla="*/ 2088819 h 4116861"/>
                <a:gd name="connsiteX340" fmla="*/ 2476917 w 4467959"/>
                <a:gd name="connsiteY340" fmla="*/ 2128332 h 4116861"/>
                <a:gd name="connsiteX341" fmla="*/ 2425546 w 4467959"/>
                <a:gd name="connsiteY341" fmla="*/ 2154674 h 4116861"/>
                <a:gd name="connsiteX342" fmla="*/ 2374177 w 4467959"/>
                <a:gd name="connsiteY342" fmla="*/ 2167844 h 4116861"/>
                <a:gd name="connsiteX343" fmla="*/ 2347358 w 4467959"/>
                <a:gd name="connsiteY343" fmla="*/ 2181839 h 4116861"/>
                <a:gd name="connsiteX344" fmla="*/ 2348389 w 4467959"/>
                <a:gd name="connsiteY344" fmla="*/ 2181015 h 4116861"/>
                <a:gd name="connsiteX345" fmla="*/ 2335598 w 4467959"/>
                <a:gd name="connsiteY345" fmla="*/ 2220528 h 4116861"/>
                <a:gd name="connsiteX346" fmla="*/ 2322807 w 4467959"/>
                <a:gd name="connsiteY346" fmla="*/ 2273006 h 4116861"/>
                <a:gd name="connsiteX347" fmla="*/ 2348595 w 4467959"/>
                <a:gd name="connsiteY347" fmla="*/ 2325483 h 4116861"/>
                <a:gd name="connsiteX348" fmla="*/ 2348595 w 4467959"/>
                <a:gd name="connsiteY348" fmla="*/ 2351825 h 4116861"/>
                <a:gd name="connsiteX349" fmla="*/ 2361386 w 4467959"/>
                <a:gd name="connsiteY349" fmla="*/ 2417474 h 4116861"/>
                <a:gd name="connsiteX350" fmla="*/ 2335598 w 4467959"/>
                <a:gd name="connsiteY350" fmla="*/ 2456986 h 4116861"/>
                <a:gd name="connsiteX351" fmla="*/ 2309810 w 4467959"/>
                <a:gd name="connsiteY351" fmla="*/ 2509670 h 4116861"/>
                <a:gd name="connsiteX352" fmla="*/ 2271231 w 4467959"/>
                <a:gd name="connsiteY352" fmla="*/ 2588489 h 4116861"/>
                <a:gd name="connsiteX353" fmla="*/ 2232652 w 4467959"/>
                <a:gd name="connsiteY353" fmla="*/ 2641173 h 4116861"/>
                <a:gd name="connsiteX354" fmla="*/ 2155494 w 4467959"/>
                <a:gd name="connsiteY354" fmla="*/ 2706821 h 4116861"/>
                <a:gd name="connsiteX355" fmla="*/ 2155494 w 4467959"/>
                <a:gd name="connsiteY355" fmla="*/ 2733163 h 4116861"/>
                <a:gd name="connsiteX356" fmla="*/ 2155494 w 4467959"/>
                <a:gd name="connsiteY356" fmla="*/ 2706821 h 4116861"/>
                <a:gd name="connsiteX357" fmla="*/ 2104125 w 4467959"/>
                <a:gd name="connsiteY357" fmla="*/ 2746334 h 4116861"/>
                <a:gd name="connsiteX358" fmla="*/ 2091334 w 4467959"/>
                <a:gd name="connsiteY358" fmla="*/ 2772676 h 4116861"/>
                <a:gd name="connsiteX359" fmla="*/ 2078543 w 4467959"/>
                <a:gd name="connsiteY359" fmla="*/ 2825359 h 4116861"/>
                <a:gd name="connsiteX360" fmla="*/ 2039963 w 4467959"/>
                <a:gd name="connsiteY360" fmla="*/ 2851701 h 4116861"/>
                <a:gd name="connsiteX361" fmla="*/ 2039963 w 4467959"/>
                <a:gd name="connsiteY361" fmla="*/ 2878043 h 4116861"/>
                <a:gd name="connsiteX362" fmla="*/ 2052755 w 4467959"/>
                <a:gd name="connsiteY362" fmla="*/ 2917556 h 4116861"/>
                <a:gd name="connsiteX363" fmla="*/ 2078543 w 4467959"/>
                <a:gd name="connsiteY363" fmla="*/ 2930726 h 4116861"/>
                <a:gd name="connsiteX364" fmla="*/ 2104331 w 4467959"/>
                <a:gd name="connsiteY364" fmla="*/ 2970239 h 4116861"/>
                <a:gd name="connsiteX365" fmla="*/ 2091540 w 4467959"/>
                <a:gd name="connsiteY365" fmla="*/ 3022717 h 4116861"/>
                <a:gd name="connsiteX366" fmla="*/ 2078749 w 4467959"/>
                <a:gd name="connsiteY366" fmla="*/ 3009546 h 4116861"/>
                <a:gd name="connsiteX367" fmla="*/ 2040170 w 4467959"/>
                <a:gd name="connsiteY367" fmla="*/ 2996375 h 4116861"/>
                <a:gd name="connsiteX368" fmla="*/ 2040170 w 4467959"/>
                <a:gd name="connsiteY368" fmla="*/ 3048853 h 4116861"/>
                <a:gd name="connsiteX369" fmla="*/ 2001591 w 4467959"/>
                <a:gd name="connsiteY369" fmla="*/ 3048853 h 4116861"/>
                <a:gd name="connsiteX370" fmla="*/ 1988800 w 4467959"/>
                <a:gd name="connsiteY370" fmla="*/ 3075195 h 4116861"/>
                <a:gd name="connsiteX371" fmla="*/ 1950222 w 4467959"/>
                <a:gd name="connsiteY371" fmla="*/ 3088365 h 4116861"/>
                <a:gd name="connsiteX372" fmla="*/ 1935987 w 4467959"/>
                <a:gd name="connsiteY372" fmla="*/ 3101125 h 4116861"/>
                <a:gd name="connsiteX373" fmla="*/ 1937430 w 4467959"/>
                <a:gd name="connsiteY373" fmla="*/ 3101331 h 4116861"/>
                <a:gd name="connsiteX374" fmla="*/ 1935987 w 4467959"/>
                <a:gd name="connsiteY374" fmla="*/ 3101125 h 4116861"/>
                <a:gd name="connsiteX375" fmla="*/ 1898851 w 4467959"/>
                <a:gd name="connsiteY375" fmla="*/ 3088365 h 4116861"/>
                <a:gd name="connsiteX376" fmla="*/ 1873063 w 4467959"/>
                <a:gd name="connsiteY376" fmla="*/ 3114707 h 4116861"/>
                <a:gd name="connsiteX377" fmla="*/ 1834484 w 4467959"/>
                <a:gd name="connsiteY377" fmla="*/ 3088365 h 4116861"/>
                <a:gd name="connsiteX378" fmla="*/ 1830565 w 4467959"/>
                <a:gd name="connsiteY378" fmla="*/ 3093099 h 4116861"/>
                <a:gd name="connsiteX379" fmla="*/ 1834484 w 4467959"/>
                <a:gd name="connsiteY379" fmla="*/ 3075195 h 4116861"/>
                <a:gd name="connsiteX380" fmla="*/ 1808696 w 4467959"/>
                <a:gd name="connsiteY380" fmla="*/ 3075195 h 4116861"/>
                <a:gd name="connsiteX381" fmla="*/ 1782908 w 4467959"/>
                <a:gd name="connsiteY381" fmla="*/ 3101537 h 4116861"/>
                <a:gd name="connsiteX382" fmla="*/ 1757120 w 4467959"/>
                <a:gd name="connsiteY382" fmla="*/ 3088365 h 4116861"/>
                <a:gd name="connsiteX383" fmla="*/ 1757120 w 4467959"/>
                <a:gd name="connsiteY383" fmla="*/ 3035888 h 4116861"/>
                <a:gd name="connsiteX384" fmla="*/ 1795699 w 4467959"/>
                <a:gd name="connsiteY384" fmla="*/ 3022717 h 4116861"/>
                <a:gd name="connsiteX385" fmla="*/ 1769911 w 4467959"/>
                <a:gd name="connsiteY385" fmla="*/ 2996375 h 4116861"/>
                <a:gd name="connsiteX386" fmla="*/ 1757120 w 4467959"/>
                <a:gd name="connsiteY386" fmla="*/ 2970033 h 4116861"/>
                <a:gd name="connsiteX387" fmla="*/ 1718542 w 4467959"/>
                <a:gd name="connsiteY387" fmla="*/ 2996375 h 4116861"/>
                <a:gd name="connsiteX388" fmla="*/ 1679963 w 4467959"/>
                <a:gd name="connsiteY388" fmla="*/ 3009546 h 4116861"/>
                <a:gd name="connsiteX389" fmla="*/ 1626323 w 4467959"/>
                <a:gd name="connsiteY389" fmla="*/ 3029302 h 4116861"/>
                <a:gd name="connsiteX390" fmla="*/ 1615802 w 4467959"/>
                <a:gd name="connsiteY390" fmla="*/ 3036711 h 4116861"/>
                <a:gd name="connsiteX391" fmla="*/ 1615596 w 4467959"/>
                <a:gd name="connsiteY391" fmla="*/ 3035888 h 4116861"/>
                <a:gd name="connsiteX392" fmla="*/ 1589808 w 4467959"/>
                <a:gd name="connsiteY392" fmla="*/ 3035888 h 4116861"/>
                <a:gd name="connsiteX393" fmla="*/ 1474071 w 4467959"/>
                <a:gd name="connsiteY393" fmla="*/ 3035888 h 4116861"/>
                <a:gd name="connsiteX394" fmla="*/ 1448283 w 4467959"/>
                <a:gd name="connsiteY394" fmla="*/ 3035888 h 4116861"/>
                <a:gd name="connsiteX395" fmla="*/ 1439824 w 4467959"/>
                <a:gd name="connsiteY395" fmla="*/ 3046589 h 4116861"/>
                <a:gd name="connsiteX396" fmla="*/ 1439824 w 4467959"/>
                <a:gd name="connsiteY396" fmla="*/ 3046383 h 4116861"/>
                <a:gd name="connsiteX397" fmla="*/ 1396707 w 4467959"/>
                <a:gd name="connsiteY397" fmla="*/ 3062230 h 4116861"/>
                <a:gd name="connsiteX398" fmla="*/ 1345337 w 4467959"/>
                <a:gd name="connsiteY398" fmla="*/ 3101742 h 4116861"/>
                <a:gd name="connsiteX399" fmla="*/ 1293967 w 4467959"/>
                <a:gd name="connsiteY399" fmla="*/ 3114913 h 4116861"/>
                <a:gd name="connsiteX400" fmla="*/ 1242597 w 4467959"/>
                <a:gd name="connsiteY400" fmla="*/ 3101742 h 4116861"/>
                <a:gd name="connsiteX401" fmla="*/ 1229806 w 4467959"/>
                <a:gd name="connsiteY401" fmla="*/ 3128084 h 4116861"/>
                <a:gd name="connsiteX402" fmla="*/ 1165440 w 4467959"/>
                <a:gd name="connsiteY402" fmla="*/ 3128084 h 4116861"/>
                <a:gd name="connsiteX403" fmla="*/ 1139651 w 4467959"/>
                <a:gd name="connsiteY403" fmla="*/ 3114913 h 4116861"/>
                <a:gd name="connsiteX404" fmla="*/ 1062494 w 4467959"/>
                <a:gd name="connsiteY404" fmla="*/ 3114913 h 4116861"/>
                <a:gd name="connsiteX405" fmla="*/ 1049703 w 4467959"/>
                <a:gd name="connsiteY405" fmla="*/ 3128084 h 4116861"/>
                <a:gd name="connsiteX406" fmla="*/ 972545 w 4467959"/>
                <a:gd name="connsiteY406" fmla="*/ 3128084 h 4116861"/>
                <a:gd name="connsiteX407" fmla="*/ 985336 w 4467959"/>
                <a:gd name="connsiteY407" fmla="*/ 3088571 h 4116861"/>
                <a:gd name="connsiteX408" fmla="*/ 882596 w 4467959"/>
                <a:gd name="connsiteY408" fmla="*/ 3088571 h 4116861"/>
                <a:gd name="connsiteX409" fmla="*/ 831226 w 4467959"/>
                <a:gd name="connsiteY409" fmla="*/ 3088571 h 4116861"/>
                <a:gd name="connsiteX410" fmla="*/ 792647 w 4467959"/>
                <a:gd name="connsiteY410" fmla="*/ 3114913 h 4116861"/>
                <a:gd name="connsiteX411" fmla="*/ 741278 w 4467959"/>
                <a:gd name="connsiteY411" fmla="*/ 3141255 h 4116861"/>
                <a:gd name="connsiteX412" fmla="*/ 715490 w 4467959"/>
                <a:gd name="connsiteY412" fmla="*/ 3167597 h 4116861"/>
                <a:gd name="connsiteX413" fmla="*/ 715490 w 4467959"/>
                <a:gd name="connsiteY413" fmla="*/ 3220280 h 4116861"/>
                <a:gd name="connsiteX414" fmla="*/ 689702 w 4467959"/>
                <a:gd name="connsiteY414" fmla="*/ 3233451 h 4116861"/>
                <a:gd name="connsiteX415" fmla="*/ 651123 w 4467959"/>
                <a:gd name="connsiteY415" fmla="*/ 3259793 h 4116861"/>
                <a:gd name="connsiteX416" fmla="*/ 599753 w 4467959"/>
                <a:gd name="connsiteY416" fmla="*/ 3312270 h 4116861"/>
                <a:gd name="connsiteX417" fmla="*/ 573965 w 4467959"/>
                <a:gd name="connsiteY417" fmla="*/ 3325442 h 4116861"/>
                <a:gd name="connsiteX418" fmla="*/ 535386 w 4467959"/>
                <a:gd name="connsiteY418" fmla="*/ 3351783 h 4116861"/>
                <a:gd name="connsiteX419" fmla="*/ 484016 w 4467959"/>
                <a:gd name="connsiteY419" fmla="*/ 3404261 h 4116861"/>
                <a:gd name="connsiteX420" fmla="*/ 406858 w 4467959"/>
                <a:gd name="connsiteY420" fmla="*/ 3496251 h 4116861"/>
                <a:gd name="connsiteX421" fmla="*/ 354663 w 4467959"/>
                <a:gd name="connsiteY421" fmla="*/ 3530413 h 4116861"/>
                <a:gd name="connsiteX422" fmla="*/ 354663 w 4467959"/>
                <a:gd name="connsiteY422" fmla="*/ 3530619 h 4116861"/>
                <a:gd name="connsiteX423" fmla="*/ 342698 w 4467959"/>
                <a:gd name="connsiteY423" fmla="*/ 3522593 h 4116861"/>
                <a:gd name="connsiteX424" fmla="*/ 291328 w 4467959"/>
                <a:gd name="connsiteY424" fmla="*/ 3535763 h 4116861"/>
                <a:gd name="connsiteX425" fmla="*/ 278537 w 4467959"/>
                <a:gd name="connsiteY425" fmla="*/ 3575276 h 4116861"/>
                <a:gd name="connsiteX426" fmla="*/ 252749 w 4467959"/>
                <a:gd name="connsiteY426" fmla="*/ 3588448 h 4116861"/>
                <a:gd name="connsiteX427" fmla="*/ 226961 w 4467959"/>
                <a:gd name="connsiteY427" fmla="*/ 3614789 h 4116861"/>
                <a:gd name="connsiteX428" fmla="*/ 188382 w 4467959"/>
                <a:gd name="connsiteY428" fmla="*/ 3654302 h 4116861"/>
                <a:gd name="connsiteX429" fmla="*/ 149803 w 4467959"/>
                <a:gd name="connsiteY429" fmla="*/ 3680643 h 4116861"/>
                <a:gd name="connsiteX430" fmla="*/ 124015 w 4467959"/>
                <a:gd name="connsiteY430" fmla="*/ 3667473 h 4116861"/>
                <a:gd name="connsiteX431" fmla="*/ 72645 w 4467959"/>
                <a:gd name="connsiteY431" fmla="*/ 3641131 h 4116861"/>
                <a:gd name="connsiteX432" fmla="*/ 46857 w 4467959"/>
                <a:gd name="connsiteY432" fmla="*/ 3680643 h 4116861"/>
                <a:gd name="connsiteX433" fmla="*/ 8278 w 4467959"/>
                <a:gd name="connsiteY433" fmla="*/ 3693814 h 4116861"/>
                <a:gd name="connsiteX434" fmla="*/ 34066 w 4467959"/>
                <a:gd name="connsiteY434" fmla="*/ 3746498 h 4116861"/>
                <a:gd name="connsiteX435" fmla="*/ 8278 w 4467959"/>
                <a:gd name="connsiteY435" fmla="*/ 3786010 h 4116861"/>
                <a:gd name="connsiteX436" fmla="*/ 8278 w 4467959"/>
                <a:gd name="connsiteY436" fmla="*/ 3812352 h 4116861"/>
                <a:gd name="connsiteX437" fmla="*/ 21069 w 4467959"/>
                <a:gd name="connsiteY437" fmla="*/ 3851865 h 4116861"/>
                <a:gd name="connsiteX438" fmla="*/ 46857 w 4467959"/>
                <a:gd name="connsiteY438" fmla="*/ 3878207 h 4116861"/>
                <a:gd name="connsiteX439" fmla="*/ 46857 w 4467959"/>
                <a:gd name="connsiteY439" fmla="*/ 3851865 h 4116861"/>
                <a:gd name="connsiteX440" fmla="*/ 72645 w 4467959"/>
                <a:gd name="connsiteY440" fmla="*/ 3838694 h 4116861"/>
                <a:gd name="connsiteX441" fmla="*/ 85436 w 4467959"/>
                <a:gd name="connsiteY441" fmla="*/ 3825523 h 4116861"/>
                <a:gd name="connsiteX442" fmla="*/ 111224 w 4467959"/>
                <a:gd name="connsiteY442" fmla="*/ 3851865 h 4116861"/>
                <a:gd name="connsiteX443" fmla="*/ 137012 w 4467959"/>
                <a:gd name="connsiteY443" fmla="*/ 3878207 h 4116861"/>
                <a:gd name="connsiteX444" fmla="*/ 188382 w 4467959"/>
                <a:gd name="connsiteY444" fmla="*/ 3878207 h 4116861"/>
                <a:gd name="connsiteX445" fmla="*/ 201173 w 4467959"/>
                <a:gd name="connsiteY445" fmla="*/ 3865035 h 4116861"/>
                <a:gd name="connsiteX446" fmla="*/ 201173 w 4467959"/>
                <a:gd name="connsiteY446" fmla="*/ 3838694 h 4116861"/>
                <a:gd name="connsiteX447" fmla="*/ 239752 w 4467959"/>
                <a:gd name="connsiteY447" fmla="*/ 3865035 h 4116861"/>
                <a:gd name="connsiteX448" fmla="*/ 239752 w 4467959"/>
                <a:gd name="connsiteY448" fmla="*/ 3838694 h 4116861"/>
                <a:gd name="connsiteX449" fmla="*/ 304119 w 4467959"/>
                <a:gd name="connsiteY449" fmla="*/ 3838694 h 4116861"/>
                <a:gd name="connsiteX450" fmla="*/ 329907 w 4467959"/>
                <a:gd name="connsiteY450" fmla="*/ 3825523 h 4116861"/>
                <a:gd name="connsiteX451" fmla="*/ 355695 w 4467959"/>
                <a:gd name="connsiteY451" fmla="*/ 3825523 h 4116861"/>
                <a:gd name="connsiteX452" fmla="*/ 420062 w 4467959"/>
                <a:gd name="connsiteY452" fmla="*/ 3865035 h 4116861"/>
                <a:gd name="connsiteX453" fmla="*/ 445850 w 4467959"/>
                <a:gd name="connsiteY453" fmla="*/ 3891378 h 4116861"/>
                <a:gd name="connsiteX454" fmla="*/ 484429 w 4467959"/>
                <a:gd name="connsiteY454" fmla="*/ 3904548 h 4116861"/>
                <a:gd name="connsiteX455" fmla="*/ 535798 w 4467959"/>
                <a:gd name="connsiteY455" fmla="*/ 3930890 h 4116861"/>
                <a:gd name="connsiteX456" fmla="*/ 510010 w 4467959"/>
                <a:gd name="connsiteY456" fmla="*/ 3904548 h 4116861"/>
                <a:gd name="connsiteX457" fmla="*/ 522801 w 4467959"/>
                <a:gd name="connsiteY457" fmla="*/ 3878207 h 4116861"/>
                <a:gd name="connsiteX458" fmla="*/ 548589 w 4467959"/>
                <a:gd name="connsiteY458" fmla="*/ 3865035 h 4116861"/>
                <a:gd name="connsiteX459" fmla="*/ 548589 w 4467959"/>
                <a:gd name="connsiteY459" fmla="*/ 3825523 h 4116861"/>
                <a:gd name="connsiteX460" fmla="*/ 535798 w 4467959"/>
                <a:gd name="connsiteY460" fmla="*/ 3786010 h 4116861"/>
                <a:gd name="connsiteX461" fmla="*/ 536624 w 4467959"/>
                <a:gd name="connsiteY461" fmla="*/ 3749996 h 4116861"/>
                <a:gd name="connsiteX462" fmla="*/ 532910 w 4467959"/>
                <a:gd name="connsiteY462" fmla="*/ 3743823 h 4116861"/>
                <a:gd name="connsiteX463" fmla="*/ 534767 w 4467959"/>
                <a:gd name="connsiteY463" fmla="*/ 3742999 h 4116861"/>
                <a:gd name="connsiteX464" fmla="*/ 574377 w 4467959"/>
                <a:gd name="connsiteY464" fmla="*/ 3707397 h 4116861"/>
                <a:gd name="connsiteX465" fmla="*/ 612956 w 4467959"/>
                <a:gd name="connsiteY465" fmla="*/ 3667884 h 4116861"/>
                <a:gd name="connsiteX466" fmla="*/ 638744 w 4467959"/>
                <a:gd name="connsiteY466" fmla="*/ 3667884 h 4116861"/>
                <a:gd name="connsiteX467" fmla="*/ 664533 w 4467959"/>
                <a:gd name="connsiteY467" fmla="*/ 3694226 h 4116861"/>
                <a:gd name="connsiteX468" fmla="*/ 664533 w 4467959"/>
                <a:gd name="connsiteY468" fmla="*/ 3746909 h 4116861"/>
                <a:gd name="connsiteX469" fmla="*/ 703111 w 4467959"/>
                <a:gd name="connsiteY469" fmla="*/ 3760080 h 4116861"/>
                <a:gd name="connsiteX470" fmla="*/ 754481 w 4467959"/>
                <a:gd name="connsiteY470" fmla="*/ 3733739 h 4116861"/>
                <a:gd name="connsiteX471" fmla="*/ 753243 w 4467959"/>
                <a:gd name="connsiteY471" fmla="*/ 3733533 h 4116861"/>
                <a:gd name="connsiteX472" fmla="*/ 767272 w 4467959"/>
                <a:gd name="connsiteY472" fmla="*/ 3720568 h 4116861"/>
                <a:gd name="connsiteX473" fmla="*/ 804819 w 4467959"/>
                <a:gd name="connsiteY473" fmla="*/ 3693197 h 4116861"/>
                <a:gd name="connsiteX474" fmla="*/ 818848 w 4467959"/>
                <a:gd name="connsiteY474" fmla="*/ 3694226 h 4116861"/>
                <a:gd name="connsiteX475" fmla="*/ 870218 w 4467959"/>
                <a:gd name="connsiteY475" fmla="*/ 3694226 h 4116861"/>
                <a:gd name="connsiteX476" fmla="*/ 896006 w 4467959"/>
                <a:gd name="connsiteY476" fmla="*/ 3667884 h 4116861"/>
                <a:gd name="connsiteX477" fmla="*/ 908797 w 4467959"/>
                <a:gd name="connsiteY477" fmla="*/ 3654714 h 4116861"/>
                <a:gd name="connsiteX478" fmla="*/ 947376 w 4467959"/>
                <a:gd name="connsiteY478" fmla="*/ 3641542 h 4116861"/>
                <a:gd name="connsiteX479" fmla="*/ 973164 w 4467959"/>
                <a:gd name="connsiteY479" fmla="*/ 3654714 h 4116861"/>
                <a:gd name="connsiteX480" fmla="*/ 998952 w 4467959"/>
                <a:gd name="connsiteY480" fmla="*/ 3667884 h 4116861"/>
                <a:gd name="connsiteX481" fmla="*/ 1037531 w 4467959"/>
                <a:gd name="connsiteY481" fmla="*/ 3641542 h 4116861"/>
                <a:gd name="connsiteX482" fmla="*/ 1063319 w 4467959"/>
                <a:gd name="connsiteY482" fmla="*/ 3610262 h 4116861"/>
                <a:gd name="connsiteX483" fmla="*/ 1086219 w 4467959"/>
                <a:gd name="connsiteY483" fmla="*/ 3621992 h 4116861"/>
                <a:gd name="connsiteX484" fmla="*/ 1114689 w 4467959"/>
                <a:gd name="connsiteY484" fmla="*/ 3628371 h 4116861"/>
                <a:gd name="connsiteX485" fmla="*/ 1127480 w 4467959"/>
                <a:gd name="connsiteY485" fmla="*/ 3602029 h 4116861"/>
                <a:gd name="connsiteX486" fmla="*/ 1140270 w 4467959"/>
                <a:gd name="connsiteY486" fmla="*/ 3628371 h 4116861"/>
                <a:gd name="connsiteX487" fmla="*/ 1204637 w 4467959"/>
                <a:gd name="connsiteY487" fmla="*/ 3628371 h 4116861"/>
                <a:gd name="connsiteX488" fmla="*/ 1243216 w 4467959"/>
                <a:gd name="connsiteY488" fmla="*/ 3602029 h 4116861"/>
                <a:gd name="connsiteX489" fmla="*/ 1281795 w 4467959"/>
                <a:gd name="connsiteY489" fmla="*/ 3562517 h 4116861"/>
                <a:gd name="connsiteX490" fmla="*/ 1320374 w 4467959"/>
                <a:gd name="connsiteY490" fmla="*/ 3536175 h 4116861"/>
                <a:gd name="connsiteX491" fmla="*/ 1358953 w 4467959"/>
                <a:gd name="connsiteY491" fmla="*/ 3496663 h 4116861"/>
                <a:gd name="connsiteX492" fmla="*/ 1397532 w 4467959"/>
                <a:gd name="connsiteY492" fmla="*/ 3496663 h 4116861"/>
                <a:gd name="connsiteX493" fmla="*/ 1436111 w 4467959"/>
                <a:gd name="connsiteY493" fmla="*/ 3483492 h 4116861"/>
                <a:gd name="connsiteX494" fmla="*/ 1526060 w 4467959"/>
                <a:gd name="connsiteY494" fmla="*/ 3470321 h 4116861"/>
                <a:gd name="connsiteX495" fmla="*/ 1577429 w 4467959"/>
                <a:gd name="connsiteY495" fmla="*/ 3470321 h 4116861"/>
                <a:gd name="connsiteX496" fmla="*/ 1616008 w 4467959"/>
                <a:gd name="connsiteY496" fmla="*/ 3509834 h 4116861"/>
                <a:gd name="connsiteX497" fmla="*/ 1654587 w 4467959"/>
                <a:gd name="connsiteY497" fmla="*/ 3536175 h 4116861"/>
                <a:gd name="connsiteX498" fmla="*/ 1693166 w 4467959"/>
                <a:gd name="connsiteY498" fmla="*/ 3549346 h 4116861"/>
                <a:gd name="connsiteX499" fmla="*/ 1731745 w 4467959"/>
                <a:gd name="connsiteY499" fmla="*/ 3523004 h 4116861"/>
                <a:gd name="connsiteX500" fmla="*/ 1783115 w 4467959"/>
                <a:gd name="connsiteY500" fmla="*/ 3509834 h 4116861"/>
                <a:gd name="connsiteX501" fmla="*/ 1808903 w 4467959"/>
                <a:gd name="connsiteY501" fmla="*/ 3483492 h 411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</a:cxnLst>
              <a:rect l="l" t="t" r="r" b="b"/>
              <a:pathLst>
                <a:path w="4467959" h="4116861">
                  <a:moveTo>
                    <a:pt x="1821075" y="3497897"/>
                  </a:moveTo>
                  <a:cubicBezTo>
                    <a:pt x="1821075" y="3497897"/>
                    <a:pt x="1820662" y="3524034"/>
                    <a:pt x="1821075" y="3537410"/>
                  </a:cubicBezTo>
                  <a:cubicBezTo>
                    <a:pt x="1821487" y="3550787"/>
                    <a:pt x="1820662" y="3568897"/>
                    <a:pt x="1821075" y="3590094"/>
                  </a:cubicBezTo>
                  <a:cubicBezTo>
                    <a:pt x="1821487" y="3611084"/>
                    <a:pt x="1808284" y="3598943"/>
                    <a:pt x="1795287" y="3629607"/>
                  </a:cubicBezTo>
                  <a:cubicBezTo>
                    <a:pt x="1782289" y="3660064"/>
                    <a:pt x="1774037" y="3654096"/>
                    <a:pt x="1756708" y="3669119"/>
                  </a:cubicBezTo>
                  <a:cubicBezTo>
                    <a:pt x="1739378" y="3684142"/>
                    <a:pt x="1718129" y="3682290"/>
                    <a:pt x="1718129" y="3682290"/>
                  </a:cubicBezTo>
                  <a:lnTo>
                    <a:pt x="1692341" y="3695461"/>
                  </a:lnTo>
                  <a:cubicBezTo>
                    <a:pt x="1692341" y="3695461"/>
                    <a:pt x="1707401" y="3711101"/>
                    <a:pt x="1712353" y="3708014"/>
                  </a:cubicBezTo>
                  <a:cubicBezTo>
                    <a:pt x="1712353" y="3708014"/>
                    <a:pt x="1712559" y="3707808"/>
                    <a:pt x="1712559" y="3707808"/>
                  </a:cubicBezTo>
                  <a:lnTo>
                    <a:pt x="1692135" y="3721597"/>
                  </a:lnTo>
                  <a:cubicBezTo>
                    <a:pt x="1692135" y="3721597"/>
                    <a:pt x="1699768" y="3749173"/>
                    <a:pt x="1704925" y="3747939"/>
                  </a:cubicBezTo>
                  <a:cubicBezTo>
                    <a:pt x="1710289" y="3746703"/>
                    <a:pt x="1708226" y="3753084"/>
                    <a:pt x="1717716" y="3761109"/>
                  </a:cubicBezTo>
                  <a:cubicBezTo>
                    <a:pt x="1727207" y="3769136"/>
                    <a:pt x="1749900" y="3788274"/>
                    <a:pt x="1743504" y="3787451"/>
                  </a:cubicBezTo>
                  <a:cubicBezTo>
                    <a:pt x="1737109" y="3786628"/>
                    <a:pt x="1717716" y="3800622"/>
                    <a:pt x="1717716" y="3800622"/>
                  </a:cubicBezTo>
                  <a:cubicBezTo>
                    <a:pt x="1717716" y="3800622"/>
                    <a:pt x="1708226" y="3819761"/>
                    <a:pt x="1717716" y="3826964"/>
                  </a:cubicBezTo>
                  <a:cubicBezTo>
                    <a:pt x="1727207" y="3834166"/>
                    <a:pt x="1730507" y="3853306"/>
                    <a:pt x="1730507" y="3853306"/>
                  </a:cubicBezTo>
                  <a:cubicBezTo>
                    <a:pt x="1730507" y="3853306"/>
                    <a:pt x="1714209" y="3863595"/>
                    <a:pt x="1704719" y="3866476"/>
                  </a:cubicBezTo>
                  <a:cubicBezTo>
                    <a:pt x="1695436" y="3869152"/>
                    <a:pt x="1690897" y="3862566"/>
                    <a:pt x="1691928" y="3879647"/>
                  </a:cubicBezTo>
                  <a:cubicBezTo>
                    <a:pt x="1692960" y="3896728"/>
                    <a:pt x="1717923" y="3914015"/>
                    <a:pt x="1717716" y="3919160"/>
                  </a:cubicBezTo>
                  <a:cubicBezTo>
                    <a:pt x="1717510" y="3924304"/>
                    <a:pt x="1744948" y="3936652"/>
                    <a:pt x="1743504" y="3945501"/>
                  </a:cubicBezTo>
                  <a:cubicBezTo>
                    <a:pt x="1742060" y="3954351"/>
                    <a:pt x="1769292" y="3958673"/>
                    <a:pt x="1769292" y="3958673"/>
                  </a:cubicBezTo>
                  <a:cubicBezTo>
                    <a:pt x="1769292" y="3958673"/>
                    <a:pt x="1800444" y="3975548"/>
                    <a:pt x="1807871" y="3985014"/>
                  </a:cubicBezTo>
                  <a:cubicBezTo>
                    <a:pt x="1815298" y="3994275"/>
                    <a:pt x="1802920" y="4030701"/>
                    <a:pt x="1807871" y="4037698"/>
                  </a:cubicBezTo>
                  <a:cubicBezTo>
                    <a:pt x="1812823" y="4044489"/>
                    <a:pt x="1843355" y="4056014"/>
                    <a:pt x="1846450" y="4064039"/>
                  </a:cubicBezTo>
                  <a:cubicBezTo>
                    <a:pt x="1849545" y="4072066"/>
                    <a:pt x="1865430" y="4093674"/>
                    <a:pt x="1872239" y="4090381"/>
                  </a:cubicBezTo>
                  <a:cubicBezTo>
                    <a:pt x="1879046" y="4087088"/>
                    <a:pt x="1877809" y="4102523"/>
                    <a:pt x="1898027" y="4103552"/>
                  </a:cubicBezTo>
                  <a:cubicBezTo>
                    <a:pt x="1918244" y="4104581"/>
                    <a:pt x="1944032" y="4116312"/>
                    <a:pt x="1949396" y="4116723"/>
                  </a:cubicBezTo>
                  <a:cubicBezTo>
                    <a:pt x="1954760" y="4117134"/>
                    <a:pt x="1958679" y="4117546"/>
                    <a:pt x="1975184" y="4103552"/>
                  </a:cubicBezTo>
                  <a:cubicBezTo>
                    <a:pt x="1991482" y="4089558"/>
                    <a:pt x="2001798" y="4092439"/>
                    <a:pt x="2013763" y="4077211"/>
                  </a:cubicBezTo>
                  <a:cubicBezTo>
                    <a:pt x="2025728" y="4061981"/>
                    <a:pt x="2033775" y="4067126"/>
                    <a:pt x="2039551" y="4050869"/>
                  </a:cubicBezTo>
                  <a:cubicBezTo>
                    <a:pt x="2045328" y="4034611"/>
                    <a:pt x="2049866" y="3999420"/>
                    <a:pt x="2050073" y="3998802"/>
                  </a:cubicBezTo>
                  <a:cubicBezTo>
                    <a:pt x="2050485" y="4004976"/>
                    <a:pt x="2049660" y="4008681"/>
                    <a:pt x="2052548" y="4008681"/>
                  </a:cubicBezTo>
                  <a:cubicBezTo>
                    <a:pt x="2055643" y="4008475"/>
                    <a:pt x="2078336" y="3998391"/>
                    <a:pt x="2078336" y="3998391"/>
                  </a:cubicBezTo>
                  <a:cubicBezTo>
                    <a:pt x="2078336" y="3998391"/>
                    <a:pt x="2074417" y="3976988"/>
                    <a:pt x="2078336" y="3972049"/>
                  </a:cubicBezTo>
                  <a:cubicBezTo>
                    <a:pt x="2082256" y="3967110"/>
                    <a:pt x="2083494" y="3949823"/>
                    <a:pt x="2091127" y="3932537"/>
                  </a:cubicBezTo>
                  <a:cubicBezTo>
                    <a:pt x="2098760" y="3915249"/>
                    <a:pt x="2115884" y="3902902"/>
                    <a:pt x="2116915" y="3893024"/>
                  </a:cubicBezTo>
                  <a:cubicBezTo>
                    <a:pt x="2117741" y="3883145"/>
                    <a:pt x="2141259" y="3879030"/>
                    <a:pt x="2155494" y="3879853"/>
                  </a:cubicBezTo>
                  <a:cubicBezTo>
                    <a:pt x="2169729" y="3880676"/>
                    <a:pt x="2167872" y="3845691"/>
                    <a:pt x="2168285" y="3840340"/>
                  </a:cubicBezTo>
                  <a:cubicBezTo>
                    <a:pt x="2168698" y="3834990"/>
                    <a:pt x="2169729" y="3804120"/>
                    <a:pt x="2168285" y="3800827"/>
                  </a:cubicBezTo>
                  <a:cubicBezTo>
                    <a:pt x="2166841" y="3797741"/>
                    <a:pt x="2180044" y="3785393"/>
                    <a:pt x="2181076" y="3774486"/>
                  </a:cubicBezTo>
                  <a:cubicBezTo>
                    <a:pt x="2182314" y="3763785"/>
                    <a:pt x="2199231" y="3760286"/>
                    <a:pt x="2219655" y="3748144"/>
                  </a:cubicBezTo>
                  <a:cubicBezTo>
                    <a:pt x="2240079" y="3736002"/>
                    <a:pt x="2252044" y="3745675"/>
                    <a:pt x="2271025" y="3734973"/>
                  </a:cubicBezTo>
                  <a:cubicBezTo>
                    <a:pt x="2290005" y="3724272"/>
                    <a:pt x="2320125" y="3705133"/>
                    <a:pt x="2322394" y="3695461"/>
                  </a:cubicBezTo>
                  <a:cubicBezTo>
                    <a:pt x="2324664" y="3685788"/>
                    <a:pt x="2351483" y="3702870"/>
                    <a:pt x="2360973" y="3708632"/>
                  </a:cubicBezTo>
                  <a:cubicBezTo>
                    <a:pt x="2370257" y="3714188"/>
                    <a:pt x="2385111" y="3720774"/>
                    <a:pt x="2386761" y="3721802"/>
                  </a:cubicBezTo>
                  <a:cubicBezTo>
                    <a:pt x="2388205" y="3722832"/>
                    <a:pt x="2392332" y="3703075"/>
                    <a:pt x="2386761" y="3695461"/>
                  </a:cubicBezTo>
                  <a:cubicBezTo>
                    <a:pt x="2381191" y="3688052"/>
                    <a:pt x="2405535" y="3669736"/>
                    <a:pt x="2412549" y="3655948"/>
                  </a:cubicBezTo>
                  <a:cubicBezTo>
                    <a:pt x="2419564" y="3642366"/>
                    <a:pt x="2408630" y="3639484"/>
                    <a:pt x="2412549" y="3629607"/>
                  </a:cubicBezTo>
                  <a:cubicBezTo>
                    <a:pt x="2416469" y="3619728"/>
                    <a:pt x="2383254" y="3616641"/>
                    <a:pt x="2373970" y="3616435"/>
                  </a:cubicBezTo>
                  <a:cubicBezTo>
                    <a:pt x="2364687" y="3616229"/>
                    <a:pt x="2355815" y="3607174"/>
                    <a:pt x="2335392" y="3590094"/>
                  </a:cubicBezTo>
                  <a:cubicBezTo>
                    <a:pt x="2314968" y="3573013"/>
                    <a:pt x="2313111" y="3583303"/>
                    <a:pt x="2296813" y="3563752"/>
                  </a:cubicBezTo>
                  <a:cubicBezTo>
                    <a:pt x="2280721" y="3544201"/>
                    <a:pt x="2277627" y="3540703"/>
                    <a:pt x="2271025" y="3537410"/>
                  </a:cubicBezTo>
                  <a:cubicBezTo>
                    <a:pt x="2264629" y="3534323"/>
                    <a:pt x="2266279" y="3517654"/>
                    <a:pt x="2271025" y="3511068"/>
                  </a:cubicBezTo>
                  <a:cubicBezTo>
                    <a:pt x="2275770" y="3504483"/>
                    <a:pt x="2272262" y="3479170"/>
                    <a:pt x="2271025" y="3471556"/>
                  </a:cubicBezTo>
                  <a:cubicBezTo>
                    <a:pt x="2269787" y="3463941"/>
                    <a:pt x="2296813" y="3432043"/>
                    <a:pt x="2296813" y="3432043"/>
                  </a:cubicBezTo>
                  <a:cubicBezTo>
                    <a:pt x="2296813" y="3432043"/>
                    <a:pt x="2305890" y="3386562"/>
                    <a:pt x="2309603" y="3379360"/>
                  </a:cubicBezTo>
                  <a:cubicBezTo>
                    <a:pt x="2313317" y="3372363"/>
                    <a:pt x="2317031" y="3363513"/>
                    <a:pt x="2322394" y="3366189"/>
                  </a:cubicBezTo>
                  <a:cubicBezTo>
                    <a:pt x="2327758" y="3368864"/>
                    <a:pt x="2348182" y="3353018"/>
                    <a:pt x="2348182" y="3353018"/>
                  </a:cubicBezTo>
                  <a:cubicBezTo>
                    <a:pt x="2348182" y="3353018"/>
                    <a:pt x="2351690" y="3332439"/>
                    <a:pt x="2348182" y="3326676"/>
                  </a:cubicBezTo>
                  <a:cubicBezTo>
                    <a:pt x="2354784" y="3341699"/>
                    <a:pt x="2360973" y="3339847"/>
                    <a:pt x="2360973" y="3339847"/>
                  </a:cubicBezTo>
                  <a:lnTo>
                    <a:pt x="2399553" y="3339847"/>
                  </a:lnTo>
                  <a:cubicBezTo>
                    <a:pt x="2399553" y="3339847"/>
                    <a:pt x="2389237" y="3354253"/>
                    <a:pt x="2386761" y="3366189"/>
                  </a:cubicBezTo>
                  <a:cubicBezTo>
                    <a:pt x="2384286" y="3378125"/>
                    <a:pt x="2378097" y="3376067"/>
                    <a:pt x="2373970" y="3379360"/>
                  </a:cubicBezTo>
                  <a:cubicBezTo>
                    <a:pt x="2369845" y="3382653"/>
                    <a:pt x="2394395" y="3412492"/>
                    <a:pt x="2399758" y="3418872"/>
                  </a:cubicBezTo>
                  <a:cubicBezTo>
                    <a:pt x="2405123" y="3425252"/>
                    <a:pt x="2388412" y="3436571"/>
                    <a:pt x="2386968" y="3445214"/>
                  </a:cubicBezTo>
                  <a:cubicBezTo>
                    <a:pt x="2385523" y="3453857"/>
                    <a:pt x="2398727" y="3474848"/>
                    <a:pt x="2399758" y="3484727"/>
                  </a:cubicBezTo>
                  <a:cubicBezTo>
                    <a:pt x="2400996" y="3494399"/>
                    <a:pt x="2422864" y="3508187"/>
                    <a:pt x="2425546" y="3511068"/>
                  </a:cubicBezTo>
                  <a:cubicBezTo>
                    <a:pt x="2428022" y="3513744"/>
                    <a:pt x="2445352" y="3512509"/>
                    <a:pt x="2451334" y="3497897"/>
                  </a:cubicBezTo>
                  <a:cubicBezTo>
                    <a:pt x="2457318" y="3483286"/>
                    <a:pt x="2432148" y="3485344"/>
                    <a:pt x="2425546" y="3471556"/>
                  </a:cubicBezTo>
                  <a:cubicBezTo>
                    <a:pt x="2418945" y="3457768"/>
                    <a:pt x="2425546" y="3445214"/>
                    <a:pt x="2425546" y="3445214"/>
                  </a:cubicBezTo>
                  <a:cubicBezTo>
                    <a:pt x="2425546" y="3445214"/>
                    <a:pt x="2436275" y="3436571"/>
                    <a:pt x="2438337" y="3432043"/>
                  </a:cubicBezTo>
                  <a:cubicBezTo>
                    <a:pt x="2440607" y="3427516"/>
                    <a:pt x="2451541" y="3457356"/>
                    <a:pt x="2451129" y="3471556"/>
                  </a:cubicBezTo>
                  <a:cubicBezTo>
                    <a:pt x="2450922" y="3485755"/>
                    <a:pt x="2479805" y="3477112"/>
                    <a:pt x="2502498" y="3484727"/>
                  </a:cubicBezTo>
                  <a:cubicBezTo>
                    <a:pt x="2525192" y="3492341"/>
                    <a:pt x="2530555" y="3464559"/>
                    <a:pt x="2528286" y="3458385"/>
                  </a:cubicBezTo>
                  <a:cubicBezTo>
                    <a:pt x="2526017" y="3452211"/>
                    <a:pt x="2554074" y="3445214"/>
                    <a:pt x="2554074" y="3445214"/>
                  </a:cubicBezTo>
                  <a:cubicBezTo>
                    <a:pt x="2554074" y="3445214"/>
                    <a:pt x="2564183" y="3461472"/>
                    <a:pt x="2579862" y="3471556"/>
                  </a:cubicBezTo>
                  <a:cubicBezTo>
                    <a:pt x="2595335" y="3481640"/>
                    <a:pt x="2579656" y="3482257"/>
                    <a:pt x="2579862" y="3497897"/>
                  </a:cubicBezTo>
                  <a:cubicBezTo>
                    <a:pt x="2580069" y="3513538"/>
                    <a:pt x="2558201" y="3506130"/>
                    <a:pt x="2554074" y="3511068"/>
                  </a:cubicBezTo>
                  <a:cubicBezTo>
                    <a:pt x="2549948" y="3516007"/>
                    <a:pt x="2498166" y="3531237"/>
                    <a:pt x="2489707" y="3537410"/>
                  </a:cubicBezTo>
                  <a:cubicBezTo>
                    <a:pt x="2481455" y="3543584"/>
                    <a:pt x="2476917" y="3563752"/>
                    <a:pt x="2476917" y="3563752"/>
                  </a:cubicBezTo>
                  <a:cubicBezTo>
                    <a:pt x="2476917" y="3563752"/>
                    <a:pt x="2524573" y="3556343"/>
                    <a:pt x="2541284" y="3550581"/>
                  </a:cubicBezTo>
                  <a:cubicBezTo>
                    <a:pt x="2557788" y="3545024"/>
                    <a:pt x="2591828" y="3530207"/>
                    <a:pt x="2605650" y="3524239"/>
                  </a:cubicBezTo>
                  <a:cubicBezTo>
                    <a:pt x="2619473" y="3518271"/>
                    <a:pt x="2659702" y="3526914"/>
                    <a:pt x="2659702" y="3526914"/>
                  </a:cubicBezTo>
                  <a:cubicBezTo>
                    <a:pt x="2659702" y="3526914"/>
                    <a:pt x="2659702" y="3526709"/>
                    <a:pt x="2659702" y="3526709"/>
                  </a:cubicBezTo>
                  <a:cubicBezTo>
                    <a:pt x="2668367" y="3530001"/>
                    <a:pt x="2677650" y="3483080"/>
                    <a:pt x="2670017" y="3471762"/>
                  </a:cubicBezTo>
                  <a:cubicBezTo>
                    <a:pt x="2661559" y="3459208"/>
                    <a:pt x="2695805" y="3458590"/>
                    <a:pt x="2695805" y="3458590"/>
                  </a:cubicBezTo>
                  <a:cubicBezTo>
                    <a:pt x="2695805" y="3458590"/>
                    <a:pt x="2697456" y="3472173"/>
                    <a:pt x="2695805" y="3484933"/>
                  </a:cubicBezTo>
                  <a:cubicBezTo>
                    <a:pt x="2694155" y="3497692"/>
                    <a:pt x="2708596" y="3511274"/>
                    <a:pt x="2708596" y="3511274"/>
                  </a:cubicBezTo>
                  <a:cubicBezTo>
                    <a:pt x="2708596" y="3511274"/>
                    <a:pt x="2723244" y="3520535"/>
                    <a:pt x="2734384" y="3524445"/>
                  </a:cubicBezTo>
                  <a:cubicBezTo>
                    <a:pt x="2745318" y="3528355"/>
                    <a:pt x="2768218" y="3532677"/>
                    <a:pt x="2785754" y="3537616"/>
                  </a:cubicBezTo>
                  <a:cubicBezTo>
                    <a:pt x="2803290" y="3542555"/>
                    <a:pt x="2822476" y="3518065"/>
                    <a:pt x="2837124" y="3524445"/>
                  </a:cubicBezTo>
                  <a:cubicBezTo>
                    <a:pt x="2851978" y="3530825"/>
                    <a:pt x="2907267" y="3534941"/>
                    <a:pt x="2914282" y="3537616"/>
                  </a:cubicBezTo>
                  <a:cubicBezTo>
                    <a:pt x="2921296" y="3540291"/>
                    <a:pt x="2942545" y="3559224"/>
                    <a:pt x="2952860" y="3550787"/>
                  </a:cubicBezTo>
                  <a:cubicBezTo>
                    <a:pt x="2963176" y="3542349"/>
                    <a:pt x="2940276" y="3525474"/>
                    <a:pt x="2940070" y="3498103"/>
                  </a:cubicBezTo>
                  <a:cubicBezTo>
                    <a:pt x="2939864" y="3470938"/>
                    <a:pt x="2961525" y="3464971"/>
                    <a:pt x="2978648" y="3445420"/>
                  </a:cubicBezTo>
                  <a:cubicBezTo>
                    <a:pt x="2995772" y="3425869"/>
                    <a:pt x="2991440" y="3419078"/>
                    <a:pt x="2991440" y="3419078"/>
                  </a:cubicBezTo>
                  <a:lnTo>
                    <a:pt x="3004231" y="3392736"/>
                  </a:lnTo>
                  <a:lnTo>
                    <a:pt x="3055600" y="3379565"/>
                  </a:lnTo>
                  <a:cubicBezTo>
                    <a:pt x="3055600" y="3379565"/>
                    <a:pt x="3076850" y="3361250"/>
                    <a:pt x="3068391" y="3340053"/>
                  </a:cubicBezTo>
                  <a:cubicBezTo>
                    <a:pt x="3059932" y="3319061"/>
                    <a:pt x="3081595" y="3322354"/>
                    <a:pt x="3081182" y="3313711"/>
                  </a:cubicBezTo>
                  <a:cubicBezTo>
                    <a:pt x="3080976" y="3305067"/>
                    <a:pt x="3106970" y="3300540"/>
                    <a:pt x="3106970" y="3300540"/>
                  </a:cubicBezTo>
                  <a:cubicBezTo>
                    <a:pt x="3106970" y="3300540"/>
                    <a:pt x="3147612" y="3298276"/>
                    <a:pt x="3184128" y="3300540"/>
                  </a:cubicBezTo>
                  <a:cubicBezTo>
                    <a:pt x="3220644" y="3302804"/>
                    <a:pt x="3196919" y="3313711"/>
                    <a:pt x="3196919" y="3313711"/>
                  </a:cubicBezTo>
                  <a:lnTo>
                    <a:pt x="3196919" y="3353223"/>
                  </a:lnTo>
                  <a:lnTo>
                    <a:pt x="3171131" y="3366395"/>
                  </a:lnTo>
                  <a:cubicBezTo>
                    <a:pt x="3171131" y="3366395"/>
                    <a:pt x="3159165" y="3399733"/>
                    <a:pt x="3158340" y="3405907"/>
                  </a:cubicBezTo>
                  <a:cubicBezTo>
                    <a:pt x="3157515" y="3412081"/>
                    <a:pt x="3152150" y="3464765"/>
                    <a:pt x="3145549" y="3471556"/>
                  </a:cubicBezTo>
                  <a:cubicBezTo>
                    <a:pt x="3138947" y="3478347"/>
                    <a:pt x="3161641" y="3520123"/>
                    <a:pt x="3158340" y="3524034"/>
                  </a:cubicBezTo>
                  <a:cubicBezTo>
                    <a:pt x="3155039" y="3527944"/>
                    <a:pt x="3189905" y="3556138"/>
                    <a:pt x="3196919" y="3563546"/>
                  </a:cubicBezTo>
                  <a:cubicBezTo>
                    <a:pt x="3203933" y="3570749"/>
                    <a:pt x="3222913" y="3539468"/>
                    <a:pt x="3235498" y="3524034"/>
                  </a:cubicBezTo>
                  <a:cubicBezTo>
                    <a:pt x="3248082" y="3508599"/>
                    <a:pt x="3248907" y="3505718"/>
                    <a:pt x="3261286" y="3497692"/>
                  </a:cubicBezTo>
                  <a:cubicBezTo>
                    <a:pt x="3273664" y="3489872"/>
                    <a:pt x="3279647" y="3462295"/>
                    <a:pt x="3287074" y="3458179"/>
                  </a:cubicBezTo>
                  <a:cubicBezTo>
                    <a:pt x="3294500" y="3454269"/>
                    <a:pt x="3305641" y="3435541"/>
                    <a:pt x="3312862" y="3431837"/>
                  </a:cubicBezTo>
                  <a:cubicBezTo>
                    <a:pt x="3320083" y="3428133"/>
                    <a:pt x="3325653" y="3392325"/>
                    <a:pt x="3325653" y="3392325"/>
                  </a:cubicBezTo>
                  <a:cubicBezTo>
                    <a:pt x="3325653" y="3392325"/>
                    <a:pt x="3302134" y="3361456"/>
                    <a:pt x="3299864" y="3352812"/>
                  </a:cubicBezTo>
                  <a:cubicBezTo>
                    <a:pt x="3287074" y="3300129"/>
                    <a:pt x="3273045" y="3298894"/>
                    <a:pt x="3273045" y="3298894"/>
                  </a:cubicBezTo>
                  <a:lnTo>
                    <a:pt x="3272632" y="3293954"/>
                  </a:lnTo>
                  <a:lnTo>
                    <a:pt x="3287074" y="3300129"/>
                  </a:lnTo>
                  <a:lnTo>
                    <a:pt x="3312862" y="3286957"/>
                  </a:lnTo>
                  <a:cubicBezTo>
                    <a:pt x="3312862" y="3286957"/>
                    <a:pt x="3319876" y="3256911"/>
                    <a:pt x="3325653" y="3247445"/>
                  </a:cubicBezTo>
                  <a:cubicBezTo>
                    <a:pt x="3331636" y="3238184"/>
                    <a:pt x="3364644" y="3232834"/>
                    <a:pt x="3377022" y="3221103"/>
                  </a:cubicBezTo>
                  <a:cubicBezTo>
                    <a:pt x="3389607" y="3209579"/>
                    <a:pt x="3423441" y="3206080"/>
                    <a:pt x="3428392" y="3207932"/>
                  </a:cubicBezTo>
                  <a:cubicBezTo>
                    <a:pt x="3433343" y="3209784"/>
                    <a:pt x="3454180" y="3207932"/>
                    <a:pt x="3454180" y="3207932"/>
                  </a:cubicBezTo>
                  <a:cubicBezTo>
                    <a:pt x="3454180" y="3207932"/>
                    <a:pt x="3477699" y="3222955"/>
                    <a:pt x="3479968" y="3234274"/>
                  </a:cubicBezTo>
                  <a:cubicBezTo>
                    <a:pt x="3482237" y="3245593"/>
                    <a:pt x="3492759" y="3273787"/>
                    <a:pt x="3492759" y="3273787"/>
                  </a:cubicBezTo>
                  <a:cubicBezTo>
                    <a:pt x="3492759" y="3273787"/>
                    <a:pt x="3508439" y="3302804"/>
                    <a:pt x="3518547" y="3300129"/>
                  </a:cubicBezTo>
                  <a:cubicBezTo>
                    <a:pt x="3528656" y="3297453"/>
                    <a:pt x="3529688" y="3273787"/>
                    <a:pt x="3531338" y="3260616"/>
                  </a:cubicBezTo>
                  <a:cubicBezTo>
                    <a:pt x="3532989" y="3247650"/>
                    <a:pt x="3544129" y="3247445"/>
                    <a:pt x="3544129" y="3247445"/>
                  </a:cubicBezTo>
                  <a:cubicBezTo>
                    <a:pt x="3544129" y="3247445"/>
                    <a:pt x="3522467" y="3230158"/>
                    <a:pt x="3518341" y="3221103"/>
                  </a:cubicBezTo>
                  <a:cubicBezTo>
                    <a:pt x="3514215" y="3212048"/>
                    <a:pt x="3515453" y="3177269"/>
                    <a:pt x="3505550" y="3168420"/>
                  </a:cubicBezTo>
                  <a:cubicBezTo>
                    <a:pt x="3495647" y="3159776"/>
                    <a:pt x="3512977" y="3136110"/>
                    <a:pt x="3518341" y="3128907"/>
                  </a:cubicBezTo>
                  <a:cubicBezTo>
                    <a:pt x="3523705" y="3121910"/>
                    <a:pt x="3556920" y="3115736"/>
                    <a:pt x="3556920" y="3115736"/>
                  </a:cubicBezTo>
                  <a:lnTo>
                    <a:pt x="3556920" y="3113061"/>
                  </a:lnTo>
                  <a:cubicBezTo>
                    <a:pt x="3557951" y="3113884"/>
                    <a:pt x="3555682" y="3112444"/>
                    <a:pt x="3556920" y="3113061"/>
                  </a:cubicBezTo>
                  <a:cubicBezTo>
                    <a:pt x="3567854" y="3118206"/>
                    <a:pt x="3564966" y="3066140"/>
                    <a:pt x="3569711" y="3063258"/>
                  </a:cubicBezTo>
                  <a:cubicBezTo>
                    <a:pt x="3574662" y="3060378"/>
                    <a:pt x="3582502" y="3050088"/>
                    <a:pt x="3582502" y="3050088"/>
                  </a:cubicBezTo>
                  <a:lnTo>
                    <a:pt x="3613860" y="3026009"/>
                  </a:lnTo>
                  <a:lnTo>
                    <a:pt x="3621081" y="3063258"/>
                  </a:lnTo>
                  <a:lnTo>
                    <a:pt x="3633871" y="3036917"/>
                  </a:lnTo>
                  <a:lnTo>
                    <a:pt x="3659659" y="3036917"/>
                  </a:lnTo>
                  <a:cubicBezTo>
                    <a:pt x="3659659" y="3036917"/>
                    <a:pt x="3693906" y="3058937"/>
                    <a:pt x="3698238" y="3076430"/>
                  </a:cubicBezTo>
                  <a:cubicBezTo>
                    <a:pt x="3702571" y="3093922"/>
                    <a:pt x="3674720" y="3102771"/>
                    <a:pt x="3659659" y="3115942"/>
                  </a:cubicBezTo>
                  <a:cubicBezTo>
                    <a:pt x="3644599" y="3129113"/>
                    <a:pt x="3627476" y="3137962"/>
                    <a:pt x="3621081" y="3142284"/>
                  </a:cubicBezTo>
                  <a:cubicBezTo>
                    <a:pt x="3614685" y="3146606"/>
                    <a:pt x="3606020" y="3172947"/>
                    <a:pt x="3595293" y="3181796"/>
                  </a:cubicBezTo>
                  <a:cubicBezTo>
                    <a:pt x="3584565" y="3190645"/>
                    <a:pt x="3573837" y="3205874"/>
                    <a:pt x="3569504" y="3208138"/>
                  </a:cubicBezTo>
                  <a:cubicBezTo>
                    <a:pt x="3565378" y="3210402"/>
                    <a:pt x="3595293" y="3221309"/>
                    <a:pt x="3595293" y="3221309"/>
                  </a:cubicBezTo>
                  <a:cubicBezTo>
                    <a:pt x="3595293" y="3221309"/>
                    <a:pt x="3603957" y="3232216"/>
                    <a:pt x="3595293" y="3247650"/>
                  </a:cubicBezTo>
                  <a:cubicBezTo>
                    <a:pt x="3586627" y="3263085"/>
                    <a:pt x="3588897" y="3256500"/>
                    <a:pt x="3595293" y="3287163"/>
                  </a:cubicBezTo>
                  <a:cubicBezTo>
                    <a:pt x="3601688" y="3317827"/>
                    <a:pt x="3591166" y="3346226"/>
                    <a:pt x="3582502" y="3352812"/>
                  </a:cubicBezTo>
                  <a:cubicBezTo>
                    <a:pt x="3573837" y="3359398"/>
                    <a:pt x="3562077" y="3360426"/>
                    <a:pt x="3556714" y="3365983"/>
                  </a:cubicBezTo>
                  <a:cubicBezTo>
                    <a:pt x="3553619" y="3369070"/>
                    <a:pt x="3569504" y="3392325"/>
                    <a:pt x="3569504" y="3392325"/>
                  </a:cubicBezTo>
                  <a:lnTo>
                    <a:pt x="3608083" y="3418667"/>
                  </a:lnTo>
                  <a:lnTo>
                    <a:pt x="3633871" y="3392325"/>
                  </a:lnTo>
                  <a:cubicBezTo>
                    <a:pt x="3633871" y="3392325"/>
                    <a:pt x="3644599" y="3374832"/>
                    <a:pt x="3659659" y="3352812"/>
                  </a:cubicBezTo>
                  <a:cubicBezTo>
                    <a:pt x="3674720" y="3330792"/>
                    <a:pt x="3695969" y="3313299"/>
                    <a:pt x="3698238" y="3313299"/>
                  </a:cubicBezTo>
                  <a:cubicBezTo>
                    <a:pt x="3700508" y="3313299"/>
                    <a:pt x="3764668" y="3300129"/>
                    <a:pt x="3788187" y="3286957"/>
                  </a:cubicBezTo>
                  <a:cubicBezTo>
                    <a:pt x="3811706" y="3273787"/>
                    <a:pt x="3809642" y="3258352"/>
                    <a:pt x="3813975" y="3260616"/>
                  </a:cubicBezTo>
                  <a:cubicBezTo>
                    <a:pt x="3818307" y="3262880"/>
                    <a:pt x="3820371" y="3179532"/>
                    <a:pt x="3813975" y="3168625"/>
                  </a:cubicBezTo>
                  <a:cubicBezTo>
                    <a:pt x="3807580" y="3157718"/>
                    <a:pt x="3811706" y="3133434"/>
                    <a:pt x="3813975" y="3129113"/>
                  </a:cubicBezTo>
                  <a:cubicBezTo>
                    <a:pt x="3816244" y="3124791"/>
                    <a:pt x="3824703" y="3100507"/>
                    <a:pt x="3839763" y="3089600"/>
                  </a:cubicBezTo>
                  <a:cubicBezTo>
                    <a:pt x="3854823" y="3078693"/>
                    <a:pt x="3903924" y="3023951"/>
                    <a:pt x="3903924" y="3023951"/>
                  </a:cubicBezTo>
                  <a:cubicBezTo>
                    <a:pt x="3903924" y="3023951"/>
                    <a:pt x="3927443" y="3017366"/>
                    <a:pt x="3929712" y="3023951"/>
                  </a:cubicBezTo>
                  <a:cubicBezTo>
                    <a:pt x="3931981" y="3030537"/>
                    <a:pt x="3968291" y="3010781"/>
                    <a:pt x="3981082" y="3010781"/>
                  </a:cubicBezTo>
                  <a:lnTo>
                    <a:pt x="3993873" y="3010781"/>
                  </a:lnTo>
                  <a:lnTo>
                    <a:pt x="3993873" y="2997610"/>
                  </a:lnTo>
                  <a:cubicBezTo>
                    <a:pt x="3993873" y="2997610"/>
                    <a:pt x="3987271" y="2992053"/>
                    <a:pt x="3978812" y="2985056"/>
                  </a:cubicBezTo>
                  <a:lnTo>
                    <a:pt x="4002950" y="3002961"/>
                  </a:lnTo>
                  <a:cubicBezTo>
                    <a:pt x="4002950" y="3002961"/>
                    <a:pt x="3978812" y="2977854"/>
                    <a:pt x="3968085" y="2971268"/>
                  </a:cubicBezTo>
                  <a:cubicBezTo>
                    <a:pt x="3957356" y="2964682"/>
                    <a:pt x="3933838" y="2905619"/>
                    <a:pt x="3929506" y="2905619"/>
                  </a:cubicBezTo>
                  <a:cubicBezTo>
                    <a:pt x="3925173" y="2905619"/>
                    <a:pt x="3903718" y="2852936"/>
                    <a:pt x="3903718" y="2852936"/>
                  </a:cubicBezTo>
                  <a:cubicBezTo>
                    <a:pt x="3903718" y="2852936"/>
                    <a:pt x="3897322" y="2820009"/>
                    <a:pt x="3890926" y="2813424"/>
                  </a:cubicBezTo>
                  <a:cubicBezTo>
                    <a:pt x="3884531" y="2806838"/>
                    <a:pt x="3880199" y="2767325"/>
                    <a:pt x="3878136" y="2760740"/>
                  </a:cubicBezTo>
                  <a:cubicBezTo>
                    <a:pt x="3875867" y="2754154"/>
                    <a:pt x="3878136" y="2655579"/>
                    <a:pt x="3878136" y="2655579"/>
                  </a:cubicBezTo>
                  <a:cubicBezTo>
                    <a:pt x="3878136" y="2655579"/>
                    <a:pt x="3897322" y="2614008"/>
                    <a:pt x="3903924" y="2616066"/>
                  </a:cubicBezTo>
                  <a:cubicBezTo>
                    <a:pt x="3910319" y="2618330"/>
                    <a:pt x="3914652" y="2572231"/>
                    <a:pt x="3916714" y="2563588"/>
                  </a:cubicBezTo>
                  <a:cubicBezTo>
                    <a:pt x="3918984" y="2554739"/>
                    <a:pt x="3942502" y="2513168"/>
                    <a:pt x="3955294" y="2497939"/>
                  </a:cubicBezTo>
                  <a:cubicBezTo>
                    <a:pt x="3968085" y="2482505"/>
                    <a:pt x="3968085" y="2432291"/>
                    <a:pt x="3968085" y="2432291"/>
                  </a:cubicBezTo>
                  <a:cubicBezTo>
                    <a:pt x="3970354" y="2436613"/>
                    <a:pt x="3995935" y="2403686"/>
                    <a:pt x="4006663" y="2405949"/>
                  </a:cubicBezTo>
                  <a:cubicBezTo>
                    <a:pt x="4017391" y="2408213"/>
                    <a:pt x="4051638" y="2346886"/>
                    <a:pt x="4058033" y="2340301"/>
                  </a:cubicBezTo>
                  <a:cubicBezTo>
                    <a:pt x="4064428" y="2333715"/>
                    <a:pt x="4051638" y="2281237"/>
                    <a:pt x="4058033" y="2274652"/>
                  </a:cubicBezTo>
                  <a:cubicBezTo>
                    <a:pt x="4064428" y="2268067"/>
                    <a:pt x="4064428" y="2211062"/>
                    <a:pt x="4070824" y="2182662"/>
                  </a:cubicBezTo>
                  <a:cubicBezTo>
                    <a:pt x="4077219" y="2154056"/>
                    <a:pt x="4058033" y="2055480"/>
                    <a:pt x="4058033" y="2051159"/>
                  </a:cubicBezTo>
                  <a:cubicBezTo>
                    <a:pt x="4058033" y="2046837"/>
                    <a:pt x="4060303" y="1981188"/>
                    <a:pt x="4058033" y="1972339"/>
                  </a:cubicBezTo>
                  <a:cubicBezTo>
                    <a:pt x="4055764" y="1963490"/>
                    <a:pt x="4019454" y="1906690"/>
                    <a:pt x="4019454" y="1906690"/>
                  </a:cubicBezTo>
                  <a:lnTo>
                    <a:pt x="4019454" y="1841042"/>
                  </a:lnTo>
                  <a:cubicBezTo>
                    <a:pt x="4019454" y="1834457"/>
                    <a:pt x="4036577" y="1753373"/>
                    <a:pt x="4032245" y="1749051"/>
                  </a:cubicBezTo>
                  <a:cubicBezTo>
                    <a:pt x="4027913" y="1744730"/>
                    <a:pt x="4051431" y="1687725"/>
                    <a:pt x="4058033" y="1683403"/>
                  </a:cubicBezTo>
                  <a:lnTo>
                    <a:pt x="4096612" y="1657061"/>
                  </a:lnTo>
                  <a:lnTo>
                    <a:pt x="4135191" y="1630719"/>
                  </a:lnTo>
                  <a:lnTo>
                    <a:pt x="4173770" y="1630719"/>
                  </a:lnTo>
                  <a:cubicBezTo>
                    <a:pt x="4173770" y="1630719"/>
                    <a:pt x="4178102" y="1608699"/>
                    <a:pt x="4199558" y="1630719"/>
                  </a:cubicBezTo>
                  <a:cubicBezTo>
                    <a:pt x="4221014" y="1652740"/>
                    <a:pt x="4263925" y="1709539"/>
                    <a:pt x="4263925" y="1709539"/>
                  </a:cubicBezTo>
                  <a:cubicBezTo>
                    <a:pt x="4263925" y="1709539"/>
                    <a:pt x="4283111" y="1698632"/>
                    <a:pt x="4276716" y="1683197"/>
                  </a:cubicBezTo>
                  <a:cubicBezTo>
                    <a:pt x="4270321" y="1667763"/>
                    <a:pt x="4238137" y="1624134"/>
                    <a:pt x="4238137" y="1617548"/>
                  </a:cubicBezTo>
                  <a:cubicBezTo>
                    <a:pt x="4238137" y="1610963"/>
                    <a:pt x="4248865" y="1608699"/>
                    <a:pt x="4250928" y="1591207"/>
                  </a:cubicBezTo>
                  <a:cubicBezTo>
                    <a:pt x="4253197" y="1573714"/>
                    <a:pt x="4250928" y="1538523"/>
                    <a:pt x="4250928" y="1538523"/>
                  </a:cubicBezTo>
                  <a:lnTo>
                    <a:pt x="4238137" y="1525352"/>
                  </a:lnTo>
                  <a:cubicBezTo>
                    <a:pt x="4238137" y="1525352"/>
                    <a:pt x="4257323" y="1501274"/>
                    <a:pt x="4250928" y="1499011"/>
                  </a:cubicBezTo>
                  <a:cubicBezTo>
                    <a:pt x="4244533" y="1496747"/>
                    <a:pt x="4265988" y="1492425"/>
                    <a:pt x="4263719" y="1485840"/>
                  </a:cubicBezTo>
                  <a:cubicBezTo>
                    <a:pt x="4261450" y="1479254"/>
                    <a:pt x="4250928" y="1459498"/>
                    <a:pt x="4250928" y="1459498"/>
                  </a:cubicBezTo>
                  <a:cubicBezTo>
                    <a:pt x="4250928" y="1459498"/>
                    <a:pt x="4278779" y="1419985"/>
                    <a:pt x="4276716" y="1419985"/>
                  </a:cubicBezTo>
                  <a:cubicBezTo>
                    <a:pt x="4274446" y="1419985"/>
                    <a:pt x="4302504" y="1395908"/>
                    <a:pt x="4302504" y="1393644"/>
                  </a:cubicBezTo>
                  <a:cubicBezTo>
                    <a:pt x="4302504" y="1391380"/>
                    <a:pt x="4300234" y="1376151"/>
                    <a:pt x="4302504" y="1367302"/>
                  </a:cubicBezTo>
                  <a:cubicBezTo>
                    <a:pt x="4302504" y="1367302"/>
                    <a:pt x="4326022" y="1356395"/>
                    <a:pt x="4328292" y="1340960"/>
                  </a:cubicBezTo>
                  <a:cubicBezTo>
                    <a:pt x="4330561" y="1325526"/>
                    <a:pt x="4351810" y="1323468"/>
                    <a:pt x="4366871" y="1327789"/>
                  </a:cubicBezTo>
                  <a:cubicBezTo>
                    <a:pt x="4381931" y="1332111"/>
                    <a:pt x="4375536" y="1305769"/>
                    <a:pt x="4379662" y="1301447"/>
                  </a:cubicBezTo>
                  <a:cubicBezTo>
                    <a:pt x="4383788" y="1297126"/>
                    <a:pt x="4390390" y="1288276"/>
                    <a:pt x="4405450" y="1288276"/>
                  </a:cubicBezTo>
                  <a:cubicBezTo>
                    <a:pt x="4420510" y="1288276"/>
                    <a:pt x="4403181" y="1270784"/>
                    <a:pt x="4405450" y="1261935"/>
                  </a:cubicBezTo>
                  <a:cubicBezTo>
                    <a:pt x="4407719" y="1253086"/>
                    <a:pt x="4401117" y="1235593"/>
                    <a:pt x="4418240" y="1222422"/>
                  </a:cubicBezTo>
                  <a:cubicBezTo>
                    <a:pt x="4435364" y="1209251"/>
                    <a:pt x="4433301" y="1200402"/>
                    <a:pt x="4431032" y="1196080"/>
                  </a:cubicBezTo>
                  <a:cubicBezTo>
                    <a:pt x="4428762" y="1191759"/>
                    <a:pt x="4420304" y="1178588"/>
                    <a:pt x="4418240" y="1169739"/>
                  </a:cubicBezTo>
                  <a:cubicBezTo>
                    <a:pt x="4415971" y="1160890"/>
                    <a:pt x="4420510" y="1141133"/>
                    <a:pt x="4431032" y="1130226"/>
                  </a:cubicBezTo>
                  <a:cubicBezTo>
                    <a:pt x="4441759" y="1119319"/>
                    <a:pt x="4448155" y="1110470"/>
                    <a:pt x="4443823" y="1103884"/>
                  </a:cubicBezTo>
                  <a:cubicBezTo>
                    <a:pt x="4439490" y="1097299"/>
                    <a:pt x="4448155" y="1077543"/>
                    <a:pt x="4456613" y="1064372"/>
                  </a:cubicBezTo>
                  <a:cubicBezTo>
                    <a:pt x="4462596" y="1055317"/>
                    <a:pt x="4466103" y="1050789"/>
                    <a:pt x="4467960" y="1049966"/>
                  </a:cubicBezTo>
                  <a:cubicBezTo>
                    <a:pt x="4464247" y="1043792"/>
                    <a:pt x="4454757" y="1020537"/>
                    <a:pt x="4456613" y="1011688"/>
                  </a:cubicBezTo>
                  <a:cubicBezTo>
                    <a:pt x="4458882" y="1000781"/>
                    <a:pt x="4443823" y="983083"/>
                    <a:pt x="4443823" y="959210"/>
                  </a:cubicBezTo>
                  <a:cubicBezTo>
                    <a:pt x="4443823" y="935133"/>
                    <a:pt x="4443823" y="854049"/>
                    <a:pt x="4431032" y="827707"/>
                  </a:cubicBezTo>
                  <a:cubicBezTo>
                    <a:pt x="4418240" y="801366"/>
                    <a:pt x="4392452" y="762059"/>
                    <a:pt x="4392452" y="762059"/>
                  </a:cubicBezTo>
                  <a:cubicBezTo>
                    <a:pt x="4392452" y="762059"/>
                    <a:pt x="4398848" y="742302"/>
                    <a:pt x="4392452" y="748888"/>
                  </a:cubicBezTo>
                  <a:cubicBezTo>
                    <a:pt x="4386057" y="755473"/>
                    <a:pt x="4386057" y="702790"/>
                    <a:pt x="4392452" y="696410"/>
                  </a:cubicBezTo>
                  <a:cubicBezTo>
                    <a:pt x="4398848" y="689825"/>
                    <a:pt x="4386057" y="654840"/>
                    <a:pt x="4392452" y="643932"/>
                  </a:cubicBezTo>
                  <a:cubicBezTo>
                    <a:pt x="4398848" y="633025"/>
                    <a:pt x="4328086" y="565113"/>
                    <a:pt x="4328086" y="565113"/>
                  </a:cubicBezTo>
                  <a:lnTo>
                    <a:pt x="4302298" y="538771"/>
                  </a:lnTo>
                  <a:cubicBezTo>
                    <a:pt x="4302298" y="538771"/>
                    <a:pt x="4254641" y="485882"/>
                    <a:pt x="4250928" y="473122"/>
                  </a:cubicBezTo>
                  <a:cubicBezTo>
                    <a:pt x="4247215" y="460363"/>
                    <a:pt x="4234424" y="448633"/>
                    <a:pt x="4225140" y="433610"/>
                  </a:cubicBezTo>
                  <a:cubicBezTo>
                    <a:pt x="4215856" y="418587"/>
                    <a:pt x="4202034" y="353350"/>
                    <a:pt x="4199352" y="328449"/>
                  </a:cubicBezTo>
                  <a:cubicBezTo>
                    <a:pt x="4196670" y="303548"/>
                    <a:pt x="4212143" y="170810"/>
                    <a:pt x="4212143" y="170810"/>
                  </a:cubicBezTo>
                  <a:lnTo>
                    <a:pt x="4224933" y="39307"/>
                  </a:lnTo>
                  <a:lnTo>
                    <a:pt x="4160566" y="78820"/>
                  </a:lnTo>
                  <a:lnTo>
                    <a:pt x="4134778" y="78820"/>
                  </a:lnTo>
                  <a:lnTo>
                    <a:pt x="4096200" y="13171"/>
                  </a:lnTo>
                  <a:lnTo>
                    <a:pt x="4057621" y="0"/>
                  </a:lnTo>
                  <a:lnTo>
                    <a:pt x="4019042" y="0"/>
                  </a:lnTo>
                  <a:lnTo>
                    <a:pt x="3980462" y="78820"/>
                  </a:lnTo>
                  <a:lnTo>
                    <a:pt x="3967672" y="131297"/>
                  </a:lnTo>
                  <a:cubicBezTo>
                    <a:pt x="3967672" y="131297"/>
                    <a:pt x="3987271" y="179865"/>
                    <a:pt x="3993460" y="170810"/>
                  </a:cubicBezTo>
                  <a:cubicBezTo>
                    <a:pt x="3999443" y="161755"/>
                    <a:pt x="4060096" y="163401"/>
                    <a:pt x="4070618" y="157639"/>
                  </a:cubicBezTo>
                  <a:cubicBezTo>
                    <a:pt x="4080933" y="151876"/>
                    <a:pt x="4147776" y="131297"/>
                    <a:pt x="4147776" y="131297"/>
                  </a:cubicBezTo>
                  <a:lnTo>
                    <a:pt x="4173564" y="170810"/>
                  </a:lnTo>
                  <a:lnTo>
                    <a:pt x="4147776" y="236458"/>
                  </a:lnTo>
                  <a:cubicBezTo>
                    <a:pt x="4147776" y="236458"/>
                    <a:pt x="4133128" y="270826"/>
                    <a:pt x="4134985" y="302107"/>
                  </a:cubicBezTo>
                  <a:cubicBezTo>
                    <a:pt x="4136841" y="333594"/>
                    <a:pt x="4109197" y="328449"/>
                    <a:pt x="4109197" y="328449"/>
                  </a:cubicBezTo>
                  <a:lnTo>
                    <a:pt x="4057827" y="288936"/>
                  </a:lnTo>
                  <a:lnTo>
                    <a:pt x="4006457" y="275765"/>
                  </a:lnTo>
                  <a:lnTo>
                    <a:pt x="3980669" y="354585"/>
                  </a:lnTo>
                  <a:lnTo>
                    <a:pt x="3916509" y="354585"/>
                  </a:lnTo>
                  <a:cubicBezTo>
                    <a:pt x="3916509" y="354585"/>
                    <a:pt x="3918778" y="278852"/>
                    <a:pt x="3916509" y="262594"/>
                  </a:cubicBezTo>
                  <a:cubicBezTo>
                    <a:pt x="3914239" y="246337"/>
                    <a:pt x="3903718" y="196946"/>
                    <a:pt x="3903718" y="196946"/>
                  </a:cubicBezTo>
                  <a:lnTo>
                    <a:pt x="3890926" y="144468"/>
                  </a:lnTo>
                  <a:lnTo>
                    <a:pt x="3839557" y="170810"/>
                  </a:lnTo>
                  <a:cubicBezTo>
                    <a:pt x="3839557" y="170810"/>
                    <a:pt x="3805723" y="134384"/>
                    <a:pt x="3800978" y="144468"/>
                  </a:cubicBezTo>
                  <a:cubicBezTo>
                    <a:pt x="3796233" y="154552"/>
                    <a:pt x="3775190" y="183981"/>
                    <a:pt x="3775190" y="183981"/>
                  </a:cubicBezTo>
                  <a:lnTo>
                    <a:pt x="3800978" y="236458"/>
                  </a:lnTo>
                  <a:cubicBezTo>
                    <a:pt x="3800978" y="236458"/>
                    <a:pt x="3789631" y="279058"/>
                    <a:pt x="3788187" y="288936"/>
                  </a:cubicBezTo>
                  <a:cubicBezTo>
                    <a:pt x="3786743" y="299020"/>
                    <a:pt x="3762399" y="328449"/>
                    <a:pt x="3762399" y="328449"/>
                  </a:cubicBezTo>
                  <a:lnTo>
                    <a:pt x="3749608" y="380926"/>
                  </a:lnTo>
                  <a:cubicBezTo>
                    <a:pt x="3749608" y="380926"/>
                    <a:pt x="3680496" y="407062"/>
                    <a:pt x="3672450" y="394097"/>
                  </a:cubicBezTo>
                  <a:cubicBezTo>
                    <a:pt x="3664405" y="381132"/>
                    <a:pt x="3621081" y="459746"/>
                    <a:pt x="3621081" y="459746"/>
                  </a:cubicBezTo>
                  <a:lnTo>
                    <a:pt x="3595293" y="486088"/>
                  </a:lnTo>
                  <a:lnTo>
                    <a:pt x="3621081" y="499259"/>
                  </a:lnTo>
                  <a:lnTo>
                    <a:pt x="3633871" y="551736"/>
                  </a:lnTo>
                  <a:lnTo>
                    <a:pt x="3660897" y="594953"/>
                  </a:lnTo>
                  <a:lnTo>
                    <a:pt x="3660897" y="594953"/>
                  </a:lnTo>
                  <a:lnTo>
                    <a:pt x="3672450" y="630556"/>
                  </a:lnTo>
                  <a:lnTo>
                    <a:pt x="3672450" y="656898"/>
                  </a:lnTo>
                  <a:cubicBezTo>
                    <a:pt x="3672450" y="656898"/>
                    <a:pt x="3666055" y="692088"/>
                    <a:pt x="3659659" y="709375"/>
                  </a:cubicBezTo>
                  <a:cubicBezTo>
                    <a:pt x="3653264" y="726868"/>
                    <a:pt x="3644599" y="740039"/>
                    <a:pt x="3646869" y="761853"/>
                  </a:cubicBezTo>
                  <a:cubicBezTo>
                    <a:pt x="3649138" y="783873"/>
                    <a:pt x="3612622" y="805687"/>
                    <a:pt x="3595499" y="814331"/>
                  </a:cubicBezTo>
                  <a:cubicBezTo>
                    <a:pt x="3578375" y="823180"/>
                    <a:pt x="3556920" y="814331"/>
                    <a:pt x="3556920" y="814331"/>
                  </a:cubicBezTo>
                  <a:lnTo>
                    <a:pt x="3531132" y="840672"/>
                  </a:lnTo>
                  <a:lnTo>
                    <a:pt x="3531132" y="867014"/>
                  </a:lnTo>
                  <a:lnTo>
                    <a:pt x="3543923" y="880185"/>
                  </a:lnTo>
                  <a:lnTo>
                    <a:pt x="3582502" y="880185"/>
                  </a:lnTo>
                  <a:cubicBezTo>
                    <a:pt x="3582502" y="880185"/>
                    <a:pt x="3584771" y="858165"/>
                    <a:pt x="3582502" y="853843"/>
                  </a:cubicBezTo>
                  <a:cubicBezTo>
                    <a:pt x="3580232" y="849522"/>
                    <a:pt x="3621081" y="853843"/>
                    <a:pt x="3621081" y="853843"/>
                  </a:cubicBezTo>
                  <a:lnTo>
                    <a:pt x="3646869" y="867014"/>
                  </a:lnTo>
                  <a:lnTo>
                    <a:pt x="3672657" y="906527"/>
                  </a:lnTo>
                  <a:cubicBezTo>
                    <a:pt x="3672657" y="906527"/>
                    <a:pt x="3685447" y="935133"/>
                    <a:pt x="3685447" y="946040"/>
                  </a:cubicBezTo>
                  <a:cubicBezTo>
                    <a:pt x="3685447" y="956947"/>
                    <a:pt x="3672657" y="985552"/>
                    <a:pt x="3672657" y="985552"/>
                  </a:cubicBezTo>
                  <a:lnTo>
                    <a:pt x="3672657" y="1064372"/>
                  </a:lnTo>
                  <a:cubicBezTo>
                    <a:pt x="3672657" y="1064372"/>
                    <a:pt x="3655533" y="1125699"/>
                    <a:pt x="3659866" y="1130020"/>
                  </a:cubicBezTo>
                  <a:cubicBezTo>
                    <a:pt x="3664198" y="1134342"/>
                    <a:pt x="3640680" y="1158626"/>
                    <a:pt x="3634078" y="1156362"/>
                  </a:cubicBezTo>
                  <a:cubicBezTo>
                    <a:pt x="3627682" y="1154098"/>
                    <a:pt x="3608290" y="1200196"/>
                    <a:pt x="3608290" y="1208840"/>
                  </a:cubicBezTo>
                  <a:lnTo>
                    <a:pt x="3608290" y="1248353"/>
                  </a:lnTo>
                  <a:lnTo>
                    <a:pt x="3621081" y="1261523"/>
                  </a:lnTo>
                  <a:lnTo>
                    <a:pt x="3608290" y="1248353"/>
                  </a:lnTo>
                  <a:cubicBezTo>
                    <a:pt x="3608290" y="1248353"/>
                    <a:pt x="3597562" y="1309679"/>
                    <a:pt x="3595499" y="1314001"/>
                  </a:cubicBezTo>
                  <a:cubicBezTo>
                    <a:pt x="3593436" y="1318323"/>
                    <a:pt x="3582708" y="1357835"/>
                    <a:pt x="3582708" y="1366479"/>
                  </a:cubicBezTo>
                  <a:cubicBezTo>
                    <a:pt x="3582708" y="1375328"/>
                    <a:pt x="3565585" y="1405991"/>
                    <a:pt x="3569917" y="1418956"/>
                  </a:cubicBezTo>
                  <a:cubicBezTo>
                    <a:pt x="3574250" y="1432127"/>
                    <a:pt x="3546398" y="1456205"/>
                    <a:pt x="3544129" y="1471434"/>
                  </a:cubicBezTo>
                  <a:cubicBezTo>
                    <a:pt x="3541860" y="1486869"/>
                    <a:pt x="3518341" y="1482341"/>
                    <a:pt x="3492759" y="1497776"/>
                  </a:cubicBezTo>
                  <a:cubicBezTo>
                    <a:pt x="3466971" y="1513211"/>
                    <a:pt x="3477699" y="1556839"/>
                    <a:pt x="3479968" y="1563425"/>
                  </a:cubicBezTo>
                  <a:lnTo>
                    <a:pt x="3447372" y="1609934"/>
                  </a:lnTo>
                  <a:cubicBezTo>
                    <a:pt x="3447372" y="1609934"/>
                    <a:pt x="3447991" y="1637922"/>
                    <a:pt x="3441390" y="1642244"/>
                  </a:cubicBezTo>
                  <a:cubicBezTo>
                    <a:pt x="3434994" y="1646566"/>
                    <a:pt x="3430661" y="1712214"/>
                    <a:pt x="3428598" y="1707892"/>
                  </a:cubicBezTo>
                  <a:cubicBezTo>
                    <a:pt x="3426329" y="1703571"/>
                    <a:pt x="3424266" y="1743084"/>
                    <a:pt x="3428598" y="1760370"/>
                  </a:cubicBezTo>
                  <a:cubicBezTo>
                    <a:pt x="3429837" y="1764898"/>
                    <a:pt x="3410650" y="1786918"/>
                    <a:pt x="3402810" y="1799883"/>
                  </a:cubicBezTo>
                  <a:cubicBezTo>
                    <a:pt x="3392083" y="1817376"/>
                    <a:pt x="3357836" y="1830546"/>
                    <a:pt x="3338650" y="1852361"/>
                  </a:cubicBezTo>
                  <a:cubicBezTo>
                    <a:pt x="3319464" y="1874381"/>
                    <a:pt x="3287280" y="1867795"/>
                    <a:pt x="3261492" y="1878702"/>
                  </a:cubicBezTo>
                  <a:cubicBezTo>
                    <a:pt x="3235704" y="1889609"/>
                    <a:pt x="3184334" y="1931180"/>
                    <a:pt x="3184334" y="1931180"/>
                  </a:cubicBezTo>
                  <a:cubicBezTo>
                    <a:pt x="3184334" y="1931180"/>
                    <a:pt x="3167211" y="2005678"/>
                    <a:pt x="3171543" y="2010000"/>
                  </a:cubicBezTo>
                  <a:cubicBezTo>
                    <a:pt x="3175875" y="2014321"/>
                    <a:pt x="3169274" y="2042927"/>
                    <a:pt x="3158752" y="2049512"/>
                  </a:cubicBezTo>
                  <a:cubicBezTo>
                    <a:pt x="3148025" y="2056098"/>
                    <a:pt x="3141629" y="2080176"/>
                    <a:pt x="3120174" y="2102196"/>
                  </a:cubicBezTo>
                  <a:cubicBezTo>
                    <a:pt x="3098718" y="2124216"/>
                    <a:pt x="3096655" y="2141708"/>
                    <a:pt x="3094386" y="2154674"/>
                  </a:cubicBezTo>
                  <a:cubicBezTo>
                    <a:pt x="3092116" y="2167844"/>
                    <a:pt x="3055807" y="2170108"/>
                    <a:pt x="3030019" y="2194186"/>
                  </a:cubicBezTo>
                  <a:cubicBezTo>
                    <a:pt x="3004231" y="2218264"/>
                    <a:pt x="2987107" y="2248928"/>
                    <a:pt x="2978648" y="2259835"/>
                  </a:cubicBezTo>
                  <a:cubicBezTo>
                    <a:pt x="2969984" y="2270742"/>
                    <a:pt x="2920883" y="2257571"/>
                    <a:pt x="2914282" y="2259835"/>
                  </a:cubicBezTo>
                  <a:lnTo>
                    <a:pt x="2875703" y="2273006"/>
                  </a:lnTo>
                  <a:cubicBezTo>
                    <a:pt x="2875703" y="2273006"/>
                    <a:pt x="2839393" y="2303669"/>
                    <a:pt x="2837124" y="2312518"/>
                  </a:cubicBezTo>
                  <a:cubicBezTo>
                    <a:pt x="2834854" y="2321368"/>
                    <a:pt x="2770694" y="2334539"/>
                    <a:pt x="2759966" y="2338860"/>
                  </a:cubicBezTo>
                  <a:cubicBezTo>
                    <a:pt x="2749238" y="2343182"/>
                    <a:pt x="2708596" y="2365202"/>
                    <a:pt x="2708596" y="2365202"/>
                  </a:cubicBezTo>
                  <a:lnTo>
                    <a:pt x="2670017" y="2365202"/>
                  </a:lnTo>
                  <a:cubicBezTo>
                    <a:pt x="2670017" y="2365202"/>
                    <a:pt x="2647737" y="2384958"/>
                    <a:pt x="2631438" y="2391544"/>
                  </a:cubicBezTo>
                  <a:cubicBezTo>
                    <a:pt x="2615140" y="2398129"/>
                    <a:pt x="2619473" y="2411506"/>
                    <a:pt x="2618648" y="2431056"/>
                  </a:cubicBezTo>
                  <a:cubicBezTo>
                    <a:pt x="2617822" y="2450607"/>
                    <a:pt x="2603175" y="2454928"/>
                    <a:pt x="2592860" y="2470569"/>
                  </a:cubicBezTo>
                  <a:cubicBezTo>
                    <a:pt x="2582750" y="2486004"/>
                    <a:pt x="2569960" y="2493618"/>
                    <a:pt x="2554281" y="2496911"/>
                  </a:cubicBezTo>
                  <a:cubicBezTo>
                    <a:pt x="2538601" y="2499998"/>
                    <a:pt x="2513432" y="2493824"/>
                    <a:pt x="2502911" y="2483740"/>
                  </a:cubicBezTo>
                  <a:cubicBezTo>
                    <a:pt x="2492389" y="2473861"/>
                    <a:pt x="2466188" y="2457604"/>
                    <a:pt x="2464332" y="2444227"/>
                  </a:cubicBezTo>
                  <a:cubicBezTo>
                    <a:pt x="2462475" y="2431056"/>
                    <a:pt x="2464332" y="2417885"/>
                    <a:pt x="2464332" y="2417885"/>
                  </a:cubicBezTo>
                  <a:lnTo>
                    <a:pt x="2477123" y="2365408"/>
                  </a:lnTo>
                  <a:lnTo>
                    <a:pt x="2489913" y="2352237"/>
                  </a:lnTo>
                  <a:lnTo>
                    <a:pt x="2477123" y="2325895"/>
                  </a:lnTo>
                  <a:lnTo>
                    <a:pt x="2477123" y="2299553"/>
                  </a:lnTo>
                  <a:lnTo>
                    <a:pt x="2451334" y="2286382"/>
                  </a:lnTo>
                  <a:cubicBezTo>
                    <a:pt x="2451334" y="2286382"/>
                    <a:pt x="2444939" y="2305521"/>
                    <a:pt x="2451334" y="2312724"/>
                  </a:cubicBezTo>
                  <a:cubicBezTo>
                    <a:pt x="2457730" y="2319927"/>
                    <a:pt x="2412756" y="2312724"/>
                    <a:pt x="2412756" y="2312724"/>
                  </a:cubicBezTo>
                  <a:lnTo>
                    <a:pt x="2399965" y="2299553"/>
                  </a:lnTo>
                  <a:lnTo>
                    <a:pt x="2412756" y="2273211"/>
                  </a:lnTo>
                  <a:lnTo>
                    <a:pt x="2425546" y="2260041"/>
                  </a:lnTo>
                  <a:lnTo>
                    <a:pt x="2464125" y="2260041"/>
                  </a:lnTo>
                  <a:cubicBezTo>
                    <a:pt x="2464125" y="2260041"/>
                    <a:pt x="2473203" y="2240284"/>
                    <a:pt x="2489913" y="2233699"/>
                  </a:cubicBezTo>
                  <a:cubicBezTo>
                    <a:pt x="2506625" y="2227114"/>
                    <a:pt x="2502705" y="2207357"/>
                    <a:pt x="2502705" y="2207357"/>
                  </a:cubicBezTo>
                  <a:cubicBezTo>
                    <a:pt x="2502705" y="2207357"/>
                    <a:pt x="2520240" y="2211267"/>
                    <a:pt x="2528493" y="2207357"/>
                  </a:cubicBezTo>
                  <a:cubicBezTo>
                    <a:pt x="2536538" y="2203447"/>
                    <a:pt x="2551186" y="2189659"/>
                    <a:pt x="2554281" y="2181015"/>
                  </a:cubicBezTo>
                  <a:cubicBezTo>
                    <a:pt x="2557375" y="2172372"/>
                    <a:pt x="2554281" y="2154674"/>
                    <a:pt x="2554281" y="2154674"/>
                  </a:cubicBezTo>
                  <a:cubicBezTo>
                    <a:pt x="2554281" y="2154674"/>
                    <a:pt x="2579450" y="2136358"/>
                    <a:pt x="2592860" y="2128332"/>
                  </a:cubicBezTo>
                  <a:cubicBezTo>
                    <a:pt x="2606269" y="2120306"/>
                    <a:pt x="2605650" y="2101990"/>
                    <a:pt x="2605650" y="2101990"/>
                  </a:cubicBezTo>
                  <a:cubicBezTo>
                    <a:pt x="2605650" y="2101990"/>
                    <a:pt x="2586464" y="2080793"/>
                    <a:pt x="2579862" y="2075648"/>
                  </a:cubicBezTo>
                  <a:cubicBezTo>
                    <a:pt x="2573260" y="2070503"/>
                    <a:pt x="2558201" y="2083263"/>
                    <a:pt x="2541284" y="2088819"/>
                  </a:cubicBezTo>
                  <a:cubicBezTo>
                    <a:pt x="2524366" y="2094376"/>
                    <a:pt x="2491976" y="2121746"/>
                    <a:pt x="2476917" y="2128332"/>
                  </a:cubicBezTo>
                  <a:cubicBezTo>
                    <a:pt x="2461856" y="2134711"/>
                    <a:pt x="2449478" y="2146030"/>
                    <a:pt x="2425546" y="2154674"/>
                  </a:cubicBezTo>
                  <a:cubicBezTo>
                    <a:pt x="2401409" y="2163111"/>
                    <a:pt x="2402440" y="2158172"/>
                    <a:pt x="2374177" y="2167844"/>
                  </a:cubicBezTo>
                  <a:cubicBezTo>
                    <a:pt x="2351690" y="2175665"/>
                    <a:pt x="2347151" y="2181633"/>
                    <a:pt x="2347358" y="2181839"/>
                  </a:cubicBezTo>
                  <a:cubicBezTo>
                    <a:pt x="2347563" y="2182044"/>
                    <a:pt x="2347770" y="2181633"/>
                    <a:pt x="2348389" y="2181015"/>
                  </a:cubicBezTo>
                  <a:cubicBezTo>
                    <a:pt x="2350864" y="2177311"/>
                    <a:pt x="2336423" y="2211267"/>
                    <a:pt x="2335598" y="2220528"/>
                  </a:cubicBezTo>
                  <a:cubicBezTo>
                    <a:pt x="2334773" y="2229789"/>
                    <a:pt x="2326933" y="2266832"/>
                    <a:pt x="2322807" y="2273006"/>
                  </a:cubicBezTo>
                  <a:cubicBezTo>
                    <a:pt x="2318474" y="2279385"/>
                    <a:pt x="2345913" y="2312518"/>
                    <a:pt x="2348595" y="2325483"/>
                  </a:cubicBezTo>
                  <a:cubicBezTo>
                    <a:pt x="2351071" y="2338654"/>
                    <a:pt x="2348595" y="2351825"/>
                    <a:pt x="2348595" y="2351825"/>
                  </a:cubicBezTo>
                  <a:cubicBezTo>
                    <a:pt x="2348595" y="2351825"/>
                    <a:pt x="2357879" y="2408831"/>
                    <a:pt x="2361386" y="2417474"/>
                  </a:cubicBezTo>
                  <a:cubicBezTo>
                    <a:pt x="2364893" y="2426117"/>
                    <a:pt x="2348182" y="2430439"/>
                    <a:pt x="2335598" y="2456986"/>
                  </a:cubicBezTo>
                  <a:cubicBezTo>
                    <a:pt x="2323013" y="2483328"/>
                    <a:pt x="2315380" y="2510082"/>
                    <a:pt x="2309810" y="2509670"/>
                  </a:cubicBezTo>
                  <a:cubicBezTo>
                    <a:pt x="2304446" y="2509053"/>
                    <a:pt x="2275151" y="2580052"/>
                    <a:pt x="2271231" y="2588489"/>
                  </a:cubicBezTo>
                  <a:cubicBezTo>
                    <a:pt x="2267311" y="2596927"/>
                    <a:pt x="2237397" y="2633147"/>
                    <a:pt x="2232652" y="2641173"/>
                  </a:cubicBezTo>
                  <a:cubicBezTo>
                    <a:pt x="2228114" y="2649199"/>
                    <a:pt x="2155494" y="2706821"/>
                    <a:pt x="2155494" y="2706821"/>
                  </a:cubicBezTo>
                  <a:lnTo>
                    <a:pt x="2155494" y="2733163"/>
                  </a:lnTo>
                  <a:cubicBezTo>
                    <a:pt x="2153019" y="2721845"/>
                    <a:pt x="2155494" y="2706821"/>
                    <a:pt x="2155494" y="2706821"/>
                  </a:cubicBezTo>
                  <a:cubicBezTo>
                    <a:pt x="2155494" y="2706821"/>
                    <a:pt x="2116503" y="2734398"/>
                    <a:pt x="2104125" y="2746334"/>
                  </a:cubicBezTo>
                  <a:cubicBezTo>
                    <a:pt x="2091746" y="2758065"/>
                    <a:pt x="2091334" y="2772676"/>
                    <a:pt x="2091334" y="2772676"/>
                  </a:cubicBezTo>
                  <a:cubicBezTo>
                    <a:pt x="2091334" y="2772676"/>
                    <a:pt x="2087207" y="2807044"/>
                    <a:pt x="2078543" y="2825359"/>
                  </a:cubicBezTo>
                  <a:cubicBezTo>
                    <a:pt x="2069878" y="2843675"/>
                    <a:pt x="2057912" y="2844498"/>
                    <a:pt x="2039963" y="2851701"/>
                  </a:cubicBezTo>
                  <a:cubicBezTo>
                    <a:pt x="2022015" y="2858904"/>
                    <a:pt x="2031093" y="2867136"/>
                    <a:pt x="2039963" y="2878043"/>
                  </a:cubicBezTo>
                  <a:cubicBezTo>
                    <a:pt x="2048835" y="2888950"/>
                    <a:pt x="2050692" y="2892037"/>
                    <a:pt x="2052755" y="2917556"/>
                  </a:cubicBezTo>
                  <a:cubicBezTo>
                    <a:pt x="2055024" y="2942868"/>
                    <a:pt x="2075035" y="2924553"/>
                    <a:pt x="2078543" y="2930726"/>
                  </a:cubicBezTo>
                  <a:cubicBezTo>
                    <a:pt x="2082050" y="2936695"/>
                    <a:pt x="2104331" y="2959743"/>
                    <a:pt x="2104331" y="2970239"/>
                  </a:cubicBezTo>
                  <a:cubicBezTo>
                    <a:pt x="2104125" y="2980529"/>
                    <a:pt x="2097110" y="2994729"/>
                    <a:pt x="2091540" y="3022717"/>
                  </a:cubicBezTo>
                  <a:cubicBezTo>
                    <a:pt x="2085970" y="3050705"/>
                    <a:pt x="2080193" y="3019630"/>
                    <a:pt x="2078749" y="3009546"/>
                  </a:cubicBezTo>
                  <a:cubicBezTo>
                    <a:pt x="2077305" y="2999462"/>
                    <a:pt x="2048422" y="2999668"/>
                    <a:pt x="2040170" y="2996375"/>
                  </a:cubicBezTo>
                  <a:cubicBezTo>
                    <a:pt x="2031918" y="2993082"/>
                    <a:pt x="2043471" y="3037123"/>
                    <a:pt x="2040170" y="3048853"/>
                  </a:cubicBezTo>
                  <a:cubicBezTo>
                    <a:pt x="2036869" y="3060789"/>
                    <a:pt x="2026348" y="3049470"/>
                    <a:pt x="2001591" y="3048853"/>
                  </a:cubicBezTo>
                  <a:cubicBezTo>
                    <a:pt x="1976834" y="3048236"/>
                    <a:pt x="1999528" y="3069433"/>
                    <a:pt x="1988800" y="3075195"/>
                  </a:cubicBezTo>
                  <a:cubicBezTo>
                    <a:pt x="1978072" y="3080751"/>
                    <a:pt x="1972709" y="3069433"/>
                    <a:pt x="1950222" y="3088365"/>
                  </a:cubicBezTo>
                  <a:cubicBezTo>
                    <a:pt x="1940731" y="3096186"/>
                    <a:pt x="1937224" y="3099684"/>
                    <a:pt x="1935987" y="3101125"/>
                  </a:cubicBezTo>
                  <a:cubicBezTo>
                    <a:pt x="1936811" y="3101331"/>
                    <a:pt x="1937430" y="3101331"/>
                    <a:pt x="1937430" y="3101331"/>
                  </a:cubicBezTo>
                  <a:cubicBezTo>
                    <a:pt x="1937430" y="3101331"/>
                    <a:pt x="1934336" y="3103183"/>
                    <a:pt x="1935987" y="3101125"/>
                  </a:cubicBezTo>
                  <a:cubicBezTo>
                    <a:pt x="1929385" y="3099684"/>
                    <a:pt x="1901533" y="3093716"/>
                    <a:pt x="1898851" y="3088365"/>
                  </a:cubicBezTo>
                  <a:cubicBezTo>
                    <a:pt x="1895757" y="3082192"/>
                    <a:pt x="1879872" y="3112032"/>
                    <a:pt x="1873063" y="3114707"/>
                  </a:cubicBezTo>
                  <a:cubicBezTo>
                    <a:pt x="1866256" y="3117383"/>
                    <a:pt x="1845625" y="3079722"/>
                    <a:pt x="1834484" y="3088365"/>
                  </a:cubicBezTo>
                  <a:cubicBezTo>
                    <a:pt x="1832215" y="3090217"/>
                    <a:pt x="1831184" y="3091658"/>
                    <a:pt x="1830565" y="3093099"/>
                  </a:cubicBezTo>
                  <a:cubicBezTo>
                    <a:pt x="1829946" y="3084044"/>
                    <a:pt x="1834484" y="3075195"/>
                    <a:pt x="1834484" y="3075195"/>
                  </a:cubicBezTo>
                  <a:cubicBezTo>
                    <a:pt x="1834484" y="3075195"/>
                    <a:pt x="1813854" y="3069433"/>
                    <a:pt x="1808696" y="3075195"/>
                  </a:cubicBezTo>
                  <a:cubicBezTo>
                    <a:pt x="1803745" y="3080751"/>
                    <a:pt x="1789304" y="3094540"/>
                    <a:pt x="1782908" y="3101537"/>
                  </a:cubicBezTo>
                  <a:cubicBezTo>
                    <a:pt x="1776513" y="3108533"/>
                    <a:pt x="1767229" y="3097009"/>
                    <a:pt x="1757120" y="3088365"/>
                  </a:cubicBezTo>
                  <a:cubicBezTo>
                    <a:pt x="1747012" y="3079722"/>
                    <a:pt x="1757327" y="3059554"/>
                    <a:pt x="1757120" y="3035888"/>
                  </a:cubicBezTo>
                  <a:cubicBezTo>
                    <a:pt x="1756914" y="3012016"/>
                    <a:pt x="1781877" y="3032184"/>
                    <a:pt x="1795699" y="3022717"/>
                  </a:cubicBezTo>
                  <a:cubicBezTo>
                    <a:pt x="1809522" y="3013250"/>
                    <a:pt x="1784353" y="3007282"/>
                    <a:pt x="1769911" y="2996375"/>
                  </a:cubicBezTo>
                  <a:cubicBezTo>
                    <a:pt x="1755676" y="2985674"/>
                    <a:pt x="1757120" y="2970033"/>
                    <a:pt x="1757120" y="2970033"/>
                  </a:cubicBezTo>
                  <a:cubicBezTo>
                    <a:pt x="1757120" y="2970033"/>
                    <a:pt x="1730507" y="2989584"/>
                    <a:pt x="1718542" y="2996375"/>
                  </a:cubicBezTo>
                  <a:cubicBezTo>
                    <a:pt x="1706576" y="3003167"/>
                    <a:pt x="1698736" y="2997198"/>
                    <a:pt x="1679963" y="3009546"/>
                  </a:cubicBezTo>
                  <a:cubicBezTo>
                    <a:pt x="1661189" y="3021894"/>
                    <a:pt x="1640352" y="3025598"/>
                    <a:pt x="1626323" y="3029302"/>
                  </a:cubicBezTo>
                  <a:cubicBezTo>
                    <a:pt x="1620135" y="3030948"/>
                    <a:pt x="1617039" y="3034036"/>
                    <a:pt x="1615802" y="3036711"/>
                  </a:cubicBezTo>
                  <a:cubicBezTo>
                    <a:pt x="1615802" y="3036505"/>
                    <a:pt x="1615802" y="3036093"/>
                    <a:pt x="1615596" y="3035888"/>
                  </a:cubicBezTo>
                  <a:cubicBezTo>
                    <a:pt x="1613120" y="3029508"/>
                    <a:pt x="1588570" y="3032184"/>
                    <a:pt x="1589808" y="3035888"/>
                  </a:cubicBezTo>
                  <a:cubicBezTo>
                    <a:pt x="1591046" y="3039592"/>
                    <a:pt x="1473658" y="3027244"/>
                    <a:pt x="1474071" y="3035888"/>
                  </a:cubicBezTo>
                  <a:cubicBezTo>
                    <a:pt x="1474484" y="3044531"/>
                    <a:pt x="1454059" y="3032184"/>
                    <a:pt x="1448283" y="3035888"/>
                  </a:cubicBezTo>
                  <a:cubicBezTo>
                    <a:pt x="1446426" y="3037123"/>
                    <a:pt x="1443332" y="3041444"/>
                    <a:pt x="1439824" y="3046589"/>
                  </a:cubicBezTo>
                  <a:cubicBezTo>
                    <a:pt x="1439824" y="3046589"/>
                    <a:pt x="1439824" y="3046383"/>
                    <a:pt x="1439824" y="3046383"/>
                  </a:cubicBezTo>
                  <a:cubicBezTo>
                    <a:pt x="1439824" y="3046383"/>
                    <a:pt x="1405165" y="3062230"/>
                    <a:pt x="1396707" y="3062230"/>
                  </a:cubicBezTo>
                  <a:cubicBezTo>
                    <a:pt x="1388248" y="3062230"/>
                    <a:pt x="1361016" y="3092275"/>
                    <a:pt x="1345337" y="3101742"/>
                  </a:cubicBezTo>
                  <a:cubicBezTo>
                    <a:pt x="1329451" y="3111209"/>
                    <a:pt x="1309646" y="3112238"/>
                    <a:pt x="1293967" y="3114913"/>
                  </a:cubicBezTo>
                  <a:cubicBezTo>
                    <a:pt x="1278082" y="3117589"/>
                    <a:pt x="1263434" y="3099890"/>
                    <a:pt x="1242597" y="3101742"/>
                  </a:cubicBezTo>
                  <a:cubicBezTo>
                    <a:pt x="1221761" y="3103800"/>
                    <a:pt x="1236614" y="3119852"/>
                    <a:pt x="1229806" y="3128084"/>
                  </a:cubicBezTo>
                  <a:cubicBezTo>
                    <a:pt x="1222999" y="3136316"/>
                    <a:pt x="1187720" y="3129730"/>
                    <a:pt x="1165440" y="3128084"/>
                  </a:cubicBezTo>
                  <a:cubicBezTo>
                    <a:pt x="1143158" y="3126438"/>
                    <a:pt x="1139651" y="3114913"/>
                    <a:pt x="1139651" y="3114913"/>
                  </a:cubicBezTo>
                  <a:lnTo>
                    <a:pt x="1062494" y="3114913"/>
                  </a:lnTo>
                  <a:cubicBezTo>
                    <a:pt x="1062494" y="3114913"/>
                    <a:pt x="1057955" y="3114707"/>
                    <a:pt x="1049703" y="3128084"/>
                  </a:cubicBezTo>
                  <a:cubicBezTo>
                    <a:pt x="1041244" y="3141461"/>
                    <a:pt x="972545" y="3128084"/>
                    <a:pt x="972545" y="3128084"/>
                  </a:cubicBezTo>
                  <a:lnTo>
                    <a:pt x="985336" y="3088571"/>
                  </a:lnTo>
                  <a:cubicBezTo>
                    <a:pt x="985336" y="3088571"/>
                    <a:pt x="889404" y="3072313"/>
                    <a:pt x="882596" y="3088571"/>
                  </a:cubicBezTo>
                  <a:cubicBezTo>
                    <a:pt x="875582" y="3104829"/>
                    <a:pt x="847937" y="3089806"/>
                    <a:pt x="831226" y="3088571"/>
                  </a:cubicBezTo>
                  <a:cubicBezTo>
                    <a:pt x="814309" y="3087337"/>
                    <a:pt x="792647" y="3114913"/>
                    <a:pt x="792647" y="3114913"/>
                  </a:cubicBezTo>
                  <a:cubicBezTo>
                    <a:pt x="792647" y="3114913"/>
                    <a:pt x="740452" y="3137345"/>
                    <a:pt x="741278" y="3141255"/>
                  </a:cubicBezTo>
                  <a:cubicBezTo>
                    <a:pt x="742103" y="3145165"/>
                    <a:pt x="723329" y="3162246"/>
                    <a:pt x="715490" y="3167597"/>
                  </a:cubicBezTo>
                  <a:cubicBezTo>
                    <a:pt x="707650" y="3172947"/>
                    <a:pt x="720854" y="3217399"/>
                    <a:pt x="715490" y="3220280"/>
                  </a:cubicBezTo>
                  <a:cubicBezTo>
                    <a:pt x="710126" y="3222955"/>
                    <a:pt x="698985" y="3227483"/>
                    <a:pt x="689702" y="3233451"/>
                  </a:cubicBezTo>
                  <a:cubicBezTo>
                    <a:pt x="680624" y="3239419"/>
                    <a:pt x="657312" y="3252590"/>
                    <a:pt x="651123" y="3259793"/>
                  </a:cubicBezTo>
                  <a:cubicBezTo>
                    <a:pt x="644933" y="3266995"/>
                    <a:pt x="599753" y="3312270"/>
                    <a:pt x="599753" y="3312270"/>
                  </a:cubicBezTo>
                  <a:lnTo>
                    <a:pt x="573965" y="3325442"/>
                  </a:lnTo>
                  <a:cubicBezTo>
                    <a:pt x="573965" y="3325442"/>
                    <a:pt x="549827" y="3337377"/>
                    <a:pt x="535386" y="3351783"/>
                  </a:cubicBezTo>
                  <a:cubicBezTo>
                    <a:pt x="520945" y="3366189"/>
                    <a:pt x="495982" y="3394794"/>
                    <a:pt x="484016" y="3404261"/>
                  </a:cubicBezTo>
                  <a:cubicBezTo>
                    <a:pt x="472050" y="3413727"/>
                    <a:pt x="420268" y="3477318"/>
                    <a:pt x="406858" y="3496251"/>
                  </a:cubicBezTo>
                  <a:cubicBezTo>
                    <a:pt x="393449" y="3515184"/>
                    <a:pt x="354663" y="3530413"/>
                    <a:pt x="354663" y="3530413"/>
                  </a:cubicBezTo>
                  <a:cubicBezTo>
                    <a:pt x="354663" y="3530413"/>
                    <a:pt x="354663" y="3530619"/>
                    <a:pt x="354663" y="3530619"/>
                  </a:cubicBezTo>
                  <a:cubicBezTo>
                    <a:pt x="351569" y="3522387"/>
                    <a:pt x="340222" y="3518271"/>
                    <a:pt x="342698" y="3522593"/>
                  </a:cubicBezTo>
                  <a:cubicBezTo>
                    <a:pt x="345586" y="3527944"/>
                    <a:pt x="308039" y="3517242"/>
                    <a:pt x="291328" y="3535763"/>
                  </a:cubicBezTo>
                  <a:cubicBezTo>
                    <a:pt x="274617" y="3554079"/>
                    <a:pt x="278537" y="3564781"/>
                    <a:pt x="278537" y="3575276"/>
                  </a:cubicBezTo>
                  <a:cubicBezTo>
                    <a:pt x="278331" y="3585772"/>
                    <a:pt x="252749" y="3588448"/>
                    <a:pt x="252749" y="3588448"/>
                  </a:cubicBezTo>
                  <a:cubicBezTo>
                    <a:pt x="252749" y="3588448"/>
                    <a:pt x="237070" y="3607380"/>
                    <a:pt x="226961" y="3614789"/>
                  </a:cubicBezTo>
                  <a:cubicBezTo>
                    <a:pt x="216852" y="3622198"/>
                    <a:pt x="202823" y="3644835"/>
                    <a:pt x="188382" y="3654302"/>
                  </a:cubicBezTo>
                  <a:cubicBezTo>
                    <a:pt x="173941" y="3663563"/>
                    <a:pt x="171052" y="3662533"/>
                    <a:pt x="149803" y="3680643"/>
                  </a:cubicBezTo>
                  <a:cubicBezTo>
                    <a:pt x="128553" y="3698753"/>
                    <a:pt x="124015" y="3667473"/>
                    <a:pt x="124015" y="3667473"/>
                  </a:cubicBezTo>
                  <a:cubicBezTo>
                    <a:pt x="124015" y="3667473"/>
                    <a:pt x="80485" y="3647511"/>
                    <a:pt x="72645" y="3641131"/>
                  </a:cubicBezTo>
                  <a:cubicBezTo>
                    <a:pt x="64599" y="3634751"/>
                    <a:pt x="61092" y="3659858"/>
                    <a:pt x="46857" y="3680643"/>
                  </a:cubicBezTo>
                  <a:cubicBezTo>
                    <a:pt x="32622" y="3701223"/>
                    <a:pt x="16943" y="3695049"/>
                    <a:pt x="8278" y="3693814"/>
                  </a:cubicBezTo>
                  <a:cubicBezTo>
                    <a:pt x="-387" y="3692580"/>
                    <a:pt x="34066" y="3746498"/>
                    <a:pt x="34066" y="3746498"/>
                  </a:cubicBezTo>
                  <a:cubicBezTo>
                    <a:pt x="31590" y="3745263"/>
                    <a:pt x="19419" y="3780248"/>
                    <a:pt x="8278" y="3786010"/>
                  </a:cubicBezTo>
                  <a:cubicBezTo>
                    <a:pt x="-2862" y="3791772"/>
                    <a:pt x="-2656" y="3795271"/>
                    <a:pt x="8278" y="3812352"/>
                  </a:cubicBezTo>
                  <a:cubicBezTo>
                    <a:pt x="19212" y="3829433"/>
                    <a:pt x="19419" y="3845279"/>
                    <a:pt x="21069" y="3851865"/>
                  </a:cubicBezTo>
                  <a:cubicBezTo>
                    <a:pt x="22926" y="3858450"/>
                    <a:pt x="39017" y="3882734"/>
                    <a:pt x="46857" y="3878207"/>
                  </a:cubicBezTo>
                  <a:cubicBezTo>
                    <a:pt x="54697" y="3873679"/>
                    <a:pt x="48714" y="3862772"/>
                    <a:pt x="46857" y="3851865"/>
                  </a:cubicBezTo>
                  <a:cubicBezTo>
                    <a:pt x="45000" y="3840958"/>
                    <a:pt x="63362" y="3842810"/>
                    <a:pt x="72645" y="3838694"/>
                  </a:cubicBezTo>
                  <a:cubicBezTo>
                    <a:pt x="81723" y="3834578"/>
                    <a:pt x="78215" y="3825317"/>
                    <a:pt x="85436" y="3825523"/>
                  </a:cubicBezTo>
                  <a:cubicBezTo>
                    <a:pt x="92863" y="3825729"/>
                    <a:pt x="95132" y="3842810"/>
                    <a:pt x="111224" y="3851865"/>
                  </a:cubicBezTo>
                  <a:cubicBezTo>
                    <a:pt x="127110" y="3860920"/>
                    <a:pt x="122158" y="3862772"/>
                    <a:pt x="137012" y="3878207"/>
                  </a:cubicBezTo>
                  <a:cubicBezTo>
                    <a:pt x="151866" y="3893641"/>
                    <a:pt x="178479" y="3882734"/>
                    <a:pt x="188382" y="3878207"/>
                  </a:cubicBezTo>
                  <a:cubicBezTo>
                    <a:pt x="198491" y="3873679"/>
                    <a:pt x="201173" y="3865035"/>
                    <a:pt x="201173" y="3865035"/>
                  </a:cubicBezTo>
                  <a:lnTo>
                    <a:pt x="201173" y="3838694"/>
                  </a:lnTo>
                  <a:cubicBezTo>
                    <a:pt x="201173" y="3838694"/>
                    <a:pt x="232118" y="3867711"/>
                    <a:pt x="239752" y="3865035"/>
                  </a:cubicBezTo>
                  <a:cubicBezTo>
                    <a:pt x="247385" y="3862361"/>
                    <a:pt x="239752" y="3838694"/>
                    <a:pt x="239752" y="3838694"/>
                  </a:cubicBezTo>
                  <a:cubicBezTo>
                    <a:pt x="239752" y="3838694"/>
                    <a:pt x="293185" y="3847749"/>
                    <a:pt x="304119" y="3838694"/>
                  </a:cubicBezTo>
                  <a:cubicBezTo>
                    <a:pt x="314846" y="3829639"/>
                    <a:pt x="325162" y="3835196"/>
                    <a:pt x="329907" y="3825523"/>
                  </a:cubicBezTo>
                  <a:cubicBezTo>
                    <a:pt x="334652" y="3815851"/>
                    <a:pt x="344761" y="3817703"/>
                    <a:pt x="355695" y="3825523"/>
                  </a:cubicBezTo>
                  <a:cubicBezTo>
                    <a:pt x="366629" y="3833343"/>
                    <a:pt x="393655" y="3837665"/>
                    <a:pt x="420062" y="3865035"/>
                  </a:cubicBezTo>
                  <a:cubicBezTo>
                    <a:pt x="446469" y="3892201"/>
                    <a:pt x="445850" y="3891378"/>
                    <a:pt x="445850" y="3891378"/>
                  </a:cubicBezTo>
                  <a:lnTo>
                    <a:pt x="484429" y="3904548"/>
                  </a:lnTo>
                  <a:cubicBezTo>
                    <a:pt x="484429" y="3904548"/>
                    <a:pt x="528165" y="3930273"/>
                    <a:pt x="535798" y="3930890"/>
                  </a:cubicBezTo>
                  <a:cubicBezTo>
                    <a:pt x="543432" y="3931507"/>
                    <a:pt x="518262" y="3912986"/>
                    <a:pt x="510010" y="3904548"/>
                  </a:cubicBezTo>
                  <a:cubicBezTo>
                    <a:pt x="501758" y="3896317"/>
                    <a:pt x="518262" y="3885410"/>
                    <a:pt x="522801" y="3878207"/>
                  </a:cubicBezTo>
                  <a:cubicBezTo>
                    <a:pt x="527340" y="3871004"/>
                    <a:pt x="535180" y="3870386"/>
                    <a:pt x="548589" y="3865035"/>
                  </a:cubicBezTo>
                  <a:cubicBezTo>
                    <a:pt x="561793" y="3859891"/>
                    <a:pt x="545082" y="3840340"/>
                    <a:pt x="548589" y="3825523"/>
                  </a:cubicBezTo>
                  <a:cubicBezTo>
                    <a:pt x="552096" y="3810912"/>
                    <a:pt x="527959" y="3807824"/>
                    <a:pt x="535798" y="3786010"/>
                  </a:cubicBezTo>
                  <a:cubicBezTo>
                    <a:pt x="543432" y="3764402"/>
                    <a:pt x="540337" y="3765225"/>
                    <a:pt x="536624" y="3749996"/>
                  </a:cubicBezTo>
                  <a:cubicBezTo>
                    <a:pt x="535592" y="3745675"/>
                    <a:pt x="534355" y="3744028"/>
                    <a:pt x="532910" y="3743823"/>
                  </a:cubicBezTo>
                  <a:cubicBezTo>
                    <a:pt x="533942" y="3743411"/>
                    <a:pt x="534561" y="3742999"/>
                    <a:pt x="534767" y="3742999"/>
                  </a:cubicBezTo>
                  <a:cubicBezTo>
                    <a:pt x="534767" y="3742999"/>
                    <a:pt x="569220" y="3714394"/>
                    <a:pt x="574377" y="3707397"/>
                  </a:cubicBezTo>
                  <a:cubicBezTo>
                    <a:pt x="579535" y="3700399"/>
                    <a:pt x="612956" y="3667884"/>
                    <a:pt x="612956" y="3667884"/>
                  </a:cubicBezTo>
                  <a:lnTo>
                    <a:pt x="638744" y="3667884"/>
                  </a:lnTo>
                  <a:lnTo>
                    <a:pt x="664533" y="3694226"/>
                  </a:lnTo>
                  <a:cubicBezTo>
                    <a:pt x="664533" y="3694226"/>
                    <a:pt x="656487" y="3745675"/>
                    <a:pt x="664533" y="3746909"/>
                  </a:cubicBezTo>
                  <a:cubicBezTo>
                    <a:pt x="672578" y="3748144"/>
                    <a:pt x="692177" y="3761933"/>
                    <a:pt x="703111" y="3760080"/>
                  </a:cubicBezTo>
                  <a:cubicBezTo>
                    <a:pt x="714045" y="3758022"/>
                    <a:pt x="758401" y="3734356"/>
                    <a:pt x="754481" y="3733739"/>
                  </a:cubicBezTo>
                  <a:cubicBezTo>
                    <a:pt x="753656" y="3733533"/>
                    <a:pt x="753243" y="3733533"/>
                    <a:pt x="753243" y="3733533"/>
                  </a:cubicBezTo>
                  <a:cubicBezTo>
                    <a:pt x="753243" y="3733327"/>
                    <a:pt x="759020" y="3732709"/>
                    <a:pt x="767272" y="3720568"/>
                  </a:cubicBezTo>
                  <a:cubicBezTo>
                    <a:pt x="775731" y="3708014"/>
                    <a:pt x="799249" y="3694020"/>
                    <a:pt x="804819" y="3693197"/>
                  </a:cubicBezTo>
                  <a:cubicBezTo>
                    <a:pt x="806882" y="3692168"/>
                    <a:pt x="811215" y="3691962"/>
                    <a:pt x="818848" y="3694226"/>
                  </a:cubicBezTo>
                  <a:cubicBezTo>
                    <a:pt x="838860" y="3700399"/>
                    <a:pt x="862585" y="3698136"/>
                    <a:pt x="870218" y="3694226"/>
                  </a:cubicBezTo>
                  <a:cubicBezTo>
                    <a:pt x="877851" y="3690522"/>
                    <a:pt x="889610" y="3673029"/>
                    <a:pt x="896006" y="3667884"/>
                  </a:cubicBezTo>
                  <a:cubicBezTo>
                    <a:pt x="902401" y="3662945"/>
                    <a:pt x="908797" y="3654714"/>
                    <a:pt x="908797" y="3654714"/>
                  </a:cubicBezTo>
                  <a:cubicBezTo>
                    <a:pt x="908797" y="3654714"/>
                    <a:pt x="941186" y="3642777"/>
                    <a:pt x="947376" y="3641542"/>
                  </a:cubicBezTo>
                  <a:cubicBezTo>
                    <a:pt x="953565" y="3640308"/>
                    <a:pt x="963261" y="3644012"/>
                    <a:pt x="973164" y="3654714"/>
                  </a:cubicBezTo>
                  <a:cubicBezTo>
                    <a:pt x="982860" y="3665415"/>
                    <a:pt x="988018" y="3672823"/>
                    <a:pt x="998952" y="3667884"/>
                  </a:cubicBezTo>
                  <a:cubicBezTo>
                    <a:pt x="1009886" y="3662945"/>
                    <a:pt x="1028453" y="3645247"/>
                    <a:pt x="1037531" y="3641542"/>
                  </a:cubicBezTo>
                  <a:cubicBezTo>
                    <a:pt x="1046608" y="3637838"/>
                    <a:pt x="1063112" y="3610467"/>
                    <a:pt x="1063319" y="3610262"/>
                  </a:cubicBezTo>
                  <a:lnTo>
                    <a:pt x="1086219" y="3621992"/>
                  </a:lnTo>
                  <a:lnTo>
                    <a:pt x="1114689" y="3628371"/>
                  </a:lnTo>
                  <a:lnTo>
                    <a:pt x="1127480" y="3602029"/>
                  </a:lnTo>
                  <a:lnTo>
                    <a:pt x="1140270" y="3628371"/>
                  </a:lnTo>
                  <a:cubicBezTo>
                    <a:pt x="1140270" y="3628371"/>
                    <a:pt x="1173485" y="3627754"/>
                    <a:pt x="1204637" y="3628371"/>
                  </a:cubicBezTo>
                  <a:cubicBezTo>
                    <a:pt x="1235583" y="3628783"/>
                    <a:pt x="1246929" y="3607792"/>
                    <a:pt x="1243216" y="3602029"/>
                  </a:cubicBezTo>
                  <a:cubicBezTo>
                    <a:pt x="1239503" y="3596267"/>
                    <a:pt x="1264053" y="3575276"/>
                    <a:pt x="1281795" y="3562517"/>
                  </a:cubicBezTo>
                  <a:cubicBezTo>
                    <a:pt x="1299537" y="3549758"/>
                    <a:pt x="1307996" y="3547906"/>
                    <a:pt x="1320374" y="3536175"/>
                  </a:cubicBezTo>
                  <a:cubicBezTo>
                    <a:pt x="1332752" y="3524651"/>
                    <a:pt x="1347194" y="3510245"/>
                    <a:pt x="1358953" y="3496663"/>
                  </a:cubicBezTo>
                  <a:cubicBezTo>
                    <a:pt x="1370712" y="3483080"/>
                    <a:pt x="1397532" y="3496663"/>
                    <a:pt x="1397532" y="3496663"/>
                  </a:cubicBezTo>
                  <a:cubicBezTo>
                    <a:pt x="1408673" y="3513126"/>
                    <a:pt x="1420638" y="3490283"/>
                    <a:pt x="1436111" y="3483492"/>
                  </a:cubicBezTo>
                  <a:cubicBezTo>
                    <a:pt x="1451584" y="3476700"/>
                    <a:pt x="1526060" y="3470321"/>
                    <a:pt x="1526060" y="3470321"/>
                  </a:cubicBezTo>
                  <a:lnTo>
                    <a:pt x="1577429" y="3470321"/>
                  </a:lnTo>
                  <a:cubicBezTo>
                    <a:pt x="1577429" y="3470321"/>
                    <a:pt x="1603836" y="3490078"/>
                    <a:pt x="1616008" y="3509834"/>
                  </a:cubicBezTo>
                  <a:cubicBezTo>
                    <a:pt x="1628180" y="3529384"/>
                    <a:pt x="1647779" y="3530207"/>
                    <a:pt x="1654587" y="3536175"/>
                  </a:cubicBezTo>
                  <a:cubicBezTo>
                    <a:pt x="1661395" y="3542144"/>
                    <a:pt x="1684501" y="3545230"/>
                    <a:pt x="1693166" y="3549346"/>
                  </a:cubicBezTo>
                  <a:cubicBezTo>
                    <a:pt x="1701831" y="3553462"/>
                    <a:pt x="1728444" y="3537822"/>
                    <a:pt x="1731745" y="3523004"/>
                  </a:cubicBezTo>
                  <a:cubicBezTo>
                    <a:pt x="1735046" y="3508187"/>
                    <a:pt x="1762690" y="3515184"/>
                    <a:pt x="1783115" y="3509834"/>
                  </a:cubicBezTo>
                  <a:cubicBezTo>
                    <a:pt x="1803745" y="3504483"/>
                    <a:pt x="1801682" y="3495222"/>
                    <a:pt x="1808903" y="3483492"/>
                  </a:cubicBezTo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  <p:sp>
          <p:nvSpPr>
            <p:cNvPr id="8" name="フリーフォーム 55">
              <a:extLst>
                <a:ext uri="{FF2B5EF4-FFF2-40B4-BE49-F238E27FC236}">
                  <a16:creationId xmlns:a16="http://schemas.microsoft.com/office/drawing/2014/main" id="{8BB8E8ED-DC5D-4D2F-983A-D4F14EB53432}"/>
                </a:ext>
              </a:extLst>
            </p:cNvPr>
            <p:cNvSpPr/>
            <p:nvPr/>
          </p:nvSpPr>
          <p:spPr>
            <a:xfrm>
              <a:off x="6036249" y="3501723"/>
              <a:ext cx="127635" cy="245791"/>
            </a:xfrm>
            <a:custGeom>
              <a:avLst/>
              <a:gdLst>
                <a:gd name="connsiteX0" fmla="*/ 1110 w 143643"/>
                <a:gd name="connsiteY0" fmla="*/ 183981 h 276619"/>
                <a:gd name="connsiteX1" fmla="*/ 13901 w 143643"/>
                <a:gd name="connsiteY1" fmla="*/ 183981 h 276619"/>
                <a:gd name="connsiteX2" fmla="*/ 39483 w 143643"/>
                <a:gd name="connsiteY2" fmla="*/ 158668 h 276619"/>
                <a:gd name="connsiteX3" fmla="*/ 39689 w 143643"/>
                <a:gd name="connsiteY3" fmla="*/ 157639 h 276619"/>
                <a:gd name="connsiteX4" fmla="*/ 39483 w 143643"/>
                <a:gd name="connsiteY4" fmla="*/ 158668 h 276619"/>
                <a:gd name="connsiteX5" fmla="*/ 39689 w 143643"/>
                <a:gd name="connsiteY5" fmla="*/ 197152 h 276619"/>
                <a:gd name="connsiteX6" fmla="*/ 26898 w 143643"/>
                <a:gd name="connsiteY6" fmla="*/ 223493 h 276619"/>
                <a:gd name="connsiteX7" fmla="*/ 1110 w 143643"/>
                <a:gd name="connsiteY7" fmla="*/ 263006 h 276619"/>
                <a:gd name="connsiteX8" fmla="*/ 39689 w 143643"/>
                <a:gd name="connsiteY8" fmla="*/ 276177 h 276619"/>
                <a:gd name="connsiteX9" fmla="*/ 91059 w 143643"/>
                <a:gd name="connsiteY9" fmla="*/ 236664 h 276619"/>
                <a:gd name="connsiteX10" fmla="*/ 116847 w 143643"/>
                <a:gd name="connsiteY10" fmla="*/ 183981 h 276619"/>
                <a:gd name="connsiteX11" fmla="*/ 142635 w 143643"/>
                <a:gd name="connsiteY11" fmla="*/ 170810 h 276619"/>
                <a:gd name="connsiteX12" fmla="*/ 142635 w 143643"/>
                <a:gd name="connsiteY12" fmla="*/ 131297 h 276619"/>
                <a:gd name="connsiteX13" fmla="*/ 104056 w 143643"/>
                <a:gd name="connsiteY13" fmla="*/ 144468 h 276619"/>
                <a:gd name="connsiteX14" fmla="*/ 91265 w 143643"/>
                <a:gd name="connsiteY14" fmla="*/ 131297 h 276619"/>
                <a:gd name="connsiteX15" fmla="*/ 104056 w 143643"/>
                <a:gd name="connsiteY15" fmla="*/ 78820 h 276619"/>
                <a:gd name="connsiteX16" fmla="*/ 104056 w 143643"/>
                <a:gd name="connsiteY16" fmla="*/ 0 h 276619"/>
                <a:gd name="connsiteX17" fmla="*/ 78268 w 143643"/>
                <a:gd name="connsiteY17" fmla="*/ 39513 h 276619"/>
                <a:gd name="connsiteX18" fmla="*/ 52480 w 143643"/>
                <a:gd name="connsiteY18" fmla="*/ 79025 h 276619"/>
                <a:gd name="connsiteX19" fmla="*/ 13901 w 143643"/>
                <a:gd name="connsiteY19" fmla="*/ 118538 h 276619"/>
                <a:gd name="connsiteX20" fmla="*/ 13901 w 143643"/>
                <a:gd name="connsiteY20" fmla="*/ 144880 h 276619"/>
                <a:gd name="connsiteX21" fmla="*/ 1110 w 143643"/>
                <a:gd name="connsiteY21" fmla="*/ 183981 h 27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643" h="276619">
                  <a:moveTo>
                    <a:pt x="1110" y="183981"/>
                  </a:moveTo>
                  <a:cubicBezTo>
                    <a:pt x="7505" y="197152"/>
                    <a:pt x="13901" y="183981"/>
                    <a:pt x="13901" y="183981"/>
                  </a:cubicBezTo>
                  <a:cubicBezTo>
                    <a:pt x="13901" y="183981"/>
                    <a:pt x="38657" y="164430"/>
                    <a:pt x="39483" y="158668"/>
                  </a:cubicBezTo>
                  <a:cubicBezTo>
                    <a:pt x="39276" y="157433"/>
                    <a:pt x="39276" y="156816"/>
                    <a:pt x="39689" y="157639"/>
                  </a:cubicBezTo>
                  <a:cubicBezTo>
                    <a:pt x="39895" y="157845"/>
                    <a:pt x="39483" y="158256"/>
                    <a:pt x="39483" y="158668"/>
                  </a:cubicBezTo>
                  <a:cubicBezTo>
                    <a:pt x="40308" y="163813"/>
                    <a:pt x="44846" y="184598"/>
                    <a:pt x="39689" y="197152"/>
                  </a:cubicBezTo>
                  <a:cubicBezTo>
                    <a:pt x="33293" y="212586"/>
                    <a:pt x="28961" y="210323"/>
                    <a:pt x="26898" y="223493"/>
                  </a:cubicBezTo>
                  <a:cubicBezTo>
                    <a:pt x="24629" y="236664"/>
                    <a:pt x="1110" y="263006"/>
                    <a:pt x="1110" y="263006"/>
                  </a:cubicBezTo>
                  <a:cubicBezTo>
                    <a:pt x="1110" y="263006"/>
                    <a:pt x="31024" y="271855"/>
                    <a:pt x="39689" y="276177"/>
                  </a:cubicBezTo>
                  <a:cubicBezTo>
                    <a:pt x="48354" y="280499"/>
                    <a:pt x="73935" y="252099"/>
                    <a:pt x="91059" y="236664"/>
                  </a:cubicBezTo>
                  <a:cubicBezTo>
                    <a:pt x="108182" y="221230"/>
                    <a:pt x="112514" y="195094"/>
                    <a:pt x="116847" y="183981"/>
                  </a:cubicBezTo>
                  <a:cubicBezTo>
                    <a:pt x="121179" y="173074"/>
                    <a:pt x="142635" y="170810"/>
                    <a:pt x="142635" y="170810"/>
                  </a:cubicBezTo>
                  <a:cubicBezTo>
                    <a:pt x="142635" y="170810"/>
                    <a:pt x="144904" y="137883"/>
                    <a:pt x="142635" y="131297"/>
                  </a:cubicBezTo>
                  <a:cubicBezTo>
                    <a:pt x="140365" y="124712"/>
                    <a:pt x="104056" y="148790"/>
                    <a:pt x="104056" y="144468"/>
                  </a:cubicBezTo>
                  <a:cubicBezTo>
                    <a:pt x="104056" y="140146"/>
                    <a:pt x="93328" y="131297"/>
                    <a:pt x="91265" y="131297"/>
                  </a:cubicBezTo>
                  <a:cubicBezTo>
                    <a:pt x="88996" y="131297"/>
                    <a:pt x="93535" y="102692"/>
                    <a:pt x="104056" y="78820"/>
                  </a:cubicBezTo>
                  <a:cubicBezTo>
                    <a:pt x="114784" y="54742"/>
                    <a:pt x="104056" y="0"/>
                    <a:pt x="104056" y="0"/>
                  </a:cubicBezTo>
                  <a:cubicBezTo>
                    <a:pt x="104056" y="0"/>
                    <a:pt x="80537" y="28605"/>
                    <a:pt x="78268" y="39513"/>
                  </a:cubicBezTo>
                  <a:cubicBezTo>
                    <a:pt x="75999" y="50420"/>
                    <a:pt x="52480" y="65854"/>
                    <a:pt x="52480" y="79025"/>
                  </a:cubicBezTo>
                  <a:cubicBezTo>
                    <a:pt x="52480" y="92196"/>
                    <a:pt x="13901" y="118538"/>
                    <a:pt x="13901" y="118538"/>
                  </a:cubicBezTo>
                  <a:cubicBezTo>
                    <a:pt x="13901" y="118538"/>
                    <a:pt x="9568" y="144880"/>
                    <a:pt x="13901" y="144880"/>
                  </a:cubicBezTo>
                  <a:cubicBezTo>
                    <a:pt x="18234" y="144468"/>
                    <a:pt x="-5285" y="170810"/>
                    <a:pt x="1110" y="183981"/>
                  </a:cubicBezTo>
                  <a:close/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  <p:sp>
          <p:nvSpPr>
            <p:cNvPr id="9" name="フリーフォーム 56">
              <a:extLst>
                <a:ext uri="{FF2B5EF4-FFF2-40B4-BE49-F238E27FC236}">
                  <a16:creationId xmlns:a16="http://schemas.microsoft.com/office/drawing/2014/main" id="{ADC5089F-90CC-4C5E-B6AD-C63D983725A8}"/>
                </a:ext>
              </a:extLst>
            </p:cNvPr>
            <p:cNvSpPr/>
            <p:nvPr/>
          </p:nvSpPr>
          <p:spPr>
            <a:xfrm>
              <a:off x="3866994" y="5276748"/>
              <a:ext cx="936545" cy="716223"/>
            </a:xfrm>
            <a:custGeom>
              <a:avLst/>
              <a:gdLst>
                <a:gd name="connsiteX0" fmla="*/ 1041219 w 1054009"/>
                <a:gd name="connsiteY0" fmla="*/ 263006 h 806053"/>
                <a:gd name="connsiteX1" fmla="*/ 1028221 w 1054009"/>
                <a:gd name="connsiteY1" fmla="*/ 223493 h 806053"/>
                <a:gd name="connsiteX2" fmla="*/ 1015431 w 1054009"/>
                <a:gd name="connsiteY2" fmla="*/ 183981 h 806053"/>
                <a:gd name="connsiteX3" fmla="*/ 989642 w 1054009"/>
                <a:gd name="connsiteY3" fmla="*/ 157639 h 806053"/>
                <a:gd name="connsiteX4" fmla="*/ 1015431 w 1054009"/>
                <a:gd name="connsiteY4" fmla="*/ 104956 h 806053"/>
                <a:gd name="connsiteX5" fmla="*/ 1015431 w 1054009"/>
                <a:gd name="connsiteY5" fmla="*/ 91990 h 806053"/>
                <a:gd name="connsiteX6" fmla="*/ 963854 w 1054009"/>
                <a:gd name="connsiteY6" fmla="*/ 65649 h 806053"/>
                <a:gd name="connsiteX7" fmla="*/ 951063 w 1054009"/>
                <a:gd name="connsiteY7" fmla="*/ 78819 h 806053"/>
                <a:gd name="connsiteX8" fmla="*/ 912484 w 1054009"/>
                <a:gd name="connsiteY8" fmla="*/ 65649 h 806053"/>
                <a:gd name="connsiteX9" fmla="*/ 873905 w 1054009"/>
                <a:gd name="connsiteY9" fmla="*/ 39512 h 806053"/>
                <a:gd name="connsiteX10" fmla="*/ 822536 w 1054009"/>
                <a:gd name="connsiteY10" fmla="*/ 0 h 806053"/>
                <a:gd name="connsiteX11" fmla="*/ 796954 w 1054009"/>
                <a:gd name="connsiteY11" fmla="*/ 13171 h 806053"/>
                <a:gd name="connsiteX12" fmla="*/ 745378 w 1054009"/>
                <a:gd name="connsiteY12" fmla="*/ 13171 h 806053"/>
                <a:gd name="connsiteX13" fmla="*/ 707005 w 1054009"/>
                <a:gd name="connsiteY13" fmla="*/ 13171 h 806053"/>
                <a:gd name="connsiteX14" fmla="*/ 655429 w 1054009"/>
                <a:gd name="connsiteY14" fmla="*/ 52683 h 806053"/>
                <a:gd name="connsiteX15" fmla="*/ 604059 w 1054009"/>
                <a:gd name="connsiteY15" fmla="*/ 65649 h 806053"/>
                <a:gd name="connsiteX16" fmla="*/ 629641 w 1054009"/>
                <a:gd name="connsiteY16" fmla="*/ 91990 h 806053"/>
                <a:gd name="connsiteX17" fmla="*/ 604059 w 1054009"/>
                <a:gd name="connsiteY17" fmla="*/ 131503 h 806053"/>
                <a:gd name="connsiteX18" fmla="*/ 604059 w 1054009"/>
                <a:gd name="connsiteY18" fmla="*/ 171016 h 806053"/>
                <a:gd name="connsiteX19" fmla="*/ 552690 w 1054009"/>
                <a:gd name="connsiteY19" fmla="*/ 210528 h 806053"/>
                <a:gd name="connsiteX20" fmla="*/ 488322 w 1054009"/>
                <a:gd name="connsiteY20" fmla="*/ 197357 h 806053"/>
                <a:gd name="connsiteX21" fmla="*/ 436746 w 1054009"/>
                <a:gd name="connsiteY21" fmla="*/ 223699 h 806053"/>
                <a:gd name="connsiteX22" fmla="*/ 398374 w 1054009"/>
                <a:gd name="connsiteY22" fmla="*/ 197357 h 806053"/>
                <a:gd name="connsiteX23" fmla="*/ 346798 w 1054009"/>
                <a:gd name="connsiteY23" fmla="*/ 131709 h 806053"/>
                <a:gd name="connsiteX24" fmla="*/ 334007 w 1054009"/>
                <a:gd name="connsiteY24" fmla="*/ 118537 h 806053"/>
                <a:gd name="connsiteX25" fmla="*/ 308425 w 1054009"/>
                <a:gd name="connsiteY25" fmla="*/ 171222 h 806053"/>
                <a:gd name="connsiteX26" fmla="*/ 282637 w 1054009"/>
                <a:gd name="connsiteY26" fmla="*/ 184392 h 806053"/>
                <a:gd name="connsiteX27" fmla="*/ 269846 w 1054009"/>
                <a:gd name="connsiteY27" fmla="*/ 223905 h 806053"/>
                <a:gd name="connsiteX28" fmla="*/ 244265 w 1054009"/>
                <a:gd name="connsiteY28" fmla="*/ 237076 h 806053"/>
                <a:gd name="connsiteX29" fmla="*/ 244265 w 1054009"/>
                <a:gd name="connsiteY29" fmla="*/ 328860 h 806053"/>
                <a:gd name="connsiteX30" fmla="*/ 205685 w 1054009"/>
                <a:gd name="connsiteY30" fmla="*/ 355202 h 806053"/>
                <a:gd name="connsiteX31" fmla="*/ 167107 w 1054009"/>
                <a:gd name="connsiteY31" fmla="*/ 368373 h 806053"/>
                <a:gd name="connsiteX32" fmla="*/ 141525 w 1054009"/>
                <a:gd name="connsiteY32" fmla="*/ 394509 h 806053"/>
                <a:gd name="connsiteX33" fmla="*/ 115943 w 1054009"/>
                <a:gd name="connsiteY33" fmla="*/ 420645 h 806053"/>
                <a:gd name="connsiteX34" fmla="*/ 64367 w 1054009"/>
                <a:gd name="connsiteY34" fmla="*/ 433816 h 806053"/>
                <a:gd name="connsiteX35" fmla="*/ 0 w 1054009"/>
                <a:gd name="connsiteY35" fmla="*/ 486499 h 806053"/>
                <a:gd name="connsiteX36" fmla="*/ 12997 w 1054009"/>
                <a:gd name="connsiteY36" fmla="*/ 499670 h 806053"/>
                <a:gd name="connsiteX37" fmla="*/ 51576 w 1054009"/>
                <a:gd name="connsiteY37" fmla="*/ 486499 h 806053"/>
                <a:gd name="connsiteX38" fmla="*/ 89949 w 1054009"/>
                <a:gd name="connsiteY38" fmla="*/ 446987 h 806053"/>
                <a:gd name="connsiteX39" fmla="*/ 115737 w 1054009"/>
                <a:gd name="connsiteY39" fmla="*/ 446987 h 806053"/>
                <a:gd name="connsiteX40" fmla="*/ 128528 w 1054009"/>
                <a:gd name="connsiteY40" fmla="*/ 446987 h 806053"/>
                <a:gd name="connsiteX41" fmla="*/ 115737 w 1054009"/>
                <a:gd name="connsiteY41" fmla="*/ 473122 h 806053"/>
                <a:gd name="connsiteX42" fmla="*/ 115737 w 1054009"/>
                <a:gd name="connsiteY42" fmla="*/ 499464 h 806053"/>
                <a:gd name="connsiteX43" fmla="*/ 128528 w 1054009"/>
                <a:gd name="connsiteY43" fmla="*/ 538977 h 806053"/>
                <a:gd name="connsiteX44" fmla="*/ 154109 w 1054009"/>
                <a:gd name="connsiteY44" fmla="*/ 525806 h 806053"/>
                <a:gd name="connsiteX45" fmla="*/ 167107 w 1054009"/>
                <a:gd name="connsiteY45" fmla="*/ 551942 h 806053"/>
                <a:gd name="connsiteX46" fmla="*/ 141525 w 1054009"/>
                <a:gd name="connsiteY46" fmla="*/ 578284 h 806053"/>
                <a:gd name="connsiteX47" fmla="*/ 128528 w 1054009"/>
                <a:gd name="connsiteY47" fmla="*/ 604420 h 806053"/>
                <a:gd name="connsiteX48" fmla="*/ 141525 w 1054009"/>
                <a:gd name="connsiteY48" fmla="*/ 643932 h 806053"/>
                <a:gd name="connsiteX49" fmla="*/ 141525 w 1054009"/>
                <a:gd name="connsiteY49" fmla="*/ 656897 h 806053"/>
                <a:gd name="connsiteX50" fmla="*/ 180104 w 1054009"/>
                <a:gd name="connsiteY50" fmla="*/ 696410 h 806053"/>
                <a:gd name="connsiteX51" fmla="*/ 231474 w 1054009"/>
                <a:gd name="connsiteY51" fmla="*/ 696410 h 806053"/>
                <a:gd name="connsiteX52" fmla="*/ 231474 w 1054009"/>
                <a:gd name="connsiteY52" fmla="*/ 735922 h 806053"/>
                <a:gd name="connsiteX53" fmla="*/ 205892 w 1054009"/>
                <a:gd name="connsiteY53" fmla="*/ 775435 h 806053"/>
                <a:gd name="connsiteX54" fmla="*/ 244471 w 1054009"/>
                <a:gd name="connsiteY54" fmla="*/ 775435 h 806053"/>
                <a:gd name="connsiteX55" fmla="*/ 257262 w 1054009"/>
                <a:gd name="connsiteY55" fmla="*/ 801571 h 806053"/>
                <a:gd name="connsiteX56" fmla="*/ 295841 w 1054009"/>
                <a:gd name="connsiteY56" fmla="*/ 801571 h 806053"/>
                <a:gd name="connsiteX57" fmla="*/ 321422 w 1054009"/>
                <a:gd name="connsiteY57" fmla="*/ 788401 h 806053"/>
                <a:gd name="connsiteX58" fmla="*/ 385789 w 1054009"/>
                <a:gd name="connsiteY58" fmla="*/ 801571 h 806053"/>
                <a:gd name="connsiteX59" fmla="*/ 347210 w 1054009"/>
                <a:gd name="connsiteY59" fmla="*/ 762059 h 806053"/>
                <a:gd name="connsiteX60" fmla="*/ 347210 w 1054009"/>
                <a:gd name="connsiteY60" fmla="*/ 735717 h 806053"/>
                <a:gd name="connsiteX61" fmla="*/ 360208 w 1054009"/>
                <a:gd name="connsiteY61" fmla="*/ 722752 h 806053"/>
                <a:gd name="connsiteX62" fmla="*/ 360208 w 1054009"/>
                <a:gd name="connsiteY62" fmla="*/ 696410 h 806053"/>
                <a:gd name="connsiteX63" fmla="*/ 385789 w 1054009"/>
                <a:gd name="connsiteY63" fmla="*/ 670274 h 806053"/>
                <a:gd name="connsiteX64" fmla="*/ 398786 w 1054009"/>
                <a:gd name="connsiteY64" fmla="*/ 630762 h 806053"/>
                <a:gd name="connsiteX65" fmla="*/ 411577 w 1054009"/>
                <a:gd name="connsiteY65" fmla="*/ 617590 h 806053"/>
                <a:gd name="connsiteX66" fmla="*/ 450156 w 1054009"/>
                <a:gd name="connsiteY66" fmla="*/ 578078 h 806053"/>
                <a:gd name="connsiteX67" fmla="*/ 462947 w 1054009"/>
                <a:gd name="connsiteY67" fmla="*/ 525395 h 806053"/>
                <a:gd name="connsiteX68" fmla="*/ 459853 w 1054009"/>
                <a:gd name="connsiteY68" fmla="*/ 513253 h 806053"/>
                <a:gd name="connsiteX69" fmla="*/ 462947 w 1054009"/>
                <a:gd name="connsiteY69" fmla="*/ 512223 h 806053"/>
                <a:gd name="connsiteX70" fmla="*/ 475944 w 1054009"/>
                <a:gd name="connsiteY70" fmla="*/ 486088 h 806053"/>
                <a:gd name="connsiteX71" fmla="*/ 527314 w 1054009"/>
                <a:gd name="connsiteY71" fmla="*/ 472916 h 806053"/>
                <a:gd name="connsiteX72" fmla="*/ 540311 w 1054009"/>
                <a:gd name="connsiteY72" fmla="*/ 459952 h 806053"/>
                <a:gd name="connsiteX73" fmla="*/ 565893 w 1054009"/>
                <a:gd name="connsiteY73" fmla="*/ 433610 h 806053"/>
                <a:gd name="connsiteX74" fmla="*/ 604472 w 1054009"/>
                <a:gd name="connsiteY74" fmla="*/ 420439 h 806053"/>
                <a:gd name="connsiteX75" fmla="*/ 643051 w 1054009"/>
                <a:gd name="connsiteY75" fmla="*/ 407474 h 806053"/>
                <a:gd name="connsiteX76" fmla="*/ 694421 w 1054009"/>
                <a:gd name="connsiteY76" fmla="*/ 420439 h 806053"/>
                <a:gd name="connsiteX77" fmla="*/ 733000 w 1054009"/>
                <a:gd name="connsiteY77" fmla="*/ 446781 h 806053"/>
                <a:gd name="connsiteX78" fmla="*/ 771579 w 1054009"/>
                <a:gd name="connsiteY78" fmla="*/ 472916 h 806053"/>
                <a:gd name="connsiteX79" fmla="*/ 797160 w 1054009"/>
                <a:gd name="connsiteY79" fmla="*/ 525600 h 806053"/>
                <a:gd name="connsiteX80" fmla="*/ 822742 w 1054009"/>
                <a:gd name="connsiteY80" fmla="*/ 551736 h 806053"/>
                <a:gd name="connsiteX81" fmla="*/ 835533 w 1054009"/>
                <a:gd name="connsiteY81" fmla="*/ 538771 h 806053"/>
                <a:gd name="connsiteX82" fmla="*/ 848530 w 1054009"/>
                <a:gd name="connsiteY82" fmla="*/ 499258 h 806053"/>
                <a:gd name="connsiteX83" fmla="*/ 874112 w 1054009"/>
                <a:gd name="connsiteY83" fmla="*/ 446575 h 806053"/>
                <a:gd name="connsiteX84" fmla="*/ 901344 w 1054009"/>
                <a:gd name="connsiteY84" fmla="*/ 407062 h 806053"/>
                <a:gd name="connsiteX85" fmla="*/ 925688 w 1054009"/>
                <a:gd name="connsiteY85" fmla="*/ 367756 h 806053"/>
                <a:gd name="connsiteX86" fmla="*/ 964060 w 1054009"/>
                <a:gd name="connsiteY86" fmla="*/ 341414 h 806053"/>
                <a:gd name="connsiteX87" fmla="*/ 989642 w 1054009"/>
                <a:gd name="connsiteY87" fmla="*/ 301901 h 806053"/>
                <a:gd name="connsiteX88" fmla="*/ 1054009 w 1054009"/>
                <a:gd name="connsiteY88" fmla="*/ 275765 h 806053"/>
                <a:gd name="connsiteX89" fmla="*/ 1041219 w 1054009"/>
                <a:gd name="connsiteY89" fmla="*/ 263006 h 80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054009" h="806053">
                  <a:moveTo>
                    <a:pt x="1041219" y="263006"/>
                  </a:moveTo>
                  <a:cubicBezTo>
                    <a:pt x="1035029" y="263623"/>
                    <a:pt x="1030284" y="232548"/>
                    <a:pt x="1028221" y="223493"/>
                  </a:cubicBezTo>
                  <a:cubicBezTo>
                    <a:pt x="1026365" y="214644"/>
                    <a:pt x="1022857" y="195093"/>
                    <a:pt x="1015431" y="183981"/>
                  </a:cubicBezTo>
                  <a:cubicBezTo>
                    <a:pt x="1008003" y="173074"/>
                    <a:pt x="1000782" y="172250"/>
                    <a:pt x="989642" y="157639"/>
                  </a:cubicBezTo>
                  <a:cubicBezTo>
                    <a:pt x="978502" y="143027"/>
                    <a:pt x="1010685" y="119978"/>
                    <a:pt x="1015431" y="104956"/>
                  </a:cubicBezTo>
                  <a:cubicBezTo>
                    <a:pt x="1020175" y="90344"/>
                    <a:pt x="1015431" y="91990"/>
                    <a:pt x="1015431" y="91990"/>
                  </a:cubicBezTo>
                  <a:lnTo>
                    <a:pt x="963854" y="65649"/>
                  </a:lnTo>
                  <a:lnTo>
                    <a:pt x="951063" y="78819"/>
                  </a:lnTo>
                  <a:cubicBezTo>
                    <a:pt x="951063" y="78819"/>
                    <a:pt x="922594" y="67501"/>
                    <a:pt x="912484" y="65649"/>
                  </a:cubicBezTo>
                  <a:cubicBezTo>
                    <a:pt x="902375" y="63797"/>
                    <a:pt x="878651" y="44863"/>
                    <a:pt x="873905" y="39512"/>
                  </a:cubicBezTo>
                  <a:cubicBezTo>
                    <a:pt x="869161" y="33956"/>
                    <a:pt x="822536" y="0"/>
                    <a:pt x="822536" y="0"/>
                  </a:cubicBezTo>
                  <a:cubicBezTo>
                    <a:pt x="822536" y="0"/>
                    <a:pt x="807888" y="0"/>
                    <a:pt x="796954" y="13171"/>
                  </a:cubicBezTo>
                  <a:cubicBezTo>
                    <a:pt x="786020" y="26136"/>
                    <a:pt x="768690" y="12348"/>
                    <a:pt x="745378" y="13171"/>
                  </a:cubicBezTo>
                  <a:cubicBezTo>
                    <a:pt x="722066" y="13788"/>
                    <a:pt x="719796" y="-7614"/>
                    <a:pt x="707005" y="13171"/>
                  </a:cubicBezTo>
                  <a:cubicBezTo>
                    <a:pt x="694008" y="33750"/>
                    <a:pt x="661206" y="44863"/>
                    <a:pt x="655429" y="52683"/>
                  </a:cubicBezTo>
                  <a:cubicBezTo>
                    <a:pt x="649653" y="60298"/>
                    <a:pt x="604059" y="65649"/>
                    <a:pt x="604059" y="65649"/>
                  </a:cubicBezTo>
                  <a:cubicBezTo>
                    <a:pt x="604059" y="65649"/>
                    <a:pt x="624483" y="92402"/>
                    <a:pt x="629641" y="91990"/>
                  </a:cubicBezTo>
                  <a:cubicBezTo>
                    <a:pt x="634799" y="91373"/>
                    <a:pt x="619532" y="117509"/>
                    <a:pt x="604059" y="131503"/>
                  </a:cubicBezTo>
                  <a:cubicBezTo>
                    <a:pt x="588380" y="145497"/>
                    <a:pt x="604059" y="171016"/>
                    <a:pt x="604059" y="171016"/>
                  </a:cubicBezTo>
                  <a:cubicBezTo>
                    <a:pt x="604059" y="171016"/>
                    <a:pt x="563418" y="207647"/>
                    <a:pt x="552690" y="210528"/>
                  </a:cubicBezTo>
                  <a:cubicBezTo>
                    <a:pt x="541962" y="213409"/>
                    <a:pt x="495131" y="200238"/>
                    <a:pt x="488322" y="197357"/>
                  </a:cubicBezTo>
                  <a:cubicBezTo>
                    <a:pt x="481721" y="194682"/>
                    <a:pt x="460884" y="222670"/>
                    <a:pt x="436746" y="223699"/>
                  </a:cubicBezTo>
                  <a:cubicBezTo>
                    <a:pt x="412815" y="224728"/>
                    <a:pt x="399612" y="205178"/>
                    <a:pt x="398374" y="197357"/>
                  </a:cubicBezTo>
                  <a:cubicBezTo>
                    <a:pt x="396930" y="189537"/>
                    <a:pt x="358351" y="142822"/>
                    <a:pt x="346798" y="131709"/>
                  </a:cubicBezTo>
                  <a:cubicBezTo>
                    <a:pt x="335451" y="120596"/>
                    <a:pt x="334007" y="118537"/>
                    <a:pt x="334007" y="118537"/>
                  </a:cubicBezTo>
                  <a:lnTo>
                    <a:pt x="308425" y="171222"/>
                  </a:lnTo>
                  <a:cubicBezTo>
                    <a:pt x="308425" y="171222"/>
                    <a:pt x="282637" y="180276"/>
                    <a:pt x="282637" y="184392"/>
                  </a:cubicBezTo>
                  <a:cubicBezTo>
                    <a:pt x="282843" y="188508"/>
                    <a:pt x="267783" y="207647"/>
                    <a:pt x="269846" y="223905"/>
                  </a:cubicBezTo>
                  <a:cubicBezTo>
                    <a:pt x="271909" y="239957"/>
                    <a:pt x="253136" y="235224"/>
                    <a:pt x="244265" y="237076"/>
                  </a:cubicBezTo>
                  <a:cubicBezTo>
                    <a:pt x="235187" y="238722"/>
                    <a:pt x="243439" y="312808"/>
                    <a:pt x="244265" y="328860"/>
                  </a:cubicBezTo>
                  <a:cubicBezTo>
                    <a:pt x="245090" y="345324"/>
                    <a:pt x="219095" y="345324"/>
                    <a:pt x="205685" y="355202"/>
                  </a:cubicBezTo>
                  <a:cubicBezTo>
                    <a:pt x="192276" y="365286"/>
                    <a:pt x="177628" y="367550"/>
                    <a:pt x="167107" y="368373"/>
                  </a:cubicBezTo>
                  <a:cubicBezTo>
                    <a:pt x="158442" y="368990"/>
                    <a:pt x="144001" y="390804"/>
                    <a:pt x="141525" y="394509"/>
                  </a:cubicBezTo>
                  <a:cubicBezTo>
                    <a:pt x="144413" y="388952"/>
                    <a:pt x="115943" y="420645"/>
                    <a:pt x="115943" y="420645"/>
                  </a:cubicBezTo>
                  <a:lnTo>
                    <a:pt x="64367" y="433816"/>
                  </a:lnTo>
                  <a:lnTo>
                    <a:pt x="0" y="486499"/>
                  </a:lnTo>
                  <a:lnTo>
                    <a:pt x="12997" y="499670"/>
                  </a:lnTo>
                  <a:cubicBezTo>
                    <a:pt x="12997" y="499670"/>
                    <a:pt x="45593" y="482384"/>
                    <a:pt x="51576" y="486499"/>
                  </a:cubicBezTo>
                  <a:cubicBezTo>
                    <a:pt x="57559" y="490615"/>
                    <a:pt x="80046" y="459952"/>
                    <a:pt x="89949" y="446987"/>
                  </a:cubicBezTo>
                  <a:cubicBezTo>
                    <a:pt x="100058" y="434022"/>
                    <a:pt x="115737" y="446987"/>
                    <a:pt x="115737" y="446987"/>
                  </a:cubicBezTo>
                  <a:lnTo>
                    <a:pt x="128528" y="446987"/>
                  </a:lnTo>
                  <a:lnTo>
                    <a:pt x="115737" y="473122"/>
                  </a:lnTo>
                  <a:lnTo>
                    <a:pt x="115737" y="499464"/>
                  </a:lnTo>
                  <a:cubicBezTo>
                    <a:pt x="115737" y="499464"/>
                    <a:pt x="123783" y="519632"/>
                    <a:pt x="128528" y="538977"/>
                  </a:cubicBezTo>
                  <a:cubicBezTo>
                    <a:pt x="133479" y="558116"/>
                    <a:pt x="154109" y="525806"/>
                    <a:pt x="154109" y="525806"/>
                  </a:cubicBezTo>
                  <a:lnTo>
                    <a:pt x="167107" y="551942"/>
                  </a:lnTo>
                  <a:lnTo>
                    <a:pt x="141525" y="578284"/>
                  </a:lnTo>
                  <a:lnTo>
                    <a:pt x="128528" y="604420"/>
                  </a:lnTo>
                  <a:cubicBezTo>
                    <a:pt x="128528" y="604420"/>
                    <a:pt x="145857" y="636935"/>
                    <a:pt x="141525" y="643932"/>
                  </a:cubicBezTo>
                  <a:cubicBezTo>
                    <a:pt x="137193" y="650724"/>
                    <a:pt x="141525" y="656897"/>
                    <a:pt x="141525" y="656897"/>
                  </a:cubicBezTo>
                  <a:cubicBezTo>
                    <a:pt x="141525" y="656897"/>
                    <a:pt x="160505" y="689413"/>
                    <a:pt x="180104" y="696410"/>
                  </a:cubicBezTo>
                  <a:cubicBezTo>
                    <a:pt x="199496" y="703407"/>
                    <a:pt x="231474" y="696410"/>
                    <a:pt x="231474" y="696410"/>
                  </a:cubicBezTo>
                  <a:lnTo>
                    <a:pt x="231474" y="735922"/>
                  </a:lnTo>
                  <a:lnTo>
                    <a:pt x="205892" y="775435"/>
                  </a:lnTo>
                  <a:lnTo>
                    <a:pt x="244471" y="775435"/>
                  </a:lnTo>
                  <a:lnTo>
                    <a:pt x="257262" y="801571"/>
                  </a:lnTo>
                  <a:cubicBezTo>
                    <a:pt x="257262" y="801571"/>
                    <a:pt x="290064" y="811656"/>
                    <a:pt x="295841" y="801571"/>
                  </a:cubicBezTo>
                  <a:cubicBezTo>
                    <a:pt x="301617" y="791281"/>
                    <a:pt x="321422" y="788401"/>
                    <a:pt x="321422" y="788401"/>
                  </a:cubicBezTo>
                  <a:cubicBezTo>
                    <a:pt x="316058" y="790047"/>
                    <a:pt x="372998" y="804247"/>
                    <a:pt x="385789" y="801571"/>
                  </a:cubicBezTo>
                  <a:cubicBezTo>
                    <a:pt x="398374" y="798896"/>
                    <a:pt x="356082" y="769467"/>
                    <a:pt x="347210" y="762059"/>
                  </a:cubicBezTo>
                  <a:cubicBezTo>
                    <a:pt x="338339" y="754856"/>
                    <a:pt x="347210" y="735717"/>
                    <a:pt x="347210" y="735717"/>
                  </a:cubicBezTo>
                  <a:cubicBezTo>
                    <a:pt x="347210" y="735717"/>
                    <a:pt x="356082" y="729338"/>
                    <a:pt x="360208" y="722752"/>
                  </a:cubicBezTo>
                  <a:cubicBezTo>
                    <a:pt x="364127" y="716166"/>
                    <a:pt x="363509" y="709375"/>
                    <a:pt x="360208" y="696410"/>
                  </a:cubicBezTo>
                  <a:cubicBezTo>
                    <a:pt x="356907" y="683445"/>
                    <a:pt x="365984" y="671921"/>
                    <a:pt x="385789" y="670274"/>
                  </a:cubicBezTo>
                  <a:cubicBezTo>
                    <a:pt x="405594" y="668422"/>
                    <a:pt x="397549" y="649695"/>
                    <a:pt x="398786" y="630762"/>
                  </a:cubicBezTo>
                  <a:cubicBezTo>
                    <a:pt x="399612" y="612034"/>
                    <a:pt x="404976" y="629527"/>
                    <a:pt x="411577" y="617590"/>
                  </a:cubicBezTo>
                  <a:cubicBezTo>
                    <a:pt x="418179" y="605655"/>
                    <a:pt x="436746" y="597217"/>
                    <a:pt x="450156" y="578078"/>
                  </a:cubicBezTo>
                  <a:cubicBezTo>
                    <a:pt x="463566" y="559145"/>
                    <a:pt x="468517" y="549472"/>
                    <a:pt x="462947" y="525395"/>
                  </a:cubicBezTo>
                  <a:cubicBezTo>
                    <a:pt x="461297" y="517780"/>
                    <a:pt x="460265" y="514487"/>
                    <a:pt x="459853" y="513253"/>
                  </a:cubicBezTo>
                  <a:cubicBezTo>
                    <a:pt x="460265" y="514075"/>
                    <a:pt x="461503" y="514899"/>
                    <a:pt x="462947" y="512223"/>
                  </a:cubicBezTo>
                  <a:cubicBezTo>
                    <a:pt x="467280" y="505020"/>
                    <a:pt x="475944" y="486088"/>
                    <a:pt x="475944" y="486088"/>
                  </a:cubicBezTo>
                  <a:cubicBezTo>
                    <a:pt x="475944" y="486088"/>
                    <a:pt x="522363" y="479502"/>
                    <a:pt x="527314" y="472916"/>
                  </a:cubicBezTo>
                  <a:cubicBezTo>
                    <a:pt x="532265" y="466332"/>
                    <a:pt x="541962" y="466949"/>
                    <a:pt x="540311" y="459952"/>
                  </a:cubicBezTo>
                  <a:cubicBezTo>
                    <a:pt x="538661" y="452749"/>
                    <a:pt x="549182" y="444723"/>
                    <a:pt x="565893" y="433610"/>
                  </a:cubicBezTo>
                  <a:cubicBezTo>
                    <a:pt x="582604" y="422497"/>
                    <a:pt x="603028" y="417146"/>
                    <a:pt x="604472" y="420439"/>
                  </a:cubicBezTo>
                  <a:cubicBezTo>
                    <a:pt x="605916" y="423732"/>
                    <a:pt x="643051" y="407474"/>
                    <a:pt x="643051" y="407474"/>
                  </a:cubicBezTo>
                  <a:cubicBezTo>
                    <a:pt x="643051" y="407474"/>
                    <a:pt x="669045" y="422291"/>
                    <a:pt x="694421" y="420439"/>
                  </a:cubicBezTo>
                  <a:cubicBezTo>
                    <a:pt x="720002" y="418793"/>
                    <a:pt x="727636" y="439784"/>
                    <a:pt x="733000" y="446781"/>
                  </a:cubicBezTo>
                  <a:cubicBezTo>
                    <a:pt x="738363" y="453984"/>
                    <a:pt x="751979" y="452132"/>
                    <a:pt x="771579" y="472916"/>
                  </a:cubicBezTo>
                  <a:cubicBezTo>
                    <a:pt x="790971" y="493908"/>
                    <a:pt x="778799" y="494525"/>
                    <a:pt x="797160" y="525600"/>
                  </a:cubicBezTo>
                  <a:cubicBezTo>
                    <a:pt x="815522" y="556675"/>
                    <a:pt x="822742" y="551736"/>
                    <a:pt x="822742" y="551736"/>
                  </a:cubicBezTo>
                  <a:cubicBezTo>
                    <a:pt x="822742" y="551736"/>
                    <a:pt x="837390" y="546797"/>
                    <a:pt x="835533" y="538771"/>
                  </a:cubicBezTo>
                  <a:cubicBezTo>
                    <a:pt x="833882" y="530333"/>
                    <a:pt x="842134" y="509548"/>
                    <a:pt x="848530" y="499258"/>
                  </a:cubicBezTo>
                  <a:cubicBezTo>
                    <a:pt x="854719" y="488968"/>
                    <a:pt x="866685" y="459540"/>
                    <a:pt x="874112" y="446575"/>
                  </a:cubicBezTo>
                  <a:cubicBezTo>
                    <a:pt x="881539" y="433610"/>
                    <a:pt x="901344" y="407062"/>
                    <a:pt x="901344" y="407062"/>
                  </a:cubicBezTo>
                  <a:cubicBezTo>
                    <a:pt x="907945" y="404387"/>
                    <a:pt x="918467" y="371666"/>
                    <a:pt x="925688" y="367756"/>
                  </a:cubicBezTo>
                  <a:cubicBezTo>
                    <a:pt x="933115" y="363434"/>
                    <a:pt x="949825" y="344501"/>
                    <a:pt x="964060" y="341414"/>
                  </a:cubicBezTo>
                  <a:cubicBezTo>
                    <a:pt x="978502" y="338327"/>
                    <a:pt x="978914" y="319394"/>
                    <a:pt x="989642" y="301901"/>
                  </a:cubicBezTo>
                  <a:cubicBezTo>
                    <a:pt x="1000370" y="284409"/>
                    <a:pt x="1054009" y="275765"/>
                    <a:pt x="1054009" y="275765"/>
                  </a:cubicBezTo>
                  <a:cubicBezTo>
                    <a:pt x="1054009" y="275765"/>
                    <a:pt x="1047201" y="262389"/>
                    <a:pt x="1041219" y="263006"/>
                  </a:cubicBezTo>
                  <a:close/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  <p:sp>
          <p:nvSpPr>
            <p:cNvPr id="10" name="フリーフォーム 57">
              <a:extLst>
                <a:ext uri="{FF2B5EF4-FFF2-40B4-BE49-F238E27FC236}">
                  <a16:creationId xmlns:a16="http://schemas.microsoft.com/office/drawing/2014/main" id="{6853668A-21E1-46E5-AA2C-55C18FB8CDAF}"/>
                </a:ext>
              </a:extLst>
            </p:cNvPr>
            <p:cNvSpPr/>
            <p:nvPr/>
          </p:nvSpPr>
          <p:spPr>
            <a:xfrm>
              <a:off x="2963933" y="5468591"/>
              <a:ext cx="880179" cy="1247165"/>
            </a:xfrm>
            <a:custGeom>
              <a:avLst/>
              <a:gdLst>
                <a:gd name="connsiteX0" fmla="*/ 658801 w 990573"/>
                <a:gd name="connsiteY0" fmla="*/ 1213548 h 1403587"/>
                <a:gd name="connsiteX1" fmla="*/ 720486 w 990573"/>
                <a:gd name="connsiteY1" fmla="*/ 1230011 h 1403587"/>
                <a:gd name="connsiteX2" fmla="*/ 733277 w 990573"/>
                <a:gd name="connsiteY2" fmla="*/ 1190499 h 1403587"/>
                <a:gd name="connsiteX3" fmla="*/ 733277 w 990573"/>
                <a:gd name="connsiteY3" fmla="*/ 1150986 h 1403587"/>
                <a:gd name="connsiteX4" fmla="*/ 759065 w 990573"/>
                <a:gd name="connsiteY4" fmla="*/ 1124644 h 1403587"/>
                <a:gd name="connsiteX5" fmla="*/ 759065 w 990573"/>
                <a:gd name="connsiteY5" fmla="*/ 1058995 h 1403587"/>
                <a:gd name="connsiteX6" fmla="*/ 771856 w 990573"/>
                <a:gd name="connsiteY6" fmla="*/ 940663 h 1403587"/>
                <a:gd name="connsiteX7" fmla="*/ 784647 w 990573"/>
                <a:gd name="connsiteY7" fmla="*/ 901151 h 1403587"/>
                <a:gd name="connsiteX8" fmla="*/ 810435 w 990573"/>
                <a:gd name="connsiteY8" fmla="*/ 822331 h 1403587"/>
                <a:gd name="connsiteX9" fmla="*/ 823226 w 990573"/>
                <a:gd name="connsiteY9" fmla="*/ 769854 h 1403587"/>
                <a:gd name="connsiteX10" fmla="*/ 861805 w 990573"/>
                <a:gd name="connsiteY10" fmla="*/ 704205 h 1403587"/>
                <a:gd name="connsiteX11" fmla="*/ 861805 w 990573"/>
                <a:gd name="connsiteY11" fmla="*/ 677863 h 1403587"/>
                <a:gd name="connsiteX12" fmla="*/ 887593 w 990573"/>
                <a:gd name="connsiteY12" fmla="*/ 638350 h 1403587"/>
                <a:gd name="connsiteX13" fmla="*/ 913381 w 990573"/>
                <a:gd name="connsiteY13" fmla="*/ 612009 h 1403587"/>
                <a:gd name="connsiteX14" fmla="*/ 949690 w 990573"/>
                <a:gd name="connsiteY14" fmla="*/ 556238 h 1403587"/>
                <a:gd name="connsiteX15" fmla="*/ 949484 w 990573"/>
                <a:gd name="connsiteY15" fmla="*/ 554592 h 1403587"/>
                <a:gd name="connsiteX16" fmla="*/ 964544 w 990573"/>
                <a:gd name="connsiteY16" fmla="*/ 546360 h 1403587"/>
                <a:gd name="connsiteX17" fmla="*/ 990332 w 990573"/>
                <a:gd name="connsiteY17" fmla="*/ 506848 h 1403587"/>
                <a:gd name="connsiteX18" fmla="*/ 977542 w 990573"/>
                <a:gd name="connsiteY18" fmla="*/ 493676 h 1403587"/>
                <a:gd name="connsiteX19" fmla="*/ 951753 w 990573"/>
                <a:gd name="connsiteY19" fmla="*/ 454164 h 1403587"/>
                <a:gd name="connsiteX20" fmla="*/ 951753 w 990573"/>
                <a:gd name="connsiteY20" fmla="*/ 414651 h 1403587"/>
                <a:gd name="connsiteX21" fmla="*/ 925965 w 990573"/>
                <a:gd name="connsiteY21" fmla="*/ 401481 h 1403587"/>
                <a:gd name="connsiteX22" fmla="*/ 913174 w 990573"/>
                <a:gd name="connsiteY22" fmla="*/ 375139 h 1403587"/>
                <a:gd name="connsiteX23" fmla="*/ 938962 w 990573"/>
                <a:gd name="connsiteY23" fmla="*/ 335626 h 1403587"/>
                <a:gd name="connsiteX24" fmla="*/ 913174 w 990573"/>
                <a:gd name="connsiteY24" fmla="*/ 309284 h 1403587"/>
                <a:gd name="connsiteX25" fmla="*/ 900384 w 990573"/>
                <a:gd name="connsiteY25" fmla="*/ 335626 h 1403587"/>
                <a:gd name="connsiteX26" fmla="*/ 874596 w 990573"/>
                <a:gd name="connsiteY26" fmla="*/ 335626 h 1403587"/>
                <a:gd name="connsiteX27" fmla="*/ 861805 w 990573"/>
                <a:gd name="connsiteY27" fmla="*/ 322455 h 1403587"/>
                <a:gd name="connsiteX28" fmla="*/ 823226 w 990573"/>
                <a:gd name="connsiteY28" fmla="*/ 335626 h 1403587"/>
                <a:gd name="connsiteX29" fmla="*/ 784647 w 990573"/>
                <a:gd name="connsiteY29" fmla="*/ 322455 h 1403587"/>
                <a:gd name="connsiteX30" fmla="*/ 810435 w 990573"/>
                <a:gd name="connsiteY30" fmla="*/ 282943 h 1403587"/>
                <a:gd name="connsiteX31" fmla="*/ 823226 w 990573"/>
                <a:gd name="connsiteY31" fmla="*/ 269772 h 1403587"/>
                <a:gd name="connsiteX32" fmla="*/ 861805 w 990573"/>
                <a:gd name="connsiteY32" fmla="*/ 256601 h 1403587"/>
                <a:gd name="connsiteX33" fmla="*/ 861805 w 990573"/>
                <a:gd name="connsiteY33" fmla="*/ 217088 h 1403587"/>
                <a:gd name="connsiteX34" fmla="*/ 861805 w 990573"/>
                <a:gd name="connsiteY34" fmla="*/ 177576 h 1403587"/>
                <a:gd name="connsiteX35" fmla="*/ 849014 w 990573"/>
                <a:gd name="connsiteY35" fmla="*/ 138063 h 1403587"/>
                <a:gd name="connsiteX36" fmla="*/ 810435 w 990573"/>
                <a:gd name="connsiteY36" fmla="*/ 111721 h 1403587"/>
                <a:gd name="connsiteX37" fmla="*/ 784647 w 990573"/>
                <a:gd name="connsiteY37" fmla="*/ 151234 h 1403587"/>
                <a:gd name="connsiteX38" fmla="*/ 733277 w 990573"/>
                <a:gd name="connsiteY38" fmla="*/ 177576 h 1403587"/>
                <a:gd name="connsiteX39" fmla="*/ 707489 w 990573"/>
                <a:gd name="connsiteY39" fmla="*/ 164404 h 1403587"/>
                <a:gd name="connsiteX40" fmla="*/ 656119 w 990573"/>
                <a:gd name="connsiteY40" fmla="*/ 164404 h 1403587"/>
                <a:gd name="connsiteX41" fmla="*/ 630331 w 990573"/>
                <a:gd name="connsiteY41" fmla="*/ 151234 h 1403587"/>
                <a:gd name="connsiteX42" fmla="*/ 604543 w 990573"/>
                <a:gd name="connsiteY42" fmla="*/ 111721 h 1403587"/>
                <a:gd name="connsiteX43" fmla="*/ 578755 w 990573"/>
                <a:gd name="connsiteY43" fmla="*/ 72209 h 1403587"/>
                <a:gd name="connsiteX44" fmla="*/ 565964 w 990573"/>
                <a:gd name="connsiteY44" fmla="*/ 19731 h 1403587"/>
                <a:gd name="connsiteX45" fmla="*/ 553173 w 990573"/>
                <a:gd name="connsiteY45" fmla="*/ 19731 h 1403587"/>
                <a:gd name="connsiteX46" fmla="*/ 514594 w 990573"/>
                <a:gd name="connsiteY46" fmla="*/ 6560 h 1403587"/>
                <a:gd name="connsiteX47" fmla="*/ 463225 w 990573"/>
                <a:gd name="connsiteY47" fmla="*/ 6560 h 1403587"/>
                <a:gd name="connsiteX48" fmla="*/ 437437 w 990573"/>
                <a:gd name="connsiteY48" fmla="*/ 32902 h 1403587"/>
                <a:gd name="connsiteX49" fmla="*/ 386067 w 990573"/>
                <a:gd name="connsiteY49" fmla="*/ 32902 h 1403587"/>
                <a:gd name="connsiteX50" fmla="*/ 360279 w 990573"/>
                <a:gd name="connsiteY50" fmla="*/ 59243 h 1403587"/>
                <a:gd name="connsiteX51" fmla="*/ 360279 w 990573"/>
                <a:gd name="connsiteY51" fmla="*/ 72414 h 1403587"/>
                <a:gd name="connsiteX52" fmla="*/ 334491 w 990573"/>
                <a:gd name="connsiteY52" fmla="*/ 111927 h 1403587"/>
                <a:gd name="connsiteX53" fmla="*/ 334491 w 990573"/>
                <a:gd name="connsiteY53" fmla="*/ 138269 h 1403587"/>
                <a:gd name="connsiteX54" fmla="*/ 308703 w 990573"/>
                <a:gd name="connsiteY54" fmla="*/ 177782 h 1403587"/>
                <a:gd name="connsiteX55" fmla="*/ 270124 w 990573"/>
                <a:gd name="connsiteY55" fmla="*/ 138269 h 1403587"/>
                <a:gd name="connsiteX56" fmla="*/ 218754 w 990573"/>
                <a:gd name="connsiteY56" fmla="*/ 177782 h 1403587"/>
                <a:gd name="connsiteX57" fmla="*/ 218754 w 990573"/>
                <a:gd name="connsiteY57" fmla="*/ 204123 h 1403587"/>
                <a:gd name="connsiteX58" fmla="*/ 218754 w 990573"/>
                <a:gd name="connsiteY58" fmla="*/ 230465 h 1403587"/>
                <a:gd name="connsiteX59" fmla="*/ 216897 w 990573"/>
                <a:gd name="connsiteY59" fmla="*/ 233140 h 1403587"/>
                <a:gd name="connsiteX60" fmla="*/ 193172 w 990573"/>
                <a:gd name="connsiteY60" fmla="*/ 243636 h 1403587"/>
                <a:gd name="connsiteX61" fmla="*/ 180381 w 990573"/>
                <a:gd name="connsiteY61" fmla="*/ 230465 h 1403587"/>
                <a:gd name="connsiteX62" fmla="*/ 167590 w 990573"/>
                <a:gd name="connsiteY62" fmla="*/ 190952 h 1403587"/>
                <a:gd name="connsiteX63" fmla="*/ 141802 w 990573"/>
                <a:gd name="connsiteY63" fmla="*/ 177782 h 1403587"/>
                <a:gd name="connsiteX64" fmla="*/ 103223 w 990573"/>
                <a:gd name="connsiteY64" fmla="*/ 217294 h 1403587"/>
                <a:gd name="connsiteX65" fmla="*/ 103223 w 990573"/>
                <a:gd name="connsiteY65" fmla="*/ 243636 h 1403587"/>
                <a:gd name="connsiteX66" fmla="*/ 116014 w 990573"/>
                <a:gd name="connsiteY66" fmla="*/ 283149 h 1403587"/>
                <a:gd name="connsiteX67" fmla="*/ 90226 w 990573"/>
                <a:gd name="connsiteY67" fmla="*/ 296319 h 1403587"/>
                <a:gd name="connsiteX68" fmla="*/ 51647 w 990573"/>
                <a:gd name="connsiteY68" fmla="*/ 283149 h 1403587"/>
                <a:gd name="connsiteX69" fmla="*/ 25859 w 990573"/>
                <a:gd name="connsiteY69" fmla="*/ 269977 h 1403587"/>
                <a:gd name="connsiteX70" fmla="*/ 13069 w 990573"/>
                <a:gd name="connsiteY70" fmla="*/ 309490 h 1403587"/>
                <a:gd name="connsiteX71" fmla="*/ 277 w 990573"/>
                <a:gd name="connsiteY71" fmla="*/ 349003 h 1403587"/>
                <a:gd name="connsiteX72" fmla="*/ 26066 w 990573"/>
                <a:gd name="connsiteY72" fmla="*/ 375344 h 1403587"/>
                <a:gd name="connsiteX73" fmla="*/ 38857 w 990573"/>
                <a:gd name="connsiteY73" fmla="*/ 375344 h 1403587"/>
                <a:gd name="connsiteX74" fmla="*/ 64645 w 990573"/>
                <a:gd name="connsiteY74" fmla="*/ 388515 h 1403587"/>
                <a:gd name="connsiteX75" fmla="*/ 90433 w 990573"/>
                <a:gd name="connsiteY75" fmla="*/ 401686 h 1403587"/>
                <a:gd name="connsiteX76" fmla="*/ 116221 w 990573"/>
                <a:gd name="connsiteY76" fmla="*/ 414857 h 1403587"/>
                <a:gd name="connsiteX77" fmla="*/ 142009 w 990573"/>
                <a:gd name="connsiteY77" fmla="*/ 441199 h 1403587"/>
                <a:gd name="connsiteX78" fmla="*/ 154800 w 990573"/>
                <a:gd name="connsiteY78" fmla="*/ 467541 h 1403587"/>
                <a:gd name="connsiteX79" fmla="*/ 180588 w 990573"/>
                <a:gd name="connsiteY79" fmla="*/ 507054 h 1403587"/>
                <a:gd name="connsiteX80" fmla="*/ 154800 w 990573"/>
                <a:gd name="connsiteY80" fmla="*/ 533395 h 1403587"/>
                <a:gd name="connsiteX81" fmla="*/ 129012 w 990573"/>
                <a:gd name="connsiteY81" fmla="*/ 520224 h 1403587"/>
                <a:gd name="connsiteX82" fmla="*/ 116221 w 990573"/>
                <a:gd name="connsiteY82" fmla="*/ 507054 h 1403587"/>
                <a:gd name="connsiteX83" fmla="*/ 90433 w 990573"/>
                <a:gd name="connsiteY83" fmla="*/ 467541 h 1403587"/>
                <a:gd name="connsiteX84" fmla="*/ 77642 w 990573"/>
                <a:gd name="connsiteY84" fmla="*/ 441199 h 1403587"/>
                <a:gd name="connsiteX85" fmla="*/ 51854 w 990573"/>
                <a:gd name="connsiteY85" fmla="*/ 414857 h 1403587"/>
                <a:gd name="connsiteX86" fmla="*/ 51854 w 990573"/>
                <a:gd name="connsiteY86" fmla="*/ 441199 h 1403587"/>
                <a:gd name="connsiteX87" fmla="*/ 26066 w 990573"/>
                <a:gd name="connsiteY87" fmla="*/ 480712 h 1403587"/>
                <a:gd name="connsiteX88" fmla="*/ 64645 w 990573"/>
                <a:gd name="connsiteY88" fmla="*/ 520224 h 1403587"/>
                <a:gd name="connsiteX89" fmla="*/ 103223 w 990573"/>
                <a:gd name="connsiteY89" fmla="*/ 559737 h 1403587"/>
                <a:gd name="connsiteX90" fmla="*/ 103223 w 990573"/>
                <a:gd name="connsiteY90" fmla="*/ 612215 h 1403587"/>
                <a:gd name="connsiteX91" fmla="*/ 90433 w 990573"/>
                <a:gd name="connsiteY91" fmla="*/ 664692 h 1403587"/>
                <a:gd name="connsiteX92" fmla="*/ 129012 w 990573"/>
                <a:gd name="connsiteY92" fmla="*/ 638350 h 1403587"/>
                <a:gd name="connsiteX93" fmla="*/ 167590 w 990573"/>
                <a:gd name="connsiteY93" fmla="*/ 585667 h 1403587"/>
                <a:gd name="connsiteX94" fmla="*/ 206169 w 990573"/>
                <a:gd name="connsiteY94" fmla="*/ 572496 h 1403587"/>
                <a:gd name="connsiteX95" fmla="*/ 231958 w 990573"/>
                <a:gd name="connsiteY95" fmla="*/ 546155 h 1403587"/>
                <a:gd name="connsiteX96" fmla="*/ 244748 w 990573"/>
                <a:gd name="connsiteY96" fmla="*/ 559325 h 1403587"/>
                <a:gd name="connsiteX97" fmla="*/ 257539 w 990573"/>
                <a:gd name="connsiteY97" fmla="*/ 598838 h 1403587"/>
                <a:gd name="connsiteX98" fmla="*/ 231751 w 990573"/>
                <a:gd name="connsiteY98" fmla="*/ 625180 h 1403587"/>
                <a:gd name="connsiteX99" fmla="*/ 270330 w 990573"/>
                <a:gd name="connsiteY99" fmla="*/ 638350 h 1403587"/>
                <a:gd name="connsiteX100" fmla="*/ 334697 w 990573"/>
                <a:gd name="connsiteY100" fmla="*/ 598838 h 1403587"/>
                <a:gd name="connsiteX101" fmla="*/ 334697 w 990573"/>
                <a:gd name="connsiteY101" fmla="*/ 559325 h 1403587"/>
                <a:gd name="connsiteX102" fmla="*/ 308909 w 990573"/>
                <a:gd name="connsiteY102" fmla="*/ 532983 h 1403587"/>
                <a:gd name="connsiteX103" fmla="*/ 244542 w 990573"/>
                <a:gd name="connsiteY103" fmla="*/ 519813 h 1403587"/>
                <a:gd name="connsiteX104" fmla="*/ 257333 w 990573"/>
                <a:gd name="connsiteY104" fmla="*/ 480300 h 1403587"/>
                <a:gd name="connsiteX105" fmla="*/ 257333 w 990573"/>
                <a:gd name="connsiteY105" fmla="*/ 467129 h 1403587"/>
                <a:gd name="connsiteX106" fmla="*/ 257333 w 990573"/>
                <a:gd name="connsiteY106" fmla="*/ 440788 h 1403587"/>
                <a:gd name="connsiteX107" fmla="*/ 231545 w 990573"/>
                <a:gd name="connsiteY107" fmla="*/ 414446 h 1403587"/>
                <a:gd name="connsiteX108" fmla="*/ 231545 w 990573"/>
                <a:gd name="connsiteY108" fmla="*/ 388104 h 1403587"/>
                <a:gd name="connsiteX109" fmla="*/ 257333 w 990573"/>
                <a:gd name="connsiteY109" fmla="*/ 374933 h 1403587"/>
                <a:gd name="connsiteX110" fmla="*/ 270330 w 990573"/>
                <a:gd name="connsiteY110" fmla="*/ 361762 h 1403587"/>
                <a:gd name="connsiteX111" fmla="*/ 290135 w 990573"/>
                <a:gd name="connsiteY111" fmla="*/ 372875 h 1403587"/>
                <a:gd name="connsiteX112" fmla="*/ 305815 w 990573"/>
                <a:gd name="connsiteY112" fmla="*/ 375962 h 1403587"/>
                <a:gd name="connsiteX113" fmla="*/ 309941 w 990573"/>
                <a:gd name="connsiteY113" fmla="*/ 373081 h 1403587"/>
                <a:gd name="connsiteX114" fmla="*/ 309115 w 990573"/>
                <a:gd name="connsiteY114" fmla="*/ 374933 h 1403587"/>
                <a:gd name="connsiteX115" fmla="*/ 321906 w 990573"/>
                <a:gd name="connsiteY115" fmla="*/ 388104 h 1403587"/>
                <a:gd name="connsiteX116" fmla="*/ 334697 w 990573"/>
                <a:gd name="connsiteY116" fmla="*/ 401275 h 1403587"/>
                <a:gd name="connsiteX117" fmla="*/ 347488 w 990573"/>
                <a:gd name="connsiteY117" fmla="*/ 440788 h 1403587"/>
                <a:gd name="connsiteX118" fmla="*/ 360279 w 990573"/>
                <a:gd name="connsiteY118" fmla="*/ 477007 h 1403587"/>
                <a:gd name="connsiteX119" fmla="*/ 360485 w 990573"/>
                <a:gd name="connsiteY119" fmla="*/ 477624 h 1403587"/>
                <a:gd name="connsiteX120" fmla="*/ 360279 w 990573"/>
                <a:gd name="connsiteY120" fmla="*/ 477007 h 1403587"/>
                <a:gd name="connsiteX121" fmla="*/ 360279 w 990573"/>
                <a:gd name="connsiteY121" fmla="*/ 479065 h 1403587"/>
                <a:gd name="connsiteX122" fmla="*/ 360485 w 990573"/>
                <a:gd name="connsiteY122" fmla="*/ 480300 h 1403587"/>
                <a:gd name="connsiteX123" fmla="*/ 386273 w 990573"/>
                <a:gd name="connsiteY123" fmla="*/ 519813 h 1403587"/>
                <a:gd name="connsiteX124" fmla="*/ 412061 w 990573"/>
                <a:gd name="connsiteY124" fmla="*/ 546155 h 1403587"/>
                <a:gd name="connsiteX125" fmla="*/ 424852 w 990573"/>
                <a:gd name="connsiteY125" fmla="*/ 572496 h 1403587"/>
                <a:gd name="connsiteX126" fmla="*/ 412061 w 990573"/>
                <a:gd name="connsiteY126" fmla="*/ 612009 h 1403587"/>
                <a:gd name="connsiteX127" fmla="*/ 347694 w 990573"/>
                <a:gd name="connsiteY127" fmla="*/ 651521 h 1403587"/>
                <a:gd name="connsiteX128" fmla="*/ 412061 w 990573"/>
                <a:gd name="connsiteY128" fmla="*/ 651521 h 1403587"/>
                <a:gd name="connsiteX129" fmla="*/ 450640 w 990573"/>
                <a:gd name="connsiteY129" fmla="*/ 625180 h 1403587"/>
                <a:gd name="connsiteX130" fmla="*/ 437849 w 990573"/>
                <a:gd name="connsiteY130" fmla="*/ 651521 h 1403587"/>
                <a:gd name="connsiteX131" fmla="*/ 412061 w 990573"/>
                <a:gd name="connsiteY131" fmla="*/ 677863 h 1403587"/>
                <a:gd name="connsiteX132" fmla="*/ 399270 w 990573"/>
                <a:gd name="connsiteY132" fmla="*/ 717376 h 1403587"/>
                <a:gd name="connsiteX133" fmla="*/ 386479 w 990573"/>
                <a:gd name="connsiteY133" fmla="*/ 769854 h 1403587"/>
                <a:gd name="connsiteX134" fmla="*/ 373689 w 990573"/>
                <a:gd name="connsiteY134" fmla="*/ 809366 h 1403587"/>
                <a:gd name="connsiteX135" fmla="*/ 335110 w 990573"/>
                <a:gd name="connsiteY135" fmla="*/ 835708 h 1403587"/>
                <a:gd name="connsiteX136" fmla="*/ 322319 w 990573"/>
                <a:gd name="connsiteY136" fmla="*/ 875220 h 1403587"/>
                <a:gd name="connsiteX137" fmla="*/ 296531 w 990573"/>
                <a:gd name="connsiteY137" fmla="*/ 875220 h 1403587"/>
                <a:gd name="connsiteX138" fmla="*/ 257952 w 990573"/>
                <a:gd name="connsiteY138" fmla="*/ 888392 h 1403587"/>
                <a:gd name="connsiteX139" fmla="*/ 232164 w 990573"/>
                <a:gd name="connsiteY139" fmla="*/ 888392 h 1403587"/>
                <a:gd name="connsiteX140" fmla="*/ 244954 w 990573"/>
                <a:gd name="connsiteY140" fmla="*/ 914733 h 1403587"/>
                <a:gd name="connsiteX141" fmla="*/ 244954 w 990573"/>
                <a:gd name="connsiteY141" fmla="*/ 941075 h 1403587"/>
                <a:gd name="connsiteX142" fmla="*/ 257746 w 990573"/>
                <a:gd name="connsiteY142" fmla="*/ 954246 h 1403587"/>
                <a:gd name="connsiteX143" fmla="*/ 257746 w 990573"/>
                <a:gd name="connsiteY143" fmla="*/ 993759 h 1403587"/>
                <a:gd name="connsiteX144" fmla="*/ 231958 w 990573"/>
                <a:gd name="connsiteY144" fmla="*/ 1020100 h 1403587"/>
                <a:gd name="connsiteX145" fmla="*/ 257746 w 990573"/>
                <a:gd name="connsiteY145" fmla="*/ 1046442 h 1403587"/>
                <a:gd name="connsiteX146" fmla="*/ 283534 w 990573"/>
                <a:gd name="connsiteY146" fmla="*/ 1072784 h 1403587"/>
                <a:gd name="connsiteX147" fmla="*/ 309322 w 990573"/>
                <a:gd name="connsiteY147" fmla="*/ 1112296 h 1403587"/>
                <a:gd name="connsiteX148" fmla="*/ 309322 w 990573"/>
                <a:gd name="connsiteY148" fmla="*/ 1151809 h 1403587"/>
                <a:gd name="connsiteX149" fmla="*/ 283534 w 990573"/>
                <a:gd name="connsiteY149" fmla="*/ 1178151 h 1403587"/>
                <a:gd name="connsiteX150" fmla="*/ 283534 w 990573"/>
                <a:gd name="connsiteY150" fmla="*/ 1217664 h 1403587"/>
                <a:gd name="connsiteX151" fmla="*/ 232164 w 990573"/>
                <a:gd name="connsiteY151" fmla="*/ 1204492 h 1403587"/>
                <a:gd name="connsiteX152" fmla="*/ 219373 w 990573"/>
                <a:gd name="connsiteY152" fmla="*/ 1217664 h 1403587"/>
                <a:gd name="connsiteX153" fmla="*/ 245161 w 990573"/>
                <a:gd name="connsiteY153" fmla="*/ 1244005 h 1403587"/>
                <a:gd name="connsiteX154" fmla="*/ 257952 w 990573"/>
                <a:gd name="connsiteY154" fmla="*/ 1296483 h 1403587"/>
                <a:gd name="connsiteX155" fmla="*/ 296531 w 990573"/>
                <a:gd name="connsiteY155" fmla="*/ 1296483 h 1403587"/>
                <a:gd name="connsiteX156" fmla="*/ 360898 w 990573"/>
                <a:gd name="connsiteY156" fmla="*/ 1283312 h 1403587"/>
                <a:gd name="connsiteX157" fmla="*/ 373689 w 990573"/>
                <a:gd name="connsiteY157" fmla="*/ 1309654 h 1403587"/>
                <a:gd name="connsiteX158" fmla="*/ 386479 w 990573"/>
                <a:gd name="connsiteY158" fmla="*/ 1335996 h 1403587"/>
                <a:gd name="connsiteX159" fmla="*/ 437849 w 990573"/>
                <a:gd name="connsiteY159" fmla="*/ 1322825 h 1403587"/>
                <a:gd name="connsiteX160" fmla="*/ 437849 w 990573"/>
                <a:gd name="connsiteY160" fmla="*/ 1296483 h 1403587"/>
                <a:gd name="connsiteX161" fmla="*/ 412061 w 990573"/>
                <a:gd name="connsiteY161" fmla="*/ 1283312 h 1403587"/>
                <a:gd name="connsiteX162" fmla="*/ 399270 w 990573"/>
                <a:gd name="connsiteY162" fmla="*/ 1243799 h 1403587"/>
                <a:gd name="connsiteX163" fmla="*/ 399270 w 990573"/>
                <a:gd name="connsiteY163" fmla="*/ 1217458 h 1403587"/>
                <a:gd name="connsiteX164" fmla="*/ 386479 w 990573"/>
                <a:gd name="connsiteY164" fmla="*/ 1177945 h 1403587"/>
                <a:gd name="connsiteX165" fmla="*/ 399270 w 990573"/>
                <a:gd name="connsiteY165" fmla="*/ 1164774 h 1403587"/>
                <a:gd name="connsiteX166" fmla="*/ 412061 w 990573"/>
                <a:gd name="connsiteY166" fmla="*/ 1138432 h 1403587"/>
                <a:gd name="connsiteX167" fmla="*/ 424852 w 990573"/>
                <a:gd name="connsiteY167" fmla="*/ 1072784 h 1403587"/>
                <a:gd name="connsiteX168" fmla="*/ 450640 w 990573"/>
                <a:gd name="connsiteY168" fmla="*/ 1059613 h 1403587"/>
                <a:gd name="connsiteX169" fmla="*/ 476428 w 990573"/>
                <a:gd name="connsiteY169" fmla="*/ 1085954 h 1403587"/>
                <a:gd name="connsiteX170" fmla="*/ 502216 w 990573"/>
                <a:gd name="connsiteY170" fmla="*/ 1099126 h 1403587"/>
                <a:gd name="connsiteX171" fmla="*/ 489425 w 990573"/>
                <a:gd name="connsiteY171" fmla="*/ 1125467 h 1403587"/>
                <a:gd name="connsiteX172" fmla="*/ 476635 w 990573"/>
                <a:gd name="connsiteY172" fmla="*/ 1138638 h 1403587"/>
                <a:gd name="connsiteX173" fmla="*/ 463843 w 990573"/>
                <a:gd name="connsiteY173" fmla="*/ 1125467 h 1403587"/>
                <a:gd name="connsiteX174" fmla="*/ 438055 w 990573"/>
                <a:gd name="connsiteY174" fmla="*/ 1125467 h 1403587"/>
                <a:gd name="connsiteX175" fmla="*/ 425265 w 990573"/>
                <a:gd name="connsiteY175" fmla="*/ 1125467 h 1403587"/>
                <a:gd name="connsiteX176" fmla="*/ 425265 w 990573"/>
                <a:gd name="connsiteY176" fmla="*/ 1164980 h 1403587"/>
                <a:gd name="connsiteX177" fmla="*/ 476635 w 990573"/>
                <a:gd name="connsiteY177" fmla="*/ 1164980 h 1403587"/>
                <a:gd name="connsiteX178" fmla="*/ 476635 w 990573"/>
                <a:gd name="connsiteY178" fmla="*/ 1204492 h 1403587"/>
                <a:gd name="connsiteX179" fmla="*/ 489425 w 990573"/>
                <a:gd name="connsiteY179" fmla="*/ 1230834 h 1403587"/>
                <a:gd name="connsiteX180" fmla="*/ 489425 w 990573"/>
                <a:gd name="connsiteY180" fmla="*/ 1283518 h 1403587"/>
                <a:gd name="connsiteX181" fmla="*/ 476635 w 990573"/>
                <a:gd name="connsiteY181" fmla="*/ 1323031 h 1403587"/>
                <a:gd name="connsiteX182" fmla="*/ 463843 w 990573"/>
                <a:gd name="connsiteY182" fmla="*/ 1349166 h 1403587"/>
                <a:gd name="connsiteX183" fmla="*/ 463843 w 990573"/>
                <a:gd name="connsiteY183" fmla="*/ 1349372 h 1403587"/>
                <a:gd name="connsiteX184" fmla="*/ 463431 w 990573"/>
                <a:gd name="connsiteY184" fmla="*/ 1349990 h 1403587"/>
                <a:gd name="connsiteX185" fmla="*/ 463843 w 990573"/>
                <a:gd name="connsiteY185" fmla="*/ 1349166 h 1403587"/>
                <a:gd name="connsiteX186" fmla="*/ 438055 w 990573"/>
                <a:gd name="connsiteY186" fmla="*/ 1401850 h 1403587"/>
                <a:gd name="connsiteX187" fmla="*/ 463843 w 990573"/>
                <a:gd name="connsiteY187" fmla="*/ 1401850 h 1403587"/>
                <a:gd name="connsiteX188" fmla="*/ 489631 w 990573"/>
                <a:gd name="connsiteY188" fmla="*/ 1375508 h 1403587"/>
                <a:gd name="connsiteX189" fmla="*/ 515420 w 990573"/>
                <a:gd name="connsiteY189" fmla="*/ 1362338 h 1403587"/>
                <a:gd name="connsiteX190" fmla="*/ 541208 w 990573"/>
                <a:gd name="connsiteY190" fmla="*/ 1362338 h 1403587"/>
                <a:gd name="connsiteX191" fmla="*/ 579787 w 990573"/>
                <a:gd name="connsiteY191" fmla="*/ 1322825 h 1403587"/>
                <a:gd name="connsiteX192" fmla="*/ 605575 w 990573"/>
                <a:gd name="connsiteY192" fmla="*/ 1309654 h 1403587"/>
                <a:gd name="connsiteX193" fmla="*/ 618366 w 990573"/>
                <a:gd name="connsiteY193" fmla="*/ 1309654 h 1403587"/>
                <a:gd name="connsiteX194" fmla="*/ 618366 w 990573"/>
                <a:gd name="connsiteY194" fmla="*/ 1257176 h 1403587"/>
                <a:gd name="connsiteX195" fmla="*/ 592578 w 990573"/>
                <a:gd name="connsiteY195" fmla="*/ 1244005 h 1403587"/>
                <a:gd name="connsiteX196" fmla="*/ 592578 w 990573"/>
                <a:gd name="connsiteY196" fmla="*/ 1217664 h 1403587"/>
                <a:gd name="connsiteX197" fmla="*/ 618366 w 990573"/>
                <a:gd name="connsiteY197" fmla="*/ 1204492 h 1403587"/>
                <a:gd name="connsiteX198" fmla="*/ 658801 w 990573"/>
                <a:gd name="connsiteY198" fmla="*/ 1213548 h 1403587"/>
                <a:gd name="connsiteX199" fmla="*/ 315717 w 990573"/>
                <a:gd name="connsiteY199" fmla="*/ 361350 h 1403587"/>
                <a:gd name="connsiteX200" fmla="*/ 315717 w 990573"/>
                <a:gd name="connsiteY200" fmla="*/ 361350 h 1403587"/>
                <a:gd name="connsiteX201" fmla="*/ 315717 w 990573"/>
                <a:gd name="connsiteY201" fmla="*/ 361350 h 1403587"/>
                <a:gd name="connsiteX202" fmla="*/ 315717 w 990573"/>
                <a:gd name="connsiteY202" fmla="*/ 361350 h 140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</a:cxnLst>
              <a:rect l="l" t="t" r="r" b="b"/>
              <a:pathLst>
                <a:path w="990573" h="1403587">
                  <a:moveTo>
                    <a:pt x="658801" y="1213548"/>
                  </a:moveTo>
                  <a:cubicBezTo>
                    <a:pt x="658801" y="1213548"/>
                    <a:pt x="702538" y="1238449"/>
                    <a:pt x="720486" y="1230011"/>
                  </a:cubicBezTo>
                  <a:cubicBezTo>
                    <a:pt x="738435" y="1221574"/>
                    <a:pt x="729357" y="1208403"/>
                    <a:pt x="733277" y="1190499"/>
                  </a:cubicBezTo>
                  <a:cubicBezTo>
                    <a:pt x="737197" y="1172595"/>
                    <a:pt x="736578" y="1158395"/>
                    <a:pt x="733277" y="1150986"/>
                  </a:cubicBezTo>
                  <a:cubicBezTo>
                    <a:pt x="729976" y="1143783"/>
                    <a:pt x="744005" y="1133288"/>
                    <a:pt x="759065" y="1124644"/>
                  </a:cubicBezTo>
                  <a:cubicBezTo>
                    <a:pt x="774125" y="1116001"/>
                    <a:pt x="759065" y="1058995"/>
                    <a:pt x="759065" y="1058995"/>
                  </a:cubicBezTo>
                  <a:cubicBezTo>
                    <a:pt x="759065" y="1058995"/>
                    <a:pt x="768349" y="958362"/>
                    <a:pt x="771856" y="940663"/>
                  </a:cubicBezTo>
                  <a:cubicBezTo>
                    <a:pt x="775363" y="922965"/>
                    <a:pt x="787948" y="920907"/>
                    <a:pt x="784647" y="901151"/>
                  </a:cubicBezTo>
                  <a:cubicBezTo>
                    <a:pt x="781346" y="881395"/>
                    <a:pt x="807547" y="850731"/>
                    <a:pt x="810435" y="822331"/>
                  </a:cubicBezTo>
                  <a:cubicBezTo>
                    <a:pt x="813323" y="793726"/>
                    <a:pt x="822194" y="788375"/>
                    <a:pt x="823226" y="769854"/>
                  </a:cubicBezTo>
                  <a:cubicBezTo>
                    <a:pt x="824257" y="751126"/>
                    <a:pt x="853965" y="708526"/>
                    <a:pt x="861805" y="704205"/>
                  </a:cubicBezTo>
                  <a:cubicBezTo>
                    <a:pt x="869644" y="699677"/>
                    <a:pt x="856441" y="676217"/>
                    <a:pt x="861805" y="677863"/>
                  </a:cubicBezTo>
                  <a:cubicBezTo>
                    <a:pt x="867169" y="679509"/>
                    <a:pt x="883260" y="646171"/>
                    <a:pt x="887593" y="638350"/>
                  </a:cubicBezTo>
                  <a:cubicBezTo>
                    <a:pt x="891925" y="630531"/>
                    <a:pt x="905335" y="613449"/>
                    <a:pt x="913381" y="612009"/>
                  </a:cubicBezTo>
                  <a:cubicBezTo>
                    <a:pt x="921427" y="610568"/>
                    <a:pt x="941851" y="566117"/>
                    <a:pt x="949690" y="556238"/>
                  </a:cubicBezTo>
                  <a:cubicBezTo>
                    <a:pt x="950722" y="555004"/>
                    <a:pt x="950516" y="554386"/>
                    <a:pt x="949484" y="554592"/>
                  </a:cubicBezTo>
                  <a:cubicBezTo>
                    <a:pt x="954848" y="552123"/>
                    <a:pt x="958768" y="549653"/>
                    <a:pt x="964544" y="546360"/>
                  </a:cubicBezTo>
                  <a:cubicBezTo>
                    <a:pt x="972590" y="541627"/>
                    <a:pt x="993014" y="513639"/>
                    <a:pt x="990332" y="506848"/>
                  </a:cubicBezTo>
                  <a:cubicBezTo>
                    <a:pt x="987444" y="500056"/>
                    <a:pt x="985794" y="498616"/>
                    <a:pt x="977542" y="493676"/>
                  </a:cubicBezTo>
                  <a:cubicBezTo>
                    <a:pt x="969083" y="488738"/>
                    <a:pt x="961450" y="471039"/>
                    <a:pt x="951753" y="454164"/>
                  </a:cubicBezTo>
                  <a:cubicBezTo>
                    <a:pt x="942057" y="437289"/>
                    <a:pt x="956498" y="438523"/>
                    <a:pt x="951753" y="414651"/>
                  </a:cubicBezTo>
                  <a:cubicBezTo>
                    <a:pt x="947008" y="390779"/>
                    <a:pt x="941851" y="408478"/>
                    <a:pt x="925965" y="401481"/>
                  </a:cubicBezTo>
                  <a:cubicBezTo>
                    <a:pt x="910080" y="394484"/>
                    <a:pt x="912555" y="390985"/>
                    <a:pt x="913174" y="375139"/>
                  </a:cubicBezTo>
                  <a:cubicBezTo>
                    <a:pt x="913793" y="359292"/>
                    <a:pt x="939375" y="340771"/>
                    <a:pt x="938962" y="335626"/>
                  </a:cubicBezTo>
                  <a:cubicBezTo>
                    <a:pt x="938550" y="330481"/>
                    <a:pt x="924728" y="318339"/>
                    <a:pt x="913174" y="309284"/>
                  </a:cubicBezTo>
                  <a:cubicBezTo>
                    <a:pt x="901621" y="300435"/>
                    <a:pt x="905129" y="328218"/>
                    <a:pt x="900384" y="335626"/>
                  </a:cubicBezTo>
                  <a:cubicBezTo>
                    <a:pt x="895432" y="343035"/>
                    <a:pt x="880785" y="340771"/>
                    <a:pt x="874596" y="335626"/>
                  </a:cubicBezTo>
                  <a:cubicBezTo>
                    <a:pt x="868406" y="330481"/>
                    <a:pt x="861805" y="322455"/>
                    <a:pt x="861805" y="322455"/>
                  </a:cubicBezTo>
                  <a:lnTo>
                    <a:pt x="823226" y="335626"/>
                  </a:lnTo>
                  <a:cubicBezTo>
                    <a:pt x="823226" y="335626"/>
                    <a:pt x="795168" y="328218"/>
                    <a:pt x="784647" y="322455"/>
                  </a:cubicBezTo>
                  <a:cubicBezTo>
                    <a:pt x="774125" y="316693"/>
                    <a:pt x="800120" y="283354"/>
                    <a:pt x="810435" y="282943"/>
                  </a:cubicBezTo>
                  <a:cubicBezTo>
                    <a:pt x="820750" y="282737"/>
                    <a:pt x="823226" y="269772"/>
                    <a:pt x="823226" y="269772"/>
                  </a:cubicBezTo>
                  <a:cubicBezTo>
                    <a:pt x="823226" y="269772"/>
                    <a:pt x="841793" y="265656"/>
                    <a:pt x="861805" y="256601"/>
                  </a:cubicBezTo>
                  <a:cubicBezTo>
                    <a:pt x="881816" y="247546"/>
                    <a:pt x="866137" y="225732"/>
                    <a:pt x="861805" y="217088"/>
                  </a:cubicBezTo>
                  <a:cubicBezTo>
                    <a:pt x="857472" y="208445"/>
                    <a:pt x="863661" y="188071"/>
                    <a:pt x="861805" y="177576"/>
                  </a:cubicBezTo>
                  <a:cubicBezTo>
                    <a:pt x="859948" y="167080"/>
                    <a:pt x="851490" y="145678"/>
                    <a:pt x="849014" y="138063"/>
                  </a:cubicBezTo>
                  <a:cubicBezTo>
                    <a:pt x="846538" y="130654"/>
                    <a:pt x="819925" y="115631"/>
                    <a:pt x="810435" y="111721"/>
                  </a:cubicBezTo>
                  <a:cubicBezTo>
                    <a:pt x="801151" y="108017"/>
                    <a:pt x="785472" y="140533"/>
                    <a:pt x="784647" y="151234"/>
                  </a:cubicBezTo>
                  <a:cubicBezTo>
                    <a:pt x="783822" y="161935"/>
                    <a:pt x="733277" y="177576"/>
                    <a:pt x="733277" y="177576"/>
                  </a:cubicBezTo>
                  <a:lnTo>
                    <a:pt x="707489" y="164404"/>
                  </a:lnTo>
                  <a:lnTo>
                    <a:pt x="656119" y="164404"/>
                  </a:lnTo>
                  <a:cubicBezTo>
                    <a:pt x="656119" y="164404"/>
                    <a:pt x="648692" y="150616"/>
                    <a:pt x="630331" y="151234"/>
                  </a:cubicBezTo>
                  <a:cubicBezTo>
                    <a:pt x="612176" y="151851"/>
                    <a:pt x="616921" y="128185"/>
                    <a:pt x="604543" y="111721"/>
                  </a:cubicBezTo>
                  <a:cubicBezTo>
                    <a:pt x="592371" y="95464"/>
                    <a:pt x="582468" y="85379"/>
                    <a:pt x="578755" y="72209"/>
                  </a:cubicBezTo>
                  <a:cubicBezTo>
                    <a:pt x="575042" y="59037"/>
                    <a:pt x="570297" y="25493"/>
                    <a:pt x="565964" y="19731"/>
                  </a:cubicBezTo>
                  <a:cubicBezTo>
                    <a:pt x="561632" y="13968"/>
                    <a:pt x="558125" y="8001"/>
                    <a:pt x="553173" y="19731"/>
                  </a:cubicBezTo>
                  <a:cubicBezTo>
                    <a:pt x="548222" y="31461"/>
                    <a:pt x="523878" y="15615"/>
                    <a:pt x="514594" y="6560"/>
                  </a:cubicBezTo>
                  <a:cubicBezTo>
                    <a:pt x="505311" y="-2289"/>
                    <a:pt x="470033" y="-2084"/>
                    <a:pt x="463225" y="6560"/>
                  </a:cubicBezTo>
                  <a:cubicBezTo>
                    <a:pt x="456210" y="15203"/>
                    <a:pt x="448164" y="23023"/>
                    <a:pt x="437437" y="32902"/>
                  </a:cubicBezTo>
                  <a:cubicBezTo>
                    <a:pt x="426709" y="42780"/>
                    <a:pt x="416393" y="23023"/>
                    <a:pt x="386067" y="32902"/>
                  </a:cubicBezTo>
                  <a:cubicBezTo>
                    <a:pt x="355740" y="42780"/>
                    <a:pt x="365024" y="50600"/>
                    <a:pt x="360279" y="59243"/>
                  </a:cubicBezTo>
                  <a:cubicBezTo>
                    <a:pt x="355534" y="67886"/>
                    <a:pt x="360279" y="72414"/>
                    <a:pt x="360279" y="72414"/>
                  </a:cubicBezTo>
                  <a:lnTo>
                    <a:pt x="334491" y="111927"/>
                  </a:lnTo>
                  <a:cubicBezTo>
                    <a:pt x="334491" y="111927"/>
                    <a:pt x="340474" y="125715"/>
                    <a:pt x="334491" y="138269"/>
                  </a:cubicBezTo>
                  <a:cubicBezTo>
                    <a:pt x="328508" y="150822"/>
                    <a:pt x="323350" y="168315"/>
                    <a:pt x="308703" y="177782"/>
                  </a:cubicBezTo>
                  <a:cubicBezTo>
                    <a:pt x="294055" y="187248"/>
                    <a:pt x="270124" y="138269"/>
                    <a:pt x="270124" y="138269"/>
                  </a:cubicBezTo>
                  <a:cubicBezTo>
                    <a:pt x="270124" y="138269"/>
                    <a:pt x="223086" y="160700"/>
                    <a:pt x="218754" y="177782"/>
                  </a:cubicBezTo>
                  <a:cubicBezTo>
                    <a:pt x="214422" y="194656"/>
                    <a:pt x="218754" y="204123"/>
                    <a:pt x="218754" y="204123"/>
                  </a:cubicBezTo>
                  <a:cubicBezTo>
                    <a:pt x="218754" y="204123"/>
                    <a:pt x="223086" y="223262"/>
                    <a:pt x="218754" y="230465"/>
                  </a:cubicBezTo>
                  <a:lnTo>
                    <a:pt x="216897" y="233140"/>
                  </a:lnTo>
                  <a:cubicBezTo>
                    <a:pt x="216897" y="233140"/>
                    <a:pt x="203694" y="233346"/>
                    <a:pt x="193172" y="243636"/>
                  </a:cubicBezTo>
                  <a:cubicBezTo>
                    <a:pt x="182651" y="253925"/>
                    <a:pt x="184095" y="238285"/>
                    <a:pt x="180381" y="230465"/>
                  </a:cubicBezTo>
                  <a:cubicBezTo>
                    <a:pt x="176462" y="222645"/>
                    <a:pt x="162227" y="198361"/>
                    <a:pt x="167590" y="190952"/>
                  </a:cubicBezTo>
                  <a:cubicBezTo>
                    <a:pt x="172954" y="183544"/>
                    <a:pt x="142834" y="183338"/>
                    <a:pt x="141802" y="177782"/>
                  </a:cubicBezTo>
                  <a:cubicBezTo>
                    <a:pt x="140977" y="172225"/>
                    <a:pt x="120759" y="198361"/>
                    <a:pt x="103223" y="217294"/>
                  </a:cubicBezTo>
                  <a:cubicBezTo>
                    <a:pt x="85687" y="236227"/>
                    <a:pt x="108587" y="240755"/>
                    <a:pt x="103223" y="243636"/>
                  </a:cubicBezTo>
                  <a:cubicBezTo>
                    <a:pt x="97860" y="246311"/>
                    <a:pt x="118284" y="263392"/>
                    <a:pt x="116014" y="283149"/>
                  </a:cubicBezTo>
                  <a:cubicBezTo>
                    <a:pt x="113745" y="302905"/>
                    <a:pt x="98685" y="295908"/>
                    <a:pt x="90226" y="296319"/>
                  </a:cubicBezTo>
                  <a:lnTo>
                    <a:pt x="51647" y="283149"/>
                  </a:lnTo>
                  <a:lnTo>
                    <a:pt x="25859" y="269977"/>
                  </a:lnTo>
                  <a:cubicBezTo>
                    <a:pt x="25859" y="269977"/>
                    <a:pt x="12862" y="303316"/>
                    <a:pt x="13069" y="309490"/>
                  </a:cubicBezTo>
                  <a:cubicBezTo>
                    <a:pt x="13275" y="315458"/>
                    <a:pt x="3166" y="343446"/>
                    <a:pt x="277" y="349003"/>
                  </a:cubicBezTo>
                  <a:cubicBezTo>
                    <a:pt x="-2611" y="354559"/>
                    <a:pt x="17813" y="368553"/>
                    <a:pt x="26066" y="375344"/>
                  </a:cubicBezTo>
                  <a:cubicBezTo>
                    <a:pt x="34111" y="382136"/>
                    <a:pt x="38857" y="375344"/>
                    <a:pt x="38857" y="375344"/>
                  </a:cubicBezTo>
                  <a:cubicBezTo>
                    <a:pt x="38857" y="375344"/>
                    <a:pt x="54742" y="386046"/>
                    <a:pt x="64645" y="388515"/>
                  </a:cubicBezTo>
                  <a:cubicBezTo>
                    <a:pt x="74547" y="390779"/>
                    <a:pt x="90433" y="401686"/>
                    <a:pt x="90433" y="401686"/>
                  </a:cubicBezTo>
                  <a:cubicBezTo>
                    <a:pt x="90433" y="401686"/>
                    <a:pt x="96415" y="413622"/>
                    <a:pt x="116221" y="414857"/>
                  </a:cubicBezTo>
                  <a:cubicBezTo>
                    <a:pt x="136026" y="416092"/>
                    <a:pt x="142009" y="441199"/>
                    <a:pt x="142009" y="441199"/>
                  </a:cubicBezTo>
                  <a:cubicBezTo>
                    <a:pt x="142009" y="441199"/>
                    <a:pt x="159957" y="458692"/>
                    <a:pt x="154800" y="467541"/>
                  </a:cubicBezTo>
                  <a:cubicBezTo>
                    <a:pt x="149642" y="476390"/>
                    <a:pt x="169654" y="481329"/>
                    <a:pt x="180588" y="507054"/>
                  </a:cubicBezTo>
                  <a:cubicBezTo>
                    <a:pt x="191316" y="532778"/>
                    <a:pt x="162433" y="526192"/>
                    <a:pt x="154800" y="533395"/>
                  </a:cubicBezTo>
                  <a:cubicBezTo>
                    <a:pt x="147166" y="540598"/>
                    <a:pt x="130662" y="528868"/>
                    <a:pt x="129012" y="520224"/>
                  </a:cubicBezTo>
                  <a:cubicBezTo>
                    <a:pt x="127567" y="511581"/>
                    <a:pt x="111063" y="513845"/>
                    <a:pt x="116221" y="507054"/>
                  </a:cubicBezTo>
                  <a:cubicBezTo>
                    <a:pt x="121378" y="500262"/>
                    <a:pt x="106112" y="491207"/>
                    <a:pt x="90433" y="467541"/>
                  </a:cubicBezTo>
                  <a:cubicBezTo>
                    <a:pt x="74753" y="443874"/>
                    <a:pt x="84037" y="446344"/>
                    <a:pt x="77642" y="441199"/>
                  </a:cubicBezTo>
                  <a:cubicBezTo>
                    <a:pt x="71040" y="436260"/>
                    <a:pt x="51854" y="414857"/>
                    <a:pt x="51854" y="414857"/>
                  </a:cubicBezTo>
                  <a:lnTo>
                    <a:pt x="51854" y="441199"/>
                  </a:lnTo>
                  <a:cubicBezTo>
                    <a:pt x="51854" y="441199"/>
                    <a:pt x="32874" y="478654"/>
                    <a:pt x="26066" y="480712"/>
                  </a:cubicBezTo>
                  <a:cubicBezTo>
                    <a:pt x="19464" y="482769"/>
                    <a:pt x="54742" y="508700"/>
                    <a:pt x="64645" y="520224"/>
                  </a:cubicBezTo>
                  <a:cubicBezTo>
                    <a:pt x="74547" y="531749"/>
                    <a:pt x="91464" y="541215"/>
                    <a:pt x="103223" y="559737"/>
                  </a:cubicBezTo>
                  <a:cubicBezTo>
                    <a:pt x="114983" y="578052"/>
                    <a:pt x="103636" y="596163"/>
                    <a:pt x="103223" y="612215"/>
                  </a:cubicBezTo>
                  <a:cubicBezTo>
                    <a:pt x="102811" y="628267"/>
                    <a:pt x="88988" y="638556"/>
                    <a:pt x="90433" y="664692"/>
                  </a:cubicBezTo>
                  <a:cubicBezTo>
                    <a:pt x="91877" y="690828"/>
                    <a:pt x="123235" y="638556"/>
                    <a:pt x="129012" y="638350"/>
                  </a:cubicBezTo>
                  <a:cubicBezTo>
                    <a:pt x="134788" y="638145"/>
                    <a:pt x="164702" y="593487"/>
                    <a:pt x="167590" y="585667"/>
                  </a:cubicBezTo>
                  <a:cubicBezTo>
                    <a:pt x="170479" y="577847"/>
                    <a:pt x="181825" y="578464"/>
                    <a:pt x="206169" y="572496"/>
                  </a:cubicBezTo>
                  <a:cubicBezTo>
                    <a:pt x="230513" y="566528"/>
                    <a:pt x="225768" y="550887"/>
                    <a:pt x="231958" y="546155"/>
                  </a:cubicBezTo>
                  <a:cubicBezTo>
                    <a:pt x="237940" y="541421"/>
                    <a:pt x="244748" y="559325"/>
                    <a:pt x="244748" y="559325"/>
                  </a:cubicBezTo>
                  <a:cubicBezTo>
                    <a:pt x="244748" y="559325"/>
                    <a:pt x="255064" y="583403"/>
                    <a:pt x="257539" y="598838"/>
                  </a:cubicBezTo>
                  <a:cubicBezTo>
                    <a:pt x="260015" y="614273"/>
                    <a:pt x="240416" y="608510"/>
                    <a:pt x="231751" y="625180"/>
                  </a:cubicBezTo>
                  <a:cubicBezTo>
                    <a:pt x="223086" y="641849"/>
                    <a:pt x="270330" y="638350"/>
                    <a:pt x="270330" y="638350"/>
                  </a:cubicBezTo>
                  <a:cubicBezTo>
                    <a:pt x="270330" y="638350"/>
                    <a:pt x="323556" y="610980"/>
                    <a:pt x="334697" y="598838"/>
                  </a:cubicBezTo>
                  <a:cubicBezTo>
                    <a:pt x="345837" y="586696"/>
                    <a:pt x="343156" y="563441"/>
                    <a:pt x="334697" y="559325"/>
                  </a:cubicBezTo>
                  <a:cubicBezTo>
                    <a:pt x="326238" y="555210"/>
                    <a:pt x="326032" y="543479"/>
                    <a:pt x="308909" y="532983"/>
                  </a:cubicBezTo>
                  <a:cubicBezTo>
                    <a:pt x="291786" y="522694"/>
                    <a:pt x="252588" y="515903"/>
                    <a:pt x="244542" y="519813"/>
                  </a:cubicBezTo>
                  <a:cubicBezTo>
                    <a:pt x="236496" y="523723"/>
                    <a:pt x="262284" y="488326"/>
                    <a:pt x="257333" y="480300"/>
                  </a:cubicBezTo>
                  <a:cubicBezTo>
                    <a:pt x="252381" y="472274"/>
                    <a:pt x="257333" y="467129"/>
                    <a:pt x="257333" y="467129"/>
                  </a:cubicBezTo>
                  <a:cubicBezTo>
                    <a:pt x="257333" y="467129"/>
                    <a:pt x="262284" y="458280"/>
                    <a:pt x="257333" y="440788"/>
                  </a:cubicBezTo>
                  <a:cubicBezTo>
                    <a:pt x="252381" y="423295"/>
                    <a:pt x="240210" y="420825"/>
                    <a:pt x="231545" y="414446"/>
                  </a:cubicBezTo>
                  <a:cubicBezTo>
                    <a:pt x="222880" y="408066"/>
                    <a:pt x="232783" y="405802"/>
                    <a:pt x="231545" y="388104"/>
                  </a:cubicBezTo>
                  <a:cubicBezTo>
                    <a:pt x="230307" y="370405"/>
                    <a:pt x="242685" y="388309"/>
                    <a:pt x="257333" y="374933"/>
                  </a:cubicBezTo>
                  <a:cubicBezTo>
                    <a:pt x="269917" y="363614"/>
                    <a:pt x="270330" y="361968"/>
                    <a:pt x="270330" y="361762"/>
                  </a:cubicBezTo>
                  <a:cubicBezTo>
                    <a:pt x="270536" y="361968"/>
                    <a:pt x="281058" y="371023"/>
                    <a:pt x="290135" y="372875"/>
                  </a:cubicBezTo>
                  <a:cubicBezTo>
                    <a:pt x="299213" y="374727"/>
                    <a:pt x="297768" y="379049"/>
                    <a:pt x="305815" y="375962"/>
                  </a:cubicBezTo>
                  <a:cubicBezTo>
                    <a:pt x="307465" y="375344"/>
                    <a:pt x="308703" y="374316"/>
                    <a:pt x="309941" y="373081"/>
                  </a:cubicBezTo>
                  <a:cubicBezTo>
                    <a:pt x="309528" y="374110"/>
                    <a:pt x="309115" y="374933"/>
                    <a:pt x="309115" y="374933"/>
                  </a:cubicBezTo>
                  <a:lnTo>
                    <a:pt x="321906" y="388104"/>
                  </a:lnTo>
                  <a:cubicBezTo>
                    <a:pt x="321906" y="388104"/>
                    <a:pt x="338410" y="393249"/>
                    <a:pt x="334697" y="401275"/>
                  </a:cubicBezTo>
                  <a:cubicBezTo>
                    <a:pt x="331190" y="409301"/>
                    <a:pt x="347488" y="440788"/>
                    <a:pt x="347488" y="440788"/>
                  </a:cubicBezTo>
                  <a:cubicBezTo>
                    <a:pt x="347488" y="440788"/>
                    <a:pt x="357184" y="466717"/>
                    <a:pt x="360279" y="477007"/>
                  </a:cubicBezTo>
                  <a:lnTo>
                    <a:pt x="360485" y="477624"/>
                  </a:lnTo>
                  <a:cubicBezTo>
                    <a:pt x="360485" y="477419"/>
                    <a:pt x="360485" y="477213"/>
                    <a:pt x="360279" y="477007"/>
                  </a:cubicBezTo>
                  <a:cubicBezTo>
                    <a:pt x="360279" y="477830"/>
                    <a:pt x="360072" y="478448"/>
                    <a:pt x="360279" y="479065"/>
                  </a:cubicBezTo>
                  <a:cubicBezTo>
                    <a:pt x="360279" y="479476"/>
                    <a:pt x="360485" y="479888"/>
                    <a:pt x="360485" y="480300"/>
                  </a:cubicBezTo>
                  <a:cubicBezTo>
                    <a:pt x="366055" y="496969"/>
                    <a:pt x="372863" y="503761"/>
                    <a:pt x="386273" y="519813"/>
                  </a:cubicBezTo>
                  <a:cubicBezTo>
                    <a:pt x="399477" y="535865"/>
                    <a:pt x="400095" y="538952"/>
                    <a:pt x="412061" y="546155"/>
                  </a:cubicBezTo>
                  <a:cubicBezTo>
                    <a:pt x="424027" y="553357"/>
                    <a:pt x="430628" y="559120"/>
                    <a:pt x="424852" y="572496"/>
                  </a:cubicBezTo>
                  <a:cubicBezTo>
                    <a:pt x="419075" y="585873"/>
                    <a:pt x="421964" y="602953"/>
                    <a:pt x="412061" y="612009"/>
                  </a:cubicBezTo>
                  <a:cubicBezTo>
                    <a:pt x="401952" y="620858"/>
                    <a:pt x="347694" y="651521"/>
                    <a:pt x="347694" y="651521"/>
                  </a:cubicBezTo>
                  <a:cubicBezTo>
                    <a:pt x="347694" y="651521"/>
                    <a:pt x="397620" y="664487"/>
                    <a:pt x="412061" y="651521"/>
                  </a:cubicBezTo>
                  <a:cubicBezTo>
                    <a:pt x="426502" y="638556"/>
                    <a:pt x="452703" y="616948"/>
                    <a:pt x="450640" y="625180"/>
                  </a:cubicBezTo>
                  <a:cubicBezTo>
                    <a:pt x="448371" y="633411"/>
                    <a:pt x="446720" y="641849"/>
                    <a:pt x="437849" y="651521"/>
                  </a:cubicBezTo>
                  <a:cubicBezTo>
                    <a:pt x="428978" y="661194"/>
                    <a:pt x="412474" y="666956"/>
                    <a:pt x="412061" y="677863"/>
                  </a:cubicBezTo>
                  <a:cubicBezTo>
                    <a:pt x="411855" y="688564"/>
                    <a:pt x="403809" y="706057"/>
                    <a:pt x="399270" y="717376"/>
                  </a:cubicBezTo>
                  <a:cubicBezTo>
                    <a:pt x="394732" y="728695"/>
                    <a:pt x="386479" y="769854"/>
                    <a:pt x="386479" y="769854"/>
                  </a:cubicBezTo>
                  <a:cubicBezTo>
                    <a:pt x="386479" y="769854"/>
                    <a:pt x="388955" y="795167"/>
                    <a:pt x="373689" y="809366"/>
                  </a:cubicBezTo>
                  <a:cubicBezTo>
                    <a:pt x="358216" y="823566"/>
                    <a:pt x="338823" y="820274"/>
                    <a:pt x="335110" y="835708"/>
                  </a:cubicBezTo>
                  <a:cubicBezTo>
                    <a:pt x="331396" y="851143"/>
                    <a:pt x="322319" y="875220"/>
                    <a:pt x="322319" y="875220"/>
                  </a:cubicBezTo>
                  <a:cubicBezTo>
                    <a:pt x="322319" y="875220"/>
                    <a:pt x="304576" y="876044"/>
                    <a:pt x="296531" y="875220"/>
                  </a:cubicBezTo>
                  <a:cubicBezTo>
                    <a:pt x="288485" y="874192"/>
                    <a:pt x="270124" y="883658"/>
                    <a:pt x="257952" y="888392"/>
                  </a:cubicBezTo>
                  <a:cubicBezTo>
                    <a:pt x="245780" y="893125"/>
                    <a:pt x="232164" y="888392"/>
                    <a:pt x="232164" y="888392"/>
                  </a:cubicBezTo>
                  <a:lnTo>
                    <a:pt x="244954" y="914733"/>
                  </a:lnTo>
                  <a:lnTo>
                    <a:pt x="244954" y="941075"/>
                  </a:lnTo>
                  <a:cubicBezTo>
                    <a:pt x="244954" y="941075"/>
                    <a:pt x="253000" y="948895"/>
                    <a:pt x="257746" y="954246"/>
                  </a:cubicBezTo>
                  <a:cubicBezTo>
                    <a:pt x="262697" y="959597"/>
                    <a:pt x="260221" y="983880"/>
                    <a:pt x="257746" y="993759"/>
                  </a:cubicBezTo>
                  <a:cubicBezTo>
                    <a:pt x="255270" y="1003636"/>
                    <a:pt x="231958" y="1020100"/>
                    <a:pt x="231958" y="1020100"/>
                  </a:cubicBezTo>
                  <a:cubicBezTo>
                    <a:pt x="231958" y="1020100"/>
                    <a:pt x="247843" y="1041297"/>
                    <a:pt x="257746" y="1046442"/>
                  </a:cubicBezTo>
                  <a:cubicBezTo>
                    <a:pt x="267442" y="1051381"/>
                    <a:pt x="284771" y="1066404"/>
                    <a:pt x="283534" y="1072784"/>
                  </a:cubicBezTo>
                  <a:cubicBezTo>
                    <a:pt x="282296" y="1079163"/>
                    <a:pt x="309322" y="1106534"/>
                    <a:pt x="309322" y="1112296"/>
                  </a:cubicBezTo>
                  <a:cubicBezTo>
                    <a:pt x="309322" y="1118059"/>
                    <a:pt x="311797" y="1136580"/>
                    <a:pt x="309322" y="1151809"/>
                  </a:cubicBezTo>
                  <a:cubicBezTo>
                    <a:pt x="306846" y="1167038"/>
                    <a:pt x="292198" y="1161481"/>
                    <a:pt x="283534" y="1178151"/>
                  </a:cubicBezTo>
                  <a:cubicBezTo>
                    <a:pt x="274869" y="1194614"/>
                    <a:pt x="283534" y="1217664"/>
                    <a:pt x="283534" y="1217664"/>
                  </a:cubicBezTo>
                  <a:lnTo>
                    <a:pt x="232164" y="1204492"/>
                  </a:lnTo>
                  <a:cubicBezTo>
                    <a:pt x="213803" y="1199759"/>
                    <a:pt x="219373" y="1217664"/>
                    <a:pt x="219373" y="1217664"/>
                  </a:cubicBezTo>
                  <a:cubicBezTo>
                    <a:pt x="219373" y="1217664"/>
                    <a:pt x="242273" y="1239066"/>
                    <a:pt x="245161" y="1244005"/>
                  </a:cubicBezTo>
                  <a:cubicBezTo>
                    <a:pt x="249906" y="1252237"/>
                    <a:pt x="254032" y="1293602"/>
                    <a:pt x="257952" y="1296483"/>
                  </a:cubicBezTo>
                  <a:cubicBezTo>
                    <a:pt x="262284" y="1299776"/>
                    <a:pt x="296531" y="1296483"/>
                    <a:pt x="296531" y="1296483"/>
                  </a:cubicBezTo>
                  <a:cubicBezTo>
                    <a:pt x="296531" y="1296483"/>
                    <a:pt x="350995" y="1289075"/>
                    <a:pt x="360898" y="1283312"/>
                  </a:cubicBezTo>
                  <a:cubicBezTo>
                    <a:pt x="370800" y="1277550"/>
                    <a:pt x="373689" y="1309654"/>
                    <a:pt x="373689" y="1309654"/>
                  </a:cubicBezTo>
                  <a:cubicBezTo>
                    <a:pt x="373689" y="1309654"/>
                    <a:pt x="380290" y="1331674"/>
                    <a:pt x="386479" y="1335996"/>
                  </a:cubicBezTo>
                  <a:cubicBezTo>
                    <a:pt x="392875" y="1340317"/>
                    <a:pt x="428978" y="1331674"/>
                    <a:pt x="437849" y="1322825"/>
                  </a:cubicBezTo>
                  <a:cubicBezTo>
                    <a:pt x="446720" y="1313976"/>
                    <a:pt x="436199" y="1301628"/>
                    <a:pt x="437849" y="1296483"/>
                  </a:cubicBezTo>
                  <a:cubicBezTo>
                    <a:pt x="439293" y="1291338"/>
                    <a:pt x="421551" y="1284135"/>
                    <a:pt x="412061" y="1283312"/>
                  </a:cubicBezTo>
                  <a:cubicBezTo>
                    <a:pt x="402571" y="1282489"/>
                    <a:pt x="414331" y="1259028"/>
                    <a:pt x="399270" y="1243799"/>
                  </a:cubicBezTo>
                  <a:cubicBezTo>
                    <a:pt x="384210" y="1228571"/>
                    <a:pt x="402159" y="1224043"/>
                    <a:pt x="399270" y="1217458"/>
                  </a:cubicBezTo>
                  <a:cubicBezTo>
                    <a:pt x="396382" y="1210872"/>
                    <a:pt x="392256" y="1196467"/>
                    <a:pt x="386479" y="1177945"/>
                  </a:cubicBezTo>
                  <a:cubicBezTo>
                    <a:pt x="380497" y="1159423"/>
                    <a:pt x="399270" y="1164774"/>
                    <a:pt x="399270" y="1164774"/>
                  </a:cubicBezTo>
                  <a:cubicBezTo>
                    <a:pt x="399270" y="1164774"/>
                    <a:pt x="414331" y="1146458"/>
                    <a:pt x="412061" y="1138432"/>
                  </a:cubicBezTo>
                  <a:cubicBezTo>
                    <a:pt x="409792" y="1130612"/>
                    <a:pt x="424852" y="1072784"/>
                    <a:pt x="424852" y="1072784"/>
                  </a:cubicBezTo>
                  <a:lnTo>
                    <a:pt x="450640" y="1059613"/>
                  </a:lnTo>
                  <a:cubicBezTo>
                    <a:pt x="450640" y="1059613"/>
                    <a:pt x="470445" y="1068874"/>
                    <a:pt x="476428" y="1085954"/>
                  </a:cubicBezTo>
                  <a:cubicBezTo>
                    <a:pt x="482411" y="1102830"/>
                    <a:pt x="502216" y="1099126"/>
                    <a:pt x="502216" y="1099126"/>
                  </a:cubicBezTo>
                  <a:lnTo>
                    <a:pt x="489425" y="1125467"/>
                  </a:lnTo>
                  <a:cubicBezTo>
                    <a:pt x="489425" y="1125467"/>
                    <a:pt x="485299" y="1141519"/>
                    <a:pt x="476635" y="1138638"/>
                  </a:cubicBezTo>
                  <a:cubicBezTo>
                    <a:pt x="467969" y="1135757"/>
                    <a:pt x="463843" y="1125467"/>
                    <a:pt x="463843" y="1125467"/>
                  </a:cubicBezTo>
                  <a:lnTo>
                    <a:pt x="438055" y="1125467"/>
                  </a:lnTo>
                  <a:lnTo>
                    <a:pt x="425265" y="1125467"/>
                  </a:lnTo>
                  <a:lnTo>
                    <a:pt x="425265" y="1164980"/>
                  </a:lnTo>
                  <a:lnTo>
                    <a:pt x="476635" y="1164980"/>
                  </a:lnTo>
                  <a:cubicBezTo>
                    <a:pt x="476635" y="1164980"/>
                    <a:pt x="473127" y="1189264"/>
                    <a:pt x="476635" y="1204492"/>
                  </a:cubicBezTo>
                  <a:cubicBezTo>
                    <a:pt x="480142" y="1219721"/>
                    <a:pt x="489425" y="1230834"/>
                    <a:pt x="489425" y="1230834"/>
                  </a:cubicBezTo>
                  <a:lnTo>
                    <a:pt x="489425" y="1283518"/>
                  </a:lnTo>
                  <a:cubicBezTo>
                    <a:pt x="489425" y="1283518"/>
                    <a:pt x="478078" y="1316856"/>
                    <a:pt x="476635" y="1323031"/>
                  </a:cubicBezTo>
                  <a:cubicBezTo>
                    <a:pt x="475396" y="1327969"/>
                    <a:pt x="465907" y="1345256"/>
                    <a:pt x="463843" y="1349166"/>
                  </a:cubicBezTo>
                  <a:cubicBezTo>
                    <a:pt x="463843" y="1349166"/>
                    <a:pt x="463843" y="1349166"/>
                    <a:pt x="463843" y="1349372"/>
                  </a:cubicBezTo>
                  <a:cubicBezTo>
                    <a:pt x="463637" y="1349784"/>
                    <a:pt x="463431" y="1349990"/>
                    <a:pt x="463431" y="1349990"/>
                  </a:cubicBezTo>
                  <a:cubicBezTo>
                    <a:pt x="463431" y="1349990"/>
                    <a:pt x="463637" y="1349578"/>
                    <a:pt x="463843" y="1349166"/>
                  </a:cubicBezTo>
                  <a:cubicBezTo>
                    <a:pt x="463843" y="1348960"/>
                    <a:pt x="432692" y="1398969"/>
                    <a:pt x="438055" y="1401850"/>
                  </a:cubicBezTo>
                  <a:cubicBezTo>
                    <a:pt x="445070" y="1405760"/>
                    <a:pt x="463843" y="1401850"/>
                    <a:pt x="463843" y="1401850"/>
                  </a:cubicBezTo>
                  <a:lnTo>
                    <a:pt x="489631" y="1375508"/>
                  </a:lnTo>
                  <a:lnTo>
                    <a:pt x="515420" y="1362338"/>
                  </a:lnTo>
                  <a:cubicBezTo>
                    <a:pt x="515420" y="1362338"/>
                    <a:pt x="524703" y="1374067"/>
                    <a:pt x="541208" y="1362338"/>
                  </a:cubicBezTo>
                  <a:cubicBezTo>
                    <a:pt x="557712" y="1350607"/>
                    <a:pt x="563901" y="1339289"/>
                    <a:pt x="579787" y="1322825"/>
                  </a:cubicBezTo>
                  <a:cubicBezTo>
                    <a:pt x="595672" y="1306567"/>
                    <a:pt x="593196" y="1309242"/>
                    <a:pt x="605575" y="1309654"/>
                  </a:cubicBezTo>
                  <a:cubicBezTo>
                    <a:pt x="617747" y="1310271"/>
                    <a:pt x="618366" y="1309654"/>
                    <a:pt x="618366" y="1309654"/>
                  </a:cubicBezTo>
                  <a:cubicBezTo>
                    <a:pt x="618366" y="1309654"/>
                    <a:pt x="621666" y="1265408"/>
                    <a:pt x="618366" y="1257176"/>
                  </a:cubicBezTo>
                  <a:cubicBezTo>
                    <a:pt x="616302" y="1252031"/>
                    <a:pt x="592578" y="1244005"/>
                    <a:pt x="592578" y="1244005"/>
                  </a:cubicBezTo>
                  <a:cubicBezTo>
                    <a:pt x="592578" y="1244005"/>
                    <a:pt x="593196" y="1224249"/>
                    <a:pt x="592578" y="1217664"/>
                  </a:cubicBezTo>
                  <a:cubicBezTo>
                    <a:pt x="591959" y="1211078"/>
                    <a:pt x="610320" y="1204287"/>
                    <a:pt x="618366" y="1204492"/>
                  </a:cubicBezTo>
                  <a:cubicBezTo>
                    <a:pt x="625793" y="1204081"/>
                    <a:pt x="660864" y="1219104"/>
                    <a:pt x="658801" y="1213548"/>
                  </a:cubicBezTo>
                  <a:moveTo>
                    <a:pt x="315717" y="361350"/>
                  </a:moveTo>
                  <a:lnTo>
                    <a:pt x="315717" y="361350"/>
                  </a:lnTo>
                  <a:cubicBezTo>
                    <a:pt x="315717" y="361350"/>
                    <a:pt x="315717" y="361350"/>
                    <a:pt x="315717" y="361350"/>
                  </a:cubicBezTo>
                  <a:lnTo>
                    <a:pt x="315717" y="361350"/>
                  </a:lnTo>
                  <a:close/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  <p:sp>
          <p:nvSpPr>
            <p:cNvPr id="11" name="フリーフォーム 58">
              <a:extLst>
                <a:ext uri="{FF2B5EF4-FFF2-40B4-BE49-F238E27FC236}">
                  <a16:creationId xmlns:a16="http://schemas.microsoft.com/office/drawing/2014/main" id="{B330FFC8-91D1-4CA6-A073-9650B767870D}"/>
                </a:ext>
              </a:extLst>
            </p:cNvPr>
            <p:cNvSpPr/>
            <p:nvPr/>
          </p:nvSpPr>
          <p:spPr>
            <a:xfrm>
              <a:off x="3216051" y="6082613"/>
              <a:ext cx="68558" cy="58515"/>
            </a:xfrm>
            <a:custGeom>
              <a:avLst/>
              <a:gdLst>
                <a:gd name="connsiteX0" fmla="*/ 51370 w 77157"/>
                <a:gd name="connsiteY0" fmla="*/ 52683 h 65854"/>
                <a:gd name="connsiteX1" fmla="*/ 77158 w 77157"/>
                <a:gd name="connsiteY1" fmla="*/ 26342 h 65854"/>
                <a:gd name="connsiteX2" fmla="*/ 77158 w 77157"/>
                <a:gd name="connsiteY2" fmla="*/ 0 h 65854"/>
                <a:gd name="connsiteX3" fmla="*/ 38579 w 77157"/>
                <a:gd name="connsiteY3" fmla="*/ 0 h 65854"/>
                <a:gd name="connsiteX4" fmla="*/ 12791 w 77157"/>
                <a:gd name="connsiteY4" fmla="*/ 13171 h 65854"/>
                <a:gd name="connsiteX5" fmla="*/ 0 w 77157"/>
                <a:gd name="connsiteY5" fmla="*/ 39512 h 65854"/>
                <a:gd name="connsiteX6" fmla="*/ 12791 w 77157"/>
                <a:gd name="connsiteY6" fmla="*/ 65854 h 65854"/>
                <a:gd name="connsiteX7" fmla="*/ 51370 w 77157"/>
                <a:gd name="connsiteY7" fmla="*/ 52683 h 6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157" h="65854">
                  <a:moveTo>
                    <a:pt x="51370" y="52683"/>
                  </a:moveTo>
                  <a:cubicBezTo>
                    <a:pt x="57559" y="47744"/>
                    <a:pt x="77158" y="26342"/>
                    <a:pt x="77158" y="26342"/>
                  </a:cubicBezTo>
                  <a:lnTo>
                    <a:pt x="77158" y="0"/>
                  </a:lnTo>
                  <a:lnTo>
                    <a:pt x="38579" y="0"/>
                  </a:lnTo>
                  <a:cubicBezTo>
                    <a:pt x="38579" y="0"/>
                    <a:pt x="25788" y="2675"/>
                    <a:pt x="12791" y="13171"/>
                  </a:cubicBezTo>
                  <a:cubicBezTo>
                    <a:pt x="0" y="23666"/>
                    <a:pt x="0" y="39512"/>
                    <a:pt x="0" y="39512"/>
                  </a:cubicBezTo>
                  <a:lnTo>
                    <a:pt x="12791" y="65854"/>
                  </a:lnTo>
                  <a:cubicBezTo>
                    <a:pt x="12791" y="65854"/>
                    <a:pt x="45181" y="57622"/>
                    <a:pt x="51370" y="52683"/>
                  </a:cubicBezTo>
                  <a:close/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  <p:sp>
          <p:nvSpPr>
            <p:cNvPr id="12" name="フリーフォーム 59">
              <a:extLst>
                <a:ext uri="{FF2B5EF4-FFF2-40B4-BE49-F238E27FC236}">
                  <a16:creationId xmlns:a16="http://schemas.microsoft.com/office/drawing/2014/main" id="{10B54C12-BE96-4A02-81D0-9F470148BBF6}"/>
                </a:ext>
              </a:extLst>
            </p:cNvPr>
            <p:cNvSpPr/>
            <p:nvPr/>
          </p:nvSpPr>
          <p:spPr>
            <a:xfrm>
              <a:off x="3112723" y="6069862"/>
              <a:ext cx="92255" cy="153187"/>
            </a:xfrm>
            <a:custGeom>
              <a:avLst/>
              <a:gdLst>
                <a:gd name="connsiteX0" fmla="*/ 77710 w 103826"/>
                <a:gd name="connsiteY0" fmla="*/ 119717 h 172400"/>
                <a:gd name="connsiteX1" fmla="*/ 90500 w 103826"/>
                <a:gd name="connsiteY1" fmla="*/ 93376 h 172400"/>
                <a:gd name="connsiteX2" fmla="*/ 103291 w 103826"/>
                <a:gd name="connsiteY2" fmla="*/ 53863 h 172400"/>
                <a:gd name="connsiteX3" fmla="*/ 90500 w 103826"/>
                <a:gd name="connsiteY3" fmla="*/ 14351 h 172400"/>
                <a:gd name="connsiteX4" fmla="*/ 77710 w 103826"/>
                <a:gd name="connsiteY4" fmla="*/ 1179 h 172400"/>
                <a:gd name="connsiteX5" fmla="*/ 64919 w 103826"/>
                <a:gd name="connsiteY5" fmla="*/ 1179 h 172400"/>
                <a:gd name="connsiteX6" fmla="*/ 26340 w 103826"/>
                <a:gd name="connsiteY6" fmla="*/ 27521 h 172400"/>
                <a:gd name="connsiteX7" fmla="*/ 13549 w 103826"/>
                <a:gd name="connsiteY7" fmla="*/ 67034 h 172400"/>
                <a:gd name="connsiteX8" fmla="*/ 13549 w 103826"/>
                <a:gd name="connsiteY8" fmla="*/ 106546 h 172400"/>
                <a:gd name="connsiteX9" fmla="*/ 758 w 103826"/>
                <a:gd name="connsiteY9" fmla="*/ 146059 h 172400"/>
                <a:gd name="connsiteX10" fmla="*/ 13549 w 103826"/>
                <a:gd name="connsiteY10" fmla="*/ 172401 h 172400"/>
                <a:gd name="connsiteX11" fmla="*/ 52128 w 103826"/>
                <a:gd name="connsiteY11" fmla="*/ 146059 h 172400"/>
                <a:gd name="connsiteX12" fmla="*/ 77710 w 103826"/>
                <a:gd name="connsiteY12" fmla="*/ 119717 h 1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826" h="172400">
                  <a:moveTo>
                    <a:pt x="77710" y="119717"/>
                  </a:moveTo>
                  <a:cubicBezTo>
                    <a:pt x="84311" y="119923"/>
                    <a:pt x="90500" y="93376"/>
                    <a:pt x="90500" y="93376"/>
                  </a:cubicBezTo>
                  <a:cubicBezTo>
                    <a:pt x="90500" y="93376"/>
                    <a:pt x="100197" y="67034"/>
                    <a:pt x="103291" y="53863"/>
                  </a:cubicBezTo>
                  <a:cubicBezTo>
                    <a:pt x="106386" y="40692"/>
                    <a:pt x="95245" y="24434"/>
                    <a:pt x="90500" y="14351"/>
                  </a:cubicBezTo>
                  <a:cubicBezTo>
                    <a:pt x="85549" y="4266"/>
                    <a:pt x="83280" y="-2937"/>
                    <a:pt x="77710" y="1179"/>
                  </a:cubicBezTo>
                  <a:cubicBezTo>
                    <a:pt x="72139" y="5295"/>
                    <a:pt x="64919" y="1179"/>
                    <a:pt x="64919" y="1179"/>
                  </a:cubicBezTo>
                  <a:cubicBezTo>
                    <a:pt x="64919" y="1179"/>
                    <a:pt x="44288" y="11880"/>
                    <a:pt x="26340" y="27521"/>
                  </a:cubicBezTo>
                  <a:cubicBezTo>
                    <a:pt x="8391" y="42956"/>
                    <a:pt x="13549" y="67034"/>
                    <a:pt x="13549" y="67034"/>
                  </a:cubicBezTo>
                  <a:lnTo>
                    <a:pt x="13549" y="106546"/>
                  </a:lnTo>
                  <a:cubicBezTo>
                    <a:pt x="13549" y="106546"/>
                    <a:pt x="5297" y="139474"/>
                    <a:pt x="758" y="146059"/>
                  </a:cubicBezTo>
                  <a:cubicBezTo>
                    <a:pt x="-3781" y="152439"/>
                    <a:pt x="13549" y="172401"/>
                    <a:pt x="13549" y="172401"/>
                  </a:cubicBezTo>
                  <a:cubicBezTo>
                    <a:pt x="13549" y="172401"/>
                    <a:pt x="41813" y="159642"/>
                    <a:pt x="52128" y="146059"/>
                  </a:cubicBezTo>
                  <a:cubicBezTo>
                    <a:pt x="62237" y="132477"/>
                    <a:pt x="70902" y="119511"/>
                    <a:pt x="77710" y="119717"/>
                  </a:cubicBezTo>
                  <a:close/>
                </a:path>
              </a:pathLst>
            </a:custGeom>
            <a:solidFill>
              <a:srgbClr val="21466A">
                <a:alpha val="54000"/>
              </a:srgbClr>
            </a:solidFill>
            <a:ln w="206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ADB206-2478-4ED3-B12E-0CB4686321E9}"/>
              </a:ext>
            </a:extLst>
          </p:cNvPr>
          <p:cNvSpPr txBox="1"/>
          <p:nvPr/>
        </p:nvSpPr>
        <p:spPr>
          <a:xfrm>
            <a:off x="2578694" y="4595184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rPr>
              <a:t>Hiroshima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09B2D5-E585-443C-9495-7BDEB7D099F7}"/>
              </a:ext>
            </a:extLst>
          </p:cNvPr>
          <p:cNvSpPr txBox="1"/>
          <p:nvPr/>
        </p:nvSpPr>
        <p:spPr>
          <a:xfrm>
            <a:off x="4580515" y="412088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/>
                <a:ea typeface="游明朝"/>
                <a:cs typeface="+mn-cs"/>
              </a:rPr>
              <a:t>Kyoto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D9CD09-DA2B-4945-8752-DE112208E741}"/>
              </a:ext>
            </a:extLst>
          </p:cNvPr>
          <p:cNvSpPr txBox="1"/>
          <p:nvPr/>
        </p:nvSpPr>
        <p:spPr>
          <a:xfrm>
            <a:off x="8432420" y="525591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515151"/>
                </a:solidFill>
                <a:latin typeface="Yu Gothic UI"/>
                <a:ea typeface="游明朝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Yu Gothic UI"/>
                <a:ea typeface="游明朝"/>
                <a:cs typeface="+mn-cs"/>
              </a:rPr>
              <a:t>okyo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3B87394-02A5-4BAE-80EA-A0F4A9E801DF}"/>
              </a:ext>
            </a:extLst>
          </p:cNvPr>
          <p:cNvSpPr>
            <a:spLocks noChangeAspect="1"/>
          </p:cNvSpPr>
          <p:nvPr/>
        </p:nvSpPr>
        <p:spPr>
          <a:xfrm>
            <a:off x="4581153" y="5429144"/>
            <a:ext cx="144000" cy="144000"/>
          </a:xfrm>
          <a:prstGeom prst="ellipse">
            <a:avLst/>
          </a:prstGeom>
          <a:solidFill>
            <a:schemeClr val="bg1"/>
          </a:solidFill>
          <a:ln w="508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69F2C41-3C75-49CE-B85F-F1E227F83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56" y="4791937"/>
            <a:ext cx="2304014" cy="863653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513833AC-1AE3-47B0-9345-5719A3DF7CFD}"/>
              </a:ext>
            </a:extLst>
          </p:cNvPr>
          <p:cNvSpPr>
            <a:spLocks noChangeAspect="1"/>
          </p:cNvSpPr>
          <p:nvPr/>
        </p:nvSpPr>
        <p:spPr>
          <a:xfrm>
            <a:off x="6024000" y="5168195"/>
            <a:ext cx="144000" cy="144000"/>
          </a:xfrm>
          <a:prstGeom prst="ellipse">
            <a:avLst/>
          </a:prstGeom>
          <a:solidFill>
            <a:schemeClr val="bg1"/>
          </a:solidFill>
          <a:ln w="508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858938C-8A40-4217-AD6B-E109FF856049}"/>
              </a:ext>
            </a:extLst>
          </p:cNvPr>
          <p:cNvSpPr>
            <a:spLocks noChangeAspect="1"/>
          </p:cNvSpPr>
          <p:nvPr/>
        </p:nvSpPr>
        <p:spPr>
          <a:xfrm>
            <a:off x="7723977" y="4754017"/>
            <a:ext cx="144000" cy="144000"/>
          </a:xfrm>
          <a:prstGeom prst="ellipse">
            <a:avLst/>
          </a:prstGeom>
          <a:solidFill>
            <a:schemeClr val="bg1"/>
          </a:solidFill>
          <a:ln w="508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B796677-0253-40E9-8E7E-81CCA0553C31}"/>
              </a:ext>
            </a:extLst>
          </p:cNvPr>
          <p:cNvSpPr>
            <a:spLocks noChangeAspect="1"/>
          </p:cNvSpPr>
          <p:nvPr/>
        </p:nvSpPr>
        <p:spPr>
          <a:xfrm>
            <a:off x="8079697" y="428470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AC0FB5F-B0E1-432E-B94A-F0CDCE869DF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289898" y="5009745"/>
            <a:ext cx="312343" cy="4404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FF620CB-DD5B-46E6-97F3-94858E6479E7}"/>
              </a:ext>
            </a:extLst>
          </p:cNvPr>
          <p:cNvCxnSpPr>
            <a:cxnSpLocks/>
          </p:cNvCxnSpPr>
          <p:nvPr/>
        </p:nvCxnSpPr>
        <p:spPr>
          <a:xfrm>
            <a:off x="2665989" y="5014924"/>
            <a:ext cx="162840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E01599F-DCB3-49CC-B8D9-E95F8B4E979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5669001" y="4540404"/>
            <a:ext cx="376087" cy="64887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B5FF52C7-DC60-45BB-BC04-FCE559EDC63A}"/>
              </a:ext>
            </a:extLst>
          </p:cNvPr>
          <p:cNvCxnSpPr>
            <a:cxnSpLocks/>
          </p:cNvCxnSpPr>
          <p:nvPr/>
        </p:nvCxnSpPr>
        <p:spPr>
          <a:xfrm>
            <a:off x="4660296" y="4540404"/>
            <a:ext cx="101584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8821C77-5672-4150-87EA-60AAC3CAD8BF}"/>
              </a:ext>
            </a:extLst>
          </p:cNvPr>
          <p:cNvCxnSpPr>
            <a:cxnSpLocks/>
          </p:cNvCxnSpPr>
          <p:nvPr/>
        </p:nvCxnSpPr>
        <p:spPr>
          <a:xfrm>
            <a:off x="7831121" y="4877570"/>
            <a:ext cx="310848" cy="795583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1795FDB-3764-4F95-8323-7B73944ABE7A}"/>
              </a:ext>
            </a:extLst>
          </p:cNvPr>
          <p:cNvCxnSpPr>
            <a:cxnSpLocks/>
          </p:cNvCxnSpPr>
          <p:nvPr/>
        </p:nvCxnSpPr>
        <p:spPr>
          <a:xfrm>
            <a:off x="8141969" y="5665808"/>
            <a:ext cx="1208834" cy="9726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62418F6-4BF6-4415-A367-AF4ED0CBC5A2}"/>
              </a:ext>
            </a:extLst>
          </p:cNvPr>
          <p:cNvCxnSpPr>
            <a:cxnSpLocks/>
          </p:cNvCxnSpPr>
          <p:nvPr/>
        </p:nvCxnSpPr>
        <p:spPr>
          <a:xfrm>
            <a:off x="8235310" y="4356703"/>
            <a:ext cx="2088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39CB4CD-7F66-437B-8E16-D459AD78E17B}"/>
              </a:ext>
            </a:extLst>
          </p:cNvPr>
          <p:cNvSpPr txBox="1"/>
          <p:nvPr/>
        </p:nvSpPr>
        <p:spPr>
          <a:xfrm>
            <a:off x="8701443" y="3783893"/>
            <a:ext cx="170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1">
                    <a:lumMod val="75000"/>
                  </a:schemeClr>
                </a:solidFill>
              </a:rPr>
              <a:t>J-PARC</a:t>
            </a:r>
            <a:endParaRPr kumimoji="1" lang="ja-JP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E86D7F-E44E-4E14-B85D-54E1C9558905}"/>
              </a:ext>
            </a:extLst>
          </p:cNvPr>
          <p:cNvSpPr txBox="1"/>
          <p:nvPr/>
        </p:nvSpPr>
        <p:spPr>
          <a:xfrm>
            <a:off x="1224945" y="2009062"/>
            <a:ext cx="965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>
                  <a:glow rad="393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Yu Gothic UI"/>
                <a:ea typeface="游明朝"/>
                <a:cs typeface="+mn-cs"/>
              </a:rPr>
              <a:t>= Japan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393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Yu Gothic UI"/>
                <a:ea typeface="游明朝"/>
                <a:cs typeface="+mn-cs"/>
              </a:rPr>
              <a:t>Proton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>
                  <a:glow rad="393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Yu Gothic UI"/>
                <a:ea typeface="游明朝"/>
                <a:cs typeface="+mn-cs"/>
              </a:rPr>
              <a:t> Accelerator Research Complex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>
                <a:glow rad="393700">
                  <a:schemeClr val="bg1">
                    <a:alpha val="40000"/>
                  </a:schemeClr>
                </a:glow>
              </a:effectLst>
              <a:uLnTx/>
              <a:uFillTx/>
              <a:latin typeface="Yu Gothic UI"/>
              <a:ea typeface="游明朝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5F2D3EB-81B9-4606-9EA4-A54E5800209F}"/>
              </a:ext>
            </a:extLst>
          </p:cNvPr>
          <p:cNvSpPr/>
          <p:nvPr/>
        </p:nvSpPr>
        <p:spPr>
          <a:xfrm>
            <a:off x="1" y="0"/>
            <a:ext cx="280416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C667AF-11EE-43AA-A554-675E654ED458}"/>
              </a:ext>
            </a:extLst>
          </p:cNvPr>
          <p:cNvSpPr txBox="1"/>
          <p:nvPr/>
        </p:nvSpPr>
        <p:spPr>
          <a:xfrm>
            <a:off x="3185493" y="399033"/>
            <a:ext cx="3268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accent6"/>
                </a:solidFill>
              </a:rPr>
              <a:t>Many Thanks</a:t>
            </a:r>
            <a:endParaRPr kumimoji="1" lang="ja-JP" altLang="en-US" sz="4000" b="1" dirty="0">
              <a:solidFill>
                <a:schemeClr val="accent6"/>
              </a:solidFill>
            </a:endParaRPr>
          </a:p>
        </p:txBody>
      </p:sp>
      <p:sp>
        <p:nvSpPr>
          <p:cNvPr id="4" name="矢印: 五方向 3">
            <a:extLst>
              <a:ext uri="{FF2B5EF4-FFF2-40B4-BE49-F238E27FC236}">
                <a16:creationId xmlns:a16="http://schemas.microsoft.com/office/drawing/2014/main" id="{12187BF2-FBAE-4B43-A2C9-BE5299CE7B0B}"/>
              </a:ext>
            </a:extLst>
          </p:cNvPr>
          <p:cNvSpPr/>
          <p:nvPr/>
        </p:nvSpPr>
        <p:spPr>
          <a:xfrm>
            <a:off x="2299067" y="2029096"/>
            <a:ext cx="1309336" cy="4846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FCD7A7-BC23-49A2-81C0-59AA7D47D593}"/>
              </a:ext>
            </a:extLst>
          </p:cNvPr>
          <p:cNvSpPr txBox="1"/>
          <p:nvPr/>
        </p:nvSpPr>
        <p:spPr>
          <a:xfrm>
            <a:off x="3805651" y="2009802"/>
            <a:ext cx="297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for your attention</a:t>
            </a:r>
            <a:endParaRPr kumimoji="1" lang="ja-JP" altLang="en-US" sz="2800" dirty="0"/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98654D20-0B72-4034-9CA7-067973BB2F7D}"/>
              </a:ext>
            </a:extLst>
          </p:cNvPr>
          <p:cNvSpPr/>
          <p:nvPr/>
        </p:nvSpPr>
        <p:spPr>
          <a:xfrm>
            <a:off x="2299067" y="2921724"/>
            <a:ext cx="1309336" cy="4846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E3EA00-8601-4B8C-8E39-B7EBBCC95154}"/>
              </a:ext>
            </a:extLst>
          </p:cNvPr>
          <p:cNvSpPr txBox="1"/>
          <p:nvPr/>
        </p:nvSpPr>
        <p:spPr>
          <a:xfrm>
            <a:off x="3805651" y="2902430"/>
            <a:ext cx="448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to J-PARC-HI Collaboration</a:t>
            </a:r>
            <a:endParaRPr kumimoji="1" lang="ja-JP" altLang="en-US" sz="2800" dirty="0"/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2988431E-279B-4C4F-9694-3DDA9B1BD18E}"/>
              </a:ext>
            </a:extLst>
          </p:cNvPr>
          <p:cNvSpPr/>
          <p:nvPr/>
        </p:nvSpPr>
        <p:spPr>
          <a:xfrm>
            <a:off x="2299067" y="3814352"/>
            <a:ext cx="1313690" cy="48463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80D46E-ECDF-489B-B78D-1247ECC5D861}"/>
              </a:ext>
            </a:extLst>
          </p:cNvPr>
          <p:cNvSpPr txBox="1"/>
          <p:nvPr/>
        </p:nvSpPr>
        <p:spPr>
          <a:xfrm>
            <a:off x="3805651" y="3795058"/>
            <a:ext cx="4633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for your continuous support</a:t>
            </a:r>
            <a:endParaRPr kumimoji="1" lang="ja-JP" altLang="en-US" sz="2800" dirty="0"/>
          </a:p>
        </p:txBody>
      </p:sp>
      <p:sp>
        <p:nvSpPr>
          <p:cNvPr id="10" name="矢印: 五方向 9">
            <a:extLst>
              <a:ext uri="{FF2B5EF4-FFF2-40B4-BE49-F238E27FC236}">
                <a16:creationId xmlns:a16="http://schemas.microsoft.com/office/drawing/2014/main" id="{D073F7C9-6C13-4E56-A371-941EC19C4D52}"/>
              </a:ext>
            </a:extLst>
          </p:cNvPr>
          <p:cNvSpPr/>
          <p:nvPr/>
        </p:nvSpPr>
        <p:spPr>
          <a:xfrm>
            <a:off x="2294713" y="4706980"/>
            <a:ext cx="1313690" cy="48463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9399AF-166D-44F2-BBEB-F902C7D83D00}"/>
              </a:ext>
            </a:extLst>
          </p:cNvPr>
          <p:cNvSpPr txBox="1"/>
          <p:nvPr/>
        </p:nvSpPr>
        <p:spPr>
          <a:xfrm>
            <a:off x="3805651" y="4687686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/>
              <a:t>to</a:t>
            </a:r>
            <a:r>
              <a:rPr kumimoji="1" lang="en-US" altLang="ja-JP" sz="2800" dirty="0"/>
              <a:t> ATHIC2023 Organizers</a:t>
            </a:r>
            <a:endParaRPr kumimoji="1" lang="ja-JP" altLang="en-US" sz="28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CA15B95-593A-4BCF-BB3B-B33A278D9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b="13235"/>
          <a:stretch/>
        </p:blipFill>
        <p:spPr>
          <a:xfrm flipH="1">
            <a:off x="10204315" y="4832052"/>
            <a:ext cx="1624518" cy="1687738"/>
          </a:xfrm>
          <a:prstGeom prst="round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5343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9B8635-DB9B-46AE-A50A-51C8E3BDEE7C}"/>
              </a:ext>
            </a:extLst>
          </p:cNvPr>
          <p:cNvSpPr txBox="1"/>
          <p:nvPr/>
        </p:nvSpPr>
        <p:spPr>
          <a:xfrm>
            <a:off x="8092312" y="2637743"/>
            <a:ext cx="378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Hadron/Nuclear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Neutrino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Material/Life science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27142"/>
          <a:stretch/>
        </p:blipFill>
        <p:spPr>
          <a:xfrm>
            <a:off x="-10152" y="0"/>
            <a:ext cx="5648952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CF43A72-56D6-4364-97BC-EFC520B46B41}"/>
              </a:ext>
            </a:extLst>
          </p:cNvPr>
          <p:cNvGrpSpPr/>
          <p:nvPr/>
        </p:nvGrpSpPr>
        <p:grpSpPr>
          <a:xfrm>
            <a:off x="1809345" y="107680"/>
            <a:ext cx="2602524" cy="1507111"/>
            <a:chOff x="1809345" y="107680"/>
            <a:chExt cx="2602524" cy="1507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AA5E6F-07A8-437D-89D3-4F1047FE8336}"/>
                    </a:ext>
                  </a:extLst>
                </p:cNvPr>
                <p:cNvSpPr txBox="1"/>
                <p:nvPr/>
              </p:nvSpPr>
              <p:spPr>
                <a:xfrm>
                  <a:off x="2067766" y="107680"/>
                  <a:ext cx="2344103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2400" dirty="0"/>
                    <a:t>LINAC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=400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AA5E6F-07A8-437D-89D3-4F1047FE8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766" y="107680"/>
                  <a:ext cx="2344103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3896" t="-5147" b="-29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D9B793B1-0A12-40AD-9A82-38A3C28E0B66}"/>
                </a:ext>
              </a:extLst>
            </p:cNvPr>
            <p:cNvCxnSpPr>
              <a:cxnSpLocks/>
            </p:cNvCxnSpPr>
            <p:nvPr/>
          </p:nvCxnSpPr>
          <p:spPr>
            <a:xfrm>
              <a:off x="1809345" y="554477"/>
              <a:ext cx="29183" cy="1060314"/>
            </a:xfrm>
            <a:prstGeom prst="line">
              <a:avLst/>
            </a:prstGeom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1428750" y="4311650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29EE88F-F599-4E97-B554-E0D4C4839E6A}"/>
              </a:ext>
            </a:extLst>
          </p:cNvPr>
          <p:cNvGrpSpPr/>
          <p:nvPr/>
        </p:nvGrpSpPr>
        <p:grpSpPr>
          <a:xfrm>
            <a:off x="550901" y="2513411"/>
            <a:ext cx="3822970" cy="2084048"/>
            <a:chOff x="550901" y="2513411"/>
            <a:chExt cx="3822970" cy="20840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94A8DCF-97CA-4E02-8915-4E0D7465699D}"/>
                    </a:ext>
                  </a:extLst>
                </p:cNvPr>
                <p:cNvSpPr txBox="1"/>
                <p:nvPr/>
              </p:nvSpPr>
              <p:spPr>
                <a:xfrm>
                  <a:off x="1638466" y="3187363"/>
                  <a:ext cx="2055819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2400" dirty="0"/>
                    <a:t>Main Ring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94A8DCF-97CA-4E02-8915-4E0D74656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8466" y="3187363"/>
                  <a:ext cx="2055819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4748" t="-5147" b="-29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E6DB6070-948C-4690-B2DD-F6C37961A0F7}"/>
                </a:ext>
              </a:extLst>
            </p:cNvPr>
            <p:cNvSpPr/>
            <p:nvPr/>
          </p:nvSpPr>
          <p:spPr>
            <a:xfrm rot="5197213">
              <a:off x="1420362" y="1643950"/>
              <a:ext cx="2084048" cy="3822970"/>
            </a:xfrm>
            <a:custGeom>
              <a:avLst/>
              <a:gdLst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88556 w 1915696"/>
                <a:gd name="connsiteY16" fmla="*/ 1036638 h 1847858"/>
                <a:gd name="connsiteX17" fmla="*/ 90712 w 1915696"/>
                <a:gd name="connsiteY17" fmla="*/ 1035394 h 1847858"/>
                <a:gd name="connsiteX18" fmla="*/ 54829 w 1915696"/>
                <a:gd name="connsiteY18" fmla="*/ 969285 h 1847858"/>
                <a:gd name="connsiteX19" fmla="*/ 0 w 1915696"/>
                <a:gd name="connsiteY19" fmla="*/ 697706 h 1847858"/>
                <a:gd name="connsiteX20" fmla="*/ 557094 w 1915696"/>
                <a:gd name="connsiteY20" fmla="*/ 14175 h 1847858"/>
                <a:gd name="connsiteX21" fmla="*/ 683959 w 1915696"/>
                <a:gd name="connsiteY21" fmla="*/ 1386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88556 w 1915696"/>
                <a:gd name="connsiteY16" fmla="*/ 1036638 h 1847858"/>
                <a:gd name="connsiteX17" fmla="*/ 54829 w 1915696"/>
                <a:gd name="connsiteY17" fmla="*/ 969285 h 1847858"/>
                <a:gd name="connsiteX18" fmla="*/ 0 w 1915696"/>
                <a:gd name="connsiteY18" fmla="*/ 697706 h 1847858"/>
                <a:gd name="connsiteX19" fmla="*/ 557094 w 1915696"/>
                <a:gd name="connsiteY19" fmla="*/ 14175 h 1847858"/>
                <a:gd name="connsiteX20" fmla="*/ 683959 w 1915696"/>
                <a:gd name="connsiteY20" fmla="*/ 1386 h 1847858"/>
                <a:gd name="connsiteX21" fmla="*/ 683959 w 1915696"/>
                <a:gd name="connsiteY21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54829 w 1915696"/>
                <a:gd name="connsiteY16" fmla="*/ 969285 h 1847858"/>
                <a:gd name="connsiteX17" fmla="*/ 0 w 1915696"/>
                <a:gd name="connsiteY17" fmla="*/ 697706 h 1847858"/>
                <a:gd name="connsiteX18" fmla="*/ 557094 w 1915696"/>
                <a:gd name="connsiteY18" fmla="*/ 14175 h 1847858"/>
                <a:gd name="connsiteX19" fmla="*/ 683959 w 1915696"/>
                <a:gd name="connsiteY19" fmla="*/ 1386 h 1847858"/>
                <a:gd name="connsiteX20" fmla="*/ 683959 w 1915696"/>
                <a:gd name="connsiteY20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54829 w 1915696"/>
                <a:gd name="connsiteY15" fmla="*/ 969285 h 1847858"/>
                <a:gd name="connsiteX16" fmla="*/ 0 w 1915696"/>
                <a:gd name="connsiteY16" fmla="*/ 697706 h 1847858"/>
                <a:gd name="connsiteX17" fmla="*/ 557094 w 1915696"/>
                <a:gd name="connsiteY17" fmla="*/ 14175 h 1847858"/>
                <a:gd name="connsiteX18" fmla="*/ 683959 w 1915696"/>
                <a:gd name="connsiteY18" fmla="*/ 1386 h 1847858"/>
                <a:gd name="connsiteX19" fmla="*/ 683959 w 1915696"/>
                <a:gd name="connsiteY19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34016 w 1915696"/>
                <a:gd name="connsiteY11" fmla="*/ 1540246 h 1847858"/>
                <a:gd name="connsiteX12" fmla="*/ 955467 w 1915696"/>
                <a:gd name="connsiteY12" fmla="*/ 1847858 h 1847858"/>
                <a:gd name="connsiteX13" fmla="*/ 376918 w 1915696"/>
                <a:gd name="connsiteY13" fmla="*/ 1540246 h 1847858"/>
                <a:gd name="connsiteX14" fmla="*/ 54829 w 1915696"/>
                <a:gd name="connsiteY14" fmla="*/ 969285 h 1847858"/>
                <a:gd name="connsiteX15" fmla="*/ 0 w 1915696"/>
                <a:gd name="connsiteY15" fmla="*/ 697706 h 1847858"/>
                <a:gd name="connsiteX16" fmla="*/ 557094 w 1915696"/>
                <a:gd name="connsiteY16" fmla="*/ 14175 h 1847858"/>
                <a:gd name="connsiteX17" fmla="*/ 683959 w 1915696"/>
                <a:gd name="connsiteY17" fmla="*/ 1386 h 1847858"/>
                <a:gd name="connsiteX18" fmla="*/ 683959 w 1915696"/>
                <a:gd name="connsiteY18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16" fmla="*/ 683959 w 1915696"/>
                <a:gd name="connsiteY16" fmla="*/ 1386 h 1847858"/>
                <a:gd name="connsiteX17" fmla="*/ 683959 w 1915696"/>
                <a:gd name="connsiteY17" fmla="*/ 0 h 1847858"/>
                <a:gd name="connsiteX0" fmla="*/ 683959 w 1915696"/>
                <a:gd name="connsiteY0" fmla="*/ 1386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16" fmla="*/ 683959 w 1915696"/>
                <a:gd name="connsiteY16" fmla="*/ 1386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534016 w 1915696"/>
                <a:gd name="connsiteY9" fmla="*/ 1540246 h 1847858"/>
                <a:gd name="connsiteX10" fmla="*/ 955467 w 1915696"/>
                <a:gd name="connsiteY10" fmla="*/ 1847858 h 1847858"/>
                <a:gd name="connsiteX11" fmla="*/ 376918 w 1915696"/>
                <a:gd name="connsiteY11" fmla="*/ 1540246 h 1847858"/>
                <a:gd name="connsiteX12" fmla="*/ 54829 w 1915696"/>
                <a:gd name="connsiteY12" fmla="*/ 969285 h 1847858"/>
                <a:gd name="connsiteX13" fmla="*/ 0 w 1915696"/>
                <a:gd name="connsiteY13" fmla="*/ 697706 h 1847858"/>
                <a:gd name="connsiteX14" fmla="*/ 557094 w 1915696"/>
                <a:gd name="connsiteY14" fmla="*/ 14175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534016 w 1915696"/>
                <a:gd name="connsiteY8" fmla="*/ 1540246 h 1847858"/>
                <a:gd name="connsiteX9" fmla="*/ 955467 w 1915696"/>
                <a:gd name="connsiteY9" fmla="*/ 1847858 h 1847858"/>
                <a:gd name="connsiteX10" fmla="*/ 376918 w 1915696"/>
                <a:gd name="connsiteY10" fmla="*/ 1540246 h 1847858"/>
                <a:gd name="connsiteX11" fmla="*/ 54829 w 1915696"/>
                <a:gd name="connsiteY11" fmla="*/ 969285 h 1847858"/>
                <a:gd name="connsiteX12" fmla="*/ 0 w 1915696"/>
                <a:gd name="connsiteY12" fmla="*/ 697706 h 1847858"/>
                <a:gd name="connsiteX13" fmla="*/ 557094 w 1915696"/>
                <a:gd name="connsiteY13" fmla="*/ 14175 h 184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5696" h="1847858">
                  <a:moveTo>
                    <a:pt x="557094" y="14175"/>
                  </a:moveTo>
                  <a:lnTo>
                    <a:pt x="697706" y="0"/>
                  </a:lnTo>
                  <a:lnTo>
                    <a:pt x="1217990" y="0"/>
                  </a:lnTo>
                  <a:lnTo>
                    <a:pt x="1223595" y="0"/>
                  </a:lnTo>
                  <a:lnTo>
                    <a:pt x="1223595" y="565"/>
                  </a:lnTo>
                  <a:lnTo>
                    <a:pt x="1358602" y="14175"/>
                  </a:lnTo>
                  <a:cubicBezTo>
                    <a:pt x="1676535" y="79234"/>
                    <a:pt x="1915696" y="360541"/>
                    <a:pt x="1915696" y="697706"/>
                  </a:cubicBezTo>
                  <a:cubicBezTo>
                    <a:pt x="1915696" y="794039"/>
                    <a:pt x="1896173" y="885812"/>
                    <a:pt x="1860867" y="969285"/>
                  </a:cubicBezTo>
                  <a:lnTo>
                    <a:pt x="1534016" y="1540246"/>
                  </a:lnTo>
                  <a:cubicBezTo>
                    <a:pt x="1408633" y="1725837"/>
                    <a:pt x="1196300" y="1847858"/>
                    <a:pt x="955467" y="1847858"/>
                  </a:cubicBezTo>
                  <a:cubicBezTo>
                    <a:pt x="714635" y="1847858"/>
                    <a:pt x="502301" y="1725837"/>
                    <a:pt x="376918" y="1540246"/>
                  </a:cubicBezTo>
                  <a:lnTo>
                    <a:pt x="54829" y="969285"/>
                  </a:lnTo>
                  <a:cubicBezTo>
                    <a:pt x="19523" y="885812"/>
                    <a:pt x="0" y="794039"/>
                    <a:pt x="0" y="697706"/>
                  </a:cubicBezTo>
                  <a:cubicBezTo>
                    <a:pt x="0" y="360541"/>
                    <a:pt x="239161" y="79234"/>
                    <a:pt x="557094" y="14175"/>
                  </a:cubicBezTo>
                  <a:close/>
                </a:path>
              </a:pathLst>
            </a:custGeom>
            <a:noFill/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573D54D-D761-47A7-8EBC-425D87ED8B94}"/>
              </a:ext>
            </a:extLst>
          </p:cNvPr>
          <p:cNvGrpSpPr/>
          <p:nvPr/>
        </p:nvGrpSpPr>
        <p:grpSpPr>
          <a:xfrm>
            <a:off x="1838528" y="1430837"/>
            <a:ext cx="742747" cy="372740"/>
            <a:chOff x="1838528" y="1430837"/>
            <a:chExt cx="742747" cy="372740"/>
          </a:xfrm>
        </p:grpSpPr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E026600F-BB16-4CD5-9728-5907103E5BC8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111797E-1C8A-4108-ADB6-74A525BC193A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1679713" y="1983240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2115290" y="6046140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D006DD6-E4EA-429C-8ACF-C6264F34B738}"/>
              </a:ext>
            </a:extLst>
          </p:cNvPr>
          <p:cNvGrpSpPr/>
          <p:nvPr/>
        </p:nvGrpSpPr>
        <p:grpSpPr>
          <a:xfrm>
            <a:off x="2632489" y="1654154"/>
            <a:ext cx="2874761" cy="970481"/>
            <a:chOff x="2632489" y="1654154"/>
            <a:chExt cx="2874761" cy="970481"/>
          </a:xfrm>
        </p:grpSpPr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484F66BC-0BD2-4F64-B86C-EA0A97445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2489" y="1654154"/>
              <a:ext cx="757173" cy="329085"/>
            </a:xfrm>
            <a:custGeom>
              <a:avLst/>
              <a:gdLst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569878 w 2603211"/>
                <a:gd name="connsiteY19" fmla="*/ 2054347 h 2475028"/>
                <a:gd name="connsiteX20" fmla="*/ 141490 w 2603211"/>
                <a:gd name="connsiteY20" fmla="*/ 1312357 h 2475028"/>
                <a:gd name="connsiteX21" fmla="*/ 102108 w 2603211"/>
                <a:gd name="connsiteY21" fmla="*/ 1249254 h 2475028"/>
                <a:gd name="connsiteX22" fmla="*/ 0 w 2603211"/>
                <a:gd name="connsiteY22" fmla="*/ 846000 h 2475028"/>
                <a:gd name="connsiteX23" fmla="*/ 759502 w 2603211"/>
                <a:gd name="connsiteY23" fmla="*/ 4368 h 2475028"/>
                <a:gd name="connsiteX24" fmla="*/ 832526 w 2603211"/>
                <a:gd name="connsiteY24" fmla="*/ 68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569878 w 2603211"/>
                <a:gd name="connsiteY19" fmla="*/ 2054347 h 2475028"/>
                <a:gd name="connsiteX20" fmla="*/ 102108 w 2603211"/>
                <a:gd name="connsiteY20" fmla="*/ 1249254 h 2475028"/>
                <a:gd name="connsiteX21" fmla="*/ 0 w 2603211"/>
                <a:gd name="connsiteY21" fmla="*/ 846000 h 2475028"/>
                <a:gd name="connsiteX22" fmla="*/ 759502 w 2603211"/>
                <a:gd name="connsiteY22" fmla="*/ 4368 h 2475028"/>
                <a:gd name="connsiteX23" fmla="*/ 832526 w 2603211"/>
                <a:gd name="connsiteY23" fmla="*/ 680 h 2475028"/>
                <a:gd name="connsiteX24" fmla="*/ 832526 w 2603211"/>
                <a:gd name="connsiteY24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102108 w 2603211"/>
                <a:gd name="connsiteY19" fmla="*/ 1249254 h 2475028"/>
                <a:gd name="connsiteX20" fmla="*/ 0 w 2603211"/>
                <a:gd name="connsiteY20" fmla="*/ 846000 h 2475028"/>
                <a:gd name="connsiteX21" fmla="*/ 759502 w 2603211"/>
                <a:gd name="connsiteY21" fmla="*/ 4368 h 2475028"/>
                <a:gd name="connsiteX22" fmla="*/ 832526 w 2603211"/>
                <a:gd name="connsiteY22" fmla="*/ 680 h 2475028"/>
                <a:gd name="connsiteX23" fmla="*/ 832526 w 2603211"/>
                <a:gd name="connsiteY23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102108 w 2603211"/>
                <a:gd name="connsiteY18" fmla="*/ 1249254 h 2475028"/>
                <a:gd name="connsiteX19" fmla="*/ 0 w 2603211"/>
                <a:gd name="connsiteY19" fmla="*/ 846000 h 2475028"/>
                <a:gd name="connsiteX20" fmla="*/ 759502 w 2603211"/>
                <a:gd name="connsiteY20" fmla="*/ 4368 h 2475028"/>
                <a:gd name="connsiteX21" fmla="*/ 832526 w 2603211"/>
                <a:gd name="connsiteY21" fmla="*/ 680 h 2475028"/>
                <a:gd name="connsiteX22" fmla="*/ 832526 w 2603211"/>
                <a:gd name="connsiteY22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04717 w 2603211"/>
                <a:gd name="connsiteY14" fmla="*/ 2102035 h 2475028"/>
                <a:gd name="connsiteX15" fmla="*/ 1303200 w 2603211"/>
                <a:gd name="connsiteY15" fmla="*/ 2475028 h 2475028"/>
                <a:gd name="connsiteX16" fmla="*/ 601684 w 2603211"/>
                <a:gd name="connsiteY16" fmla="*/ 2102035 h 2475028"/>
                <a:gd name="connsiteX17" fmla="*/ 102108 w 2603211"/>
                <a:gd name="connsiteY17" fmla="*/ 1249254 h 2475028"/>
                <a:gd name="connsiteX18" fmla="*/ 0 w 2603211"/>
                <a:gd name="connsiteY18" fmla="*/ 846000 h 2475028"/>
                <a:gd name="connsiteX19" fmla="*/ 759502 w 2603211"/>
                <a:gd name="connsiteY19" fmla="*/ 4368 h 2475028"/>
                <a:gd name="connsiteX20" fmla="*/ 832526 w 2603211"/>
                <a:gd name="connsiteY20" fmla="*/ 680 h 2475028"/>
                <a:gd name="connsiteX21" fmla="*/ 832526 w 2603211"/>
                <a:gd name="connsiteY21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063960 w 2603211"/>
                <a:gd name="connsiteY12" fmla="*/ 2004492 h 2475028"/>
                <a:gd name="connsiteX13" fmla="*/ 2004717 w 2603211"/>
                <a:gd name="connsiteY13" fmla="*/ 2102035 h 2475028"/>
                <a:gd name="connsiteX14" fmla="*/ 1303200 w 2603211"/>
                <a:gd name="connsiteY14" fmla="*/ 2475028 h 2475028"/>
                <a:gd name="connsiteX15" fmla="*/ 601684 w 2603211"/>
                <a:gd name="connsiteY15" fmla="*/ 2102035 h 2475028"/>
                <a:gd name="connsiteX16" fmla="*/ 102108 w 2603211"/>
                <a:gd name="connsiteY16" fmla="*/ 1249254 h 2475028"/>
                <a:gd name="connsiteX17" fmla="*/ 0 w 2603211"/>
                <a:gd name="connsiteY17" fmla="*/ 846000 h 2475028"/>
                <a:gd name="connsiteX18" fmla="*/ 759502 w 2603211"/>
                <a:gd name="connsiteY18" fmla="*/ 4368 h 2475028"/>
                <a:gd name="connsiteX19" fmla="*/ 832526 w 2603211"/>
                <a:gd name="connsiteY19" fmla="*/ 680 h 2475028"/>
                <a:gd name="connsiteX20" fmla="*/ 832526 w 2603211"/>
                <a:gd name="connsiteY20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063960 w 2603211"/>
                <a:gd name="connsiteY11" fmla="*/ 2004492 h 2475028"/>
                <a:gd name="connsiteX12" fmla="*/ 2004717 w 2603211"/>
                <a:gd name="connsiteY12" fmla="*/ 2102035 h 2475028"/>
                <a:gd name="connsiteX13" fmla="*/ 1303200 w 2603211"/>
                <a:gd name="connsiteY13" fmla="*/ 2475028 h 2475028"/>
                <a:gd name="connsiteX14" fmla="*/ 601684 w 2603211"/>
                <a:gd name="connsiteY14" fmla="*/ 2102035 h 2475028"/>
                <a:gd name="connsiteX15" fmla="*/ 102108 w 2603211"/>
                <a:gd name="connsiteY15" fmla="*/ 1249254 h 2475028"/>
                <a:gd name="connsiteX16" fmla="*/ 0 w 2603211"/>
                <a:gd name="connsiteY16" fmla="*/ 846000 h 2475028"/>
                <a:gd name="connsiteX17" fmla="*/ 759502 w 2603211"/>
                <a:gd name="connsiteY17" fmla="*/ 4368 h 2475028"/>
                <a:gd name="connsiteX18" fmla="*/ 832526 w 2603211"/>
                <a:gd name="connsiteY18" fmla="*/ 680 h 2475028"/>
                <a:gd name="connsiteX19" fmla="*/ 832526 w 2603211"/>
                <a:gd name="connsiteY19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063960 w 2603211"/>
                <a:gd name="connsiteY10" fmla="*/ 2004492 h 2475028"/>
                <a:gd name="connsiteX11" fmla="*/ 2004717 w 2603211"/>
                <a:gd name="connsiteY11" fmla="*/ 2102035 h 2475028"/>
                <a:gd name="connsiteX12" fmla="*/ 1303200 w 2603211"/>
                <a:gd name="connsiteY12" fmla="*/ 2475028 h 2475028"/>
                <a:gd name="connsiteX13" fmla="*/ 601684 w 2603211"/>
                <a:gd name="connsiteY13" fmla="*/ 2102035 h 2475028"/>
                <a:gd name="connsiteX14" fmla="*/ 102108 w 2603211"/>
                <a:gd name="connsiteY14" fmla="*/ 1249254 h 2475028"/>
                <a:gd name="connsiteX15" fmla="*/ 0 w 2603211"/>
                <a:gd name="connsiteY15" fmla="*/ 846000 h 2475028"/>
                <a:gd name="connsiteX16" fmla="*/ 759502 w 2603211"/>
                <a:gd name="connsiteY16" fmla="*/ 4368 h 2475028"/>
                <a:gd name="connsiteX17" fmla="*/ 832526 w 2603211"/>
                <a:gd name="connsiteY17" fmla="*/ 680 h 2475028"/>
                <a:gd name="connsiteX18" fmla="*/ 832526 w 2603211"/>
                <a:gd name="connsiteY18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63960 w 2603211"/>
                <a:gd name="connsiteY9" fmla="*/ 2004492 h 2475028"/>
                <a:gd name="connsiteX10" fmla="*/ 2004717 w 2603211"/>
                <a:gd name="connsiteY10" fmla="*/ 2102035 h 2475028"/>
                <a:gd name="connsiteX11" fmla="*/ 1303200 w 2603211"/>
                <a:gd name="connsiteY11" fmla="*/ 2475028 h 2475028"/>
                <a:gd name="connsiteX12" fmla="*/ 601684 w 2603211"/>
                <a:gd name="connsiteY12" fmla="*/ 2102035 h 2475028"/>
                <a:gd name="connsiteX13" fmla="*/ 102108 w 2603211"/>
                <a:gd name="connsiteY13" fmla="*/ 1249254 h 2475028"/>
                <a:gd name="connsiteX14" fmla="*/ 0 w 2603211"/>
                <a:gd name="connsiteY14" fmla="*/ 846000 h 2475028"/>
                <a:gd name="connsiteX15" fmla="*/ 759502 w 2603211"/>
                <a:gd name="connsiteY15" fmla="*/ 4368 h 2475028"/>
                <a:gd name="connsiteX16" fmla="*/ 832526 w 2603211"/>
                <a:gd name="connsiteY16" fmla="*/ 680 h 2475028"/>
                <a:gd name="connsiteX17" fmla="*/ 832526 w 2603211"/>
                <a:gd name="connsiteY17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15" fmla="*/ 832526 w 2603211"/>
                <a:gd name="connsiteY15" fmla="*/ 680 h 2475028"/>
                <a:gd name="connsiteX16" fmla="*/ 832526 w 2603211"/>
                <a:gd name="connsiteY16" fmla="*/ 0 h 2475028"/>
                <a:gd name="connsiteX0" fmla="*/ 832526 w 2603211"/>
                <a:gd name="connsiteY0" fmla="*/ 68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15" fmla="*/ 832526 w 2603211"/>
                <a:gd name="connsiteY15" fmla="*/ 680 h 2475028"/>
                <a:gd name="connsiteX0" fmla="*/ 759502 w 2603211"/>
                <a:gd name="connsiteY0" fmla="*/ 4368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759626 w 2603211"/>
                <a:gd name="connsiteY2" fmla="*/ 0 h 2475028"/>
                <a:gd name="connsiteX3" fmla="*/ 1759626 w 2603211"/>
                <a:gd name="connsiteY3" fmla="*/ 122 h 2475028"/>
                <a:gd name="connsiteX4" fmla="*/ 1843710 w 2603211"/>
                <a:gd name="connsiteY4" fmla="*/ 4368 h 2475028"/>
                <a:gd name="connsiteX5" fmla="*/ 2603211 w 2603211"/>
                <a:gd name="connsiteY5" fmla="*/ 846000 h 2475028"/>
                <a:gd name="connsiteX6" fmla="*/ 2544530 w 2603211"/>
                <a:gd name="connsiteY6" fmla="*/ 1156207 h 2475028"/>
                <a:gd name="connsiteX7" fmla="*/ 2518837 w 2603211"/>
                <a:gd name="connsiteY7" fmla="*/ 1211257 h 2475028"/>
                <a:gd name="connsiteX8" fmla="*/ 2004717 w 2603211"/>
                <a:gd name="connsiteY8" fmla="*/ 2102035 h 2475028"/>
                <a:gd name="connsiteX9" fmla="*/ 1303200 w 2603211"/>
                <a:gd name="connsiteY9" fmla="*/ 2475028 h 2475028"/>
                <a:gd name="connsiteX10" fmla="*/ 601684 w 2603211"/>
                <a:gd name="connsiteY10" fmla="*/ 2102035 h 2475028"/>
                <a:gd name="connsiteX11" fmla="*/ 102108 w 2603211"/>
                <a:gd name="connsiteY11" fmla="*/ 1249254 h 2475028"/>
                <a:gd name="connsiteX12" fmla="*/ 0 w 2603211"/>
                <a:gd name="connsiteY12" fmla="*/ 846000 h 2475028"/>
                <a:gd name="connsiteX13" fmla="*/ 759502 w 2603211"/>
                <a:gd name="connsiteY13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759626 w 2603211"/>
                <a:gd name="connsiteY2" fmla="*/ 0 h 2475028"/>
                <a:gd name="connsiteX3" fmla="*/ 1843710 w 2603211"/>
                <a:gd name="connsiteY3" fmla="*/ 4368 h 2475028"/>
                <a:gd name="connsiteX4" fmla="*/ 2603211 w 2603211"/>
                <a:gd name="connsiteY4" fmla="*/ 846000 h 2475028"/>
                <a:gd name="connsiteX5" fmla="*/ 2544530 w 2603211"/>
                <a:gd name="connsiteY5" fmla="*/ 1156207 h 2475028"/>
                <a:gd name="connsiteX6" fmla="*/ 2518837 w 2603211"/>
                <a:gd name="connsiteY6" fmla="*/ 1211257 h 2475028"/>
                <a:gd name="connsiteX7" fmla="*/ 2004717 w 2603211"/>
                <a:gd name="connsiteY7" fmla="*/ 2102035 h 2475028"/>
                <a:gd name="connsiteX8" fmla="*/ 1303200 w 2603211"/>
                <a:gd name="connsiteY8" fmla="*/ 2475028 h 2475028"/>
                <a:gd name="connsiteX9" fmla="*/ 601684 w 2603211"/>
                <a:gd name="connsiteY9" fmla="*/ 2102035 h 2475028"/>
                <a:gd name="connsiteX10" fmla="*/ 102108 w 2603211"/>
                <a:gd name="connsiteY10" fmla="*/ 1249254 h 2475028"/>
                <a:gd name="connsiteX11" fmla="*/ 0 w 2603211"/>
                <a:gd name="connsiteY11" fmla="*/ 846000 h 2475028"/>
                <a:gd name="connsiteX12" fmla="*/ 759502 w 2603211"/>
                <a:gd name="connsiteY12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843710 w 2603211"/>
                <a:gd name="connsiteY2" fmla="*/ 4368 h 2475028"/>
                <a:gd name="connsiteX3" fmla="*/ 2603211 w 2603211"/>
                <a:gd name="connsiteY3" fmla="*/ 846000 h 2475028"/>
                <a:gd name="connsiteX4" fmla="*/ 2544530 w 2603211"/>
                <a:gd name="connsiteY4" fmla="*/ 1156207 h 2475028"/>
                <a:gd name="connsiteX5" fmla="*/ 2518837 w 2603211"/>
                <a:gd name="connsiteY5" fmla="*/ 1211257 h 2475028"/>
                <a:gd name="connsiteX6" fmla="*/ 2004717 w 2603211"/>
                <a:gd name="connsiteY6" fmla="*/ 2102035 h 2475028"/>
                <a:gd name="connsiteX7" fmla="*/ 1303200 w 2603211"/>
                <a:gd name="connsiteY7" fmla="*/ 2475028 h 2475028"/>
                <a:gd name="connsiteX8" fmla="*/ 601684 w 2603211"/>
                <a:gd name="connsiteY8" fmla="*/ 2102035 h 2475028"/>
                <a:gd name="connsiteX9" fmla="*/ 102108 w 2603211"/>
                <a:gd name="connsiteY9" fmla="*/ 1249254 h 2475028"/>
                <a:gd name="connsiteX10" fmla="*/ 0 w 2603211"/>
                <a:gd name="connsiteY10" fmla="*/ 846000 h 2475028"/>
                <a:gd name="connsiteX11" fmla="*/ 759502 w 2603211"/>
                <a:gd name="connsiteY11" fmla="*/ 4368 h 2475028"/>
                <a:gd name="connsiteX0" fmla="*/ 759502 w 2603211"/>
                <a:gd name="connsiteY0" fmla="*/ 0 h 2470660"/>
                <a:gd name="connsiteX1" fmla="*/ 1843710 w 2603211"/>
                <a:gd name="connsiteY1" fmla="*/ 0 h 2470660"/>
                <a:gd name="connsiteX2" fmla="*/ 2603211 w 2603211"/>
                <a:gd name="connsiteY2" fmla="*/ 841632 h 2470660"/>
                <a:gd name="connsiteX3" fmla="*/ 2544530 w 2603211"/>
                <a:gd name="connsiteY3" fmla="*/ 1151839 h 2470660"/>
                <a:gd name="connsiteX4" fmla="*/ 2518837 w 2603211"/>
                <a:gd name="connsiteY4" fmla="*/ 1206889 h 2470660"/>
                <a:gd name="connsiteX5" fmla="*/ 2004717 w 2603211"/>
                <a:gd name="connsiteY5" fmla="*/ 2097667 h 2470660"/>
                <a:gd name="connsiteX6" fmla="*/ 1303200 w 2603211"/>
                <a:gd name="connsiteY6" fmla="*/ 2470660 h 2470660"/>
                <a:gd name="connsiteX7" fmla="*/ 601684 w 2603211"/>
                <a:gd name="connsiteY7" fmla="*/ 2097667 h 2470660"/>
                <a:gd name="connsiteX8" fmla="*/ 102108 w 2603211"/>
                <a:gd name="connsiteY8" fmla="*/ 1244886 h 2470660"/>
                <a:gd name="connsiteX9" fmla="*/ 0 w 2603211"/>
                <a:gd name="connsiteY9" fmla="*/ 841632 h 2470660"/>
                <a:gd name="connsiteX10" fmla="*/ 759502 w 2603211"/>
                <a:gd name="connsiteY10" fmla="*/ 0 h 24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211" h="2470660">
                  <a:moveTo>
                    <a:pt x="759502" y="0"/>
                  </a:moveTo>
                  <a:lnTo>
                    <a:pt x="1843710" y="0"/>
                  </a:lnTo>
                  <a:cubicBezTo>
                    <a:pt x="2270310" y="43324"/>
                    <a:pt x="2603211" y="403601"/>
                    <a:pt x="2603211" y="841632"/>
                  </a:cubicBezTo>
                  <a:cubicBezTo>
                    <a:pt x="2603211" y="951140"/>
                    <a:pt x="2582405" y="1055788"/>
                    <a:pt x="2544530" y="1151839"/>
                  </a:cubicBezTo>
                  <a:lnTo>
                    <a:pt x="2518837" y="1206889"/>
                  </a:lnTo>
                  <a:lnTo>
                    <a:pt x="2004717" y="2097667"/>
                  </a:lnTo>
                  <a:cubicBezTo>
                    <a:pt x="1852684" y="2322704"/>
                    <a:pt x="1595221" y="2470660"/>
                    <a:pt x="1303200" y="2470660"/>
                  </a:cubicBezTo>
                  <a:cubicBezTo>
                    <a:pt x="1011179" y="2470660"/>
                    <a:pt x="753716" y="2322704"/>
                    <a:pt x="601684" y="2097667"/>
                  </a:cubicBezTo>
                  <a:lnTo>
                    <a:pt x="102108" y="1244886"/>
                  </a:lnTo>
                  <a:cubicBezTo>
                    <a:pt x="36989" y="1125014"/>
                    <a:pt x="0" y="987643"/>
                    <a:pt x="0" y="841632"/>
                  </a:cubicBezTo>
                  <a:cubicBezTo>
                    <a:pt x="0" y="403601"/>
                    <a:pt x="332901" y="43324"/>
                    <a:pt x="759502" y="0"/>
                  </a:cubicBezTo>
                  <a:close/>
                </a:path>
              </a:pathLst>
            </a:custGeom>
            <a:noFill/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153CF98-1E64-424C-B7BC-CD031F9641C2}"/>
                    </a:ext>
                  </a:extLst>
                </p:cNvPr>
                <p:cNvSpPr txBox="1"/>
                <p:nvPr/>
              </p:nvSpPr>
              <p:spPr>
                <a:xfrm>
                  <a:off x="3621349" y="1793638"/>
                  <a:ext cx="1885901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ja-JP" sz="2400" dirty="0"/>
                    <a:t>RCS</a:t>
                  </a:r>
                  <a:endParaRPr kumimoji="1" lang="en-US" altLang="ja-JP" sz="2400" dirty="0"/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153CF98-1E64-424C-B7BC-CD031F9641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349" y="1793638"/>
                  <a:ext cx="1885901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4854" t="-5109" b="-21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二等辺三角形 2">
              <a:extLst>
                <a:ext uri="{FF2B5EF4-FFF2-40B4-BE49-F238E27FC236}">
                  <a16:creationId xmlns:a16="http://schemas.microsoft.com/office/drawing/2014/main" id="{1EA6F095-C44D-4FF9-BD3F-0A12CD89B2A6}"/>
                </a:ext>
              </a:extLst>
            </p:cNvPr>
            <p:cNvSpPr/>
            <p:nvPr/>
          </p:nvSpPr>
          <p:spPr>
            <a:xfrm rot="16200000">
              <a:off x="3265571" y="1727933"/>
              <a:ext cx="236240" cy="475317"/>
            </a:xfrm>
            <a:prstGeom prst="triangle">
              <a:avLst>
                <a:gd name="adj" fmla="val 10000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3165F6-0E1A-4262-810C-C11A2D012E30}"/>
              </a:ext>
            </a:extLst>
          </p:cNvPr>
          <p:cNvSpPr txBox="1"/>
          <p:nvPr/>
        </p:nvSpPr>
        <p:spPr>
          <a:xfrm>
            <a:off x="6281060" y="2635409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Purposes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6C226E-C713-473A-ABE8-CC09DE00314D}"/>
              </a:ext>
            </a:extLst>
          </p:cNvPr>
          <p:cNvSpPr txBox="1"/>
          <p:nvPr/>
        </p:nvSpPr>
        <p:spPr>
          <a:xfrm>
            <a:off x="5764452" y="719030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Accelerators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/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LINAC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RCS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Main Ring(MR)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n"/>
                </a:pPr>
                <a:r>
                  <a:rPr lang="en-US" altLang="ja-JP" sz="2400" dirty="0"/>
                  <a:t>High intensity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blipFill>
                <a:blip r:embed="rId8"/>
                <a:stretch>
                  <a:fillRect l="-3105" t="-5814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C5CD21C-C815-46F7-9544-81C1848C7516}"/>
              </a:ext>
            </a:extLst>
          </p:cNvPr>
          <p:cNvSpPr/>
          <p:nvPr/>
        </p:nvSpPr>
        <p:spPr>
          <a:xfrm>
            <a:off x="7918548" y="805690"/>
            <a:ext cx="122421" cy="1460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A842C9E-7307-470E-8258-775640FE74EC}"/>
              </a:ext>
            </a:extLst>
          </p:cNvPr>
          <p:cNvSpPr/>
          <p:nvPr/>
        </p:nvSpPr>
        <p:spPr>
          <a:xfrm>
            <a:off x="7914539" y="2745334"/>
            <a:ext cx="122421" cy="1200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6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A58AF44-31F2-4A5C-A728-9AFE9AD80543}"/>
              </a:ext>
            </a:extLst>
          </p:cNvPr>
          <p:cNvSpPr/>
          <p:nvPr/>
        </p:nvSpPr>
        <p:spPr>
          <a:xfrm>
            <a:off x="5638800" y="4285400"/>
            <a:ext cx="6553200" cy="257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9B8635-DB9B-46AE-A50A-51C8E3BDEE7C}"/>
              </a:ext>
            </a:extLst>
          </p:cNvPr>
          <p:cNvSpPr txBox="1"/>
          <p:nvPr/>
        </p:nvSpPr>
        <p:spPr>
          <a:xfrm>
            <a:off x="8092312" y="2637743"/>
            <a:ext cx="378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Hadron/Nuclear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Neutrino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Material/Life science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27142"/>
          <a:stretch/>
        </p:blipFill>
        <p:spPr>
          <a:xfrm>
            <a:off x="-10152" y="0"/>
            <a:ext cx="5648952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8F3C34-0AB3-40B0-8171-26B65995BE9D}"/>
              </a:ext>
            </a:extLst>
          </p:cNvPr>
          <p:cNvSpPr txBox="1"/>
          <p:nvPr/>
        </p:nvSpPr>
        <p:spPr>
          <a:xfrm>
            <a:off x="7489368" y="4323616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</a:rPr>
              <a:t>J-PARC</a:t>
            </a:r>
            <a:r>
              <a:rPr kumimoji="1" lang="en-US" altLang="ja-JP" sz="4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-HI</a:t>
            </a:r>
            <a:endParaRPr kumimoji="1" lang="ja-JP" altLang="en-US" sz="4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32E3AF-8B64-43DC-B7F9-8C506F933B1B}"/>
              </a:ext>
            </a:extLst>
          </p:cNvPr>
          <p:cNvSpPr txBox="1"/>
          <p:nvPr/>
        </p:nvSpPr>
        <p:spPr>
          <a:xfrm>
            <a:off x="8205402" y="6230219"/>
            <a:ext cx="3175869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Intermediate </a:t>
            </a:r>
            <a:r>
              <a:rPr kumimoji="1" lang="en-US" altLang="ja-JP" sz="2400" dirty="0" err="1">
                <a:solidFill>
                  <a:schemeClr val="bg1"/>
                </a:solidFill>
              </a:rPr>
              <a:t>eneargy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DF396B-4806-463D-9195-1A1F37F5AF00}"/>
              </a:ext>
            </a:extLst>
          </p:cNvPr>
          <p:cNvSpPr txBox="1"/>
          <p:nvPr/>
        </p:nvSpPr>
        <p:spPr>
          <a:xfrm>
            <a:off x="6692871" y="5406880"/>
            <a:ext cx="2066591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High intensity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/>
              <p:nvPr/>
            </p:nvSpPr>
            <p:spPr>
              <a:xfrm>
                <a:off x="2067766" y="107680"/>
                <a:ext cx="2344103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LINAC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sty m:val="p"/>
                      </m:rPr>
                      <a:rPr lang="en-US" altLang="ja-JP" sz="2400" i="0" dirty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766" y="107680"/>
                <a:ext cx="2344103" cy="830997"/>
              </a:xfrm>
              <a:prstGeom prst="rect">
                <a:avLst/>
              </a:prstGeom>
              <a:blipFill>
                <a:blip r:embed="rId4"/>
                <a:stretch>
                  <a:fillRect l="-3896" t="-5147" b="-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/>
              <p:nvPr/>
            </p:nvSpPr>
            <p:spPr>
              <a:xfrm>
                <a:off x="1638466" y="3187363"/>
                <a:ext cx="2055819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Main Ring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=30</m:t>
                    </m:r>
                    <m:r>
                      <m:rPr>
                        <m:sty m:val="p"/>
                      </m:rPr>
                      <a:rPr lang="en-US" altLang="ja-JP" sz="24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466" y="3187363"/>
                <a:ext cx="2055819" cy="830997"/>
              </a:xfrm>
              <a:prstGeom prst="rect">
                <a:avLst/>
              </a:prstGeom>
              <a:blipFill>
                <a:blip r:embed="rId5"/>
                <a:stretch>
                  <a:fillRect l="-4748" t="-5147" b="-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9B793B1-0A12-40AD-9A82-38A3C28E0B66}"/>
              </a:ext>
            </a:extLst>
          </p:cNvPr>
          <p:cNvCxnSpPr>
            <a:cxnSpLocks/>
          </p:cNvCxnSpPr>
          <p:nvPr/>
        </p:nvCxnSpPr>
        <p:spPr>
          <a:xfrm>
            <a:off x="1809345" y="554477"/>
            <a:ext cx="29183" cy="1060314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乗算記号 21">
            <a:extLst>
              <a:ext uri="{FF2B5EF4-FFF2-40B4-BE49-F238E27FC236}">
                <a16:creationId xmlns:a16="http://schemas.microsoft.com/office/drawing/2014/main" id="{8F6633ED-AD86-464A-9BB4-64391E8531EC}"/>
              </a:ext>
            </a:extLst>
          </p:cNvPr>
          <p:cNvSpPr/>
          <p:nvPr/>
        </p:nvSpPr>
        <p:spPr>
          <a:xfrm>
            <a:off x="8088915" y="5654686"/>
            <a:ext cx="841960" cy="841960"/>
          </a:xfrm>
          <a:prstGeom prst="mathMultiply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1428750" y="4311650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E6DB6070-948C-4690-B2DD-F6C37961A0F7}"/>
              </a:ext>
            </a:extLst>
          </p:cNvPr>
          <p:cNvSpPr/>
          <p:nvPr/>
        </p:nvSpPr>
        <p:spPr>
          <a:xfrm rot="5197213">
            <a:off x="1420362" y="1643950"/>
            <a:ext cx="2084048" cy="3822970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1679713" y="1983240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84F66BC-0BD2-4F64-B86C-EA0A97445D1A}"/>
              </a:ext>
            </a:extLst>
          </p:cNvPr>
          <p:cNvSpPr>
            <a:spLocks noChangeAspect="1"/>
          </p:cNvSpPr>
          <p:nvPr/>
        </p:nvSpPr>
        <p:spPr>
          <a:xfrm>
            <a:off x="2632489" y="1654154"/>
            <a:ext cx="757173" cy="329085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/>
              <p:nvPr/>
            </p:nvSpPr>
            <p:spPr>
              <a:xfrm>
                <a:off x="3621349" y="1793638"/>
                <a:ext cx="1885901" cy="83099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2400" dirty="0"/>
                  <a:t>RCS</a:t>
                </a:r>
                <a:endParaRPr kumimoji="1" lang="en-US" altLang="ja-JP" sz="2400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ja-JP" sz="24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49" y="1793638"/>
                <a:ext cx="1885901" cy="830997"/>
              </a:xfrm>
              <a:prstGeom prst="rect">
                <a:avLst/>
              </a:prstGeom>
              <a:blipFill>
                <a:blip r:embed="rId6"/>
                <a:stretch>
                  <a:fillRect l="-4854" t="-5109" b="-2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2115290" y="6046140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1EA6F095-C44D-4FF9-BD3F-0A12CD89B2A6}"/>
              </a:ext>
            </a:extLst>
          </p:cNvPr>
          <p:cNvSpPr/>
          <p:nvPr/>
        </p:nvSpPr>
        <p:spPr>
          <a:xfrm rot="16200000">
            <a:off x="3265571" y="1727933"/>
            <a:ext cx="236240" cy="475317"/>
          </a:xfrm>
          <a:prstGeom prst="triangle">
            <a:avLst>
              <a:gd name="adj" fmla="val 10000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3165F6-0E1A-4262-810C-C11A2D012E30}"/>
              </a:ext>
            </a:extLst>
          </p:cNvPr>
          <p:cNvSpPr txBox="1"/>
          <p:nvPr/>
        </p:nvSpPr>
        <p:spPr>
          <a:xfrm>
            <a:off x="6281060" y="2635409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/>
                </a:solidFill>
              </a:rPr>
              <a:t>Purposes</a:t>
            </a:r>
            <a:endParaRPr kumimoji="1" lang="ja-JP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6C226E-C713-473A-ABE8-CC09DE00314D}"/>
              </a:ext>
            </a:extLst>
          </p:cNvPr>
          <p:cNvSpPr txBox="1"/>
          <p:nvPr/>
        </p:nvSpPr>
        <p:spPr>
          <a:xfrm>
            <a:off x="5764452" y="719030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/>
                </a:solidFill>
              </a:rPr>
              <a:t>Accelerators</a:t>
            </a:r>
            <a:endParaRPr kumimoji="1" lang="ja-JP" altLang="en-US" sz="2800" b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/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LINAC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RCS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Main Ring(MR)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n"/>
                </a:pPr>
                <a:r>
                  <a:rPr lang="en-US" altLang="ja-JP" sz="2400" dirty="0"/>
                  <a:t>High intensity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blipFill>
                <a:blip r:embed="rId8"/>
                <a:stretch>
                  <a:fillRect l="-3105" t="-5814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C5CD21C-C815-46F7-9544-81C1848C7516}"/>
              </a:ext>
            </a:extLst>
          </p:cNvPr>
          <p:cNvSpPr/>
          <p:nvPr/>
        </p:nvSpPr>
        <p:spPr>
          <a:xfrm>
            <a:off x="7918548" y="805690"/>
            <a:ext cx="122421" cy="1460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A842C9E-7307-470E-8258-775640FE74EC}"/>
              </a:ext>
            </a:extLst>
          </p:cNvPr>
          <p:cNvSpPr/>
          <p:nvPr/>
        </p:nvSpPr>
        <p:spPr>
          <a:xfrm>
            <a:off x="7914539" y="2745334"/>
            <a:ext cx="122421" cy="1200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75965A4-E94E-4452-8EF3-0FAD948AF2B7}"/>
              </a:ext>
            </a:extLst>
          </p:cNvPr>
          <p:cNvCxnSpPr>
            <a:cxnSpLocks/>
          </p:cNvCxnSpPr>
          <p:nvPr/>
        </p:nvCxnSpPr>
        <p:spPr>
          <a:xfrm flipH="1">
            <a:off x="3367320" y="1528650"/>
            <a:ext cx="622129" cy="29004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8D74B6-69B8-4E90-82B0-3B6D06CE2A60}"/>
              </a:ext>
            </a:extLst>
          </p:cNvPr>
          <p:cNvSpPr txBox="1"/>
          <p:nvPr/>
        </p:nvSpPr>
        <p:spPr>
          <a:xfrm>
            <a:off x="7241090" y="4933338"/>
            <a:ext cx="3348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000" dirty="0">
                <a:solidFill>
                  <a:schemeClr val="bg1"/>
                </a:solidFill>
              </a:rPr>
              <a:t>J-PARC </a:t>
            </a:r>
            <a:r>
              <a:rPr kumimoji="1" lang="en-US" altLang="ja-JP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Heavy Ion</a:t>
            </a:r>
            <a:endParaRPr kumimoji="1" lang="ja-JP" alt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1CDFC6-4242-46AE-A106-9CE91431BDBD}"/>
              </a:ext>
            </a:extLst>
          </p:cNvPr>
          <p:cNvSpPr txBox="1"/>
          <p:nvPr/>
        </p:nvSpPr>
        <p:spPr>
          <a:xfrm>
            <a:off x="3481386" y="980640"/>
            <a:ext cx="1933543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HI-injector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6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88BFA80-653C-4745-B842-84F7F723A56D}"/>
              </a:ext>
            </a:extLst>
          </p:cNvPr>
          <p:cNvGrpSpPr/>
          <p:nvPr/>
        </p:nvGrpSpPr>
        <p:grpSpPr>
          <a:xfrm>
            <a:off x="171309" y="265663"/>
            <a:ext cx="827771" cy="6606496"/>
            <a:chOff x="171309" y="265663"/>
            <a:chExt cx="827771" cy="6606496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86225951-E69E-4AEE-B85C-5231F2A999BC}"/>
                </a:ext>
              </a:extLst>
            </p:cNvPr>
            <p:cNvSpPr/>
            <p:nvPr/>
          </p:nvSpPr>
          <p:spPr>
            <a:xfrm flipV="1">
              <a:off x="196341" y="265663"/>
              <a:ext cx="802739" cy="6592336"/>
            </a:xfrm>
            <a:prstGeom prst="downArrow">
              <a:avLst>
                <a:gd name="adj1" fmla="val 100000"/>
                <a:gd name="adj2" fmla="val 8502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828CD931-A024-45A0-97FF-B39DCF4F408E}"/>
                </a:ext>
              </a:extLst>
            </p:cNvPr>
            <p:cNvSpPr txBox="1"/>
            <p:nvPr/>
          </p:nvSpPr>
          <p:spPr>
            <a:xfrm rot="16200000">
              <a:off x="-1511203" y="4727982"/>
              <a:ext cx="3826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Increasing Collision Energy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4AED53-F663-4FA3-A59C-F51B5849ED35}"/>
              </a:ext>
            </a:extLst>
          </p:cNvPr>
          <p:cNvGrpSpPr/>
          <p:nvPr/>
        </p:nvGrpSpPr>
        <p:grpSpPr>
          <a:xfrm>
            <a:off x="2668687" y="4570546"/>
            <a:ext cx="2053775" cy="1884036"/>
            <a:chOff x="2668687" y="4570546"/>
            <a:chExt cx="2053775" cy="1884036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E44B4E-03CB-42BD-95E2-3160572905E9}"/>
                </a:ext>
              </a:extLst>
            </p:cNvPr>
            <p:cNvSpPr txBox="1"/>
            <p:nvPr/>
          </p:nvSpPr>
          <p:spPr>
            <a:xfrm>
              <a:off x="3244172" y="5296196"/>
              <a:ext cx="1478290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RHIC-BES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6" name="右中かっこ 95">
              <a:extLst>
                <a:ext uri="{FF2B5EF4-FFF2-40B4-BE49-F238E27FC236}">
                  <a16:creationId xmlns:a16="http://schemas.microsoft.com/office/drawing/2014/main" id="{14AE3187-BF18-46AB-96DD-390EB3EDFEB2}"/>
                </a:ext>
              </a:extLst>
            </p:cNvPr>
            <p:cNvSpPr/>
            <p:nvPr/>
          </p:nvSpPr>
          <p:spPr>
            <a:xfrm>
              <a:off x="2668687" y="4570546"/>
              <a:ext cx="435291" cy="1884036"/>
            </a:xfrm>
            <a:prstGeom prst="rightBrace">
              <a:avLst>
                <a:gd name="adj1" fmla="val 0"/>
                <a:gd name="adj2" fmla="val 50000"/>
              </a:avLst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A419D1A-315A-4C7E-81EC-BBDF8D14FF4E}"/>
              </a:ext>
            </a:extLst>
          </p:cNvPr>
          <p:cNvGrpSpPr/>
          <p:nvPr/>
        </p:nvGrpSpPr>
        <p:grpSpPr>
          <a:xfrm>
            <a:off x="2793605" y="6357423"/>
            <a:ext cx="1830863" cy="461665"/>
            <a:chOff x="2793605" y="6357423"/>
            <a:chExt cx="1830863" cy="461665"/>
          </a:xfrm>
        </p:grpSpPr>
        <p:sp>
          <p:nvSpPr>
            <p:cNvPr id="98" name="右中かっこ 97">
              <a:extLst>
                <a:ext uri="{FF2B5EF4-FFF2-40B4-BE49-F238E27FC236}">
                  <a16:creationId xmlns:a16="http://schemas.microsoft.com/office/drawing/2014/main" id="{A40CD6BB-B4AA-41D6-9880-47D78A46EFBA}"/>
                </a:ext>
              </a:extLst>
            </p:cNvPr>
            <p:cNvSpPr/>
            <p:nvPr/>
          </p:nvSpPr>
          <p:spPr>
            <a:xfrm>
              <a:off x="2793605" y="6560614"/>
              <a:ext cx="544142" cy="197274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5B089A0C-2030-49B8-B350-506DC81C714F}"/>
                </a:ext>
              </a:extLst>
            </p:cNvPr>
            <p:cNvSpPr txBox="1"/>
            <p:nvPr/>
          </p:nvSpPr>
          <p:spPr>
            <a:xfrm>
              <a:off x="3487618" y="6357423"/>
              <a:ext cx="1136850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HADES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2FE6243-9A41-4113-AB1E-719309448E22}"/>
              </a:ext>
            </a:extLst>
          </p:cNvPr>
          <p:cNvGrpSpPr/>
          <p:nvPr/>
        </p:nvGrpSpPr>
        <p:grpSpPr>
          <a:xfrm>
            <a:off x="3149685" y="5863893"/>
            <a:ext cx="2115936" cy="627773"/>
            <a:chOff x="3149685" y="5863893"/>
            <a:chExt cx="2115936" cy="627773"/>
          </a:xfrm>
        </p:grpSpPr>
        <p:sp>
          <p:nvSpPr>
            <p:cNvPr id="99" name="右中かっこ 98">
              <a:extLst>
                <a:ext uri="{FF2B5EF4-FFF2-40B4-BE49-F238E27FC236}">
                  <a16:creationId xmlns:a16="http://schemas.microsoft.com/office/drawing/2014/main" id="{7AB0954B-E461-40A1-8338-8B973370C916}"/>
                </a:ext>
              </a:extLst>
            </p:cNvPr>
            <p:cNvSpPr/>
            <p:nvPr/>
          </p:nvSpPr>
          <p:spPr>
            <a:xfrm>
              <a:off x="3149685" y="6030001"/>
              <a:ext cx="533243" cy="461665"/>
            </a:xfrm>
            <a:prstGeom prst="rightBrace">
              <a:avLst>
                <a:gd name="adj1" fmla="val 0"/>
                <a:gd name="adj2" fmla="val 15007"/>
              </a:avLst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7C7D1B2-27B5-41C2-B3BD-4D20C5FEE399}"/>
                </a:ext>
              </a:extLst>
            </p:cNvPr>
            <p:cNvSpPr txBox="1"/>
            <p:nvPr/>
          </p:nvSpPr>
          <p:spPr>
            <a:xfrm>
              <a:off x="3699167" y="5863893"/>
              <a:ext cx="1566454" cy="46166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FAIR-CBM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599621C-5370-421A-BAF3-3EF4442258CF}"/>
              </a:ext>
            </a:extLst>
          </p:cNvPr>
          <p:cNvGrpSpPr/>
          <p:nvPr/>
        </p:nvGrpSpPr>
        <p:grpSpPr>
          <a:xfrm>
            <a:off x="2766750" y="4728499"/>
            <a:ext cx="2505413" cy="997282"/>
            <a:chOff x="2766750" y="4728499"/>
            <a:chExt cx="2505413" cy="997282"/>
          </a:xfrm>
        </p:grpSpPr>
        <p:sp>
          <p:nvSpPr>
            <p:cNvPr id="97" name="右中かっこ 96">
              <a:extLst>
                <a:ext uri="{FF2B5EF4-FFF2-40B4-BE49-F238E27FC236}">
                  <a16:creationId xmlns:a16="http://schemas.microsoft.com/office/drawing/2014/main" id="{77FBAB3D-3FCC-4FA5-A139-191468E3797D}"/>
                </a:ext>
              </a:extLst>
            </p:cNvPr>
            <p:cNvSpPr/>
            <p:nvPr/>
          </p:nvSpPr>
          <p:spPr>
            <a:xfrm>
              <a:off x="2766750" y="4902052"/>
              <a:ext cx="575485" cy="823729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D9F67B76-B503-41C8-BC98-BFD1A1C54305}"/>
                </a:ext>
              </a:extLst>
            </p:cNvPr>
            <p:cNvSpPr txBox="1"/>
            <p:nvPr/>
          </p:nvSpPr>
          <p:spPr>
            <a:xfrm>
              <a:off x="3354650" y="4728499"/>
              <a:ext cx="1917513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NA61/SHINE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2484C8A-64E2-4205-A718-1A83979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0"/>
          <a:stretch/>
        </p:blipFill>
        <p:spPr>
          <a:xfrm>
            <a:off x="6347531" y="1049357"/>
            <a:ext cx="5844470" cy="5807681"/>
          </a:xfrm>
          <a:prstGeom prst="rect">
            <a:avLst/>
          </a:prstGeom>
        </p:spPr>
      </p:pic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9CB057B3-6F9F-4F7B-948D-065D517AF7D4}"/>
              </a:ext>
            </a:extLst>
          </p:cNvPr>
          <p:cNvSpPr/>
          <p:nvPr/>
        </p:nvSpPr>
        <p:spPr>
          <a:xfrm>
            <a:off x="8911728" y="3760636"/>
            <a:ext cx="1157759" cy="1225867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tx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85FDC44-4720-4106-84B9-43377A159B3B}"/>
              </a:ext>
            </a:extLst>
          </p:cNvPr>
          <p:cNvSpPr/>
          <p:nvPr/>
        </p:nvSpPr>
        <p:spPr>
          <a:xfrm>
            <a:off x="4272238" y="4243451"/>
            <a:ext cx="2016942" cy="2614550"/>
          </a:xfrm>
          <a:prstGeom prst="rect">
            <a:avLst/>
          </a:prstGeom>
          <a:gradFill>
            <a:gsLst>
              <a:gs pos="0">
                <a:schemeClr val="accent3">
                  <a:alpha val="53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86225951-E69E-4AEE-B85C-5231F2A999BC}"/>
              </a:ext>
            </a:extLst>
          </p:cNvPr>
          <p:cNvSpPr/>
          <p:nvPr/>
        </p:nvSpPr>
        <p:spPr>
          <a:xfrm flipV="1">
            <a:off x="196341" y="265663"/>
            <a:ext cx="802739" cy="6592336"/>
          </a:xfrm>
          <a:prstGeom prst="downArrow">
            <a:avLst>
              <a:gd name="adj1" fmla="val 100000"/>
              <a:gd name="adj2" fmla="val 850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7B615EEE-0706-4C4F-AEBA-9B56DE878A60}"/>
              </a:ext>
            </a:extLst>
          </p:cNvPr>
          <p:cNvSpPr/>
          <p:nvPr/>
        </p:nvSpPr>
        <p:spPr>
          <a:xfrm>
            <a:off x="9718498" y="4133084"/>
            <a:ext cx="1516949" cy="1241736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C7F385C-0E0E-4F1C-9472-C8CDD9A61B54}"/>
              </a:ext>
            </a:extLst>
          </p:cNvPr>
          <p:cNvCxnSpPr>
            <a:cxnSpLocks/>
          </p:cNvCxnSpPr>
          <p:nvPr/>
        </p:nvCxnSpPr>
        <p:spPr>
          <a:xfrm>
            <a:off x="9875541" y="4243451"/>
            <a:ext cx="740568" cy="0"/>
          </a:xfrm>
          <a:prstGeom prst="line">
            <a:avLst/>
          </a:prstGeom>
          <a:ln w="254000" cap="rnd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E44B4E-03CB-42BD-95E2-3160572905E9}"/>
              </a:ext>
            </a:extLst>
          </p:cNvPr>
          <p:cNvSpPr txBox="1"/>
          <p:nvPr/>
        </p:nvSpPr>
        <p:spPr>
          <a:xfrm>
            <a:off x="3244172" y="5296196"/>
            <a:ext cx="1478290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RHIC-BES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828CD931-A024-45A0-97FF-B39DCF4F408E}"/>
              </a:ext>
            </a:extLst>
          </p:cNvPr>
          <p:cNvSpPr txBox="1"/>
          <p:nvPr/>
        </p:nvSpPr>
        <p:spPr>
          <a:xfrm rot="16200000">
            <a:off x="-1511203" y="4727982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Increasing Collision Energy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6" name="右中かっこ 95">
            <a:extLst>
              <a:ext uri="{FF2B5EF4-FFF2-40B4-BE49-F238E27FC236}">
                <a16:creationId xmlns:a16="http://schemas.microsoft.com/office/drawing/2014/main" id="{14AE3187-BF18-46AB-96DD-390EB3EDFEB2}"/>
              </a:ext>
            </a:extLst>
          </p:cNvPr>
          <p:cNvSpPr/>
          <p:nvPr/>
        </p:nvSpPr>
        <p:spPr>
          <a:xfrm>
            <a:off x="2668687" y="4570546"/>
            <a:ext cx="435291" cy="1884036"/>
          </a:xfrm>
          <a:prstGeom prst="rightBrace">
            <a:avLst>
              <a:gd name="adj1" fmla="val 0"/>
              <a:gd name="adj2" fmla="val 50000"/>
            </a:avLst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右中かっこ 96">
            <a:extLst>
              <a:ext uri="{FF2B5EF4-FFF2-40B4-BE49-F238E27FC236}">
                <a16:creationId xmlns:a16="http://schemas.microsoft.com/office/drawing/2014/main" id="{77FBAB3D-3FCC-4FA5-A139-191468E3797D}"/>
              </a:ext>
            </a:extLst>
          </p:cNvPr>
          <p:cNvSpPr/>
          <p:nvPr/>
        </p:nvSpPr>
        <p:spPr>
          <a:xfrm>
            <a:off x="2766750" y="4902052"/>
            <a:ext cx="575485" cy="823729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右中かっこ 97">
            <a:extLst>
              <a:ext uri="{FF2B5EF4-FFF2-40B4-BE49-F238E27FC236}">
                <a16:creationId xmlns:a16="http://schemas.microsoft.com/office/drawing/2014/main" id="{A40CD6BB-B4AA-41D6-9880-47D78A46EFBA}"/>
              </a:ext>
            </a:extLst>
          </p:cNvPr>
          <p:cNvSpPr/>
          <p:nvPr/>
        </p:nvSpPr>
        <p:spPr>
          <a:xfrm>
            <a:off x="2793605" y="6560614"/>
            <a:ext cx="544142" cy="197274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右中かっこ 98">
            <a:extLst>
              <a:ext uri="{FF2B5EF4-FFF2-40B4-BE49-F238E27FC236}">
                <a16:creationId xmlns:a16="http://schemas.microsoft.com/office/drawing/2014/main" id="{7AB0954B-E461-40A1-8338-8B973370C916}"/>
              </a:ext>
            </a:extLst>
          </p:cNvPr>
          <p:cNvSpPr/>
          <p:nvPr/>
        </p:nvSpPr>
        <p:spPr>
          <a:xfrm>
            <a:off x="3149685" y="6030001"/>
            <a:ext cx="533243" cy="461665"/>
          </a:xfrm>
          <a:prstGeom prst="rightBrace">
            <a:avLst>
              <a:gd name="adj1" fmla="val 0"/>
              <a:gd name="adj2" fmla="val 15007"/>
            </a:avLst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B089A0C-2030-49B8-B350-506DC81C714F}"/>
              </a:ext>
            </a:extLst>
          </p:cNvPr>
          <p:cNvSpPr txBox="1"/>
          <p:nvPr/>
        </p:nvSpPr>
        <p:spPr>
          <a:xfrm>
            <a:off x="3487618" y="6357423"/>
            <a:ext cx="1136850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HADES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67C7D1B2-27B5-41C2-B3BD-4D20C5FEE399}"/>
              </a:ext>
            </a:extLst>
          </p:cNvPr>
          <p:cNvSpPr txBox="1"/>
          <p:nvPr/>
        </p:nvSpPr>
        <p:spPr>
          <a:xfrm>
            <a:off x="3699167" y="5863893"/>
            <a:ext cx="156645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FAIR-CBM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6B67C19-717A-4464-8ACD-4E782196380C}"/>
              </a:ext>
            </a:extLst>
          </p:cNvPr>
          <p:cNvSpPr txBox="1"/>
          <p:nvPr/>
        </p:nvSpPr>
        <p:spPr>
          <a:xfrm>
            <a:off x="4323900" y="4223994"/>
            <a:ext cx="1994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Beam-Energy</a:t>
            </a:r>
          </a:p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Scan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0B2A42B-D3A0-4BFC-A8B2-A8E1AAF89C5B}"/>
              </a:ext>
            </a:extLst>
          </p:cNvPr>
          <p:cNvSpPr txBox="1"/>
          <p:nvPr/>
        </p:nvSpPr>
        <p:spPr>
          <a:xfrm>
            <a:off x="5227671" y="6377161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2010~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4B2F42BB-810E-457F-A777-49AE1953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6" t="90667" r="13070" b="605"/>
          <a:stretch/>
        </p:blipFill>
        <p:spPr>
          <a:xfrm>
            <a:off x="8849942" y="6340449"/>
            <a:ext cx="3342058" cy="506906"/>
          </a:xfrm>
          <a:prstGeom prst="rect">
            <a:avLst/>
          </a:prstGeom>
        </p:spPr>
      </p:pic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757A5E50-E7BC-4189-907C-04977FAA4382}"/>
              </a:ext>
            </a:extLst>
          </p:cNvPr>
          <p:cNvSpPr txBox="1"/>
          <p:nvPr/>
        </p:nvSpPr>
        <p:spPr>
          <a:xfrm rot="16200000">
            <a:off x="10701057" y="2455967"/>
            <a:ext cx="255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 baseline="0" dirty="0" err="1">
                <a:latin typeface="CMR9"/>
              </a:rPr>
              <a:t>Galatyuk</a:t>
            </a:r>
            <a:r>
              <a:rPr lang="en-US" altLang="ja-JP" sz="2000" b="0" i="0" u="none" strike="noStrike" baseline="0" dirty="0">
                <a:latin typeface="CMR9"/>
              </a:rPr>
              <a:t>, NPA982, 163</a:t>
            </a:r>
            <a:endParaRPr lang="ja-JP" altLang="en-US" sz="2000" dirty="0"/>
          </a:p>
        </p:txBody>
      </p:sp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D9F67B76-B503-41C8-BC98-BFD1A1C54305}"/>
              </a:ext>
            </a:extLst>
          </p:cNvPr>
          <p:cNvSpPr txBox="1"/>
          <p:nvPr/>
        </p:nvSpPr>
        <p:spPr>
          <a:xfrm>
            <a:off x="3354650" y="4728499"/>
            <a:ext cx="191751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NA61/SHINE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181CDA7C-1B4E-4E89-9AA4-ABFBAFBFF744}"/>
              </a:ext>
            </a:extLst>
          </p:cNvPr>
          <p:cNvCxnSpPr>
            <a:cxnSpLocks/>
          </p:cNvCxnSpPr>
          <p:nvPr/>
        </p:nvCxnSpPr>
        <p:spPr>
          <a:xfrm>
            <a:off x="8610621" y="4116954"/>
            <a:ext cx="1107877" cy="0"/>
          </a:xfrm>
          <a:prstGeom prst="line">
            <a:avLst/>
          </a:prstGeom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6FA1F18-2A70-4A74-B964-0B51F7BFFEE2}"/>
              </a:ext>
            </a:extLst>
          </p:cNvPr>
          <p:cNvGrpSpPr/>
          <p:nvPr/>
        </p:nvGrpSpPr>
        <p:grpSpPr>
          <a:xfrm>
            <a:off x="8056119" y="1173416"/>
            <a:ext cx="2163177" cy="2726834"/>
            <a:chOff x="8056119" y="1173416"/>
            <a:chExt cx="2163177" cy="2726834"/>
          </a:xfrm>
        </p:grpSpPr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92DF534E-D2B9-4D70-AE82-1555BE145B51}"/>
                </a:ext>
              </a:extLst>
            </p:cNvPr>
            <p:cNvSpPr/>
            <p:nvPr/>
          </p:nvSpPr>
          <p:spPr>
            <a:xfrm>
              <a:off x="8056119" y="1253910"/>
              <a:ext cx="1103882" cy="2646340"/>
            </a:xfrm>
            <a:prstGeom prst="rect">
              <a:avLst/>
            </a:prstGeom>
            <a:gradFill>
              <a:gsLst>
                <a:gs pos="44000">
                  <a:schemeClr val="accent3">
                    <a:alpha val="6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193AE96E-F163-4FCA-BC33-DCD32381424B}"/>
                </a:ext>
              </a:extLst>
            </p:cNvPr>
            <p:cNvSpPr txBox="1"/>
            <p:nvPr/>
          </p:nvSpPr>
          <p:spPr>
            <a:xfrm>
              <a:off x="8093393" y="1173416"/>
              <a:ext cx="2125903" cy="58477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b="1" dirty="0">
                  <a:solidFill>
                    <a:schemeClr val="accent3"/>
                  </a:solidFill>
                  <a:effectLst>
                    <a:glow rad="127000">
                      <a:schemeClr val="bg1"/>
                    </a:glow>
                  </a:effectLst>
                </a:rPr>
                <a:t>J-PARC-HI</a:t>
              </a:r>
              <a:endParaRPr kumimoji="1" lang="ja-JP" altLang="en-US" sz="3200" b="1" dirty="0">
                <a:solidFill>
                  <a:schemeClr val="accent3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A5CBBD23-C222-4473-9E33-5F78CF568BB9}"/>
              </a:ext>
            </a:extLst>
          </p:cNvPr>
          <p:cNvSpPr txBox="1"/>
          <p:nvPr/>
        </p:nvSpPr>
        <p:spPr>
          <a:xfrm>
            <a:off x="10452843" y="4593326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E87742C5-E978-4A23-A4A3-33762CFF8BCD}"/>
              </a:ext>
            </a:extLst>
          </p:cNvPr>
          <p:cNvSpPr txBox="1"/>
          <p:nvPr/>
        </p:nvSpPr>
        <p:spPr>
          <a:xfrm>
            <a:off x="7633598" y="4270151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RHIC-BES-FXT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A3DB02B3-E16A-433B-AE1C-5243423DBA62}"/>
              </a:ext>
            </a:extLst>
          </p:cNvPr>
          <p:cNvSpPr txBox="1"/>
          <p:nvPr/>
        </p:nvSpPr>
        <p:spPr>
          <a:xfrm>
            <a:off x="9914219" y="3655289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NA61/SHINE</a:t>
            </a:r>
            <a:endParaRPr kumimoji="1" lang="ja-JP" altLang="en-US" sz="2400" b="1" dirty="0">
              <a:solidFill>
                <a:schemeClr val="accent1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28DE713B-2B21-48AE-A0CB-5F95D9EE9169}"/>
              </a:ext>
            </a:extLst>
          </p:cNvPr>
          <p:cNvCxnSpPr>
            <a:cxnSpLocks/>
          </p:cNvCxnSpPr>
          <p:nvPr/>
        </p:nvCxnSpPr>
        <p:spPr>
          <a:xfrm>
            <a:off x="8481060" y="1945113"/>
            <a:ext cx="644651" cy="0"/>
          </a:xfrm>
          <a:prstGeom prst="line">
            <a:avLst/>
          </a:prstGeom>
          <a:ln w="254000" cap="rnd">
            <a:solidFill>
              <a:schemeClr val="accent4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6E5F6B85-B29C-4636-BDE4-D1FDE13CC21F}"/>
              </a:ext>
            </a:extLst>
          </p:cNvPr>
          <p:cNvSpPr txBox="1"/>
          <p:nvPr/>
        </p:nvSpPr>
        <p:spPr>
          <a:xfrm>
            <a:off x="8033840" y="2094422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4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FAIR-CBM</a:t>
            </a:r>
            <a:endParaRPr kumimoji="1" lang="ja-JP" altLang="en-US" sz="2400" b="1" dirty="0">
              <a:solidFill>
                <a:schemeClr val="accent4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91C3C3AB-4DE7-48DC-958E-4565CD526B4D}"/>
              </a:ext>
            </a:extLst>
          </p:cNvPr>
          <p:cNvCxnSpPr>
            <a:cxnSpLocks/>
          </p:cNvCxnSpPr>
          <p:nvPr/>
        </p:nvCxnSpPr>
        <p:spPr>
          <a:xfrm>
            <a:off x="8195310" y="3535354"/>
            <a:ext cx="331470" cy="0"/>
          </a:xfrm>
          <a:prstGeom prst="line">
            <a:avLst/>
          </a:prstGeom>
          <a:ln w="254000" cap="rnd">
            <a:solidFill>
              <a:schemeClr val="accent6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DB360161-4955-4EFE-9EA8-51F35FA23C59}"/>
              </a:ext>
            </a:extLst>
          </p:cNvPr>
          <p:cNvSpPr txBox="1"/>
          <p:nvPr/>
        </p:nvSpPr>
        <p:spPr>
          <a:xfrm>
            <a:off x="7778193" y="3610265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HADES</a:t>
            </a:r>
            <a:endParaRPr kumimoji="1" lang="ja-JP" altLang="en-US" sz="2400" b="1" dirty="0">
              <a:solidFill>
                <a:schemeClr val="accent6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FD8A513-7965-477D-BDA8-57FD58546985}"/>
              </a:ext>
            </a:extLst>
          </p:cNvPr>
          <p:cNvSpPr txBox="1"/>
          <p:nvPr/>
        </p:nvSpPr>
        <p:spPr>
          <a:xfrm>
            <a:off x="8948247" y="3298971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tx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NICA</a:t>
            </a:r>
            <a:endParaRPr kumimoji="1" lang="ja-JP" altLang="en-US" sz="2400" b="1" dirty="0">
              <a:solidFill>
                <a:schemeClr val="tx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3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DBBC66-7F0D-4592-84D4-F1C73391C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 b="2471"/>
          <a:stretch/>
        </p:blipFill>
        <p:spPr>
          <a:xfrm>
            <a:off x="1320351" y="1603195"/>
            <a:ext cx="3455297" cy="2353864"/>
          </a:xfrm>
          <a:prstGeom prst="roundRect">
            <a:avLst>
              <a:gd name="adj" fmla="val 9604"/>
            </a:avLst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8A00C2-6467-48BB-9B56-D67E4EC17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7" t="25720" r="32646" b="2752"/>
          <a:stretch/>
        </p:blipFill>
        <p:spPr>
          <a:xfrm>
            <a:off x="7449555" y="1603195"/>
            <a:ext cx="3382534" cy="2353865"/>
          </a:xfrm>
          <a:prstGeom prst="roundRect">
            <a:avLst>
              <a:gd name="adj" fmla="val 6955"/>
            </a:avLst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BE0666-67D7-4171-BE3E-158F2756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91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solidFill>
                  <a:schemeClr val="accent6"/>
                </a:solidFill>
              </a:rPr>
              <a:t>Physics Goals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D5D632-462B-42F2-A491-784A0B0B5AAC}"/>
              </a:ext>
            </a:extLst>
          </p:cNvPr>
          <p:cNvSpPr/>
          <p:nvPr/>
        </p:nvSpPr>
        <p:spPr>
          <a:xfrm>
            <a:off x="0" y="4644736"/>
            <a:ext cx="12192000" cy="22132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BAA60E-6FFC-4E68-8294-B1D4B3CEF0B4}"/>
              </a:ext>
            </a:extLst>
          </p:cNvPr>
          <p:cNvSpPr txBox="1"/>
          <p:nvPr/>
        </p:nvSpPr>
        <p:spPr>
          <a:xfrm>
            <a:off x="644136" y="3971161"/>
            <a:ext cx="480772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Exploring</a:t>
            </a: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</a:rPr>
              <a:t>Extremely Dense Medium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4900B4-4593-4C07-B975-D07F9A8F5328}"/>
              </a:ext>
            </a:extLst>
          </p:cNvPr>
          <p:cNvSpPr txBox="1"/>
          <p:nvPr/>
        </p:nvSpPr>
        <p:spPr>
          <a:xfrm>
            <a:off x="6478875" y="3971161"/>
            <a:ext cx="532389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Search for</a:t>
            </a: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</a:rPr>
              <a:t>Rare Hadronic/</a:t>
            </a:r>
            <a:r>
              <a:rPr kumimoji="1" lang="en-US" altLang="ja-JP" sz="3200" dirty="0" err="1">
                <a:solidFill>
                  <a:schemeClr val="bg1"/>
                </a:solidFill>
              </a:rPr>
              <a:t>Hypernuclear</a:t>
            </a:r>
            <a:endParaRPr kumimoji="1" lang="en-US" altLang="ja-JP" sz="32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</a:rPr>
              <a:t>Events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正方形/長方形 324">
            <a:extLst>
              <a:ext uri="{FF2B5EF4-FFF2-40B4-BE49-F238E27FC236}">
                <a16:creationId xmlns:a16="http://schemas.microsoft.com/office/drawing/2014/main" id="{0034C3CF-AC3C-4883-BB4C-667E17A8BC63}"/>
              </a:ext>
            </a:extLst>
          </p:cNvPr>
          <p:cNvSpPr/>
          <p:nvPr/>
        </p:nvSpPr>
        <p:spPr>
          <a:xfrm>
            <a:off x="1514178" y="1351638"/>
            <a:ext cx="2959092" cy="1493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0E6C84-803A-4356-9D87-41D9162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sp>
        <p:nvSpPr>
          <p:cNvPr id="15" name="右矢印 307">
            <a:extLst>
              <a:ext uri="{FF2B5EF4-FFF2-40B4-BE49-F238E27FC236}">
                <a16:creationId xmlns:a16="http://schemas.microsoft.com/office/drawing/2014/main" id="{3A1F050F-5BD7-4B07-9AD3-5EACD8354B05}"/>
              </a:ext>
            </a:extLst>
          </p:cNvPr>
          <p:cNvSpPr/>
          <p:nvPr/>
        </p:nvSpPr>
        <p:spPr>
          <a:xfrm>
            <a:off x="3372531" y="5212463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308">
            <a:extLst>
              <a:ext uri="{FF2B5EF4-FFF2-40B4-BE49-F238E27FC236}">
                <a16:creationId xmlns:a16="http://schemas.microsoft.com/office/drawing/2014/main" id="{B0B0B680-D78D-4CA7-B06A-050B39113FC7}"/>
              </a:ext>
            </a:extLst>
          </p:cNvPr>
          <p:cNvSpPr/>
          <p:nvPr/>
        </p:nvSpPr>
        <p:spPr>
          <a:xfrm flipH="1">
            <a:off x="4651901" y="488762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09">
            <a:extLst>
              <a:ext uri="{FF2B5EF4-FFF2-40B4-BE49-F238E27FC236}">
                <a16:creationId xmlns:a16="http://schemas.microsoft.com/office/drawing/2014/main" id="{DC5DAA45-FFE8-40C8-971D-F20D219C9DBD}"/>
              </a:ext>
            </a:extLst>
          </p:cNvPr>
          <p:cNvSpPr>
            <a:spLocks noChangeAspect="1"/>
          </p:cNvSpPr>
          <p:nvPr/>
        </p:nvSpPr>
        <p:spPr>
          <a:xfrm>
            <a:off x="4033432" y="5275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0">
            <a:extLst>
              <a:ext uri="{FF2B5EF4-FFF2-40B4-BE49-F238E27FC236}">
                <a16:creationId xmlns:a16="http://schemas.microsoft.com/office/drawing/2014/main" id="{1464FAA3-2E1B-4DB7-AC95-578F2F0A69AF}"/>
              </a:ext>
            </a:extLst>
          </p:cNvPr>
          <p:cNvSpPr>
            <a:spLocks noChangeAspect="1"/>
          </p:cNvSpPr>
          <p:nvPr/>
        </p:nvSpPr>
        <p:spPr>
          <a:xfrm>
            <a:off x="4122332" y="5419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11">
            <a:extLst>
              <a:ext uri="{FF2B5EF4-FFF2-40B4-BE49-F238E27FC236}">
                <a16:creationId xmlns:a16="http://schemas.microsoft.com/office/drawing/2014/main" id="{A260A1DC-CB95-4A96-AEC4-D7A982D1A8F0}"/>
              </a:ext>
            </a:extLst>
          </p:cNvPr>
          <p:cNvSpPr>
            <a:spLocks noChangeAspect="1"/>
          </p:cNvSpPr>
          <p:nvPr/>
        </p:nvSpPr>
        <p:spPr>
          <a:xfrm>
            <a:off x="4275038" y="55480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12">
            <a:extLst>
              <a:ext uri="{FF2B5EF4-FFF2-40B4-BE49-F238E27FC236}">
                <a16:creationId xmlns:a16="http://schemas.microsoft.com/office/drawing/2014/main" id="{59A6318F-FD2B-472B-A479-AA2D20D77423}"/>
              </a:ext>
            </a:extLst>
          </p:cNvPr>
          <p:cNvSpPr>
            <a:spLocks noChangeAspect="1"/>
          </p:cNvSpPr>
          <p:nvPr/>
        </p:nvSpPr>
        <p:spPr>
          <a:xfrm>
            <a:off x="4177432" y="52756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3">
            <a:extLst>
              <a:ext uri="{FF2B5EF4-FFF2-40B4-BE49-F238E27FC236}">
                <a16:creationId xmlns:a16="http://schemas.microsoft.com/office/drawing/2014/main" id="{DC009625-9002-4613-BEFE-0140808F82E6}"/>
              </a:ext>
            </a:extLst>
          </p:cNvPr>
          <p:cNvSpPr>
            <a:spLocks noChangeAspect="1"/>
          </p:cNvSpPr>
          <p:nvPr/>
        </p:nvSpPr>
        <p:spPr>
          <a:xfrm>
            <a:off x="4342532" y="54280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14">
            <a:extLst>
              <a:ext uri="{FF2B5EF4-FFF2-40B4-BE49-F238E27FC236}">
                <a16:creationId xmlns:a16="http://schemas.microsoft.com/office/drawing/2014/main" id="{1B2F5245-0E44-470E-B828-FF50AFF39EE9}"/>
              </a:ext>
            </a:extLst>
          </p:cNvPr>
          <p:cNvSpPr>
            <a:spLocks noChangeAspect="1"/>
          </p:cNvSpPr>
          <p:nvPr/>
        </p:nvSpPr>
        <p:spPr>
          <a:xfrm>
            <a:off x="4389381" y="554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15">
            <a:extLst>
              <a:ext uri="{FF2B5EF4-FFF2-40B4-BE49-F238E27FC236}">
                <a16:creationId xmlns:a16="http://schemas.microsoft.com/office/drawing/2014/main" id="{B5DD8D77-7A0D-4610-AF78-BFDAAE960C9B}"/>
              </a:ext>
            </a:extLst>
          </p:cNvPr>
          <p:cNvSpPr>
            <a:spLocks noChangeAspect="1"/>
          </p:cNvSpPr>
          <p:nvPr/>
        </p:nvSpPr>
        <p:spPr>
          <a:xfrm>
            <a:off x="4404551" y="5389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16">
            <a:extLst>
              <a:ext uri="{FF2B5EF4-FFF2-40B4-BE49-F238E27FC236}">
                <a16:creationId xmlns:a16="http://schemas.microsoft.com/office/drawing/2014/main" id="{1C6BF5E4-CB22-4C28-9BE8-905ED90176AF}"/>
              </a:ext>
            </a:extLst>
          </p:cNvPr>
          <p:cNvSpPr>
            <a:spLocks noChangeAspect="1"/>
          </p:cNvSpPr>
          <p:nvPr/>
        </p:nvSpPr>
        <p:spPr>
          <a:xfrm>
            <a:off x="4229608" y="54266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17">
            <a:extLst>
              <a:ext uri="{FF2B5EF4-FFF2-40B4-BE49-F238E27FC236}">
                <a16:creationId xmlns:a16="http://schemas.microsoft.com/office/drawing/2014/main" id="{B0209A99-BBA6-4B04-A9F6-F74D1EA52D78}"/>
              </a:ext>
            </a:extLst>
          </p:cNvPr>
          <p:cNvSpPr>
            <a:spLocks noChangeAspect="1"/>
          </p:cNvSpPr>
          <p:nvPr/>
        </p:nvSpPr>
        <p:spPr>
          <a:xfrm>
            <a:off x="4248658" y="56538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18">
            <a:extLst>
              <a:ext uri="{FF2B5EF4-FFF2-40B4-BE49-F238E27FC236}">
                <a16:creationId xmlns:a16="http://schemas.microsoft.com/office/drawing/2014/main" id="{36646348-D3D5-4BC2-B252-6B25FF36634D}"/>
              </a:ext>
            </a:extLst>
          </p:cNvPr>
          <p:cNvSpPr>
            <a:spLocks noChangeAspect="1"/>
          </p:cNvSpPr>
          <p:nvPr/>
        </p:nvSpPr>
        <p:spPr>
          <a:xfrm>
            <a:off x="4042511" y="51484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19">
            <a:extLst>
              <a:ext uri="{FF2B5EF4-FFF2-40B4-BE49-F238E27FC236}">
                <a16:creationId xmlns:a16="http://schemas.microsoft.com/office/drawing/2014/main" id="{55DBFD4C-CC0C-4794-AC9F-36AAB47DE6FF}"/>
              </a:ext>
            </a:extLst>
          </p:cNvPr>
          <p:cNvSpPr>
            <a:spLocks noChangeAspect="1"/>
          </p:cNvSpPr>
          <p:nvPr/>
        </p:nvSpPr>
        <p:spPr>
          <a:xfrm>
            <a:off x="4308440" y="54469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20">
            <a:extLst>
              <a:ext uri="{FF2B5EF4-FFF2-40B4-BE49-F238E27FC236}">
                <a16:creationId xmlns:a16="http://schemas.microsoft.com/office/drawing/2014/main" id="{76179E33-F108-4397-8EF3-FAAD1EBC51DF}"/>
              </a:ext>
            </a:extLst>
          </p:cNvPr>
          <p:cNvSpPr>
            <a:spLocks noChangeAspect="1"/>
          </p:cNvSpPr>
          <p:nvPr/>
        </p:nvSpPr>
        <p:spPr>
          <a:xfrm>
            <a:off x="4187033" y="510504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21">
            <a:extLst>
              <a:ext uri="{FF2B5EF4-FFF2-40B4-BE49-F238E27FC236}">
                <a16:creationId xmlns:a16="http://schemas.microsoft.com/office/drawing/2014/main" id="{DB2FDFD2-E963-456C-90AD-FDA2C36ADD12}"/>
              </a:ext>
            </a:extLst>
          </p:cNvPr>
          <p:cNvSpPr>
            <a:spLocks noChangeAspect="1"/>
          </p:cNvSpPr>
          <p:nvPr/>
        </p:nvSpPr>
        <p:spPr>
          <a:xfrm>
            <a:off x="4264541" y="51875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222">
            <a:extLst>
              <a:ext uri="{FF2B5EF4-FFF2-40B4-BE49-F238E27FC236}">
                <a16:creationId xmlns:a16="http://schemas.microsoft.com/office/drawing/2014/main" id="{9D2AEBF1-D190-4B71-8959-208A06D96094}"/>
              </a:ext>
            </a:extLst>
          </p:cNvPr>
          <p:cNvSpPr>
            <a:spLocks noChangeAspect="1"/>
          </p:cNvSpPr>
          <p:nvPr/>
        </p:nvSpPr>
        <p:spPr>
          <a:xfrm>
            <a:off x="4332790" y="52808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223">
            <a:extLst>
              <a:ext uri="{FF2B5EF4-FFF2-40B4-BE49-F238E27FC236}">
                <a16:creationId xmlns:a16="http://schemas.microsoft.com/office/drawing/2014/main" id="{4D8E09F2-51AA-499F-83A5-AE80256704D7}"/>
              </a:ext>
            </a:extLst>
          </p:cNvPr>
          <p:cNvSpPr>
            <a:spLocks noChangeAspect="1"/>
          </p:cNvSpPr>
          <p:nvPr/>
        </p:nvSpPr>
        <p:spPr>
          <a:xfrm>
            <a:off x="4413766" y="54803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224">
            <a:extLst>
              <a:ext uri="{FF2B5EF4-FFF2-40B4-BE49-F238E27FC236}">
                <a16:creationId xmlns:a16="http://schemas.microsoft.com/office/drawing/2014/main" id="{5B0C7088-FA81-4D4E-9070-3814CC3D2A83}"/>
              </a:ext>
            </a:extLst>
          </p:cNvPr>
          <p:cNvSpPr>
            <a:spLocks noChangeAspect="1"/>
          </p:cNvSpPr>
          <p:nvPr/>
        </p:nvSpPr>
        <p:spPr>
          <a:xfrm>
            <a:off x="3989387" y="52958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225">
            <a:extLst>
              <a:ext uri="{FF2B5EF4-FFF2-40B4-BE49-F238E27FC236}">
                <a16:creationId xmlns:a16="http://schemas.microsoft.com/office/drawing/2014/main" id="{1A98EFDD-7D34-4313-9BA8-AC2A67A82926}"/>
              </a:ext>
            </a:extLst>
          </p:cNvPr>
          <p:cNvSpPr>
            <a:spLocks noChangeAspect="1"/>
          </p:cNvSpPr>
          <p:nvPr/>
        </p:nvSpPr>
        <p:spPr>
          <a:xfrm>
            <a:off x="4014282" y="553030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226">
            <a:extLst>
              <a:ext uri="{FF2B5EF4-FFF2-40B4-BE49-F238E27FC236}">
                <a16:creationId xmlns:a16="http://schemas.microsoft.com/office/drawing/2014/main" id="{E6329B7A-7FB5-4ED1-8889-56211A4F91EC}"/>
              </a:ext>
            </a:extLst>
          </p:cNvPr>
          <p:cNvSpPr>
            <a:spLocks noChangeAspect="1"/>
          </p:cNvSpPr>
          <p:nvPr/>
        </p:nvSpPr>
        <p:spPr>
          <a:xfrm>
            <a:off x="4216239" y="58034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227">
            <a:extLst>
              <a:ext uri="{FF2B5EF4-FFF2-40B4-BE49-F238E27FC236}">
                <a16:creationId xmlns:a16="http://schemas.microsoft.com/office/drawing/2014/main" id="{3902476A-F03B-426B-A49C-C59B3F523AFC}"/>
              </a:ext>
            </a:extLst>
          </p:cNvPr>
          <p:cNvSpPr>
            <a:spLocks noChangeAspect="1"/>
          </p:cNvSpPr>
          <p:nvPr/>
        </p:nvSpPr>
        <p:spPr>
          <a:xfrm>
            <a:off x="4147383" y="517707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28">
            <a:extLst>
              <a:ext uri="{FF2B5EF4-FFF2-40B4-BE49-F238E27FC236}">
                <a16:creationId xmlns:a16="http://schemas.microsoft.com/office/drawing/2014/main" id="{D0381DA7-9E97-46E4-9B3C-E5FCB47D6587}"/>
              </a:ext>
            </a:extLst>
          </p:cNvPr>
          <p:cNvSpPr>
            <a:spLocks noChangeAspect="1"/>
          </p:cNvSpPr>
          <p:nvPr/>
        </p:nvSpPr>
        <p:spPr>
          <a:xfrm>
            <a:off x="4023316" y="56302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29">
            <a:extLst>
              <a:ext uri="{FF2B5EF4-FFF2-40B4-BE49-F238E27FC236}">
                <a16:creationId xmlns:a16="http://schemas.microsoft.com/office/drawing/2014/main" id="{8BBDB5AF-2D08-4DAF-8913-B1C893DB4AE4}"/>
              </a:ext>
            </a:extLst>
          </p:cNvPr>
          <p:cNvSpPr>
            <a:spLocks noChangeAspect="1"/>
          </p:cNvSpPr>
          <p:nvPr/>
        </p:nvSpPr>
        <p:spPr>
          <a:xfrm>
            <a:off x="4160083" y="55002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230">
            <a:extLst>
              <a:ext uri="{FF2B5EF4-FFF2-40B4-BE49-F238E27FC236}">
                <a16:creationId xmlns:a16="http://schemas.microsoft.com/office/drawing/2014/main" id="{CAE8B4D2-5D0A-4902-832F-15706DA87167}"/>
              </a:ext>
            </a:extLst>
          </p:cNvPr>
          <p:cNvSpPr>
            <a:spLocks noChangeAspect="1"/>
          </p:cNvSpPr>
          <p:nvPr/>
        </p:nvSpPr>
        <p:spPr>
          <a:xfrm>
            <a:off x="4081874" y="55571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231">
            <a:extLst>
              <a:ext uri="{FF2B5EF4-FFF2-40B4-BE49-F238E27FC236}">
                <a16:creationId xmlns:a16="http://schemas.microsoft.com/office/drawing/2014/main" id="{5E6A26C7-C4AD-4CBD-B646-48CB97538982}"/>
              </a:ext>
            </a:extLst>
          </p:cNvPr>
          <p:cNvSpPr>
            <a:spLocks noChangeAspect="1"/>
          </p:cNvSpPr>
          <p:nvPr/>
        </p:nvSpPr>
        <p:spPr>
          <a:xfrm>
            <a:off x="4085736" y="52698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232">
            <a:extLst>
              <a:ext uri="{FF2B5EF4-FFF2-40B4-BE49-F238E27FC236}">
                <a16:creationId xmlns:a16="http://schemas.microsoft.com/office/drawing/2014/main" id="{182E2439-2152-4BE4-A8CD-2ED1D9485564}"/>
              </a:ext>
            </a:extLst>
          </p:cNvPr>
          <p:cNvSpPr>
            <a:spLocks noChangeAspect="1"/>
          </p:cNvSpPr>
          <p:nvPr/>
        </p:nvSpPr>
        <p:spPr>
          <a:xfrm>
            <a:off x="4073582" y="50798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233">
            <a:extLst>
              <a:ext uri="{FF2B5EF4-FFF2-40B4-BE49-F238E27FC236}">
                <a16:creationId xmlns:a16="http://schemas.microsoft.com/office/drawing/2014/main" id="{F4DF7E5B-0E1E-4DD3-A07B-9EA36DF34D01}"/>
              </a:ext>
            </a:extLst>
          </p:cNvPr>
          <p:cNvSpPr>
            <a:spLocks noChangeAspect="1"/>
          </p:cNvSpPr>
          <p:nvPr/>
        </p:nvSpPr>
        <p:spPr>
          <a:xfrm>
            <a:off x="3975613" y="550268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234">
            <a:extLst>
              <a:ext uri="{FF2B5EF4-FFF2-40B4-BE49-F238E27FC236}">
                <a16:creationId xmlns:a16="http://schemas.microsoft.com/office/drawing/2014/main" id="{A66BA77C-61D9-4E07-8938-9AAE34717175}"/>
              </a:ext>
            </a:extLst>
          </p:cNvPr>
          <p:cNvSpPr>
            <a:spLocks noChangeAspect="1"/>
          </p:cNvSpPr>
          <p:nvPr/>
        </p:nvSpPr>
        <p:spPr>
          <a:xfrm>
            <a:off x="4414261" y="5311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235">
            <a:extLst>
              <a:ext uri="{FF2B5EF4-FFF2-40B4-BE49-F238E27FC236}">
                <a16:creationId xmlns:a16="http://schemas.microsoft.com/office/drawing/2014/main" id="{7B1F67F5-F387-4FE6-96C5-B7056654CD9B}"/>
              </a:ext>
            </a:extLst>
          </p:cNvPr>
          <p:cNvSpPr>
            <a:spLocks noChangeAspect="1"/>
          </p:cNvSpPr>
          <p:nvPr/>
        </p:nvSpPr>
        <p:spPr>
          <a:xfrm>
            <a:off x="4106848" y="576004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236">
            <a:extLst>
              <a:ext uri="{FF2B5EF4-FFF2-40B4-BE49-F238E27FC236}">
                <a16:creationId xmlns:a16="http://schemas.microsoft.com/office/drawing/2014/main" id="{B01174A4-CFEF-489D-A921-C03FCF50322D}"/>
              </a:ext>
            </a:extLst>
          </p:cNvPr>
          <p:cNvSpPr>
            <a:spLocks noChangeAspect="1"/>
          </p:cNvSpPr>
          <p:nvPr/>
        </p:nvSpPr>
        <p:spPr>
          <a:xfrm>
            <a:off x="4011901" y="51943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237">
            <a:extLst>
              <a:ext uri="{FF2B5EF4-FFF2-40B4-BE49-F238E27FC236}">
                <a16:creationId xmlns:a16="http://schemas.microsoft.com/office/drawing/2014/main" id="{93E5FFC8-73AB-48B3-B245-7F2C46C7321B}"/>
              </a:ext>
            </a:extLst>
          </p:cNvPr>
          <p:cNvSpPr>
            <a:spLocks noChangeAspect="1"/>
          </p:cNvSpPr>
          <p:nvPr/>
        </p:nvSpPr>
        <p:spPr>
          <a:xfrm>
            <a:off x="4155020" y="50025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238">
            <a:extLst>
              <a:ext uri="{FF2B5EF4-FFF2-40B4-BE49-F238E27FC236}">
                <a16:creationId xmlns:a16="http://schemas.microsoft.com/office/drawing/2014/main" id="{381E0AFD-8A11-4E57-A32C-76943C04EEC7}"/>
              </a:ext>
            </a:extLst>
          </p:cNvPr>
          <p:cNvSpPr>
            <a:spLocks noChangeAspect="1"/>
          </p:cNvSpPr>
          <p:nvPr/>
        </p:nvSpPr>
        <p:spPr>
          <a:xfrm>
            <a:off x="4210922" y="56865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239">
            <a:extLst>
              <a:ext uri="{FF2B5EF4-FFF2-40B4-BE49-F238E27FC236}">
                <a16:creationId xmlns:a16="http://schemas.microsoft.com/office/drawing/2014/main" id="{2C7B1349-70AB-4767-B94C-58CDDAE5676F}"/>
              </a:ext>
            </a:extLst>
          </p:cNvPr>
          <p:cNvSpPr>
            <a:spLocks noChangeAspect="1"/>
          </p:cNvSpPr>
          <p:nvPr/>
        </p:nvSpPr>
        <p:spPr>
          <a:xfrm>
            <a:off x="4320658" y="5737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240">
            <a:extLst>
              <a:ext uri="{FF2B5EF4-FFF2-40B4-BE49-F238E27FC236}">
                <a16:creationId xmlns:a16="http://schemas.microsoft.com/office/drawing/2014/main" id="{5E3FAEA1-CA18-4E61-8B45-B090B54FB79E}"/>
              </a:ext>
            </a:extLst>
          </p:cNvPr>
          <p:cNvSpPr>
            <a:spLocks noChangeAspect="1"/>
          </p:cNvSpPr>
          <p:nvPr/>
        </p:nvSpPr>
        <p:spPr>
          <a:xfrm>
            <a:off x="4234321" y="5074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241">
            <a:extLst>
              <a:ext uri="{FF2B5EF4-FFF2-40B4-BE49-F238E27FC236}">
                <a16:creationId xmlns:a16="http://schemas.microsoft.com/office/drawing/2014/main" id="{3FF6EC24-38FD-4A91-809F-9ABD319B20D7}"/>
              </a:ext>
            </a:extLst>
          </p:cNvPr>
          <p:cNvSpPr>
            <a:spLocks noChangeAspect="1"/>
          </p:cNvSpPr>
          <p:nvPr/>
        </p:nvSpPr>
        <p:spPr>
          <a:xfrm>
            <a:off x="4344282" y="50888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242">
            <a:extLst>
              <a:ext uri="{FF2B5EF4-FFF2-40B4-BE49-F238E27FC236}">
                <a16:creationId xmlns:a16="http://schemas.microsoft.com/office/drawing/2014/main" id="{7479C1FD-3A62-41B4-8E56-E9B4635FFCFA}"/>
              </a:ext>
            </a:extLst>
          </p:cNvPr>
          <p:cNvSpPr>
            <a:spLocks noChangeAspect="1"/>
          </p:cNvSpPr>
          <p:nvPr/>
        </p:nvSpPr>
        <p:spPr>
          <a:xfrm>
            <a:off x="4359353" y="56523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243">
            <a:extLst>
              <a:ext uri="{FF2B5EF4-FFF2-40B4-BE49-F238E27FC236}">
                <a16:creationId xmlns:a16="http://schemas.microsoft.com/office/drawing/2014/main" id="{C9664D67-0CA4-4688-8D47-E2504F7E0DF1}"/>
              </a:ext>
            </a:extLst>
          </p:cNvPr>
          <p:cNvSpPr>
            <a:spLocks noChangeAspect="1"/>
          </p:cNvSpPr>
          <p:nvPr/>
        </p:nvSpPr>
        <p:spPr>
          <a:xfrm>
            <a:off x="3977455" y="5414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244">
            <a:extLst>
              <a:ext uri="{FF2B5EF4-FFF2-40B4-BE49-F238E27FC236}">
                <a16:creationId xmlns:a16="http://schemas.microsoft.com/office/drawing/2014/main" id="{36BFD28C-CF6E-4FC1-AD3B-4F0730A95485}"/>
              </a:ext>
            </a:extLst>
          </p:cNvPr>
          <p:cNvSpPr>
            <a:spLocks noChangeAspect="1"/>
          </p:cNvSpPr>
          <p:nvPr/>
        </p:nvSpPr>
        <p:spPr>
          <a:xfrm>
            <a:off x="4396659" y="51958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245">
            <a:extLst>
              <a:ext uri="{FF2B5EF4-FFF2-40B4-BE49-F238E27FC236}">
                <a16:creationId xmlns:a16="http://schemas.microsoft.com/office/drawing/2014/main" id="{33D8CB8E-942E-44DE-A4B6-5D1D711A9986}"/>
              </a:ext>
            </a:extLst>
          </p:cNvPr>
          <p:cNvSpPr>
            <a:spLocks noChangeAspect="1"/>
          </p:cNvSpPr>
          <p:nvPr/>
        </p:nvSpPr>
        <p:spPr>
          <a:xfrm>
            <a:off x="4057860" y="56844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246">
            <a:extLst>
              <a:ext uri="{FF2B5EF4-FFF2-40B4-BE49-F238E27FC236}">
                <a16:creationId xmlns:a16="http://schemas.microsoft.com/office/drawing/2014/main" id="{C751A5FA-C23B-4332-B4FF-767869EBE986}"/>
              </a:ext>
            </a:extLst>
          </p:cNvPr>
          <p:cNvSpPr>
            <a:spLocks noChangeAspect="1"/>
          </p:cNvSpPr>
          <p:nvPr/>
        </p:nvSpPr>
        <p:spPr>
          <a:xfrm>
            <a:off x="4242907" y="53024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247">
            <a:extLst>
              <a:ext uri="{FF2B5EF4-FFF2-40B4-BE49-F238E27FC236}">
                <a16:creationId xmlns:a16="http://schemas.microsoft.com/office/drawing/2014/main" id="{9C7A0173-E1F1-413B-B839-AF0341C05716}"/>
              </a:ext>
            </a:extLst>
          </p:cNvPr>
          <p:cNvSpPr>
            <a:spLocks noChangeAspect="1"/>
          </p:cNvSpPr>
          <p:nvPr/>
        </p:nvSpPr>
        <p:spPr>
          <a:xfrm>
            <a:off x="4051749" y="54783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48">
            <a:extLst>
              <a:ext uri="{FF2B5EF4-FFF2-40B4-BE49-F238E27FC236}">
                <a16:creationId xmlns:a16="http://schemas.microsoft.com/office/drawing/2014/main" id="{30D78B5A-B338-49BD-8A99-51383F601AC8}"/>
              </a:ext>
            </a:extLst>
          </p:cNvPr>
          <p:cNvSpPr>
            <a:spLocks noChangeAspect="1"/>
          </p:cNvSpPr>
          <p:nvPr/>
        </p:nvSpPr>
        <p:spPr>
          <a:xfrm>
            <a:off x="4164532" y="5599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249">
            <a:extLst>
              <a:ext uri="{FF2B5EF4-FFF2-40B4-BE49-F238E27FC236}">
                <a16:creationId xmlns:a16="http://schemas.microsoft.com/office/drawing/2014/main" id="{58430302-9AF2-4982-A815-5C0AE8E1C4AB}"/>
              </a:ext>
            </a:extLst>
          </p:cNvPr>
          <p:cNvSpPr>
            <a:spLocks noChangeAspect="1"/>
          </p:cNvSpPr>
          <p:nvPr/>
        </p:nvSpPr>
        <p:spPr>
          <a:xfrm>
            <a:off x="4052854" y="53878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250">
            <a:extLst>
              <a:ext uri="{FF2B5EF4-FFF2-40B4-BE49-F238E27FC236}">
                <a16:creationId xmlns:a16="http://schemas.microsoft.com/office/drawing/2014/main" id="{D07782C4-928B-4B7C-B777-D1CFC6E21BFB}"/>
              </a:ext>
            </a:extLst>
          </p:cNvPr>
          <p:cNvSpPr>
            <a:spLocks noChangeAspect="1"/>
          </p:cNvSpPr>
          <p:nvPr/>
        </p:nvSpPr>
        <p:spPr>
          <a:xfrm>
            <a:off x="4174152" y="57097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251">
            <a:extLst>
              <a:ext uri="{FF2B5EF4-FFF2-40B4-BE49-F238E27FC236}">
                <a16:creationId xmlns:a16="http://schemas.microsoft.com/office/drawing/2014/main" id="{F04B254B-5CAC-432D-8546-EA8F785953FB}"/>
              </a:ext>
            </a:extLst>
          </p:cNvPr>
          <p:cNvSpPr>
            <a:spLocks noChangeAspect="1"/>
          </p:cNvSpPr>
          <p:nvPr/>
        </p:nvSpPr>
        <p:spPr>
          <a:xfrm>
            <a:off x="4312188" y="535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252">
            <a:extLst>
              <a:ext uri="{FF2B5EF4-FFF2-40B4-BE49-F238E27FC236}">
                <a16:creationId xmlns:a16="http://schemas.microsoft.com/office/drawing/2014/main" id="{76A71585-A091-4875-85AC-35F29E45F5A9}"/>
              </a:ext>
            </a:extLst>
          </p:cNvPr>
          <p:cNvSpPr>
            <a:spLocks noChangeAspect="1"/>
          </p:cNvSpPr>
          <p:nvPr/>
        </p:nvSpPr>
        <p:spPr>
          <a:xfrm>
            <a:off x="4166031" y="53401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253">
            <a:extLst>
              <a:ext uri="{FF2B5EF4-FFF2-40B4-BE49-F238E27FC236}">
                <a16:creationId xmlns:a16="http://schemas.microsoft.com/office/drawing/2014/main" id="{F7727B6D-5C71-4AA5-A7F0-1941FC515D9F}"/>
              </a:ext>
            </a:extLst>
          </p:cNvPr>
          <p:cNvSpPr>
            <a:spLocks noChangeAspect="1"/>
          </p:cNvSpPr>
          <p:nvPr/>
        </p:nvSpPr>
        <p:spPr>
          <a:xfrm>
            <a:off x="4348999" y="53283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254">
            <a:extLst>
              <a:ext uri="{FF2B5EF4-FFF2-40B4-BE49-F238E27FC236}">
                <a16:creationId xmlns:a16="http://schemas.microsoft.com/office/drawing/2014/main" id="{77DD9418-B4F4-4CE7-A804-0FD4F8BF25A4}"/>
              </a:ext>
            </a:extLst>
          </p:cNvPr>
          <p:cNvSpPr>
            <a:spLocks noChangeAspect="1"/>
          </p:cNvSpPr>
          <p:nvPr/>
        </p:nvSpPr>
        <p:spPr>
          <a:xfrm>
            <a:off x="4151612" y="5104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255">
            <a:extLst>
              <a:ext uri="{FF2B5EF4-FFF2-40B4-BE49-F238E27FC236}">
                <a16:creationId xmlns:a16="http://schemas.microsoft.com/office/drawing/2014/main" id="{42870972-CA75-4BBD-8ED6-A60167AE5E15}"/>
              </a:ext>
            </a:extLst>
          </p:cNvPr>
          <p:cNvSpPr>
            <a:spLocks noChangeAspect="1"/>
          </p:cNvSpPr>
          <p:nvPr/>
        </p:nvSpPr>
        <p:spPr>
          <a:xfrm>
            <a:off x="4264411" y="5012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256">
            <a:extLst>
              <a:ext uri="{FF2B5EF4-FFF2-40B4-BE49-F238E27FC236}">
                <a16:creationId xmlns:a16="http://schemas.microsoft.com/office/drawing/2014/main" id="{BEE7D4E8-F6DA-43C2-BBD7-F8C3EA9EA612}"/>
              </a:ext>
            </a:extLst>
          </p:cNvPr>
          <p:cNvSpPr>
            <a:spLocks noChangeAspect="1"/>
          </p:cNvSpPr>
          <p:nvPr/>
        </p:nvSpPr>
        <p:spPr>
          <a:xfrm>
            <a:off x="4187048" y="52495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257">
            <a:extLst>
              <a:ext uri="{FF2B5EF4-FFF2-40B4-BE49-F238E27FC236}">
                <a16:creationId xmlns:a16="http://schemas.microsoft.com/office/drawing/2014/main" id="{EB96422F-5D6B-4B89-B124-D397F44C2919}"/>
              </a:ext>
            </a:extLst>
          </p:cNvPr>
          <p:cNvSpPr>
            <a:spLocks noChangeAspect="1"/>
          </p:cNvSpPr>
          <p:nvPr/>
        </p:nvSpPr>
        <p:spPr>
          <a:xfrm>
            <a:off x="4220457" y="4970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258">
            <a:extLst>
              <a:ext uri="{FF2B5EF4-FFF2-40B4-BE49-F238E27FC236}">
                <a16:creationId xmlns:a16="http://schemas.microsoft.com/office/drawing/2014/main" id="{897C7FD4-F401-4F0A-B573-8FF2C97A8DC6}"/>
              </a:ext>
            </a:extLst>
          </p:cNvPr>
          <p:cNvSpPr>
            <a:spLocks noChangeAspect="1"/>
          </p:cNvSpPr>
          <p:nvPr/>
        </p:nvSpPr>
        <p:spPr>
          <a:xfrm>
            <a:off x="4309357" y="5114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259">
            <a:extLst>
              <a:ext uri="{FF2B5EF4-FFF2-40B4-BE49-F238E27FC236}">
                <a16:creationId xmlns:a16="http://schemas.microsoft.com/office/drawing/2014/main" id="{0A1A8FB3-DC68-47E0-8462-23830CE6A0E0}"/>
              </a:ext>
            </a:extLst>
          </p:cNvPr>
          <p:cNvSpPr>
            <a:spLocks noChangeAspect="1"/>
          </p:cNvSpPr>
          <p:nvPr/>
        </p:nvSpPr>
        <p:spPr>
          <a:xfrm>
            <a:off x="4462063" y="5243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260">
            <a:extLst>
              <a:ext uri="{FF2B5EF4-FFF2-40B4-BE49-F238E27FC236}">
                <a16:creationId xmlns:a16="http://schemas.microsoft.com/office/drawing/2014/main" id="{3CAED3EA-A6AC-4876-9BEB-E991670D1275}"/>
              </a:ext>
            </a:extLst>
          </p:cNvPr>
          <p:cNvSpPr>
            <a:spLocks noChangeAspect="1"/>
          </p:cNvSpPr>
          <p:nvPr/>
        </p:nvSpPr>
        <p:spPr>
          <a:xfrm>
            <a:off x="4364457" y="49708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261">
            <a:extLst>
              <a:ext uri="{FF2B5EF4-FFF2-40B4-BE49-F238E27FC236}">
                <a16:creationId xmlns:a16="http://schemas.microsoft.com/office/drawing/2014/main" id="{92226EE6-7CA5-4FC9-93B0-382B89F3A34C}"/>
              </a:ext>
            </a:extLst>
          </p:cNvPr>
          <p:cNvSpPr>
            <a:spLocks noChangeAspect="1"/>
          </p:cNvSpPr>
          <p:nvPr/>
        </p:nvSpPr>
        <p:spPr>
          <a:xfrm>
            <a:off x="4529557" y="51232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262">
            <a:extLst>
              <a:ext uri="{FF2B5EF4-FFF2-40B4-BE49-F238E27FC236}">
                <a16:creationId xmlns:a16="http://schemas.microsoft.com/office/drawing/2014/main" id="{656DECFA-4017-44BC-B121-C22D3135E0B2}"/>
              </a:ext>
            </a:extLst>
          </p:cNvPr>
          <p:cNvSpPr>
            <a:spLocks noChangeAspect="1"/>
          </p:cNvSpPr>
          <p:nvPr/>
        </p:nvSpPr>
        <p:spPr>
          <a:xfrm>
            <a:off x="4576406" y="52445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263">
            <a:extLst>
              <a:ext uri="{FF2B5EF4-FFF2-40B4-BE49-F238E27FC236}">
                <a16:creationId xmlns:a16="http://schemas.microsoft.com/office/drawing/2014/main" id="{F832CA4E-1AA0-4A04-BBBA-D58D0ABA1117}"/>
              </a:ext>
            </a:extLst>
          </p:cNvPr>
          <p:cNvSpPr>
            <a:spLocks noChangeAspect="1"/>
          </p:cNvSpPr>
          <p:nvPr/>
        </p:nvSpPr>
        <p:spPr>
          <a:xfrm>
            <a:off x="4591576" y="50849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264">
            <a:extLst>
              <a:ext uri="{FF2B5EF4-FFF2-40B4-BE49-F238E27FC236}">
                <a16:creationId xmlns:a16="http://schemas.microsoft.com/office/drawing/2014/main" id="{04D8ABD6-A39C-4BF1-9FF9-B12A386BA98B}"/>
              </a:ext>
            </a:extLst>
          </p:cNvPr>
          <p:cNvSpPr>
            <a:spLocks noChangeAspect="1"/>
          </p:cNvSpPr>
          <p:nvPr/>
        </p:nvSpPr>
        <p:spPr>
          <a:xfrm>
            <a:off x="4416633" y="51217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265">
            <a:extLst>
              <a:ext uri="{FF2B5EF4-FFF2-40B4-BE49-F238E27FC236}">
                <a16:creationId xmlns:a16="http://schemas.microsoft.com/office/drawing/2014/main" id="{4D4C2B12-8511-440D-A2BE-D636CB9B8E02}"/>
              </a:ext>
            </a:extLst>
          </p:cNvPr>
          <p:cNvSpPr>
            <a:spLocks noChangeAspect="1"/>
          </p:cNvSpPr>
          <p:nvPr/>
        </p:nvSpPr>
        <p:spPr>
          <a:xfrm>
            <a:off x="4435683" y="5349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266">
            <a:extLst>
              <a:ext uri="{FF2B5EF4-FFF2-40B4-BE49-F238E27FC236}">
                <a16:creationId xmlns:a16="http://schemas.microsoft.com/office/drawing/2014/main" id="{6303E9A2-B7F1-4B3B-90C7-4777A001AA39}"/>
              </a:ext>
            </a:extLst>
          </p:cNvPr>
          <p:cNvSpPr>
            <a:spLocks noChangeAspect="1"/>
          </p:cNvSpPr>
          <p:nvPr/>
        </p:nvSpPr>
        <p:spPr>
          <a:xfrm>
            <a:off x="4229536" y="48436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267">
            <a:extLst>
              <a:ext uri="{FF2B5EF4-FFF2-40B4-BE49-F238E27FC236}">
                <a16:creationId xmlns:a16="http://schemas.microsoft.com/office/drawing/2014/main" id="{92365AB6-0774-472F-99C9-DE383030847D}"/>
              </a:ext>
            </a:extLst>
          </p:cNvPr>
          <p:cNvSpPr>
            <a:spLocks noChangeAspect="1"/>
          </p:cNvSpPr>
          <p:nvPr/>
        </p:nvSpPr>
        <p:spPr>
          <a:xfrm>
            <a:off x="4495465" y="51420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268">
            <a:extLst>
              <a:ext uri="{FF2B5EF4-FFF2-40B4-BE49-F238E27FC236}">
                <a16:creationId xmlns:a16="http://schemas.microsoft.com/office/drawing/2014/main" id="{AC3DBCC4-047D-460F-BBA6-C12825043C36}"/>
              </a:ext>
            </a:extLst>
          </p:cNvPr>
          <p:cNvSpPr>
            <a:spLocks noChangeAspect="1"/>
          </p:cNvSpPr>
          <p:nvPr/>
        </p:nvSpPr>
        <p:spPr>
          <a:xfrm>
            <a:off x="4374058" y="480021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269">
            <a:extLst>
              <a:ext uri="{FF2B5EF4-FFF2-40B4-BE49-F238E27FC236}">
                <a16:creationId xmlns:a16="http://schemas.microsoft.com/office/drawing/2014/main" id="{A00A3CE2-36E1-44F9-B6DC-04D8FBE64AA3}"/>
              </a:ext>
            </a:extLst>
          </p:cNvPr>
          <p:cNvSpPr>
            <a:spLocks noChangeAspect="1"/>
          </p:cNvSpPr>
          <p:nvPr/>
        </p:nvSpPr>
        <p:spPr>
          <a:xfrm>
            <a:off x="4451566" y="48826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270">
            <a:extLst>
              <a:ext uri="{FF2B5EF4-FFF2-40B4-BE49-F238E27FC236}">
                <a16:creationId xmlns:a16="http://schemas.microsoft.com/office/drawing/2014/main" id="{4B73087F-8F3B-4430-BCC1-B0ED29D57F80}"/>
              </a:ext>
            </a:extLst>
          </p:cNvPr>
          <p:cNvSpPr>
            <a:spLocks noChangeAspect="1"/>
          </p:cNvSpPr>
          <p:nvPr/>
        </p:nvSpPr>
        <p:spPr>
          <a:xfrm>
            <a:off x="4519815" y="49760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271">
            <a:extLst>
              <a:ext uri="{FF2B5EF4-FFF2-40B4-BE49-F238E27FC236}">
                <a16:creationId xmlns:a16="http://schemas.microsoft.com/office/drawing/2014/main" id="{DCF41D31-F869-4A60-8A1F-99A1B7C6EA05}"/>
              </a:ext>
            </a:extLst>
          </p:cNvPr>
          <p:cNvSpPr>
            <a:spLocks noChangeAspect="1"/>
          </p:cNvSpPr>
          <p:nvPr/>
        </p:nvSpPr>
        <p:spPr>
          <a:xfrm>
            <a:off x="4600791" y="51755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272">
            <a:extLst>
              <a:ext uri="{FF2B5EF4-FFF2-40B4-BE49-F238E27FC236}">
                <a16:creationId xmlns:a16="http://schemas.microsoft.com/office/drawing/2014/main" id="{3399BEA8-F037-4809-9784-2C335C18421F}"/>
              </a:ext>
            </a:extLst>
          </p:cNvPr>
          <p:cNvSpPr>
            <a:spLocks noChangeAspect="1"/>
          </p:cNvSpPr>
          <p:nvPr/>
        </p:nvSpPr>
        <p:spPr>
          <a:xfrm>
            <a:off x="4176412" y="49909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273">
            <a:extLst>
              <a:ext uri="{FF2B5EF4-FFF2-40B4-BE49-F238E27FC236}">
                <a16:creationId xmlns:a16="http://schemas.microsoft.com/office/drawing/2014/main" id="{2C0E1941-627C-4CF4-A1A0-B544EA11FACD}"/>
              </a:ext>
            </a:extLst>
          </p:cNvPr>
          <p:cNvSpPr>
            <a:spLocks noChangeAspect="1"/>
          </p:cNvSpPr>
          <p:nvPr/>
        </p:nvSpPr>
        <p:spPr>
          <a:xfrm>
            <a:off x="4201307" y="522547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274">
            <a:extLst>
              <a:ext uri="{FF2B5EF4-FFF2-40B4-BE49-F238E27FC236}">
                <a16:creationId xmlns:a16="http://schemas.microsoft.com/office/drawing/2014/main" id="{7C479603-98D2-4DA6-A7EC-DBB16EAB71A9}"/>
              </a:ext>
            </a:extLst>
          </p:cNvPr>
          <p:cNvSpPr>
            <a:spLocks noChangeAspect="1"/>
          </p:cNvSpPr>
          <p:nvPr/>
        </p:nvSpPr>
        <p:spPr>
          <a:xfrm>
            <a:off x="4403264" y="54986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275">
            <a:extLst>
              <a:ext uri="{FF2B5EF4-FFF2-40B4-BE49-F238E27FC236}">
                <a16:creationId xmlns:a16="http://schemas.microsoft.com/office/drawing/2014/main" id="{3BC5E145-8D28-4597-A35A-1C77A92088A1}"/>
              </a:ext>
            </a:extLst>
          </p:cNvPr>
          <p:cNvSpPr>
            <a:spLocks noChangeAspect="1"/>
          </p:cNvSpPr>
          <p:nvPr/>
        </p:nvSpPr>
        <p:spPr>
          <a:xfrm>
            <a:off x="4334408" y="48722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276">
            <a:extLst>
              <a:ext uri="{FF2B5EF4-FFF2-40B4-BE49-F238E27FC236}">
                <a16:creationId xmlns:a16="http://schemas.microsoft.com/office/drawing/2014/main" id="{104D67A7-41F7-4E51-9C58-8A37219BED0A}"/>
              </a:ext>
            </a:extLst>
          </p:cNvPr>
          <p:cNvSpPr>
            <a:spLocks noChangeAspect="1"/>
          </p:cNvSpPr>
          <p:nvPr/>
        </p:nvSpPr>
        <p:spPr>
          <a:xfrm>
            <a:off x="4210341" y="53253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277">
            <a:extLst>
              <a:ext uri="{FF2B5EF4-FFF2-40B4-BE49-F238E27FC236}">
                <a16:creationId xmlns:a16="http://schemas.microsoft.com/office/drawing/2014/main" id="{22E7A7EB-EB26-447B-8D34-9E841C8518D0}"/>
              </a:ext>
            </a:extLst>
          </p:cNvPr>
          <p:cNvSpPr>
            <a:spLocks noChangeAspect="1"/>
          </p:cNvSpPr>
          <p:nvPr/>
        </p:nvSpPr>
        <p:spPr>
          <a:xfrm>
            <a:off x="4347108" y="51954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278">
            <a:extLst>
              <a:ext uri="{FF2B5EF4-FFF2-40B4-BE49-F238E27FC236}">
                <a16:creationId xmlns:a16="http://schemas.microsoft.com/office/drawing/2014/main" id="{2C2F2F14-196F-463D-B5F3-AED5C3FA380D}"/>
              </a:ext>
            </a:extLst>
          </p:cNvPr>
          <p:cNvSpPr>
            <a:spLocks noChangeAspect="1"/>
          </p:cNvSpPr>
          <p:nvPr/>
        </p:nvSpPr>
        <p:spPr>
          <a:xfrm>
            <a:off x="4268899" y="52523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279">
            <a:extLst>
              <a:ext uri="{FF2B5EF4-FFF2-40B4-BE49-F238E27FC236}">
                <a16:creationId xmlns:a16="http://schemas.microsoft.com/office/drawing/2014/main" id="{F253E0B1-014B-49D6-8E09-3D4A34FFEC51}"/>
              </a:ext>
            </a:extLst>
          </p:cNvPr>
          <p:cNvSpPr>
            <a:spLocks noChangeAspect="1"/>
          </p:cNvSpPr>
          <p:nvPr/>
        </p:nvSpPr>
        <p:spPr>
          <a:xfrm>
            <a:off x="4272761" y="49650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280">
            <a:extLst>
              <a:ext uri="{FF2B5EF4-FFF2-40B4-BE49-F238E27FC236}">
                <a16:creationId xmlns:a16="http://schemas.microsoft.com/office/drawing/2014/main" id="{FB78FFA0-59E0-4D8E-BA58-551E13635D57}"/>
              </a:ext>
            </a:extLst>
          </p:cNvPr>
          <p:cNvSpPr>
            <a:spLocks noChangeAspect="1"/>
          </p:cNvSpPr>
          <p:nvPr/>
        </p:nvSpPr>
        <p:spPr>
          <a:xfrm>
            <a:off x="4260607" y="4775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281">
            <a:extLst>
              <a:ext uri="{FF2B5EF4-FFF2-40B4-BE49-F238E27FC236}">
                <a16:creationId xmlns:a16="http://schemas.microsoft.com/office/drawing/2014/main" id="{D37C2AE2-31B0-4B0A-9D4E-825A260344FB}"/>
              </a:ext>
            </a:extLst>
          </p:cNvPr>
          <p:cNvSpPr>
            <a:spLocks noChangeAspect="1"/>
          </p:cNvSpPr>
          <p:nvPr/>
        </p:nvSpPr>
        <p:spPr>
          <a:xfrm>
            <a:off x="4162638" y="51978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282">
            <a:extLst>
              <a:ext uri="{FF2B5EF4-FFF2-40B4-BE49-F238E27FC236}">
                <a16:creationId xmlns:a16="http://schemas.microsoft.com/office/drawing/2014/main" id="{D7C4ED8C-ED6C-48FD-8DFE-0E8973AAB452}"/>
              </a:ext>
            </a:extLst>
          </p:cNvPr>
          <p:cNvSpPr>
            <a:spLocks noChangeAspect="1"/>
          </p:cNvSpPr>
          <p:nvPr/>
        </p:nvSpPr>
        <p:spPr>
          <a:xfrm>
            <a:off x="4601286" y="5006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283">
            <a:extLst>
              <a:ext uri="{FF2B5EF4-FFF2-40B4-BE49-F238E27FC236}">
                <a16:creationId xmlns:a16="http://schemas.microsoft.com/office/drawing/2014/main" id="{8C255A28-45DD-4BB6-A676-2C3543F75493}"/>
              </a:ext>
            </a:extLst>
          </p:cNvPr>
          <p:cNvSpPr>
            <a:spLocks noChangeAspect="1"/>
          </p:cNvSpPr>
          <p:nvPr/>
        </p:nvSpPr>
        <p:spPr>
          <a:xfrm>
            <a:off x="4293873" y="54552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284">
            <a:extLst>
              <a:ext uri="{FF2B5EF4-FFF2-40B4-BE49-F238E27FC236}">
                <a16:creationId xmlns:a16="http://schemas.microsoft.com/office/drawing/2014/main" id="{950DEA5B-A984-4FC3-A420-E79B40C33AE4}"/>
              </a:ext>
            </a:extLst>
          </p:cNvPr>
          <p:cNvSpPr>
            <a:spLocks noChangeAspect="1"/>
          </p:cNvSpPr>
          <p:nvPr/>
        </p:nvSpPr>
        <p:spPr>
          <a:xfrm>
            <a:off x="4198926" y="48894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285">
            <a:extLst>
              <a:ext uri="{FF2B5EF4-FFF2-40B4-BE49-F238E27FC236}">
                <a16:creationId xmlns:a16="http://schemas.microsoft.com/office/drawing/2014/main" id="{CB33323F-3A94-4836-8ABE-20F45EE2C374}"/>
              </a:ext>
            </a:extLst>
          </p:cNvPr>
          <p:cNvSpPr>
            <a:spLocks noChangeAspect="1"/>
          </p:cNvSpPr>
          <p:nvPr/>
        </p:nvSpPr>
        <p:spPr>
          <a:xfrm>
            <a:off x="4342045" y="46976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286">
            <a:extLst>
              <a:ext uri="{FF2B5EF4-FFF2-40B4-BE49-F238E27FC236}">
                <a16:creationId xmlns:a16="http://schemas.microsoft.com/office/drawing/2014/main" id="{A0F67CC9-AF37-4E76-8699-0219D3DE6E5B}"/>
              </a:ext>
            </a:extLst>
          </p:cNvPr>
          <p:cNvSpPr>
            <a:spLocks noChangeAspect="1"/>
          </p:cNvSpPr>
          <p:nvPr/>
        </p:nvSpPr>
        <p:spPr>
          <a:xfrm>
            <a:off x="4397947" y="5381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287">
            <a:extLst>
              <a:ext uri="{FF2B5EF4-FFF2-40B4-BE49-F238E27FC236}">
                <a16:creationId xmlns:a16="http://schemas.microsoft.com/office/drawing/2014/main" id="{46E5CAB2-07F5-47E3-A063-B18C401FDD83}"/>
              </a:ext>
            </a:extLst>
          </p:cNvPr>
          <p:cNvSpPr>
            <a:spLocks noChangeAspect="1"/>
          </p:cNvSpPr>
          <p:nvPr/>
        </p:nvSpPr>
        <p:spPr>
          <a:xfrm>
            <a:off x="4507683" y="543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288">
            <a:extLst>
              <a:ext uri="{FF2B5EF4-FFF2-40B4-BE49-F238E27FC236}">
                <a16:creationId xmlns:a16="http://schemas.microsoft.com/office/drawing/2014/main" id="{F208C39D-1726-4D61-8B1A-71AC1D17758D}"/>
              </a:ext>
            </a:extLst>
          </p:cNvPr>
          <p:cNvSpPr>
            <a:spLocks noChangeAspect="1"/>
          </p:cNvSpPr>
          <p:nvPr/>
        </p:nvSpPr>
        <p:spPr>
          <a:xfrm>
            <a:off x="4421346" y="4769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289">
            <a:extLst>
              <a:ext uri="{FF2B5EF4-FFF2-40B4-BE49-F238E27FC236}">
                <a16:creationId xmlns:a16="http://schemas.microsoft.com/office/drawing/2014/main" id="{81C41FF7-3338-4F35-9B36-C90862CBA530}"/>
              </a:ext>
            </a:extLst>
          </p:cNvPr>
          <p:cNvSpPr>
            <a:spLocks noChangeAspect="1"/>
          </p:cNvSpPr>
          <p:nvPr/>
        </p:nvSpPr>
        <p:spPr>
          <a:xfrm>
            <a:off x="4531307" y="47840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290">
            <a:extLst>
              <a:ext uri="{FF2B5EF4-FFF2-40B4-BE49-F238E27FC236}">
                <a16:creationId xmlns:a16="http://schemas.microsoft.com/office/drawing/2014/main" id="{6AE7EF72-3076-40D9-9F5C-B3BA7F2C6415}"/>
              </a:ext>
            </a:extLst>
          </p:cNvPr>
          <p:cNvSpPr>
            <a:spLocks noChangeAspect="1"/>
          </p:cNvSpPr>
          <p:nvPr/>
        </p:nvSpPr>
        <p:spPr>
          <a:xfrm>
            <a:off x="4546378" y="5347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291">
            <a:extLst>
              <a:ext uri="{FF2B5EF4-FFF2-40B4-BE49-F238E27FC236}">
                <a16:creationId xmlns:a16="http://schemas.microsoft.com/office/drawing/2014/main" id="{EBA9608D-6B6E-445E-972A-9D10774BD460}"/>
              </a:ext>
            </a:extLst>
          </p:cNvPr>
          <p:cNvSpPr>
            <a:spLocks noChangeAspect="1"/>
          </p:cNvSpPr>
          <p:nvPr/>
        </p:nvSpPr>
        <p:spPr>
          <a:xfrm>
            <a:off x="4164480" y="51098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292">
            <a:extLst>
              <a:ext uri="{FF2B5EF4-FFF2-40B4-BE49-F238E27FC236}">
                <a16:creationId xmlns:a16="http://schemas.microsoft.com/office/drawing/2014/main" id="{47EF621D-07E0-428F-9AA7-E0BD69E87976}"/>
              </a:ext>
            </a:extLst>
          </p:cNvPr>
          <p:cNvSpPr>
            <a:spLocks noChangeAspect="1"/>
          </p:cNvSpPr>
          <p:nvPr/>
        </p:nvSpPr>
        <p:spPr>
          <a:xfrm>
            <a:off x="4583684" y="48909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293">
            <a:extLst>
              <a:ext uri="{FF2B5EF4-FFF2-40B4-BE49-F238E27FC236}">
                <a16:creationId xmlns:a16="http://schemas.microsoft.com/office/drawing/2014/main" id="{E58CD4D2-DA36-41E2-8AE9-4AD0156614D6}"/>
              </a:ext>
            </a:extLst>
          </p:cNvPr>
          <p:cNvSpPr>
            <a:spLocks noChangeAspect="1"/>
          </p:cNvSpPr>
          <p:nvPr/>
        </p:nvSpPr>
        <p:spPr>
          <a:xfrm>
            <a:off x="4078633" y="49661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294">
            <a:extLst>
              <a:ext uri="{FF2B5EF4-FFF2-40B4-BE49-F238E27FC236}">
                <a16:creationId xmlns:a16="http://schemas.microsoft.com/office/drawing/2014/main" id="{053DD05C-336A-48B4-9943-9D2B9E14DBFF}"/>
              </a:ext>
            </a:extLst>
          </p:cNvPr>
          <p:cNvSpPr>
            <a:spLocks noChangeAspect="1"/>
          </p:cNvSpPr>
          <p:nvPr/>
        </p:nvSpPr>
        <p:spPr>
          <a:xfrm>
            <a:off x="4429932" y="49976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295">
            <a:extLst>
              <a:ext uri="{FF2B5EF4-FFF2-40B4-BE49-F238E27FC236}">
                <a16:creationId xmlns:a16="http://schemas.microsoft.com/office/drawing/2014/main" id="{24D172DB-9A48-41F7-B108-8279EB66BE0A}"/>
              </a:ext>
            </a:extLst>
          </p:cNvPr>
          <p:cNvSpPr>
            <a:spLocks noChangeAspect="1"/>
          </p:cNvSpPr>
          <p:nvPr/>
        </p:nvSpPr>
        <p:spPr>
          <a:xfrm>
            <a:off x="4617423" y="532182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296">
            <a:extLst>
              <a:ext uri="{FF2B5EF4-FFF2-40B4-BE49-F238E27FC236}">
                <a16:creationId xmlns:a16="http://schemas.microsoft.com/office/drawing/2014/main" id="{8E1AD554-E8E2-4351-BBA0-9C08F0F43CED}"/>
              </a:ext>
            </a:extLst>
          </p:cNvPr>
          <p:cNvSpPr>
            <a:spLocks noChangeAspect="1"/>
          </p:cNvSpPr>
          <p:nvPr/>
        </p:nvSpPr>
        <p:spPr>
          <a:xfrm>
            <a:off x="3993618" y="50164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297">
            <a:extLst>
              <a:ext uri="{FF2B5EF4-FFF2-40B4-BE49-F238E27FC236}">
                <a16:creationId xmlns:a16="http://schemas.microsoft.com/office/drawing/2014/main" id="{5CCA978D-02AE-43C6-87C8-90F36068EB87}"/>
              </a:ext>
            </a:extLst>
          </p:cNvPr>
          <p:cNvSpPr>
            <a:spLocks noChangeAspect="1"/>
          </p:cNvSpPr>
          <p:nvPr/>
        </p:nvSpPr>
        <p:spPr>
          <a:xfrm>
            <a:off x="4239879" y="5083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298">
            <a:extLst>
              <a:ext uri="{FF2B5EF4-FFF2-40B4-BE49-F238E27FC236}">
                <a16:creationId xmlns:a16="http://schemas.microsoft.com/office/drawing/2014/main" id="{A77AC312-4CD7-43FD-8B31-1E76EB21C1B0}"/>
              </a:ext>
            </a:extLst>
          </p:cNvPr>
          <p:cNvSpPr>
            <a:spLocks noChangeAspect="1"/>
          </p:cNvSpPr>
          <p:nvPr/>
        </p:nvSpPr>
        <p:spPr>
          <a:xfrm>
            <a:off x="3906027" y="53328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299">
            <a:extLst>
              <a:ext uri="{FF2B5EF4-FFF2-40B4-BE49-F238E27FC236}">
                <a16:creationId xmlns:a16="http://schemas.microsoft.com/office/drawing/2014/main" id="{1B52EBC7-5960-4C21-8598-686658A76098}"/>
              </a:ext>
            </a:extLst>
          </p:cNvPr>
          <p:cNvSpPr>
            <a:spLocks noChangeAspect="1"/>
          </p:cNvSpPr>
          <p:nvPr/>
        </p:nvSpPr>
        <p:spPr>
          <a:xfrm>
            <a:off x="4499213" y="50461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300">
            <a:extLst>
              <a:ext uri="{FF2B5EF4-FFF2-40B4-BE49-F238E27FC236}">
                <a16:creationId xmlns:a16="http://schemas.microsoft.com/office/drawing/2014/main" id="{D0000078-0120-4CC1-B86C-9846B86146F3}"/>
              </a:ext>
            </a:extLst>
          </p:cNvPr>
          <p:cNvSpPr>
            <a:spLocks noChangeAspect="1"/>
          </p:cNvSpPr>
          <p:nvPr/>
        </p:nvSpPr>
        <p:spPr>
          <a:xfrm>
            <a:off x="4353056" y="50353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301">
            <a:extLst>
              <a:ext uri="{FF2B5EF4-FFF2-40B4-BE49-F238E27FC236}">
                <a16:creationId xmlns:a16="http://schemas.microsoft.com/office/drawing/2014/main" id="{E816E2AA-6887-4ACF-B574-DF9D3C90D07F}"/>
              </a:ext>
            </a:extLst>
          </p:cNvPr>
          <p:cNvSpPr>
            <a:spLocks noChangeAspect="1"/>
          </p:cNvSpPr>
          <p:nvPr/>
        </p:nvSpPr>
        <p:spPr>
          <a:xfrm>
            <a:off x="4536024" y="5023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302">
            <a:extLst>
              <a:ext uri="{FF2B5EF4-FFF2-40B4-BE49-F238E27FC236}">
                <a16:creationId xmlns:a16="http://schemas.microsoft.com/office/drawing/2014/main" id="{CCF4E3FE-2849-499C-B5C0-C5753EBB1F62}"/>
              </a:ext>
            </a:extLst>
          </p:cNvPr>
          <p:cNvSpPr>
            <a:spLocks noChangeAspect="1"/>
          </p:cNvSpPr>
          <p:nvPr/>
        </p:nvSpPr>
        <p:spPr>
          <a:xfrm>
            <a:off x="4338637" y="47994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303">
            <a:extLst>
              <a:ext uri="{FF2B5EF4-FFF2-40B4-BE49-F238E27FC236}">
                <a16:creationId xmlns:a16="http://schemas.microsoft.com/office/drawing/2014/main" id="{12B49497-080C-4ABD-AF66-A9B70F714977}"/>
              </a:ext>
            </a:extLst>
          </p:cNvPr>
          <p:cNvSpPr>
            <a:spLocks noChangeAspect="1"/>
          </p:cNvSpPr>
          <p:nvPr/>
        </p:nvSpPr>
        <p:spPr>
          <a:xfrm>
            <a:off x="4451436" y="4708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304">
            <a:extLst>
              <a:ext uri="{FF2B5EF4-FFF2-40B4-BE49-F238E27FC236}">
                <a16:creationId xmlns:a16="http://schemas.microsoft.com/office/drawing/2014/main" id="{06D410A9-8E8D-4213-B756-A471652EE420}"/>
              </a:ext>
            </a:extLst>
          </p:cNvPr>
          <p:cNvSpPr>
            <a:spLocks noChangeAspect="1"/>
          </p:cNvSpPr>
          <p:nvPr/>
        </p:nvSpPr>
        <p:spPr>
          <a:xfrm>
            <a:off x="4374073" y="49447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右矢印 310">
            <a:extLst>
              <a:ext uri="{FF2B5EF4-FFF2-40B4-BE49-F238E27FC236}">
                <a16:creationId xmlns:a16="http://schemas.microsoft.com/office/drawing/2014/main" id="{A3A05003-A1BE-4363-BB06-C82555F8B95E}"/>
              </a:ext>
            </a:extLst>
          </p:cNvPr>
          <p:cNvSpPr/>
          <p:nvPr/>
        </p:nvSpPr>
        <p:spPr>
          <a:xfrm flipH="1">
            <a:off x="2961328" y="2003516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右矢印 309">
            <a:extLst>
              <a:ext uri="{FF2B5EF4-FFF2-40B4-BE49-F238E27FC236}">
                <a16:creationId xmlns:a16="http://schemas.microsoft.com/office/drawing/2014/main" id="{5E583FF1-A8A4-4376-BD67-CC34D2710FC7}"/>
              </a:ext>
            </a:extLst>
          </p:cNvPr>
          <p:cNvSpPr/>
          <p:nvPr/>
        </p:nvSpPr>
        <p:spPr>
          <a:xfrm>
            <a:off x="2261083" y="1689450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08">
            <a:extLst>
              <a:ext uri="{FF2B5EF4-FFF2-40B4-BE49-F238E27FC236}">
                <a16:creationId xmlns:a16="http://schemas.microsoft.com/office/drawing/2014/main" id="{079FC511-021A-4971-AC26-6844C9957138}"/>
              </a:ext>
            </a:extLst>
          </p:cNvPr>
          <p:cNvSpPr>
            <a:spLocks noChangeAspect="1"/>
          </p:cNvSpPr>
          <p:nvPr/>
        </p:nvSpPr>
        <p:spPr>
          <a:xfrm>
            <a:off x="3509235" y="2066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09">
            <a:extLst>
              <a:ext uri="{FF2B5EF4-FFF2-40B4-BE49-F238E27FC236}">
                <a16:creationId xmlns:a16="http://schemas.microsoft.com/office/drawing/2014/main" id="{634479C4-0F52-4976-ACCA-D8C867EBDF4C}"/>
              </a:ext>
            </a:extLst>
          </p:cNvPr>
          <p:cNvSpPr>
            <a:spLocks noChangeAspect="1"/>
          </p:cNvSpPr>
          <p:nvPr/>
        </p:nvSpPr>
        <p:spPr>
          <a:xfrm>
            <a:off x="3598135" y="2210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0">
            <a:extLst>
              <a:ext uri="{FF2B5EF4-FFF2-40B4-BE49-F238E27FC236}">
                <a16:creationId xmlns:a16="http://schemas.microsoft.com/office/drawing/2014/main" id="{139EBEDF-089F-4C13-ACA2-ACFB7FEA8A55}"/>
              </a:ext>
            </a:extLst>
          </p:cNvPr>
          <p:cNvSpPr>
            <a:spLocks noChangeAspect="1"/>
          </p:cNvSpPr>
          <p:nvPr/>
        </p:nvSpPr>
        <p:spPr>
          <a:xfrm>
            <a:off x="3750841" y="23392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1">
            <a:extLst>
              <a:ext uri="{FF2B5EF4-FFF2-40B4-BE49-F238E27FC236}">
                <a16:creationId xmlns:a16="http://schemas.microsoft.com/office/drawing/2014/main" id="{ECF347C5-0EB6-4102-8872-F5BEE5DCDAC8}"/>
              </a:ext>
            </a:extLst>
          </p:cNvPr>
          <p:cNvSpPr>
            <a:spLocks noChangeAspect="1"/>
          </p:cNvSpPr>
          <p:nvPr/>
        </p:nvSpPr>
        <p:spPr>
          <a:xfrm>
            <a:off x="3653235" y="20668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12">
            <a:extLst>
              <a:ext uri="{FF2B5EF4-FFF2-40B4-BE49-F238E27FC236}">
                <a16:creationId xmlns:a16="http://schemas.microsoft.com/office/drawing/2014/main" id="{1A521693-CD63-4168-9773-2287FBC2A9BD}"/>
              </a:ext>
            </a:extLst>
          </p:cNvPr>
          <p:cNvSpPr>
            <a:spLocks noChangeAspect="1"/>
          </p:cNvSpPr>
          <p:nvPr/>
        </p:nvSpPr>
        <p:spPr>
          <a:xfrm>
            <a:off x="3818335" y="22192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13">
            <a:extLst>
              <a:ext uri="{FF2B5EF4-FFF2-40B4-BE49-F238E27FC236}">
                <a16:creationId xmlns:a16="http://schemas.microsoft.com/office/drawing/2014/main" id="{90A580AB-AEEE-482A-9DE8-076B5E1A9BEF}"/>
              </a:ext>
            </a:extLst>
          </p:cNvPr>
          <p:cNvSpPr>
            <a:spLocks noChangeAspect="1"/>
          </p:cNvSpPr>
          <p:nvPr/>
        </p:nvSpPr>
        <p:spPr>
          <a:xfrm>
            <a:off x="3865184" y="23405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14">
            <a:extLst>
              <a:ext uri="{FF2B5EF4-FFF2-40B4-BE49-F238E27FC236}">
                <a16:creationId xmlns:a16="http://schemas.microsoft.com/office/drawing/2014/main" id="{5F139024-B6C2-442A-A3EC-178276C4654B}"/>
              </a:ext>
            </a:extLst>
          </p:cNvPr>
          <p:cNvSpPr>
            <a:spLocks noChangeAspect="1"/>
          </p:cNvSpPr>
          <p:nvPr/>
        </p:nvSpPr>
        <p:spPr>
          <a:xfrm>
            <a:off x="3880354" y="21809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15">
            <a:extLst>
              <a:ext uri="{FF2B5EF4-FFF2-40B4-BE49-F238E27FC236}">
                <a16:creationId xmlns:a16="http://schemas.microsoft.com/office/drawing/2014/main" id="{219A4860-D018-4848-9139-B8DD0C0CEAF0}"/>
              </a:ext>
            </a:extLst>
          </p:cNvPr>
          <p:cNvSpPr>
            <a:spLocks noChangeAspect="1"/>
          </p:cNvSpPr>
          <p:nvPr/>
        </p:nvSpPr>
        <p:spPr>
          <a:xfrm>
            <a:off x="3705411" y="22177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16">
            <a:extLst>
              <a:ext uri="{FF2B5EF4-FFF2-40B4-BE49-F238E27FC236}">
                <a16:creationId xmlns:a16="http://schemas.microsoft.com/office/drawing/2014/main" id="{AAFFD5F3-4171-48FB-AA49-D24C8B0F45B5}"/>
              </a:ext>
            </a:extLst>
          </p:cNvPr>
          <p:cNvSpPr>
            <a:spLocks noChangeAspect="1"/>
          </p:cNvSpPr>
          <p:nvPr/>
        </p:nvSpPr>
        <p:spPr>
          <a:xfrm>
            <a:off x="3724461" y="24449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17">
            <a:extLst>
              <a:ext uri="{FF2B5EF4-FFF2-40B4-BE49-F238E27FC236}">
                <a16:creationId xmlns:a16="http://schemas.microsoft.com/office/drawing/2014/main" id="{59F680DE-5BBB-45D6-B762-06D8705C794D}"/>
              </a:ext>
            </a:extLst>
          </p:cNvPr>
          <p:cNvSpPr>
            <a:spLocks noChangeAspect="1"/>
          </p:cNvSpPr>
          <p:nvPr/>
        </p:nvSpPr>
        <p:spPr>
          <a:xfrm>
            <a:off x="3518314" y="19395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18">
            <a:extLst>
              <a:ext uri="{FF2B5EF4-FFF2-40B4-BE49-F238E27FC236}">
                <a16:creationId xmlns:a16="http://schemas.microsoft.com/office/drawing/2014/main" id="{483DD6A8-44FB-4376-8FC1-88257ED988DE}"/>
              </a:ext>
            </a:extLst>
          </p:cNvPr>
          <p:cNvSpPr>
            <a:spLocks noChangeAspect="1"/>
          </p:cNvSpPr>
          <p:nvPr/>
        </p:nvSpPr>
        <p:spPr>
          <a:xfrm>
            <a:off x="3784243" y="22380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19">
            <a:extLst>
              <a:ext uri="{FF2B5EF4-FFF2-40B4-BE49-F238E27FC236}">
                <a16:creationId xmlns:a16="http://schemas.microsoft.com/office/drawing/2014/main" id="{6BC60D97-298A-4454-ABA9-84966EB9628A}"/>
              </a:ext>
            </a:extLst>
          </p:cNvPr>
          <p:cNvSpPr>
            <a:spLocks noChangeAspect="1"/>
          </p:cNvSpPr>
          <p:nvPr/>
        </p:nvSpPr>
        <p:spPr>
          <a:xfrm>
            <a:off x="3662836" y="189619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0">
            <a:extLst>
              <a:ext uri="{FF2B5EF4-FFF2-40B4-BE49-F238E27FC236}">
                <a16:creationId xmlns:a16="http://schemas.microsoft.com/office/drawing/2014/main" id="{0DCD8C2F-DD9B-451C-9F18-C44B07B96B0F}"/>
              </a:ext>
            </a:extLst>
          </p:cNvPr>
          <p:cNvSpPr>
            <a:spLocks noChangeAspect="1"/>
          </p:cNvSpPr>
          <p:nvPr/>
        </p:nvSpPr>
        <p:spPr>
          <a:xfrm>
            <a:off x="3740344" y="19786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1">
            <a:extLst>
              <a:ext uri="{FF2B5EF4-FFF2-40B4-BE49-F238E27FC236}">
                <a16:creationId xmlns:a16="http://schemas.microsoft.com/office/drawing/2014/main" id="{BD60C4CC-269F-423E-BE6F-E78507C61FE6}"/>
              </a:ext>
            </a:extLst>
          </p:cNvPr>
          <p:cNvSpPr>
            <a:spLocks noChangeAspect="1"/>
          </p:cNvSpPr>
          <p:nvPr/>
        </p:nvSpPr>
        <p:spPr>
          <a:xfrm>
            <a:off x="3808593" y="20720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22">
            <a:extLst>
              <a:ext uri="{FF2B5EF4-FFF2-40B4-BE49-F238E27FC236}">
                <a16:creationId xmlns:a16="http://schemas.microsoft.com/office/drawing/2014/main" id="{8B505CFE-C9CE-4448-BBC7-14440E9E764B}"/>
              </a:ext>
            </a:extLst>
          </p:cNvPr>
          <p:cNvSpPr>
            <a:spLocks noChangeAspect="1"/>
          </p:cNvSpPr>
          <p:nvPr/>
        </p:nvSpPr>
        <p:spPr>
          <a:xfrm>
            <a:off x="3889569" y="2271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23">
            <a:extLst>
              <a:ext uri="{FF2B5EF4-FFF2-40B4-BE49-F238E27FC236}">
                <a16:creationId xmlns:a16="http://schemas.microsoft.com/office/drawing/2014/main" id="{58D92E4C-0BDA-4BA6-A1D3-6E139EBEA2FD}"/>
              </a:ext>
            </a:extLst>
          </p:cNvPr>
          <p:cNvSpPr>
            <a:spLocks noChangeAspect="1"/>
          </p:cNvSpPr>
          <p:nvPr/>
        </p:nvSpPr>
        <p:spPr>
          <a:xfrm>
            <a:off x="3465190" y="20869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24">
            <a:extLst>
              <a:ext uri="{FF2B5EF4-FFF2-40B4-BE49-F238E27FC236}">
                <a16:creationId xmlns:a16="http://schemas.microsoft.com/office/drawing/2014/main" id="{E1416973-7CFF-499C-ADD6-BE2953CBC7CA}"/>
              </a:ext>
            </a:extLst>
          </p:cNvPr>
          <p:cNvSpPr>
            <a:spLocks noChangeAspect="1"/>
          </p:cNvSpPr>
          <p:nvPr/>
        </p:nvSpPr>
        <p:spPr>
          <a:xfrm>
            <a:off x="3490085" y="2321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25">
            <a:extLst>
              <a:ext uri="{FF2B5EF4-FFF2-40B4-BE49-F238E27FC236}">
                <a16:creationId xmlns:a16="http://schemas.microsoft.com/office/drawing/2014/main" id="{EACBCAD9-909A-496E-AFDA-D3EE4F3E40FF}"/>
              </a:ext>
            </a:extLst>
          </p:cNvPr>
          <p:cNvSpPr>
            <a:spLocks noChangeAspect="1"/>
          </p:cNvSpPr>
          <p:nvPr/>
        </p:nvSpPr>
        <p:spPr>
          <a:xfrm>
            <a:off x="3692042" y="25945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26">
            <a:extLst>
              <a:ext uri="{FF2B5EF4-FFF2-40B4-BE49-F238E27FC236}">
                <a16:creationId xmlns:a16="http://schemas.microsoft.com/office/drawing/2014/main" id="{90598E75-44A6-4694-8CA5-0FD748028BE6}"/>
              </a:ext>
            </a:extLst>
          </p:cNvPr>
          <p:cNvSpPr>
            <a:spLocks noChangeAspect="1"/>
          </p:cNvSpPr>
          <p:nvPr/>
        </p:nvSpPr>
        <p:spPr>
          <a:xfrm>
            <a:off x="3623186" y="19682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27">
            <a:extLst>
              <a:ext uri="{FF2B5EF4-FFF2-40B4-BE49-F238E27FC236}">
                <a16:creationId xmlns:a16="http://schemas.microsoft.com/office/drawing/2014/main" id="{1FC0ADFE-B6DB-4D10-8223-AE61DFDA02FB}"/>
              </a:ext>
            </a:extLst>
          </p:cNvPr>
          <p:cNvSpPr>
            <a:spLocks noChangeAspect="1"/>
          </p:cNvSpPr>
          <p:nvPr/>
        </p:nvSpPr>
        <p:spPr>
          <a:xfrm>
            <a:off x="3499119" y="24213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28">
            <a:extLst>
              <a:ext uri="{FF2B5EF4-FFF2-40B4-BE49-F238E27FC236}">
                <a16:creationId xmlns:a16="http://schemas.microsoft.com/office/drawing/2014/main" id="{D8BAA1AE-F546-4DDA-B31B-6C19FF62D87C}"/>
              </a:ext>
            </a:extLst>
          </p:cNvPr>
          <p:cNvSpPr>
            <a:spLocks noChangeAspect="1"/>
          </p:cNvSpPr>
          <p:nvPr/>
        </p:nvSpPr>
        <p:spPr>
          <a:xfrm>
            <a:off x="3635886" y="22914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29">
            <a:extLst>
              <a:ext uri="{FF2B5EF4-FFF2-40B4-BE49-F238E27FC236}">
                <a16:creationId xmlns:a16="http://schemas.microsoft.com/office/drawing/2014/main" id="{0ADF6590-63F6-40D4-977A-D96893219AF4}"/>
              </a:ext>
            </a:extLst>
          </p:cNvPr>
          <p:cNvSpPr>
            <a:spLocks noChangeAspect="1"/>
          </p:cNvSpPr>
          <p:nvPr/>
        </p:nvSpPr>
        <p:spPr>
          <a:xfrm>
            <a:off x="3557677" y="23483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0">
            <a:extLst>
              <a:ext uri="{FF2B5EF4-FFF2-40B4-BE49-F238E27FC236}">
                <a16:creationId xmlns:a16="http://schemas.microsoft.com/office/drawing/2014/main" id="{06305028-4AF2-448D-8E31-5F4D3E6DEB65}"/>
              </a:ext>
            </a:extLst>
          </p:cNvPr>
          <p:cNvSpPr>
            <a:spLocks noChangeAspect="1"/>
          </p:cNvSpPr>
          <p:nvPr/>
        </p:nvSpPr>
        <p:spPr>
          <a:xfrm>
            <a:off x="3561539" y="20609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1">
            <a:extLst>
              <a:ext uri="{FF2B5EF4-FFF2-40B4-BE49-F238E27FC236}">
                <a16:creationId xmlns:a16="http://schemas.microsoft.com/office/drawing/2014/main" id="{5E0491E2-3B50-458B-A245-B05C68F89877}"/>
              </a:ext>
            </a:extLst>
          </p:cNvPr>
          <p:cNvSpPr>
            <a:spLocks noChangeAspect="1"/>
          </p:cNvSpPr>
          <p:nvPr/>
        </p:nvSpPr>
        <p:spPr>
          <a:xfrm>
            <a:off x="3549385" y="187099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32">
            <a:extLst>
              <a:ext uri="{FF2B5EF4-FFF2-40B4-BE49-F238E27FC236}">
                <a16:creationId xmlns:a16="http://schemas.microsoft.com/office/drawing/2014/main" id="{EF6AAAD7-4E07-4915-8CB4-07C55A52DFE2}"/>
              </a:ext>
            </a:extLst>
          </p:cNvPr>
          <p:cNvSpPr>
            <a:spLocks noChangeAspect="1"/>
          </p:cNvSpPr>
          <p:nvPr/>
        </p:nvSpPr>
        <p:spPr>
          <a:xfrm>
            <a:off x="3451416" y="22938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33">
            <a:extLst>
              <a:ext uri="{FF2B5EF4-FFF2-40B4-BE49-F238E27FC236}">
                <a16:creationId xmlns:a16="http://schemas.microsoft.com/office/drawing/2014/main" id="{BDF847E9-0A69-43F3-BA23-9BBC4DBABDB6}"/>
              </a:ext>
            </a:extLst>
          </p:cNvPr>
          <p:cNvSpPr>
            <a:spLocks noChangeAspect="1"/>
          </p:cNvSpPr>
          <p:nvPr/>
        </p:nvSpPr>
        <p:spPr>
          <a:xfrm>
            <a:off x="3890064" y="2102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34">
            <a:extLst>
              <a:ext uri="{FF2B5EF4-FFF2-40B4-BE49-F238E27FC236}">
                <a16:creationId xmlns:a16="http://schemas.microsoft.com/office/drawing/2014/main" id="{6AD7CD3C-ED3F-482A-9CF9-4D18C199255B}"/>
              </a:ext>
            </a:extLst>
          </p:cNvPr>
          <p:cNvSpPr>
            <a:spLocks noChangeAspect="1"/>
          </p:cNvSpPr>
          <p:nvPr/>
        </p:nvSpPr>
        <p:spPr>
          <a:xfrm>
            <a:off x="3582651" y="25511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35">
            <a:extLst>
              <a:ext uri="{FF2B5EF4-FFF2-40B4-BE49-F238E27FC236}">
                <a16:creationId xmlns:a16="http://schemas.microsoft.com/office/drawing/2014/main" id="{E23EEE28-394D-4E38-A128-69F83F158AA4}"/>
              </a:ext>
            </a:extLst>
          </p:cNvPr>
          <p:cNvSpPr>
            <a:spLocks noChangeAspect="1"/>
          </p:cNvSpPr>
          <p:nvPr/>
        </p:nvSpPr>
        <p:spPr>
          <a:xfrm>
            <a:off x="3487704" y="1985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36">
            <a:extLst>
              <a:ext uri="{FF2B5EF4-FFF2-40B4-BE49-F238E27FC236}">
                <a16:creationId xmlns:a16="http://schemas.microsoft.com/office/drawing/2014/main" id="{5CAEDF32-4EE7-425A-A266-F7C5368B1BDD}"/>
              </a:ext>
            </a:extLst>
          </p:cNvPr>
          <p:cNvSpPr>
            <a:spLocks noChangeAspect="1"/>
          </p:cNvSpPr>
          <p:nvPr/>
        </p:nvSpPr>
        <p:spPr>
          <a:xfrm>
            <a:off x="3630823" y="17936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37">
            <a:extLst>
              <a:ext uri="{FF2B5EF4-FFF2-40B4-BE49-F238E27FC236}">
                <a16:creationId xmlns:a16="http://schemas.microsoft.com/office/drawing/2014/main" id="{4ECCE806-965F-4121-9170-8ADA224EE01F}"/>
              </a:ext>
            </a:extLst>
          </p:cNvPr>
          <p:cNvSpPr>
            <a:spLocks noChangeAspect="1"/>
          </p:cNvSpPr>
          <p:nvPr/>
        </p:nvSpPr>
        <p:spPr>
          <a:xfrm>
            <a:off x="3686725" y="24777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38">
            <a:extLst>
              <a:ext uri="{FF2B5EF4-FFF2-40B4-BE49-F238E27FC236}">
                <a16:creationId xmlns:a16="http://schemas.microsoft.com/office/drawing/2014/main" id="{35709355-F6AE-48F0-AC84-14CF9C3F998B}"/>
              </a:ext>
            </a:extLst>
          </p:cNvPr>
          <p:cNvSpPr>
            <a:spLocks noChangeAspect="1"/>
          </p:cNvSpPr>
          <p:nvPr/>
        </p:nvSpPr>
        <p:spPr>
          <a:xfrm>
            <a:off x="3796461" y="2528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39">
            <a:extLst>
              <a:ext uri="{FF2B5EF4-FFF2-40B4-BE49-F238E27FC236}">
                <a16:creationId xmlns:a16="http://schemas.microsoft.com/office/drawing/2014/main" id="{BED166C0-4E68-4B63-B90A-131265FB93F7}"/>
              </a:ext>
            </a:extLst>
          </p:cNvPr>
          <p:cNvSpPr>
            <a:spLocks noChangeAspect="1"/>
          </p:cNvSpPr>
          <p:nvPr/>
        </p:nvSpPr>
        <p:spPr>
          <a:xfrm>
            <a:off x="3710124" y="1865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0">
            <a:extLst>
              <a:ext uri="{FF2B5EF4-FFF2-40B4-BE49-F238E27FC236}">
                <a16:creationId xmlns:a16="http://schemas.microsoft.com/office/drawing/2014/main" id="{735AB4D5-17C5-402F-BA79-70FA85E87DDF}"/>
              </a:ext>
            </a:extLst>
          </p:cNvPr>
          <p:cNvSpPr>
            <a:spLocks noChangeAspect="1"/>
          </p:cNvSpPr>
          <p:nvPr/>
        </p:nvSpPr>
        <p:spPr>
          <a:xfrm>
            <a:off x="3820085" y="18799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1">
            <a:extLst>
              <a:ext uri="{FF2B5EF4-FFF2-40B4-BE49-F238E27FC236}">
                <a16:creationId xmlns:a16="http://schemas.microsoft.com/office/drawing/2014/main" id="{7C39D132-C9B3-4BAC-A0E5-60F5593D7B8A}"/>
              </a:ext>
            </a:extLst>
          </p:cNvPr>
          <p:cNvSpPr>
            <a:spLocks noChangeAspect="1"/>
          </p:cNvSpPr>
          <p:nvPr/>
        </p:nvSpPr>
        <p:spPr>
          <a:xfrm>
            <a:off x="3835156" y="24434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42">
            <a:extLst>
              <a:ext uri="{FF2B5EF4-FFF2-40B4-BE49-F238E27FC236}">
                <a16:creationId xmlns:a16="http://schemas.microsoft.com/office/drawing/2014/main" id="{24F63585-488A-49FC-9FED-E517EDC5EE67}"/>
              </a:ext>
            </a:extLst>
          </p:cNvPr>
          <p:cNvSpPr>
            <a:spLocks noChangeAspect="1"/>
          </p:cNvSpPr>
          <p:nvPr/>
        </p:nvSpPr>
        <p:spPr>
          <a:xfrm>
            <a:off x="3453258" y="22057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43">
            <a:extLst>
              <a:ext uri="{FF2B5EF4-FFF2-40B4-BE49-F238E27FC236}">
                <a16:creationId xmlns:a16="http://schemas.microsoft.com/office/drawing/2014/main" id="{70AAA677-F3AC-4B2D-B9E9-45B1561F75A7}"/>
              </a:ext>
            </a:extLst>
          </p:cNvPr>
          <p:cNvSpPr>
            <a:spLocks noChangeAspect="1"/>
          </p:cNvSpPr>
          <p:nvPr/>
        </p:nvSpPr>
        <p:spPr>
          <a:xfrm>
            <a:off x="3872462" y="198694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44">
            <a:extLst>
              <a:ext uri="{FF2B5EF4-FFF2-40B4-BE49-F238E27FC236}">
                <a16:creationId xmlns:a16="http://schemas.microsoft.com/office/drawing/2014/main" id="{A74C0424-1763-47DE-B9AD-80FAC1EB3077}"/>
              </a:ext>
            </a:extLst>
          </p:cNvPr>
          <p:cNvSpPr>
            <a:spLocks noChangeAspect="1"/>
          </p:cNvSpPr>
          <p:nvPr/>
        </p:nvSpPr>
        <p:spPr>
          <a:xfrm>
            <a:off x="3533663" y="24755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45">
            <a:extLst>
              <a:ext uri="{FF2B5EF4-FFF2-40B4-BE49-F238E27FC236}">
                <a16:creationId xmlns:a16="http://schemas.microsoft.com/office/drawing/2014/main" id="{0C6752B2-530A-4C65-BD9A-CA4061715D4A}"/>
              </a:ext>
            </a:extLst>
          </p:cNvPr>
          <p:cNvSpPr>
            <a:spLocks noChangeAspect="1"/>
          </p:cNvSpPr>
          <p:nvPr/>
        </p:nvSpPr>
        <p:spPr>
          <a:xfrm>
            <a:off x="3718710" y="209361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46">
            <a:extLst>
              <a:ext uri="{FF2B5EF4-FFF2-40B4-BE49-F238E27FC236}">
                <a16:creationId xmlns:a16="http://schemas.microsoft.com/office/drawing/2014/main" id="{7AB5499A-DE14-4914-8E3A-8B62C60E4874}"/>
              </a:ext>
            </a:extLst>
          </p:cNvPr>
          <p:cNvSpPr>
            <a:spLocks noChangeAspect="1"/>
          </p:cNvSpPr>
          <p:nvPr/>
        </p:nvSpPr>
        <p:spPr>
          <a:xfrm>
            <a:off x="3527552" y="22694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47">
            <a:extLst>
              <a:ext uri="{FF2B5EF4-FFF2-40B4-BE49-F238E27FC236}">
                <a16:creationId xmlns:a16="http://schemas.microsoft.com/office/drawing/2014/main" id="{DDF6B010-C46C-466A-BFE9-C8D5E21F39EA}"/>
              </a:ext>
            </a:extLst>
          </p:cNvPr>
          <p:cNvSpPr>
            <a:spLocks noChangeAspect="1"/>
          </p:cNvSpPr>
          <p:nvPr/>
        </p:nvSpPr>
        <p:spPr>
          <a:xfrm>
            <a:off x="3640335" y="2391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48">
            <a:extLst>
              <a:ext uri="{FF2B5EF4-FFF2-40B4-BE49-F238E27FC236}">
                <a16:creationId xmlns:a16="http://schemas.microsoft.com/office/drawing/2014/main" id="{54CCFA22-E9A2-4726-B6C6-DE5FBC5AD1E0}"/>
              </a:ext>
            </a:extLst>
          </p:cNvPr>
          <p:cNvSpPr>
            <a:spLocks noChangeAspect="1"/>
          </p:cNvSpPr>
          <p:nvPr/>
        </p:nvSpPr>
        <p:spPr>
          <a:xfrm>
            <a:off x="3528657" y="21789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49">
            <a:extLst>
              <a:ext uri="{FF2B5EF4-FFF2-40B4-BE49-F238E27FC236}">
                <a16:creationId xmlns:a16="http://schemas.microsoft.com/office/drawing/2014/main" id="{D0E7799C-D308-4CA1-A7F6-D5951B262FD1}"/>
              </a:ext>
            </a:extLst>
          </p:cNvPr>
          <p:cNvSpPr>
            <a:spLocks noChangeAspect="1"/>
          </p:cNvSpPr>
          <p:nvPr/>
        </p:nvSpPr>
        <p:spPr>
          <a:xfrm>
            <a:off x="3649955" y="25008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0">
            <a:extLst>
              <a:ext uri="{FF2B5EF4-FFF2-40B4-BE49-F238E27FC236}">
                <a16:creationId xmlns:a16="http://schemas.microsoft.com/office/drawing/2014/main" id="{27CF84AD-57B6-48C0-A5B5-55EDB9223220}"/>
              </a:ext>
            </a:extLst>
          </p:cNvPr>
          <p:cNvSpPr>
            <a:spLocks noChangeAspect="1"/>
          </p:cNvSpPr>
          <p:nvPr/>
        </p:nvSpPr>
        <p:spPr>
          <a:xfrm>
            <a:off x="3787991" y="21421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1">
            <a:extLst>
              <a:ext uri="{FF2B5EF4-FFF2-40B4-BE49-F238E27FC236}">
                <a16:creationId xmlns:a16="http://schemas.microsoft.com/office/drawing/2014/main" id="{5972C50D-DB5A-4B4A-9105-6686F66E1575}"/>
              </a:ext>
            </a:extLst>
          </p:cNvPr>
          <p:cNvSpPr>
            <a:spLocks noChangeAspect="1"/>
          </p:cNvSpPr>
          <p:nvPr/>
        </p:nvSpPr>
        <p:spPr>
          <a:xfrm>
            <a:off x="3641834" y="213133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52">
            <a:extLst>
              <a:ext uri="{FF2B5EF4-FFF2-40B4-BE49-F238E27FC236}">
                <a16:creationId xmlns:a16="http://schemas.microsoft.com/office/drawing/2014/main" id="{7688D101-1E3B-4105-A7D8-16C900EF214B}"/>
              </a:ext>
            </a:extLst>
          </p:cNvPr>
          <p:cNvSpPr>
            <a:spLocks noChangeAspect="1"/>
          </p:cNvSpPr>
          <p:nvPr/>
        </p:nvSpPr>
        <p:spPr>
          <a:xfrm>
            <a:off x="3824802" y="211951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53">
            <a:extLst>
              <a:ext uri="{FF2B5EF4-FFF2-40B4-BE49-F238E27FC236}">
                <a16:creationId xmlns:a16="http://schemas.microsoft.com/office/drawing/2014/main" id="{C8475F39-EBB2-4F0D-911A-DAC670F79AC3}"/>
              </a:ext>
            </a:extLst>
          </p:cNvPr>
          <p:cNvSpPr>
            <a:spLocks noChangeAspect="1"/>
          </p:cNvSpPr>
          <p:nvPr/>
        </p:nvSpPr>
        <p:spPr>
          <a:xfrm>
            <a:off x="3627415" y="18954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54">
            <a:extLst>
              <a:ext uri="{FF2B5EF4-FFF2-40B4-BE49-F238E27FC236}">
                <a16:creationId xmlns:a16="http://schemas.microsoft.com/office/drawing/2014/main" id="{51E9EE92-5712-409F-A489-486DCF96D8B9}"/>
              </a:ext>
            </a:extLst>
          </p:cNvPr>
          <p:cNvSpPr>
            <a:spLocks noChangeAspect="1"/>
          </p:cNvSpPr>
          <p:nvPr/>
        </p:nvSpPr>
        <p:spPr>
          <a:xfrm>
            <a:off x="3740214" y="18041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55">
            <a:extLst>
              <a:ext uri="{FF2B5EF4-FFF2-40B4-BE49-F238E27FC236}">
                <a16:creationId xmlns:a16="http://schemas.microsoft.com/office/drawing/2014/main" id="{67E07EF4-2A80-413E-8EC5-F037175474F5}"/>
              </a:ext>
            </a:extLst>
          </p:cNvPr>
          <p:cNvSpPr>
            <a:spLocks noChangeAspect="1"/>
          </p:cNvSpPr>
          <p:nvPr/>
        </p:nvSpPr>
        <p:spPr>
          <a:xfrm>
            <a:off x="3662851" y="20407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56">
            <a:extLst>
              <a:ext uri="{FF2B5EF4-FFF2-40B4-BE49-F238E27FC236}">
                <a16:creationId xmlns:a16="http://schemas.microsoft.com/office/drawing/2014/main" id="{02C85CB5-6DA3-41F4-A21A-527113235302}"/>
              </a:ext>
            </a:extLst>
          </p:cNvPr>
          <p:cNvSpPr>
            <a:spLocks noChangeAspect="1"/>
          </p:cNvSpPr>
          <p:nvPr/>
        </p:nvSpPr>
        <p:spPr>
          <a:xfrm>
            <a:off x="1867450" y="1761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57">
            <a:extLst>
              <a:ext uri="{FF2B5EF4-FFF2-40B4-BE49-F238E27FC236}">
                <a16:creationId xmlns:a16="http://schemas.microsoft.com/office/drawing/2014/main" id="{E1213AE7-48C4-4102-9F2D-59AAD6BEA875}"/>
              </a:ext>
            </a:extLst>
          </p:cNvPr>
          <p:cNvSpPr>
            <a:spLocks noChangeAspect="1"/>
          </p:cNvSpPr>
          <p:nvPr/>
        </p:nvSpPr>
        <p:spPr>
          <a:xfrm>
            <a:off x="1956350" y="1905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58">
            <a:extLst>
              <a:ext uri="{FF2B5EF4-FFF2-40B4-BE49-F238E27FC236}">
                <a16:creationId xmlns:a16="http://schemas.microsoft.com/office/drawing/2014/main" id="{4621B2EE-6F48-49DB-8DF4-46A5FFA55715}"/>
              </a:ext>
            </a:extLst>
          </p:cNvPr>
          <p:cNvSpPr>
            <a:spLocks noChangeAspect="1"/>
          </p:cNvSpPr>
          <p:nvPr/>
        </p:nvSpPr>
        <p:spPr>
          <a:xfrm>
            <a:off x="2109056" y="20344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59">
            <a:extLst>
              <a:ext uri="{FF2B5EF4-FFF2-40B4-BE49-F238E27FC236}">
                <a16:creationId xmlns:a16="http://schemas.microsoft.com/office/drawing/2014/main" id="{7F661A38-0FC7-45B6-914B-176DE9753A58}"/>
              </a:ext>
            </a:extLst>
          </p:cNvPr>
          <p:cNvSpPr>
            <a:spLocks noChangeAspect="1"/>
          </p:cNvSpPr>
          <p:nvPr/>
        </p:nvSpPr>
        <p:spPr>
          <a:xfrm>
            <a:off x="2011450" y="17619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0">
            <a:extLst>
              <a:ext uri="{FF2B5EF4-FFF2-40B4-BE49-F238E27FC236}">
                <a16:creationId xmlns:a16="http://schemas.microsoft.com/office/drawing/2014/main" id="{67A62696-2A3E-4506-8E32-0F4A6E0EAFC6}"/>
              </a:ext>
            </a:extLst>
          </p:cNvPr>
          <p:cNvSpPr>
            <a:spLocks noChangeAspect="1"/>
          </p:cNvSpPr>
          <p:nvPr/>
        </p:nvSpPr>
        <p:spPr>
          <a:xfrm>
            <a:off x="2176550" y="19143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1">
            <a:extLst>
              <a:ext uri="{FF2B5EF4-FFF2-40B4-BE49-F238E27FC236}">
                <a16:creationId xmlns:a16="http://schemas.microsoft.com/office/drawing/2014/main" id="{457E60DF-AB63-4B70-8D1C-648869B1B077}"/>
              </a:ext>
            </a:extLst>
          </p:cNvPr>
          <p:cNvSpPr>
            <a:spLocks noChangeAspect="1"/>
          </p:cNvSpPr>
          <p:nvPr/>
        </p:nvSpPr>
        <p:spPr>
          <a:xfrm>
            <a:off x="2223399" y="20356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62">
            <a:extLst>
              <a:ext uri="{FF2B5EF4-FFF2-40B4-BE49-F238E27FC236}">
                <a16:creationId xmlns:a16="http://schemas.microsoft.com/office/drawing/2014/main" id="{ECA3F518-5CB1-4130-A5F1-A0FD528B306B}"/>
              </a:ext>
            </a:extLst>
          </p:cNvPr>
          <p:cNvSpPr>
            <a:spLocks noChangeAspect="1"/>
          </p:cNvSpPr>
          <p:nvPr/>
        </p:nvSpPr>
        <p:spPr>
          <a:xfrm>
            <a:off x="2238569" y="18760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63">
            <a:extLst>
              <a:ext uri="{FF2B5EF4-FFF2-40B4-BE49-F238E27FC236}">
                <a16:creationId xmlns:a16="http://schemas.microsoft.com/office/drawing/2014/main" id="{0B54EB2D-DB93-429E-B13E-6A116D6E56CE}"/>
              </a:ext>
            </a:extLst>
          </p:cNvPr>
          <p:cNvSpPr>
            <a:spLocks noChangeAspect="1"/>
          </p:cNvSpPr>
          <p:nvPr/>
        </p:nvSpPr>
        <p:spPr>
          <a:xfrm>
            <a:off x="2063626" y="19129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64">
            <a:extLst>
              <a:ext uri="{FF2B5EF4-FFF2-40B4-BE49-F238E27FC236}">
                <a16:creationId xmlns:a16="http://schemas.microsoft.com/office/drawing/2014/main" id="{3C7FB21F-6266-4821-8929-04FB212F2C3C}"/>
              </a:ext>
            </a:extLst>
          </p:cNvPr>
          <p:cNvSpPr>
            <a:spLocks noChangeAspect="1"/>
          </p:cNvSpPr>
          <p:nvPr/>
        </p:nvSpPr>
        <p:spPr>
          <a:xfrm>
            <a:off x="2082676" y="2140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65">
            <a:extLst>
              <a:ext uri="{FF2B5EF4-FFF2-40B4-BE49-F238E27FC236}">
                <a16:creationId xmlns:a16="http://schemas.microsoft.com/office/drawing/2014/main" id="{13F405D0-939B-4287-AEFE-0D349EA08133}"/>
              </a:ext>
            </a:extLst>
          </p:cNvPr>
          <p:cNvSpPr>
            <a:spLocks noChangeAspect="1"/>
          </p:cNvSpPr>
          <p:nvPr/>
        </p:nvSpPr>
        <p:spPr>
          <a:xfrm>
            <a:off x="1876529" y="16347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66">
            <a:extLst>
              <a:ext uri="{FF2B5EF4-FFF2-40B4-BE49-F238E27FC236}">
                <a16:creationId xmlns:a16="http://schemas.microsoft.com/office/drawing/2014/main" id="{4C50BA71-F5C3-4249-9F1E-00A362067A15}"/>
              </a:ext>
            </a:extLst>
          </p:cNvPr>
          <p:cNvSpPr>
            <a:spLocks noChangeAspect="1"/>
          </p:cNvSpPr>
          <p:nvPr/>
        </p:nvSpPr>
        <p:spPr>
          <a:xfrm>
            <a:off x="2142458" y="19332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67">
            <a:extLst>
              <a:ext uri="{FF2B5EF4-FFF2-40B4-BE49-F238E27FC236}">
                <a16:creationId xmlns:a16="http://schemas.microsoft.com/office/drawing/2014/main" id="{141294C6-42B9-4727-A19B-12DCAFD1D956}"/>
              </a:ext>
            </a:extLst>
          </p:cNvPr>
          <p:cNvSpPr>
            <a:spLocks noChangeAspect="1"/>
          </p:cNvSpPr>
          <p:nvPr/>
        </p:nvSpPr>
        <p:spPr>
          <a:xfrm>
            <a:off x="2021051" y="159136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68">
            <a:extLst>
              <a:ext uri="{FF2B5EF4-FFF2-40B4-BE49-F238E27FC236}">
                <a16:creationId xmlns:a16="http://schemas.microsoft.com/office/drawing/2014/main" id="{68252863-8992-4DCD-8DFD-39EA00530946}"/>
              </a:ext>
            </a:extLst>
          </p:cNvPr>
          <p:cNvSpPr>
            <a:spLocks noChangeAspect="1"/>
          </p:cNvSpPr>
          <p:nvPr/>
        </p:nvSpPr>
        <p:spPr>
          <a:xfrm>
            <a:off x="2098559" y="16738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69">
            <a:extLst>
              <a:ext uri="{FF2B5EF4-FFF2-40B4-BE49-F238E27FC236}">
                <a16:creationId xmlns:a16="http://schemas.microsoft.com/office/drawing/2014/main" id="{890275E1-98A5-4DA6-88EC-1F94BC90E185}"/>
              </a:ext>
            </a:extLst>
          </p:cNvPr>
          <p:cNvSpPr>
            <a:spLocks noChangeAspect="1"/>
          </p:cNvSpPr>
          <p:nvPr/>
        </p:nvSpPr>
        <p:spPr>
          <a:xfrm>
            <a:off x="2166808" y="17671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0">
            <a:extLst>
              <a:ext uri="{FF2B5EF4-FFF2-40B4-BE49-F238E27FC236}">
                <a16:creationId xmlns:a16="http://schemas.microsoft.com/office/drawing/2014/main" id="{756B471D-092B-491C-8F07-73C447FBFB91}"/>
              </a:ext>
            </a:extLst>
          </p:cNvPr>
          <p:cNvSpPr>
            <a:spLocks noChangeAspect="1"/>
          </p:cNvSpPr>
          <p:nvPr/>
        </p:nvSpPr>
        <p:spPr>
          <a:xfrm>
            <a:off x="2247784" y="19666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1">
            <a:extLst>
              <a:ext uri="{FF2B5EF4-FFF2-40B4-BE49-F238E27FC236}">
                <a16:creationId xmlns:a16="http://schemas.microsoft.com/office/drawing/2014/main" id="{3C4B5BD4-C9E9-43AD-AAEC-AF5F42704346}"/>
              </a:ext>
            </a:extLst>
          </p:cNvPr>
          <p:cNvSpPr>
            <a:spLocks noChangeAspect="1"/>
          </p:cNvSpPr>
          <p:nvPr/>
        </p:nvSpPr>
        <p:spPr>
          <a:xfrm>
            <a:off x="1823405" y="17821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72">
            <a:extLst>
              <a:ext uri="{FF2B5EF4-FFF2-40B4-BE49-F238E27FC236}">
                <a16:creationId xmlns:a16="http://schemas.microsoft.com/office/drawing/2014/main" id="{A7668F91-FB67-4C40-8508-A95384E7250C}"/>
              </a:ext>
            </a:extLst>
          </p:cNvPr>
          <p:cNvSpPr>
            <a:spLocks noChangeAspect="1"/>
          </p:cNvSpPr>
          <p:nvPr/>
        </p:nvSpPr>
        <p:spPr>
          <a:xfrm>
            <a:off x="1848300" y="201662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73">
            <a:extLst>
              <a:ext uri="{FF2B5EF4-FFF2-40B4-BE49-F238E27FC236}">
                <a16:creationId xmlns:a16="http://schemas.microsoft.com/office/drawing/2014/main" id="{56D4015C-D974-4C8D-B943-8B0B0BF20472}"/>
              </a:ext>
            </a:extLst>
          </p:cNvPr>
          <p:cNvSpPr>
            <a:spLocks noChangeAspect="1"/>
          </p:cNvSpPr>
          <p:nvPr/>
        </p:nvSpPr>
        <p:spPr>
          <a:xfrm>
            <a:off x="2050257" y="22897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74">
            <a:extLst>
              <a:ext uri="{FF2B5EF4-FFF2-40B4-BE49-F238E27FC236}">
                <a16:creationId xmlns:a16="http://schemas.microsoft.com/office/drawing/2014/main" id="{981A8A07-39E8-4274-AA42-8CAF33C87D84}"/>
              </a:ext>
            </a:extLst>
          </p:cNvPr>
          <p:cNvSpPr>
            <a:spLocks noChangeAspect="1"/>
          </p:cNvSpPr>
          <p:nvPr/>
        </p:nvSpPr>
        <p:spPr>
          <a:xfrm>
            <a:off x="1981401" y="16633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75">
            <a:extLst>
              <a:ext uri="{FF2B5EF4-FFF2-40B4-BE49-F238E27FC236}">
                <a16:creationId xmlns:a16="http://schemas.microsoft.com/office/drawing/2014/main" id="{60F20FF3-D397-40B0-AE28-C8581220E6E0}"/>
              </a:ext>
            </a:extLst>
          </p:cNvPr>
          <p:cNvSpPr>
            <a:spLocks noChangeAspect="1"/>
          </p:cNvSpPr>
          <p:nvPr/>
        </p:nvSpPr>
        <p:spPr>
          <a:xfrm>
            <a:off x="1857334" y="21165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76">
            <a:extLst>
              <a:ext uri="{FF2B5EF4-FFF2-40B4-BE49-F238E27FC236}">
                <a16:creationId xmlns:a16="http://schemas.microsoft.com/office/drawing/2014/main" id="{F8595E97-E3A3-48C0-A4F5-9EBEFA5EE033}"/>
              </a:ext>
            </a:extLst>
          </p:cNvPr>
          <p:cNvSpPr>
            <a:spLocks noChangeAspect="1"/>
          </p:cNvSpPr>
          <p:nvPr/>
        </p:nvSpPr>
        <p:spPr>
          <a:xfrm>
            <a:off x="1994101" y="19865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77">
            <a:extLst>
              <a:ext uri="{FF2B5EF4-FFF2-40B4-BE49-F238E27FC236}">
                <a16:creationId xmlns:a16="http://schemas.microsoft.com/office/drawing/2014/main" id="{515FE0A8-57B0-41CA-BD99-9989549F19C6}"/>
              </a:ext>
            </a:extLst>
          </p:cNvPr>
          <p:cNvSpPr>
            <a:spLocks noChangeAspect="1"/>
          </p:cNvSpPr>
          <p:nvPr/>
        </p:nvSpPr>
        <p:spPr>
          <a:xfrm>
            <a:off x="1915892" y="20434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78">
            <a:extLst>
              <a:ext uri="{FF2B5EF4-FFF2-40B4-BE49-F238E27FC236}">
                <a16:creationId xmlns:a16="http://schemas.microsoft.com/office/drawing/2014/main" id="{788870ED-E861-4FED-B530-F04904127A60}"/>
              </a:ext>
            </a:extLst>
          </p:cNvPr>
          <p:cNvSpPr>
            <a:spLocks noChangeAspect="1"/>
          </p:cNvSpPr>
          <p:nvPr/>
        </p:nvSpPr>
        <p:spPr>
          <a:xfrm>
            <a:off x="1919754" y="17561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79">
            <a:extLst>
              <a:ext uri="{FF2B5EF4-FFF2-40B4-BE49-F238E27FC236}">
                <a16:creationId xmlns:a16="http://schemas.microsoft.com/office/drawing/2014/main" id="{4E9C28E5-B6A5-4531-9A19-942D965E99E2}"/>
              </a:ext>
            </a:extLst>
          </p:cNvPr>
          <p:cNvSpPr>
            <a:spLocks noChangeAspect="1"/>
          </p:cNvSpPr>
          <p:nvPr/>
        </p:nvSpPr>
        <p:spPr>
          <a:xfrm>
            <a:off x="1907600" y="15661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0">
            <a:extLst>
              <a:ext uri="{FF2B5EF4-FFF2-40B4-BE49-F238E27FC236}">
                <a16:creationId xmlns:a16="http://schemas.microsoft.com/office/drawing/2014/main" id="{064B9722-9A0D-43CC-B74F-F0644DD8CBA7}"/>
              </a:ext>
            </a:extLst>
          </p:cNvPr>
          <p:cNvSpPr>
            <a:spLocks noChangeAspect="1"/>
          </p:cNvSpPr>
          <p:nvPr/>
        </p:nvSpPr>
        <p:spPr>
          <a:xfrm>
            <a:off x="1809631" y="1989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1">
            <a:extLst>
              <a:ext uri="{FF2B5EF4-FFF2-40B4-BE49-F238E27FC236}">
                <a16:creationId xmlns:a16="http://schemas.microsoft.com/office/drawing/2014/main" id="{889DED5E-B4C5-42C9-9505-689593527ADF}"/>
              </a:ext>
            </a:extLst>
          </p:cNvPr>
          <p:cNvSpPr>
            <a:spLocks noChangeAspect="1"/>
          </p:cNvSpPr>
          <p:nvPr/>
        </p:nvSpPr>
        <p:spPr>
          <a:xfrm>
            <a:off x="2248279" y="1797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82">
            <a:extLst>
              <a:ext uri="{FF2B5EF4-FFF2-40B4-BE49-F238E27FC236}">
                <a16:creationId xmlns:a16="http://schemas.microsoft.com/office/drawing/2014/main" id="{6B78D632-64DE-43D6-8C1D-2A42B92D620E}"/>
              </a:ext>
            </a:extLst>
          </p:cNvPr>
          <p:cNvSpPr>
            <a:spLocks noChangeAspect="1"/>
          </p:cNvSpPr>
          <p:nvPr/>
        </p:nvSpPr>
        <p:spPr>
          <a:xfrm>
            <a:off x="1940866" y="2246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83">
            <a:extLst>
              <a:ext uri="{FF2B5EF4-FFF2-40B4-BE49-F238E27FC236}">
                <a16:creationId xmlns:a16="http://schemas.microsoft.com/office/drawing/2014/main" id="{5250FED3-7E60-474C-85B7-49D896647B4E}"/>
              </a:ext>
            </a:extLst>
          </p:cNvPr>
          <p:cNvSpPr>
            <a:spLocks noChangeAspect="1"/>
          </p:cNvSpPr>
          <p:nvPr/>
        </p:nvSpPr>
        <p:spPr>
          <a:xfrm>
            <a:off x="1845919" y="1680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84">
            <a:extLst>
              <a:ext uri="{FF2B5EF4-FFF2-40B4-BE49-F238E27FC236}">
                <a16:creationId xmlns:a16="http://schemas.microsoft.com/office/drawing/2014/main" id="{AA317EB3-2C22-4EA0-951B-CA218F1FC9EB}"/>
              </a:ext>
            </a:extLst>
          </p:cNvPr>
          <p:cNvSpPr>
            <a:spLocks noChangeAspect="1"/>
          </p:cNvSpPr>
          <p:nvPr/>
        </p:nvSpPr>
        <p:spPr>
          <a:xfrm>
            <a:off x="1989038" y="14888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85">
            <a:extLst>
              <a:ext uri="{FF2B5EF4-FFF2-40B4-BE49-F238E27FC236}">
                <a16:creationId xmlns:a16="http://schemas.microsoft.com/office/drawing/2014/main" id="{07D83BC1-1C0B-47C0-813D-C63A3AA3EC33}"/>
              </a:ext>
            </a:extLst>
          </p:cNvPr>
          <p:cNvSpPr>
            <a:spLocks noChangeAspect="1"/>
          </p:cNvSpPr>
          <p:nvPr/>
        </p:nvSpPr>
        <p:spPr>
          <a:xfrm>
            <a:off x="2044940" y="2172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86">
            <a:extLst>
              <a:ext uri="{FF2B5EF4-FFF2-40B4-BE49-F238E27FC236}">
                <a16:creationId xmlns:a16="http://schemas.microsoft.com/office/drawing/2014/main" id="{FCABBA8E-0BD6-4007-BA68-6E6F7EFD6523}"/>
              </a:ext>
            </a:extLst>
          </p:cNvPr>
          <p:cNvSpPr>
            <a:spLocks noChangeAspect="1"/>
          </p:cNvSpPr>
          <p:nvPr/>
        </p:nvSpPr>
        <p:spPr>
          <a:xfrm>
            <a:off x="2154676" y="2223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87">
            <a:extLst>
              <a:ext uri="{FF2B5EF4-FFF2-40B4-BE49-F238E27FC236}">
                <a16:creationId xmlns:a16="http://schemas.microsoft.com/office/drawing/2014/main" id="{261BD102-4619-41E7-B21C-B84C3EDC9649}"/>
              </a:ext>
            </a:extLst>
          </p:cNvPr>
          <p:cNvSpPr>
            <a:spLocks noChangeAspect="1"/>
          </p:cNvSpPr>
          <p:nvPr/>
        </p:nvSpPr>
        <p:spPr>
          <a:xfrm>
            <a:off x="2068339" y="15606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88">
            <a:extLst>
              <a:ext uri="{FF2B5EF4-FFF2-40B4-BE49-F238E27FC236}">
                <a16:creationId xmlns:a16="http://schemas.microsoft.com/office/drawing/2014/main" id="{1CE78ABB-CBB0-4526-AC31-6DE124E39AD7}"/>
              </a:ext>
            </a:extLst>
          </p:cNvPr>
          <p:cNvSpPr>
            <a:spLocks noChangeAspect="1"/>
          </p:cNvSpPr>
          <p:nvPr/>
        </p:nvSpPr>
        <p:spPr>
          <a:xfrm>
            <a:off x="2178300" y="15751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89">
            <a:extLst>
              <a:ext uri="{FF2B5EF4-FFF2-40B4-BE49-F238E27FC236}">
                <a16:creationId xmlns:a16="http://schemas.microsoft.com/office/drawing/2014/main" id="{942581B0-F91A-44B8-95FE-63E9049CA682}"/>
              </a:ext>
            </a:extLst>
          </p:cNvPr>
          <p:cNvSpPr>
            <a:spLocks noChangeAspect="1"/>
          </p:cNvSpPr>
          <p:nvPr/>
        </p:nvSpPr>
        <p:spPr>
          <a:xfrm>
            <a:off x="2193371" y="2138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0">
            <a:extLst>
              <a:ext uri="{FF2B5EF4-FFF2-40B4-BE49-F238E27FC236}">
                <a16:creationId xmlns:a16="http://schemas.microsoft.com/office/drawing/2014/main" id="{22425FFB-F2B3-4598-920F-2A8B2E192434}"/>
              </a:ext>
            </a:extLst>
          </p:cNvPr>
          <p:cNvSpPr>
            <a:spLocks noChangeAspect="1"/>
          </p:cNvSpPr>
          <p:nvPr/>
        </p:nvSpPr>
        <p:spPr>
          <a:xfrm>
            <a:off x="1811473" y="19009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1">
            <a:extLst>
              <a:ext uri="{FF2B5EF4-FFF2-40B4-BE49-F238E27FC236}">
                <a16:creationId xmlns:a16="http://schemas.microsoft.com/office/drawing/2014/main" id="{250C1954-522C-4FBC-B215-B483D2C5EA0A}"/>
              </a:ext>
            </a:extLst>
          </p:cNvPr>
          <p:cNvSpPr>
            <a:spLocks noChangeAspect="1"/>
          </p:cNvSpPr>
          <p:nvPr/>
        </p:nvSpPr>
        <p:spPr>
          <a:xfrm>
            <a:off x="2230677" y="16821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192">
            <a:extLst>
              <a:ext uri="{FF2B5EF4-FFF2-40B4-BE49-F238E27FC236}">
                <a16:creationId xmlns:a16="http://schemas.microsoft.com/office/drawing/2014/main" id="{5FD85473-EE5B-42E3-999E-233AE4746CD8}"/>
              </a:ext>
            </a:extLst>
          </p:cNvPr>
          <p:cNvSpPr>
            <a:spLocks noChangeAspect="1"/>
          </p:cNvSpPr>
          <p:nvPr/>
        </p:nvSpPr>
        <p:spPr>
          <a:xfrm>
            <a:off x="1891878" y="21707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193">
            <a:extLst>
              <a:ext uri="{FF2B5EF4-FFF2-40B4-BE49-F238E27FC236}">
                <a16:creationId xmlns:a16="http://schemas.microsoft.com/office/drawing/2014/main" id="{1BADFC9E-A522-4D36-B413-660B5B030093}"/>
              </a:ext>
            </a:extLst>
          </p:cNvPr>
          <p:cNvSpPr>
            <a:spLocks noChangeAspect="1"/>
          </p:cNvSpPr>
          <p:nvPr/>
        </p:nvSpPr>
        <p:spPr>
          <a:xfrm>
            <a:off x="2076925" y="17887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194">
            <a:extLst>
              <a:ext uri="{FF2B5EF4-FFF2-40B4-BE49-F238E27FC236}">
                <a16:creationId xmlns:a16="http://schemas.microsoft.com/office/drawing/2014/main" id="{7574C713-9610-4991-99F6-9C61C9B894AB}"/>
              </a:ext>
            </a:extLst>
          </p:cNvPr>
          <p:cNvSpPr>
            <a:spLocks noChangeAspect="1"/>
          </p:cNvSpPr>
          <p:nvPr/>
        </p:nvSpPr>
        <p:spPr>
          <a:xfrm>
            <a:off x="1885767" y="19646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195">
            <a:extLst>
              <a:ext uri="{FF2B5EF4-FFF2-40B4-BE49-F238E27FC236}">
                <a16:creationId xmlns:a16="http://schemas.microsoft.com/office/drawing/2014/main" id="{29D36DB0-B335-4DD4-A523-BF7BE300289D}"/>
              </a:ext>
            </a:extLst>
          </p:cNvPr>
          <p:cNvSpPr>
            <a:spLocks noChangeAspect="1"/>
          </p:cNvSpPr>
          <p:nvPr/>
        </p:nvSpPr>
        <p:spPr>
          <a:xfrm>
            <a:off x="1998550" y="20861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196">
            <a:extLst>
              <a:ext uri="{FF2B5EF4-FFF2-40B4-BE49-F238E27FC236}">
                <a16:creationId xmlns:a16="http://schemas.microsoft.com/office/drawing/2014/main" id="{E83BA527-9546-4B2A-9AED-C515831A9BED}"/>
              </a:ext>
            </a:extLst>
          </p:cNvPr>
          <p:cNvSpPr>
            <a:spLocks noChangeAspect="1"/>
          </p:cNvSpPr>
          <p:nvPr/>
        </p:nvSpPr>
        <p:spPr>
          <a:xfrm>
            <a:off x="1886872" y="18741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円/楕円 197">
            <a:extLst>
              <a:ext uri="{FF2B5EF4-FFF2-40B4-BE49-F238E27FC236}">
                <a16:creationId xmlns:a16="http://schemas.microsoft.com/office/drawing/2014/main" id="{E852EF1F-DAEB-40E9-91A0-D665D4DB8A07}"/>
              </a:ext>
            </a:extLst>
          </p:cNvPr>
          <p:cNvSpPr>
            <a:spLocks noChangeAspect="1"/>
          </p:cNvSpPr>
          <p:nvPr/>
        </p:nvSpPr>
        <p:spPr>
          <a:xfrm>
            <a:off x="2008170" y="21960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7" name="円/楕円 198">
            <a:extLst>
              <a:ext uri="{FF2B5EF4-FFF2-40B4-BE49-F238E27FC236}">
                <a16:creationId xmlns:a16="http://schemas.microsoft.com/office/drawing/2014/main" id="{F5DE8FE8-729D-4311-99B9-26D897BBB298}"/>
              </a:ext>
            </a:extLst>
          </p:cNvPr>
          <p:cNvSpPr>
            <a:spLocks noChangeAspect="1"/>
          </p:cNvSpPr>
          <p:nvPr/>
        </p:nvSpPr>
        <p:spPr>
          <a:xfrm>
            <a:off x="2146206" y="18372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8" name="円/楕円 199">
            <a:extLst>
              <a:ext uri="{FF2B5EF4-FFF2-40B4-BE49-F238E27FC236}">
                <a16:creationId xmlns:a16="http://schemas.microsoft.com/office/drawing/2014/main" id="{71B5CD29-1ABF-4245-BE93-69F9B15CF28E}"/>
              </a:ext>
            </a:extLst>
          </p:cNvPr>
          <p:cNvSpPr>
            <a:spLocks noChangeAspect="1"/>
          </p:cNvSpPr>
          <p:nvPr/>
        </p:nvSpPr>
        <p:spPr>
          <a:xfrm>
            <a:off x="2000049" y="18265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9" name="円/楕円 200">
            <a:extLst>
              <a:ext uri="{FF2B5EF4-FFF2-40B4-BE49-F238E27FC236}">
                <a16:creationId xmlns:a16="http://schemas.microsoft.com/office/drawing/2014/main" id="{D72FF695-243F-484E-8243-ECE3DFF9A5BC}"/>
              </a:ext>
            </a:extLst>
          </p:cNvPr>
          <p:cNvSpPr>
            <a:spLocks noChangeAspect="1"/>
          </p:cNvSpPr>
          <p:nvPr/>
        </p:nvSpPr>
        <p:spPr>
          <a:xfrm>
            <a:off x="2183017" y="1814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0" name="円/楕円 201">
            <a:extLst>
              <a:ext uri="{FF2B5EF4-FFF2-40B4-BE49-F238E27FC236}">
                <a16:creationId xmlns:a16="http://schemas.microsoft.com/office/drawing/2014/main" id="{9666757C-6696-4CAC-B78B-07BE9DD1C8F6}"/>
              </a:ext>
            </a:extLst>
          </p:cNvPr>
          <p:cNvSpPr>
            <a:spLocks noChangeAspect="1"/>
          </p:cNvSpPr>
          <p:nvPr/>
        </p:nvSpPr>
        <p:spPr>
          <a:xfrm>
            <a:off x="1985630" y="15906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1" name="円/楕円 202">
            <a:extLst>
              <a:ext uri="{FF2B5EF4-FFF2-40B4-BE49-F238E27FC236}">
                <a16:creationId xmlns:a16="http://schemas.microsoft.com/office/drawing/2014/main" id="{B6CA8619-F58C-4508-AED5-9C3882985368}"/>
              </a:ext>
            </a:extLst>
          </p:cNvPr>
          <p:cNvSpPr>
            <a:spLocks noChangeAspect="1"/>
          </p:cNvSpPr>
          <p:nvPr/>
        </p:nvSpPr>
        <p:spPr>
          <a:xfrm>
            <a:off x="2098429" y="1499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2" name="円/楕円 203">
            <a:extLst>
              <a:ext uri="{FF2B5EF4-FFF2-40B4-BE49-F238E27FC236}">
                <a16:creationId xmlns:a16="http://schemas.microsoft.com/office/drawing/2014/main" id="{1E6C3010-9902-4D67-82C0-01C9A5E78368}"/>
              </a:ext>
            </a:extLst>
          </p:cNvPr>
          <p:cNvSpPr>
            <a:spLocks noChangeAspect="1"/>
          </p:cNvSpPr>
          <p:nvPr/>
        </p:nvSpPr>
        <p:spPr>
          <a:xfrm>
            <a:off x="2021066" y="17358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右矢印 205">
            <a:extLst>
              <a:ext uri="{FF2B5EF4-FFF2-40B4-BE49-F238E27FC236}">
                <a16:creationId xmlns:a16="http://schemas.microsoft.com/office/drawing/2014/main" id="{2A27AC13-47C5-46B9-A0DE-52C7B2DE23E3}"/>
              </a:ext>
            </a:extLst>
          </p:cNvPr>
          <p:cNvSpPr/>
          <p:nvPr/>
        </p:nvSpPr>
        <p:spPr>
          <a:xfrm>
            <a:off x="2249346" y="4768925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右矢印 206">
            <a:extLst>
              <a:ext uri="{FF2B5EF4-FFF2-40B4-BE49-F238E27FC236}">
                <a16:creationId xmlns:a16="http://schemas.microsoft.com/office/drawing/2014/main" id="{89645DD1-B3DD-42D0-95A5-1A1BD36A5641}"/>
              </a:ext>
            </a:extLst>
          </p:cNvPr>
          <p:cNvSpPr/>
          <p:nvPr/>
        </p:nvSpPr>
        <p:spPr>
          <a:xfrm flipH="1">
            <a:off x="355705" y="5277852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角丸四角形 204">
            <a:extLst>
              <a:ext uri="{FF2B5EF4-FFF2-40B4-BE49-F238E27FC236}">
                <a16:creationId xmlns:a16="http://schemas.microsoft.com/office/drawing/2014/main" id="{C358344B-9E71-4858-ABD3-81EF53C33250}"/>
              </a:ext>
            </a:extLst>
          </p:cNvPr>
          <p:cNvSpPr/>
          <p:nvPr/>
        </p:nvSpPr>
        <p:spPr>
          <a:xfrm>
            <a:off x="851400" y="4781036"/>
            <a:ext cx="1563819" cy="968037"/>
          </a:xfrm>
          <a:prstGeom prst="roundRect">
            <a:avLst>
              <a:gd name="adj" fmla="val 26526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円/楕円 8">
            <a:extLst>
              <a:ext uri="{FF2B5EF4-FFF2-40B4-BE49-F238E27FC236}">
                <a16:creationId xmlns:a16="http://schemas.microsoft.com/office/drawing/2014/main" id="{69FA17D2-DD8F-4E78-946C-3EB1D7C79388}"/>
              </a:ext>
            </a:extLst>
          </p:cNvPr>
          <p:cNvSpPr>
            <a:spLocks noChangeAspect="1"/>
          </p:cNvSpPr>
          <p:nvPr/>
        </p:nvSpPr>
        <p:spPr>
          <a:xfrm>
            <a:off x="778781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9">
            <a:extLst>
              <a:ext uri="{FF2B5EF4-FFF2-40B4-BE49-F238E27FC236}">
                <a16:creationId xmlns:a16="http://schemas.microsoft.com/office/drawing/2014/main" id="{F615FD65-8956-4C10-8888-A80258D69186}"/>
              </a:ext>
            </a:extLst>
          </p:cNvPr>
          <p:cNvSpPr>
            <a:spLocks noChangeAspect="1"/>
          </p:cNvSpPr>
          <p:nvPr/>
        </p:nvSpPr>
        <p:spPr>
          <a:xfrm>
            <a:off x="867681" y="5304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10">
            <a:extLst>
              <a:ext uri="{FF2B5EF4-FFF2-40B4-BE49-F238E27FC236}">
                <a16:creationId xmlns:a16="http://schemas.microsoft.com/office/drawing/2014/main" id="{EA315A47-CF72-4B5E-9196-E7082099AE58}"/>
              </a:ext>
            </a:extLst>
          </p:cNvPr>
          <p:cNvSpPr>
            <a:spLocks noChangeAspect="1"/>
          </p:cNvSpPr>
          <p:nvPr/>
        </p:nvSpPr>
        <p:spPr>
          <a:xfrm>
            <a:off x="1020387" y="5433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11">
            <a:extLst>
              <a:ext uri="{FF2B5EF4-FFF2-40B4-BE49-F238E27FC236}">
                <a16:creationId xmlns:a16="http://schemas.microsoft.com/office/drawing/2014/main" id="{6FE08A05-9488-45CD-BC33-78C71B6275C6}"/>
              </a:ext>
            </a:extLst>
          </p:cNvPr>
          <p:cNvSpPr>
            <a:spLocks noChangeAspect="1"/>
          </p:cNvSpPr>
          <p:nvPr/>
        </p:nvSpPr>
        <p:spPr>
          <a:xfrm>
            <a:off x="922781" y="5160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12">
            <a:extLst>
              <a:ext uri="{FF2B5EF4-FFF2-40B4-BE49-F238E27FC236}">
                <a16:creationId xmlns:a16="http://schemas.microsoft.com/office/drawing/2014/main" id="{8B8BADB5-1153-44BF-8A4F-79E39BEDB0ED}"/>
              </a:ext>
            </a:extLst>
          </p:cNvPr>
          <p:cNvSpPr>
            <a:spLocks noChangeAspect="1"/>
          </p:cNvSpPr>
          <p:nvPr/>
        </p:nvSpPr>
        <p:spPr>
          <a:xfrm>
            <a:off x="1087881" y="5313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13">
            <a:extLst>
              <a:ext uri="{FF2B5EF4-FFF2-40B4-BE49-F238E27FC236}">
                <a16:creationId xmlns:a16="http://schemas.microsoft.com/office/drawing/2014/main" id="{805B0146-8EFF-4B16-B085-F77EA545B8C5}"/>
              </a:ext>
            </a:extLst>
          </p:cNvPr>
          <p:cNvSpPr>
            <a:spLocks noChangeAspect="1"/>
          </p:cNvSpPr>
          <p:nvPr/>
        </p:nvSpPr>
        <p:spPr>
          <a:xfrm>
            <a:off x="1134730" y="5434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14">
            <a:extLst>
              <a:ext uri="{FF2B5EF4-FFF2-40B4-BE49-F238E27FC236}">
                <a16:creationId xmlns:a16="http://schemas.microsoft.com/office/drawing/2014/main" id="{00A50C6B-17A7-45DE-B00C-04977A1CCE65}"/>
              </a:ext>
            </a:extLst>
          </p:cNvPr>
          <p:cNvSpPr>
            <a:spLocks noChangeAspect="1"/>
          </p:cNvSpPr>
          <p:nvPr/>
        </p:nvSpPr>
        <p:spPr>
          <a:xfrm>
            <a:off x="1149900" y="5274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15">
            <a:extLst>
              <a:ext uri="{FF2B5EF4-FFF2-40B4-BE49-F238E27FC236}">
                <a16:creationId xmlns:a16="http://schemas.microsoft.com/office/drawing/2014/main" id="{09583D7D-4DA1-4B27-8187-E534C0E39E8B}"/>
              </a:ext>
            </a:extLst>
          </p:cNvPr>
          <p:cNvSpPr>
            <a:spLocks noChangeAspect="1"/>
          </p:cNvSpPr>
          <p:nvPr/>
        </p:nvSpPr>
        <p:spPr>
          <a:xfrm>
            <a:off x="974957" y="5311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16">
            <a:extLst>
              <a:ext uri="{FF2B5EF4-FFF2-40B4-BE49-F238E27FC236}">
                <a16:creationId xmlns:a16="http://schemas.microsoft.com/office/drawing/2014/main" id="{29792622-5982-47EB-9C1B-7D2C581FF72D}"/>
              </a:ext>
            </a:extLst>
          </p:cNvPr>
          <p:cNvSpPr>
            <a:spLocks noChangeAspect="1"/>
          </p:cNvSpPr>
          <p:nvPr/>
        </p:nvSpPr>
        <p:spPr>
          <a:xfrm>
            <a:off x="994007" y="5539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17">
            <a:extLst>
              <a:ext uri="{FF2B5EF4-FFF2-40B4-BE49-F238E27FC236}">
                <a16:creationId xmlns:a16="http://schemas.microsoft.com/office/drawing/2014/main" id="{48056412-31FA-4CAA-A82B-02EFC3BB9CA7}"/>
              </a:ext>
            </a:extLst>
          </p:cNvPr>
          <p:cNvSpPr>
            <a:spLocks noChangeAspect="1"/>
          </p:cNvSpPr>
          <p:nvPr/>
        </p:nvSpPr>
        <p:spPr>
          <a:xfrm>
            <a:off x="787860" y="5033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18">
            <a:extLst>
              <a:ext uri="{FF2B5EF4-FFF2-40B4-BE49-F238E27FC236}">
                <a16:creationId xmlns:a16="http://schemas.microsoft.com/office/drawing/2014/main" id="{049FEC7D-C7B3-4B13-A1E7-1F1753A13DA9}"/>
              </a:ext>
            </a:extLst>
          </p:cNvPr>
          <p:cNvSpPr>
            <a:spLocks noChangeAspect="1"/>
          </p:cNvSpPr>
          <p:nvPr/>
        </p:nvSpPr>
        <p:spPr>
          <a:xfrm>
            <a:off x="1053789" y="5332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19">
            <a:extLst>
              <a:ext uri="{FF2B5EF4-FFF2-40B4-BE49-F238E27FC236}">
                <a16:creationId xmlns:a16="http://schemas.microsoft.com/office/drawing/2014/main" id="{F72F290C-1003-4C95-AED2-04870015A2FA}"/>
              </a:ext>
            </a:extLst>
          </p:cNvPr>
          <p:cNvSpPr>
            <a:spLocks noChangeAspect="1"/>
          </p:cNvSpPr>
          <p:nvPr/>
        </p:nvSpPr>
        <p:spPr>
          <a:xfrm>
            <a:off x="932382" y="4990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0">
            <a:extLst>
              <a:ext uri="{FF2B5EF4-FFF2-40B4-BE49-F238E27FC236}">
                <a16:creationId xmlns:a16="http://schemas.microsoft.com/office/drawing/2014/main" id="{F1D1635C-9A0D-4A47-A805-BCFE0FA4029F}"/>
              </a:ext>
            </a:extLst>
          </p:cNvPr>
          <p:cNvSpPr>
            <a:spLocks noChangeAspect="1"/>
          </p:cNvSpPr>
          <p:nvPr/>
        </p:nvSpPr>
        <p:spPr>
          <a:xfrm>
            <a:off x="1009890" y="5072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1">
            <a:extLst>
              <a:ext uri="{FF2B5EF4-FFF2-40B4-BE49-F238E27FC236}">
                <a16:creationId xmlns:a16="http://schemas.microsoft.com/office/drawing/2014/main" id="{5DE38754-17BF-4450-B4D3-1186FDAC86C2}"/>
              </a:ext>
            </a:extLst>
          </p:cNvPr>
          <p:cNvSpPr>
            <a:spLocks noChangeAspect="1"/>
          </p:cNvSpPr>
          <p:nvPr/>
        </p:nvSpPr>
        <p:spPr>
          <a:xfrm>
            <a:off x="1078139" y="5166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2">
            <a:extLst>
              <a:ext uri="{FF2B5EF4-FFF2-40B4-BE49-F238E27FC236}">
                <a16:creationId xmlns:a16="http://schemas.microsoft.com/office/drawing/2014/main" id="{3053EB6E-EE9B-4B53-A53F-2AB2B971BB3E}"/>
              </a:ext>
            </a:extLst>
          </p:cNvPr>
          <p:cNvSpPr>
            <a:spLocks noChangeAspect="1"/>
          </p:cNvSpPr>
          <p:nvPr/>
        </p:nvSpPr>
        <p:spPr>
          <a:xfrm>
            <a:off x="1159115" y="5365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6" name="円/楕円 23">
            <a:extLst>
              <a:ext uri="{FF2B5EF4-FFF2-40B4-BE49-F238E27FC236}">
                <a16:creationId xmlns:a16="http://schemas.microsoft.com/office/drawing/2014/main" id="{42FC4B9B-34C5-4161-8EE4-E60556220D7D}"/>
              </a:ext>
            </a:extLst>
          </p:cNvPr>
          <p:cNvSpPr>
            <a:spLocks noChangeAspect="1"/>
          </p:cNvSpPr>
          <p:nvPr/>
        </p:nvSpPr>
        <p:spPr>
          <a:xfrm>
            <a:off x="734736" y="518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7" name="円/楕円 24">
            <a:extLst>
              <a:ext uri="{FF2B5EF4-FFF2-40B4-BE49-F238E27FC236}">
                <a16:creationId xmlns:a16="http://schemas.microsoft.com/office/drawing/2014/main" id="{D2D61E65-2ECD-4F5B-8BBD-30F3CB33EEA1}"/>
              </a:ext>
            </a:extLst>
          </p:cNvPr>
          <p:cNvSpPr>
            <a:spLocks noChangeAspect="1"/>
          </p:cNvSpPr>
          <p:nvPr/>
        </p:nvSpPr>
        <p:spPr>
          <a:xfrm>
            <a:off x="759631" y="5415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" name="円/楕円 25">
            <a:extLst>
              <a:ext uri="{FF2B5EF4-FFF2-40B4-BE49-F238E27FC236}">
                <a16:creationId xmlns:a16="http://schemas.microsoft.com/office/drawing/2014/main" id="{BD3CB515-F88D-467F-B0A4-004787004620}"/>
              </a:ext>
            </a:extLst>
          </p:cNvPr>
          <p:cNvSpPr>
            <a:spLocks noChangeAspect="1"/>
          </p:cNvSpPr>
          <p:nvPr/>
        </p:nvSpPr>
        <p:spPr>
          <a:xfrm>
            <a:off x="961588" y="5688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9" name="円/楕円 26">
            <a:extLst>
              <a:ext uri="{FF2B5EF4-FFF2-40B4-BE49-F238E27FC236}">
                <a16:creationId xmlns:a16="http://schemas.microsoft.com/office/drawing/2014/main" id="{429AE11B-3925-49C8-8F4D-1955AFCD858C}"/>
              </a:ext>
            </a:extLst>
          </p:cNvPr>
          <p:cNvSpPr>
            <a:spLocks noChangeAspect="1"/>
          </p:cNvSpPr>
          <p:nvPr/>
        </p:nvSpPr>
        <p:spPr>
          <a:xfrm>
            <a:off x="892732" y="5062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" name="円/楕円 27">
            <a:extLst>
              <a:ext uri="{FF2B5EF4-FFF2-40B4-BE49-F238E27FC236}">
                <a16:creationId xmlns:a16="http://schemas.microsoft.com/office/drawing/2014/main" id="{D23B9473-CF92-426F-A3D3-5249DD6A823B}"/>
              </a:ext>
            </a:extLst>
          </p:cNvPr>
          <p:cNvSpPr>
            <a:spLocks noChangeAspect="1"/>
          </p:cNvSpPr>
          <p:nvPr/>
        </p:nvSpPr>
        <p:spPr>
          <a:xfrm>
            <a:off x="768665" y="5515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1" name="円/楕円 28">
            <a:extLst>
              <a:ext uri="{FF2B5EF4-FFF2-40B4-BE49-F238E27FC236}">
                <a16:creationId xmlns:a16="http://schemas.microsoft.com/office/drawing/2014/main" id="{E7B034EF-9524-43DE-B330-BEA4D798EB8F}"/>
              </a:ext>
            </a:extLst>
          </p:cNvPr>
          <p:cNvSpPr>
            <a:spLocks noChangeAspect="1"/>
          </p:cNvSpPr>
          <p:nvPr/>
        </p:nvSpPr>
        <p:spPr>
          <a:xfrm>
            <a:off x="905432" y="5385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" name="円/楕円 29">
            <a:extLst>
              <a:ext uri="{FF2B5EF4-FFF2-40B4-BE49-F238E27FC236}">
                <a16:creationId xmlns:a16="http://schemas.microsoft.com/office/drawing/2014/main" id="{351450CF-39AA-4837-BB80-73A0F813DBEA}"/>
              </a:ext>
            </a:extLst>
          </p:cNvPr>
          <p:cNvSpPr>
            <a:spLocks noChangeAspect="1"/>
          </p:cNvSpPr>
          <p:nvPr/>
        </p:nvSpPr>
        <p:spPr>
          <a:xfrm>
            <a:off x="827223" y="5442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3" name="円/楕円 30">
            <a:extLst>
              <a:ext uri="{FF2B5EF4-FFF2-40B4-BE49-F238E27FC236}">
                <a16:creationId xmlns:a16="http://schemas.microsoft.com/office/drawing/2014/main" id="{D60444AD-C88A-4FA7-B5CC-829E72E006AB}"/>
              </a:ext>
            </a:extLst>
          </p:cNvPr>
          <p:cNvSpPr>
            <a:spLocks noChangeAspect="1"/>
          </p:cNvSpPr>
          <p:nvPr/>
        </p:nvSpPr>
        <p:spPr>
          <a:xfrm>
            <a:off x="831085" y="5155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" name="円/楕円 31">
            <a:extLst>
              <a:ext uri="{FF2B5EF4-FFF2-40B4-BE49-F238E27FC236}">
                <a16:creationId xmlns:a16="http://schemas.microsoft.com/office/drawing/2014/main" id="{7CE08872-FA2D-4088-B175-B41CA70AF2BB}"/>
              </a:ext>
            </a:extLst>
          </p:cNvPr>
          <p:cNvSpPr>
            <a:spLocks noChangeAspect="1"/>
          </p:cNvSpPr>
          <p:nvPr/>
        </p:nvSpPr>
        <p:spPr>
          <a:xfrm>
            <a:off x="818931" y="4965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5" name="円/楕円 32">
            <a:extLst>
              <a:ext uri="{FF2B5EF4-FFF2-40B4-BE49-F238E27FC236}">
                <a16:creationId xmlns:a16="http://schemas.microsoft.com/office/drawing/2014/main" id="{09E75792-6869-4CBA-A1C7-A1F69A28AA46}"/>
              </a:ext>
            </a:extLst>
          </p:cNvPr>
          <p:cNvSpPr>
            <a:spLocks noChangeAspect="1"/>
          </p:cNvSpPr>
          <p:nvPr/>
        </p:nvSpPr>
        <p:spPr>
          <a:xfrm>
            <a:off x="720962" y="5387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" name="円/楕円 33">
            <a:extLst>
              <a:ext uri="{FF2B5EF4-FFF2-40B4-BE49-F238E27FC236}">
                <a16:creationId xmlns:a16="http://schemas.microsoft.com/office/drawing/2014/main" id="{542850E3-5AE5-4894-823A-0EE0D515FDEF}"/>
              </a:ext>
            </a:extLst>
          </p:cNvPr>
          <p:cNvSpPr>
            <a:spLocks noChangeAspect="1"/>
          </p:cNvSpPr>
          <p:nvPr/>
        </p:nvSpPr>
        <p:spPr>
          <a:xfrm>
            <a:off x="1336550" y="54078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7" name="円/楕円 34">
            <a:extLst>
              <a:ext uri="{FF2B5EF4-FFF2-40B4-BE49-F238E27FC236}">
                <a16:creationId xmlns:a16="http://schemas.microsoft.com/office/drawing/2014/main" id="{DEA4B447-6741-417C-8EDC-5E2472080427}"/>
              </a:ext>
            </a:extLst>
          </p:cNvPr>
          <p:cNvSpPr>
            <a:spLocks noChangeAspect="1"/>
          </p:cNvSpPr>
          <p:nvPr/>
        </p:nvSpPr>
        <p:spPr>
          <a:xfrm>
            <a:off x="852197" y="5645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" name="円/楕円 35">
            <a:extLst>
              <a:ext uri="{FF2B5EF4-FFF2-40B4-BE49-F238E27FC236}">
                <a16:creationId xmlns:a16="http://schemas.microsoft.com/office/drawing/2014/main" id="{D36A12C8-9234-4A1C-BA3D-0A7F0BC0B220}"/>
              </a:ext>
            </a:extLst>
          </p:cNvPr>
          <p:cNvSpPr>
            <a:spLocks noChangeAspect="1"/>
          </p:cNvSpPr>
          <p:nvPr/>
        </p:nvSpPr>
        <p:spPr>
          <a:xfrm>
            <a:off x="757250" y="5079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9" name="円/楕円 36">
            <a:extLst>
              <a:ext uri="{FF2B5EF4-FFF2-40B4-BE49-F238E27FC236}">
                <a16:creationId xmlns:a16="http://schemas.microsoft.com/office/drawing/2014/main" id="{74209299-5FCC-4DF4-87E8-C802D8A051C2}"/>
              </a:ext>
            </a:extLst>
          </p:cNvPr>
          <p:cNvSpPr>
            <a:spLocks noChangeAspect="1"/>
          </p:cNvSpPr>
          <p:nvPr/>
        </p:nvSpPr>
        <p:spPr>
          <a:xfrm>
            <a:off x="900369" y="4887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" name="円/楕円 37">
            <a:extLst>
              <a:ext uri="{FF2B5EF4-FFF2-40B4-BE49-F238E27FC236}">
                <a16:creationId xmlns:a16="http://schemas.microsoft.com/office/drawing/2014/main" id="{1C479881-BBF8-41DF-A24C-A29F669E594B}"/>
              </a:ext>
            </a:extLst>
          </p:cNvPr>
          <p:cNvSpPr>
            <a:spLocks noChangeAspect="1"/>
          </p:cNvSpPr>
          <p:nvPr/>
        </p:nvSpPr>
        <p:spPr>
          <a:xfrm>
            <a:off x="956271" y="5571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1" name="円/楕円 38">
            <a:extLst>
              <a:ext uri="{FF2B5EF4-FFF2-40B4-BE49-F238E27FC236}">
                <a16:creationId xmlns:a16="http://schemas.microsoft.com/office/drawing/2014/main" id="{6583B392-C048-4AFC-972C-2AF7AE00CB71}"/>
              </a:ext>
            </a:extLst>
          </p:cNvPr>
          <p:cNvSpPr>
            <a:spLocks noChangeAspect="1"/>
          </p:cNvSpPr>
          <p:nvPr/>
        </p:nvSpPr>
        <p:spPr>
          <a:xfrm>
            <a:off x="1066007" y="562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" name="円/楕円 39">
            <a:extLst>
              <a:ext uri="{FF2B5EF4-FFF2-40B4-BE49-F238E27FC236}">
                <a16:creationId xmlns:a16="http://schemas.microsoft.com/office/drawing/2014/main" id="{E9BD422A-5855-4E5E-BCC5-1EF19191E358}"/>
              </a:ext>
            </a:extLst>
          </p:cNvPr>
          <p:cNvSpPr>
            <a:spLocks noChangeAspect="1"/>
          </p:cNvSpPr>
          <p:nvPr/>
        </p:nvSpPr>
        <p:spPr>
          <a:xfrm>
            <a:off x="979670" y="4959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3" name="円/楕円 40">
            <a:extLst>
              <a:ext uri="{FF2B5EF4-FFF2-40B4-BE49-F238E27FC236}">
                <a16:creationId xmlns:a16="http://schemas.microsoft.com/office/drawing/2014/main" id="{2DAC265C-2207-47B8-9A33-E6D01CCA4349}"/>
              </a:ext>
            </a:extLst>
          </p:cNvPr>
          <p:cNvSpPr>
            <a:spLocks noChangeAspect="1"/>
          </p:cNvSpPr>
          <p:nvPr/>
        </p:nvSpPr>
        <p:spPr>
          <a:xfrm>
            <a:off x="1089631" y="4974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4" name="円/楕円 41">
            <a:extLst>
              <a:ext uri="{FF2B5EF4-FFF2-40B4-BE49-F238E27FC236}">
                <a16:creationId xmlns:a16="http://schemas.microsoft.com/office/drawing/2014/main" id="{EC1ECA6B-29BE-423C-9E29-4AAD09CBFF9C}"/>
              </a:ext>
            </a:extLst>
          </p:cNvPr>
          <p:cNvSpPr>
            <a:spLocks noChangeAspect="1"/>
          </p:cNvSpPr>
          <p:nvPr/>
        </p:nvSpPr>
        <p:spPr>
          <a:xfrm>
            <a:off x="1104702" y="5537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5" name="円/楕円 42">
            <a:extLst>
              <a:ext uri="{FF2B5EF4-FFF2-40B4-BE49-F238E27FC236}">
                <a16:creationId xmlns:a16="http://schemas.microsoft.com/office/drawing/2014/main" id="{2131D177-FB92-4BB4-8094-F0CEB5452090}"/>
              </a:ext>
            </a:extLst>
          </p:cNvPr>
          <p:cNvSpPr>
            <a:spLocks noChangeAspect="1"/>
          </p:cNvSpPr>
          <p:nvPr/>
        </p:nvSpPr>
        <p:spPr>
          <a:xfrm>
            <a:off x="722804" y="5299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6" name="円/楕円 43">
            <a:extLst>
              <a:ext uri="{FF2B5EF4-FFF2-40B4-BE49-F238E27FC236}">
                <a16:creationId xmlns:a16="http://schemas.microsoft.com/office/drawing/2014/main" id="{FB0D1D98-AE62-45A2-96B0-F28386AB313A}"/>
              </a:ext>
            </a:extLst>
          </p:cNvPr>
          <p:cNvSpPr>
            <a:spLocks noChangeAspect="1"/>
          </p:cNvSpPr>
          <p:nvPr/>
        </p:nvSpPr>
        <p:spPr>
          <a:xfrm>
            <a:off x="1142008" y="5080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7" name="円/楕円 44">
            <a:extLst>
              <a:ext uri="{FF2B5EF4-FFF2-40B4-BE49-F238E27FC236}">
                <a16:creationId xmlns:a16="http://schemas.microsoft.com/office/drawing/2014/main" id="{402E5737-B82E-4923-8104-1CDA6C905FF2}"/>
              </a:ext>
            </a:extLst>
          </p:cNvPr>
          <p:cNvSpPr>
            <a:spLocks noChangeAspect="1"/>
          </p:cNvSpPr>
          <p:nvPr/>
        </p:nvSpPr>
        <p:spPr>
          <a:xfrm>
            <a:off x="803209" y="5569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8" name="円/楕円 45">
            <a:extLst>
              <a:ext uri="{FF2B5EF4-FFF2-40B4-BE49-F238E27FC236}">
                <a16:creationId xmlns:a16="http://schemas.microsoft.com/office/drawing/2014/main" id="{D267BCBB-E39B-45F1-91E7-5005FF796052}"/>
              </a:ext>
            </a:extLst>
          </p:cNvPr>
          <p:cNvSpPr>
            <a:spLocks noChangeAspect="1"/>
          </p:cNvSpPr>
          <p:nvPr/>
        </p:nvSpPr>
        <p:spPr>
          <a:xfrm>
            <a:off x="988256" y="5187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9" name="円/楕円 48">
            <a:extLst>
              <a:ext uri="{FF2B5EF4-FFF2-40B4-BE49-F238E27FC236}">
                <a16:creationId xmlns:a16="http://schemas.microsoft.com/office/drawing/2014/main" id="{41D9760D-3B94-445F-9716-7E3798D975FD}"/>
              </a:ext>
            </a:extLst>
          </p:cNvPr>
          <p:cNvSpPr>
            <a:spLocks noChangeAspect="1"/>
          </p:cNvSpPr>
          <p:nvPr/>
        </p:nvSpPr>
        <p:spPr>
          <a:xfrm>
            <a:off x="797098" y="5363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0" name="円/楕円 49">
            <a:extLst>
              <a:ext uri="{FF2B5EF4-FFF2-40B4-BE49-F238E27FC236}">
                <a16:creationId xmlns:a16="http://schemas.microsoft.com/office/drawing/2014/main" id="{ABE54CBD-82B7-415B-B559-5433869AF65E}"/>
              </a:ext>
            </a:extLst>
          </p:cNvPr>
          <p:cNvSpPr>
            <a:spLocks noChangeAspect="1"/>
          </p:cNvSpPr>
          <p:nvPr/>
        </p:nvSpPr>
        <p:spPr>
          <a:xfrm>
            <a:off x="909881" y="5485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1" name="円/楕円 50">
            <a:extLst>
              <a:ext uri="{FF2B5EF4-FFF2-40B4-BE49-F238E27FC236}">
                <a16:creationId xmlns:a16="http://schemas.microsoft.com/office/drawing/2014/main" id="{06F3F993-7D30-4383-800A-F764F408EE70}"/>
              </a:ext>
            </a:extLst>
          </p:cNvPr>
          <p:cNvSpPr>
            <a:spLocks noChangeAspect="1"/>
          </p:cNvSpPr>
          <p:nvPr/>
        </p:nvSpPr>
        <p:spPr>
          <a:xfrm>
            <a:off x="798203" y="5273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2" name="円/楕円 51">
            <a:extLst>
              <a:ext uri="{FF2B5EF4-FFF2-40B4-BE49-F238E27FC236}">
                <a16:creationId xmlns:a16="http://schemas.microsoft.com/office/drawing/2014/main" id="{E65D3ECD-E900-44C5-9BCF-DD6EC802AEEF}"/>
              </a:ext>
            </a:extLst>
          </p:cNvPr>
          <p:cNvSpPr>
            <a:spLocks noChangeAspect="1"/>
          </p:cNvSpPr>
          <p:nvPr/>
        </p:nvSpPr>
        <p:spPr>
          <a:xfrm>
            <a:off x="919501" y="5594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3" name="円/楕円 52">
            <a:extLst>
              <a:ext uri="{FF2B5EF4-FFF2-40B4-BE49-F238E27FC236}">
                <a16:creationId xmlns:a16="http://schemas.microsoft.com/office/drawing/2014/main" id="{6483135A-FDBB-4326-9E6A-F1D1A130C6A8}"/>
              </a:ext>
            </a:extLst>
          </p:cNvPr>
          <p:cNvSpPr>
            <a:spLocks noChangeAspect="1"/>
          </p:cNvSpPr>
          <p:nvPr/>
        </p:nvSpPr>
        <p:spPr>
          <a:xfrm>
            <a:off x="1057537" y="5236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4" name="円/楕円 53">
            <a:extLst>
              <a:ext uri="{FF2B5EF4-FFF2-40B4-BE49-F238E27FC236}">
                <a16:creationId xmlns:a16="http://schemas.microsoft.com/office/drawing/2014/main" id="{B17C2C74-D88D-4C0C-B9A5-8A9A712A18A3}"/>
              </a:ext>
            </a:extLst>
          </p:cNvPr>
          <p:cNvSpPr>
            <a:spLocks noChangeAspect="1"/>
          </p:cNvSpPr>
          <p:nvPr/>
        </p:nvSpPr>
        <p:spPr>
          <a:xfrm>
            <a:off x="911380" y="5225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5" name="円/楕円 54">
            <a:extLst>
              <a:ext uri="{FF2B5EF4-FFF2-40B4-BE49-F238E27FC236}">
                <a16:creationId xmlns:a16="http://schemas.microsoft.com/office/drawing/2014/main" id="{B9426E06-E0C4-48C7-8D99-BAA76A9CA010}"/>
              </a:ext>
            </a:extLst>
          </p:cNvPr>
          <p:cNvSpPr>
            <a:spLocks noChangeAspect="1"/>
          </p:cNvSpPr>
          <p:nvPr/>
        </p:nvSpPr>
        <p:spPr>
          <a:xfrm>
            <a:off x="1707441" y="54628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6" name="円/楕円 55">
            <a:extLst>
              <a:ext uri="{FF2B5EF4-FFF2-40B4-BE49-F238E27FC236}">
                <a16:creationId xmlns:a16="http://schemas.microsoft.com/office/drawing/2014/main" id="{A9B63824-DD50-44A8-97FE-4075EDADCA2E}"/>
              </a:ext>
            </a:extLst>
          </p:cNvPr>
          <p:cNvSpPr>
            <a:spLocks noChangeAspect="1"/>
          </p:cNvSpPr>
          <p:nvPr/>
        </p:nvSpPr>
        <p:spPr>
          <a:xfrm>
            <a:off x="896961" y="4989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7" name="円/楕円 56">
            <a:extLst>
              <a:ext uri="{FF2B5EF4-FFF2-40B4-BE49-F238E27FC236}">
                <a16:creationId xmlns:a16="http://schemas.microsoft.com/office/drawing/2014/main" id="{C0446E0E-A1F0-460A-BDF4-5C814AE39BE4}"/>
              </a:ext>
            </a:extLst>
          </p:cNvPr>
          <p:cNvSpPr>
            <a:spLocks noChangeAspect="1"/>
          </p:cNvSpPr>
          <p:nvPr/>
        </p:nvSpPr>
        <p:spPr>
          <a:xfrm>
            <a:off x="1009760" y="4898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8" name="円/楕円 57">
            <a:extLst>
              <a:ext uri="{FF2B5EF4-FFF2-40B4-BE49-F238E27FC236}">
                <a16:creationId xmlns:a16="http://schemas.microsoft.com/office/drawing/2014/main" id="{769F4E02-E681-479E-B785-9C0DE91E35B0}"/>
              </a:ext>
            </a:extLst>
          </p:cNvPr>
          <p:cNvSpPr>
            <a:spLocks noChangeAspect="1"/>
          </p:cNvSpPr>
          <p:nvPr/>
        </p:nvSpPr>
        <p:spPr>
          <a:xfrm>
            <a:off x="932397" y="5134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9" name="円/楕円 58">
            <a:extLst>
              <a:ext uri="{FF2B5EF4-FFF2-40B4-BE49-F238E27FC236}">
                <a16:creationId xmlns:a16="http://schemas.microsoft.com/office/drawing/2014/main" id="{4F627D46-E48B-49D8-AFEF-FD88792164C5}"/>
              </a:ext>
            </a:extLst>
          </p:cNvPr>
          <p:cNvSpPr>
            <a:spLocks noChangeAspect="1"/>
          </p:cNvSpPr>
          <p:nvPr/>
        </p:nvSpPr>
        <p:spPr>
          <a:xfrm>
            <a:off x="2005955" y="5016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0" name="円/楕円 59">
            <a:extLst>
              <a:ext uri="{FF2B5EF4-FFF2-40B4-BE49-F238E27FC236}">
                <a16:creationId xmlns:a16="http://schemas.microsoft.com/office/drawing/2014/main" id="{C81B8B10-FF70-424F-9890-4F544608AD8A}"/>
              </a:ext>
            </a:extLst>
          </p:cNvPr>
          <p:cNvSpPr>
            <a:spLocks noChangeAspect="1"/>
          </p:cNvSpPr>
          <p:nvPr/>
        </p:nvSpPr>
        <p:spPr>
          <a:xfrm>
            <a:off x="2094855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1" name="円/楕円 60">
            <a:extLst>
              <a:ext uri="{FF2B5EF4-FFF2-40B4-BE49-F238E27FC236}">
                <a16:creationId xmlns:a16="http://schemas.microsoft.com/office/drawing/2014/main" id="{F369EF7E-1CF3-452E-AA4F-45424E88D6F1}"/>
              </a:ext>
            </a:extLst>
          </p:cNvPr>
          <p:cNvSpPr>
            <a:spLocks noChangeAspect="1"/>
          </p:cNvSpPr>
          <p:nvPr/>
        </p:nvSpPr>
        <p:spPr>
          <a:xfrm>
            <a:off x="2247561" y="5289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2" name="円/楕円 61">
            <a:extLst>
              <a:ext uri="{FF2B5EF4-FFF2-40B4-BE49-F238E27FC236}">
                <a16:creationId xmlns:a16="http://schemas.microsoft.com/office/drawing/2014/main" id="{B41E77A2-FF84-4C01-8E88-C64C270F7984}"/>
              </a:ext>
            </a:extLst>
          </p:cNvPr>
          <p:cNvSpPr>
            <a:spLocks noChangeAspect="1"/>
          </p:cNvSpPr>
          <p:nvPr/>
        </p:nvSpPr>
        <p:spPr>
          <a:xfrm>
            <a:off x="2149955" y="5016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3" name="円/楕円 62">
            <a:extLst>
              <a:ext uri="{FF2B5EF4-FFF2-40B4-BE49-F238E27FC236}">
                <a16:creationId xmlns:a16="http://schemas.microsoft.com/office/drawing/2014/main" id="{0C6C501B-2AC7-458F-A996-3BEB59D212EF}"/>
              </a:ext>
            </a:extLst>
          </p:cNvPr>
          <p:cNvSpPr>
            <a:spLocks noChangeAspect="1"/>
          </p:cNvSpPr>
          <p:nvPr/>
        </p:nvSpPr>
        <p:spPr>
          <a:xfrm>
            <a:off x="2315055" y="5169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4" name="円/楕円 63">
            <a:extLst>
              <a:ext uri="{FF2B5EF4-FFF2-40B4-BE49-F238E27FC236}">
                <a16:creationId xmlns:a16="http://schemas.microsoft.com/office/drawing/2014/main" id="{8B9A56F0-8900-498D-B66B-786A30DEAFE0}"/>
              </a:ext>
            </a:extLst>
          </p:cNvPr>
          <p:cNvSpPr>
            <a:spLocks noChangeAspect="1"/>
          </p:cNvSpPr>
          <p:nvPr/>
        </p:nvSpPr>
        <p:spPr>
          <a:xfrm>
            <a:off x="2361904" y="5290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5" name="円/楕円 64">
            <a:extLst>
              <a:ext uri="{FF2B5EF4-FFF2-40B4-BE49-F238E27FC236}">
                <a16:creationId xmlns:a16="http://schemas.microsoft.com/office/drawing/2014/main" id="{455472AC-CDC9-44F4-8D52-10CA83C522F1}"/>
              </a:ext>
            </a:extLst>
          </p:cNvPr>
          <p:cNvSpPr>
            <a:spLocks noChangeAspect="1"/>
          </p:cNvSpPr>
          <p:nvPr/>
        </p:nvSpPr>
        <p:spPr>
          <a:xfrm>
            <a:off x="2377074" y="5130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6" name="円/楕円 65">
            <a:extLst>
              <a:ext uri="{FF2B5EF4-FFF2-40B4-BE49-F238E27FC236}">
                <a16:creationId xmlns:a16="http://schemas.microsoft.com/office/drawing/2014/main" id="{A21FE634-1BE6-42F4-B49E-7341E4090257}"/>
              </a:ext>
            </a:extLst>
          </p:cNvPr>
          <p:cNvSpPr>
            <a:spLocks noChangeAspect="1"/>
          </p:cNvSpPr>
          <p:nvPr/>
        </p:nvSpPr>
        <p:spPr>
          <a:xfrm>
            <a:off x="2202131" y="5167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7" name="円/楕円 66">
            <a:extLst>
              <a:ext uri="{FF2B5EF4-FFF2-40B4-BE49-F238E27FC236}">
                <a16:creationId xmlns:a16="http://schemas.microsoft.com/office/drawing/2014/main" id="{4C390FC5-5042-40F0-888F-266EE555765A}"/>
              </a:ext>
            </a:extLst>
          </p:cNvPr>
          <p:cNvSpPr>
            <a:spLocks noChangeAspect="1"/>
          </p:cNvSpPr>
          <p:nvPr/>
        </p:nvSpPr>
        <p:spPr>
          <a:xfrm>
            <a:off x="2221181" y="5395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8" name="円/楕円 67">
            <a:extLst>
              <a:ext uri="{FF2B5EF4-FFF2-40B4-BE49-F238E27FC236}">
                <a16:creationId xmlns:a16="http://schemas.microsoft.com/office/drawing/2014/main" id="{97B00E58-85E9-4B10-9FD4-255D0655FA32}"/>
              </a:ext>
            </a:extLst>
          </p:cNvPr>
          <p:cNvSpPr>
            <a:spLocks noChangeAspect="1"/>
          </p:cNvSpPr>
          <p:nvPr/>
        </p:nvSpPr>
        <p:spPr>
          <a:xfrm>
            <a:off x="2015034" y="4889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9" name="円/楕円 68">
            <a:extLst>
              <a:ext uri="{FF2B5EF4-FFF2-40B4-BE49-F238E27FC236}">
                <a16:creationId xmlns:a16="http://schemas.microsoft.com/office/drawing/2014/main" id="{1FFF3A24-DCCB-4A61-BB7F-424945503763}"/>
              </a:ext>
            </a:extLst>
          </p:cNvPr>
          <p:cNvSpPr>
            <a:spLocks noChangeAspect="1"/>
          </p:cNvSpPr>
          <p:nvPr/>
        </p:nvSpPr>
        <p:spPr>
          <a:xfrm>
            <a:off x="2280963" y="5188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0" name="円/楕円 69">
            <a:extLst>
              <a:ext uri="{FF2B5EF4-FFF2-40B4-BE49-F238E27FC236}">
                <a16:creationId xmlns:a16="http://schemas.microsoft.com/office/drawing/2014/main" id="{756F193D-B5EB-4B6B-B756-832B58ECA20C}"/>
              </a:ext>
            </a:extLst>
          </p:cNvPr>
          <p:cNvSpPr>
            <a:spLocks noChangeAspect="1"/>
          </p:cNvSpPr>
          <p:nvPr/>
        </p:nvSpPr>
        <p:spPr>
          <a:xfrm>
            <a:off x="2159556" y="4846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1" name="円/楕円 70">
            <a:extLst>
              <a:ext uri="{FF2B5EF4-FFF2-40B4-BE49-F238E27FC236}">
                <a16:creationId xmlns:a16="http://schemas.microsoft.com/office/drawing/2014/main" id="{BAE800EB-8DB2-460C-86DE-9BCE4B63228E}"/>
              </a:ext>
            </a:extLst>
          </p:cNvPr>
          <p:cNvSpPr>
            <a:spLocks noChangeAspect="1"/>
          </p:cNvSpPr>
          <p:nvPr/>
        </p:nvSpPr>
        <p:spPr>
          <a:xfrm>
            <a:off x="2237064" y="4928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" name="円/楕円 71">
            <a:extLst>
              <a:ext uri="{FF2B5EF4-FFF2-40B4-BE49-F238E27FC236}">
                <a16:creationId xmlns:a16="http://schemas.microsoft.com/office/drawing/2014/main" id="{51BF6A6A-885B-4BCD-BB7E-1CC660D78C0E}"/>
              </a:ext>
            </a:extLst>
          </p:cNvPr>
          <p:cNvSpPr>
            <a:spLocks noChangeAspect="1"/>
          </p:cNvSpPr>
          <p:nvPr/>
        </p:nvSpPr>
        <p:spPr>
          <a:xfrm>
            <a:off x="2305313" y="5022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3" name="円/楕円 72">
            <a:extLst>
              <a:ext uri="{FF2B5EF4-FFF2-40B4-BE49-F238E27FC236}">
                <a16:creationId xmlns:a16="http://schemas.microsoft.com/office/drawing/2014/main" id="{3BC58CC3-BA12-44D2-A600-A312D3ED4131}"/>
              </a:ext>
            </a:extLst>
          </p:cNvPr>
          <p:cNvSpPr>
            <a:spLocks noChangeAspect="1"/>
          </p:cNvSpPr>
          <p:nvPr/>
        </p:nvSpPr>
        <p:spPr>
          <a:xfrm>
            <a:off x="2386289" y="5221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4" name="円/楕円 73">
            <a:extLst>
              <a:ext uri="{FF2B5EF4-FFF2-40B4-BE49-F238E27FC236}">
                <a16:creationId xmlns:a16="http://schemas.microsoft.com/office/drawing/2014/main" id="{9C21ED23-8FD5-4874-9DA4-DD7643C69D68}"/>
              </a:ext>
            </a:extLst>
          </p:cNvPr>
          <p:cNvSpPr>
            <a:spLocks noChangeAspect="1"/>
          </p:cNvSpPr>
          <p:nvPr/>
        </p:nvSpPr>
        <p:spPr>
          <a:xfrm>
            <a:off x="1961910" y="5036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5" name="円/楕円 74">
            <a:extLst>
              <a:ext uri="{FF2B5EF4-FFF2-40B4-BE49-F238E27FC236}">
                <a16:creationId xmlns:a16="http://schemas.microsoft.com/office/drawing/2014/main" id="{4ACE9C84-175B-4570-B62E-60643BDAC310}"/>
              </a:ext>
            </a:extLst>
          </p:cNvPr>
          <p:cNvSpPr>
            <a:spLocks noChangeAspect="1"/>
          </p:cNvSpPr>
          <p:nvPr/>
        </p:nvSpPr>
        <p:spPr>
          <a:xfrm>
            <a:off x="1986805" y="5271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6" name="円/楕円 75">
            <a:extLst>
              <a:ext uri="{FF2B5EF4-FFF2-40B4-BE49-F238E27FC236}">
                <a16:creationId xmlns:a16="http://schemas.microsoft.com/office/drawing/2014/main" id="{54E6A6EC-0DD8-46B6-9A70-B4F1F3F51145}"/>
              </a:ext>
            </a:extLst>
          </p:cNvPr>
          <p:cNvSpPr>
            <a:spLocks noChangeAspect="1"/>
          </p:cNvSpPr>
          <p:nvPr/>
        </p:nvSpPr>
        <p:spPr>
          <a:xfrm>
            <a:off x="2188762" y="5544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7" name="円/楕円 76">
            <a:extLst>
              <a:ext uri="{FF2B5EF4-FFF2-40B4-BE49-F238E27FC236}">
                <a16:creationId xmlns:a16="http://schemas.microsoft.com/office/drawing/2014/main" id="{777F1757-BA58-4C85-ADB1-10EFF9A61C9C}"/>
              </a:ext>
            </a:extLst>
          </p:cNvPr>
          <p:cNvSpPr>
            <a:spLocks noChangeAspect="1"/>
          </p:cNvSpPr>
          <p:nvPr/>
        </p:nvSpPr>
        <p:spPr>
          <a:xfrm>
            <a:off x="2119906" y="4918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8" name="円/楕円 77">
            <a:extLst>
              <a:ext uri="{FF2B5EF4-FFF2-40B4-BE49-F238E27FC236}">
                <a16:creationId xmlns:a16="http://schemas.microsoft.com/office/drawing/2014/main" id="{3701B77E-8B43-4149-BC86-58D46B536EC8}"/>
              </a:ext>
            </a:extLst>
          </p:cNvPr>
          <p:cNvSpPr>
            <a:spLocks noChangeAspect="1"/>
          </p:cNvSpPr>
          <p:nvPr/>
        </p:nvSpPr>
        <p:spPr>
          <a:xfrm>
            <a:off x="1995839" y="5371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9" name="円/楕円 78">
            <a:extLst>
              <a:ext uri="{FF2B5EF4-FFF2-40B4-BE49-F238E27FC236}">
                <a16:creationId xmlns:a16="http://schemas.microsoft.com/office/drawing/2014/main" id="{59817E56-BBFC-4345-9E27-3DB6947D1CCB}"/>
              </a:ext>
            </a:extLst>
          </p:cNvPr>
          <p:cNvSpPr>
            <a:spLocks noChangeAspect="1"/>
          </p:cNvSpPr>
          <p:nvPr/>
        </p:nvSpPr>
        <p:spPr>
          <a:xfrm>
            <a:off x="2132606" y="5241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" name="円/楕円 79">
            <a:extLst>
              <a:ext uri="{FF2B5EF4-FFF2-40B4-BE49-F238E27FC236}">
                <a16:creationId xmlns:a16="http://schemas.microsoft.com/office/drawing/2014/main" id="{F9E38B7D-4312-450C-A814-AB320BBA8317}"/>
              </a:ext>
            </a:extLst>
          </p:cNvPr>
          <p:cNvSpPr>
            <a:spLocks noChangeAspect="1"/>
          </p:cNvSpPr>
          <p:nvPr/>
        </p:nvSpPr>
        <p:spPr>
          <a:xfrm>
            <a:off x="2054397" y="5298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1" name="円/楕円 80">
            <a:extLst>
              <a:ext uri="{FF2B5EF4-FFF2-40B4-BE49-F238E27FC236}">
                <a16:creationId xmlns:a16="http://schemas.microsoft.com/office/drawing/2014/main" id="{3DAD7FE5-DCA1-4688-8BC6-F66A39D4A81E}"/>
              </a:ext>
            </a:extLst>
          </p:cNvPr>
          <p:cNvSpPr>
            <a:spLocks noChangeAspect="1"/>
          </p:cNvSpPr>
          <p:nvPr/>
        </p:nvSpPr>
        <p:spPr>
          <a:xfrm>
            <a:off x="2058259" y="5011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2" name="円/楕円 81">
            <a:extLst>
              <a:ext uri="{FF2B5EF4-FFF2-40B4-BE49-F238E27FC236}">
                <a16:creationId xmlns:a16="http://schemas.microsoft.com/office/drawing/2014/main" id="{7CD47A45-0851-49E7-80CF-A20163C2A042}"/>
              </a:ext>
            </a:extLst>
          </p:cNvPr>
          <p:cNvSpPr>
            <a:spLocks noChangeAspect="1"/>
          </p:cNvSpPr>
          <p:nvPr/>
        </p:nvSpPr>
        <p:spPr>
          <a:xfrm>
            <a:off x="2046105" y="4821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3" name="円/楕円 82">
            <a:extLst>
              <a:ext uri="{FF2B5EF4-FFF2-40B4-BE49-F238E27FC236}">
                <a16:creationId xmlns:a16="http://schemas.microsoft.com/office/drawing/2014/main" id="{E3F4DBC9-0D99-4CF9-9E4C-DB36F9E639AF}"/>
              </a:ext>
            </a:extLst>
          </p:cNvPr>
          <p:cNvSpPr>
            <a:spLocks noChangeAspect="1"/>
          </p:cNvSpPr>
          <p:nvPr/>
        </p:nvSpPr>
        <p:spPr>
          <a:xfrm>
            <a:off x="1948136" y="5243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4" name="円/楕円 83">
            <a:extLst>
              <a:ext uri="{FF2B5EF4-FFF2-40B4-BE49-F238E27FC236}">
                <a16:creationId xmlns:a16="http://schemas.microsoft.com/office/drawing/2014/main" id="{511A4CB5-9726-45CC-BD9B-4E8EC18BA68E}"/>
              </a:ext>
            </a:extLst>
          </p:cNvPr>
          <p:cNvSpPr>
            <a:spLocks noChangeAspect="1"/>
          </p:cNvSpPr>
          <p:nvPr/>
        </p:nvSpPr>
        <p:spPr>
          <a:xfrm>
            <a:off x="2386784" y="505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5" name="円/楕円 84">
            <a:extLst>
              <a:ext uri="{FF2B5EF4-FFF2-40B4-BE49-F238E27FC236}">
                <a16:creationId xmlns:a16="http://schemas.microsoft.com/office/drawing/2014/main" id="{C31F71A2-B487-4277-8353-6CED39B20E1B}"/>
              </a:ext>
            </a:extLst>
          </p:cNvPr>
          <p:cNvSpPr>
            <a:spLocks noChangeAspect="1"/>
          </p:cNvSpPr>
          <p:nvPr/>
        </p:nvSpPr>
        <p:spPr>
          <a:xfrm>
            <a:off x="2079371" y="5501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6" name="円/楕円 85">
            <a:extLst>
              <a:ext uri="{FF2B5EF4-FFF2-40B4-BE49-F238E27FC236}">
                <a16:creationId xmlns:a16="http://schemas.microsoft.com/office/drawing/2014/main" id="{C6C66AF8-6684-4193-96CF-5D8EBB0D574E}"/>
              </a:ext>
            </a:extLst>
          </p:cNvPr>
          <p:cNvSpPr>
            <a:spLocks noChangeAspect="1"/>
          </p:cNvSpPr>
          <p:nvPr/>
        </p:nvSpPr>
        <p:spPr>
          <a:xfrm>
            <a:off x="1984424" y="4935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7" name="円/楕円 86">
            <a:extLst>
              <a:ext uri="{FF2B5EF4-FFF2-40B4-BE49-F238E27FC236}">
                <a16:creationId xmlns:a16="http://schemas.microsoft.com/office/drawing/2014/main" id="{37A58BDB-65CE-4850-88E9-34F86B03DC2A}"/>
              </a:ext>
            </a:extLst>
          </p:cNvPr>
          <p:cNvSpPr>
            <a:spLocks noChangeAspect="1"/>
          </p:cNvSpPr>
          <p:nvPr/>
        </p:nvSpPr>
        <p:spPr>
          <a:xfrm>
            <a:off x="2127543" y="4743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8" name="円/楕円 87">
            <a:extLst>
              <a:ext uri="{FF2B5EF4-FFF2-40B4-BE49-F238E27FC236}">
                <a16:creationId xmlns:a16="http://schemas.microsoft.com/office/drawing/2014/main" id="{BE12A749-5517-4FF4-A09A-7727C831169C}"/>
              </a:ext>
            </a:extLst>
          </p:cNvPr>
          <p:cNvSpPr>
            <a:spLocks noChangeAspect="1"/>
          </p:cNvSpPr>
          <p:nvPr/>
        </p:nvSpPr>
        <p:spPr>
          <a:xfrm>
            <a:off x="2183445" y="5427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9" name="円/楕円 88">
            <a:extLst>
              <a:ext uri="{FF2B5EF4-FFF2-40B4-BE49-F238E27FC236}">
                <a16:creationId xmlns:a16="http://schemas.microsoft.com/office/drawing/2014/main" id="{48B9BC33-0B20-4875-A430-462801F48C65}"/>
              </a:ext>
            </a:extLst>
          </p:cNvPr>
          <p:cNvSpPr>
            <a:spLocks noChangeAspect="1"/>
          </p:cNvSpPr>
          <p:nvPr/>
        </p:nvSpPr>
        <p:spPr>
          <a:xfrm>
            <a:off x="2293181" y="5478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0" name="円/楕円 89">
            <a:extLst>
              <a:ext uri="{FF2B5EF4-FFF2-40B4-BE49-F238E27FC236}">
                <a16:creationId xmlns:a16="http://schemas.microsoft.com/office/drawing/2014/main" id="{81939459-FEFA-4604-9DB7-61BDFF8200FE}"/>
              </a:ext>
            </a:extLst>
          </p:cNvPr>
          <p:cNvSpPr>
            <a:spLocks noChangeAspect="1"/>
          </p:cNvSpPr>
          <p:nvPr/>
        </p:nvSpPr>
        <p:spPr>
          <a:xfrm>
            <a:off x="2206844" y="4815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1" name="円/楕円 90">
            <a:extLst>
              <a:ext uri="{FF2B5EF4-FFF2-40B4-BE49-F238E27FC236}">
                <a16:creationId xmlns:a16="http://schemas.microsoft.com/office/drawing/2014/main" id="{8CA2ADAB-94E3-4BB6-8E74-DF66293C6E4C}"/>
              </a:ext>
            </a:extLst>
          </p:cNvPr>
          <p:cNvSpPr>
            <a:spLocks noChangeAspect="1"/>
          </p:cNvSpPr>
          <p:nvPr/>
        </p:nvSpPr>
        <p:spPr>
          <a:xfrm>
            <a:off x="2316805" y="4830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2" name="円/楕円 91">
            <a:extLst>
              <a:ext uri="{FF2B5EF4-FFF2-40B4-BE49-F238E27FC236}">
                <a16:creationId xmlns:a16="http://schemas.microsoft.com/office/drawing/2014/main" id="{00A12897-E234-47A8-8AA7-05C4741D301C}"/>
              </a:ext>
            </a:extLst>
          </p:cNvPr>
          <p:cNvSpPr>
            <a:spLocks noChangeAspect="1"/>
          </p:cNvSpPr>
          <p:nvPr/>
        </p:nvSpPr>
        <p:spPr>
          <a:xfrm>
            <a:off x="2331876" y="5393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3" name="円/楕円 92">
            <a:extLst>
              <a:ext uri="{FF2B5EF4-FFF2-40B4-BE49-F238E27FC236}">
                <a16:creationId xmlns:a16="http://schemas.microsoft.com/office/drawing/2014/main" id="{DCCD72D9-5D05-4352-8D35-50DD5F6891CF}"/>
              </a:ext>
            </a:extLst>
          </p:cNvPr>
          <p:cNvSpPr>
            <a:spLocks noChangeAspect="1"/>
          </p:cNvSpPr>
          <p:nvPr/>
        </p:nvSpPr>
        <p:spPr>
          <a:xfrm>
            <a:off x="1949978" y="5155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4" name="円/楕円 93">
            <a:extLst>
              <a:ext uri="{FF2B5EF4-FFF2-40B4-BE49-F238E27FC236}">
                <a16:creationId xmlns:a16="http://schemas.microsoft.com/office/drawing/2014/main" id="{6386F404-9D96-4E8D-9FE7-D6AA7DA4815B}"/>
              </a:ext>
            </a:extLst>
          </p:cNvPr>
          <p:cNvSpPr>
            <a:spLocks noChangeAspect="1"/>
          </p:cNvSpPr>
          <p:nvPr/>
        </p:nvSpPr>
        <p:spPr>
          <a:xfrm>
            <a:off x="2369182" y="4936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5" name="円/楕円 94">
            <a:extLst>
              <a:ext uri="{FF2B5EF4-FFF2-40B4-BE49-F238E27FC236}">
                <a16:creationId xmlns:a16="http://schemas.microsoft.com/office/drawing/2014/main" id="{1144EB25-A6B7-4E01-B082-A106B600F1C9}"/>
              </a:ext>
            </a:extLst>
          </p:cNvPr>
          <p:cNvSpPr>
            <a:spLocks noChangeAspect="1"/>
          </p:cNvSpPr>
          <p:nvPr/>
        </p:nvSpPr>
        <p:spPr>
          <a:xfrm>
            <a:off x="2030383" y="5425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6" name="円/楕円 95">
            <a:extLst>
              <a:ext uri="{FF2B5EF4-FFF2-40B4-BE49-F238E27FC236}">
                <a16:creationId xmlns:a16="http://schemas.microsoft.com/office/drawing/2014/main" id="{E4F1D3B8-B3DC-482A-BB53-F76355907C00}"/>
              </a:ext>
            </a:extLst>
          </p:cNvPr>
          <p:cNvSpPr>
            <a:spLocks noChangeAspect="1"/>
          </p:cNvSpPr>
          <p:nvPr/>
        </p:nvSpPr>
        <p:spPr>
          <a:xfrm>
            <a:off x="2215430" y="5043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7" name="円/楕円 96">
            <a:extLst>
              <a:ext uri="{FF2B5EF4-FFF2-40B4-BE49-F238E27FC236}">
                <a16:creationId xmlns:a16="http://schemas.microsoft.com/office/drawing/2014/main" id="{72FB729D-7D7F-44FC-871A-E73DC6A46A44}"/>
              </a:ext>
            </a:extLst>
          </p:cNvPr>
          <p:cNvSpPr>
            <a:spLocks noChangeAspect="1"/>
          </p:cNvSpPr>
          <p:nvPr/>
        </p:nvSpPr>
        <p:spPr>
          <a:xfrm>
            <a:off x="1480165" y="509206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8" name="円/楕円 97">
            <a:extLst>
              <a:ext uri="{FF2B5EF4-FFF2-40B4-BE49-F238E27FC236}">
                <a16:creationId xmlns:a16="http://schemas.microsoft.com/office/drawing/2014/main" id="{8C5B8DF4-8513-41BD-91A5-464EB00B7B9B}"/>
              </a:ext>
            </a:extLst>
          </p:cNvPr>
          <p:cNvSpPr>
            <a:spLocks noChangeAspect="1"/>
          </p:cNvSpPr>
          <p:nvPr/>
        </p:nvSpPr>
        <p:spPr>
          <a:xfrm>
            <a:off x="2137055" y="5341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9" name="円/楕円 98">
            <a:extLst>
              <a:ext uri="{FF2B5EF4-FFF2-40B4-BE49-F238E27FC236}">
                <a16:creationId xmlns:a16="http://schemas.microsoft.com/office/drawing/2014/main" id="{2A6BCBD6-340D-4350-AD1B-2A69A7D8CB5A}"/>
              </a:ext>
            </a:extLst>
          </p:cNvPr>
          <p:cNvSpPr>
            <a:spLocks noChangeAspect="1"/>
          </p:cNvSpPr>
          <p:nvPr/>
        </p:nvSpPr>
        <p:spPr>
          <a:xfrm>
            <a:off x="2025377" y="5129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0" name="円/楕円 99">
            <a:extLst>
              <a:ext uri="{FF2B5EF4-FFF2-40B4-BE49-F238E27FC236}">
                <a16:creationId xmlns:a16="http://schemas.microsoft.com/office/drawing/2014/main" id="{B3627A5F-DB99-468E-9175-A3E3600FF800}"/>
              </a:ext>
            </a:extLst>
          </p:cNvPr>
          <p:cNvSpPr>
            <a:spLocks noChangeAspect="1"/>
          </p:cNvSpPr>
          <p:nvPr/>
        </p:nvSpPr>
        <p:spPr>
          <a:xfrm>
            <a:off x="2146675" y="5450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1" name="円/楕円 100">
            <a:extLst>
              <a:ext uri="{FF2B5EF4-FFF2-40B4-BE49-F238E27FC236}">
                <a16:creationId xmlns:a16="http://schemas.microsoft.com/office/drawing/2014/main" id="{5EA6AED1-7C4F-4C29-880C-7EEAA8CD43F8}"/>
              </a:ext>
            </a:extLst>
          </p:cNvPr>
          <p:cNvSpPr>
            <a:spLocks noChangeAspect="1"/>
          </p:cNvSpPr>
          <p:nvPr/>
        </p:nvSpPr>
        <p:spPr>
          <a:xfrm>
            <a:off x="2284711" y="5092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2" name="円/楕円 101">
            <a:extLst>
              <a:ext uri="{FF2B5EF4-FFF2-40B4-BE49-F238E27FC236}">
                <a16:creationId xmlns:a16="http://schemas.microsoft.com/office/drawing/2014/main" id="{E812CEB4-6C6A-4219-B597-C7DB8A87E314}"/>
              </a:ext>
            </a:extLst>
          </p:cNvPr>
          <p:cNvSpPr>
            <a:spLocks noChangeAspect="1"/>
          </p:cNvSpPr>
          <p:nvPr/>
        </p:nvSpPr>
        <p:spPr>
          <a:xfrm>
            <a:off x="2138554" y="5081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3" name="円/楕円 102">
            <a:extLst>
              <a:ext uri="{FF2B5EF4-FFF2-40B4-BE49-F238E27FC236}">
                <a16:creationId xmlns:a16="http://schemas.microsoft.com/office/drawing/2014/main" id="{842D9EBB-AA31-4872-8503-0425CB9AA63F}"/>
              </a:ext>
            </a:extLst>
          </p:cNvPr>
          <p:cNvSpPr>
            <a:spLocks noChangeAspect="1"/>
          </p:cNvSpPr>
          <p:nvPr/>
        </p:nvSpPr>
        <p:spPr>
          <a:xfrm>
            <a:off x="2321522" y="5069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4" name="円/楕円 103">
            <a:extLst>
              <a:ext uri="{FF2B5EF4-FFF2-40B4-BE49-F238E27FC236}">
                <a16:creationId xmlns:a16="http://schemas.microsoft.com/office/drawing/2014/main" id="{7DE812CC-E526-40C8-834A-70B78B9E1C9E}"/>
              </a:ext>
            </a:extLst>
          </p:cNvPr>
          <p:cNvSpPr>
            <a:spLocks noChangeAspect="1"/>
          </p:cNvSpPr>
          <p:nvPr/>
        </p:nvSpPr>
        <p:spPr>
          <a:xfrm>
            <a:off x="2124135" y="4845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5" name="円/楕円 104">
            <a:extLst>
              <a:ext uri="{FF2B5EF4-FFF2-40B4-BE49-F238E27FC236}">
                <a16:creationId xmlns:a16="http://schemas.microsoft.com/office/drawing/2014/main" id="{0B7ACDFB-AE13-4C67-8B68-39CC155E57C0}"/>
              </a:ext>
            </a:extLst>
          </p:cNvPr>
          <p:cNvSpPr>
            <a:spLocks noChangeAspect="1"/>
          </p:cNvSpPr>
          <p:nvPr/>
        </p:nvSpPr>
        <p:spPr>
          <a:xfrm>
            <a:off x="2236934" y="4754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6" name="円/楕円 105">
            <a:extLst>
              <a:ext uri="{FF2B5EF4-FFF2-40B4-BE49-F238E27FC236}">
                <a16:creationId xmlns:a16="http://schemas.microsoft.com/office/drawing/2014/main" id="{F01B19C3-F173-469D-B586-55AFA5E0B055}"/>
              </a:ext>
            </a:extLst>
          </p:cNvPr>
          <p:cNvSpPr>
            <a:spLocks noChangeAspect="1"/>
          </p:cNvSpPr>
          <p:nvPr/>
        </p:nvSpPr>
        <p:spPr>
          <a:xfrm>
            <a:off x="1763208" y="50310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CBA3FC-9E3E-4BBF-BA9F-6A8AE172BCFE}"/>
              </a:ext>
            </a:extLst>
          </p:cNvPr>
          <p:cNvGrpSpPr/>
          <p:nvPr/>
        </p:nvGrpSpPr>
        <p:grpSpPr>
          <a:xfrm>
            <a:off x="5911153" y="294551"/>
            <a:ext cx="6280847" cy="6305808"/>
            <a:chOff x="5911153" y="294551"/>
            <a:chExt cx="6280847" cy="6305808"/>
          </a:xfrm>
        </p:grpSpPr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316E778D-D40C-4A2A-94BA-7F8684FC7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955"/>
            <a:stretch/>
          </p:blipFill>
          <p:spPr>
            <a:xfrm>
              <a:off x="5911153" y="2328336"/>
              <a:ext cx="6067090" cy="4272023"/>
            </a:xfrm>
            <a:prstGeom prst="rect">
              <a:avLst/>
            </a:prstGeom>
          </p:spPr>
        </p:pic>
        <p:pic>
          <p:nvPicPr>
            <p:cNvPr id="213" name="Picture 19" descr="tch_mub_strange_gce_w_sabita_la_pim_linear.gif">
              <a:extLst>
                <a:ext uri="{FF2B5EF4-FFF2-40B4-BE49-F238E27FC236}">
                  <a16:creationId xmlns:a16="http://schemas.microsoft.com/office/drawing/2014/main" id="{78656B60-ABF0-48B2-964A-EC7BBD0A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20" t="8372" r="8521" b="1674"/>
            <a:stretch>
              <a:fillRect/>
            </a:stretch>
          </p:blipFill>
          <p:spPr>
            <a:xfrm>
              <a:off x="8999037" y="735147"/>
              <a:ext cx="3090928" cy="26184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5220B27E-F7D5-453B-890A-EEB08F28748B}"/>
                </a:ext>
              </a:extLst>
            </p:cNvPr>
            <p:cNvSpPr txBox="1"/>
            <p:nvPr/>
          </p:nvSpPr>
          <p:spPr>
            <a:xfrm>
              <a:off x="10479672" y="294551"/>
              <a:ext cx="1712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STAR, 2012</a:t>
              </a:r>
              <a:endParaRPr kumimoji="1" lang="ja-JP" altLang="en-US" sz="2400" dirty="0"/>
            </a:p>
          </p:txBody>
        </p:sp>
      </p:grp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070C7C50-23EA-4DC7-9CD8-A6433D0F19E4}"/>
              </a:ext>
            </a:extLst>
          </p:cNvPr>
          <p:cNvSpPr txBox="1"/>
          <p:nvPr/>
        </p:nvSpPr>
        <p:spPr>
          <a:xfrm>
            <a:off x="1082171" y="3943459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High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2A23CCD6-958C-4743-A804-23CF9A483B5E}"/>
              </a:ext>
            </a:extLst>
          </p:cNvPr>
          <p:cNvSpPr/>
          <p:nvPr/>
        </p:nvSpPr>
        <p:spPr>
          <a:xfrm rot="5400000">
            <a:off x="1602408" y="3216873"/>
            <a:ext cx="90515" cy="25839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正方形/長方形 321">
            <a:extLst>
              <a:ext uri="{FF2B5EF4-FFF2-40B4-BE49-F238E27FC236}">
                <a16:creationId xmlns:a16="http://schemas.microsoft.com/office/drawing/2014/main" id="{6EDD3FA6-EA59-4622-9358-E9E1C04DAA51}"/>
              </a:ext>
            </a:extLst>
          </p:cNvPr>
          <p:cNvSpPr/>
          <p:nvPr/>
        </p:nvSpPr>
        <p:spPr>
          <a:xfrm rot="5400000">
            <a:off x="4333428" y="3345768"/>
            <a:ext cx="81977" cy="2317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28938A15-8BBB-4FAD-9A3F-0BC43ECF0931}"/>
              </a:ext>
            </a:extLst>
          </p:cNvPr>
          <p:cNvSpPr txBox="1"/>
          <p:nvPr/>
        </p:nvSpPr>
        <p:spPr>
          <a:xfrm>
            <a:off x="3760759" y="3939332"/>
            <a:ext cx="113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Low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4" name="テキスト ボックス 323">
            <a:extLst>
              <a:ext uri="{FF2B5EF4-FFF2-40B4-BE49-F238E27FC236}">
                <a16:creationId xmlns:a16="http://schemas.microsoft.com/office/drawing/2014/main" id="{15407511-6D78-4D36-9F7E-CD4859CAA288}"/>
              </a:ext>
            </a:extLst>
          </p:cNvPr>
          <p:cNvSpPr txBox="1"/>
          <p:nvPr/>
        </p:nvSpPr>
        <p:spPr>
          <a:xfrm>
            <a:off x="3138809" y="6052829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Baryon stopping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" name="正方形/長方形 326">
            <a:extLst>
              <a:ext uri="{FF2B5EF4-FFF2-40B4-BE49-F238E27FC236}">
                <a16:creationId xmlns:a16="http://schemas.microsoft.com/office/drawing/2014/main" id="{B936C4B3-887B-4AC9-8CD7-1A8F991FA912}"/>
              </a:ext>
            </a:extLst>
          </p:cNvPr>
          <p:cNvSpPr/>
          <p:nvPr/>
        </p:nvSpPr>
        <p:spPr>
          <a:xfrm>
            <a:off x="1514178" y="3181892"/>
            <a:ext cx="2959092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矢印: 下 328">
            <a:extLst>
              <a:ext uri="{FF2B5EF4-FFF2-40B4-BE49-F238E27FC236}">
                <a16:creationId xmlns:a16="http://schemas.microsoft.com/office/drawing/2014/main" id="{90A775DE-014C-4F29-8DF4-38C1C3B4E826}"/>
              </a:ext>
            </a:extLst>
          </p:cNvPr>
          <p:cNvSpPr/>
          <p:nvPr/>
        </p:nvSpPr>
        <p:spPr>
          <a:xfrm>
            <a:off x="4127577" y="3499046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矢印: 下 329">
            <a:extLst>
              <a:ext uri="{FF2B5EF4-FFF2-40B4-BE49-F238E27FC236}">
                <a16:creationId xmlns:a16="http://schemas.microsoft.com/office/drawing/2014/main" id="{FC94E259-EBDE-4CB8-822A-9D0B88D93306}"/>
              </a:ext>
            </a:extLst>
          </p:cNvPr>
          <p:cNvSpPr/>
          <p:nvPr/>
        </p:nvSpPr>
        <p:spPr>
          <a:xfrm>
            <a:off x="1514448" y="3511021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正方形/長方形 330">
            <a:extLst>
              <a:ext uri="{FF2B5EF4-FFF2-40B4-BE49-F238E27FC236}">
                <a16:creationId xmlns:a16="http://schemas.microsoft.com/office/drawing/2014/main" id="{F646E478-C4B2-4469-A605-F00A5DF1647B}"/>
              </a:ext>
            </a:extLst>
          </p:cNvPr>
          <p:cNvSpPr/>
          <p:nvPr/>
        </p:nvSpPr>
        <p:spPr>
          <a:xfrm rot="5400000">
            <a:off x="2843151" y="2851892"/>
            <a:ext cx="341441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5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temp_strategy-3 1">
      <a:dk1>
        <a:srgbClr val="515151"/>
      </a:dk1>
      <a:lt1>
        <a:srgbClr val="FFFFFF"/>
      </a:lt1>
      <a:dk2>
        <a:srgbClr val="363E48"/>
      </a:dk2>
      <a:lt2>
        <a:srgbClr val="FFFFFF"/>
      </a:lt2>
      <a:accent1>
        <a:srgbClr val="E25A60"/>
      </a:accent1>
      <a:accent2>
        <a:srgbClr val="1E5E99"/>
      </a:accent2>
      <a:accent3>
        <a:srgbClr val="4360EE"/>
      </a:accent3>
      <a:accent4>
        <a:srgbClr val="76858A"/>
      </a:accent4>
      <a:accent5>
        <a:srgbClr val="3A5065"/>
      </a:accent5>
      <a:accent6>
        <a:srgbClr val="7D9DB2"/>
      </a:accent6>
      <a:hlink>
        <a:srgbClr val="DE69AE"/>
      </a:hlink>
      <a:folHlink>
        <a:srgbClr val="8C8C8C"/>
      </a:folHlink>
    </a:clrScheme>
    <a:fontScheme name="ユーザー定義 6">
      <a:majorFont>
        <a:latin typeface="Yu Gothic UI"/>
        <a:ea typeface="游ゴシック Light"/>
        <a:cs typeface=""/>
      </a:majorFont>
      <a:minorFont>
        <a:latin typeface="Yu Gothic UI"/>
        <a:ea typeface="游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 \ u s e p a c k a g e { a m s m a t h , b m , a m s f o n t s }  
 \ p a g e s t y l e { e m p t y }  
 < / p r e a m b l e >  
     < b o d y > \ b e g i n { a l i g n * }    
  
 \ e n d { a l i g n * } < / b o d y >  
     < f c o l o r > F F 0 0 0 0 0 0 < / f c o l o r >  
     < b c o l o r > F F 0 0 0 0 0 0 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FEC39084-28DF-41CD-8ADB-C6C15873419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3056</TotalTime>
  <Words>1363</Words>
  <Application>Microsoft Office PowerPoint</Application>
  <PresentationFormat>ワイド画面</PresentationFormat>
  <Paragraphs>298</Paragraphs>
  <Slides>30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4" baseType="lpstr">
      <vt:lpstr>CMR9</vt:lpstr>
      <vt:lpstr>Yu Gothic UI</vt:lpstr>
      <vt:lpstr>Yu Gothic UI Light</vt:lpstr>
      <vt:lpstr>游ゴシック</vt:lpstr>
      <vt:lpstr>Arial</vt:lpstr>
      <vt:lpstr>Calibri</vt:lpstr>
      <vt:lpstr>Calibri Light</vt:lpstr>
      <vt:lpstr>Californian FB</vt:lpstr>
      <vt:lpstr>Cambria Math</vt:lpstr>
      <vt:lpstr>Century</vt:lpstr>
      <vt:lpstr>Corbel</vt:lpstr>
      <vt:lpstr>Symbol</vt:lpstr>
      <vt:lpstr>Wingdings</vt:lpstr>
      <vt:lpstr>Office テーマ</vt:lpstr>
      <vt:lpstr>J-PARC-HI J-PARC Heavy-Ion Project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History / Current Status of HIC</vt:lpstr>
      <vt:lpstr>History / Current Status of HIC</vt:lpstr>
      <vt:lpstr>Physics Goals</vt:lpstr>
      <vt:lpstr>Beam-Energy Scan</vt:lpstr>
      <vt:lpstr>J-PARC-HI = Highest Baryon Density</vt:lpstr>
      <vt:lpstr>Exploring Dense Medium</vt:lpstr>
      <vt:lpstr>Event-by-event Fluctuations</vt:lpstr>
      <vt:lpstr>Baryon/Charge Cumulant Ratio</vt:lpstr>
      <vt:lpstr>Dilepton at Ultra-Low-Mass Region</vt:lpstr>
      <vt:lpstr>Dilepton at Ultra-Low-Mass Region</vt:lpstr>
      <vt:lpstr>Event Selection</vt:lpstr>
      <vt:lpstr>Hadron/Hypernuclear Physics</vt:lpstr>
      <vt:lpstr>PowerPoint プレゼンテーション</vt:lpstr>
      <vt:lpstr>J-PARC-HI Staging Plan</vt:lpstr>
      <vt:lpstr>Staging of HI Booster</vt:lpstr>
      <vt:lpstr>Staging of HI Booster</vt:lpstr>
      <vt:lpstr>Detector</vt:lpstr>
      <vt:lpstr>Hadron Hall Extension</vt:lpstr>
      <vt:lpstr>Detector</vt:lpstr>
      <vt:lpstr>Current Status of J-PARC-HI</vt:lpstr>
      <vt:lpstr>PowerPoint プレゼンテーション</vt:lpstr>
      <vt:lpstr>PowerPoint プレゼンテーション</vt:lpstr>
      <vt:lpstr>Summary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J-PARC-HI J-PARC Heavy-Ion Project</dc:title>
  <dc:creator>Kitazawa Masakiyo</dc:creator>
  <cp:lastModifiedBy>Kitazawa Masakiyo</cp:lastModifiedBy>
  <cp:revision>116</cp:revision>
  <dcterms:created xsi:type="dcterms:W3CDTF">2023-04-21T06:24:41Z</dcterms:created>
  <dcterms:modified xsi:type="dcterms:W3CDTF">2023-04-27T04:05:53Z</dcterms:modified>
</cp:coreProperties>
</file>