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35"/>
  </p:notesMasterIdLst>
  <p:handoutMasterIdLst>
    <p:handoutMasterId r:id="rId36"/>
  </p:handoutMasterIdLst>
  <p:sldIdLst>
    <p:sldId id="256" r:id="rId4"/>
    <p:sldId id="1061" r:id="rId5"/>
    <p:sldId id="1062" r:id="rId6"/>
    <p:sldId id="433" r:id="rId7"/>
    <p:sldId id="1094" r:id="rId8"/>
    <p:sldId id="1008" r:id="rId9"/>
    <p:sldId id="1004" r:id="rId10"/>
    <p:sldId id="952" r:id="rId11"/>
    <p:sldId id="1065" r:id="rId12"/>
    <p:sldId id="1066" r:id="rId13"/>
    <p:sldId id="1067" r:id="rId14"/>
    <p:sldId id="1005" r:id="rId15"/>
    <p:sldId id="1009" r:id="rId16"/>
    <p:sldId id="1041" r:id="rId17"/>
    <p:sldId id="1054" r:id="rId18"/>
    <p:sldId id="1049" r:id="rId19"/>
    <p:sldId id="1056" r:id="rId20"/>
    <p:sldId id="1060" r:id="rId21"/>
    <p:sldId id="1050" r:id="rId22"/>
    <p:sldId id="1093" r:id="rId23"/>
    <p:sldId id="1083" r:id="rId24"/>
    <p:sldId id="1084" r:id="rId25"/>
    <p:sldId id="1085" r:id="rId26"/>
    <p:sldId id="1074" r:id="rId27"/>
    <p:sldId id="1089" r:id="rId28"/>
    <p:sldId id="1090" r:id="rId29"/>
    <p:sldId id="1086" r:id="rId30"/>
    <p:sldId id="1092" r:id="rId31"/>
    <p:sldId id="1088" r:id="rId32"/>
    <p:sldId id="1091" r:id="rId33"/>
    <p:sldId id="1087" r:id="rId3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CC"/>
    <a:srgbClr val="152542"/>
    <a:srgbClr val="3A64AD"/>
    <a:srgbClr val="D9D9D9"/>
    <a:srgbClr val="203864"/>
    <a:srgbClr val="2A4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58F70095-E069-4706-A59F-8C02D4F02D53}"/>
    <pc:docChg chg="undo redo custSel addSld delSld modSld sldOrd modMainMaster">
      <pc:chgData name="Kitazawa Masakiyo" userId="2bf3742da7ad8ecb" providerId="LiveId" clId="{58F70095-E069-4706-A59F-8C02D4F02D53}" dt="2021-09-24T07:10:42.970" v="6481" actId="20577"/>
      <pc:docMkLst>
        <pc:docMk/>
      </pc:docMkLst>
      <pc:sldChg chg="addSp modSp new mod setBg">
        <pc:chgData name="Kitazawa Masakiyo" userId="2bf3742da7ad8ecb" providerId="LiveId" clId="{58F70095-E069-4706-A59F-8C02D4F02D53}" dt="2021-09-24T04:13:16.067" v="5137" actId="20577"/>
        <pc:sldMkLst>
          <pc:docMk/>
          <pc:sldMk cId="2378075064" sldId="256"/>
        </pc:sldMkLst>
        <pc:spChg chg="mod">
          <ac:chgData name="Kitazawa Masakiyo" userId="2bf3742da7ad8ecb" providerId="LiveId" clId="{58F70095-E069-4706-A59F-8C02D4F02D53}" dt="2021-09-23T23:44:22.254" v="3790" actId="404"/>
          <ac:spMkLst>
            <pc:docMk/>
            <pc:sldMk cId="2378075064" sldId="256"/>
            <ac:spMk id="2" creationId="{11129355-1222-4333-ADE9-8524BD9705CB}"/>
          </ac:spMkLst>
        </pc:spChg>
        <pc:spChg chg="mod">
          <ac:chgData name="Kitazawa Masakiyo" userId="2bf3742da7ad8ecb" providerId="LiveId" clId="{58F70095-E069-4706-A59F-8C02D4F02D53}" dt="2021-09-24T04:13:16.067" v="5137" actId="20577"/>
          <ac:spMkLst>
            <pc:docMk/>
            <pc:sldMk cId="2378075064" sldId="256"/>
            <ac:spMk id="3" creationId="{DDF0EC8A-1C70-4F39-9313-306A730E0886}"/>
          </ac:spMkLst>
        </pc:spChg>
        <pc:spChg chg="add mod">
          <ac:chgData name="Kitazawa Masakiyo" userId="2bf3742da7ad8ecb" providerId="LiveId" clId="{58F70095-E069-4706-A59F-8C02D4F02D53}" dt="2021-09-23T15:11:57.566" v="1264" actId="1035"/>
          <ac:spMkLst>
            <pc:docMk/>
            <pc:sldMk cId="2378075064" sldId="256"/>
            <ac:spMk id="4" creationId="{61CF844B-E0A9-414A-B557-4DCB4C7A1CF8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8" creationId="{6F5A5072-7B47-4D32-B52A-4EBBF590B8A5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0" creationId="{9715DAF0-AE1B-46C9-8A6B-DB2AA05AB91D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2" creationId="{6016219D-510E-4184-9090-6D5578A87BD1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4" creationId="{AFF4A713-7B75-4B21-90D7-5AB19547C728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6" creationId="{DC631C0B-6DA6-4E57-8231-CE32B3434A7E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8" creationId="{C29501E6-A978-4A61-9689-9085AF97A53A}"/>
          </ac:spMkLst>
        </pc:spChg>
      </pc:sldChg>
      <pc:sldChg chg="addSp delSp modSp new del mod modTransition setBg addAnim delAnim">
        <pc:chgData name="Kitazawa Masakiyo" userId="2bf3742da7ad8ecb" providerId="LiveId" clId="{58F70095-E069-4706-A59F-8C02D4F02D53}" dt="2021-09-23T14:57:17.651" v="923" actId="2696"/>
        <pc:sldMkLst>
          <pc:docMk/>
          <pc:sldMk cId="4291646713" sldId="257"/>
        </pc:sldMkLst>
        <pc:spChg chg="mod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2" creationId="{271987E6-AA1B-4A74-9B2D-D867BC90FC9D}"/>
          </ac:spMkLst>
        </pc:spChg>
        <pc:spChg chg="del mod">
          <ac:chgData name="Kitazawa Masakiyo" userId="2bf3742da7ad8ecb" providerId="LiveId" clId="{58F70095-E069-4706-A59F-8C02D4F02D53}" dt="2021-09-23T06:11:13.150" v="25" actId="478"/>
          <ac:spMkLst>
            <pc:docMk/>
            <pc:sldMk cId="4291646713" sldId="257"/>
            <ac:spMk id="3" creationId="{48C5FC5F-7072-404F-9D80-C1AEDDD0EBF8}"/>
          </ac:spMkLst>
        </pc:spChg>
        <pc:spChg chg="add mod">
          <ac:chgData name="Kitazawa Masakiyo" userId="2bf3742da7ad8ecb" providerId="LiveId" clId="{58F70095-E069-4706-A59F-8C02D4F02D53}" dt="2021-09-23T06:53:23.377" v="137" actId="20577"/>
          <ac:spMkLst>
            <pc:docMk/>
            <pc:sldMk cId="4291646713" sldId="257"/>
            <ac:spMk id="4" creationId="{6FC3687F-BAFC-44BC-A070-189493BB1606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8" creationId="{DEE2AD96-B495-4E06-9291-B71706F728CB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0" creationId="{53CF6D67-C5A8-4ADD-9E8E-1E38CA1D3166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2" creationId="{86909FA0-B515-4681-B7A8-FA281D133B94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4" creationId="{21C9FE86-FCC3-4A31-AA1C-C882262B7FE7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6" creationId="{7D96243B-ECED-4B71-8E06-AE9A285EAD20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8" creationId="{A09989E4-EFDC-4A90-A633-E0525FB4139E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3" creationId="{C4E4288A-DFC8-40A2-90E5-70E851A933AD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5" creationId="{9AD93FD3-7DF2-4DC8-BD55-8B2EB5F63F2A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7" creationId="{956571CF-1434-4180-A385-D4AC63B6269D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9" creationId="{19D0EF7D-8D7F-4A18-A68B-92E2D448730D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5" creationId="{1B15ED52-F352-441B-82BF-E0EA34836D08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6" creationId="{3B2E3793-BFE6-45A2-9B7B-E18844431C99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7" creationId="{BC4C4868-CB8F-4AF9-9CDB-8108F2C19B67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8" creationId="{375E0459-6403-40CD-989D-56A4407CA12E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9" creationId="{53E5B1A8-3AC9-4BD1-9BBC-78CA94F2D1BA}"/>
          </ac:spMkLst>
        </pc:spChg>
        <pc:spChg chg="add del">
          <ac:chgData name="Kitazawa Masakiyo" userId="2bf3742da7ad8ecb" providerId="LiveId" clId="{58F70095-E069-4706-A59F-8C02D4F02D53}" dt="2021-09-23T06:12:51.257" v="43" actId="26606"/>
          <ac:spMkLst>
            <pc:docMk/>
            <pc:sldMk cId="4291646713" sldId="257"/>
            <ac:spMk id="41" creationId="{16F9E488-0718-4E1E-9D12-26779F606252}"/>
          </ac:spMkLst>
        </pc:spChg>
        <pc:spChg chg="add del">
          <ac:chgData name="Kitazawa Masakiyo" userId="2bf3742da7ad8ecb" providerId="LiveId" clId="{58F70095-E069-4706-A59F-8C02D4F02D53}" dt="2021-09-23T06:12:51.257" v="43" actId="26606"/>
          <ac:spMkLst>
            <pc:docMk/>
            <pc:sldMk cId="4291646713" sldId="257"/>
            <ac:spMk id="42" creationId="{D20AEB5B-DFC7-42B4-9FAA-6B95E01D0FCE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4" creationId="{43C48B49-6135-48B6-AC0F-97E5D8D1F03F}"/>
          </ac:spMkLst>
        </pc:spChg>
        <pc:spChg chg="add del">
          <ac:chgData name="Kitazawa Masakiyo" userId="2bf3742da7ad8ecb" providerId="LiveId" clId="{58F70095-E069-4706-A59F-8C02D4F02D53}" dt="2021-09-23T06:48:11.611" v="104" actId="26606"/>
          <ac:spMkLst>
            <pc:docMk/>
            <pc:sldMk cId="4291646713" sldId="257"/>
            <ac:spMk id="45" creationId="{C1DD1A8A-57D5-4A81-AD04-532B043C5611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6" creationId="{9715DAF0-AE1B-46C9-8A6B-DB2AA05AB91D}"/>
          </ac:spMkLst>
        </pc:spChg>
        <pc:spChg chg="add del">
          <ac:chgData name="Kitazawa Masakiyo" userId="2bf3742da7ad8ecb" providerId="LiveId" clId="{58F70095-E069-4706-A59F-8C02D4F02D53}" dt="2021-09-23T06:48:11.611" v="104" actId="26606"/>
          <ac:spMkLst>
            <pc:docMk/>
            <pc:sldMk cId="4291646713" sldId="257"/>
            <ac:spMk id="47" creationId="{007891EC-4501-44ED-A8C8-B11B6DB767AB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8" creationId="{DC631C0B-6DA6-4E57-8231-CE32B3434A7E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50" creationId="{F256AC18-FB41-4977-8B0C-F5082335AB7D}"/>
          </ac:spMkLst>
        </pc:spChg>
        <pc:spChg chg="add del">
          <ac:chgData name="Kitazawa Masakiyo" userId="2bf3742da7ad8ecb" providerId="LiveId" clId="{58F70095-E069-4706-A59F-8C02D4F02D53}" dt="2021-09-23T06:48:28.601" v="106" actId="26606"/>
          <ac:spMkLst>
            <pc:docMk/>
            <pc:sldMk cId="4291646713" sldId="257"/>
            <ac:spMk id="51" creationId="{2643BE6C-86B7-4AB9-91E8-9B5DB45AC8EA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52" creationId="{AFF4A713-7B75-4B21-90D7-5AB19547C728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4" creationId="{C29501E6-A978-4A61-9689-9085AF97A53A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5" creationId="{6F5A5072-7B47-4D32-B52A-4EBBF590B8A5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6" creationId="{9715DAF0-AE1B-46C9-8A6B-DB2AA05AB91D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7" creationId="{6016219D-510E-4184-9090-6D5578A87BD1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8" creationId="{AFF4A713-7B75-4B21-90D7-5AB19547C728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9" creationId="{DC631C0B-6DA6-4E57-8231-CE32B3434A7E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0" creationId="{577D6B2E-37A3-429E-A37C-F30ED6487282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1" creationId="{5CEAD642-85CF-4750-8432-7C80C901F001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2" creationId="{FA33EEAE-15D5-4119-8C1E-89D943F911EF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3" creationId="{730D8B3B-9B80-4025-B934-26DC7D7CD231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4" creationId="{1064D5D5-227B-4F66-9AEA-46F570E793BD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5" creationId="{646B67A4-D328-4747-A82B-65E84FA46368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6" creationId="{B5A1B09C-1565-46F8-B70F-621C5EB48A09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7" creationId="{8C516CC8-80AC-446C-A56E-9F54B7210402}"/>
          </ac:spMkLst>
        </pc:spChg>
        <pc:grpChg chg="add del">
          <ac:chgData name="Kitazawa Masakiyo" userId="2bf3742da7ad8ecb" providerId="LiveId" clId="{58F70095-E069-4706-A59F-8C02D4F02D53}" dt="2021-09-23T06:10:34.815" v="6" actId="26606"/>
          <ac:grpSpMkLst>
            <pc:docMk/>
            <pc:sldMk cId="4291646713" sldId="257"/>
            <ac:grpSpMk id="31" creationId="{C770F868-28FE-4B38-8FC7-E9C841B837FA}"/>
          </ac:grpSpMkLst>
        </pc:grpChg>
        <pc:grpChg chg="add del">
          <ac:chgData name="Kitazawa Masakiyo" userId="2bf3742da7ad8ecb" providerId="LiveId" clId="{58F70095-E069-4706-A59F-8C02D4F02D53}" dt="2021-09-23T06:12:51.257" v="43" actId="26606"/>
          <ac:grpSpMkLst>
            <pc:docMk/>
            <pc:sldMk cId="4291646713" sldId="257"/>
            <ac:grpSpMk id="43" creationId="{64B93721-934F-4F1E-A868-0B2BA110D3B5}"/>
          </ac:grpSpMkLst>
        </pc:grpChg>
        <pc:picChg chg="add del">
          <ac:chgData name="Kitazawa Masakiyo" userId="2bf3742da7ad8ecb" providerId="LiveId" clId="{58F70095-E069-4706-A59F-8C02D4F02D53}" dt="2021-09-23T06:48:11.611" v="104" actId="26606"/>
          <ac:picMkLst>
            <pc:docMk/>
            <pc:sldMk cId="4291646713" sldId="257"/>
            <ac:picMk id="49" creationId="{E983F685-B402-4A2F-B9DE-4560AC1B6212}"/>
          </ac:picMkLst>
        </pc:picChg>
        <pc:picChg chg="add del">
          <ac:chgData name="Kitazawa Masakiyo" userId="2bf3742da7ad8ecb" providerId="LiveId" clId="{58F70095-E069-4706-A59F-8C02D4F02D53}" dt="2021-09-23T06:48:28.601" v="106" actId="26606"/>
          <ac:picMkLst>
            <pc:docMk/>
            <pc:sldMk cId="4291646713" sldId="257"/>
            <ac:picMk id="53" creationId="{752D4BE1-8F95-4E8A-A0F8-534CB116AD1D}"/>
          </ac:picMkLst>
        </pc:picChg>
      </pc:sldChg>
      <pc:sldChg chg="addSp delSp modSp new mod ord setBg">
        <pc:chgData name="Kitazawa Masakiyo" userId="2bf3742da7ad8ecb" providerId="LiveId" clId="{58F70095-E069-4706-A59F-8C02D4F02D53}" dt="2021-09-24T06:44:01.710" v="6424" actId="1038"/>
        <pc:sldMkLst>
          <pc:docMk/>
          <pc:sldMk cId="2798097613" sldId="258"/>
        </pc:sldMkLst>
        <pc:spChg chg="mod">
          <ac:chgData name="Kitazawa Masakiyo" userId="2bf3742da7ad8ecb" providerId="LiveId" clId="{58F70095-E069-4706-A59F-8C02D4F02D53}" dt="2021-09-24T05:05:23.174" v="6055" actId="20577"/>
          <ac:spMkLst>
            <pc:docMk/>
            <pc:sldMk cId="2798097613" sldId="258"/>
            <ac:spMk id="2" creationId="{3CC08191-D164-4FAD-8CC7-6AD5B5AACB93}"/>
          </ac:spMkLst>
        </pc:spChg>
        <pc:spChg chg="add del mod">
          <ac:chgData name="Kitazawa Masakiyo" userId="2bf3742da7ad8ecb" providerId="LiveId" clId="{58F70095-E069-4706-A59F-8C02D4F02D53}" dt="2021-09-23T13:49:38.231" v="249" actId="478"/>
          <ac:spMkLst>
            <pc:docMk/>
            <pc:sldMk cId="2798097613" sldId="258"/>
            <ac:spMk id="3" creationId="{5FF31FB3-F542-41FA-8F0E-B825B56539BF}"/>
          </ac:spMkLst>
        </pc:spChg>
        <pc:spChg chg="del">
          <ac:chgData name="Kitazawa Masakiyo" userId="2bf3742da7ad8ecb" providerId="LiveId" clId="{58F70095-E069-4706-A59F-8C02D4F02D53}" dt="2021-09-23T06:57:29.934" v="175" actId="478"/>
          <ac:spMkLst>
            <pc:docMk/>
            <pc:sldMk cId="2798097613" sldId="258"/>
            <ac:spMk id="3" creationId="{C9821654-FC99-4BD7-804B-E942A44267DB}"/>
          </ac:spMkLst>
        </pc:spChg>
        <pc:spChg chg="add del mod">
          <ac:chgData name="Kitazawa Masakiyo" userId="2bf3742da7ad8ecb" providerId="LiveId" clId="{58F70095-E069-4706-A59F-8C02D4F02D53}" dt="2021-09-23T13:49:07.144" v="245"/>
          <ac:spMkLst>
            <pc:docMk/>
            <pc:sldMk cId="2798097613" sldId="258"/>
            <ac:spMk id="4" creationId="{BF56F2DE-65E0-4977-96F4-14B4380BC449}"/>
          </ac:spMkLst>
        </pc:spChg>
        <pc:spChg chg="add mod ord">
          <ac:chgData name="Kitazawa Masakiyo" userId="2bf3742da7ad8ecb" providerId="LiveId" clId="{58F70095-E069-4706-A59F-8C02D4F02D53}" dt="2021-09-24T06:43:53.531" v="6407" actId="1038"/>
          <ac:spMkLst>
            <pc:docMk/>
            <pc:sldMk cId="2798097613" sldId="258"/>
            <ac:spMk id="5" creationId="{A5918B35-C4F3-4E02-B23A-515FB775CB7F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6" creationId="{81E2FC96-FE4A-41BB-BCFE-9EC2D6159B92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7" creationId="{D23EB13A-A08F-42D2-8221-A7B82B556C49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7" creationId="{D4993743-B10A-433C-9996-3035D2C3ABC6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8" creationId="{BB3B8946-A0AA-42D4-8A24-639DC6EA170E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9" creationId="{AB1038E6-06EF-4DCB-B52E-D3825C50F7C6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10" creationId="{5A0118C5-4F8D-4CF4-BADD-53FEACC6C42A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1" creationId="{5C7EF35C-8B7D-4026-8F09-8B2B2250579B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14" creationId="{2900993B-8A3F-4178-B1CC-62E739A6FE2B}"/>
          </ac:spMkLst>
        </pc:spChg>
        <pc:spChg chg="add mod or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15" creationId="{21EB14BD-F87D-49EA-BF4F-BD3747630E09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5" creationId="{5F24A71D-C0A9-49AC-B2D1-5A9EA2BD383E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9" creationId="{14280C55-570C-4284-9850-B2BA33DB6726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20" creationId="{EAED1919-54A1-41C9-B30B-A3FF3F58E38B}"/>
          </ac:spMkLst>
        </pc:spChg>
        <pc:spChg chg="add del mod">
          <ac:chgData name="Kitazawa Masakiyo" userId="2bf3742da7ad8ecb" providerId="LiveId" clId="{58F70095-E069-4706-A59F-8C02D4F02D53}" dt="2021-09-24T00:01:57.433" v="3978" actId="478"/>
          <ac:spMkLst>
            <pc:docMk/>
            <pc:sldMk cId="2798097613" sldId="258"/>
            <ac:spMk id="21" creationId="{2FB8381F-EF87-4B68-8F3F-58DB6F7D9AF8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26" creationId="{FFFEB18F-F81F-4CED-BE64-EB888A77C3B8}"/>
          </ac:spMkLst>
        </pc:spChg>
        <pc:spChg chg="mod">
          <ac:chgData name="Kitazawa Masakiyo" userId="2bf3742da7ad8ecb" providerId="LiveId" clId="{58F70095-E069-4706-A59F-8C02D4F02D53}" dt="2021-09-23T15:31:20.646" v="1928" actId="1076"/>
          <ac:spMkLst>
            <pc:docMk/>
            <pc:sldMk cId="2798097613" sldId="258"/>
            <ac:spMk id="201" creationId="{5BB2F078-8B6B-4E5C-A664-5AC80CBCBAAD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202" creationId="{270C49A2-E3C1-438B-AD39-7DD689CF8853}"/>
          </ac:spMkLst>
        </pc:s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12" creationId="{00C7DD97-49DC-4BFD-951D-CFF51B976DE9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16" creationId="{176786CF-68E6-476D-909E-8522718B7BE0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22" creationId="{00E015F5-1A99-4E40-BC3D-7707802996B5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28" creationId="{A04977CB-3825-471A-A590-C57F8C350306}"/>
          </ac:grpSpMkLst>
        </pc:grpChg>
        <pc:grpChg chg="add mod">
          <ac:chgData name="Kitazawa Masakiyo" userId="2bf3742da7ad8ecb" providerId="LiveId" clId="{58F70095-E069-4706-A59F-8C02D4F02D53}" dt="2021-09-24T06:43:53.531" v="6407" actId="1038"/>
          <ac:grpSpMkLst>
            <pc:docMk/>
            <pc:sldMk cId="2798097613" sldId="258"/>
            <ac:grpSpMk id="199" creationId="{D48D1310-BE24-471E-9341-466606452E28}"/>
          </ac:grpSpMkLst>
        </pc:grpChg>
        <pc:picChg chg="add mod or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3" creationId="{A5B45117-881B-42C5-92C7-1E8A5CB8A6B7}"/>
          </ac:picMkLst>
        </pc:picChg>
        <pc:picChg chg="add mo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4" creationId="{499BF094-1A45-4FC5-ABE7-25335866E50B}"/>
          </ac:picMkLst>
        </pc:picChg>
        <pc:picChg chg="add del">
          <ac:chgData name="Kitazawa Masakiyo" userId="2bf3742da7ad8ecb" providerId="LiveId" clId="{58F70095-E069-4706-A59F-8C02D4F02D53}" dt="2021-09-23T06:35:00.933" v="52"/>
          <ac:picMkLst>
            <pc:docMk/>
            <pc:sldMk cId="2798097613" sldId="258"/>
            <ac:picMk id="4" creationId="{F69D302A-8510-4D22-8D0A-99B1EBE3E44A}"/>
          </ac:picMkLst>
        </pc:picChg>
        <pc:picChg chg="add mod or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198" creationId="{EF085DDB-5D97-473E-A8D8-8A9415A74F63}"/>
          </ac:picMkLst>
        </pc:picChg>
        <pc:picChg chg="mod">
          <ac:chgData name="Kitazawa Masakiyo" userId="2bf3742da7ad8ecb" providerId="LiveId" clId="{58F70095-E069-4706-A59F-8C02D4F02D53}" dt="2021-09-23T15:27:00.556" v="1575"/>
          <ac:picMkLst>
            <pc:docMk/>
            <pc:sldMk cId="2798097613" sldId="258"/>
            <ac:picMk id="200" creationId="{5B6A4785-F618-4C8C-8BFA-D2BB12A21ADF}"/>
          </ac:picMkLst>
        </pc:picChg>
      </pc:sldChg>
      <pc:sldChg chg="new del">
        <pc:chgData name="Kitazawa Masakiyo" userId="2bf3742da7ad8ecb" providerId="LiveId" clId="{58F70095-E069-4706-A59F-8C02D4F02D53}" dt="2021-09-23T06:13:05.897" v="45" actId="680"/>
        <pc:sldMkLst>
          <pc:docMk/>
          <pc:sldMk cId="3384716557" sldId="258"/>
        </pc:sldMkLst>
      </pc:sldChg>
      <pc:sldChg chg="addSp modSp add del mod">
        <pc:chgData name="Kitazawa Masakiyo" userId="2bf3742da7ad8ecb" providerId="LiveId" clId="{58F70095-E069-4706-A59F-8C02D4F02D53}" dt="2021-09-23T14:28:32.815" v="836" actId="2696"/>
        <pc:sldMkLst>
          <pc:docMk/>
          <pc:sldMk cId="1029490025" sldId="259"/>
        </pc:sldMkLst>
        <pc:spChg chg="add mod">
          <ac:chgData name="Kitazawa Masakiyo" userId="2bf3742da7ad8ecb" providerId="LiveId" clId="{58F70095-E069-4706-A59F-8C02D4F02D53}" dt="2021-09-23T13:48:40.341" v="239" actId="207"/>
          <ac:spMkLst>
            <pc:docMk/>
            <pc:sldMk cId="1029490025" sldId="259"/>
            <ac:spMk id="3" creationId="{F2613862-4939-490C-B1F1-7F4B3E853E1D}"/>
          </ac:spMkLst>
        </pc:spChg>
      </pc:sldChg>
      <pc:sldChg chg="addSp delSp add del setBg delDesignElem">
        <pc:chgData name="Kitazawa Masakiyo" userId="2bf3742da7ad8ecb" providerId="LiveId" clId="{58F70095-E069-4706-A59F-8C02D4F02D53}" dt="2021-09-23T06:34:55.090" v="50"/>
        <pc:sldMkLst>
          <pc:docMk/>
          <pc:sldMk cId="1172319821" sldId="259"/>
        </pc:sldMkLst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5" creationId="{1B15ED52-F352-441B-82BF-E0EA34836D08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6" creationId="{3B2E3793-BFE6-45A2-9B7B-E18844431C99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7" creationId="{BC4C4868-CB8F-4AF9-9CDB-8108F2C19B67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8" creationId="{375E0459-6403-40CD-989D-56A4407CA12E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9" creationId="{53E5B1A8-3AC9-4BD1-9BBC-78CA94F2D1BA}"/>
          </ac:spMkLst>
        </pc:spChg>
      </pc:sldChg>
      <pc:sldChg chg="del">
        <pc:chgData name="Kitazawa Masakiyo" userId="2bf3742da7ad8ecb" providerId="LiveId" clId="{58F70095-E069-4706-A59F-8C02D4F02D53}" dt="2021-09-23T06:34:52.538" v="47"/>
        <pc:sldMkLst>
          <pc:docMk/>
          <pc:sldMk cId="1752210909" sldId="259"/>
        </pc:sldMkLst>
      </pc:sldChg>
      <pc:sldChg chg="addSp delSp modSp new mod ord modAnim">
        <pc:chgData name="Kitazawa Masakiyo" userId="2bf3742da7ad8ecb" providerId="LiveId" clId="{58F70095-E069-4706-A59F-8C02D4F02D53}" dt="2021-09-24T06:24:13.223" v="6310" actId="1036"/>
        <pc:sldMkLst>
          <pc:docMk/>
          <pc:sldMk cId="885473987" sldId="260"/>
        </pc:sldMkLst>
        <pc:spChg chg="del">
          <ac:chgData name="Kitazawa Masakiyo" userId="2bf3742da7ad8ecb" providerId="LiveId" clId="{58F70095-E069-4706-A59F-8C02D4F02D53}" dt="2021-09-23T13:54:37.261" v="413" actId="478"/>
          <ac:spMkLst>
            <pc:docMk/>
            <pc:sldMk cId="885473987" sldId="260"/>
            <ac:spMk id="2" creationId="{847B899F-09DF-4ABF-9674-B97F621AD73A}"/>
          </ac:spMkLst>
        </pc:spChg>
        <pc:spChg chg="add mod">
          <ac:chgData name="Kitazawa Masakiyo" userId="2bf3742da7ad8ecb" providerId="LiveId" clId="{58F70095-E069-4706-A59F-8C02D4F02D53}" dt="2021-09-24T00:20:35.289" v="4402" actId="20577"/>
          <ac:spMkLst>
            <pc:docMk/>
            <pc:sldMk cId="885473987" sldId="260"/>
            <ac:spMk id="2" creationId="{E097B0A3-32CD-469A-A44D-49E27F154F85}"/>
          </ac:spMkLst>
        </pc:spChg>
        <pc:spChg chg="mod">
          <ac:chgData name="Kitazawa Masakiyo" userId="2bf3742da7ad8ecb" providerId="LiveId" clId="{58F70095-E069-4706-A59F-8C02D4F02D53}" dt="2021-09-23T13:54:32.864" v="412" actId="20577"/>
          <ac:spMkLst>
            <pc:docMk/>
            <pc:sldMk cId="885473987" sldId="260"/>
            <ac:spMk id="3" creationId="{796192D9-0523-4457-88A5-33C51E3092A1}"/>
          </ac:spMkLst>
        </pc:spChg>
        <pc:spChg chg="add mod">
          <ac:chgData name="Kitazawa Masakiyo" userId="2bf3742da7ad8ecb" providerId="LiveId" clId="{58F70095-E069-4706-A59F-8C02D4F02D53}" dt="2021-09-23T14:25:13.082" v="741" actId="113"/>
          <ac:spMkLst>
            <pc:docMk/>
            <pc:sldMk cId="885473987" sldId="260"/>
            <ac:spMk id="5" creationId="{EDF58CF3-9A26-4ADD-A813-231266167C9A}"/>
          </ac:spMkLst>
        </pc:spChg>
        <pc:spChg chg="add mod">
          <ac:chgData name="Kitazawa Masakiyo" userId="2bf3742da7ad8ecb" providerId="LiveId" clId="{58F70095-E069-4706-A59F-8C02D4F02D53}" dt="2021-09-24T00:36:51.568" v="4690" actId="1037"/>
          <ac:spMkLst>
            <pc:docMk/>
            <pc:sldMk cId="885473987" sldId="260"/>
            <ac:spMk id="6" creationId="{19F09419-8CE7-4756-9BAC-DF2F03975EC1}"/>
          </ac:spMkLst>
        </pc:spChg>
        <pc:spChg chg="add mod">
          <ac:chgData name="Kitazawa Masakiyo" userId="2bf3742da7ad8ecb" providerId="LiveId" clId="{58F70095-E069-4706-A59F-8C02D4F02D53}" dt="2021-09-24T00:18:42.948" v="4325" actId="403"/>
          <ac:spMkLst>
            <pc:docMk/>
            <pc:sldMk cId="885473987" sldId="260"/>
            <ac:spMk id="11" creationId="{D46EDEBB-BF04-42E6-B820-B40E0442B254}"/>
          </ac:spMkLst>
        </pc:spChg>
        <pc:spChg chg="add mod">
          <ac:chgData name="Kitazawa Masakiyo" userId="2bf3742da7ad8ecb" providerId="LiveId" clId="{58F70095-E069-4706-A59F-8C02D4F02D53}" dt="2021-09-24T00:36:51.568" v="4690" actId="1037"/>
          <ac:spMkLst>
            <pc:docMk/>
            <pc:sldMk cId="885473987" sldId="260"/>
            <ac:spMk id="12" creationId="{4C96BD2D-1DCB-496A-BD44-1437E178E2A2}"/>
          </ac:spMkLst>
        </pc:spChg>
        <pc:spChg chg="add mod">
          <ac:chgData name="Kitazawa Masakiyo" userId="2bf3742da7ad8ecb" providerId="LiveId" clId="{58F70095-E069-4706-A59F-8C02D4F02D53}" dt="2021-09-24T05:00:50.083" v="6020" actId="164"/>
          <ac:spMkLst>
            <pc:docMk/>
            <pc:sldMk cId="885473987" sldId="260"/>
            <ac:spMk id="13" creationId="{931DA358-785D-4DB3-99E0-3B5DBD3E6504}"/>
          </ac:spMkLst>
        </pc:spChg>
        <pc:spChg chg="add mod">
          <ac:chgData name="Kitazawa Masakiyo" userId="2bf3742da7ad8ecb" providerId="LiveId" clId="{58F70095-E069-4706-A59F-8C02D4F02D53}" dt="2021-09-24T05:45:35.563" v="6181" actId="1076"/>
          <ac:spMkLst>
            <pc:docMk/>
            <pc:sldMk cId="885473987" sldId="260"/>
            <ac:spMk id="15" creationId="{9F0A5F53-713D-4DE7-ADBF-195B51666681}"/>
          </ac:spMkLst>
        </pc:spChg>
        <pc:spChg chg="add mod ord">
          <ac:chgData name="Kitazawa Masakiyo" userId="2bf3742da7ad8ecb" providerId="LiveId" clId="{58F70095-E069-4706-A59F-8C02D4F02D53}" dt="2021-09-24T05:45:09.783" v="6177" actId="14100"/>
          <ac:spMkLst>
            <pc:docMk/>
            <pc:sldMk cId="885473987" sldId="260"/>
            <ac:spMk id="16" creationId="{B5DD1D49-3F38-4E2E-B45B-A585ABE30D45}"/>
          </ac:spMkLst>
        </pc:spChg>
        <pc:grpChg chg="add mod">
          <ac:chgData name="Kitazawa Masakiyo" userId="2bf3742da7ad8ecb" providerId="LiveId" clId="{58F70095-E069-4706-A59F-8C02D4F02D53}" dt="2021-09-24T06:23:34.248" v="6300"/>
          <ac:grpSpMkLst>
            <pc:docMk/>
            <pc:sldMk cId="885473987" sldId="260"/>
            <ac:grpSpMk id="9" creationId="{6480C755-B995-4CE2-A2E9-B5A5DBD11B39}"/>
          </ac:grpSpMkLst>
        </pc:grpChg>
        <pc:picChg chg="add mod">
          <ac:chgData name="Kitazawa Masakiyo" userId="2bf3742da7ad8ecb" providerId="LiveId" clId="{58F70095-E069-4706-A59F-8C02D4F02D53}" dt="2021-09-24T00:18:07.933" v="4251" actId="14100"/>
          <ac:picMkLst>
            <pc:docMk/>
            <pc:sldMk cId="885473987" sldId="260"/>
            <ac:picMk id="4" creationId="{D73F8DE4-698D-4329-9E6C-E7079476CD39}"/>
          </ac:picMkLst>
        </pc:picChg>
        <pc:picChg chg="add mod">
          <ac:chgData name="Kitazawa Masakiyo" userId="2bf3742da7ad8ecb" providerId="LiveId" clId="{58F70095-E069-4706-A59F-8C02D4F02D53}" dt="2021-09-24T00:36:51.568" v="4690" actId="1037"/>
          <ac:picMkLst>
            <pc:docMk/>
            <pc:sldMk cId="885473987" sldId="260"/>
            <ac:picMk id="7" creationId="{754CE56B-479D-401F-ACDC-BC07E7198348}"/>
          </ac:picMkLst>
        </pc:picChg>
        <pc:picChg chg="add mod">
          <ac:chgData name="Kitazawa Masakiyo" userId="2bf3742da7ad8ecb" providerId="LiveId" clId="{58F70095-E069-4706-A59F-8C02D4F02D53}" dt="2021-09-24T00:36:51.568" v="4690" actId="1037"/>
          <ac:picMkLst>
            <pc:docMk/>
            <pc:sldMk cId="885473987" sldId="260"/>
            <ac:picMk id="8" creationId="{09D5013A-4D2B-4469-9BCE-F285EE17D844}"/>
          </ac:picMkLst>
        </pc:picChg>
        <pc:picChg chg="add mod modCrop">
          <ac:chgData name="Kitazawa Masakiyo" userId="2bf3742da7ad8ecb" providerId="LiveId" clId="{58F70095-E069-4706-A59F-8C02D4F02D53}" dt="2021-09-24T06:24:13.223" v="6310" actId="1036"/>
          <ac:picMkLst>
            <pc:docMk/>
            <pc:sldMk cId="885473987" sldId="260"/>
            <ac:picMk id="10" creationId="{EE4E35EE-2095-4086-8D22-D60C2D6CDA04}"/>
          </ac:picMkLst>
        </pc:picChg>
        <pc:picChg chg="add mod">
          <ac:chgData name="Kitazawa Masakiyo" userId="2bf3742da7ad8ecb" providerId="LiveId" clId="{58F70095-E069-4706-A59F-8C02D4F02D53}" dt="2021-09-24T05:00:50.083" v="6020" actId="164"/>
          <ac:picMkLst>
            <pc:docMk/>
            <pc:sldMk cId="885473987" sldId="260"/>
            <ac:picMk id="14" creationId="{647C78D9-C76B-4F09-936E-96BA7E0DB50F}"/>
          </ac:picMkLst>
        </pc:picChg>
      </pc:sldChg>
      <pc:sldChg chg="new del">
        <pc:chgData name="Kitazawa Masakiyo" userId="2bf3742da7ad8ecb" providerId="LiveId" clId="{58F70095-E069-4706-A59F-8C02D4F02D53}" dt="2021-09-23T13:51:19.408" v="292" actId="680"/>
        <pc:sldMkLst>
          <pc:docMk/>
          <pc:sldMk cId="2869073464" sldId="260"/>
        </pc:sldMkLst>
      </pc:sldChg>
      <pc:sldChg chg="addSp delSp modSp del mod">
        <pc:chgData name="Kitazawa Masakiyo" userId="2bf3742da7ad8ecb" providerId="LiveId" clId="{58F70095-E069-4706-A59F-8C02D4F02D53}" dt="2021-09-23T15:09:41.595" v="1216" actId="2696"/>
        <pc:sldMkLst>
          <pc:docMk/>
          <pc:sldMk cId="4155151995" sldId="512"/>
        </pc:sldMkLst>
        <pc:spChg chg="mod">
          <ac:chgData name="Kitazawa Masakiyo" userId="2bf3742da7ad8ecb" providerId="LiveId" clId="{58F70095-E069-4706-A59F-8C02D4F02D53}" dt="2021-09-23T15:02:59.159" v="1042" actId="17032"/>
          <ac:spMkLst>
            <pc:docMk/>
            <pc:sldMk cId="4155151995" sldId="512"/>
            <ac:spMk id="27" creationId="{01AF39A0-6846-4862-8168-BC4920548283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0" creationId="{525F4F6A-B77F-464D-AEE9-F902CBB12390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1" creationId="{02CB7977-F61A-417B-94F2-17DBB17D72E4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4" creationId="{7128949C-B8BB-4626-8D2B-F212EACF6143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9" creationId="{5B3E6F5F-97C4-4C02-B170-3A2FBD65661E}"/>
          </ac:spMkLst>
        </pc:spChg>
        <pc:picChg chg="add del mod">
          <ac:chgData name="Kitazawa Masakiyo" userId="2bf3742da7ad8ecb" providerId="LiveId" clId="{58F70095-E069-4706-A59F-8C02D4F02D53}" dt="2021-09-23T14:59:47.883" v="956"/>
          <ac:picMkLst>
            <pc:docMk/>
            <pc:sldMk cId="4155151995" sldId="512"/>
            <ac:picMk id="5" creationId="{5E25EF90-37A2-4DD5-A3FB-FFF0C0575E0A}"/>
          </ac:picMkLst>
        </pc:picChg>
        <pc:picChg chg="add del mod">
          <ac:chgData name="Kitazawa Masakiyo" userId="2bf3742da7ad8ecb" providerId="LiveId" clId="{58F70095-E069-4706-A59F-8C02D4F02D53}" dt="2021-09-23T15:01:26.855" v="981"/>
          <ac:picMkLst>
            <pc:docMk/>
            <pc:sldMk cId="4155151995" sldId="512"/>
            <ac:picMk id="5" creationId="{5ED81EF4-D632-432E-A2EC-20E37FA9009B}"/>
          </ac:picMkLst>
        </pc:picChg>
        <pc:picChg chg="add mod">
          <ac:chgData name="Kitazawa Masakiyo" userId="2bf3742da7ad8ecb" providerId="LiveId" clId="{58F70095-E069-4706-A59F-8C02D4F02D53}" dt="2021-09-23T15:01:26.855" v="979"/>
          <ac:picMkLst>
            <pc:docMk/>
            <pc:sldMk cId="4155151995" sldId="512"/>
            <ac:picMk id="7" creationId="{4AA3F81C-D212-4226-8F03-011242C89839}"/>
          </ac:picMkLst>
        </pc:picChg>
        <pc:picChg chg="add mod">
          <ac:chgData name="Kitazawa Masakiyo" userId="2bf3742da7ad8ecb" providerId="LiveId" clId="{58F70095-E069-4706-A59F-8C02D4F02D53}" dt="2021-09-23T15:01:41.184" v="991"/>
          <ac:picMkLst>
            <pc:docMk/>
            <pc:sldMk cId="4155151995" sldId="512"/>
            <ac:picMk id="10" creationId="{D552B78C-2B88-4466-B1A5-4346CDA8792A}"/>
          </ac:picMkLst>
        </pc:picChg>
        <pc:picChg chg="add mod">
          <ac:chgData name="Kitazawa Masakiyo" userId="2bf3742da7ad8ecb" providerId="LiveId" clId="{58F70095-E069-4706-A59F-8C02D4F02D53}" dt="2021-09-23T15:01:53.281" v="1003"/>
          <ac:picMkLst>
            <pc:docMk/>
            <pc:sldMk cId="4155151995" sldId="512"/>
            <ac:picMk id="12" creationId="{B1F3C441-D9AF-4D34-A5B7-A68DEC61965D}"/>
          </ac:picMkLst>
        </pc:picChg>
        <pc:picChg chg="add del mod">
          <ac:chgData name="Kitazawa Masakiyo" userId="2bf3742da7ad8ecb" providerId="LiveId" clId="{58F70095-E069-4706-A59F-8C02D4F02D53}" dt="2021-09-23T15:02:13.659" v="1029"/>
          <ac:picMkLst>
            <pc:docMk/>
            <pc:sldMk cId="4155151995" sldId="512"/>
            <ac:picMk id="14" creationId="{ACF394D9-9CB2-4482-94E5-CF57D14643CD}"/>
          </ac:picMkLst>
        </pc:picChg>
        <pc:picChg chg="add del mod">
          <ac:chgData name="Kitazawa Masakiyo" userId="2bf3742da7ad8ecb" providerId="LiveId" clId="{58F70095-E069-4706-A59F-8C02D4F02D53}" dt="2021-09-23T15:05:53.196" v="1086" actId="21"/>
          <ac:picMkLst>
            <pc:docMk/>
            <pc:sldMk cId="4155151995" sldId="512"/>
            <ac:picMk id="16" creationId="{1916D62E-C03C-4D18-8692-5DBB5B797EAE}"/>
          </ac:picMkLst>
        </pc:picChg>
        <pc:picChg chg="add del">
          <ac:chgData name="Kitazawa Masakiyo" userId="2bf3742da7ad8ecb" providerId="LiveId" clId="{58F70095-E069-4706-A59F-8C02D4F02D53}" dt="2021-09-23T15:01:13.955" v="969"/>
          <ac:picMkLst>
            <pc:docMk/>
            <pc:sldMk cId="4155151995" sldId="512"/>
            <ac:picMk id="17" creationId="{319AFB7A-A879-4820-87FF-B6C15E56E0D5}"/>
          </ac:picMkLst>
        </pc:picChg>
        <pc:picChg chg="add del mod">
          <ac:chgData name="Kitazawa Masakiyo" userId="2bf3742da7ad8ecb" providerId="LiveId" clId="{58F70095-E069-4706-A59F-8C02D4F02D53}" dt="2021-09-23T15:05:53.196" v="1086" actId="21"/>
          <ac:picMkLst>
            <pc:docMk/>
            <pc:sldMk cId="4155151995" sldId="512"/>
            <ac:picMk id="19" creationId="{2F72990B-5D66-4932-BC40-2E3341E38F49}"/>
          </ac:picMkLst>
        </pc:picChg>
        <pc:picChg chg="del">
          <ac:chgData name="Kitazawa Masakiyo" userId="2bf3742da7ad8ecb" providerId="LiveId" clId="{58F70095-E069-4706-A59F-8C02D4F02D53}" dt="2021-09-23T15:01:41.188" v="993"/>
          <ac:picMkLst>
            <pc:docMk/>
            <pc:sldMk cId="4155151995" sldId="512"/>
            <ac:picMk id="35" creationId="{75D73FCC-CDD7-4630-B757-305669E96CC1}"/>
          </ac:picMkLst>
        </pc:picChg>
        <pc:picChg chg="del">
          <ac:chgData name="Kitazawa Masakiyo" userId="2bf3742da7ad8ecb" providerId="LiveId" clId="{58F70095-E069-4706-A59F-8C02D4F02D53}" dt="2021-09-23T15:01:53.282" v="1005"/>
          <ac:picMkLst>
            <pc:docMk/>
            <pc:sldMk cId="4155151995" sldId="512"/>
            <ac:picMk id="37" creationId="{03D5522B-D5C4-4F07-8838-AD1EFD72D795}"/>
          </ac:picMkLst>
        </pc:picChg>
        <pc:picChg chg="del">
          <ac:chgData name="Kitazawa Masakiyo" userId="2bf3742da7ad8ecb" providerId="LiveId" clId="{58F70095-E069-4706-A59F-8C02D4F02D53}" dt="2021-09-23T15:01:58.139" v="1017"/>
          <ac:picMkLst>
            <pc:docMk/>
            <pc:sldMk cId="4155151995" sldId="512"/>
            <ac:picMk id="43" creationId="{D5593133-50BD-4942-965D-3698E0530098}"/>
          </ac:picMkLst>
        </pc:picChg>
        <pc:picChg chg="del">
          <ac:chgData name="Kitazawa Masakiyo" userId="2bf3742da7ad8ecb" providerId="LiveId" clId="{58F70095-E069-4706-A59F-8C02D4F02D53}" dt="2021-09-23T15:02:25.119" v="1041"/>
          <ac:picMkLst>
            <pc:docMk/>
            <pc:sldMk cId="4155151995" sldId="512"/>
            <ac:picMk id="47" creationId="{BFF2B6AB-7D88-4C25-9D44-933E21577BA2}"/>
          </ac:picMkLst>
        </pc:picChg>
      </pc:sldChg>
      <pc:sldChg chg="addSp delSp modSp mod ord">
        <pc:chgData name="Kitazawa Masakiyo" userId="2bf3742da7ad8ecb" providerId="LiveId" clId="{58F70095-E069-4706-A59F-8C02D4F02D53}" dt="2021-09-24T04:46:37.002" v="5822" actId="20578"/>
        <pc:sldMkLst>
          <pc:docMk/>
          <pc:sldMk cId="3235947682" sldId="952"/>
        </pc:sldMkLst>
        <pc:spChg chg="mod">
          <ac:chgData name="Kitazawa Masakiyo" userId="2bf3742da7ad8ecb" providerId="LiveId" clId="{58F70095-E069-4706-A59F-8C02D4F02D53}" dt="2021-09-24T03:26:07.382" v="4800"/>
          <ac:spMkLst>
            <pc:docMk/>
            <pc:sldMk cId="3235947682" sldId="952"/>
            <ac:spMk id="2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4T04:37:43.799" v="5702" actId="14100"/>
          <ac:spMkLst>
            <pc:docMk/>
            <pc:sldMk cId="3235947682" sldId="952"/>
            <ac:spMk id="155" creationId="{51B83D63-3677-4971-B642-DF48E9109AC9}"/>
          </ac:spMkLst>
        </pc:spChg>
        <pc:spChg chg="add mod">
          <ac:chgData name="Kitazawa Masakiyo" userId="2bf3742da7ad8ecb" providerId="LiveId" clId="{58F70095-E069-4706-A59F-8C02D4F02D53}" dt="2021-09-24T03:24:58.755" v="4797" actId="1076"/>
          <ac:spMkLst>
            <pc:docMk/>
            <pc:sldMk cId="3235947682" sldId="952"/>
            <ac:spMk id="156" creationId="{22AB4AA8-9E05-43DE-BB78-51A259417CCA}"/>
          </ac:spMkLst>
        </pc:spChg>
        <pc:spChg chg="add mod">
          <ac:chgData name="Kitazawa Masakiyo" userId="2bf3742da7ad8ecb" providerId="LiveId" clId="{58F70095-E069-4706-A59F-8C02D4F02D53}" dt="2021-09-24T04:46:37.002" v="5822" actId="20578"/>
          <ac:spMkLst>
            <pc:docMk/>
            <pc:sldMk cId="3235947682" sldId="952"/>
            <ac:spMk id="157" creationId="{E7F3D8CF-4C9B-4FF0-BF65-6DE31CFB8A0D}"/>
          </ac:spMkLst>
        </pc:spChg>
        <pc:spChg chg="add mod">
          <ac:chgData name="Kitazawa Masakiyo" userId="2bf3742da7ad8ecb" providerId="LiveId" clId="{58F70095-E069-4706-A59F-8C02D4F02D53}" dt="2021-09-24T04:19:04.138" v="5163" actId="1076"/>
          <ac:spMkLst>
            <pc:docMk/>
            <pc:sldMk cId="3235947682" sldId="952"/>
            <ac:spMk id="158" creationId="{38511466-E2CD-4A83-BC16-519B6B9DF925}"/>
          </ac:spMkLst>
        </pc:spChg>
        <pc:spChg chg="del">
          <ac:chgData name="Kitazawa Masakiyo" userId="2bf3742da7ad8ecb" providerId="LiveId" clId="{58F70095-E069-4706-A59F-8C02D4F02D53}" dt="2021-09-24T03:23:21.362" v="4760" actId="478"/>
          <ac:spMkLst>
            <pc:docMk/>
            <pc:sldMk cId="3235947682" sldId="952"/>
            <ac:spMk id="27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0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6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6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2:36.957" v="4734" actId="1076"/>
          <ac:spMkLst>
            <pc:docMk/>
            <pc:sldMk cId="3235947682" sldId="952"/>
            <ac:spMk id="562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6:17.345" v="5803"/>
          <ac:picMkLst>
            <pc:docMk/>
            <pc:sldMk cId="3235947682" sldId="952"/>
            <ac:picMk id="4" creationId="{E4146A8B-E703-4E6E-BF11-A519E27ED375}"/>
          </ac:picMkLst>
        </pc:picChg>
        <pc:picChg chg="add mod">
          <ac:chgData name="Kitazawa Masakiyo" userId="2bf3742da7ad8ecb" providerId="LiveId" clId="{58F70095-E069-4706-A59F-8C02D4F02D53}" dt="2021-09-24T04:46:17.345" v="5801"/>
          <ac:picMkLst>
            <pc:docMk/>
            <pc:sldMk cId="3235947682" sldId="952"/>
            <ac:picMk id="5" creationId="{CC3F2020-102C-4BD7-A2D3-12016A676B79}"/>
          </ac:picMkLst>
        </pc:picChg>
        <pc:picChg chg="add del mod">
          <ac:chgData name="Kitazawa Masakiyo" userId="2bf3742da7ad8ecb" providerId="LiveId" clId="{58F70095-E069-4706-A59F-8C02D4F02D53}" dt="2021-09-24T04:46:24.138" v="5815"/>
          <ac:picMkLst>
            <pc:docMk/>
            <pc:sldMk cId="3235947682" sldId="952"/>
            <ac:picMk id="6" creationId="{CB2D4D8C-A99B-480E-9E2D-15734D35BC10}"/>
          </ac:picMkLst>
        </pc:picChg>
        <pc:picChg chg="add mod">
          <ac:chgData name="Kitazawa Masakiyo" userId="2bf3742da7ad8ecb" providerId="LiveId" clId="{58F70095-E069-4706-A59F-8C02D4F02D53}" dt="2021-09-24T04:46:24.138" v="5813"/>
          <ac:picMkLst>
            <pc:docMk/>
            <pc:sldMk cId="3235947682" sldId="952"/>
            <ac:picMk id="8" creationId="{E0D7B777-A1C3-411C-AA26-705628894104}"/>
          </ac:picMkLst>
        </pc:picChg>
        <pc:picChg chg="del">
          <ac:chgData name="Kitazawa Masakiyo" userId="2bf3742da7ad8ecb" providerId="LiveId" clId="{58F70095-E069-4706-A59F-8C02D4F02D53}" dt="2021-09-24T03:22:52.169" v="4746"/>
          <ac:picMkLst>
            <pc:docMk/>
            <pc:sldMk cId="3235947682" sldId="952"/>
            <ac:picMk id="495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49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1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2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7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8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4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5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6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3:23:01.286" v="4758"/>
          <ac:picMkLst>
            <pc:docMk/>
            <pc:sldMk cId="3235947682" sldId="952"/>
            <ac:picMk id="563" creationId="{00000000-0000-0000-0000-000000000000}"/>
          </ac:picMkLst>
        </pc:pic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89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4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5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1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2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9" creationId="{00000000-0000-0000-0000-000000000000}"/>
          </ac:cxnSpMkLst>
        </pc:cxnChg>
      </pc:sldChg>
      <pc:sldChg chg="del">
        <pc:chgData name="Kitazawa Masakiyo" userId="2bf3742da7ad8ecb" providerId="LiveId" clId="{58F70095-E069-4706-A59F-8C02D4F02D53}" dt="2021-09-24T04:34:47.739" v="5484" actId="2696"/>
        <pc:sldMkLst>
          <pc:docMk/>
          <pc:sldMk cId="3858862434" sldId="957"/>
        </pc:sldMkLst>
      </pc:sldChg>
      <pc:sldChg chg="addSp delSp modSp mod ord">
        <pc:chgData name="Kitazawa Masakiyo" userId="2bf3742da7ad8ecb" providerId="LiveId" clId="{58F70095-E069-4706-A59F-8C02D4F02D53}" dt="2021-09-24T06:02:11.417" v="6191"/>
        <pc:sldMkLst>
          <pc:docMk/>
          <pc:sldMk cId="4122903107" sldId="957"/>
        </pc:sldMkLst>
        <pc:spChg chg="mod">
          <ac:chgData name="Kitazawa Masakiyo" userId="2bf3742da7ad8ecb" providerId="LiveId" clId="{58F70095-E069-4706-A59F-8C02D4F02D53}" dt="2021-09-24T04:35:07.401" v="5524" actId="20577"/>
          <ac:spMkLst>
            <pc:docMk/>
            <pc:sldMk cId="4122903107" sldId="957"/>
            <ac:spMk id="2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6:46.838" v="5834"/>
          <ac:picMkLst>
            <pc:docMk/>
            <pc:sldMk cId="4122903107" sldId="957"/>
            <ac:picMk id="4" creationId="{96102BAD-3BF4-427A-84D8-2AAE97D30C62}"/>
          </ac:picMkLst>
        </pc:picChg>
        <pc:picChg chg="add mod">
          <ac:chgData name="Kitazawa Masakiyo" userId="2bf3742da7ad8ecb" providerId="LiveId" clId="{58F70095-E069-4706-A59F-8C02D4F02D53}" dt="2021-09-24T04:46:46.838" v="5832"/>
          <ac:picMkLst>
            <pc:docMk/>
            <pc:sldMk cId="4122903107" sldId="957"/>
            <ac:picMk id="7" creationId="{88206BB1-1C93-46D3-8BF9-F4FBD2E8EAA8}"/>
          </ac:picMkLst>
        </pc:picChg>
        <pc:picChg chg="add mod">
          <ac:chgData name="Kitazawa Masakiyo" userId="2bf3742da7ad8ecb" providerId="LiveId" clId="{58F70095-E069-4706-A59F-8C02D4F02D53}" dt="2021-09-24T05:03:44.313" v="6022"/>
          <ac:picMkLst>
            <pc:docMk/>
            <pc:sldMk cId="4122903107" sldId="957"/>
            <ac:picMk id="55" creationId="{1E0F64A8-7B9B-43C1-92D8-152C82582CB6}"/>
          </ac:picMkLst>
        </pc:picChg>
        <pc:picChg chg="del">
          <ac:chgData name="Kitazawa Masakiyo" userId="2bf3742da7ad8ecb" providerId="LiveId" clId="{58F70095-E069-4706-A59F-8C02D4F02D53}" dt="2021-09-24T04:38:18.896" v="5714"/>
          <ac:picMkLst>
            <pc:docMk/>
            <pc:sldMk cId="4122903107" sldId="957"/>
            <ac:picMk id="150" creationId="{00000000-0000-0000-0000-000000000000}"/>
          </ac:picMkLst>
        </pc:picChg>
      </pc:sldChg>
      <pc:sldChg chg="del">
        <pc:chgData name="Kitazawa Masakiyo" userId="2bf3742da7ad8ecb" providerId="LiveId" clId="{58F70095-E069-4706-A59F-8C02D4F02D53}" dt="2021-09-24T04:34:47.739" v="5484" actId="2696"/>
        <pc:sldMkLst>
          <pc:docMk/>
          <pc:sldMk cId="849239835" sldId="963"/>
        </pc:sldMkLst>
      </pc:sldChg>
      <pc:sldChg chg="addSp delSp modSp mod ord">
        <pc:chgData name="Kitazawa Masakiyo" userId="2bf3742da7ad8ecb" providerId="LiveId" clId="{58F70095-E069-4706-A59F-8C02D4F02D53}" dt="2021-09-24T06:02:11.417" v="6191"/>
        <pc:sldMkLst>
          <pc:docMk/>
          <pc:sldMk cId="3127211210" sldId="963"/>
        </pc:sldMkLst>
        <pc:spChg chg="mod">
          <ac:chgData name="Kitazawa Masakiyo" userId="2bf3742da7ad8ecb" providerId="LiveId" clId="{58F70095-E069-4706-A59F-8C02D4F02D53}" dt="2021-09-24T04:35:17.865" v="5564" actId="20577"/>
          <ac:spMkLst>
            <pc:docMk/>
            <pc:sldMk cId="3127211210" sldId="963"/>
            <ac:spMk id="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4:35:25.619" v="5565" actId="478"/>
          <ac:spMkLst>
            <pc:docMk/>
            <pc:sldMk cId="3127211210" sldId="963"/>
            <ac:spMk id="4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7:02.533" v="5858"/>
          <ac:picMkLst>
            <pc:docMk/>
            <pc:sldMk cId="3127211210" sldId="963"/>
            <ac:picMk id="6" creationId="{2950D504-623E-4477-BB22-8B23BC9AEA7C}"/>
          </ac:picMkLst>
        </pc:picChg>
        <pc:picChg chg="add del mod">
          <ac:chgData name="Kitazawa Masakiyo" userId="2bf3742da7ad8ecb" providerId="LiveId" clId="{58F70095-E069-4706-A59F-8C02D4F02D53}" dt="2021-09-24T04:46:54.821" v="5846"/>
          <ac:picMkLst>
            <pc:docMk/>
            <pc:sldMk cId="3127211210" sldId="963"/>
            <ac:picMk id="8" creationId="{8020F90F-0AB7-4216-8A24-ACEC0365747A}"/>
          </ac:picMkLst>
        </pc:picChg>
        <pc:picChg chg="add mod">
          <ac:chgData name="Kitazawa Masakiyo" userId="2bf3742da7ad8ecb" providerId="LiveId" clId="{58F70095-E069-4706-A59F-8C02D4F02D53}" dt="2021-09-24T05:03:39.781" v="6021" actId="1076"/>
          <ac:picMkLst>
            <pc:docMk/>
            <pc:sldMk cId="3127211210" sldId="963"/>
            <ac:picMk id="10" creationId="{BC991567-F05A-42A6-BB9F-4023D616BB7E}"/>
          </ac:picMkLst>
        </pc:picChg>
        <pc:picChg chg="add mod">
          <ac:chgData name="Kitazawa Masakiyo" userId="2bf3742da7ad8ecb" providerId="LiveId" clId="{58F70095-E069-4706-A59F-8C02D4F02D53}" dt="2021-09-24T04:47:02.530" v="5856"/>
          <ac:picMkLst>
            <pc:docMk/>
            <pc:sldMk cId="3127211210" sldId="963"/>
            <ac:picMk id="12" creationId="{78D21EB3-8931-442C-8A81-564832E31F5F}"/>
          </ac:picMkLst>
        </pc:picChg>
        <pc:picChg chg="add mod">
          <ac:chgData name="Kitazawa Masakiyo" userId="2bf3742da7ad8ecb" providerId="LiveId" clId="{58F70095-E069-4706-A59F-8C02D4F02D53}" dt="2021-09-24T04:47:12.372" v="5868"/>
          <ac:picMkLst>
            <pc:docMk/>
            <pc:sldMk cId="3127211210" sldId="963"/>
            <ac:picMk id="14" creationId="{4F50AEA5-58E8-4266-8833-59348F496FE4}"/>
          </ac:picMkLst>
        </pc:picChg>
        <pc:picChg chg="add mod">
          <ac:chgData name="Kitazawa Masakiyo" userId="2bf3742da7ad8ecb" providerId="LiveId" clId="{58F70095-E069-4706-A59F-8C02D4F02D53}" dt="2021-09-24T04:47:18.349" v="5880"/>
          <ac:picMkLst>
            <pc:docMk/>
            <pc:sldMk cId="3127211210" sldId="963"/>
            <ac:picMk id="16" creationId="{BB14AF55-D506-4973-B800-EA00079AEB75}"/>
          </ac:picMkLst>
        </pc:picChg>
        <pc:picChg chg="add mod">
          <ac:chgData name="Kitazawa Masakiyo" userId="2bf3742da7ad8ecb" providerId="LiveId" clId="{58F70095-E069-4706-A59F-8C02D4F02D53}" dt="2021-09-24T04:47:24.574" v="5892"/>
          <ac:picMkLst>
            <pc:docMk/>
            <pc:sldMk cId="3127211210" sldId="963"/>
            <ac:picMk id="18" creationId="{2DC0ECDF-9115-4078-8A20-F5CB285B60F2}"/>
          </ac:picMkLst>
        </pc:picChg>
        <pc:picChg chg="del">
          <ac:chgData name="Kitazawa Masakiyo" userId="2bf3742da7ad8ecb" providerId="LiveId" clId="{58F70095-E069-4706-A59F-8C02D4F02D53}" dt="2021-09-24T04:38:35.324" v="5738"/>
          <ac:picMkLst>
            <pc:docMk/>
            <pc:sldMk cId="3127211210" sldId="963"/>
            <ac:picMk id="83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12.372" v="5870"/>
          <ac:picMkLst>
            <pc:docMk/>
            <pc:sldMk cId="3127211210" sldId="963"/>
            <ac:picMk id="87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18.351" v="5882"/>
          <ac:picMkLst>
            <pc:docMk/>
            <pc:sldMk cId="3127211210" sldId="963"/>
            <ac:picMk id="95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24.574" v="5894"/>
          <ac:picMkLst>
            <pc:docMk/>
            <pc:sldMk cId="3127211210" sldId="963"/>
            <ac:picMk id="102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38:27.616" v="5726"/>
          <ac:picMkLst>
            <pc:docMk/>
            <pc:sldMk cId="3127211210" sldId="963"/>
            <ac:picMk id="150" creationId="{00000000-0000-0000-0000-000000000000}"/>
          </ac:picMkLst>
        </pc:picChg>
      </pc:sldChg>
      <pc:sldChg chg="addSp delSp modSp mod ord">
        <pc:chgData name="Kitazawa Masakiyo" userId="2bf3742da7ad8ecb" providerId="LiveId" clId="{58F70095-E069-4706-A59F-8C02D4F02D53}" dt="2021-09-24T05:00:15.524" v="6019" actId="1076"/>
        <pc:sldMkLst>
          <pc:docMk/>
          <pc:sldMk cId="1647341398" sldId="1004"/>
        </pc:sldMkLst>
        <pc:spChg chg="del">
          <ac:chgData name="Kitazawa Masakiyo" userId="2bf3742da7ad8ecb" providerId="LiveId" clId="{58F70095-E069-4706-A59F-8C02D4F02D53}" dt="2021-09-23T14:28:11.296" v="832" actId="478"/>
          <ac:spMkLst>
            <pc:docMk/>
            <pc:sldMk cId="1647341398" sldId="1004"/>
            <ac:spMk id="4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3T14:27:24.698" v="830" actId="1076"/>
          <ac:spMkLst>
            <pc:docMk/>
            <pc:sldMk cId="1647341398" sldId="1004"/>
            <ac:spMk id="5" creationId="{C1819B7F-05AF-4D16-BAA6-496ECADB050F}"/>
          </ac:spMkLst>
        </pc:spChg>
        <pc:spChg chg="add mod">
          <ac:chgData name="Kitazawa Masakiyo" userId="2bf3742da7ad8ecb" providerId="LiveId" clId="{58F70095-E069-4706-A59F-8C02D4F02D53}" dt="2021-09-23T14:26:16.974" v="810" actId="6549"/>
          <ac:spMkLst>
            <pc:docMk/>
            <pc:sldMk cId="1647341398" sldId="1004"/>
            <ac:spMk id="13" creationId="{24FD575D-1747-4B85-9DD9-F72255B906FA}"/>
          </ac:spMkLst>
        </pc:spChg>
        <pc:spChg chg="del mod">
          <ac:chgData name="Kitazawa Masakiyo" userId="2bf3742da7ad8ecb" providerId="LiveId" clId="{58F70095-E069-4706-A59F-8C02D4F02D53}" dt="2021-09-23T14:24:57.188" v="739" actId="478"/>
          <ac:spMkLst>
            <pc:docMk/>
            <pc:sldMk cId="1647341398" sldId="1004"/>
            <ac:spMk id="21" creationId="{066FE8E9-6BAB-47F4-AE9B-FC410B0775F5}"/>
          </ac:spMkLst>
        </pc:spChg>
        <pc:spChg chg="del mod">
          <ac:chgData name="Kitazawa Masakiyo" userId="2bf3742da7ad8ecb" providerId="LiveId" clId="{58F70095-E069-4706-A59F-8C02D4F02D53}" dt="2021-09-23T14:26:55.342" v="825" actId="478"/>
          <ac:spMkLst>
            <pc:docMk/>
            <pc:sldMk cId="1647341398" sldId="1004"/>
            <ac:spMk id="30" creationId="{B35B00A4-75A1-4E6D-9878-FA93140F9AB4}"/>
          </ac:spMkLst>
        </pc:spChg>
        <pc:spChg chg="mod">
          <ac:chgData name="Kitazawa Masakiyo" userId="2bf3742da7ad8ecb" providerId="LiveId" clId="{58F70095-E069-4706-A59F-8C02D4F02D53}" dt="2021-09-23T14:27:33.467" v="831" actId="1076"/>
          <ac:spMkLst>
            <pc:docMk/>
            <pc:sldMk cId="1647341398" sldId="1004"/>
            <ac:spMk id="41" creationId="{0BF4E8F0-D963-4144-83FF-C8DD261AB444}"/>
          </ac:spMkLst>
        </pc:spChg>
        <pc:spChg chg="mod">
          <ac:chgData name="Kitazawa Masakiyo" userId="2bf3742da7ad8ecb" providerId="LiveId" clId="{58F70095-E069-4706-A59F-8C02D4F02D53}" dt="2021-09-24T05:00:15.524" v="6019" actId="1076"/>
          <ac:spMkLst>
            <pc:docMk/>
            <pc:sldMk cId="1647341398" sldId="1004"/>
            <ac:spMk id="43" creationId="{99CD146E-EEA9-4B54-8EED-73C28609C40A}"/>
          </ac:spMkLst>
        </pc:spChg>
        <pc:grpChg chg="mod">
          <ac:chgData name="Kitazawa Masakiyo" userId="2bf3742da7ad8ecb" providerId="LiveId" clId="{58F70095-E069-4706-A59F-8C02D4F02D53}" dt="2021-09-24T05:00:15.524" v="6019" actId="1076"/>
          <ac:grpSpMkLst>
            <pc:docMk/>
            <pc:sldMk cId="1647341398" sldId="1004"/>
            <ac:grpSpMk id="42" creationId="{5912AEBE-F194-484E-9DB2-81517E6CB6BA}"/>
          </ac:grpSpMkLst>
        </pc:grpChg>
        <pc:picChg chg="mod">
          <ac:chgData name="Kitazawa Masakiyo" userId="2bf3742da7ad8ecb" providerId="LiveId" clId="{58F70095-E069-4706-A59F-8C02D4F02D53}" dt="2021-09-24T00:34:16.075" v="4673" actId="14100"/>
          <ac:picMkLst>
            <pc:docMk/>
            <pc:sldMk cId="1647341398" sldId="1004"/>
            <ac:picMk id="9" creationId="{FCF9642D-71C5-426B-BED2-1F8676D90A9C}"/>
          </ac:picMkLst>
        </pc:picChg>
        <pc:picChg chg="mod">
          <ac:chgData name="Kitazawa Masakiyo" userId="2bf3742da7ad8ecb" providerId="LiveId" clId="{58F70095-E069-4706-A59F-8C02D4F02D53}" dt="2021-09-24T00:34:25.510" v="4683" actId="1035"/>
          <ac:picMkLst>
            <pc:docMk/>
            <pc:sldMk cId="1647341398" sldId="1004"/>
            <ac:picMk id="28" creationId="{CF8966FF-5358-4F5F-A029-080D0599C6B4}"/>
          </ac:picMkLst>
        </pc:picChg>
        <pc:picChg chg="mod">
          <ac:chgData name="Kitazawa Masakiyo" userId="2bf3742da7ad8ecb" providerId="LiveId" clId="{58F70095-E069-4706-A59F-8C02D4F02D53}" dt="2021-09-24T05:00:15.524" v="6019" actId="1076"/>
          <ac:picMkLst>
            <pc:docMk/>
            <pc:sldMk cId="1647341398" sldId="1004"/>
            <ac:picMk id="44" creationId="{170871A4-295D-4D8B-9E1B-CBAFF4305FA3}"/>
          </ac:picMkLst>
        </pc:picChg>
      </pc:sldChg>
      <pc:sldChg chg="addSp delSp modSp new mod ord">
        <pc:chgData name="Kitazawa Masakiyo" userId="2bf3742da7ad8ecb" providerId="LiveId" clId="{58F70095-E069-4706-A59F-8C02D4F02D53}" dt="2021-09-24T06:45:26.584" v="6430" actId="1076"/>
        <pc:sldMkLst>
          <pc:docMk/>
          <pc:sldMk cId="2496489300" sldId="1005"/>
        </pc:sldMkLst>
        <pc:spChg chg="del">
          <ac:chgData name="Kitazawa Masakiyo" userId="2bf3742da7ad8ecb" providerId="LiveId" clId="{58F70095-E069-4706-A59F-8C02D4F02D53}" dt="2021-09-23T14:33:27.725" v="838" actId="478"/>
          <ac:spMkLst>
            <pc:docMk/>
            <pc:sldMk cId="2496489300" sldId="1005"/>
            <ac:spMk id="2" creationId="{30204593-D2A8-403D-9004-682586392382}"/>
          </ac:spMkLst>
        </pc:spChg>
        <pc:spChg chg="mod">
          <ac:chgData name="Kitazawa Masakiyo" userId="2bf3742da7ad8ecb" providerId="LiveId" clId="{58F70095-E069-4706-A59F-8C02D4F02D53}" dt="2021-09-23T23:54:01.471" v="3816" actId="20577"/>
          <ac:spMkLst>
            <pc:docMk/>
            <pc:sldMk cId="2496489300" sldId="1005"/>
            <ac:spMk id="3" creationId="{6994416F-8C7B-4465-9227-A1570569E4DA}"/>
          </ac:spMkLst>
        </pc:spChg>
        <pc:spChg chg="mod">
          <ac:chgData name="Kitazawa Masakiyo" userId="2bf3742da7ad8ecb" providerId="LiveId" clId="{58F70095-E069-4706-A59F-8C02D4F02D53}" dt="2021-09-24T06:28:23.748" v="6330" actId="1076"/>
          <ac:spMkLst>
            <pc:docMk/>
            <pc:sldMk cId="2496489300" sldId="1005"/>
            <ac:spMk id="12" creationId="{742414BF-92AC-46DC-8977-A467B6FF7558}"/>
          </ac:spMkLst>
        </pc:spChg>
        <pc:spChg chg="add mod">
          <ac:chgData name="Kitazawa Masakiyo" userId="2bf3742da7ad8ecb" providerId="LiveId" clId="{58F70095-E069-4706-A59F-8C02D4F02D53}" dt="2021-09-24T04:07:31.936" v="4882" actId="1076"/>
          <ac:spMkLst>
            <pc:docMk/>
            <pc:sldMk cId="2496489300" sldId="1005"/>
            <ac:spMk id="14" creationId="{7EE48725-48BA-4EC2-9308-B627B4127EA3}"/>
          </ac:spMkLst>
        </pc:spChg>
        <pc:spChg chg="add del mod">
          <ac:chgData name="Kitazawa Masakiyo" userId="2bf3742da7ad8ecb" providerId="LiveId" clId="{58F70095-E069-4706-A59F-8C02D4F02D53}" dt="2021-09-23T15:13:23.737" v="1275" actId="478"/>
          <ac:spMkLst>
            <pc:docMk/>
            <pc:sldMk cId="2496489300" sldId="1005"/>
            <ac:spMk id="15" creationId="{3F515359-7B7A-4098-A9DF-A050A773ABB5}"/>
          </ac:spMkLst>
        </pc:spChg>
        <pc:spChg chg="add mod">
          <ac:chgData name="Kitazawa Masakiyo" userId="2bf3742da7ad8ecb" providerId="LiveId" clId="{58F70095-E069-4706-A59F-8C02D4F02D53}" dt="2021-09-23T23:56:49.777" v="3927" actId="14100"/>
          <ac:spMkLst>
            <pc:docMk/>
            <pc:sldMk cId="2496489300" sldId="1005"/>
            <ac:spMk id="15" creationId="{D0431525-A46A-428B-BB39-81AABDB8119B}"/>
          </ac:spMkLst>
        </pc:spChg>
        <pc:spChg chg="add del mod">
          <ac:chgData name="Kitazawa Masakiyo" userId="2bf3742da7ad8ecb" providerId="LiveId" clId="{58F70095-E069-4706-A59F-8C02D4F02D53}" dt="2021-09-23T15:47:51.969" v="2546" actId="478"/>
          <ac:spMkLst>
            <pc:docMk/>
            <pc:sldMk cId="2496489300" sldId="1005"/>
            <ac:spMk id="16" creationId="{DF76280D-03D1-4C23-AE9E-5F66811F5B73}"/>
          </ac:spMkLst>
        </pc:spChg>
        <pc:spChg chg="add del mod">
          <ac:chgData name="Kitazawa Masakiyo" userId="2bf3742da7ad8ecb" providerId="LiveId" clId="{58F70095-E069-4706-A59F-8C02D4F02D53}" dt="2021-09-23T15:47:51.969" v="2546" actId="478"/>
          <ac:spMkLst>
            <pc:docMk/>
            <pc:sldMk cId="2496489300" sldId="1005"/>
            <ac:spMk id="17" creationId="{A0C21D30-637B-44C6-B955-1D6F1ADAED32}"/>
          </ac:spMkLst>
        </pc:spChg>
        <pc:spChg chg="add mod">
          <ac:chgData name="Kitazawa Masakiyo" userId="2bf3742da7ad8ecb" providerId="LiveId" clId="{58F70095-E069-4706-A59F-8C02D4F02D53}" dt="2021-09-24T04:20:09.828" v="5198" actId="1076"/>
          <ac:spMkLst>
            <pc:docMk/>
            <pc:sldMk cId="2496489300" sldId="1005"/>
            <ac:spMk id="17" creationId="{C192D9D6-EAE4-4B57-91BD-2AB33D81BD3E}"/>
          </ac:spMkLst>
        </pc:spChg>
        <pc:spChg chg="add del mod">
          <ac:chgData name="Kitazawa Masakiyo" userId="2bf3742da7ad8ecb" providerId="LiveId" clId="{58F70095-E069-4706-A59F-8C02D4F02D53}" dt="2021-09-23T15:34:52.697" v="2032" actId="21"/>
          <ac:spMkLst>
            <pc:docMk/>
            <pc:sldMk cId="2496489300" sldId="1005"/>
            <ac:spMk id="18" creationId="{66E9AAF3-3DB7-4EBC-A26D-5A6BFA5E7A46}"/>
          </ac:spMkLst>
        </pc:spChg>
        <pc:spChg chg="add mod ord">
          <ac:chgData name="Kitazawa Masakiyo" userId="2bf3742da7ad8ecb" providerId="LiveId" clId="{58F70095-E069-4706-A59F-8C02D4F02D53}" dt="2021-09-24T04:20:35.426" v="5205" actId="167"/>
          <ac:spMkLst>
            <pc:docMk/>
            <pc:sldMk cId="2496489300" sldId="1005"/>
            <ac:spMk id="18" creationId="{9E4FC429-F90F-4C8C-8D68-D9BAF86FE292}"/>
          </ac:spMkLst>
        </pc:spChg>
        <pc:spChg chg="add del mod">
          <ac:chgData name="Kitazawa Masakiyo" userId="2bf3742da7ad8ecb" providerId="LiveId" clId="{58F70095-E069-4706-A59F-8C02D4F02D53}" dt="2021-09-23T15:47:46.897" v="2545" actId="478"/>
          <ac:spMkLst>
            <pc:docMk/>
            <pc:sldMk cId="2496489300" sldId="1005"/>
            <ac:spMk id="19" creationId="{E1076F0B-7747-4D7E-9719-F940B9FAA750}"/>
          </ac:spMkLst>
        </pc:spChg>
        <pc:spChg chg="add del mod">
          <ac:chgData name="Kitazawa Masakiyo" userId="2bf3742da7ad8ecb" providerId="LiveId" clId="{58F70095-E069-4706-A59F-8C02D4F02D53}" dt="2021-09-23T15:36:08.332" v="2091" actId="478"/>
          <ac:spMkLst>
            <pc:docMk/>
            <pc:sldMk cId="2496489300" sldId="1005"/>
            <ac:spMk id="21" creationId="{6CF80D38-0814-4729-9DA5-01CD0B882DF7}"/>
          </ac:spMkLst>
        </pc:spChg>
        <pc:spChg chg="add mod">
          <ac:chgData name="Kitazawa Masakiyo" userId="2bf3742da7ad8ecb" providerId="LiveId" clId="{58F70095-E069-4706-A59F-8C02D4F02D53}" dt="2021-09-24T04:10:25.938" v="5011" actId="20577"/>
          <ac:spMkLst>
            <pc:docMk/>
            <pc:sldMk cId="2496489300" sldId="1005"/>
            <ac:spMk id="22" creationId="{7FBB4D8D-89F7-4CC5-81F5-2BD645B61EAB}"/>
          </ac:spMkLst>
        </pc:spChg>
        <pc:spChg chg="add mod">
          <ac:chgData name="Kitazawa Masakiyo" userId="2bf3742da7ad8ecb" providerId="LiveId" clId="{58F70095-E069-4706-A59F-8C02D4F02D53}" dt="2021-09-24T04:20:08.160" v="5197" actId="1076"/>
          <ac:spMkLst>
            <pc:docMk/>
            <pc:sldMk cId="2496489300" sldId="1005"/>
            <ac:spMk id="23" creationId="{6255C80E-1FF4-46FD-8C56-D81A611434A3}"/>
          </ac:spMkLst>
        </pc:spChg>
        <pc:spChg chg="add del mod">
          <ac:chgData name="Kitazawa Masakiyo" userId="2bf3742da7ad8ecb" providerId="LiveId" clId="{58F70095-E069-4706-A59F-8C02D4F02D53}" dt="2021-09-23T23:56:14.325" v="3921"/>
          <ac:spMkLst>
            <pc:docMk/>
            <pc:sldMk cId="2496489300" sldId="1005"/>
            <ac:spMk id="24" creationId="{FD5254C9-D4BE-4AC3-AF70-96CDC6E04A41}"/>
          </ac:spMkLst>
        </pc:spChg>
        <pc:grpChg chg="add mod">
          <ac:chgData name="Kitazawa Masakiyo" userId="2bf3742da7ad8ecb" providerId="LiveId" clId="{58F70095-E069-4706-A59F-8C02D4F02D53}" dt="2021-09-24T04:07:19.086" v="4879" actId="1076"/>
          <ac:grpSpMkLst>
            <pc:docMk/>
            <pc:sldMk cId="2496489300" sldId="1005"/>
            <ac:grpSpMk id="10" creationId="{2D017F6B-9F36-498F-9065-927A484C00B0}"/>
          </ac:grpSpMkLst>
        </pc:grpChg>
        <pc:picChg chg="add del mod">
          <ac:chgData name="Kitazawa Masakiyo" userId="2bf3742da7ad8ecb" providerId="LiveId" clId="{58F70095-E069-4706-A59F-8C02D4F02D53}" dt="2021-09-23T14:54:34.991" v="903"/>
          <ac:picMkLst>
            <pc:docMk/>
            <pc:sldMk cId="2496489300" sldId="1005"/>
            <ac:picMk id="4" creationId="{1AFC33CF-BD2B-40C3-95AA-652B999481DA}"/>
          </ac:picMkLst>
        </pc:picChg>
        <pc:picChg chg="add mod">
          <ac:chgData name="Kitazawa Masakiyo" userId="2bf3742da7ad8ecb" providerId="LiveId" clId="{58F70095-E069-4706-A59F-8C02D4F02D53}" dt="2021-09-24T04:07:19.086" v="4879" actId="1076"/>
          <ac:picMkLst>
            <pc:docMk/>
            <pc:sldMk cId="2496489300" sldId="1005"/>
            <ac:picMk id="6" creationId="{5BA2FABE-2CAA-47CD-9527-6011BF23446D}"/>
          </ac:picMkLst>
        </pc:picChg>
        <pc:picChg chg="add del mod">
          <ac:chgData name="Kitazawa Masakiyo" userId="2bf3742da7ad8ecb" providerId="LiveId" clId="{58F70095-E069-4706-A59F-8C02D4F02D53}" dt="2021-09-23T14:55:06.512" v="918"/>
          <ac:picMkLst>
            <pc:docMk/>
            <pc:sldMk cId="2496489300" sldId="1005"/>
            <ac:picMk id="7" creationId="{6C9F9534-ABA6-490A-A43C-0EABC7C7E629}"/>
          </ac:picMkLst>
        </pc:picChg>
        <pc:picChg chg="add mod ord">
          <ac:chgData name="Kitazawa Masakiyo" userId="2bf3742da7ad8ecb" providerId="LiveId" clId="{58F70095-E069-4706-A59F-8C02D4F02D53}" dt="2021-09-24T06:45:10.929" v="6428" actId="1076"/>
          <ac:picMkLst>
            <pc:docMk/>
            <pc:sldMk cId="2496489300" sldId="1005"/>
            <ac:picMk id="9" creationId="{7D35FF23-2CE0-46F8-B11F-80F816B18170}"/>
          </ac:picMkLst>
        </pc:picChg>
        <pc:picChg chg="mod">
          <ac:chgData name="Kitazawa Masakiyo" userId="2bf3742da7ad8ecb" providerId="LiveId" clId="{58F70095-E069-4706-A59F-8C02D4F02D53}" dt="2021-09-23T14:56:10.713" v="919"/>
          <ac:picMkLst>
            <pc:docMk/>
            <pc:sldMk cId="2496489300" sldId="1005"/>
            <ac:picMk id="11" creationId="{4E0ADA71-68FF-4A96-ABEA-66B98DC41D08}"/>
          </ac:picMkLst>
        </pc:picChg>
        <pc:picChg chg="add mod">
          <ac:chgData name="Kitazawa Masakiyo" userId="2bf3742da7ad8ecb" providerId="LiveId" clId="{58F70095-E069-4706-A59F-8C02D4F02D53}" dt="2021-09-24T04:07:28.914" v="4881" actId="14100"/>
          <ac:picMkLst>
            <pc:docMk/>
            <pc:sldMk cId="2496489300" sldId="1005"/>
            <ac:picMk id="13" creationId="{C763622E-2F6D-42B3-B83F-D6FA4A12B28A}"/>
          </ac:picMkLst>
        </pc:picChg>
        <pc:picChg chg="add mod">
          <ac:chgData name="Kitazawa Masakiyo" userId="2bf3742da7ad8ecb" providerId="LiveId" clId="{58F70095-E069-4706-A59F-8C02D4F02D53}" dt="2021-09-23T23:54:06.852" v="3820" actId="1038"/>
          <ac:picMkLst>
            <pc:docMk/>
            <pc:sldMk cId="2496489300" sldId="1005"/>
            <ac:picMk id="16" creationId="{C89E8EF8-5BE9-4EF8-888F-27CB1A6E48A6}"/>
          </ac:picMkLst>
        </pc:picChg>
        <pc:picChg chg="add mod">
          <ac:chgData name="Kitazawa Masakiyo" userId="2bf3742da7ad8ecb" providerId="LiveId" clId="{58F70095-E069-4706-A59F-8C02D4F02D53}" dt="2021-09-24T06:45:26.584" v="6430" actId="1076"/>
          <ac:picMkLst>
            <pc:docMk/>
            <pc:sldMk cId="2496489300" sldId="1005"/>
            <ac:picMk id="19" creationId="{451E69AC-923F-4D4C-B806-5CD0CCA2D7BF}"/>
          </ac:picMkLst>
        </pc:picChg>
        <pc:picChg chg="add mod">
          <ac:chgData name="Kitazawa Masakiyo" userId="2bf3742da7ad8ecb" providerId="LiveId" clId="{58F70095-E069-4706-A59F-8C02D4F02D53}" dt="2021-09-23T23:56:38.800" v="3925" actId="1076"/>
          <ac:picMkLst>
            <pc:docMk/>
            <pc:sldMk cId="2496489300" sldId="1005"/>
            <ac:picMk id="20" creationId="{AC70C1F5-558D-4E57-9C93-0F998988B6AF}"/>
          </ac:picMkLst>
        </pc:picChg>
      </pc:sldChg>
      <pc:sldChg chg="delSp modSp new del mod">
        <pc:chgData name="Kitazawa Masakiyo" userId="2bf3742da7ad8ecb" providerId="LiveId" clId="{58F70095-E069-4706-A59F-8C02D4F02D53}" dt="2021-09-23T16:32:18.642" v="3626" actId="2696"/>
        <pc:sldMkLst>
          <pc:docMk/>
          <pc:sldMk cId="1058603200" sldId="1006"/>
        </pc:sldMkLst>
        <pc:spChg chg="del">
          <ac:chgData name="Kitazawa Masakiyo" userId="2bf3742da7ad8ecb" providerId="LiveId" clId="{58F70095-E069-4706-A59F-8C02D4F02D53}" dt="2021-09-23T14:57:33.950" v="925" actId="478"/>
          <ac:spMkLst>
            <pc:docMk/>
            <pc:sldMk cId="1058603200" sldId="1006"/>
            <ac:spMk id="2" creationId="{E92FACF9-22C7-4914-9FCC-B6B8B799DEB0}"/>
          </ac:spMkLst>
        </pc:spChg>
        <pc:spChg chg="mod">
          <ac:chgData name="Kitazawa Masakiyo" userId="2bf3742da7ad8ecb" providerId="LiveId" clId="{58F70095-E069-4706-A59F-8C02D4F02D53}" dt="2021-09-23T15:19:25.582" v="1523" actId="20577"/>
          <ac:spMkLst>
            <pc:docMk/>
            <pc:sldMk cId="1058603200" sldId="1006"/>
            <ac:spMk id="3" creationId="{2136F701-5D85-415D-82C9-0D3915AE07F3}"/>
          </ac:spMkLst>
        </pc:spChg>
      </pc:sldChg>
      <pc:sldChg chg="addSp delSp modSp new mod">
        <pc:chgData name="Kitazawa Masakiyo" userId="2bf3742da7ad8ecb" providerId="LiveId" clId="{58F70095-E069-4706-A59F-8C02D4F02D53}" dt="2021-09-24T05:38:36.063" v="6168" actId="403"/>
        <pc:sldMkLst>
          <pc:docMk/>
          <pc:sldMk cId="3456415152" sldId="1007"/>
        </pc:sldMkLst>
        <pc:spChg chg="del">
          <ac:chgData name="Kitazawa Masakiyo" userId="2bf3742da7ad8ecb" providerId="LiveId" clId="{58F70095-E069-4706-A59F-8C02D4F02D53}" dt="2021-09-23T14:58:39.920" v="939" actId="478"/>
          <ac:spMkLst>
            <pc:docMk/>
            <pc:sldMk cId="3456415152" sldId="1007"/>
            <ac:spMk id="2" creationId="{D33DD8BD-8D66-4D79-BB20-7B3BC21DB8A8}"/>
          </ac:spMkLst>
        </pc:spChg>
        <pc:spChg chg="mod">
          <ac:chgData name="Kitazawa Masakiyo" userId="2bf3742da7ad8ecb" providerId="LiveId" clId="{58F70095-E069-4706-A59F-8C02D4F02D53}" dt="2021-09-23T14:58:36.558" v="938" actId="20577"/>
          <ac:spMkLst>
            <pc:docMk/>
            <pc:sldMk cId="3456415152" sldId="1007"/>
            <ac:spMk id="3" creationId="{C8973806-F0DE-4B6F-8C90-8DE902D8B091}"/>
          </ac:spMkLst>
        </pc:spChg>
        <pc:spChg chg="add del mod">
          <ac:chgData name="Kitazawa Masakiyo" userId="2bf3742da7ad8ecb" providerId="LiveId" clId="{58F70095-E069-4706-A59F-8C02D4F02D53}" dt="2021-09-23T15:06:13.499" v="1089" actId="14100"/>
          <ac:spMkLst>
            <pc:docMk/>
            <pc:sldMk cId="3456415152" sldId="1007"/>
            <ac:spMk id="4" creationId="{1BED7283-EE7E-4E76-BE83-FB2BF7678BCE}"/>
          </ac:spMkLst>
        </pc:spChg>
        <pc:spChg chg="add del mo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5" creationId="{AA224649-A2EF-4066-8C21-A948996B609A}"/>
          </ac:spMkLst>
        </pc:spChg>
        <pc:spChg chg="add del mo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6" creationId="{681E9943-674A-4513-B9B3-BCFF91E9E4D7}"/>
          </ac:spMkLst>
        </pc:spChg>
        <pc:spChg chg="add del mod or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7" creationId="{10649A8C-8BD8-4909-9FFE-C44C9399D74D}"/>
          </ac:spMkLst>
        </pc:spChg>
        <pc:spChg chg="add del mod or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8" creationId="{C2CD42B6-DD3E-4F15-A0DB-564290EF04DF}"/>
          </ac:spMkLst>
        </pc:spChg>
        <pc:spChg chg="add mod">
          <ac:chgData name="Kitazawa Masakiyo" userId="2bf3742da7ad8ecb" providerId="LiveId" clId="{58F70095-E069-4706-A59F-8C02D4F02D53}" dt="2021-09-24T05:38:36.063" v="6168" actId="403"/>
          <ac:spMkLst>
            <pc:docMk/>
            <pc:sldMk cId="3456415152" sldId="1007"/>
            <ac:spMk id="11" creationId="{129FC141-58FB-4AC8-B0D5-7CD98BF9611D}"/>
          </ac:spMkLst>
        </pc:spChg>
        <pc:spChg chg="add mod">
          <ac:chgData name="Kitazawa Masakiyo" userId="2bf3742da7ad8ecb" providerId="LiveId" clId="{58F70095-E069-4706-A59F-8C02D4F02D53}" dt="2021-09-24T05:38:36.063" v="6168" actId="403"/>
          <ac:spMkLst>
            <pc:docMk/>
            <pc:sldMk cId="3456415152" sldId="1007"/>
            <ac:spMk id="12" creationId="{C71F6403-5C12-438C-B4D6-B80F435CE0E6}"/>
          </ac:spMkLst>
        </pc:spChg>
        <pc:spChg chg="add mod">
          <ac:chgData name="Kitazawa Masakiyo" userId="2bf3742da7ad8ecb" providerId="LiveId" clId="{58F70095-E069-4706-A59F-8C02D4F02D53}" dt="2021-09-23T15:05:43.923" v="1085"/>
          <ac:spMkLst>
            <pc:docMk/>
            <pc:sldMk cId="3456415152" sldId="1007"/>
            <ac:spMk id="15" creationId="{5E253E24-E73C-4E8F-8ADF-2FEBED6C682B}"/>
          </ac:spMkLst>
        </pc:spChg>
        <pc:spChg chg="add del mod">
          <ac:chgData name="Kitazawa Masakiyo" userId="2bf3742da7ad8ecb" providerId="LiveId" clId="{58F70095-E069-4706-A59F-8C02D4F02D53}" dt="2021-09-23T15:06:33.643" v="1091" actId="478"/>
          <ac:spMkLst>
            <pc:docMk/>
            <pc:sldMk cId="3456415152" sldId="1007"/>
            <ac:spMk id="16" creationId="{6B2ECBF9-0033-4BD9-BE60-6F102DC2AEB8}"/>
          </ac:spMkLst>
        </pc:spChg>
        <pc:spChg chg="add del mod">
          <ac:chgData name="Kitazawa Masakiyo" userId="2bf3742da7ad8ecb" providerId="LiveId" clId="{58F70095-E069-4706-A59F-8C02D4F02D53}" dt="2021-09-23T15:07:12.317" v="1168" actId="478"/>
          <ac:spMkLst>
            <pc:docMk/>
            <pc:sldMk cId="3456415152" sldId="1007"/>
            <ac:spMk id="17" creationId="{DE18BA88-F677-4218-9D82-4601D7A29D96}"/>
          </ac:spMkLst>
        </pc:spChg>
        <pc:spChg chg="add mod">
          <ac:chgData name="Kitazawa Masakiyo" userId="2bf3742da7ad8ecb" providerId="LiveId" clId="{58F70095-E069-4706-A59F-8C02D4F02D53}" dt="2021-09-23T16:51:28.621" v="3745" actId="6549"/>
          <ac:spMkLst>
            <pc:docMk/>
            <pc:sldMk cId="3456415152" sldId="1007"/>
            <ac:spMk id="18" creationId="{FB17D9FD-8DDF-47F1-874E-0DEA4A16682D}"/>
          </ac:spMkLst>
        </pc:spChg>
        <pc:spChg chg="add mod">
          <ac:chgData name="Kitazawa Masakiyo" userId="2bf3742da7ad8ecb" providerId="LiveId" clId="{58F70095-E069-4706-A59F-8C02D4F02D53}" dt="2021-09-23T16:51:32.058" v="3751" actId="6549"/>
          <ac:spMkLst>
            <pc:docMk/>
            <pc:sldMk cId="3456415152" sldId="1007"/>
            <ac:spMk id="19" creationId="{812AF438-EB3D-4700-BD2E-217D8FDC1316}"/>
          </ac:spMkLst>
        </pc:spChg>
        <pc:spChg chg="add mod">
          <ac:chgData name="Kitazawa Masakiyo" userId="2bf3742da7ad8ecb" providerId="LiveId" clId="{58F70095-E069-4706-A59F-8C02D4F02D53}" dt="2021-09-23T15:46:41.658" v="2496" actId="1036"/>
          <ac:spMkLst>
            <pc:docMk/>
            <pc:sldMk cId="3456415152" sldId="1007"/>
            <ac:spMk id="22" creationId="{63439A68-128D-4B1D-A2BF-65E4E61FE94A}"/>
          </ac:spMkLst>
        </pc:spChg>
        <pc:spChg chg="add mod ord">
          <ac:chgData name="Kitazawa Masakiyo" userId="2bf3742da7ad8ecb" providerId="LiveId" clId="{58F70095-E069-4706-A59F-8C02D4F02D53}" dt="2021-09-23T16:51:55.612" v="3788" actId="14100"/>
          <ac:spMkLst>
            <pc:docMk/>
            <pc:sldMk cId="3456415152" sldId="1007"/>
            <ac:spMk id="23" creationId="{AE377318-063F-4B3E-9B61-5A3D4670FF13}"/>
          </ac:spMkLst>
        </pc:spChg>
        <pc:spChg chg="add mod">
          <ac:chgData name="Kitazawa Masakiyo" userId="2bf3742da7ad8ecb" providerId="LiveId" clId="{58F70095-E069-4706-A59F-8C02D4F02D53}" dt="2021-09-23T15:46:41.658" v="2496" actId="1036"/>
          <ac:spMkLst>
            <pc:docMk/>
            <pc:sldMk cId="3456415152" sldId="1007"/>
            <ac:spMk id="24" creationId="{FA66838F-CEE7-430C-A8B8-F99589C5272E}"/>
          </ac:spMkLst>
        </pc:spChg>
        <pc:picChg chg="add del mod">
          <ac:chgData name="Kitazawa Masakiyo" userId="2bf3742da7ad8ecb" providerId="LiveId" clId="{58F70095-E069-4706-A59F-8C02D4F02D53}" dt="2021-09-23T15:06:20.899" v="1090" actId="1076"/>
          <ac:picMkLst>
            <pc:docMk/>
            <pc:sldMk cId="3456415152" sldId="1007"/>
            <ac:picMk id="9" creationId="{A8146451-A4EB-4B3F-9CA5-FB0ADA674282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0" creationId="{A6516FF5-BC8E-4322-9948-C5EFC3781CD1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3" creationId="{E6E7A941-D983-49FA-AD0F-201DAB40CF27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4" creationId="{61813765-87A9-4DC9-83FF-5D6242B04D4D}"/>
          </ac:picMkLst>
        </pc:picChg>
        <pc:picChg chg="add mod">
          <ac:chgData name="Kitazawa Masakiyo" userId="2bf3742da7ad8ecb" providerId="LiveId" clId="{58F70095-E069-4706-A59F-8C02D4F02D53}" dt="2021-09-23T16:51:43.597" v="3781" actId="1038"/>
          <ac:picMkLst>
            <pc:docMk/>
            <pc:sldMk cId="3456415152" sldId="1007"/>
            <ac:picMk id="20" creationId="{828DBBE3-1750-46A0-9A93-5E2222B96441}"/>
          </ac:picMkLst>
        </pc:picChg>
        <pc:picChg chg="add mod">
          <ac:chgData name="Kitazawa Masakiyo" userId="2bf3742da7ad8ecb" providerId="LiveId" clId="{58F70095-E069-4706-A59F-8C02D4F02D53}" dt="2021-09-23T16:51:47.283" v="3786" actId="1038"/>
          <ac:picMkLst>
            <pc:docMk/>
            <pc:sldMk cId="3456415152" sldId="1007"/>
            <ac:picMk id="21" creationId="{9C4974CC-F940-4788-98AD-48C805BA9281}"/>
          </ac:picMkLst>
        </pc:picChg>
        <pc:picChg chg="add del mod">
          <ac:chgData name="Kitazawa Masakiyo" userId="2bf3742da7ad8ecb" providerId="LiveId" clId="{58F70095-E069-4706-A59F-8C02D4F02D53}" dt="2021-09-23T15:45:50.260" v="2459"/>
          <ac:picMkLst>
            <pc:docMk/>
            <pc:sldMk cId="3456415152" sldId="1007"/>
            <ac:picMk id="25" creationId="{8DAE1B08-D777-49FE-886E-499919845C24}"/>
          </ac:picMkLst>
        </pc:picChg>
        <pc:picChg chg="add mod">
          <ac:chgData name="Kitazawa Masakiyo" userId="2bf3742da7ad8ecb" providerId="LiveId" clId="{58F70095-E069-4706-A59F-8C02D4F02D53}" dt="2021-09-23T15:46:41.658" v="2496" actId="1036"/>
          <ac:picMkLst>
            <pc:docMk/>
            <pc:sldMk cId="3456415152" sldId="1007"/>
            <ac:picMk id="27" creationId="{1050F308-01E1-423A-8BEC-1B79D3FC7563}"/>
          </ac:picMkLst>
        </pc:picChg>
      </pc:sldChg>
      <pc:sldChg chg="addSp delSp modSp mod ord modAnim">
        <pc:chgData name="Kitazawa Masakiyo" userId="2bf3742da7ad8ecb" providerId="LiveId" clId="{58F70095-E069-4706-A59F-8C02D4F02D53}" dt="2021-09-24T06:25:32.258" v="6322" actId="1038"/>
        <pc:sldMkLst>
          <pc:docMk/>
          <pc:sldMk cId="3268085197" sldId="1008"/>
        </pc:sldMkLst>
        <pc:spChg chg="add mod">
          <ac:chgData name="Kitazawa Masakiyo" userId="2bf3742da7ad8ecb" providerId="LiveId" clId="{58F70095-E069-4706-A59F-8C02D4F02D53}" dt="2021-09-24T06:25:32.258" v="6322" actId="1038"/>
          <ac:spMkLst>
            <pc:docMk/>
            <pc:sldMk cId="3268085197" sldId="1008"/>
            <ac:spMk id="2" creationId="{0CE09156-96BB-4975-8377-6C9296D95B95}"/>
          </ac:spMkLst>
        </pc:spChg>
        <pc:spChg chg="mod">
          <ac:chgData name="Kitazawa Masakiyo" userId="2bf3742da7ad8ecb" providerId="LiveId" clId="{58F70095-E069-4706-A59F-8C02D4F02D53}" dt="2021-09-24T05:49:08.829" v="6182" actId="20577"/>
          <ac:spMkLst>
            <pc:docMk/>
            <pc:sldMk cId="3268085197" sldId="1008"/>
            <ac:spMk id="3" creationId="{6994416F-8C7B-4465-9227-A1570569E4DA}"/>
          </ac:spMkLst>
        </pc:spChg>
        <pc:spChg chg="add mod">
          <ac:chgData name="Kitazawa Masakiyo" userId="2bf3742da7ad8ecb" providerId="LiveId" clId="{58F70095-E069-4706-A59F-8C02D4F02D53}" dt="2021-09-24T03:18:47.698" v="4724" actId="1076"/>
          <ac:spMkLst>
            <pc:docMk/>
            <pc:sldMk cId="3268085197" sldId="1008"/>
            <ac:spMk id="4" creationId="{C89D41C1-6D37-4FFD-BCB0-A6E6E1F5007C}"/>
          </ac:spMkLst>
        </pc:spChg>
        <pc:spChg chg="mod">
          <ac:chgData name="Kitazawa Masakiyo" userId="2bf3742da7ad8ecb" providerId="LiveId" clId="{58F70095-E069-4706-A59F-8C02D4F02D53}" dt="2021-09-24T03:19:12.847" v="4729" actId="1076"/>
          <ac:spMkLst>
            <pc:docMk/>
            <pc:sldMk cId="3268085197" sldId="1008"/>
            <ac:spMk id="12" creationId="{742414BF-92AC-46DC-8977-A467B6FF7558}"/>
          </ac:spMkLst>
        </pc:spChg>
        <pc:spChg chg="del">
          <ac:chgData name="Kitazawa Masakiyo" userId="2bf3742da7ad8ecb" providerId="LiveId" clId="{58F70095-E069-4706-A59F-8C02D4F02D53}" dt="2021-09-23T16:52:11.647" v="3789" actId="478"/>
          <ac:spMkLst>
            <pc:docMk/>
            <pc:sldMk cId="3268085197" sldId="1008"/>
            <ac:spMk id="14" creationId="{7EE48725-48BA-4EC2-9308-B627B4127EA3}"/>
          </ac:spMkLst>
        </pc:spChg>
        <pc:spChg chg="add mod">
          <ac:chgData name="Kitazawa Masakiyo" userId="2bf3742da7ad8ecb" providerId="LiveId" clId="{58F70095-E069-4706-A59F-8C02D4F02D53}" dt="2021-09-24T04:18:30.111" v="5142" actId="14100"/>
          <ac:spMkLst>
            <pc:docMk/>
            <pc:sldMk cId="3268085197" sldId="1008"/>
            <ac:spMk id="15" creationId="{39D0D4C5-1E2A-4A0F-9EF3-B9847A8C3E1E}"/>
          </ac:spMkLst>
        </pc:spChg>
        <pc:spChg chg="mod">
          <ac:chgData name="Kitazawa Masakiyo" userId="2bf3742da7ad8ecb" providerId="LiveId" clId="{58F70095-E069-4706-A59F-8C02D4F02D53}" dt="2021-09-24T04:18:41.079" v="5160" actId="1036"/>
          <ac:spMkLst>
            <pc:docMk/>
            <pc:sldMk cId="3268085197" sldId="1008"/>
            <ac:spMk id="16" creationId="{DF76280D-03D1-4C23-AE9E-5F66811F5B73}"/>
          </ac:spMkLst>
        </pc:spChg>
        <pc:spChg chg="mod">
          <ac:chgData name="Kitazawa Masakiyo" userId="2bf3742da7ad8ecb" providerId="LiveId" clId="{58F70095-E069-4706-A59F-8C02D4F02D53}" dt="2021-09-24T06:24:53.831" v="6315" actId="1035"/>
          <ac:spMkLst>
            <pc:docMk/>
            <pc:sldMk cId="3268085197" sldId="1008"/>
            <ac:spMk id="17" creationId="{A0C21D30-637B-44C6-B955-1D6F1ADAED32}"/>
          </ac:spMkLst>
        </pc:spChg>
        <pc:spChg chg="del">
          <ac:chgData name="Kitazawa Masakiyo" userId="2bf3742da7ad8ecb" providerId="LiveId" clId="{58F70095-E069-4706-A59F-8C02D4F02D53}" dt="2021-09-23T16:15:11.507" v="2935" actId="478"/>
          <ac:spMkLst>
            <pc:docMk/>
            <pc:sldMk cId="3268085197" sldId="1008"/>
            <ac:spMk id="19" creationId="{E1076F0B-7747-4D7E-9719-F940B9FAA750}"/>
          </ac:spMkLst>
        </pc:spChg>
        <pc:spChg chg="del">
          <ac:chgData name="Kitazawa Masakiyo" userId="2bf3742da7ad8ecb" providerId="LiveId" clId="{58F70095-E069-4706-A59F-8C02D4F02D53}" dt="2021-09-23T16:15:11.507" v="2935" actId="478"/>
          <ac:spMkLst>
            <pc:docMk/>
            <pc:sldMk cId="3268085197" sldId="1008"/>
            <ac:spMk id="22" creationId="{7FBB4D8D-89F7-4CC5-81F5-2BD645B61EAB}"/>
          </ac:spMkLst>
        </pc:spChg>
        <pc:grpChg chg="mod">
          <ac:chgData name="Kitazawa Masakiyo" userId="2bf3742da7ad8ecb" providerId="LiveId" clId="{58F70095-E069-4706-A59F-8C02D4F02D53}" dt="2021-09-24T00:15:00.945" v="4211" actId="1076"/>
          <ac:grpSpMkLst>
            <pc:docMk/>
            <pc:sldMk cId="3268085197" sldId="1008"/>
            <ac:grpSpMk id="10" creationId="{2D017F6B-9F36-498F-9065-927A484C00B0}"/>
          </ac:grpSpMkLst>
        </pc:grpChg>
        <pc:picChg chg="mod">
          <ac:chgData name="Kitazawa Masakiyo" userId="2bf3742da7ad8ecb" providerId="LiveId" clId="{58F70095-E069-4706-A59F-8C02D4F02D53}" dt="2021-09-24T03:19:07.230" v="4728" actId="1076"/>
          <ac:picMkLst>
            <pc:docMk/>
            <pc:sldMk cId="3268085197" sldId="1008"/>
            <ac:picMk id="6" creationId="{5BA2FABE-2CAA-47CD-9527-6011BF23446D}"/>
          </ac:picMkLst>
        </pc:picChg>
        <pc:picChg chg="add mod">
          <ac:chgData name="Kitazawa Masakiyo" userId="2bf3742da7ad8ecb" providerId="LiveId" clId="{58F70095-E069-4706-A59F-8C02D4F02D53}" dt="2021-09-24T06:25:26.253" v="6317" actId="14100"/>
          <ac:picMkLst>
            <pc:docMk/>
            <pc:sldMk cId="3268085197" sldId="1008"/>
            <ac:picMk id="9" creationId="{314B67AE-62D1-45E8-9037-054EE9E36DB4}"/>
          </ac:picMkLst>
        </pc:picChg>
        <pc:picChg chg="del">
          <ac:chgData name="Kitazawa Masakiyo" userId="2bf3742da7ad8ecb" providerId="LiveId" clId="{58F70095-E069-4706-A59F-8C02D4F02D53}" dt="2021-09-23T16:52:11.647" v="3789" actId="478"/>
          <ac:picMkLst>
            <pc:docMk/>
            <pc:sldMk cId="3268085197" sldId="1008"/>
            <ac:picMk id="9" creationId="{7D35FF23-2CE0-46F8-B11F-80F816B18170}"/>
          </ac:picMkLst>
        </pc:picChg>
        <pc:picChg chg="add mod">
          <ac:chgData name="Kitazawa Masakiyo" userId="2bf3742da7ad8ecb" providerId="LiveId" clId="{58F70095-E069-4706-A59F-8C02D4F02D53}" dt="2021-09-24T03:18:58.608" v="4726" actId="1076"/>
          <ac:picMkLst>
            <pc:docMk/>
            <pc:sldMk cId="3268085197" sldId="1008"/>
            <ac:picMk id="13" creationId="{30530E26-B6AB-4273-8748-1CE086EFA51A}"/>
          </ac:picMkLst>
        </pc:picChg>
        <pc:picChg chg="del">
          <ac:chgData name="Kitazawa Masakiyo" userId="2bf3742da7ad8ecb" providerId="LiveId" clId="{58F70095-E069-4706-A59F-8C02D4F02D53}" dt="2021-09-23T16:52:11.647" v="3789" actId="478"/>
          <ac:picMkLst>
            <pc:docMk/>
            <pc:sldMk cId="3268085197" sldId="1008"/>
            <ac:picMk id="13" creationId="{C763622E-2F6D-42B3-B83F-D6FA4A12B28A}"/>
          </ac:picMkLst>
        </pc:picChg>
        <pc:picChg chg="add mod">
          <ac:chgData name="Kitazawa Masakiyo" userId="2bf3742da7ad8ecb" providerId="LiveId" clId="{58F70095-E069-4706-A59F-8C02D4F02D53}" dt="2021-09-24T06:25:21.505" v="6316" actId="14100"/>
          <ac:picMkLst>
            <pc:docMk/>
            <pc:sldMk cId="3268085197" sldId="1008"/>
            <ac:picMk id="14" creationId="{9110CCC6-4AF2-48E9-A36A-D8F6480A1C0B}"/>
          </ac:picMkLst>
        </pc:picChg>
        <pc:picChg chg="del">
          <ac:chgData name="Kitazawa Masakiyo" userId="2bf3742da7ad8ecb" providerId="LiveId" clId="{58F70095-E069-4706-A59F-8C02D4F02D53}" dt="2021-09-23T16:15:11.507" v="2935" actId="478"/>
          <ac:picMkLst>
            <pc:docMk/>
            <pc:sldMk cId="3268085197" sldId="1008"/>
            <ac:picMk id="20" creationId="{AC70C1F5-558D-4E57-9C93-0F998988B6AF}"/>
          </ac:picMkLst>
        </pc:picChg>
      </pc:sldChg>
      <pc:sldChg chg="addSp delSp modSp new mod">
        <pc:chgData name="Kitazawa Masakiyo" userId="2bf3742da7ad8ecb" providerId="LiveId" clId="{58F70095-E069-4706-A59F-8C02D4F02D53}" dt="2021-09-24T06:49:10.902" v="6434" actId="1076"/>
        <pc:sldMkLst>
          <pc:docMk/>
          <pc:sldMk cId="530534865" sldId="1009"/>
        </pc:sldMkLst>
        <pc:spChg chg="add mod">
          <ac:chgData name="Kitazawa Masakiyo" userId="2bf3742da7ad8ecb" providerId="LiveId" clId="{58F70095-E069-4706-A59F-8C02D4F02D53}" dt="2021-09-24T06:49:10.902" v="6434" actId="1076"/>
          <ac:spMkLst>
            <pc:docMk/>
            <pc:sldMk cId="530534865" sldId="1009"/>
            <ac:spMk id="2" creationId="{551BCDC9-E5BD-4D56-8233-96A12C1386AE}"/>
          </ac:spMkLst>
        </pc:spChg>
        <pc:spChg chg="del">
          <ac:chgData name="Kitazawa Masakiyo" userId="2bf3742da7ad8ecb" providerId="LiveId" clId="{58F70095-E069-4706-A59F-8C02D4F02D53}" dt="2021-09-23T15:58:08.609" v="2742" actId="478"/>
          <ac:spMkLst>
            <pc:docMk/>
            <pc:sldMk cId="530534865" sldId="1009"/>
            <ac:spMk id="2" creationId="{C23D5899-44B3-46C3-91BC-585DB0D3992D}"/>
          </ac:spMkLst>
        </pc:spChg>
        <pc:spChg chg="mod">
          <ac:chgData name="Kitazawa Masakiyo" userId="2bf3742da7ad8ecb" providerId="LiveId" clId="{58F70095-E069-4706-A59F-8C02D4F02D53}" dt="2021-09-23T15:58:05.760" v="2741" actId="20577"/>
          <ac:spMkLst>
            <pc:docMk/>
            <pc:sldMk cId="530534865" sldId="1009"/>
            <ac:spMk id="3" creationId="{A0708827-E2E5-447C-ADDF-74BDE22DBA8F}"/>
          </ac:spMkLst>
        </pc:spChg>
        <pc:spChg chg="add mod">
          <ac:chgData name="Kitazawa Masakiyo" userId="2bf3742da7ad8ecb" providerId="LiveId" clId="{58F70095-E069-4706-A59F-8C02D4F02D53}" dt="2021-09-24T06:29:28.511" v="6335" actId="1036"/>
          <ac:spMkLst>
            <pc:docMk/>
            <pc:sldMk cId="530534865" sldId="1009"/>
            <ac:spMk id="9" creationId="{09CD292B-29D5-4F0A-AE46-B48807B5DB0A}"/>
          </ac:spMkLst>
        </pc:spChg>
        <pc:spChg chg="add mod">
          <ac:chgData name="Kitazawa Masakiyo" userId="2bf3742da7ad8ecb" providerId="LiveId" clId="{58F70095-E069-4706-A59F-8C02D4F02D53}" dt="2021-09-24T06:29:34.892" v="6344" actId="1036"/>
          <ac:spMkLst>
            <pc:docMk/>
            <pc:sldMk cId="530534865" sldId="1009"/>
            <ac:spMk id="14" creationId="{D60AAC73-0833-46EC-B99A-5B856E008689}"/>
          </ac:spMkLst>
        </pc:spChg>
        <pc:picChg chg="add del mod">
          <ac:chgData name="Kitazawa Masakiyo" userId="2bf3742da7ad8ecb" providerId="LiveId" clId="{58F70095-E069-4706-A59F-8C02D4F02D53}" dt="2021-09-23T16:27:10.055" v="3346"/>
          <ac:picMkLst>
            <pc:docMk/>
            <pc:sldMk cId="530534865" sldId="1009"/>
            <ac:picMk id="5" creationId="{863C9F68-C475-444F-A567-83F8784625ED}"/>
          </ac:picMkLst>
        </pc:picChg>
        <pc:picChg chg="add del mod">
          <ac:chgData name="Kitazawa Masakiyo" userId="2bf3742da7ad8ecb" providerId="LiveId" clId="{58F70095-E069-4706-A59F-8C02D4F02D53}" dt="2021-09-23T16:11:27.296" v="2768"/>
          <ac:picMkLst>
            <pc:docMk/>
            <pc:sldMk cId="530534865" sldId="1009"/>
            <ac:picMk id="6" creationId="{15B8F6BA-C475-41B7-AE98-922111D06919}"/>
          </ac:picMkLst>
        </pc:picChg>
        <pc:picChg chg="add mod">
          <ac:chgData name="Kitazawa Masakiyo" userId="2bf3742da7ad8ecb" providerId="LiveId" clId="{58F70095-E069-4706-A59F-8C02D4F02D53}" dt="2021-09-24T06:29:34.892" v="6344" actId="1036"/>
          <ac:picMkLst>
            <pc:docMk/>
            <pc:sldMk cId="530534865" sldId="1009"/>
            <ac:picMk id="8" creationId="{81AEE3DE-FA53-4AC9-BD66-63C3EFBA4AED}"/>
          </ac:picMkLst>
        </pc:picChg>
        <pc:picChg chg="add del mod">
          <ac:chgData name="Kitazawa Masakiyo" userId="2bf3742da7ad8ecb" providerId="LiveId" clId="{58F70095-E069-4706-A59F-8C02D4F02D53}" dt="2021-09-23T16:27:22.771" v="3358"/>
          <ac:picMkLst>
            <pc:docMk/>
            <pc:sldMk cId="530534865" sldId="1009"/>
            <ac:picMk id="11" creationId="{B29BC572-3524-4C2D-8E45-E66B141C1CC3}"/>
          </ac:picMkLst>
        </pc:picChg>
        <pc:picChg chg="add mod">
          <ac:chgData name="Kitazawa Masakiyo" userId="2bf3742da7ad8ecb" providerId="LiveId" clId="{58F70095-E069-4706-A59F-8C02D4F02D53}" dt="2021-09-24T06:29:28.511" v="6335" actId="1036"/>
          <ac:picMkLst>
            <pc:docMk/>
            <pc:sldMk cId="530534865" sldId="1009"/>
            <ac:picMk id="13" creationId="{885F1452-70C9-4052-9DB6-17CAFBB9457F}"/>
          </ac:picMkLst>
        </pc:picChg>
        <pc:picChg chg="add mod">
          <ac:chgData name="Kitazawa Masakiyo" userId="2bf3742da7ad8ecb" providerId="LiveId" clId="{58F70095-E069-4706-A59F-8C02D4F02D53}" dt="2021-09-24T05:07:59.192" v="6064" actId="14100"/>
          <ac:picMkLst>
            <pc:docMk/>
            <pc:sldMk cId="530534865" sldId="1009"/>
            <ac:picMk id="15" creationId="{1A61200A-C4E6-40CE-8A91-8124323B40BE}"/>
          </ac:picMkLst>
        </pc:picChg>
      </pc:sldChg>
      <pc:sldChg chg="addSp modSp new del mod ord">
        <pc:chgData name="Kitazawa Masakiyo" userId="2bf3742da7ad8ecb" providerId="LiveId" clId="{58F70095-E069-4706-A59F-8C02D4F02D53}" dt="2021-09-24T04:38:45.514" v="5739" actId="2696"/>
        <pc:sldMkLst>
          <pc:docMk/>
          <pc:sldMk cId="988579728" sldId="1010"/>
        </pc:sldMkLst>
        <pc:picChg chg="add mod">
          <ac:chgData name="Kitazawa Masakiyo" userId="2bf3742da7ad8ecb" providerId="LiveId" clId="{58F70095-E069-4706-A59F-8C02D4F02D53}" dt="2021-09-23T16:10:47.651" v="2754" actId="14100"/>
          <ac:picMkLst>
            <pc:docMk/>
            <pc:sldMk cId="988579728" sldId="1010"/>
            <ac:picMk id="4" creationId="{8CF82E8F-414D-4AE6-B88C-27825ACF086A}"/>
          </ac:picMkLst>
        </pc:picChg>
      </pc:sldChg>
      <pc:sldChg chg="addSp delSp modSp new del mod ord">
        <pc:chgData name="Kitazawa Masakiyo" userId="2bf3742da7ad8ecb" providerId="LiveId" clId="{58F70095-E069-4706-A59F-8C02D4F02D53}" dt="2021-09-23T23:57:19.048" v="3930" actId="2696"/>
        <pc:sldMkLst>
          <pc:docMk/>
          <pc:sldMk cId="289087492" sldId="1011"/>
        </pc:sldMkLst>
        <pc:spChg chg="del">
          <ac:chgData name="Kitazawa Masakiyo" userId="2bf3742da7ad8ecb" providerId="LiveId" clId="{58F70095-E069-4706-A59F-8C02D4F02D53}" dt="2021-09-23T16:16:41.189" v="2997" actId="478"/>
          <ac:spMkLst>
            <pc:docMk/>
            <pc:sldMk cId="289087492" sldId="1011"/>
            <ac:spMk id="2" creationId="{52EDD50D-FDAA-4F19-818B-85192E782513}"/>
          </ac:spMkLst>
        </pc:spChg>
        <pc:spChg chg="mod">
          <ac:chgData name="Kitazawa Masakiyo" userId="2bf3742da7ad8ecb" providerId="LiveId" clId="{58F70095-E069-4706-A59F-8C02D4F02D53}" dt="2021-09-23T16:16:38.232" v="2996" actId="6549"/>
          <ac:spMkLst>
            <pc:docMk/>
            <pc:sldMk cId="289087492" sldId="1011"/>
            <ac:spMk id="3" creationId="{93CB0B16-EB38-4158-A41E-7ADBB7A847A7}"/>
          </ac:spMkLst>
        </pc:spChg>
        <pc:spChg chg="add mod">
          <ac:chgData name="Kitazawa Masakiyo" userId="2bf3742da7ad8ecb" providerId="LiveId" clId="{58F70095-E069-4706-A59F-8C02D4F02D53}" dt="2021-09-23T16:17:33.418" v="3056" actId="1076"/>
          <ac:spMkLst>
            <pc:docMk/>
            <pc:sldMk cId="289087492" sldId="1011"/>
            <ac:spMk id="4" creationId="{8F4DB0A8-9146-43B3-8C58-06E62D3FC52E}"/>
          </ac:spMkLst>
        </pc:spChg>
        <pc:spChg chg="add mod">
          <ac:chgData name="Kitazawa Masakiyo" userId="2bf3742da7ad8ecb" providerId="LiveId" clId="{58F70095-E069-4706-A59F-8C02D4F02D53}" dt="2021-09-23T16:21:36.341" v="3215" actId="1076"/>
          <ac:spMkLst>
            <pc:docMk/>
            <pc:sldMk cId="289087492" sldId="1011"/>
            <ac:spMk id="5" creationId="{BFD1EDA5-CBC6-49E0-84B5-F8CB94C09FEF}"/>
          </ac:spMkLst>
        </pc:spChg>
      </pc:sldChg>
      <pc:sldChg chg="addSp delSp modSp add del mod ord">
        <pc:chgData name="Kitazawa Masakiyo" userId="2bf3742da7ad8ecb" providerId="LiveId" clId="{58F70095-E069-4706-A59F-8C02D4F02D53}" dt="2021-09-24T03:26:14.199" v="4801" actId="2696"/>
        <pc:sldMkLst>
          <pc:docMk/>
          <pc:sldMk cId="2579351495" sldId="1031"/>
        </pc:sldMkLst>
        <pc:spChg chg="mod">
          <ac:chgData name="Kitazawa Masakiyo" userId="2bf3742da7ad8ecb" providerId="LiveId" clId="{58F70095-E069-4706-A59F-8C02D4F02D53}" dt="2021-09-23T16:32:09.149" v="3625" actId="20577"/>
          <ac:spMkLst>
            <pc:docMk/>
            <pc:sldMk cId="2579351495" sldId="1031"/>
            <ac:spMk id="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60" creationId="{00000000-0000-0000-0000-000000000000}"/>
          </ac:spMkLst>
        </pc:spChg>
        <pc:spChg chg="add mod or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161" creationId="{2F20FB4C-E925-4683-ACBE-5BD0E808FDD3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62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165" creationId="{428E9630-56A8-420C-8C32-0AE32260CD31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7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7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2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22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2:42.683" v="4574" actId="21"/>
          <ac:spMkLst>
            <pc:docMk/>
            <pc:sldMk cId="2579351495" sldId="1031"/>
            <ac:spMk id="223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2:44.539" v="4575" actId="21"/>
          <ac:spMkLst>
            <pc:docMk/>
            <pc:sldMk cId="2579351495" sldId="1031"/>
            <ac:spMk id="230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236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240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08.620" v="4405" actId="478"/>
          <ac:spMkLst>
            <pc:docMk/>
            <pc:sldMk cId="2579351495" sldId="1031"/>
            <ac:spMk id="241" creationId="{00000000-0000-0000-0000-000000000000}"/>
          </ac:spMkLst>
        </pc:spChg>
        <pc:picChg chg="add mod">
          <ac:chgData name="Kitazawa Masakiyo" userId="2bf3742da7ad8ecb" providerId="LiveId" clId="{58F70095-E069-4706-A59F-8C02D4F02D53}" dt="2021-09-24T00:24:00.858" v="4670"/>
          <ac:picMkLst>
            <pc:docMk/>
            <pc:sldMk cId="2579351495" sldId="1031"/>
            <ac:picMk id="5" creationId="{599BD67E-5917-48A4-B054-EE1E39C090B3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6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7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8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3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4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5" creationId="{00000000-0000-0000-0000-000000000000}"/>
          </ac:picMkLst>
        </pc:picChg>
        <pc:picChg chg="del mod">
          <ac:chgData name="Kitazawa Masakiyo" userId="2bf3742da7ad8ecb" providerId="LiveId" clId="{58F70095-E069-4706-A59F-8C02D4F02D53}" dt="2021-09-24T00:24:00.858" v="4672"/>
          <ac:picMkLst>
            <pc:docMk/>
            <pc:sldMk cId="2579351495" sldId="1031"/>
            <ac:picMk id="239" creationId="{00000000-0000-0000-0000-000000000000}"/>
          </ac:picMkLst>
        </pc:pic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5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5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4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9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1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5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7" creationId="{00000000-0000-0000-0000-000000000000}"/>
          </ac:cxnSpMkLst>
        </pc:cxnChg>
      </pc:sldChg>
      <pc:sldChg chg="addSp delSp modSp mod">
        <pc:chgData name="Kitazawa Masakiyo" userId="2bf3742da7ad8ecb" providerId="LiveId" clId="{58F70095-E069-4706-A59F-8C02D4F02D53}" dt="2021-09-24T05:08:50.122" v="6081" actId="20577"/>
        <pc:sldMkLst>
          <pc:docMk/>
          <pc:sldMk cId="3727428256" sldId="1041"/>
        </pc:sldMkLst>
        <pc:spChg chg="mod">
          <ac:chgData name="Kitazawa Masakiyo" userId="2bf3742da7ad8ecb" providerId="LiveId" clId="{58F70095-E069-4706-A59F-8C02D4F02D53}" dt="2021-09-24T05:08:50.122" v="6081" actId="20577"/>
          <ac:spMkLst>
            <pc:docMk/>
            <pc:sldMk cId="3727428256" sldId="1041"/>
            <ac:spMk id="2" creationId="{03D00A45-F458-4A3F-BE00-0762AABDF46D}"/>
          </ac:spMkLst>
        </pc:spChg>
        <pc:spChg chg="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3" creationId="{243F5779-DFC3-4D27-876D-C71A61838F04}"/>
          </ac:spMkLst>
        </pc:spChg>
        <pc:spChg chg="del">
          <ac:chgData name="Kitazawa Masakiyo" userId="2bf3742da7ad8ecb" providerId="LiveId" clId="{58F70095-E069-4706-A59F-8C02D4F02D53}" dt="2021-09-24T00:06:13.786" v="4025" actId="478"/>
          <ac:spMkLst>
            <pc:docMk/>
            <pc:sldMk cId="3727428256" sldId="1041"/>
            <ac:spMk id="4" creationId="{29744D5E-7F9C-4D87-ADB9-3CED05A29C79}"/>
          </ac:spMkLst>
        </pc:spChg>
        <pc:spChg chg="mod">
          <ac:chgData name="Kitazawa Masakiyo" userId="2bf3742da7ad8ecb" providerId="LiveId" clId="{58F70095-E069-4706-A59F-8C02D4F02D53}" dt="2021-09-24T04:51:50.883" v="5913" actId="1035"/>
          <ac:spMkLst>
            <pc:docMk/>
            <pc:sldMk cId="3727428256" sldId="1041"/>
            <ac:spMk id="8" creationId="{5F13D645-74DC-4872-A20A-79144066F1A3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9" creationId="{9DF18EB6-17F1-4C1A-AE7B-B29C901EA855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0" creationId="{8464B025-0CCB-42DF-899F-0C7FCE706463}"/>
          </ac:spMkLst>
        </pc:spChg>
        <pc:spChg chg="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11" creationId="{5E7C84D5-7BC7-4FA9-AA28-3DB1103165A4}"/>
          </ac:spMkLst>
        </pc:spChg>
        <pc:spChg chg="mod">
          <ac:chgData name="Kitazawa Masakiyo" userId="2bf3742da7ad8ecb" providerId="LiveId" clId="{58F70095-E069-4706-A59F-8C02D4F02D53}" dt="2021-09-24T04:52:07.285" v="5928" actId="20577"/>
          <ac:spMkLst>
            <pc:docMk/>
            <pc:sldMk cId="3727428256" sldId="1041"/>
            <ac:spMk id="13" creationId="{DE18010F-61A6-41DC-8885-E83DA08AA852}"/>
          </ac:spMkLst>
        </pc:spChg>
        <pc:spChg chg="del">
          <ac:chgData name="Kitazawa Masakiyo" userId="2bf3742da7ad8ecb" providerId="LiveId" clId="{58F70095-E069-4706-A59F-8C02D4F02D53}" dt="2021-09-23T16:34:34.786" v="3645" actId="478"/>
          <ac:spMkLst>
            <pc:docMk/>
            <pc:sldMk cId="3727428256" sldId="1041"/>
            <ac:spMk id="14" creationId="{0EE741A9-E506-4B88-BDAA-6F35639ADA76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5" creationId="{8C3DA33A-D0AA-4CBA-B98D-51B95B2E910A}"/>
          </ac:spMkLst>
        </pc:spChg>
        <pc:spChg chg="add 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16" creationId="{06FEC504-3DE9-46C9-9311-E66B8280DD21}"/>
          </ac:spMkLst>
        </pc:spChg>
        <pc:spChg chg="del">
          <ac:chgData name="Kitazawa Masakiyo" userId="2bf3742da7ad8ecb" providerId="LiveId" clId="{58F70095-E069-4706-A59F-8C02D4F02D53}" dt="2021-09-24T00:02:52.175" v="3988" actId="478"/>
          <ac:spMkLst>
            <pc:docMk/>
            <pc:sldMk cId="3727428256" sldId="1041"/>
            <ac:spMk id="16" creationId="{650B686A-CA9F-4268-AE11-CC5C8FE32853}"/>
          </ac:spMkLst>
        </pc:spChg>
        <pc:spChg chg="mod">
          <ac:chgData name="Kitazawa Masakiyo" userId="2bf3742da7ad8ecb" providerId="LiveId" clId="{58F70095-E069-4706-A59F-8C02D4F02D53}" dt="2021-09-24T00:06:08.567" v="4024" actId="1076"/>
          <ac:spMkLst>
            <pc:docMk/>
            <pc:sldMk cId="3727428256" sldId="1041"/>
            <ac:spMk id="17" creationId="{6A501AC9-43A8-4C39-AEA7-D0FEE1E3D32A}"/>
          </ac:spMkLst>
        </pc:spChg>
        <pc:spChg chg="add mod ord">
          <ac:chgData name="Kitazawa Masakiyo" userId="2bf3742da7ad8ecb" providerId="LiveId" clId="{58F70095-E069-4706-A59F-8C02D4F02D53}" dt="2021-09-24T04:52:10.409" v="5929" actId="14100"/>
          <ac:spMkLst>
            <pc:docMk/>
            <pc:sldMk cId="3727428256" sldId="1041"/>
            <ac:spMk id="18" creationId="{DB9F3A12-F9D7-42AD-BDC9-DEE8124FC029}"/>
          </ac:spMkLst>
        </pc:spChg>
        <pc:spChg chg="add 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9" creationId="{6AE24F33-2696-457F-8E1D-BDC164E10CBF}"/>
          </ac:spMkLst>
        </pc:spChg>
        <pc:picChg chg="mod">
          <ac:chgData name="Kitazawa Masakiyo" userId="2bf3742da7ad8ecb" providerId="LiveId" clId="{58F70095-E069-4706-A59F-8C02D4F02D53}" dt="2021-09-24T04:51:29.913" v="5905" actId="14100"/>
          <ac:picMkLst>
            <pc:docMk/>
            <pc:sldMk cId="3727428256" sldId="1041"/>
            <ac:picMk id="5" creationId="{3C20459B-6E44-47E8-B7AA-1F1C9658F1F2}"/>
          </ac:picMkLst>
        </pc:picChg>
        <pc:picChg chg="mod">
          <ac:chgData name="Kitazawa Masakiyo" userId="2bf3742da7ad8ecb" providerId="LiveId" clId="{58F70095-E069-4706-A59F-8C02D4F02D53}" dt="2021-09-24T04:51:33.146" v="5906" actId="1076"/>
          <ac:picMkLst>
            <pc:docMk/>
            <pc:sldMk cId="3727428256" sldId="1041"/>
            <ac:picMk id="6" creationId="{E8522DB5-110C-4E44-A598-36C50C6E9A5D}"/>
          </ac:picMkLst>
        </pc:picChg>
      </pc:sldChg>
      <pc:sldChg chg="new del">
        <pc:chgData name="Kitazawa Masakiyo" userId="2bf3742da7ad8ecb" providerId="LiveId" clId="{58F70095-E069-4706-A59F-8C02D4F02D53}" dt="2021-09-23T16:36:54.158" v="3683" actId="2696"/>
        <pc:sldMkLst>
          <pc:docMk/>
          <pc:sldMk cId="3807021343" sldId="1042"/>
        </pc:sldMkLst>
      </pc:sldChg>
      <pc:sldChg chg="addSp delSp modSp mod">
        <pc:chgData name="Kitazawa Masakiyo" userId="2bf3742da7ad8ecb" providerId="LiveId" clId="{58F70095-E069-4706-A59F-8C02D4F02D53}" dt="2021-09-24T00:06:20.870" v="4027" actId="478"/>
        <pc:sldMkLst>
          <pc:docMk/>
          <pc:sldMk cId="4061253989" sldId="1049"/>
        </pc:sldMkLst>
        <pc:spChg chg="del">
          <ac:chgData name="Kitazawa Masakiyo" userId="2bf3742da7ad8ecb" providerId="LiveId" clId="{58F70095-E069-4706-A59F-8C02D4F02D53}" dt="2021-09-23T16:37:56.860" v="3697" actId="478"/>
          <ac:spMkLst>
            <pc:docMk/>
            <pc:sldMk cId="4061253989" sldId="1049"/>
            <ac:spMk id="2" creationId="{6586760D-B941-4F3A-A0A6-46840DD2EA74}"/>
          </ac:spMkLst>
        </pc:spChg>
        <pc:spChg chg="del">
          <ac:chgData name="Kitazawa Masakiyo" userId="2bf3742da7ad8ecb" providerId="LiveId" clId="{58F70095-E069-4706-A59F-8C02D4F02D53}" dt="2021-09-24T00:06:20.870" v="4027" actId="478"/>
          <ac:spMkLst>
            <pc:docMk/>
            <pc:sldMk cId="4061253989" sldId="1049"/>
            <ac:spMk id="4" creationId="{02275D42-C1B0-4A53-B334-E777A98B0C32}"/>
          </ac:spMkLst>
        </pc:spChg>
        <pc:spChg chg="del">
          <ac:chgData name="Kitazawa Masakiyo" userId="2bf3742da7ad8ecb" providerId="LiveId" clId="{58F70095-E069-4706-A59F-8C02D4F02D53}" dt="2021-09-24T00:04:06.579" v="4005" actId="478"/>
          <ac:spMkLst>
            <pc:docMk/>
            <pc:sldMk cId="4061253989" sldId="1049"/>
            <ac:spMk id="11" creationId="{043973BC-3A25-4C63-824E-EBC0077C2B30}"/>
          </ac:spMkLst>
        </pc:spChg>
        <pc:spChg chg="add del mod">
          <ac:chgData name="Kitazawa Masakiyo" userId="2bf3742da7ad8ecb" providerId="LiveId" clId="{58F70095-E069-4706-A59F-8C02D4F02D53}" dt="2021-09-23T16:38:01.685" v="3698" actId="478"/>
          <ac:spMkLst>
            <pc:docMk/>
            <pc:sldMk cId="4061253989" sldId="1049"/>
            <ac:spMk id="12" creationId="{04B5E3A1-D237-445A-8FA4-9DAD8A284EFB}"/>
          </ac:spMkLst>
        </pc:spChg>
        <pc:spChg chg="add mod">
          <ac:chgData name="Kitazawa Masakiyo" userId="2bf3742da7ad8ecb" providerId="LiveId" clId="{58F70095-E069-4706-A59F-8C02D4F02D53}" dt="2021-09-24T00:04:10.060" v="4006" actId="1076"/>
          <ac:spMkLst>
            <pc:docMk/>
            <pc:sldMk cId="4061253989" sldId="1049"/>
            <ac:spMk id="12" creationId="{B07A8FF0-3A63-4583-BC77-B05D5BB441BE}"/>
          </ac:spMkLst>
        </pc:spChg>
        <pc:picChg chg="add mod">
          <ac:chgData name="Kitazawa Masakiyo" userId="2bf3742da7ad8ecb" providerId="LiveId" clId="{58F70095-E069-4706-A59F-8C02D4F02D53}" dt="2021-09-23T16:40:13.311" v="3739" actId="1076"/>
          <ac:picMkLst>
            <pc:docMk/>
            <pc:sldMk cId="4061253989" sldId="1049"/>
            <ac:picMk id="9" creationId="{8BA011C7-29B7-4E7D-8D62-E3652F181052}"/>
          </ac:picMkLst>
        </pc:picChg>
        <pc:picChg chg="del mod">
          <ac:chgData name="Kitazawa Masakiyo" userId="2bf3742da7ad8ecb" providerId="LiveId" clId="{58F70095-E069-4706-A59F-8C02D4F02D53}" dt="2021-09-23T16:37:48.188" v="3696"/>
          <ac:picMkLst>
            <pc:docMk/>
            <pc:sldMk cId="4061253989" sldId="1049"/>
            <ac:picMk id="18" creationId="{0E0052DE-B991-4C8A-AB4D-2BCF2E98EA22}"/>
          </ac:picMkLst>
        </pc:picChg>
      </pc:sldChg>
      <pc:sldChg chg="addSp delSp modSp mod">
        <pc:chgData name="Kitazawa Masakiyo" userId="2bf3742da7ad8ecb" providerId="LiveId" clId="{58F70095-E069-4706-A59F-8C02D4F02D53}" dt="2021-09-24T06:33:34.392" v="6360" actId="1076"/>
        <pc:sldMkLst>
          <pc:docMk/>
          <pc:sldMk cId="2296333789" sldId="1050"/>
        </pc:sldMkLst>
        <pc:spChg chg="del">
          <ac:chgData name="Kitazawa Masakiyo" userId="2bf3742da7ad8ecb" providerId="LiveId" clId="{58F70095-E069-4706-A59F-8C02D4F02D53}" dt="2021-09-24T00:06:28.081" v="4030" actId="478"/>
          <ac:spMkLst>
            <pc:docMk/>
            <pc:sldMk cId="2296333789" sldId="1050"/>
            <ac:spMk id="4" creationId="{5C26696C-E457-40AA-B72E-0FE5BD7218D8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5" creationId="{CFF6BB31-CAF7-4C14-B0AD-D95004B7C7E1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6" creationId="{31286633-7BDA-43F4-BC50-A87DE9A5B043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7" creationId="{5DDEB4F7-1EDB-4CD6-A147-527489D2A6C9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8" creationId="{4BD9C1C6-CAC5-4D16-960B-4FB56A8DCF55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9" creationId="{06076942-FFD4-4EFD-AC7A-BC56A48A286C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2" creationId="{8C3D0B3B-8C47-4203-8858-213E612B4CBD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5" creationId="{A521FB61-9A5B-423F-993E-CEB92FF8457D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6" creationId="{A03B5091-548A-499B-AC6A-A5B6EA0634EB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7" creationId="{1CE4B064-D4F0-435B-A63C-C62B59E2A2C2}"/>
          </ac:spMkLst>
        </pc:spChg>
        <pc:spChg chg="del mod">
          <ac:chgData name="Kitazawa Masakiyo" userId="2bf3742da7ad8ecb" providerId="LiveId" clId="{58F70095-E069-4706-A59F-8C02D4F02D53}" dt="2021-09-24T00:03:52.670" v="4002" actId="478"/>
          <ac:spMkLst>
            <pc:docMk/>
            <pc:sldMk cId="2296333789" sldId="1050"/>
            <ac:spMk id="18" creationId="{4B5D6B4D-2344-4CE2-A892-BD279EA43CC7}"/>
          </ac:spMkLst>
        </pc:spChg>
        <pc:spChg chg="del">
          <ac:chgData name="Kitazawa Masakiyo" userId="2bf3742da7ad8ecb" providerId="LiveId" clId="{58F70095-E069-4706-A59F-8C02D4F02D53}" dt="2021-09-24T00:03:18.612" v="3993" actId="478"/>
          <ac:spMkLst>
            <pc:docMk/>
            <pc:sldMk cId="2296333789" sldId="1050"/>
            <ac:spMk id="19" creationId="{A010614C-1066-4601-B1F4-A0B4D08A8A9E}"/>
          </ac:spMkLst>
        </pc:spChg>
        <pc:spChg chg="add mod or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20" creationId="{CA7F570B-8007-48A5-BC1D-91782032A17D}"/>
          </ac:spMkLst>
        </pc:spChg>
        <pc:spChg chg="add 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21" creationId="{0BFDDC1D-9DE5-4F69-88C4-F68D8C37A458}"/>
          </ac:spMkLst>
        </pc:spChg>
        <pc:grpChg chg="mod">
          <ac:chgData name="Kitazawa Masakiyo" userId="2bf3742da7ad8ecb" providerId="LiveId" clId="{58F70095-E069-4706-A59F-8C02D4F02D53}" dt="2021-09-24T06:33:30.265" v="6359" actId="1076"/>
          <ac:grpSpMkLst>
            <pc:docMk/>
            <pc:sldMk cId="2296333789" sldId="1050"/>
            <ac:grpSpMk id="3" creationId="{B3D8BA71-953C-482E-87C0-9687FA0A9940}"/>
          </ac:grpSpMkLst>
        </pc:grpChg>
        <pc:picChg chg="add mod">
          <ac:chgData name="Kitazawa Masakiyo" userId="2bf3742da7ad8ecb" providerId="LiveId" clId="{58F70095-E069-4706-A59F-8C02D4F02D53}" dt="2021-09-24T06:33:34.392" v="6360" actId="1076"/>
          <ac:picMkLst>
            <pc:docMk/>
            <pc:sldMk cId="2296333789" sldId="1050"/>
            <ac:picMk id="10" creationId="{F86E1226-CD1D-42DA-BFE1-08817DBC218F}"/>
          </ac:picMkLst>
        </pc:picChg>
      </pc:sldChg>
      <pc:sldChg chg="delSp modSp mod">
        <pc:chgData name="Kitazawa Masakiyo" userId="2bf3742da7ad8ecb" providerId="LiveId" clId="{58F70095-E069-4706-A59F-8C02D4F02D53}" dt="2021-09-24T00:09:51.013" v="4114" actId="1076"/>
        <pc:sldMkLst>
          <pc:docMk/>
          <pc:sldMk cId="3655961944" sldId="1051"/>
        </pc:sldMkLst>
        <pc:spChg chg="del">
          <ac:chgData name="Kitazawa Masakiyo" userId="2bf3742da7ad8ecb" providerId="LiveId" clId="{58F70095-E069-4706-A59F-8C02D4F02D53}" dt="2021-09-24T00:06:32.458" v="4032" actId="478"/>
          <ac:spMkLst>
            <pc:docMk/>
            <pc:sldMk cId="3655961944" sldId="1051"/>
            <ac:spMk id="4" creationId="{4DA2976F-BDAD-418D-A801-018E8AC82F6D}"/>
          </ac:spMkLst>
        </pc:spChg>
        <pc:spChg chg="mod">
          <ac:chgData name="Kitazawa Masakiyo" userId="2bf3742da7ad8ecb" providerId="LiveId" clId="{58F70095-E069-4706-A59F-8C02D4F02D53}" dt="2021-09-24T00:09:51.013" v="4114" actId="1076"/>
          <ac:spMkLst>
            <pc:docMk/>
            <pc:sldMk cId="3655961944" sldId="1051"/>
            <ac:spMk id="5" creationId="{6CAEB3D4-9561-4008-A9EF-220604B740DB}"/>
          </ac:spMkLst>
        </pc:spChg>
        <pc:picChg chg="mod">
          <ac:chgData name="Kitazawa Masakiyo" userId="2bf3742da7ad8ecb" providerId="LiveId" clId="{58F70095-E069-4706-A59F-8C02D4F02D53}" dt="2021-09-24T00:09:51.013" v="4114" actId="1076"/>
          <ac:picMkLst>
            <pc:docMk/>
            <pc:sldMk cId="3655961944" sldId="1051"/>
            <ac:picMk id="9" creationId="{6CA43A2D-AFB1-40F4-AB3C-C19CF49FF5B9}"/>
          </ac:picMkLst>
        </pc:picChg>
      </pc:sldChg>
      <pc:sldChg chg="delSp modSp mod">
        <pc:chgData name="Kitazawa Masakiyo" userId="2bf3742da7ad8ecb" providerId="LiveId" clId="{58F70095-E069-4706-A59F-8C02D4F02D53}" dt="2021-09-24T06:34:12.205" v="6377" actId="20577"/>
        <pc:sldMkLst>
          <pc:docMk/>
          <pc:sldMk cId="3108758797" sldId="1052"/>
        </pc:sldMkLst>
        <pc:spChg chg="del">
          <ac:chgData name="Kitazawa Masakiyo" userId="2bf3742da7ad8ecb" providerId="LiveId" clId="{58F70095-E069-4706-A59F-8C02D4F02D53}" dt="2021-09-24T00:06:30.111" v="4031" actId="478"/>
          <ac:spMkLst>
            <pc:docMk/>
            <pc:sldMk cId="3108758797" sldId="1052"/>
            <ac:spMk id="4" creationId="{EAD65720-A5C1-439A-9A9A-390495127FFA}"/>
          </ac:spMkLst>
        </pc:spChg>
        <pc:spChg chg="mod">
          <ac:chgData name="Kitazawa Masakiyo" userId="2bf3742da7ad8ecb" providerId="LiveId" clId="{58F70095-E069-4706-A59F-8C02D4F02D53}" dt="2021-09-24T06:34:12.205" v="6377" actId="20577"/>
          <ac:spMkLst>
            <pc:docMk/>
            <pc:sldMk cId="3108758797" sldId="1052"/>
            <ac:spMk id="5" creationId="{5485B8DA-A374-4140-AC4B-578179CFE829}"/>
          </ac:spMkLst>
        </pc:spChg>
      </pc:sldChg>
      <pc:sldChg chg="addSp delSp modSp mod">
        <pc:chgData name="Kitazawa Masakiyo" userId="2bf3742da7ad8ecb" providerId="LiveId" clId="{58F70095-E069-4706-A59F-8C02D4F02D53}" dt="2021-09-24T06:54:28.232" v="6473" actId="14100"/>
        <pc:sldMkLst>
          <pc:docMk/>
          <pc:sldMk cId="4294198772" sldId="1054"/>
        </pc:sldMkLst>
        <pc:spChg chg="mod">
          <ac:chgData name="Kitazawa Masakiyo" userId="2bf3742da7ad8ecb" providerId="LiveId" clId="{58F70095-E069-4706-A59F-8C02D4F02D53}" dt="2021-09-24T05:09:12.792" v="6100" actId="20577"/>
          <ac:spMkLst>
            <pc:docMk/>
            <pc:sldMk cId="4294198772" sldId="1054"/>
            <ac:spMk id="2" creationId="{6BB13F3B-A286-4923-A790-1B5DC7FEA94E}"/>
          </ac:spMkLst>
        </pc:spChg>
        <pc:spChg chg="del">
          <ac:chgData name="Kitazawa Masakiyo" userId="2bf3742da7ad8ecb" providerId="LiveId" clId="{58F70095-E069-4706-A59F-8C02D4F02D53}" dt="2021-09-24T00:06:17.636" v="4026" actId="478"/>
          <ac:spMkLst>
            <pc:docMk/>
            <pc:sldMk cId="4294198772" sldId="1054"/>
            <ac:spMk id="4" creationId="{6771B8D8-3EB4-4083-8D2D-B023BA6CCD5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9" creationId="{54AAF9F0-E8F5-4C56-BF57-68EC20A3AB0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1" creationId="{4E4E44B9-441F-4D6D-B730-811A579EFAF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2" creationId="{53866C70-A06E-4FFF-B6A4-2DC664948A3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4" creationId="{8029ED2B-7727-461C-8FF6-B2CD656596A9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5" creationId="{150E9B90-5A3B-45B4-A9CE-69D61421C1F8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9" creationId="{65F2EC6A-1214-4FF3-BF7F-90316DAF9214}"/>
          </ac:spMkLst>
        </pc:spChg>
        <pc:spChg chg="add mod ord">
          <ac:chgData name="Kitazawa Masakiyo" userId="2bf3742da7ad8ecb" providerId="LiveId" clId="{58F70095-E069-4706-A59F-8C02D4F02D53}" dt="2021-09-24T06:54:28.232" v="6473" actId="14100"/>
          <ac:spMkLst>
            <pc:docMk/>
            <pc:sldMk cId="4294198772" sldId="1054"/>
            <ac:spMk id="25" creationId="{3FBAF263-E56C-4E9D-A1D2-D0AFB0928F32}"/>
          </ac:spMkLst>
        </pc:spChg>
        <pc:grpChg chg="mod">
          <ac:chgData name="Kitazawa Masakiyo" userId="2bf3742da7ad8ecb" providerId="LiveId" clId="{58F70095-E069-4706-A59F-8C02D4F02D53}" dt="2021-09-24T04:53:31.451" v="5942" actId="1076"/>
          <ac:grpSpMkLst>
            <pc:docMk/>
            <pc:sldMk cId="4294198772" sldId="1054"/>
            <ac:grpSpMk id="7" creationId="{587CC188-6065-494F-996F-E7D973AEF84B}"/>
          </ac:grpSpMkLst>
        </pc:grpChg>
        <pc:grpChg chg="mod">
          <ac:chgData name="Kitazawa Masakiyo" userId="2bf3742da7ad8ecb" providerId="LiveId" clId="{58F70095-E069-4706-A59F-8C02D4F02D53}" dt="2021-09-24T04:53:31.451" v="5942" actId="1076"/>
          <ac:grpSpMkLst>
            <pc:docMk/>
            <pc:sldMk cId="4294198772" sldId="1054"/>
            <ac:grpSpMk id="18" creationId="{87730DF6-9BCF-4911-9949-4ED7C4E6A4B7}"/>
          </ac:grpSpMkLst>
        </pc:grpChg>
        <pc:picChg chg="mod">
          <ac:chgData name="Kitazawa Masakiyo" userId="2bf3742da7ad8ecb" providerId="LiveId" clId="{58F70095-E069-4706-A59F-8C02D4F02D53}" dt="2021-09-24T04:53:31.451" v="5942" actId="1076"/>
          <ac:picMkLst>
            <pc:docMk/>
            <pc:sldMk cId="4294198772" sldId="1054"/>
            <ac:picMk id="6" creationId="{056EE8BA-CC8D-4B8A-B257-92CAADBA7B88}"/>
          </ac:picMkLst>
        </pc:picChg>
        <pc:picChg chg="mod">
          <ac:chgData name="Kitazawa Masakiyo" userId="2bf3742da7ad8ecb" providerId="LiveId" clId="{58F70095-E069-4706-A59F-8C02D4F02D53}" dt="2021-09-24T04:53:31.451" v="5942" actId="1076"/>
          <ac:picMkLst>
            <pc:docMk/>
            <pc:sldMk cId="4294198772" sldId="1054"/>
            <ac:picMk id="8" creationId="{117F2974-95BE-453F-B99A-4AC1366B2ED2}"/>
          </ac:picMkLst>
        </pc:picChg>
        <pc:picChg chg="mod">
          <ac:chgData name="Kitazawa Masakiyo" userId="2bf3742da7ad8ecb" providerId="LiveId" clId="{58F70095-E069-4706-A59F-8C02D4F02D53}" dt="2021-09-24T04:54:02.039" v="5948" actId="1076"/>
          <ac:picMkLst>
            <pc:docMk/>
            <pc:sldMk cId="4294198772" sldId="1054"/>
            <ac:picMk id="10" creationId="{7DEF1030-3FA8-4276-A9D4-35D2DF8B9C4A}"/>
          </ac:picMkLst>
        </pc:picChg>
        <pc:picChg chg="mod">
          <ac:chgData name="Kitazawa Masakiyo" userId="2bf3742da7ad8ecb" providerId="LiveId" clId="{58F70095-E069-4706-A59F-8C02D4F02D53}" dt="2021-09-24T04:53:53.325" v="5947" actId="1076"/>
          <ac:picMkLst>
            <pc:docMk/>
            <pc:sldMk cId="4294198772" sldId="1054"/>
            <ac:picMk id="13" creationId="{35E661B4-D8CE-4560-8820-E9CC2FF61882}"/>
          </ac:picMkLst>
        </pc:picChg>
        <pc:picChg chg="add del mod">
          <ac:chgData name="Kitazawa Masakiyo" userId="2bf3742da7ad8ecb" providerId="LiveId" clId="{58F70095-E069-4706-A59F-8C02D4F02D53}" dt="2021-09-24T06:52:45.178" v="6453"/>
          <ac:picMkLst>
            <pc:docMk/>
            <pc:sldMk cId="4294198772" sldId="1054"/>
            <ac:picMk id="20" creationId="{528228A7-D590-479F-B50F-2115ABB20E97}"/>
          </ac:picMkLst>
        </pc:picChg>
        <pc:picChg chg="add del mod">
          <ac:chgData name="Kitazawa Masakiyo" userId="2bf3742da7ad8ecb" providerId="LiveId" clId="{58F70095-E069-4706-A59F-8C02D4F02D53}" dt="2021-09-24T06:53:09.130" v="6466"/>
          <ac:picMkLst>
            <pc:docMk/>
            <pc:sldMk cId="4294198772" sldId="1054"/>
            <ac:picMk id="22" creationId="{5F18A716-413C-4553-8030-6EB7217411E3}"/>
          </ac:picMkLst>
        </pc:picChg>
        <pc:picChg chg="add mod">
          <ac:chgData name="Kitazawa Masakiyo" userId="2bf3742da7ad8ecb" providerId="LiveId" clId="{58F70095-E069-4706-A59F-8C02D4F02D53}" dt="2021-09-24T06:54:23.215" v="6472" actId="1076"/>
          <ac:picMkLst>
            <pc:docMk/>
            <pc:sldMk cId="4294198772" sldId="1054"/>
            <ac:picMk id="24" creationId="{5AE0D6C8-4C4C-4647-9C21-C8A3A749B22F}"/>
          </ac:picMkLst>
        </pc:picChg>
      </pc:sldChg>
      <pc:sldChg chg="delSp del mod">
        <pc:chgData name="Kitazawa Masakiyo" userId="2bf3742da7ad8ecb" providerId="LiveId" clId="{58F70095-E069-4706-A59F-8C02D4F02D53}" dt="2021-09-24T04:59:42.793" v="6017" actId="2696"/>
        <pc:sldMkLst>
          <pc:docMk/>
          <pc:sldMk cId="1396958522" sldId="1055"/>
        </pc:sldMkLst>
        <pc:spChg chg="del">
          <ac:chgData name="Kitazawa Masakiyo" userId="2bf3742da7ad8ecb" providerId="LiveId" clId="{58F70095-E069-4706-A59F-8C02D4F02D53}" dt="2021-09-24T00:06:26.328" v="4029" actId="478"/>
          <ac:spMkLst>
            <pc:docMk/>
            <pc:sldMk cId="1396958522" sldId="1055"/>
            <ac:spMk id="4" creationId="{02275D42-C1B0-4A53-B334-E777A98B0C32}"/>
          </ac:spMkLst>
        </pc:spChg>
      </pc:sldChg>
      <pc:sldChg chg="addSp delSp modSp mod">
        <pc:chgData name="Kitazawa Masakiyo" userId="2bf3742da7ad8ecb" providerId="LiveId" clId="{58F70095-E069-4706-A59F-8C02D4F02D53}" dt="2021-09-24T06:32:04.158" v="6347" actId="1035"/>
        <pc:sldMkLst>
          <pc:docMk/>
          <pc:sldMk cId="854185045" sldId="1056"/>
        </pc:sldMkLst>
        <pc:spChg chg="del">
          <ac:chgData name="Kitazawa Masakiyo" userId="2bf3742da7ad8ecb" providerId="LiveId" clId="{58F70095-E069-4706-A59F-8C02D4F02D53}" dt="2021-09-24T00:06:24.039" v="4028" actId="478"/>
          <ac:spMkLst>
            <pc:docMk/>
            <pc:sldMk cId="854185045" sldId="1056"/>
            <ac:spMk id="4" creationId="{02275D42-C1B0-4A53-B334-E777A98B0C32}"/>
          </ac:spMkLst>
        </pc:spChg>
        <pc:spChg chg="mod">
          <ac:chgData name="Kitazawa Masakiyo" userId="2bf3742da7ad8ecb" providerId="LiveId" clId="{58F70095-E069-4706-A59F-8C02D4F02D53}" dt="2021-09-24T04:56:21.554" v="5980" actId="14100"/>
          <ac:spMkLst>
            <pc:docMk/>
            <pc:sldMk cId="854185045" sldId="1056"/>
            <ac:spMk id="9" creationId="{FC209D96-6E57-4018-85EB-B4EC8ECAE35D}"/>
          </ac:spMkLst>
        </pc:spChg>
        <pc:spChg chg="mod">
          <ac:chgData name="Kitazawa Masakiyo" userId="2bf3742da7ad8ecb" providerId="LiveId" clId="{58F70095-E069-4706-A59F-8C02D4F02D53}" dt="2021-09-24T04:57:03.001" v="5991" actId="1036"/>
          <ac:spMkLst>
            <pc:docMk/>
            <pc:sldMk cId="854185045" sldId="1056"/>
            <ac:spMk id="11" creationId="{DAFC4178-EBBE-47B7-A1D6-0E72CA6EF4CE}"/>
          </ac:spMkLst>
        </pc:spChg>
        <pc:spChg chg="mod">
          <ac:chgData name="Kitazawa Masakiyo" userId="2bf3742da7ad8ecb" providerId="LiveId" clId="{58F70095-E069-4706-A59F-8C02D4F02D53}" dt="2021-09-24T04:57:03.001" v="5991" actId="1036"/>
          <ac:spMkLst>
            <pc:docMk/>
            <pc:sldMk cId="854185045" sldId="1056"/>
            <ac:spMk id="12" creationId="{A8F38092-79FC-4BD5-8263-AB12957325D6}"/>
          </ac:spMkLst>
        </pc:spChg>
        <pc:spChg chg="mod">
          <ac:chgData name="Kitazawa Masakiyo" userId="2bf3742da7ad8ecb" providerId="LiveId" clId="{58F70095-E069-4706-A59F-8C02D4F02D53}" dt="2021-09-24T04:55:47.252" v="5958" actId="1036"/>
          <ac:spMkLst>
            <pc:docMk/>
            <pc:sldMk cId="854185045" sldId="1056"/>
            <ac:spMk id="13" creationId="{B6FBB510-AC2C-4F2C-B18C-F80DCF22D359}"/>
          </ac:spMkLst>
        </pc:spChg>
        <pc:spChg chg="add mod ord">
          <ac:chgData name="Kitazawa Masakiyo" userId="2bf3742da7ad8ecb" providerId="LiveId" clId="{58F70095-E069-4706-A59F-8C02D4F02D53}" dt="2021-09-24T04:55:47.252" v="5958" actId="1036"/>
          <ac:spMkLst>
            <pc:docMk/>
            <pc:sldMk cId="854185045" sldId="1056"/>
            <ac:spMk id="14" creationId="{2514C9E9-804F-4390-BB20-440E90E07A7E}"/>
          </ac:spMkLst>
        </pc:spChg>
        <pc:spChg chg="mod">
          <ac:chgData name="Kitazawa Masakiyo" userId="2bf3742da7ad8ecb" providerId="LiveId" clId="{58F70095-E069-4706-A59F-8C02D4F02D53}" dt="2021-09-24T05:11:04.963" v="6126" actId="207"/>
          <ac:spMkLst>
            <pc:docMk/>
            <pc:sldMk cId="854185045" sldId="1056"/>
            <ac:spMk id="15" creationId="{ED734548-985C-4EFB-8E00-D6009A908412}"/>
          </ac:spMkLst>
        </pc:spChg>
        <pc:spChg chg="mod">
          <ac:chgData name="Kitazawa Masakiyo" userId="2bf3742da7ad8ecb" providerId="LiveId" clId="{58F70095-E069-4706-A59F-8C02D4F02D53}" dt="2021-09-24T06:32:04.158" v="6347" actId="1035"/>
          <ac:spMkLst>
            <pc:docMk/>
            <pc:sldMk cId="854185045" sldId="1056"/>
            <ac:spMk id="16" creationId="{B366F444-0F40-4EF9-B196-25DF67683F15}"/>
          </ac:spMkLst>
        </pc:spChg>
        <pc:spChg chg="mod">
          <ac:chgData name="Kitazawa Masakiyo" userId="2bf3742da7ad8ecb" providerId="LiveId" clId="{58F70095-E069-4706-A59F-8C02D4F02D53}" dt="2021-09-24T05:11:04.963" v="6126" actId="207"/>
          <ac:spMkLst>
            <pc:docMk/>
            <pc:sldMk cId="854185045" sldId="1056"/>
            <ac:spMk id="17" creationId="{2632A63E-A502-4270-9980-BA40A4E3A453}"/>
          </ac:spMkLst>
        </pc:spChg>
        <pc:picChg chg="mod">
          <ac:chgData name="Kitazawa Masakiyo" userId="2bf3742da7ad8ecb" providerId="LiveId" clId="{58F70095-E069-4706-A59F-8C02D4F02D53}" dt="2021-09-24T04:55:40.046" v="5957" actId="14100"/>
          <ac:picMkLst>
            <pc:docMk/>
            <pc:sldMk cId="854185045" sldId="1056"/>
            <ac:picMk id="5" creationId="{AD5E21F1-6928-4306-A8E1-187DBDE9E0E0}"/>
          </ac:picMkLst>
        </pc:picChg>
        <pc:picChg chg="mod">
          <ac:chgData name="Kitazawa Masakiyo" userId="2bf3742da7ad8ecb" providerId="LiveId" clId="{58F70095-E069-4706-A59F-8C02D4F02D53}" dt="2021-09-24T04:55:35.348" v="5956" actId="14100"/>
          <ac:picMkLst>
            <pc:docMk/>
            <pc:sldMk cId="854185045" sldId="1056"/>
            <ac:picMk id="8" creationId="{692FC74E-7F30-4C70-91D2-63AA98D604CE}"/>
          </ac:picMkLst>
        </pc:picChg>
      </pc:sldChg>
      <pc:sldChg chg="addSp delSp modSp new mod ord delAnim modAnim">
        <pc:chgData name="Kitazawa Masakiyo" userId="2bf3742da7ad8ecb" providerId="LiveId" clId="{58F70095-E069-4706-A59F-8C02D4F02D53}" dt="2021-09-24T07:10:13.273" v="6475"/>
        <pc:sldMkLst>
          <pc:docMk/>
          <pc:sldMk cId="4067901868" sldId="1057"/>
        </pc:sldMkLst>
        <pc:spChg chg="del">
          <ac:chgData name="Kitazawa Masakiyo" userId="2bf3742da7ad8ecb" providerId="LiveId" clId="{58F70095-E069-4706-A59F-8C02D4F02D53}" dt="2021-09-24T04:21:13.733" v="5227" actId="478"/>
          <ac:spMkLst>
            <pc:docMk/>
            <pc:sldMk cId="4067901868" sldId="1057"/>
            <ac:spMk id="2" creationId="{1BB9401A-CB21-4C9A-8CA4-ADD22C57F9C5}"/>
          </ac:spMkLst>
        </pc:spChg>
        <pc:spChg chg="mod">
          <ac:chgData name="Kitazawa Masakiyo" userId="2bf3742da7ad8ecb" providerId="LiveId" clId="{58F70095-E069-4706-A59F-8C02D4F02D53}" dt="2021-09-24T04:21:10.899" v="5226" actId="20577"/>
          <ac:spMkLst>
            <pc:docMk/>
            <pc:sldMk cId="4067901868" sldId="1057"/>
            <ac:spMk id="3" creationId="{748CD2A0-F451-4326-9D27-172EF51A33BD}"/>
          </ac:spMkLst>
        </pc:spChg>
        <pc:spChg chg="add mod">
          <ac:chgData name="Kitazawa Masakiyo" userId="2bf3742da7ad8ecb" providerId="LiveId" clId="{58F70095-E069-4706-A59F-8C02D4F02D53}" dt="2021-09-24T04:25:08.645" v="5273" actId="1076"/>
          <ac:spMkLst>
            <pc:docMk/>
            <pc:sldMk cId="4067901868" sldId="1057"/>
            <ac:spMk id="4" creationId="{FB1E7554-61E5-4D56-8B0D-CF923BDBB70D}"/>
          </ac:spMkLst>
        </pc:spChg>
        <pc:spChg chg="add mod">
          <ac:chgData name="Kitazawa Masakiyo" userId="2bf3742da7ad8ecb" providerId="LiveId" clId="{58F70095-E069-4706-A59F-8C02D4F02D53}" dt="2021-09-24T04:25:05.421" v="5272" actId="1076"/>
          <ac:spMkLst>
            <pc:docMk/>
            <pc:sldMk cId="4067901868" sldId="1057"/>
            <ac:spMk id="5" creationId="{7A6CA628-5319-48D6-9344-DDA5D648AD9B}"/>
          </ac:spMkLst>
        </pc:spChg>
        <pc:spChg chg="add mod">
          <ac:chgData name="Kitazawa Masakiyo" userId="2bf3742da7ad8ecb" providerId="LiveId" clId="{58F70095-E069-4706-A59F-8C02D4F02D53}" dt="2021-09-24T04:36:47.151" v="5643" actId="1036"/>
          <ac:spMkLst>
            <pc:docMk/>
            <pc:sldMk cId="4067901868" sldId="1057"/>
            <ac:spMk id="8" creationId="{92346AE4-6206-4DAE-ACAF-2BD0240FA829}"/>
          </ac:spMkLst>
        </pc:spChg>
        <pc:spChg chg="add del mod">
          <ac:chgData name="Kitazawa Masakiyo" userId="2bf3742da7ad8ecb" providerId="LiveId" clId="{58F70095-E069-4706-A59F-8C02D4F02D53}" dt="2021-09-24T04:22:12.903" v="5232" actId="478"/>
          <ac:spMkLst>
            <pc:docMk/>
            <pc:sldMk cId="4067901868" sldId="1057"/>
            <ac:spMk id="9" creationId="{ABBE823B-6606-47D1-9110-09FE37296EEC}"/>
          </ac:spMkLst>
        </pc:spChg>
        <pc:spChg chg="add mod">
          <ac:chgData name="Kitazawa Masakiyo" userId="2bf3742da7ad8ecb" providerId="LiveId" clId="{58F70095-E069-4706-A59F-8C02D4F02D53}" dt="2021-09-24T07:10:10.130" v="6474" actId="164"/>
          <ac:spMkLst>
            <pc:docMk/>
            <pc:sldMk cId="4067901868" sldId="1057"/>
            <ac:spMk id="9" creationId="{E25B8CFB-697E-4C36-B6FC-719B4F4034CC}"/>
          </ac:spMkLst>
        </pc:spChg>
        <pc:spChg chg="add mod">
          <ac:chgData name="Kitazawa Masakiyo" userId="2bf3742da7ad8ecb" providerId="LiveId" clId="{58F70095-E069-4706-A59F-8C02D4F02D53}" dt="2021-09-24T04:36:41.060" v="5628" actId="1037"/>
          <ac:spMkLst>
            <pc:docMk/>
            <pc:sldMk cId="4067901868" sldId="1057"/>
            <ac:spMk id="10" creationId="{CD962550-8EB1-4BB7-A509-9FF35C7C3D1E}"/>
          </ac:spMkLst>
        </pc:spChg>
        <pc:spChg chg="add del mod">
          <ac:chgData name="Kitazawa Masakiyo" userId="2bf3742da7ad8ecb" providerId="LiveId" clId="{58F70095-E069-4706-A59F-8C02D4F02D53}" dt="2021-09-24T04:41:36.065" v="5789" actId="478"/>
          <ac:spMkLst>
            <pc:docMk/>
            <pc:sldMk cId="4067901868" sldId="1057"/>
            <ac:spMk id="11" creationId="{B22434FD-BCBE-442A-BF26-62924BC3299C}"/>
          </ac:spMkLst>
        </pc:spChg>
        <pc:spChg chg="add del mod">
          <ac:chgData name="Kitazawa Masakiyo" userId="2bf3742da7ad8ecb" providerId="LiveId" clId="{58F70095-E069-4706-A59F-8C02D4F02D53}" dt="2021-09-24T04:22:12.903" v="5232" actId="478"/>
          <ac:spMkLst>
            <pc:docMk/>
            <pc:sldMk cId="4067901868" sldId="1057"/>
            <ac:spMk id="11" creationId="{EB0B17E1-2DCD-431D-8EC8-97189F93977C}"/>
          </ac:spMkLst>
        </pc:spChg>
        <pc:spChg chg="add del mod">
          <ac:chgData name="Kitazawa Masakiyo" userId="2bf3742da7ad8ecb" providerId="LiveId" clId="{58F70095-E069-4706-A59F-8C02D4F02D53}" dt="2021-09-24T04:41:39.224" v="5790" actId="478"/>
          <ac:spMkLst>
            <pc:docMk/>
            <pc:sldMk cId="4067901868" sldId="1057"/>
            <ac:spMk id="12" creationId="{46C20D1F-D308-4109-82DE-92B435761F96}"/>
          </ac:spMkLst>
        </pc:spChg>
        <pc:spChg chg="add del mod">
          <ac:chgData name="Kitazawa Masakiyo" userId="2bf3742da7ad8ecb" providerId="LiveId" clId="{58F70095-E069-4706-A59F-8C02D4F02D53}" dt="2021-09-24T04:41:32.669" v="5788" actId="478"/>
          <ac:spMkLst>
            <pc:docMk/>
            <pc:sldMk cId="4067901868" sldId="1057"/>
            <ac:spMk id="15" creationId="{D8FAAEB7-4CC7-4D0F-8AC5-81041A9AEF4D}"/>
          </ac:spMkLst>
        </pc:spChg>
        <pc:spChg chg="add del mod">
          <ac:chgData name="Kitazawa Masakiyo" userId="2bf3742da7ad8ecb" providerId="LiveId" clId="{58F70095-E069-4706-A59F-8C02D4F02D53}" dt="2021-09-24T04:41:41.455" v="5791" actId="478"/>
          <ac:spMkLst>
            <pc:docMk/>
            <pc:sldMk cId="4067901868" sldId="1057"/>
            <ac:spMk id="17" creationId="{AD4C3A7D-F1AC-4E59-B966-CD1244FC9F1B}"/>
          </ac:spMkLst>
        </pc:spChg>
        <pc:spChg chg="add del mod">
          <ac:chgData name="Kitazawa Masakiyo" userId="2bf3742da7ad8ecb" providerId="LiveId" clId="{58F70095-E069-4706-A59F-8C02D4F02D53}" dt="2021-09-24T04:41:30.569" v="5787" actId="478"/>
          <ac:spMkLst>
            <pc:docMk/>
            <pc:sldMk cId="4067901868" sldId="1057"/>
            <ac:spMk id="19" creationId="{B45B3266-71A0-4174-91B7-B7F9DBB23CFD}"/>
          </ac:spMkLst>
        </pc:spChg>
        <pc:grpChg chg="add mod">
          <ac:chgData name="Kitazawa Masakiyo" userId="2bf3742da7ad8ecb" providerId="LiveId" clId="{58F70095-E069-4706-A59F-8C02D4F02D53}" dt="2021-09-24T07:10:10.130" v="6474" actId="164"/>
          <ac:grpSpMkLst>
            <pc:docMk/>
            <pc:sldMk cId="4067901868" sldId="1057"/>
            <ac:grpSpMk id="13" creationId="{CD68EAAB-8F85-4217-8E46-38D3A685A199}"/>
          </ac:grpSpMkLst>
        </pc:grpChg>
        <pc:picChg chg="add del mod">
          <ac:chgData name="Kitazawa Masakiyo" userId="2bf3742da7ad8ecb" providerId="LiveId" clId="{58F70095-E069-4706-A59F-8C02D4F02D53}" dt="2021-09-24T04:21:59.082" v="5230" actId="478"/>
          <ac:picMkLst>
            <pc:docMk/>
            <pc:sldMk cId="4067901868" sldId="1057"/>
            <ac:picMk id="6" creationId="{2E880DF7-17CF-44E3-B15F-4EE058ABBC3C}"/>
          </ac:picMkLst>
        </pc:picChg>
        <pc:picChg chg="add mod">
          <ac:chgData name="Kitazawa Masakiyo" userId="2bf3742da7ad8ecb" providerId="LiveId" clId="{58F70095-E069-4706-A59F-8C02D4F02D53}" dt="2021-09-24T04:24:46.141" v="5269" actId="14100"/>
          <ac:picMkLst>
            <pc:docMk/>
            <pc:sldMk cId="4067901868" sldId="1057"/>
            <ac:picMk id="7" creationId="{E4380721-1050-4DE0-96C3-EC75A040E1E3}"/>
          </ac:picMkLst>
        </pc:picChg>
        <pc:picChg chg="add del mod">
          <ac:chgData name="Kitazawa Masakiyo" userId="2bf3742da7ad8ecb" providerId="LiveId" clId="{58F70095-E069-4706-A59F-8C02D4F02D53}" dt="2021-09-24T04:22:25.050" v="5235" actId="21"/>
          <ac:picMkLst>
            <pc:docMk/>
            <pc:sldMk cId="4067901868" sldId="1057"/>
            <ac:picMk id="12" creationId="{A40CA500-EEE8-40D8-BAAB-413B0B0EE8EB}"/>
          </ac:picMkLst>
        </pc:picChg>
        <pc:picChg chg="add del mod modCrop">
          <ac:chgData name="Kitazawa Masakiyo" userId="2bf3742da7ad8ecb" providerId="LiveId" clId="{58F70095-E069-4706-A59F-8C02D4F02D53}" dt="2021-09-24T04:22:58.333" v="5241" actId="478"/>
          <ac:picMkLst>
            <pc:docMk/>
            <pc:sldMk cId="4067901868" sldId="1057"/>
            <ac:picMk id="13" creationId="{830B12BD-D7C2-4D10-B715-6FBE492FF0C9}"/>
          </ac:picMkLst>
        </pc:picChg>
        <pc:picChg chg="add mod modCrop">
          <ac:chgData name="Kitazawa Masakiyo" userId="2bf3742da7ad8ecb" providerId="LiveId" clId="{58F70095-E069-4706-A59F-8C02D4F02D53}" dt="2021-09-24T04:25:01.589" v="5271" actId="1076"/>
          <ac:picMkLst>
            <pc:docMk/>
            <pc:sldMk cId="4067901868" sldId="1057"/>
            <ac:picMk id="14" creationId="{FFBDD316-E6CE-4BA3-991E-69065BBBF276}"/>
          </ac:picMkLst>
        </pc:picChg>
        <pc:picChg chg="add mod">
          <ac:chgData name="Kitazawa Masakiyo" userId="2bf3742da7ad8ecb" providerId="LiveId" clId="{58F70095-E069-4706-A59F-8C02D4F02D53}" dt="2021-09-24T04:25:19.692" v="5277" actId="1076"/>
          <ac:picMkLst>
            <pc:docMk/>
            <pc:sldMk cId="4067901868" sldId="1057"/>
            <ac:picMk id="18" creationId="{6D5557D9-37F2-44D0-8562-F232EF7A0DDF}"/>
          </ac:picMkLst>
        </pc:picChg>
        <pc:cxnChg chg="add mod">
          <ac:chgData name="Kitazawa Masakiyo" userId="2bf3742da7ad8ecb" providerId="LiveId" clId="{58F70095-E069-4706-A59F-8C02D4F02D53}" dt="2021-09-24T07:10:10.130" v="6474" actId="164"/>
          <ac:cxnSpMkLst>
            <pc:docMk/>
            <pc:sldMk cId="4067901868" sldId="1057"/>
            <ac:cxnSpMk id="6" creationId="{6B3923A9-B80A-4695-BE6D-BAA18494E6F9}"/>
          </ac:cxnSpMkLst>
        </pc:cxnChg>
        <pc:cxnChg chg="add mod">
          <ac:chgData name="Kitazawa Masakiyo" userId="2bf3742da7ad8ecb" providerId="LiveId" clId="{58F70095-E069-4706-A59F-8C02D4F02D53}" dt="2021-09-24T04:25:16.315" v="5276" actId="1036"/>
          <ac:cxnSpMkLst>
            <pc:docMk/>
            <pc:sldMk cId="4067901868" sldId="1057"/>
            <ac:cxnSpMk id="16" creationId="{37C1D270-8F47-4DD2-93B0-F0DD9D06E489}"/>
          </ac:cxnSpMkLst>
        </pc:cxnChg>
      </pc:sldChg>
      <pc:sldChg chg="addSp delSp modSp mod ord">
        <pc:chgData name="Kitazawa Masakiyo" userId="2bf3742da7ad8ecb" providerId="LiveId" clId="{58F70095-E069-4706-A59F-8C02D4F02D53}" dt="2021-09-24T07:10:42.970" v="6481" actId="20577"/>
        <pc:sldMkLst>
          <pc:docMk/>
          <pc:sldMk cId="2160953880" sldId="1058"/>
        </pc:sldMkLst>
        <pc:spChg chg="del mod">
          <ac:chgData name="Kitazawa Masakiyo" userId="2bf3742da7ad8ecb" providerId="LiveId" clId="{58F70095-E069-4706-A59F-8C02D4F02D53}" dt="2021-09-24T06:46:27.665" v="6432" actId="478"/>
          <ac:spMkLst>
            <pc:docMk/>
            <pc:sldMk cId="2160953880" sldId="1058"/>
            <ac:spMk id="9" creationId="{E25B8CFB-697E-4C36-B6FC-719B4F4034CC}"/>
          </ac:spMkLst>
        </pc:spChg>
        <pc:spChg chg="mod">
          <ac:chgData name="Kitazawa Masakiyo" userId="2bf3742da7ad8ecb" providerId="LiveId" clId="{58F70095-E069-4706-A59F-8C02D4F02D53}" dt="2021-09-24T07:10:42.970" v="6481" actId="20577"/>
          <ac:spMkLst>
            <pc:docMk/>
            <pc:sldMk cId="2160953880" sldId="1058"/>
            <ac:spMk id="11" creationId="{B22434FD-BCBE-442A-BF26-62924BC3299C}"/>
          </ac:spMkLst>
        </pc:spChg>
        <pc:spChg chg="add mod">
          <ac:chgData name="Kitazawa Masakiyo" userId="2bf3742da7ad8ecb" providerId="LiveId" clId="{58F70095-E069-4706-A59F-8C02D4F02D53}" dt="2021-09-24T06:46:25.028" v="6431"/>
          <ac:spMkLst>
            <pc:docMk/>
            <pc:sldMk cId="2160953880" sldId="1058"/>
            <ac:spMk id="20" creationId="{B7452DCB-7F3D-4261-8B47-356C79ADD698}"/>
          </ac:spMkLst>
        </pc:spChg>
      </pc:sldChg>
      <pc:sldChg chg="addSp delSp modSp mod modAnim">
        <pc:chgData name="Kitazawa Masakiyo" userId="2bf3742da7ad8ecb" providerId="LiveId" clId="{58F70095-E069-4706-A59F-8C02D4F02D53}" dt="2021-09-24T06:32:41.312" v="6351"/>
        <pc:sldMkLst>
          <pc:docMk/>
          <pc:sldMk cId="630675767" sldId="1059"/>
        </pc:sldMkLst>
        <pc:spChg chg="mod">
          <ac:chgData name="Kitazawa Masakiyo" userId="2bf3742da7ad8ecb" providerId="LiveId" clId="{58F70095-E069-4706-A59F-8C02D4F02D53}" dt="2021-09-24T04:58:45.662" v="6008" actId="14100"/>
          <ac:spMkLst>
            <pc:docMk/>
            <pc:sldMk cId="630675767" sldId="1059"/>
            <ac:spMk id="9" creationId="{FC209D96-6E57-4018-85EB-B4EC8ECAE35D}"/>
          </ac:spMkLst>
        </pc:spChg>
        <pc:spChg chg="mod">
          <ac:chgData name="Kitazawa Masakiyo" userId="2bf3742da7ad8ecb" providerId="LiveId" clId="{58F70095-E069-4706-A59F-8C02D4F02D53}" dt="2021-09-24T05:10:40.274" v="6122" actId="207"/>
          <ac:spMkLst>
            <pc:docMk/>
            <pc:sldMk cId="630675767" sldId="1059"/>
            <ac:spMk id="15" creationId="{ED734548-985C-4EFB-8E00-D6009A908412}"/>
          </ac:spMkLst>
        </pc:spChg>
        <pc:spChg chg="mod">
          <ac:chgData name="Kitazawa Masakiyo" userId="2bf3742da7ad8ecb" providerId="LiveId" clId="{58F70095-E069-4706-A59F-8C02D4F02D53}" dt="2021-09-24T04:58:58.398" v="6011" actId="14100"/>
          <ac:spMkLst>
            <pc:docMk/>
            <pc:sldMk cId="630675767" sldId="1059"/>
            <ac:spMk id="16" creationId="{B366F444-0F40-4EF9-B196-25DF67683F15}"/>
          </ac:spMkLst>
        </pc:spChg>
        <pc:spChg chg="mod">
          <ac:chgData name="Kitazawa Masakiyo" userId="2bf3742da7ad8ecb" providerId="LiveId" clId="{58F70095-E069-4706-A59F-8C02D4F02D53}" dt="2021-09-24T05:10:40.274" v="6122" actId="207"/>
          <ac:spMkLst>
            <pc:docMk/>
            <pc:sldMk cId="630675767" sldId="1059"/>
            <ac:spMk id="17" creationId="{2632A63E-A502-4270-9980-BA40A4E3A453}"/>
          </ac:spMkLst>
        </pc:spChg>
        <pc:picChg chg="del">
          <ac:chgData name="Kitazawa Masakiyo" userId="2bf3742da7ad8ecb" providerId="LiveId" clId="{58F70095-E069-4706-A59F-8C02D4F02D53}" dt="2021-09-24T04:58:33.633" v="6005" actId="478"/>
          <ac:picMkLst>
            <pc:docMk/>
            <pc:sldMk cId="630675767" sldId="1059"/>
            <ac:picMk id="5" creationId="{AD5E21F1-6928-4306-A8E1-187DBDE9E0E0}"/>
          </ac:picMkLst>
        </pc:picChg>
        <pc:picChg chg="del">
          <ac:chgData name="Kitazawa Masakiyo" userId="2bf3742da7ad8ecb" providerId="LiveId" clId="{58F70095-E069-4706-A59F-8C02D4F02D53}" dt="2021-09-24T04:58:25.507" v="6003" actId="478"/>
          <ac:picMkLst>
            <pc:docMk/>
            <pc:sldMk cId="630675767" sldId="1059"/>
            <ac:picMk id="8" creationId="{692FC74E-7F30-4C70-91D2-63AA98D604CE}"/>
          </ac:picMkLst>
        </pc:picChg>
        <pc:picChg chg="add mod ord">
          <ac:chgData name="Kitazawa Masakiyo" userId="2bf3742da7ad8ecb" providerId="LiveId" clId="{58F70095-E069-4706-A59F-8C02D4F02D53}" dt="2021-09-24T04:58:32.275" v="6004" actId="167"/>
          <ac:picMkLst>
            <pc:docMk/>
            <pc:sldMk cId="630675767" sldId="1059"/>
            <ac:picMk id="18" creationId="{54D7E5AA-8DAA-4969-B652-6F902DFA865E}"/>
          </ac:picMkLst>
        </pc:picChg>
        <pc:picChg chg="add mod ord">
          <ac:chgData name="Kitazawa Masakiyo" userId="2bf3742da7ad8ecb" providerId="LiveId" clId="{58F70095-E069-4706-A59F-8C02D4F02D53}" dt="2021-09-24T04:58:23.848" v="6002" actId="167"/>
          <ac:picMkLst>
            <pc:docMk/>
            <pc:sldMk cId="630675767" sldId="1059"/>
            <ac:picMk id="19" creationId="{33137E7C-D035-44E0-8AB1-3DFA35A37A57}"/>
          </ac:picMkLst>
        </pc:picChg>
      </pc:sldChg>
      <pc:sldMasterChg chg="modSldLayout">
        <pc:chgData name="Kitazawa Masakiyo" userId="2bf3742da7ad8ecb" providerId="LiveId" clId="{58F70095-E069-4706-A59F-8C02D4F02D53}" dt="2021-09-23T13:53:08.611" v="302" actId="14100"/>
        <pc:sldMasterMkLst>
          <pc:docMk/>
          <pc:sldMasterMk cId="1425603561" sldId="2147483648"/>
        </pc:sldMasterMkLst>
        <pc:sldLayoutChg chg="addSp modSp mod">
          <pc:chgData name="Kitazawa Masakiyo" userId="2bf3742da7ad8ecb" providerId="LiveId" clId="{58F70095-E069-4706-A59F-8C02D4F02D53}" dt="2021-09-23T13:53:08.611" v="302" actId="14100"/>
          <pc:sldLayoutMkLst>
            <pc:docMk/>
            <pc:sldMasterMk cId="1425603561" sldId="2147483648"/>
            <pc:sldLayoutMk cId="356917254" sldId="2147483650"/>
          </pc:sldLayoutMkLst>
          <pc:spChg chg="mod ord">
            <ac:chgData name="Kitazawa Masakiyo" userId="2bf3742da7ad8ecb" providerId="LiveId" clId="{58F70095-E069-4706-A59F-8C02D4F02D53}" dt="2021-09-23T13:53:01.346" v="301" actId="1035"/>
            <ac:spMkLst>
              <pc:docMk/>
              <pc:sldMasterMk cId="1425603561" sldId="2147483648"/>
              <pc:sldLayoutMk cId="356917254" sldId="2147483650"/>
              <ac:spMk id="2" creationId="{9C341E5D-C888-4FC7-9C0C-DD636A215E0B}"/>
            </ac:spMkLst>
          </pc:spChg>
          <pc:spChg chg="add mod">
            <ac:chgData name="Kitazawa Masakiyo" userId="2bf3742da7ad8ecb" providerId="LiveId" clId="{58F70095-E069-4706-A59F-8C02D4F02D53}" dt="2021-09-23T13:53:08.611" v="302" actId="14100"/>
            <ac:spMkLst>
              <pc:docMk/>
              <pc:sldMasterMk cId="1425603561" sldId="2147483648"/>
              <pc:sldLayoutMk cId="356917254" sldId="2147483650"/>
              <ac:spMk id="7" creationId="{7FEB6543-6258-4244-B9F9-19C337C6064D}"/>
            </ac:spMkLst>
          </pc:spChg>
        </pc:sldLayoutChg>
      </pc:sldMasterChg>
    </pc:docChg>
  </pc:docChgLst>
  <pc:docChgLst>
    <pc:chgData name="Kitazawa Masakiyo" userId="2bf3742da7ad8ecb" providerId="LiveId" clId="{5B804F5F-EEA0-4386-A133-CD928A3B6FB7}"/>
    <pc:docChg chg="undo redo custSel addSld delSld modSld sldOrd modMainMaster">
      <pc:chgData name="Kitazawa Masakiyo" userId="2bf3742da7ad8ecb" providerId="LiveId" clId="{5B804F5F-EEA0-4386-A133-CD928A3B6FB7}" dt="2023-04-29T22:39:02.977" v="3769" actId="20577"/>
      <pc:docMkLst>
        <pc:docMk/>
      </pc:docMkLst>
      <pc:sldChg chg="modSp mod">
        <pc:chgData name="Kitazawa Masakiyo" userId="2bf3742da7ad8ecb" providerId="LiveId" clId="{5B804F5F-EEA0-4386-A133-CD928A3B6FB7}" dt="2023-04-29T13:39:07.696" v="199" actId="20577"/>
        <pc:sldMkLst>
          <pc:docMk/>
          <pc:sldMk cId="2378075064" sldId="256"/>
        </pc:sldMkLst>
        <pc:spChg chg="mod">
          <ac:chgData name="Kitazawa Masakiyo" userId="2bf3742da7ad8ecb" providerId="LiveId" clId="{5B804F5F-EEA0-4386-A133-CD928A3B6FB7}" dt="2023-04-29T13:37:33.129" v="31" actId="20577"/>
          <ac:spMkLst>
            <pc:docMk/>
            <pc:sldMk cId="2378075064" sldId="256"/>
            <ac:spMk id="2" creationId="{11129355-1222-4333-ADE9-8524BD9705CB}"/>
          </ac:spMkLst>
        </pc:spChg>
        <pc:spChg chg="mod">
          <ac:chgData name="Kitazawa Masakiyo" userId="2bf3742da7ad8ecb" providerId="LiveId" clId="{5B804F5F-EEA0-4386-A133-CD928A3B6FB7}" dt="2023-04-29T13:39:07.696" v="199" actId="20577"/>
          <ac:spMkLst>
            <pc:docMk/>
            <pc:sldMk cId="2378075064" sldId="256"/>
            <ac:spMk id="3" creationId="{DDF0EC8A-1C70-4F39-9313-306A730E0886}"/>
          </ac:spMkLst>
        </pc:spChg>
        <pc:spChg chg="mod">
          <ac:chgData name="Kitazawa Masakiyo" userId="2bf3742da7ad8ecb" providerId="LiveId" clId="{5B804F5F-EEA0-4386-A133-CD928A3B6FB7}" dt="2023-04-29T13:38:36.393" v="172" actId="20577"/>
          <ac:spMkLst>
            <pc:docMk/>
            <pc:sldMk cId="2378075064" sldId="256"/>
            <ac:spMk id="4" creationId="{61CF844B-E0A9-414A-B557-4DCB4C7A1CF8}"/>
          </ac:spMkLst>
        </pc:spChg>
      </pc:sldChg>
      <pc:sldChg chg="modAnim">
        <pc:chgData name="Kitazawa Masakiyo" userId="2bf3742da7ad8ecb" providerId="LiveId" clId="{5B804F5F-EEA0-4386-A133-CD928A3B6FB7}" dt="2023-04-29T16:29:43.621" v="3644"/>
        <pc:sldMkLst>
          <pc:docMk/>
          <pc:sldMk cId="3235947682" sldId="952"/>
        </pc:sldMkLst>
      </pc:sldChg>
      <pc:sldChg chg="del">
        <pc:chgData name="Kitazawa Masakiyo" userId="2bf3742da7ad8ecb" providerId="LiveId" clId="{5B804F5F-EEA0-4386-A133-CD928A3B6FB7}" dt="2023-04-29T14:13:59.430" v="543" actId="2696"/>
        <pc:sldMkLst>
          <pc:docMk/>
          <pc:sldMk cId="4122903107" sldId="957"/>
        </pc:sldMkLst>
      </pc:sldChg>
      <pc:sldChg chg="del">
        <pc:chgData name="Kitazawa Masakiyo" userId="2bf3742da7ad8ecb" providerId="LiveId" clId="{5B804F5F-EEA0-4386-A133-CD928A3B6FB7}" dt="2023-04-29T14:13:59.430" v="543" actId="2696"/>
        <pc:sldMkLst>
          <pc:docMk/>
          <pc:sldMk cId="3127211210" sldId="963"/>
        </pc:sldMkLst>
      </pc:sldChg>
      <pc:sldChg chg="addSp modSp mod modAnim">
        <pc:chgData name="Kitazawa Masakiyo" userId="2bf3742da7ad8ecb" providerId="LiveId" clId="{5B804F5F-EEA0-4386-A133-CD928A3B6FB7}" dt="2023-04-29T22:33:15.057" v="3732" actId="14100"/>
        <pc:sldMkLst>
          <pc:docMk/>
          <pc:sldMk cId="1647341398" sldId="1004"/>
        </pc:sldMkLst>
        <pc:spChg chg="mod">
          <ac:chgData name="Kitazawa Masakiyo" userId="2bf3742da7ad8ecb" providerId="LiveId" clId="{5B804F5F-EEA0-4386-A133-CD928A3B6FB7}" dt="2023-04-29T22:32:47.297" v="3722" actId="1035"/>
          <ac:spMkLst>
            <pc:docMk/>
            <pc:sldMk cId="1647341398" sldId="1004"/>
            <ac:spMk id="4" creationId="{D9E9D44D-2C50-45F8-8B1D-31D3E2191D1B}"/>
          </ac:spMkLst>
        </pc:spChg>
        <pc:spChg chg="add mod">
          <ac:chgData name="Kitazawa Masakiyo" userId="2bf3742da7ad8ecb" providerId="LiveId" clId="{5B804F5F-EEA0-4386-A133-CD928A3B6FB7}" dt="2023-04-29T15:39:15.693" v="1854" actId="14100"/>
          <ac:spMkLst>
            <pc:docMk/>
            <pc:sldMk cId="1647341398" sldId="1004"/>
            <ac:spMk id="15" creationId="{562D4285-4EDF-4C0A-BFDD-3FBEAB35444D}"/>
          </ac:spMkLst>
        </pc:spChg>
        <pc:spChg chg="add mod">
          <ac:chgData name="Kitazawa Masakiyo" userId="2bf3742da7ad8ecb" providerId="LiveId" clId="{5B804F5F-EEA0-4386-A133-CD928A3B6FB7}" dt="2023-04-29T15:39:49.361" v="1868" actId="20577"/>
          <ac:spMkLst>
            <pc:docMk/>
            <pc:sldMk cId="1647341398" sldId="1004"/>
            <ac:spMk id="16" creationId="{632FDD9B-261C-485F-9398-EDAB65F8306B}"/>
          </ac:spMkLst>
        </pc:spChg>
        <pc:spChg chg="mod">
          <ac:chgData name="Kitazawa Masakiyo" userId="2bf3742da7ad8ecb" providerId="LiveId" clId="{5B804F5F-EEA0-4386-A133-CD928A3B6FB7}" dt="2023-04-29T22:33:00.197" v="3729" actId="1035"/>
          <ac:spMkLst>
            <pc:docMk/>
            <pc:sldMk cId="1647341398" sldId="1004"/>
            <ac:spMk id="21" creationId="{C64386FF-0356-4A27-9AD4-01C36D4379D2}"/>
          </ac:spMkLst>
        </pc:spChg>
        <pc:spChg chg="mod">
          <ac:chgData name="Kitazawa Masakiyo" userId="2bf3742da7ad8ecb" providerId="LiveId" clId="{5B804F5F-EEA0-4386-A133-CD928A3B6FB7}" dt="2023-04-29T22:32:47.297" v="3722" actId="1035"/>
          <ac:spMkLst>
            <pc:docMk/>
            <pc:sldMk cId="1647341398" sldId="1004"/>
            <ac:spMk id="30" creationId="{D680F091-984F-465F-9F2B-B063883E32D2}"/>
          </ac:spMkLst>
        </pc:spChg>
        <pc:spChg chg="mod">
          <ac:chgData name="Kitazawa Masakiyo" userId="2bf3742da7ad8ecb" providerId="LiveId" clId="{5B804F5F-EEA0-4386-A133-CD928A3B6FB7}" dt="2023-04-29T22:33:15.057" v="3732" actId="14100"/>
          <ac:spMkLst>
            <pc:docMk/>
            <pc:sldMk cId="1647341398" sldId="1004"/>
            <ac:spMk id="32" creationId="{A913E299-6925-4B20-A6D8-209DE46F0A8D}"/>
          </ac:spMkLst>
        </pc:spChg>
        <pc:picChg chg="mod">
          <ac:chgData name="Kitazawa Masakiyo" userId="2bf3742da7ad8ecb" providerId="LiveId" clId="{5B804F5F-EEA0-4386-A133-CD928A3B6FB7}" dt="2023-04-29T22:32:47.297" v="3722" actId="1035"/>
          <ac:picMkLst>
            <pc:docMk/>
            <pc:sldMk cId="1647341398" sldId="1004"/>
            <ac:picMk id="12" creationId="{E4C2AA74-FC8C-4839-AB9B-D05A8B9476FD}"/>
          </ac:picMkLst>
        </pc:picChg>
        <pc:picChg chg="mod">
          <ac:chgData name="Kitazawa Masakiyo" userId="2bf3742da7ad8ecb" providerId="LiveId" clId="{5B804F5F-EEA0-4386-A133-CD928A3B6FB7}" dt="2023-04-29T22:32:47.297" v="3722" actId="1035"/>
          <ac:picMkLst>
            <pc:docMk/>
            <pc:sldMk cId="1647341398" sldId="1004"/>
            <ac:picMk id="14" creationId="{BBBF331B-1ED5-4FB1-B0A9-8C6DEE576DFF}"/>
          </ac:picMkLst>
        </pc:picChg>
        <pc:picChg chg="mod">
          <ac:chgData name="Kitazawa Masakiyo" userId="2bf3742da7ad8ecb" providerId="LiveId" clId="{5B804F5F-EEA0-4386-A133-CD928A3B6FB7}" dt="2023-04-29T22:32:47.297" v="3722" actId="1035"/>
          <ac:picMkLst>
            <pc:docMk/>
            <pc:sldMk cId="1647341398" sldId="1004"/>
            <ac:picMk id="17" creationId="{BE09FD28-28D0-4916-9B31-D954670FD6AC}"/>
          </ac:picMkLst>
        </pc:picChg>
        <pc:picChg chg="mod">
          <ac:chgData name="Kitazawa Masakiyo" userId="2bf3742da7ad8ecb" providerId="LiveId" clId="{5B804F5F-EEA0-4386-A133-CD928A3B6FB7}" dt="2023-04-29T22:32:47.297" v="3722" actId="1035"/>
          <ac:picMkLst>
            <pc:docMk/>
            <pc:sldMk cId="1647341398" sldId="1004"/>
            <ac:picMk id="20" creationId="{3325C480-BE99-4756-9C96-1556357F7419}"/>
          </ac:picMkLst>
        </pc:picChg>
      </pc:sldChg>
      <pc:sldChg chg="modSp mod">
        <pc:chgData name="Kitazawa Masakiyo" userId="2bf3742da7ad8ecb" providerId="LiveId" clId="{5B804F5F-EEA0-4386-A133-CD928A3B6FB7}" dt="2023-04-29T14:45:12.315" v="846" actId="1076"/>
        <pc:sldMkLst>
          <pc:docMk/>
          <pc:sldMk cId="1229249495" sldId="1005"/>
        </pc:sldMkLst>
        <pc:spChg chg="mod">
          <ac:chgData name="Kitazawa Masakiyo" userId="2bf3742da7ad8ecb" providerId="LiveId" clId="{5B804F5F-EEA0-4386-A133-CD928A3B6FB7}" dt="2023-04-29T14:45:12.315" v="846" actId="1076"/>
          <ac:spMkLst>
            <pc:docMk/>
            <pc:sldMk cId="1229249495" sldId="1005"/>
            <ac:spMk id="26" creationId="{1A4A8E7C-0E54-4246-BE99-CB10BE859404}"/>
          </ac:spMkLst>
        </pc:spChg>
      </pc:sldChg>
      <pc:sldChg chg="addSp modSp del mod">
        <pc:chgData name="Kitazawa Masakiyo" userId="2bf3742da7ad8ecb" providerId="LiveId" clId="{5B804F5F-EEA0-4386-A133-CD928A3B6FB7}" dt="2023-04-29T14:44:58.057" v="844" actId="2696"/>
        <pc:sldMkLst>
          <pc:docMk/>
          <pc:sldMk cId="2496489300" sldId="1005"/>
        </pc:sldMkLst>
        <pc:spChg chg="mod">
          <ac:chgData name="Kitazawa Masakiyo" userId="2bf3742da7ad8ecb" providerId="LiveId" clId="{5B804F5F-EEA0-4386-A133-CD928A3B6FB7}" dt="2023-04-29T14:33:24.109" v="826" actId="20577"/>
          <ac:spMkLst>
            <pc:docMk/>
            <pc:sldMk cId="2496489300" sldId="1005"/>
            <ac:spMk id="3" creationId="{6994416F-8C7B-4465-9227-A1570569E4DA}"/>
          </ac:spMkLst>
        </pc:spChg>
        <pc:spChg chg="add mod">
          <ac:chgData name="Kitazawa Masakiyo" userId="2bf3742da7ad8ecb" providerId="LiveId" clId="{5B804F5F-EEA0-4386-A133-CD928A3B6FB7}" dt="2023-04-29T14:44:45.108" v="843" actId="1076"/>
          <ac:spMkLst>
            <pc:docMk/>
            <pc:sldMk cId="2496489300" sldId="1005"/>
            <ac:spMk id="26" creationId="{1A4A8E7C-0E54-4246-BE99-CB10BE859404}"/>
          </ac:spMkLst>
        </pc:spChg>
        <pc:picChg chg="mod">
          <ac:chgData name="Kitazawa Masakiyo" userId="2bf3742da7ad8ecb" providerId="LiveId" clId="{5B804F5F-EEA0-4386-A133-CD928A3B6FB7}" dt="2023-04-29T14:33:30.072" v="827" actId="1076"/>
          <ac:picMkLst>
            <pc:docMk/>
            <pc:sldMk cId="2496489300" sldId="1005"/>
            <ac:picMk id="16" creationId="{C89E8EF8-5BE9-4EF8-888F-27CB1A6E48A6}"/>
          </ac:picMkLst>
        </pc:picChg>
      </pc:sldChg>
      <pc:sldChg chg="del">
        <pc:chgData name="Kitazawa Masakiyo" userId="2bf3742da7ad8ecb" providerId="LiveId" clId="{5B804F5F-EEA0-4386-A133-CD928A3B6FB7}" dt="2023-04-29T14:13:59.430" v="543" actId="2696"/>
        <pc:sldMkLst>
          <pc:docMk/>
          <pc:sldMk cId="3456415152" sldId="1007"/>
        </pc:sldMkLst>
      </pc:sldChg>
      <pc:sldChg chg="del">
        <pc:chgData name="Kitazawa Masakiyo" userId="2bf3742da7ad8ecb" providerId="LiveId" clId="{5B804F5F-EEA0-4386-A133-CD928A3B6FB7}" dt="2023-04-29T16:24:04.129" v="3607" actId="2696"/>
        <pc:sldMkLst>
          <pc:docMk/>
          <pc:sldMk cId="3655961944" sldId="1051"/>
        </pc:sldMkLst>
      </pc:sldChg>
      <pc:sldChg chg="del ord">
        <pc:chgData name="Kitazawa Masakiyo" userId="2bf3742da7ad8ecb" providerId="LiveId" clId="{5B804F5F-EEA0-4386-A133-CD928A3B6FB7}" dt="2023-04-29T16:24:04.129" v="3607" actId="2696"/>
        <pc:sldMkLst>
          <pc:docMk/>
          <pc:sldMk cId="3108758797" sldId="1052"/>
        </pc:sldMkLst>
      </pc:sldChg>
      <pc:sldChg chg="del">
        <pc:chgData name="Kitazawa Masakiyo" userId="2bf3742da7ad8ecb" providerId="LiveId" clId="{5B804F5F-EEA0-4386-A133-CD928A3B6FB7}" dt="2023-04-29T14:13:59.430" v="543" actId="2696"/>
        <pc:sldMkLst>
          <pc:docMk/>
          <pc:sldMk cId="4067901868" sldId="1057"/>
        </pc:sldMkLst>
      </pc:sldChg>
      <pc:sldChg chg="delSp mod">
        <pc:chgData name="Kitazawa Masakiyo" userId="2bf3742da7ad8ecb" providerId="LiveId" clId="{5B804F5F-EEA0-4386-A133-CD928A3B6FB7}" dt="2023-04-29T13:39:38.401" v="200" actId="478"/>
        <pc:sldMkLst>
          <pc:docMk/>
          <pc:sldMk cId="3647380769" sldId="1062"/>
        </pc:sldMkLst>
        <pc:spChg chg="del">
          <ac:chgData name="Kitazawa Masakiyo" userId="2bf3742da7ad8ecb" providerId="LiveId" clId="{5B804F5F-EEA0-4386-A133-CD928A3B6FB7}" dt="2023-04-29T13:39:38.401" v="200" actId="478"/>
          <ac:spMkLst>
            <pc:docMk/>
            <pc:sldMk cId="3647380769" sldId="1062"/>
            <ac:spMk id="460" creationId="{2977F59A-7021-45C8-AE52-442C5BBC6059}"/>
          </ac:spMkLst>
        </pc:spChg>
      </pc:sldChg>
      <pc:sldChg chg="del">
        <pc:chgData name="Kitazawa Masakiyo" userId="2bf3742da7ad8ecb" providerId="LiveId" clId="{5B804F5F-EEA0-4386-A133-CD928A3B6FB7}" dt="2023-04-29T14:13:59.430" v="543" actId="2696"/>
        <pc:sldMkLst>
          <pc:docMk/>
          <pc:sldMk cId="2510264628" sldId="1063"/>
        </pc:sldMkLst>
      </pc:sldChg>
      <pc:sldChg chg="addSp delSp modSp new del mod ord">
        <pc:chgData name="Kitazawa Masakiyo" userId="2bf3742da7ad8ecb" providerId="LiveId" clId="{5B804F5F-EEA0-4386-A133-CD928A3B6FB7}" dt="2023-04-29T15:34:44.905" v="1809" actId="2696"/>
        <pc:sldMkLst>
          <pc:docMk/>
          <pc:sldMk cId="2964209768" sldId="1064"/>
        </pc:sldMkLst>
        <pc:spChg chg="mod">
          <ac:chgData name="Kitazawa Masakiyo" userId="2bf3742da7ad8ecb" providerId="LiveId" clId="{5B804F5F-EEA0-4386-A133-CD928A3B6FB7}" dt="2023-04-29T14:10:39.191" v="500" actId="20577"/>
          <ac:spMkLst>
            <pc:docMk/>
            <pc:sldMk cId="2964209768" sldId="1064"/>
            <ac:spMk id="2" creationId="{3CE6D06D-AF6E-46FF-913C-F4D347AEDF8A}"/>
          </ac:spMkLst>
        </pc:spChg>
        <pc:spChg chg="mod">
          <ac:chgData name="Kitazawa Masakiyo" userId="2bf3742da7ad8ecb" providerId="LiveId" clId="{5B804F5F-EEA0-4386-A133-CD928A3B6FB7}" dt="2023-04-29T13:40:54.933" v="221" actId="20577"/>
          <ac:spMkLst>
            <pc:docMk/>
            <pc:sldMk cId="2964209768" sldId="1064"/>
            <ac:spMk id="3" creationId="{A7151A27-720F-4084-B7A2-9506BC95F3F3}"/>
          </ac:spMkLst>
        </pc:spChg>
        <pc:spChg chg="add del mod">
          <ac:chgData name="Kitazawa Masakiyo" userId="2bf3742da7ad8ecb" providerId="LiveId" clId="{5B804F5F-EEA0-4386-A133-CD928A3B6FB7}" dt="2023-04-29T14:12:28.512" v="526" actId="478"/>
          <ac:spMkLst>
            <pc:docMk/>
            <pc:sldMk cId="2964209768" sldId="1064"/>
            <ac:spMk id="5" creationId="{C75EB9CF-BFC7-49A4-9D43-FA2319F969B2}"/>
          </ac:spMkLst>
        </pc:spChg>
        <pc:spChg chg="add mod">
          <ac:chgData name="Kitazawa Masakiyo" userId="2bf3742da7ad8ecb" providerId="LiveId" clId="{5B804F5F-EEA0-4386-A133-CD928A3B6FB7}" dt="2023-04-29T14:12:32.168" v="527" actId="1076"/>
          <ac:spMkLst>
            <pc:docMk/>
            <pc:sldMk cId="2964209768" sldId="1064"/>
            <ac:spMk id="6" creationId="{C7763818-3ACA-4AF9-8E18-793F330E08BE}"/>
          </ac:spMkLst>
        </pc:spChg>
        <pc:spChg chg="add mod">
          <ac:chgData name="Kitazawa Masakiyo" userId="2bf3742da7ad8ecb" providerId="LiveId" clId="{5B804F5F-EEA0-4386-A133-CD928A3B6FB7}" dt="2023-04-29T14:13:10.802" v="542" actId="1076"/>
          <ac:spMkLst>
            <pc:docMk/>
            <pc:sldMk cId="2964209768" sldId="1064"/>
            <ac:spMk id="7" creationId="{A076D671-A437-497F-8FD9-62870474652C}"/>
          </ac:spMkLst>
        </pc:spChg>
      </pc:sldChg>
      <pc:sldChg chg="addSp delSp modSp new mod modAnim">
        <pc:chgData name="Kitazawa Masakiyo" userId="2bf3742da7ad8ecb" providerId="LiveId" clId="{5B804F5F-EEA0-4386-A133-CD928A3B6FB7}" dt="2023-04-29T16:30:28.504" v="3647"/>
        <pc:sldMkLst>
          <pc:docMk/>
          <pc:sldMk cId="1826271700" sldId="1065"/>
        </pc:sldMkLst>
        <pc:spChg chg="del">
          <ac:chgData name="Kitazawa Masakiyo" userId="2bf3742da7ad8ecb" providerId="LiveId" clId="{5B804F5F-EEA0-4386-A133-CD928A3B6FB7}" dt="2023-04-29T14:16:16.302" v="582" actId="478"/>
          <ac:spMkLst>
            <pc:docMk/>
            <pc:sldMk cId="1826271700" sldId="1065"/>
            <ac:spMk id="2" creationId="{E728806F-4E39-4DA8-8098-3A1FB8048185}"/>
          </ac:spMkLst>
        </pc:spChg>
        <pc:spChg chg="mod">
          <ac:chgData name="Kitazawa Masakiyo" userId="2bf3742da7ad8ecb" providerId="LiveId" clId="{5B804F5F-EEA0-4386-A133-CD928A3B6FB7}" dt="2023-04-29T14:21:41.728" v="664" actId="20577"/>
          <ac:spMkLst>
            <pc:docMk/>
            <pc:sldMk cId="1826271700" sldId="1065"/>
            <ac:spMk id="3" creationId="{76369C38-D6F5-4A84-A30A-24F67CF3562F}"/>
          </ac:spMkLst>
        </pc:spChg>
        <pc:spChg chg="mod">
          <ac:chgData name="Kitazawa Masakiyo" userId="2bf3742da7ad8ecb" providerId="LiveId" clId="{5B804F5F-EEA0-4386-A133-CD928A3B6FB7}" dt="2023-04-29T16:27:29.154" v="3617" actId="20577"/>
          <ac:spMkLst>
            <pc:docMk/>
            <pc:sldMk cId="1826271700" sldId="1065"/>
            <ac:spMk id="4" creationId="{2B64E380-8A7A-4E18-B430-1B12DCEA4ED9}"/>
          </ac:spMkLst>
        </pc:spChg>
        <pc:spChg chg="add mod">
          <ac:chgData name="Kitazawa Masakiyo" userId="2bf3742da7ad8ecb" providerId="LiveId" clId="{5B804F5F-EEA0-4386-A133-CD928A3B6FB7}" dt="2023-04-29T14:19:42.269" v="587" actId="1076"/>
          <ac:spMkLst>
            <pc:docMk/>
            <pc:sldMk cId="1826271700" sldId="1065"/>
            <ac:spMk id="5" creationId="{446577C3-6B74-45C7-A808-088C0D67FAD2}"/>
          </ac:spMkLst>
        </pc:spChg>
        <pc:spChg chg="add mod">
          <ac:chgData name="Kitazawa Masakiyo" userId="2bf3742da7ad8ecb" providerId="LiveId" clId="{5B804F5F-EEA0-4386-A133-CD928A3B6FB7}" dt="2023-04-29T14:19:51.514" v="588" actId="164"/>
          <ac:spMkLst>
            <pc:docMk/>
            <pc:sldMk cId="1826271700" sldId="1065"/>
            <ac:spMk id="6" creationId="{16A1E881-7910-4452-BD6E-BCFABC953A18}"/>
          </ac:spMkLst>
        </pc:spChg>
        <pc:spChg chg="add mod">
          <ac:chgData name="Kitazawa Masakiyo" userId="2bf3742da7ad8ecb" providerId="LiveId" clId="{5B804F5F-EEA0-4386-A133-CD928A3B6FB7}" dt="2023-04-29T14:19:42.269" v="587" actId="1076"/>
          <ac:spMkLst>
            <pc:docMk/>
            <pc:sldMk cId="1826271700" sldId="1065"/>
            <ac:spMk id="9" creationId="{67569055-845D-4390-AF72-0F5DE6F6F32F}"/>
          </ac:spMkLst>
        </pc:spChg>
        <pc:spChg chg="add mod">
          <ac:chgData name="Kitazawa Masakiyo" userId="2bf3742da7ad8ecb" providerId="LiveId" clId="{5B804F5F-EEA0-4386-A133-CD928A3B6FB7}" dt="2023-04-29T14:19:42.269" v="587" actId="1076"/>
          <ac:spMkLst>
            <pc:docMk/>
            <pc:sldMk cId="1826271700" sldId="1065"/>
            <ac:spMk id="10" creationId="{8790AE8D-DBD7-4102-A473-A47779FCDDA7}"/>
          </ac:spMkLst>
        </pc:spChg>
        <pc:spChg chg="add mod">
          <ac:chgData name="Kitazawa Masakiyo" userId="2bf3742da7ad8ecb" providerId="LiveId" clId="{5B804F5F-EEA0-4386-A133-CD928A3B6FB7}" dt="2023-04-29T14:19:42.269" v="587" actId="1076"/>
          <ac:spMkLst>
            <pc:docMk/>
            <pc:sldMk cId="1826271700" sldId="1065"/>
            <ac:spMk id="11" creationId="{727B5210-B4F0-4316-8C13-C18DE3966BB5}"/>
          </ac:spMkLst>
        </pc:spChg>
        <pc:spChg chg="add mod">
          <ac:chgData name="Kitazawa Masakiyo" userId="2bf3742da7ad8ecb" providerId="LiveId" clId="{5B804F5F-EEA0-4386-A133-CD928A3B6FB7}" dt="2023-04-29T14:19:42.269" v="587" actId="1076"/>
          <ac:spMkLst>
            <pc:docMk/>
            <pc:sldMk cId="1826271700" sldId="1065"/>
            <ac:spMk id="12" creationId="{BA580A54-FB8D-4D10-8848-77A8385AE405}"/>
          </ac:spMkLst>
        </pc:spChg>
        <pc:spChg chg="add mod">
          <ac:chgData name="Kitazawa Masakiyo" userId="2bf3742da7ad8ecb" providerId="LiveId" clId="{5B804F5F-EEA0-4386-A133-CD928A3B6FB7}" dt="2023-04-29T14:19:42.269" v="587" actId="1076"/>
          <ac:spMkLst>
            <pc:docMk/>
            <pc:sldMk cId="1826271700" sldId="1065"/>
            <ac:spMk id="13" creationId="{2350193A-B58F-4CDF-824F-805D4CC844A6}"/>
          </ac:spMkLst>
        </pc:spChg>
        <pc:spChg chg="add mod">
          <ac:chgData name="Kitazawa Masakiyo" userId="2bf3742da7ad8ecb" providerId="LiveId" clId="{5B804F5F-EEA0-4386-A133-CD928A3B6FB7}" dt="2023-04-29T14:19:42.269" v="587" actId="1076"/>
          <ac:spMkLst>
            <pc:docMk/>
            <pc:sldMk cId="1826271700" sldId="1065"/>
            <ac:spMk id="14" creationId="{9EAF617B-F946-4455-9279-F08D66CBFF02}"/>
          </ac:spMkLst>
        </pc:spChg>
        <pc:spChg chg="add mod">
          <ac:chgData name="Kitazawa Masakiyo" userId="2bf3742da7ad8ecb" providerId="LiveId" clId="{5B804F5F-EEA0-4386-A133-CD928A3B6FB7}" dt="2023-04-29T14:19:51.514" v="588" actId="164"/>
          <ac:spMkLst>
            <pc:docMk/>
            <pc:sldMk cId="1826271700" sldId="1065"/>
            <ac:spMk id="15" creationId="{94B7DF16-F368-45E3-B1B3-7ADDEFB9318E}"/>
          </ac:spMkLst>
        </pc:spChg>
        <pc:spChg chg="add mod">
          <ac:chgData name="Kitazawa Masakiyo" userId="2bf3742da7ad8ecb" providerId="LiveId" clId="{5B804F5F-EEA0-4386-A133-CD928A3B6FB7}" dt="2023-04-29T14:19:42.269" v="587" actId="1076"/>
          <ac:spMkLst>
            <pc:docMk/>
            <pc:sldMk cId="1826271700" sldId="1065"/>
            <ac:spMk id="16" creationId="{97748374-6808-4CB4-BE25-BAF7EDE2CB84}"/>
          </ac:spMkLst>
        </pc:spChg>
        <pc:spChg chg="add mod">
          <ac:chgData name="Kitazawa Masakiyo" userId="2bf3742da7ad8ecb" providerId="LiveId" clId="{5B804F5F-EEA0-4386-A133-CD928A3B6FB7}" dt="2023-04-29T14:19:51.514" v="588" actId="164"/>
          <ac:spMkLst>
            <pc:docMk/>
            <pc:sldMk cId="1826271700" sldId="1065"/>
            <ac:spMk id="17" creationId="{DF23A12D-6A93-4542-9D1F-D88200D11E6C}"/>
          </ac:spMkLst>
        </pc:spChg>
        <pc:spChg chg="add mod">
          <ac:chgData name="Kitazawa Masakiyo" userId="2bf3742da7ad8ecb" providerId="LiveId" clId="{5B804F5F-EEA0-4386-A133-CD928A3B6FB7}" dt="2023-04-29T14:19:51.514" v="588" actId="164"/>
          <ac:spMkLst>
            <pc:docMk/>
            <pc:sldMk cId="1826271700" sldId="1065"/>
            <ac:spMk id="18" creationId="{8290B06E-183E-40AA-846E-46FA447F00C2}"/>
          </ac:spMkLst>
        </pc:spChg>
        <pc:spChg chg="add mod">
          <ac:chgData name="Kitazawa Masakiyo" userId="2bf3742da7ad8ecb" providerId="LiveId" clId="{5B804F5F-EEA0-4386-A133-CD928A3B6FB7}" dt="2023-04-29T14:20:21.523" v="618" actId="207"/>
          <ac:spMkLst>
            <pc:docMk/>
            <pc:sldMk cId="1826271700" sldId="1065"/>
            <ac:spMk id="20" creationId="{0DC8306A-1FE4-4CAC-A0E3-A4C6279D348C}"/>
          </ac:spMkLst>
        </pc:spChg>
        <pc:grpChg chg="add mod">
          <ac:chgData name="Kitazawa Masakiyo" userId="2bf3742da7ad8ecb" providerId="LiveId" clId="{5B804F5F-EEA0-4386-A133-CD928A3B6FB7}" dt="2023-04-29T14:19:51.514" v="588" actId="164"/>
          <ac:grpSpMkLst>
            <pc:docMk/>
            <pc:sldMk cId="1826271700" sldId="1065"/>
            <ac:grpSpMk id="19" creationId="{F8F882AB-635E-4620-8165-D897335A5F58}"/>
          </ac:grpSpMkLst>
        </pc:grpChg>
        <pc:picChg chg="add mod">
          <ac:chgData name="Kitazawa Masakiyo" userId="2bf3742da7ad8ecb" providerId="LiveId" clId="{5B804F5F-EEA0-4386-A133-CD928A3B6FB7}" dt="2023-04-29T14:19:51.514" v="588" actId="164"/>
          <ac:picMkLst>
            <pc:docMk/>
            <pc:sldMk cId="1826271700" sldId="1065"/>
            <ac:picMk id="7" creationId="{82A3189B-EE30-44BE-9F8D-340D2DCFDA4B}"/>
          </ac:picMkLst>
        </pc:picChg>
        <pc:picChg chg="add mod">
          <ac:chgData name="Kitazawa Masakiyo" userId="2bf3742da7ad8ecb" providerId="LiveId" clId="{5B804F5F-EEA0-4386-A133-CD928A3B6FB7}" dt="2023-04-29T14:19:51.514" v="588" actId="164"/>
          <ac:picMkLst>
            <pc:docMk/>
            <pc:sldMk cId="1826271700" sldId="1065"/>
            <ac:picMk id="8" creationId="{7CD4E410-782E-468B-BDC2-1467BBFC5E22}"/>
          </ac:picMkLst>
        </pc:picChg>
      </pc:sldChg>
      <pc:sldChg chg="addSp delSp modSp new mod modAnim">
        <pc:chgData name="Kitazawa Masakiyo" userId="2bf3742da7ad8ecb" providerId="LiveId" clId="{5B804F5F-EEA0-4386-A133-CD928A3B6FB7}" dt="2023-04-29T16:30:22.122" v="3646"/>
        <pc:sldMkLst>
          <pc:docMk/>
          <pc:sldMk cId="2846807816" sldId="1066"/>
        </pc:sldMkLst>
        <pc:spChg chg="del">
          <ac:chgData name="Kitazawa Masakiyo" userId="2bf3742da7ad8ecb" providerId="LiveId" clId="{5B804F5F-EEA0-4386-A133-CD928A3B6FB7}" dt="2023-04-29T14:20:34.181" v="620" actId="478"/>
          <ac:spMkLst>
            <pc:docMk/>
            <pc:sldMk cId="2846807816" sldId="1066"/>
            <ac:spMk id="2" creationId="{477F1F74-E447-4CE1-B917-67C4082D34C3}"/>
          </ac:spMkLst>
        </pc:spChg>
        <pc:spChg chg="mod">
          <ac:chgData name="Kitazawa Masakiyo" userId="2bf3742da7ad8ecb" providerId="LiveId" clId="{5B804F5F-EEA0-4386-A133-CD928A3B6FB7}" dt="2023-04-29T14:24:46.457" v="725" actId="20577"/>
          <ac:spMkLst>
            <pc:docMk/>
            <pc:sldMk cId="2846807816" sldId="1066"/>
            <ac:spMk id="3" creationId="{B4DA2F77-4569-4336-B1A0-61AEE81ED0A7}"/>
          </ac:spMkLst>
        </pc:spChg>
        <pc:spChg chg="mod">
          <ac:chgData name="Kitazawa Masakiyo" userId="2bf3742da7ad8ecb" providerId="LiveId" clId="{5B804F5F-EEA0-4386-A133-CD928A3B6FB7}" dt="2023-04-29T16:27:33.998" v="3620" actId="20577"/>
          <ac:spMkLst>
            <pc:docMk/>
            <pc:sldMk cId="2846807816" sldId="1066"/>
            <ac:spMk id="4" creationId="{3AE31364-9733-4FBC-BF81-A61B39BE64BB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7" creationId="{DE1DF8A4-F4D5-4EBE-95CB-EB009D033120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8" creationId="{55E96A6B-9150-4544-A32F-847BEDC15514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9" creationId="{3825393F-F45F-4F52-970D-42A46892BF47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0" creationId="{346D14BC-E359-4082-A99D-576AB2B3CD32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1" creationId="{E25D815F-5230-4677-BD2D-38A9272B0964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2" creationId="{617CC736-D8FC-4ED8-8CC2-B5B8EA758960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3" creationId="{7CEF2F91-D6B3-426C-802D-D570515F23E4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4" creationId="{64F5DA40-4E9E-4337-81E0-10E4D389EF88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5" creationId="{D0E2D0B1-C6E9-485A-90B4-4E9D656ADAC3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6" creationId="{96A71083-13B0-4EF6-9525-C0F716692F01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7" creationId="{28343F52-82EE-43B8-B04B-7CC938BEDE2B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8" creationId="{94306C6F-EE8B-4370-BD8F-E80B5E1416E5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19" creationId="{8F49B784-D3C7-4CB8-BAC6-EDA1FB7BFB9A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0" creationId="{89CDFF4C-B0FB-4F62-9920-DFF6ABB2E33F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1" creationId="{4438DBAB-4C41-4888-A5D5-5DB6DEFE5006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2" creationId="{FA163AF9-31E0-4A56-9F2F-26B2A8D9583E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3" creationId="{4A3936CB-6C52-490A-8301-9E471A15BD3E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4" creationId="{DB007A3E-6512-4F11-ACF5-9EFE25F3E5F2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5" creationId="{755C9EB2-3991-45A3-8165-48A935C83056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6" creationId="{1156C763-ED9C-41B3-9430-66ACF0B7EAF6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7" creationId="{CDCA2B9B-4618-4448-B5BA-134A051DED20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8" creationId="{2D483B47-7398-46AC-B78F-22EEB8A8AEF5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29" creationId="{52A9B0B6-BC44-462A-BCE1-446187B43673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30" creationId="{1863804C-C916-4BD3-B1E3-DB8B88C9C28F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31" creationId="{938C26D3-D55B-498E-BE1F-DB214904D3B1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32" creationId="{D4B8E6DF-9AA5-4395-B4DA-2D2306ED0D99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33" creationId="{F5185CF5-95DE-4AF2-A33D-9AE8C0EDBF3B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34" creationId="{9DCBC46A-566A-4C15-86B8-6DC10C6D88BD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35" creationId="{ECC5B5D7-C9F0-4430-9278-4E5A62EAF964}"/>
          </ac:spMkLst>
        </pc:spChg>
        <pc:spChg chg="add mod">
          <ac:chgData name="Kitazawa Masakiyo" userId="2bf3742da7ad8ecb" providerId="LiveId" clId="{5B804F5F-EEA0-4386-A133-CD928A3B6FB7}" dt="2023-04-29T14:24:28.045" v="702" actId="1036"/>
          <ac:spMkLst>
            <pc:docMk/>
            <pc:sldMk cId="2846807816" sldId="1066"/>
            <ac:spMk id="36" creationId="{CAF39732-0DE1-4405-ABD8-C29315805899}"/>
          </ac:spMkLst>
        </pc:spChg>
        <pc:spChg chg="add del mod">
          <ac:chgData name="Kitazawa Masakiyo" userId="2bf3742da7ad8ecb" providerId="LiveId" clId="{5B804F5F-EEA0-4386-A133-CD928A3B6FB7}" dt="2023-04-29T14:26:39.949" v="735" actId="478"/>
          <ac:spMkLst>
            <pc:docMk/>
            <pc:sldMk cId="2846807816" sldId="1066"/>
            <ac:spMk id="37" creationId="{CA04FFF1-EA44-4AAB-AB2F-32AB2ADCE6ED}"/>
          </ac:spMkLst>
        </pc:spChg>
        <pc:spChg chg="add del mod">
          <ac:chgData name="Kitazawa Masakiyo" userId="2bf3742da7ad8ecb" providerId="LiveId" clId="{5B804F5F-EEA0-4386-A133-CD928A3B6FB7}" dt="2023-04-29T14:27:39.027" v="753" actId="478"/>
          <ac:spMkLst>
            <pc:docMk/>
            <pc:sldMk cId="2846807816" sldId="1066"/>
            <ac:spMk id="38" creationId="{201C3607-CF43-4B37-A6D1-D1745BA0862E}"/>
          </ac:spMkLst>
        </pc:spChg>
        <pc:spChg chg="add del mod">
          <ac:chgData name="Kitazawa Masakiyo" userId="2bf3742da7ad8ecb" providerId="LiveId" clId="{5B804F5F-EEA0-4386-A133-CD928A3B6FB7}" dt="2023-04-29T14:27:39.027" v="753" actId="478"/>
          <ac:spMkLst>
            <pc:docMk/>
            <pc:sldMk cId="2846807816" sldId="1066"/>
            <ac:spMk id="39" creationId="{E2FDF828-112B-4EB6-9572-C571A305C138}"/>
          </ac:spMkLst>
        </pc:spChg>
        <pc:spChg chg="add del mod">
          <ac:chgData name="Kitazawa Masakiyo" userId="2bf3742da7ad8ecb" providerId="LiveId" clId="{5B804F5F-EEA0-4386-A133-CD928A3B6FB7}" dt="2023-04-29T14:27:18.854" v="747" actId="478"/>
          <ac:spMkLst>
            <pc:docMk/>
            <pc:sldMk cId="2846807816" sldId="1066"/>
            <ac:spMk id="44" creationId="{3BEE6888-54F2-4C72-8D04-6A66FF2FC7F9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52" creationId="{2F72BA85-F54D-47EA-AA3C-56E32BE0C37D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53" creationId="{1FE07D6D-EF31-49E8-BF26-F2001D14C65D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54" creationId="{32D072B9-0967-4F69-B126-D0C113FC7F62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55" creationId="{A076166F-CA83-4F0A-8543-B3BB8BA9373C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56" creationId="{A621C76B-E5F8-41E0-B58E-B158CCFE6689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57" creationId="{DA94AB6F-8239-4AEC-A245-B5B912F3F7AA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58" creationId="{07B216B9-C881-463E-A260-3E2030B6EE58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59" creationId="{B923F48B-BD20-4C8F-AAC1-E1B54E73C643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0" creationId="{CB36D5E9-1017-4B98-8577-A73401DF1230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1" creationId="{83BDD823-1862-444B-B4E3-191754C038BF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2" creationId="{88C2A7A4-5069-4C0F-ACC2-0B3A4AF50C14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3" creationId="{37DAE728-C004-403B-9623-D7C254489094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4" creationId="{F637C9F6-050A-4152-AF23-9C8566C444CA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5" creationId="{ECB9B799-E078-48EC-AE2C-91A0AE052AE6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6" creationId="{9C69663B-623D-4D71-AF45-7D8F68DACF34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7" creationId="{7038C768-6E35-4BDE-A894-5D3CC2D30C67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8" creationId="{738D9417-02CE-49F6-93C0-A9A823674F11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69" creationId="{1269D8EF-47BE-438E-9FBF-10197E2BE34F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0" creationId="{AA8E6474-06AE-4FD8-9C2C-90BE37C6E4AE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1" creationId="{30F6CF21-F8A9-4200-9035-793D97FA175F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2" creationId="{6BB16338-F06B-47A2-9215-F40028A1ACD6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3" creationId="{9B226367-829C-44CC-B2D6-969C88F7AFA9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4" creationId="{F4387D2E-4221-4837-A90A-368D86605FC7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5" creationId="{DA2D87FF-5C9E-4CCD-9B5C-45965F0C7388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6" creationId="{AB074E82-38B9-4E7E-84D7-9583E496F3F6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7" creationId="{6D97250E-C4A3-4F5C-BF6B-3CB6BB661792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8" creationId="{E0F6E738-657B-48A0-9845-00A29CA03977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79" creationId="{656E07C6-9300-4D77-9E8A-B6A94C261820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80" creationId="{D2C59CED-4410-4D91-8096-C4F67F82F6FB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81" creationId="{27E11649-7F88-4B50-9CAE-BE0D603A10B7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82" creationId="{5FA5AE23-15A0-42A1-9CB8-95125B9B5CCC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83" creationId="{B17B8FF1-1F37-4716-B789-C6019E372D76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84" creationId="{77A0FCB4-804D-46AA-B218-E6923484D6CB}"/>
          </ac:spMkLst>
        </pc:spChg>
        <pc:spChg chg="add del mod">
          <ac:chgData name="Kitazawa Masakiyo" userId="2bf3742da7ad8ecb" providerId="LiveId" clId="{5B804F5F-EEA0-4386-A133-CD928A3B6FB7}" dt="2023-04-29T14:25:50.620" v="727"/>
          <ac:spMkLst>
            <pc:docMk/>
            <pc:sldMk cId="2846807816" sldId="1066"/>
            <ac:spMk id="89" creationId="{B815736E-D8F8-442E-8F11-67E11013FAA3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95" creationId="{05BE1309-63CF-4087-81E3-8CD60C3E9581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96" creationId="{87BB3777-F4FC-4015-AF36-2276B44427D2}"/>
          </ac:spMkLst>
        </pc:spChg>
        <pc:spChg chg="add del mod">
          <ac:chgData name="Kitazawa Masakiyo" userId="2bf3742da7ad8ecb" providerId="LiveId" clId="{5B804F5F-EEA0-4386-A133-CD928A3B6FB7}" dt="2023-04-29T14:27:21.208" v="748" actId="478"/>
          <ac:spMkLst>
            <pc:docMk/>
            <pc:sldMk cId="2846807816" sldId="1066"/>
            <ac:spMk id="97" creationId="{1548F6C6-1C1F-4FB3-A5C6-4043E1C8EEDF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0" creationId="{4D6E9110-A985-437C-BF68-CFE5F2A7ACB5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1" creationId="{4FFB9D33-4119-4496-BC70-C220A64C7A6A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2" creationId="{3D04754F-32EA-472E-914C-59C80E865D6F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3" creationId="{9593F8EA-D431-4C2C-8F44-0550C8FA6A22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4" creationId="{3A25BABF-4E02-4BA6-8232-21C34091AB0F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5" creationId="{DA6F5C70-0F56-47C5-AAE0-1D84F4B567A1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6" creationId="{C04E42EE-7C86-4AF8-9225-51B32DD804EA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7" creationId="{96A562CC-6D76-486B-9E71-4AA54CA58159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8" creationId="{DA24A1D2-D025-474B-865B-D9BD5A99CC97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09" creationId="{91651E5D-7E06-4CA0-A5FF-E26437DAED87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10" creationId="{AA098BC1-687A-498B-9827-8D8D25AE33F9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11" creationId="{CFF658C3-DE99-44F8-9C78-AF9916FC4C7E}"/>
          </ac:spMkLst>
        </pc:spChg>
        <pc:spChg chg="add del mod">
          <ac:chgData name="Kitazawa Masakiyo" userId="2bf3742da7ad8ecb" providerId="LiveId" clId="{5B804F5F-EEA0-4386-A133-CD928A3B6FB7}" dt="2023-04-29T14:26:45.872" v="736" actId="478"/>
          <ac:spMkLst>
            <pc:docMk/>
            <pc:sldMk cId="2846807816" sldId="1066"/>
            <ac:spMk id="114" creationId="{22180211-6F1A-4989-B9EC-BA2AF6EC6A11}"/>
          </ac:spMkLst>
        </pc:spChg>
        <pc:spChg chg="add mod ord">
          <ac:chgData name="Kitazawa Masakiyo" userId="2bf3742da7ad8ecb" providerId="LiveId" clId="{5B804F5F-EEA0-4386-A133-CD928A3B6FB7}" dt="2023-04-29T14:26:38.390" v="734" actId="167"/>
          <ac:spMkLst>
            <pc:docMk/>
            <pc:sldMk cId="2846807816" sldId="1066"/>
            <ac:spMk id="116" creationId="{46319DAC-D2B1-403C-8F63-9E0516F612E1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19" creationId="{1614252F-5D30-4E31-8BB9-5F1689498520}"/>
          </ac:spMkLst>
        </pc:spChg>
        <pc:spChg chg="add mod">
          <ac:chgData name="Kitazawa Masakiyo" userId="2bf3742da7ad8ecb" providerId="LiveId" clId="{5B804F5F-EEA0-4386-A133-CD928A3B6FB7}" dt="2023-04-29T16:30:20.166" v="3645" actId="164"/>
          <ac:spMkLst>
            <pc:docMk/>
            <pc:sldMk cId="2846807816" sldId="1066"/>
            <ac:spMk id="121" creationId="{2F97AF2D-BCC7-4511-A2CA-3254AC160CFE}"/>
          </ac:spMkLst>
        </pc:spChg>
        <pc:grpChg chg="add mod">
          <ac:chgData name="Kitazawa Masakiyo" userId="2bf3742da7ad8ecb" providerId="LiveId" clId="{5B804F5F-EEA0-4386-A133-CD928A3B6FB7}" dt="2023-04-29T16:30:20.166" v="3645" actId="164"/>
          <ac:grpSpMkLst>
            <pc:docMk/>
            <pc:sldMk cId="2846807816" sldId="1066"/>
            <ac:grpSpMk id="2" creationId="{FA268B34-F95F-48D2-91FF-D3F0C401528B}"/>
          </ac:grpSpMkLst>
        </pc:grpChg>
        <pc:picChg chg="add mod">
          <ac:chgData name="Kitazawa Masakiyo" userId="2bf3742da7ad8ecb" providerId="LiveId" clId="{5B804F5F-EEA0-4386-A133-CD928A3B6FB7}" dt="2023-04-29T14:24:28.045" v="702" actId="1036"/>
          <ac:picMkLst>
            <pc:docMk/>
            <pc:sldMk cId="2846807816" sldId="1066"/>
            <ac:picMk id="5" creationId="{4F16AFA0-80B6-45CC-917D-ECD4C6AFC346}"/>
          </ac:picMkLst>
        </pc:picChg>
        <pc:picChg chg="add mod">
          <ac:chgData name="Kitazawa Masakiyo" userId="2bf3742da7ad8ecb" providerId="LiveId" clId="{5B804F5F-EEA0-4386-A133-CD928A3B6FB7}" dt="2023-04-29T14:24:28.045" v="702" actId="1036"/>
          <ac:picMkLst>
            <pc:docMk/>
            <pc:sldMk cId="2846807816" sldId="1066"/>
            <ac:picMk id="6" creationId="{14DD6E1F-2DF3-40FB-8DAF-D9F00428A8A6}"/>
          </ac:picMkLst>
        </pc:picChg>
        <pc:picChg chg="add del mod">
          <ac:chgData name="Kitazawa Masakiyo" userId="2bf3742da7ad8ecb" providerId="LiveId" clId="{5B804F5F-EEA0-4386-A133-CD928A3B6FB7}" dt="2023-04-29T14:27:39.027" v="753" actId="478"/>
          <ac:picMkLst>
            <pc:docMk/>
            <pc:sldMk cId="2846807816" sldId="1066"/>
            <ac:picMk id="40" creationId="{ABD8D9BE-36D6-44D6-B58D-8F3FFFAFFA71}"/>
          </ac:picMkLst>
        </pc:picChg>
        <pc:picChg chg="add del mod">
          <ac:chgData name="Kitazawa Masakiyo" userId="2bf3742da7ad8ecb" providerId="LiveId" clId="{5B804F5F-EEA0-4386-A133-CD928A3B6FB7}" dt="2023-04-29T14:27:39.027" v="753" actId="478"/>
          <ac:picMkLst>
            <pc:docMk/>
            <pc:sldMk cId="2846807816" sldId="1066"/>
            <ac:picMk id="41" creationId="{398808A2-9D35-4DB2-9FF7-045EF734C004}"/>
          </ac:picMkLst>
        </pc:picChg>
        <pc:picChg chg="add mod">
          <ac:chgData name="Kitazawa Masakiyo" userId="2bf3742da7ad8ecb" providerId="LiveId" clId="{5B804F5F-EEA0-4386-A133-CD928A3B6FB7}" dt="2023-04-29T14:27:09.430" v="741" actId="1037"/>
          <ac:picMkLst>
            <pc:docMk/>
            <pc:sldMk cId="2846807816" sldId="1066"/>
            <ac:picMk id="42" creationId="{CA1F6AA7-C03A-4124-B491-56CCE27A1573}"/>
          </ac:picMkLst>
        </pc:picChg>
        <pc:picChg chg="add mod">
          <ac:chgData name="Kitazawa Masakiyo" userId="2bf3742da7ad8ecb" providerId="LiveId" clId="{5B804F5F-EEA0-4386-A133-CD928A3B6FB7}" dt="2023-04-29T14:24:28.045" v="702" actId="1036"/>
          <ac:picMkLst>
            <pc:docMk/>
            <pc:sldMk cId="2846807816" sldId="1066"/>
            <ac:picMk id="43" creationId="{46511277-54AA-4BF8-9974-68F1F05C73C3}"/>
          </ac:picMkLst>
        </pc:picChg>
        <pc:picChg chg="add mod">
          <ac:chgData name="Kitazawa Masakiyo" userId="2bf3742da7ad8ecb" providerId="LiveId" clId="{5B804F5F-EEA0-4386-A133-CD928A3B6FB7}" dt="2023-04-29T14:27:12.360" v="746" actId="1037"/>
          <ac:picMkLst>
            <pc:docMk/>
            <pc:sldMk cId="2846807816" sldId="1066"/>
            <ac:picMk id="45" creationId="{6FB4739F-44DC-42BB-877E-9224C856DE5B}"/>
          </ac:picMkLst>
        </pc:picChg>
        <pc:picChg chg="add del mod">
          <ac:chgData name="Kitazawa Masakiyo" userId="2bf3742da7ad8ecb" providerId="LiveId" clId="{5B804F5F-EEA0-4386-A133-CD928A3B6FB7}" dt="2023-04-29T14:25:50.620" v="727"/>
          <ac:picMkLst>
            <pc:docMk/>
            <pc:sldMk cId="2846807816" sldId="1066"/>
            <ac:picMk id="50" creationId="{E3728F03-98F4-4729-B081-9144DF047835}"/>
          </ac:picMkLst>
        </pc:picChg>
        <pc:picChg chg="add del mod">
          <ac:chgData name="Kitazawa Masakiyo" userId="2bf3742da7ad8ecb" providerId="LiveId" clId="{5B804F5F-EEA0-4386-A133-CD928A3B6FB7}" dt="2023-04-29T14:25:50.620" v="727"/>
          <ac:picMkLst>
            <pc:docMk/>
            <pc:sldMk cId="2846807816" sldId="1066"/>
            <ac:picMk id="51" creationId="{FB212212-FCD9-4E80-AF86-A9C85B2A560A}"/>
          </ac:picMkLst>
        </pc:picChg>
        <pc:picChg chg="add del mod">
          <ac:chgData name="Kitazawa Masakiyo" userId="2bf3742da7ad8ecb" providerId="LiveId" clId="{5B804F5F-EEA0-4386-A133-CD928A3B6FB7}" dt="2023-04-29T14:25:50.620" v="727"/>
          <ac:picMkLst>
            <pc:docMk/>
            <pc:sldMk cId="2846807816" sldId="1066"/>
            <ac:picMk id="85" creationId="{83C70FD4-DA5B-41C5-94F0-B9A88CAD53A4}"/>
          </ac:picMkLst>
        </pc:picChg>
        <pc:picChg chg="add del mod">
          <ac:chgData name="Kitazawa Masakiyo" userId="2bf3742da7ad8ecb" providerId="LiveId" clId="{5B804F5F-EEA0-4386-A133-CD928A3B6FB7}" dt="2023-04-29T14:25:50.620" v="727"/>
          <ac:picMkLst>
            <pc:docMk/>
            <pc:sldMk cId="2846807816" sldId="1066"/>
            <ac:picMk id="86" creationId="{9EA3C679-869D-4BAB-8258-4E9A21F481A1}"/>
          </ac:picMkLst>
        </pc:picChg>
        <pc:picChg chg="add del mod">
          <ac:chgData name="Kitazawa Masakiyo" userId="2bf3742da7ad8ecb" providerId="LiveId" clId="{5B804F5F-EEA0-4386-A133-CD928A3B6FB7}" dt="2023-04-29T14:25:50.620" v="727"/>
          <ac:picMkLst>
            <pc:docMk/>
            <pc:sldMk cId="2846807816" sldId="1066"/>
            <ac:picMk id="87" creationId="{F754773C-A4A8-4436-A023-552033CD8DD6}"/>
          </ac:picMkLst>
        </pc:picChg>
        <pc:picChg chg="add del mod">
          <ac:chgData name="Kitazawa Masakiyo" userId="2bf3742da7ad8ecb" providerId="LiveId" clId="{5B804F5F-EEA0-4386-A133-CD928A3B6FB7}" dt="2023-04-29T14:25:50.620" v="727"/>
          <ac:picMkLst>
            <pc:docMk/>
            <pc:sldMk cId="2846807816" sldId="1066"/>
            <ac:picMk id="88" creationId="{A5AC8C77-E321-42B8-9203-8964054662E6}"/>
          </ac:picMkLst>
        </pc:picChg>
        <pc:picChg chg="add del mod">
          <ac:chgData name="Kitazawa Masakiyo" userId="2bf3742da7ad8ecb" providerId="LiveId" clId="{5B804F5F-EEA0-4386-A133-CD928A3B6FB7}" dt="2023-04-29T14:25:50.620" v="727"/>
          <ac:picMkLst>
            <pc:docMk/>
            <pc:sldMk cId="2846807816" sldId="1066"/>
            <ac:picMk id="90" creationId="{ACDB79C8-AE8E-4B83-ACB4-04F568A022A5}"/>
          </ac:picMkLst>
        </pc:picChg>
        <pc:picChg chg="add mod">
          <ac:chgData name="Kitazawa Masakiyo" userId="2bf3742da7ad8ecb" providerId="LiveId" clId="{5B804F5F-EEA0-4386-A133-CD928A3B6FB7}" dt="2023-04-29T16:30:20.166" v="3645" actId="164"/>
          <ac:picMkLst>
            <pc:docMk/>
            <pc:sldMk cId="2846807816" sldId="1066"/>
            <ac:picMk id="115" creationId="{2506D8B1-D72A-439C-A5A5-20676A35452E}"/>
          </ac:picMkLst>
        </pc:picChg>
        <pc:picChg chg="add mod">
          <ac:chgData name="Kitazawa Masakiyo" userId="2bf3742da7ad8ecb" providerId="LiveId" clId="{5B804F5F-EEA0-4386-A133-CD928A3B6FB7}" dt="2023-04-29T14:27:29.264" v="750" actId="1076"/>
          <ac:picMkLst>
            <pc:docMk/>
            <pc:sldMk cId="2846807816" sldId="1066"/>
            <ac:picMk id="117" creationId="{A7B0FBE0-120D-42C8-AD6C-BBD2A0AF6686}"/>
          </ac:picMkLst>
        </pc:picChg>
        <pc:picChg chg="add mod">
          <ac:chgData name="Kitazawa Masakiyo" userId="2bf3742da7ad8ecb" providerId="LiveId" clId="{5B804F5F-EEA0-4386-A133-CD928A3B6FB7}" dt="2023-04-29T16:30:20.166" v="3645" actId="164"/>
          <ac:picMkLst>
            <pc:docMk/>
            <pc:sldMk cId="2846807816" sldId="1066"/>
            <ac:picMk id="118" creationId="{B67FC3C7-5EA1-4BEA-BE6F-A31B778F51A9}"/>
          </ac:picMkLst>
        </pc:picChg>
        <pc:picChg chg="add mod">
          <ac:chgData name="Kitazawa Masakiyo" userId="2bf3742da7ad8ecb" providerId="LiveId" clId="{5B804F5F-EEA0-4386-A133-CD928A3B6FB7}" dt="2023-04-29T16:30:20.166" v="3645" actId="164"/>
          <ac:picMkLst>
            <pc:docMk/>
            <pc:sldMk cId="2846807816" sldId="1066"/>
            <ac:picMk id="120" creationId="{8EB585E9-83F2-4361-A755-8383C04A4FD8}"/>
          </ac:picMkLst>
        </pc:picChg>
        <pc:picChg chg="add mod">
          <ac:chgData name="Kitazawa Masakiyo" userId="2bf3742da7ad8ecb" providerId="LiveId" clId="{5B804F5F-EEA0-4386-A133-CD928A3B6FB7}" dt="2023-04-29T16:30:20.166" v="3645" actId="164"/>
          <ac:picMkLst>
            <pc:docMk/>
            <pc:sldMk cId="2846807816" sldId="1066"/>
            <ac:picMk id="122" creationId="{BF8389B3-ECC8-4AD9-803D-3F67404C8B89}"/>
          </ac:picMkLst>
        </pc:picChg>
        <pc:cxnChg chg="add mod">
          <ac:chgData name="Kitazawa Masakiyo" userId="2bf3742da7ad8ecb" providerId="LiveId" clId="{5B804F5F-EEA0-4386-A133-CD928A3B6FB7}" dt="2023-04-29T14:24:28.045" v="702" actId="1036"/>
          <ac:cxnSpMkLst>
            <pc:docMk/>
            <pc:sldMk cId="2846807816" sldId="1066"/>
            <ac:cxnSpMk id="46" creationId="{A8EA0FB1-B6EC-456A-8750-C9F217D8EC23}"/>
          </ac:cxnSpMkLst>
        </pc:cxnChg>
        <pc:cxnChg chg="add mod">
          <ac:chgData name="Kitazawa Masakiyo" userId="2bf3742da7ad8ecb" providerId="LiveId" clId="{5B804F5F-EEA0-4386-A133-CD928A3B6FB7}" dt="2023-04-29T14:24:28.045" v="702" actId="1036"/>
          <ac:cxnSpMkLst>
            <pc:docMk/>
            <pc:sldMk cId="2846807816" sldId="1066"/>
            <ac:cxnSpMk id="47" creationId="{2012741F-4093-4EBB-8069-AB00DFE05DB6}"/>
          </ac:cxnSpMkLst>
        </pc:cxnChg>
        <pc:cxnChg chg="add mod">
          <ac:chgData name="Kitazawa Masakiyo" userId="2bf3742da7ad8ecb" providerId="LiveId" clId="{5B804F5F-EEA0-4386-A133-CD928A3B6FB7}" dt="2023-04-29T14:24:28.045" v="702" actId="1036"/>
          <ac:cxnSpMkLst>
            <pc:docMk/>
            <pc:sldMk cId="2846807816" sldId="1066"/>
            <ac:cxnSpMk id="48" creationId="{80AC37FA-0980-40D4-8A18-19DE3827FED0}"/>
          </ac:cxnSpMkLst>
        </pc:cxnChg>
        <pc:cxnChg chg="add mod">
          <ac:chgData name="Kitazawa Masakiyo" userId="2bf3742da7ad8ecb" providerId="LiveId" clId="{5B804F5F-EEA0-4386-A133-CD928A3B6FB7}" dt="2023-04-29T14:24:28.045" v="702" actId="1036"/>
          <ac:cxnSpMkLst>
            <pc:docMk/>
            <pc:sldMk cId="2846807816" sldId="1066"/>
            <ac:cxnSpMk id="49" creationId="{71C21798-1596-451B-81DC-FAB23DEE474C}"/>
          </ac:cxnSpMkLst>
        </pc:cxnChg>
        <pc:cxnChg chg="add del mod">
          <ac:chgData name="Kitazawa Masakiyo" userId="2bf3742da7ad8ecb" providerId="LiveId" clId="{5B804F5F-EEA0-4386-A133-CD928A3B6FB7}" dt="2023-04-29T14:25:50.620" v="727"/>
          <ac:cxnSpMkLst>
            <pc:docMk/>
            <pc:sldMk cId="2846807816" sldId="1066"/>
            <ac:cxnSpMk id="91" creationId="{D19DF2F9-B473-40C9-AE86-8F20085CDD90}"/>
          </ac:cxnSpMkLst>
        </pc:cxnChg>
        <pc:cxnChg chg="add del mod">
          <ac:chgData name="Kitazawa Masakiyo" userId="2bf3742da7ad8ecb" providerId="LiveId" clId="{5B804F5F-EEA0-4386-A133-CD928A3B6FB7}" dt="2023-04-29T14:25:50.620" v="727"/>
          <ac:cxnSpMkLst>
            <pc:docMk/>
            <pc:sldMk cId="2846807816" sldId="1066"/>
            <ac:cxnSpMk id="92" creationId="{4A21C7A0-18DE-4158-9D9B-BB0B9C9A00FC}"/>
          </ac:cxnSpMkLst>
        </pc:cxnChg>
        <pc:cxnChg chg="add del mod">
          <ac:chgData name="Kitazawa Masakiyo" userId="2bf3742da7ad8ecb" providerId="LiveId" clId="{5B804F5F-EEA0-4386-A133-CD928A3B6FB7}" dt="2023-04-29T14:25:50.620" v="727"/>
          <ac:cxnSpMkLst>
            <pc:docMk/>
            <pc:sldMk cId="2846807816" sldId="1066"/>
            <ac:cxnSpMk id="93" creationId="{388D5C9B-8F3E-4F37-BB86-E29C9C6041B1}"/>
          </ac:cxnSpMkLst>
        </pc:cxnChg>
        <pc:cxnChg chg="add del mod">
          <ac:chgData name="Kitazawa Masakiyo" userId="2bf3742da7ad8ecb" providerId="LiveId" clId="{5B804F5F-EEA0-4386-A133-CD928A3B6FB7}" dt="2023-04-29T14:25:50.620" v="727"/>
          <ac:cxnSpMkLst>
            <pc:docMk/>
            <pc:sldMk cId="2846807816" sldId="1066"/>
            <ac:cxnSpMk id="94" creationId="{BC1CFCBF-6B99-40EE-8DB6-FBBCEDDB47FB}"/>
          </ac:cxnSpMkLst>
        </pc:cxnChg>
        <pc:cxnChg chg="add mod">
          <ac:chgData name="Kitazawa Masakiyo" userId="2bf3742da7ad8ecb" providerId="LiveId" clId="{5B804F5F-EEA0-4386-A133-CD928A3B6FB7}" dt="2023-04-29T16:30:20.166" v="3645" actId="164"/>
          <ac:cxnSpMkLst>
            <pc:docMk/>
            <pc:sldMk cId="2846807816" sldId="1066"/>
            <ac:cxnSpMk id="98" creationId="{68596CD1-09FA-4C8C-9127-AAEB7A1EDCC8}"/>
          </ac:cxnSpMkLst>
        </pc:cxnChg>
        <pc:cxnChg chg="add mod">
          <ac:chgData name="Kitazawa Masakiyo" userId="2bf3742da7ad8ecb" providerId="LiveId" clId="{5B804F5F-EEA0-4386-A133-CD928A3B6FB7}" dt="2023-04-29T16:30:20.166" v="3645" actId="164"/>
          <ac:cxnSpMkLst>
            <pc:docMk/>
            <pc:sldMk cId="2846807816" sldId="1066"/>
            <ac:cxnSpMk id="99" creationId="{86FBD7CB-155C-422C-BC09-71F6A4F0B32D}"/>
          </ac:cxnSpMkLst>
        </pc:cxnChg>
        <pc:cxnChg chg="add mod">
          <ac:chgData name="Kitazawa Masakiyo" userId="2bf3742da7ad8ecb" providerId="LiveId" clId="{5B804F5F-EEA0-4386-A133-CD928A3B6FB7}" dt="2023-04-29T16:30:20.166" v="3645" actId="164"/>
          <ac:cxnSpMkLst>
            <pc:docMk/>
            <pc:sldMk cId="2846807816" sldId="1066"/>
            <ac:cxnSpMk id="112" creationId="{61F8262D-3423-41A7-B415-AFC045722061}"/>
          </ac:cxnSpMkLst>
        </pc:cxnChg>
        <pc:cxnChg chg="add mod">
          <ac:chgData name="Kitazawa Masakiyo" userId="2bf3742da7ad8ecb" providerId="LiveId" clId="{5B804F5F-EEA0-4386-A133-CD928A3B6FB7}" dt="2023-04-29T16:30:20.166" v="3645" actId="164"/>
          <ac:cxnSpMkLst>
            <pc:docMk/>
            <pc:sldMk cId="2846807816" sldId="1066"/>
            <ac:cxnSpMk id="113" creationId="{9418FFA8-7E31-4529-BC39-5B2D20AC180C}"/>
          </ac:cxnSpMkLst>
        </pc:cxnChg>
      </pc:sldChg>
      <pc:sldChg chg="addSp delSp modSp new mod">
        <pc:chgData name="Kitazawa Masakiyo" userId="2bf3742da7ad8ecb" providerId="LiveId" clId="{5B804F5F-EEA0-4386-A133-CD928A3B6FB7}" dt="2023-04-29T16:31:10.874" v="3698" actId="1076"/>
        <pc:sldMkLst>
          <pc:docMk/>
          <pc:sldMk cId="4158402404" sldId="1067"/>
        </pc:sldMkLst>
        <pc:spChg chg="del">
          <ac:chgData name="Kitazawa Masakiyo" userId="2bf3742da7ad8ecb" providerId="LiveId" clId="{5B804F5F-EEA0-4386-A133-CD928A3B6FB7}" dt="2023-04-29T14:29:58.304" v="795" actId="478"/>
          <ac:spMkLst>
            <pc:docMk/>
            <pc:sldMk cId="4158402404" sldId="1067"/>
            <ac:spMk id="2" creationId="{6503877A-D217-4DE0-915F-C204FA91BFFC}"/>
          </ac:spMkLst>
        </pc:spChg>
        <pc:spChg chg="add mod">
          <ac:chgData name="Kitazawa Masakiyo" userId="2bf3742da7ad8ecb" providerId="LiveId" clId="{5B804F5F-EEA0-4386-A133-CD928A3B6FB7}" dt="2023-04-29T16:31:10.874" v="3698" actId="1076"/>
          <ac:spMkLst>
            <pc:docMk/>
            <pc:sldMk cId="4158402404" sldId="1067"/>
            <ac:spMk id="2" creationId="{67162FAA-F6A1-4878-BB32-295D88A0F42A}"/>
          </ac:spMkLst>
        </pc:spChg>
        <pc:spChg chg="mod">
          <ac:chgData name="Kitazawa Masakiyo" userId="2bf3742da7ad8ecb" providerId="LiveId" clId="{5B804F5F-EEA0-4386-A133-CD928A3B6FB7}" dt="2023-04-29T14:29:55.394" v="794" actId="20577"/>
          <ac:spMkLst>
            <pc:docMk/>
            <pc:sldMk cId="4158402404" sldId="1067"/>
            <ac:spMk id="3" creationId="{0E87037C-1DA5-4B51-814A-48BE72A661A4}"/>
          </ac:spMkLst>
        </pc:spChg>
        <pc:spChg chg="mod">
          <ac:chgData name="Kitazawa Masakiyo" userId="2bf3742da7ad8ecb" providerId="LiveId" clId="{5B804F5F-EEA0-4386-A133-CD928A3B6FB7}" dt="2023-04-29T16:27:38.329" v="3623" actId="20577"/>
          <ac:spMkLst>
            <pc:docMk/>
            <pc:sldMk cId="4158402404" sldId="1067"/>
            <ac:spMk id="4" creationId="{085E347E-C010-4D4D-BA9C-8C100A364D7E}"/>
          </ac:spMkLst>
        </pc:spChg>
        <pc:spChg chg="add del mod">
          <ac:chgData name="Kitazawa Masakiyo" userId="2bf3742da7ad8ecb" providerId="LiveId" clId="{5B804F5F-EEA0-4386-A133-CD928A3B6FB7}" dt="2023-04-29T14:30:59.750" v="797"/>
          <ac:spMkLst>
            <pc:docMk/>
            <pc:sldMk cId="4158402404" sldId="1067"/>
            <ac:spMk id="5" creationId="{3B03B383-C64C-4DA9-9C50-2FA661C3273F}"/>
          </ac:spMkLst>
        </pc:spChg>
        <pc:spChg chg="add del mod">
          <ac:chgData name="Kitazawa Masakiyo" userId="2bf3742da7ad8ecb" providerId="LiveId" clId="{5B804F5F-EEA0-4386-A133-CD928A3B6FB7}" dt="2023-04-29T14:30:59.750" v="797"/>
          <ac:spMkLst>
            <pc:docMk/>
            <pc:sldMk cId="4158402404" sldId="1067"/>
            <ac:spMk id="9" creationId="{28FFDFA3-EF73-4973-98B6-11E69D55ABF1}"/>
          </ac:spMkLst>
        </pc:spChg>
        <pc:spChg chg="add del mod">
          <ac:chgData name="Kitazawa Masakiyo" userId="2bf3742da7ad8ecb" providerId="LiveId" clId="{5B804F5F-EEA0-4386-A133-CD928A3B6FB7}" dt="2023-04-29T14:30:59.750" v="797"/>
          <ac:spMkLst>
            <pc:docMk/>
            <pc:sldMk cId="4158402404" sldId="1067"/>
            <ac:spMk id="11" creationId="{0DBE1380-1D40-4132-B0C4-39FFB0210DE8}"/>
          </ac:spMkLst>
        </pc:spChg>
        <pc:spChg chg="add del mod">
          <ac:chgData name="Kitazawa Masakiyo" userId="2bf3742da7ad8ecb" providerId="LiveId" clId="{5B804F5F-EEA0-4386-A133-CD928A3B6FB7}" dt="2023-04-29T14:30:59.750" v="797"/>
          <ac:spMkLst>
            <pc:docMk/>
            <pc:sldMk cId="4158402404" sldId="1067"/>
            <ac:spMk id="12" creationId="{8738930D-8790-4354-9BB4-0C58A0332305}"/>
          </ac:spMkLst>
        </pc:spChg>
        <pc:spChg chg="add del mod">
          <ac:chgData name="Kitazawa Masakiyo" userId="2bf3742da7ad8ecb" providerId="LiveId" clId="{5B804F5F-EEA0-4386-A133-CD928A3B6FB7}" dt="2023-04-29T14:30:59.750" v="797"/>
          <ac:spMkLst>
            <pc:docMk/>
            <pc:sldMk cId="4158402404" sldId="1067"/>
            <ac:spMk id="13" creationId="{31851290-D6FB-4E8B-84D0-CF96F5294083}"/>
          </ac:spMkLst>
        </pc:spChg>
        <pc:spChg chg="add mod">
          <ac:chgData name="Kitazawa Masakiyo" userId="2bf3742da7ad8ecb" providerId="LiveId" clId="{5B804F5F-EEA0-4386-A133-CD928A3B6FB7}" dt="2023-04-29T14:30:59.758" v="798"/>
          <ac:spMkLst>
            <pc:docMk/>
            <pc:sldMk cId="4158402404" sldId="1067"/>
            <ac:spMk id="15" creationId="{9952964B-D297-441C-A7B2-4081FFE737AA}"/>
          </ac:spMkLst>
        </pc:spChg>
        <pc:spChg chg="add mod">
          <ac:chgData name="Kitazawa Masakiyo" userId="2bf3742da7ad8ecb" providerId="LiveId" clId="{5B804F5F-EEA0-4386-A133-CD928A3B6FB7}" dt="2023-04-29T14:30:59.758" v="798"/>
          <ac:spMkLst>
            <pc:docMk/>
            <pc:sldMk cId="4158402404" sldId="1067"/>
            <ac:spMk id="19" creationId="{8EA17FBD-4C88-4F40-991B-47B8E141DDA2}"/>
          </ac:spMkLst>
        </pc:spChg>
        <pc:spChg chg="add mod">
          <ac:chgData name="Kitazawa Masakiyo" userId="2bf3742da7ad8ecb" providerId="LiveId" clId="{5B804F5F-EEA0-4386-A133-CD928A3B6FB7}" dt="2023-04-29T14:30:59.758" v="798"/>
          <ac:spMkLst>
            <pc:docMk/>
            <pc:sldMk cId="4158402404" sldId="1067"/>
            <ac:spMk id="21" creationId="{3D1E97A4-9475-4297-A613-5205FF00C4CB}"/>
          </ac:spMkLst>
        </pc:spChg>
        <pc:spChg chg="add mod">
          <ac:chgData name="Kitazawa Masakiyo" userId="2bf3742da7ad8ecb" providerId="LiveId" clId="{5B804F5F-EEA0-4386-A133-CD928A3B6FB7}" dt="2023-04-29T14:30:59.758" v="798"/>
          <ac:spMkLst>
            <pc:docMk/>
            <pc:sldMk cId="4158402404" sldId="1067"/>
            <ac:spMk id="22" creationId="{767F054A-D5FA-43A9-92B9-A2ADA058B4C3}"/>
          </ac:spMkLst>
        </pc:spChg>
        <pc:spChg chg="add mod">
          <ac:chgData name="Kitazawa Masakiyo" userId="2bf3742da7ad8ecb" providerId="LiveId" clId="{5B804F5F-EEA0-4386-A133-CD928A3B6FB7}" dt="2023-04-29T14:30:59.758" v="798"/>
          <ac:spMkLst>
            <pc:docMk/>
            <pc:sldMk cId="4158402404" sldId="1067"/>
            <ac:spMk id="23" creationId="{B930BF87-7B6D-4368-ABDC-1E38889AD29A}"/>
          </ac:spMkLst>
        </pc:spChg>
        <pc:spChg chg="add mod">
          <ac:chgData name="Kitazawa Masakiyo" userId="2bf3742da7ad8ecb" providerId="LiveId" clId="{5B804F5F-EEA0-4386-A133-CD928A3B6FB7}" dt="2023-04-29T14:31:20.336" v="800" actId="1076"/>
          <ac:spMkLst>
            <pc:docMk/>
            <pc:sldMk cId="4158402404" sldId="1067"/>
            <ac:spMk id="25" creationId="{540D542D-0AAC-4E29-8C7F-BC6D1FBDFD8D}"/>
          </ac:spMkLst>
        </pc:spChg>
        <pc:spChg chg="add mod">
          <ac:chgData name="Kitazawa Masakiyo" userId="2bf3742da7ad8ecb" providerId="LiveId" clId="{5B804F5F-EEA0-4386-A133-CD928A3B6FB7}" dt="2023-04-29T14:31:20.336" v="800" actId="1076"/>
          <ac:spMkLst>
            <pc:docMk/>
            <pc:sldMk cId="4158402404" sldId="1067"/>
            <ac:spMk id="26" creationId="{311445D7-E08E-44C1-B85F-30DFABD20BD7}"/>
          </ac:spMkLst>
        </pc:spChg>
        <pc:spChg chg="add mod">
          <ac:chgData name="Kitazawa Masakiyo" userId="2bf3742da7ad8ecb" providerId="LiveId" clId="{5B804F5F-EEA0-4386-A133-CD928A3B6FB7}" dt="2023-04-29T14:42:29.212" v="829" actId="1076"/>
          <ac:spMkLst>
            <pc:docMk/>
            <pc:sldMk cId="4158402404" sldId="1067"/>
            <ac:spMk id="29" creationId="{BE79AFE9-86B2-4F75-88C6-C7F3AE340C05}"/>
          </ac:spMkLst>
        </pc:spChg>
        <pc:spChg chg="add mod">
          <ac:chgData name="Kitazawa Masakiyo" userId="2bf3742da7ad8ecb" providerId="LiveId" clId="{5B804F5F-EEA0-4386-A133-CD928A3B6FB7}" dt="2023-04-29T14:42:29.212" v="829" actId="1076"/>
          <ac:spMkLst>
            <pc:docMk/>
            <pc:sldMk cId="4158402404" sldId="1067"/>
            <ac:spMk id="30" creationId="{EC193883-D203-4382-8F0F-A962F8801EAE}"/>
          </ac:spMkLst>
        </pc:spChg>
        <pc:spChg chg="add mod">
          <ac:chgData name="Kitazawa Masakiyo" userId="2bf3742da7ad8ecb" providerId="LiveId" clId="{5B804F5F-EEA0-4386-A133-CD928A3B6FB7}" dt="2023-04-29T14:42:29.212" v="829" actId="1076"/>
          <ac:spMkLst>
            <pc:docMk/>
            <pc:sldMk cId="4158402404" sldId="1067"/>
            <ac:spMk id="31" creationId="{4748C3F2-B67B-4E9F-83C7-DEEFAEE381BD}"/>
          </ac:spMkLst>
        </pc:spChg>
        <pc:spChg chg="add mod">
          <ac:chgData name="Kitazawa Masakiyo" userId="2bf3742da7ad8ecb" providerId="LiveId" clId="{5B804F5F-EEA0-4386-A133-CD928A3B6FB7}" dt="2023-04-29T14:42:29.212" v="829" actId="1076"/>
          <ac:spMkLst>
            <pc:docMk/>
            <pc:sldMk cId="4158402404" sldId="1067"/>
            <ac:spMk id="32" creationId="{2C2D8B9F-1C9F-47FC-A038-DFD82A82E69E}"/>
          </ac:spMkLst>
        </pc:spChg>
        <pc:spChg chg="add mod">
          <ac:chgData name="Kitazawa Masakiyo" userId="2bf3742da7ad8ecb" providerId="LiveId" clId="{5B804F5F-EEA0-4386-A133-CD928A3B6FB7}" dt="2023-04-29T14:42:29.212" v="829" actId="1076"/>
          <ac:spMkLst>
            <pc:docMk/>
            <pc:sldMk cId="4158402404" sldId="1067"/>
            <ac:spMk id="33" creationId="{8BD493F0-4F90-4AC4-B5C4-A4A71780AF09}"/>
          </ac:spMkLst>
        </pc:spChg>
        <pc:spChg chg="add mod">
          <ac:chgData name="Kitazawa Masakiyo" userId="2bf3742da7ad8ecb" providerId="LiveId" clId="{5B804F5F-EEA0-4386-A133-CD928A3B6FB7}" dt="2023-04-29T14:43:43.965" v="840" actId="1076"/>
          <ac:spMkLst>
            <pc:docMk/>
            <pc:sldMk cId="4158402404" sldId="1067"/>
            <ac:spMk id="35" creationId="{A47B5DA9-1788-46AE-890B-CBA42D9C3B46}"/>
          </ac:spMkLst>
        </pc:spChg>
        <pc:spChg chg="add mod">
          <ac:chgData name="Kitazawa Masakiyo" userId="2bf3742da7ad8ecb" providerId="LiveId" clId="{5B804F5F-EEA0-4386-A133-CD928A3B6FB7}" dt="2023-04-29T14:43:57.432" v="841"/>
          <ac:spMkLst>
            <pc:docMk/>
            <pc:sldMk cId="4158402404" sldId="1067"/>
            <ac:spMk id="36" creationId="{1D9453CA-2127-4518-8C2C-95B0BF56A0F1}"/>
          </ac:spMkLst>
        </pc:spChg>
        <pc:picChg chg="add del mod">
          <ac:chgData name="Kitazawa Masakiyo" userId="2bf3742da7ad8ecb" providerId="LiveId" clId="{5B804F5F-EEA0-4386-A133-CD928A3B6FB7}" dt="2023-04-29T14:30:59.750" v="797"/>
          <ac:picMkLst>
            <pc:docMk/>
            <pc:sldMk cId="4158402404" sldId="1067"/>
            <ac:picMk id="6" creationId="{F58B6F32-0F9B-4D3F-8991-8546433F7453}"/>
          </ac:picMkLst>
        </pc:picChg>
        <pc:picChg chg="add del mod">
          <ac:chgData name="Kitazawa Masakiyo" userId="2bf3742da7ad8ecb" providerId="LiveId" clId="{5B804F5F-EEA0-4386-A133-CD928A3B6FB7}" dt="2023-04-29T14:30:59.750" v="797"/>
          <ac:picMkLst>
            <pc:docMk/>
            <pc:sldMk cId="4158402404" sldId="1067"/>
            <ac:picMk id="7" creationId="{E813E289-A448-4BFE-8412-92CF4C7982AE}"/>
          </ac:picMkLst>
        </pc:picChg>
        <pc:picChg chg="add del mod">
          <ac:chgData name="Kitazawa Masakiyo" userId="2bf3742da7ad8ecb" providerId="LiveId" clId="{5B804F5F-EEA0-4386-A133-CD928A3B6FB7}" dt="2023-04-29T14:30:59.750" v="797"/>
          <ac:picMkLst>
            <pc:docMk/>
            <pc:sldMk cId="4158402404" sldId="1067"/>
            <ac:picMk id="8" creationId="{1E862373-C133-4676-9B1C-B1A2A62855F4}"/>
          </ac:picMkLst>
        </pc:picChg>
        <pc:picChg chg="add del mod">
          <ac:chgData name="Kitazawa Masakiyo" userId="2bf3742da7ad8ecb" providerId="LiveId" clId="{5B804F5F-EEA0-4386-A133-CD928A3B6FB7}" dt="2023-04-29T14:30:59.750" v="797"/>
          <ac:picMkLst>
            <pc:docMk/>
            <pc:sldMk cId="4158402404" sldId="1067"/>
            <ac:picMk id="10" creationId="{936009FC-E149-4B8A-9147-B045798EAD42}"/>
          </ac:picMkLst>
        </pc:picChg>
        <pc:picChg chg="add del mod">
          <ac:chgData name="Kitazawa Masakiyo" userId="2bf3742da7ad8ecb" providerId="LiveId" clId="{5B804F5F-EEA0-4386-A133-CD928A3B6FB7}" dt="2023-04-29T14:30:59.750" v="797"/>
          <ac:picMkLst>
            <pc:docMk/>
            <pc:sldMk cId="4158402404" sldId="1067"/>
            <ac:picMk id="14" creationId="{FDB78FFE-A3BF-451D-9AB3-7339B093D762}"/>
          </ac:picMkLst>
        </pc:picChg>
        <pc:picChg chg="add mod">
          <ac:chgData name="Kitazawa Masakiyo" userId="2bf3742da7ad8ecb" providerId="LiveId" clId="{5B804F5F-EEA0-4386-A133-CD928A3B6FB7}" dt="2023-04-29T14:30:59.758" v="798"/>
          <ac:picMkLst>
            <pc:docMk/>
            <pc:sldMk cId="4158402404" sldId="1067"/>
            <ac:picMk id="16" creationId="{91AB72F2-E9B4-41AA-A469-B17CFF767CDF}"/>
          </ac:picMkLst>
        </pc:picChg>
        <pc:picChg chg="add mod">
          <ac:chgData name="Kitazawa Masakiyo" userId="2bf3742da7ad8ecb" providerId="LiveId" clId="{5B804F5F-EEA0-4386-A133-CD928A3B6FB7}" dt="2023-04-29T14:30:59.758" v="798"/>
          <ac:picMkLst>
            <pc:docMk/>
            <pc:sldMk cId="4158402404" sldId="1067"/>
            <ac:picMk id="17" creationId="{D904176C-3891-4EA2-A2C9-375170070885}"/>
          </ac:picMkLst>
        </pc:picChg>
        <pc:picChg chg="add mod">
          <ac:chgData name="Kitazawa Masakiyo" userId="2bf3742da7ad8ecb" providerId="LiveId" clId="{5B804F5F-EEA0-4386-A133-CD928A3B6FB7}" dt="2023-04-29T14:30:59.758" v="798"/>
          <ac:picMkLst>
            <pc:docMk/>
            <pc:sldMk cId="4158402404" sldId="1067"/>
            <ac:picMk id="18" creationId="{547D328D-1783-422D-B91D-03724FEAE17E}"/>
          </ac:picMkLst>
        </pc:picChg>
        <pc:picChg chg="add mod">
          <ac:chgData name="Kitazawa Masakiyo" userId="2bf3742da7ad8ecb" providerId="LiveId" clId="{5B804F5F-EEA0-4386-A133-CD928A3B6FB7}" dt="2023-04-29T14:30:59.758" v="798"/>
          <ac:picMkLst>
            <pc:docMk/>
            <pc:sldMk cId="4158402404" sldId="1067"/>
            <ac:picMk id="20" creationId="{04EEFA35-B69A-4580-B3DE-DD358E9AB3AA}"/>
          </ac:picMkLst>
        </pc:picChg>
        <pc:picChg chg="add mod">
          <ac:chgData name="Kitazawa Masakiyo" userId="2bf3742da7ad8ecb" providerId="LiveId" clId="{5B804F5F-EEA0-4386-A133-CD928A3B6FB7}" dt="2023-04-29T14:30:59.758" v="798"/>
          <ac:picMkLst>
            <pc:docMk/>
            <pc:sldMk cId="4158402404" sldId="1067"/>
            <ac:picMk id="24" creationId="{813D1CBE-2F04-421F-87A8-7A33ADC39F49}"/>
          </ac:picMkLst>
        </pc:picChg>
        <pc:picChg chg="add mod">
          <ac:chgData name="Kitazawa Masakiyo" userId="2bf3742da7ad8ecb" providerId="LiveId" clId="{5B804F5F-EEA0-4386-A133-CD928A3B6FB7}" dt="2023-04-29T14:31:20.336" v="800" actId="1076"/>
          <ac:picMkLst>
            <pc:docMk/>
            <pc:sldMk cId="4158402404" sldId="1067"/>
            <ac:picMk id="27" creationId="{37C1AF9A-9A98-4C84-ACC7-0BD949058E78}"/>
          </ac:picMkLst>
        </pc:picChg>
        <pc:picChg chg="add mod">
          <ac:chgData name="Kitazawa Masakiyo" userId="2bf3742da7ad8ecb" providerId="LiveId" clId="{5B804F5F-EEA0-4386-A133-CD928A3B6FB7}" dt="2023-04-29T14:31:20.336" v="800" actId="1076"/>
          <ac:picMkLst>
            <pc:docMk/>
            <pc:sldMk cId="4158402404" sldId="1067"/>
            <ac:picMk id="28" creationId="{9A8B82E0-CB77-456A-900A-6639D692FD33}"/>
          </ac:picMkLst>
        </pc:picChg>
        <pc:picChg chg="add mod">
          <ac:chgData name="Kitazawa Masakiyo" userId="2bf3742da7ad8ecb" providerId="LiveId" clId="{5B804F5F-EEA0-4386-A133-CD928A3B6FB7}" dt="2023-04-29T14:42:29.212" v="829" actId="1076"/>
          <ac:picMkLst>
            <pc:docMk/>
            <pc:sldMk cId="4158402404" sldId="1067"/>
            <ac:picMk id="34" creationId="{7BB05CC3-417E-4F81-8DF1-D2C6280F4E59}"/>
          </ac:picMkLst>
        </pc:picChg>
      </pc:sldChg>
      <pc:sldChg chg="del">
        <pc:chgData name="Kitazawa Masakiyo" userId="2bf3742da7ad8ecb" providerId="LiveId" clId="{5B804F5F-EEA0-4386-A133-CD928A3B6FB7}" dt="2023-04-29T15:34:28.961" v="1806" actId="2696"/>
        <pc:sldMkLst>
          <pc:docMk/>
          <pc:sldMk cId="176290039" sldId="1068"/>
        </pc:sldMkLst>
      </pc:sldChg>
      <pc:sldChg chg="addSp delSp modSp mod">
        <pc:chgData name="Kitazawa Masakiyo" userId="2bf3742da7ad8ecb" providerId="LiveId" clId="{5B804F5F-EEA0-4386-A133-CD928A3B6FB7}" dt="2023-04-29T15:18:16.701" v="1421" actId="20577"/>
        <pc:sldMkLst>
          <pc:docMk/>
          <pc:sldMk cId="2746520504" sldId="1074"/>
        </pc:sldMkLst>
        <pc:spChg chg="add mod">
          <ac:chgData name="Kitazawa Masakiyo" userId="2bf3742da7ad8ecb" providerId="LiveId" clId="{5B804F5F-EEA0-4386-A133-CD928A3B6FB7}" dt="2023-04-29T14:55:14.245" v="1105" actId="20577"/>
          <ac:spMkLst>
            <pc:docMk/>
            <pc:sldMk cId="2746520504" sldId="1074"/>
            <ac:spMk id="2" creationId="{67F8CC1F-4BF1-4024-ADF7-0490BE4B5547}"/>
          </ac:spMkLst>
        </pc:spChg>
        <pc:spChg chg="mod">
          <ac:chgData name="Kitazawa Masakiyo" userId="2bf3742da7ad8ecb" providerId="LiveId" clId="{5B804F5F-EEA0-4386-A133-CD928A3B6FB7}" dt="2023-04-29T14:52:33.409" v="965" actId="20577"/>
          <ac:spMkLst>
            <pc:docMk/>
            <pc:sldMk cId="2746520504" sldId="1074"/>
            <ac:spMk id="3" creationId="{46AAC75E-324D-4477-A52B-D561B564D4DA}"/>
          </ac:spMkLst>
        </pc:spChg>
        <pc:spChg chg="add mod">
          <ac:chgData name="Kitazawa Masakiyo" userId="2bf3742da7ad8ecb" providerId="LiveId" clId="{5B804F5F-EEA0-4386-A133-CD928A3B6FB7}" dt="2023-04-29T14:53:12.183" v="1037" actId="6549"/>
          <ac:spMkLst>
            <pc:docMk/>
            <pc:sldMk cId="2746520504" sldId="1074"/>
            <ac:spMk id="19" creationId="{FB02A7E2-2B6C-4B66-AE69-6E60A3CE158E}"/>
          </ac:spMkLst>
        </pc:spChg>
        <pc:spChg chg="del mod">
          <ac:chgData name="Kitazawa Masakiyo" userId="2bf3742da7ad8ecb" providerId="LiveId" clId="{5B804F5F-EEA0-4386-A133-CD928A3B6FB7}" dt="2023-04-29T14:56:25.084" v="1228" actId="478"/>
          <ac:spMkLst>
            <pc:docMk/>
            <pc:sldMk cId="2746520504" sldId="1074"/>
            <ac:spMk id="51" creationId="{6E74FC51-5060-4C2B-BA8E-3A0FD4B0C8A2}"/>
          </ac:spMkLst>
        </pc:spChg>
        <pc:spChg chg="mod">
          <ac:chgData name="Kitazawa Masakiyo" userId="2bf3742da7ad8ecb" providerId="LiveId" clId="{5B804F5F-EEA0-4386-A133-CD928A3B6FB7}" dt="2023-04-29T14:55:27.286" v="1124" actId="6549"/>
          <ac:spMkLst>
            <pc:docMk/>
            <pc:sldMk cId="2746520504" sldId="1074"/>
            <ac:spMk id="58" creationId="{D818DB7B-909A-46C6-83D6-784BAB7DCF44}"/>
          </ac:spMkLst>
        </pc:spChg>
        <pc:spChg chg="mod">
          <ac:chgData name="Kitazawa Masakiyo" userId="2bf3742da7ad8ecb" providerId="LiveId" clId="{5B804F5F-EEA0-4386-A133-CD928A3B6FB7}" dt="2023-04-29T15:18:16.701" v="1421" actId="20577"/>
          <ac:spMkLst>
            <pc:docMk/>
            <pc:sldMk cId="2746520504" sldId="1074"/>
            <ac:spMk id="60" creationId="{E7E345C0-4558-409A-9E48-CBEB26E7229C}"/>
          </ac:spMkLst>
        </pc:spChg>
        <pc:spChg chg="del mod">
          <ac:chgData name="Kitazawa Masakiyo" userId="2bf3742da7ad8ecb" providerId="LiveId" clId="{5B804F5F-EEA0-4386-A133-CD928A3B6FB7}" dt="2023-04-29T14:56:25.084" v="1228" actId="478"/>
          <ac:spMkLst>
            <pc:docMk/>
            <pc:sldMk cId="2746520504" sldId="1074"/>
            <ac:spMk id="65" creationId="{F8FE4E36-9BBD-452A-A682-64D4A0B2DA35}"/>
          </ac:spMkLst>
        </pc:spChg>
        <pc:spChg chg="del">
          <ac:chgData name="Kitazawa Masakiyo" userId="2bf3742da7ad8ecb" providerId="LiveId" clId="{5B804F5F-EEA0-4386-A133-CD928A3B6FB7}" dt="2023-04-29T14:52:05.577" v="870" actId="478"/>
          <ac:spMkLst>
            <pc:docMk/>
            <pc:sldMk cId="2746520504" sldId="1074"/>
            <ac:spMk id="66" creationId="{9C6921A9-AFB3-4897-B709-18B7EACFCC0B}"/>
          </ac:spMkLst>
        </pc:spChg>
        <pc:spChg chg="del mod">
          <ac:chgData name="Kitazawa Masakiyo" userId="2bf3742da7ad8ecb" providerId="LiveId" clId="{5B804F5F-EEA0-4386-A133-CD928A3B6FB7}" dt="2023-04-29T14:56:25.084" v="1228" actId="478"/>
          <ac:spMkLst>
            <pc:docMk/>
            <pc:sldMk cId="2746520504" sldId="1074"/>
            <ac:spMk id="67" creationId="{C51C48EB-6CE8-4927-9306-EB6C972D342C}"/>
          </ac:spMkLst>
        </pc:spChg>
        <pc:spChg chg="del">
          <ac:chgData name="Kitazawa Masakiyo" userId="2bf3742da7ad8ecb" providerId="LiveId" clId="{5B804F5F-EEA0-4386-A133-CD928A3B6FB7}" dt="2023-04-29T14:52:05.577" v="870" actId="478"/>
          <ac:spMkLst>
            <pc:docMk/>
            <pc:sldMk cId="2746520504" sldId="1074"/>
            <ac:spMk id="68" creationId="{4AE7CE53-F899-4A30-8726-4A3D5645EC0B}"/>
          </ac:spMkLst>
        </pc:spChg>
        <pc:spChg chg="del">
          <ac:chgData name="Kitazawa Masakiyo" userId="2bf3742da7ad8ecb" providerId="LiveId" clId="{5B804F5F-EEA0-4386-A133-CD928A3B6FB7}" dt="2023-04-29T14:52:05.577" v="870" actId="478"/>
          <ac:spMkLst>
            <pc:docMk/>
            <pc:sldMk cId="2746520504" sldId="1074"/>
            <ac:spMk id="71" creationId="{7EFB73DF-61CD-49EA-9A85-6173490A3ABB}"/>
          </ac:spMkLst>
        </pc:spChg>
        <pc:grpChg chg="mod">
          <ac:chgData name="Kitazawa Masakiyo" userId="2bf3742da7ad8ecb" providerId="LiveId" clId="{5B804F5F-EEA0-4386-A133-CD928A3B6FB7}" dt="2023-04-29T14:56:36.002" v="1240" actId="1036"/>
          <ac:grpSpMkLst>
            <pc:docMk/>
            <pc:sldMk cId="2746520504" sldId="1074"/>
            <ac:grpSpMk id="54" creationId="{D5DD7089-4319-43D1-8FE0-4A3D085EE880}"/>
          </ac:grpSpMkLst>
        </pc:grpChg>
        <pc:picChg chg="mod">
          <ac:chgData name="Kitazawa Masakiyo" userId="2bf3742da7ad8ecb" providerId="LiveId" clId="{5B804F5F-EEA0-4386-A133-CD928A3B6FB7}" dt="2023-04-29T14:56:30.412" v="1229" actId="1076"/>
          <ac:picMkLst>
            <pc:docMk/>
            <pc:sldMk cId="2746520504" sldId="1074"/>
            <ac:picMk id="53" creationId="{52CEF912-E822-4062-83A1-DBBCEE97BD69}"/>
          </ac:picMkLst>
        </pc:picChg>
        <pc:picChg chg="del">
          <ac:chgData name="Kitazawa Masakiyo" userId="2bf3742da7ad8ecb" providerId="LiveId" clId="{5B804F5F-EEA0-4386-A133-CD928A3B6FB7}" dt="2023-04-29T14:52:05.577" v="870" actId="478"/>
          <ac:picMkLst>
            <pc:docMk/>
            <pc:sldMk cId="2746520504" sldId="1074"/>
            <ac:picMk id="59" creationId="{E9985433-DA17-4E78-836D-A55D043D6BEE}"/>
          </ac:picMkLst>
        </pc:picChg>
        <pc:picChg chg="del mod">
          <ac:chgData name="Kitazawa Masakiyo" userId="2bf3742da7ad8ecb" providerId="LiveId" clId="{5B804F5F-EEA0-4386-A133-CD928A3B6FB7}" dt="2023-04-29T14:56:25.084" v="1228" actId="478"/>
          <ac:picMkLst>
            <pc:docMk/>
            <pc:sldMk cId="2746520504" sldId="1074"/>
            <ac:picMk id="64" creationId="{416ECE17-D875-489A-AFCA-DE3844D1C898}"/>
          </ac:picMkLst>
        </pc:picChg>
        <pc:picChg chg="del">
          <ac:chgData name="Kitazawa Masakiyo" userId="2bf3742da7ad8ecb" providerId="LiveId" clId="{5B804F5F-EEA0-4386-A133-CD928A3B6FB7}" dt="2023-04-29T14:52:05.577" v="870" actId="478"/>
          <ac:picMkLst>
            <pc:docMk/>
            <pc:sldMk cId="2746520504" sldId="1074"/>
            <ac:picMk id="70" creationId="{5037D3D2-3B1B-4A55-8523-AFA510DE4828}"/>
          </ac:picMkLst>
        </pc:picChg>
      </pc:sldChg>
      <pc:sldChg chg="modSp mod">
        <pc:chgData name="Kitazawa Masakiyo" userId="2bf3742da7ad8ecb" providerId="LiveId" clId="{5B804F5F-EEA0-4386-A133-CD928A3B6FB7}" dt="2023-04-29T16:28:10.207" v="3638" actId="20577"/>
        <pc:sldMkLst>
          <pc:docMk/>
          <pc:sldMk cId="3694181153" sldId="1083"/>
        </pc:sldMkLst>
        <pc:spChg chg="mod">
          <ac:chgData name="Kitazawa Masakiyo" userId="2bf3742da7ad8ecb" providerId="LiveId" clId="{5B804F5F-EEA0-4386-A133-CD928A3B6FB7}" dt="2023-04-29T14:57:15.372" v="1287" actId="20577"/>
          <ac:spMkLst>
            <pc:docMk/>
            <pc:sldMk cId="3694181153" sldId="1083"/>
            <ac:spMk id="2" creationId="{4B3268F8-1EEA-4A86-A113-4375D427AEA6}"/>
          </ac:spMkLst>
        </pc:spChg>
        <pc:spChg chg="mod">
          <ac:chgData name="Kitazawa Masakiyo" userId="2bf3742da7ad8ecb" providerId="LiveId" clId="{5B804F5F-EEA0-4386-A133-CD928A3B6FB7}" dt="2023-04-29T14:56:51.817" v="1253" actId="20577"/>
          <ac:spMkLst>
            <pc:docMk/>
            <pc:sldMk cId="3694181153" sldId="1083"/>
            <ac:spMk id="3" creationId="{8DE94081-61A4-485B-A810-725A93DF6283}"/>
          </ac:spMkLst>
        </pc:spChg>
        <pc:spChg chg="mod">
          <ac:chgData name="Kitazawa Masakiyo" userId="2bf3742da7ad8ecb" providerId="LiveId" clId="{5B804F5F-EEA0-4386-A133-CD928A3B6FB7}" dt="2023-04-29T16:28:10.207" v="3638" actId="20577"/>
          <ac:spMkLst>
            <pc:docMk/>
            <pc:sldMk cId="3694181153" sldId="1083"/>
            <ac:spMk id="7" creationId="{44A88919-B7C9-42D3-B5A1-E64CEB608D66}"/>
          </ac:spMkLst>
        </pc:spChg>
      </pc:sldChg>
      <pc:sldChg chg="modSp mod">
        <pc:chgData name="Kitazawa Masakiyo" userId="2bf3742da7ad8ecb" providerId="LiveId" clId="{5B804F5F-EEA0-4386-A133-CD928A3B6FB7}" dt="2023-04-29T16:28:09.241" v="3637" actId="20577"/>
        <pc:sldMkLst>
          <pc:docMk/>
          <pc:sldMk cId="1561807234" sldId="1084"/>
        </pc:sldMkLst>
        <pc:spChg chg="mod">
          <ac:chgData name="Kitazawa Masakiyo" userId="2bf3742da7ad8ecb" providerId="LiveId" clId="{5B804F5F-EEA0-4386-A133-CD928A3B6FB7}" dt="2023-04-29T16:28:09.241" v="3637" actId="20577"/>
          <ac:spMkLst>
            <pc:docMk/>
            <pc:sldMk cId="1561807234" sldId="1084"/>
            <ac:spMk id="10" creationId="{04831048-3624-4B64-A978-8E3CBC08F814}"/>
          </ac:spMkLst>
        </pc:spChg>
      </pc:sldChg>
      <pc:sldChg chg="modSp mod">
        <pc:chgData name="Kitazawa Masakiyo" userId="2bf3742da7ad8ecb" providerId="LiveId" clId="{5B804F5F-EEA0-4386-A133-CD928A3B6FB7}" dt="2023-04-29T16:28:08.678" v="3636" actId="20577"/>
        <pc:sldMkLst>
          <pc:docMk/>
          <pc:sldMk cId="2652371467" sldId="1085"/>
        </pc:sldMkLst>
        <pc:spChg chg="mod">
          <ac:chgData name="Kitazawa Masakiyo" userId="2bf3742da7ad8ecb" providerId="LiveId" clId="{5B804F5F-EEA0-4386-A133-CD928A3B6FB7}" dt="2023-04-29T16:28:08.678" v="3636" actId="20577"/>
          <ac:spMkLst>
            <pc:docMk/>
            <pc:sldMk cId="2652371467" sldId="1085"/>
            <ac:spMk id="6" creationId="{2A15B596-ED93-4453-85A9-E5BC8D019512}"/>
          </ac:spMkLst>
        </pc:spChg>
      </pc:sldChg>
      <pc:sldChg chg="modSp mod">
        <pc:chgData name="Kitazawa Masakiyo" userId="2bf3742da7ad8ecb" providerId="LiveId" clId="{5B804F5F-EEA0-4386-A133-CD928A3B6FB7}" dt="2023-04-29T22:38:46.584" v="3757" actId="20577"/>
        <pc:sldMkLst>
          <pc:docMk/>
          <pc:sldMk cId="4000998073" sldId="1086"/>
        </pc:sldMkLst>
        <pc:spChg chg="mod">
          <ac:chgData name="Kitazawa Masakiyo" userId="2bf3742da7ad8ecb" providerId="LiveId" clId="{5B804F5F-EEA0-4386-A133-CD928A3B6FB7}" dt="2023-04-29T15:33:12.246" v="1761" actId="1037"/>
          <ac:spMkLst>
            <pc:docMk/>
            <pc:sldMk cId="4000998073" sldId="1086"/>
            <ac:spMk id="2" creationId="{3CE6D06D-AF6E-46FF-913C-F4D347AEDF8A}"/>
          </ac:spMkLst>
        </pc:spChg>
        <pc:spChg chg="mod">
          <ac:chgData name="Kitazawa Masakiyo" userId="2bf3742da7ad8ecb" providerId="LiveId" clId="{5B804F5F-EEA0-4386-A133-CD928A3B6FB7}" dt="2023-04-29T22:38:46.584" v="3757" actId="20577"/>
          <ac:spMkLst>
            <pc:docMk/>
            <pc:sldMk cId="4000998073" sldId="1086"/>
            <ac:spMk id="4" creationId="{5492AD56-DB8D-4187-B587-3AA5F41952F9}"/>
          </ac:spMkLst>
        </pc:spChg>
        <pc:spChg chg="mod">
          <ac:chgData name="Kitazawa Masakiyo" userId="2bf3742da7ad8ecb" providerId="LiveId" clId="{5B804F5F-EEA0-4386-A133-CD928A3B6FB7}" dt="2023-04-29T15:34:10.613" v="1804" actId="1076"/>
          <ac:spMkLst>
            <pc:docMk/>
            <pc:sldMk cId="4000998073" sldId="1086"/>
            <ac:spMk id="6" creationId="{C7763818-3ACA-4AF9-8E18-793F330E08BE}"/>
          </ac:spMkLst>
        </pc:spChg>
        <pc:spChg chg="mod">
          <ac:chgData name="Kitazawa Masakiyo" userId="2bf3742da7ad8ecb" providerId="LiveId" clId="{5B804F5F-EEA0-4386-A133-CD928A3B6FB7}" dt="2023-04-29T15:33:46.683" v="1800" actId="1076"/>
          <ac:spMkLst>
            <pc:docMk/>
            <pc:sldMk cId="4000998073" sldId="1086"/>
            <ac:spMk id="7" creationId="{A076D671-A437-497F-8FD9-62870474652C}"/>
          </ac:spMkLst>
        </pc:spChg>
      </pc:sldChg>
      <pc:sldChg chg="addSp delSp modSp new mod">
        <pc:chgData name="Kitazawa Masakiyo" userId="2bf3742da7ad8ecb" providerId="LiveId" clId="{5B804F5F-EEA0-4386-A133-CD928A3B6FB7}" dt="2023-04-29T22:39:02.977" v="3769" actId="20577"/>
        <pc:sldMkLst>
          <pc:docMk/>
          <pc:sldMk cId="282105353" sldId="1087"/>
        </pc:sldMkLst>
        <pc:spChg chg="del">
          <ac:chgData name="Kitazawa Masakiyo" userId="2bf3742da7ad8ecb" providerId="LiveId" clId="{5B804F5F-EEA0-4386-A133-CD928A3B6FB7}" dt="2023-04-29T14:51:33.840" v="857" actId="478"/>
          <ac:spMkLst>
            <pc:docMk/>
            <pc:sldMk cId="282105353" sldId="1087"/>
            <ac:spMk id="2" creationId="{3D9D370A-F757-4830-B57A-489E5A6EDE19}"/>
          </ac:spMkLst>
        </pc:spChg>
        <pc:spChg chg="mod">
          <ac:chgData name="Kitazawa Masakiyo" userId="2bf3742da7ad8ecb" providerId="LiveId" clId="{5B804F5F-EEA0-4386-A133-CD928A3B6FB7}" dt="2023-04-29T14:50:37.201" v="854" actId="20577"/>
          <ac:spMkLst>
            <pc:docMk/>
            <pc:sldMk cId="282105353" sldId="1087"/>
            <ac:spMk id="3" creationId="{225D6BFB-5C76-4143-ADB7-CE10B7ED6B3C}"/>
          </ac:spMkLst>
        </pc:spChg>
        <pc:spChg chg="mod">
          <ac:chgData name="Kitazawa Masakiyo" userId="2bf3742da7ad8ecb" providerId="LiveId" clId="{5B804F5F-EEA0-4386-A133-CD928A3B6FB7}" dt="2023-04-29T22:39:02.977" v="3769" actId="20577"/>
          <ac:spMkLst>
            <pc:docMk/>
            <pc:sldMk cId="282105353" sldId="1087"/>
            <ac:spMk id="4" creationId="{B4B264A7-051A-4FCB-8A80-3A2F7661539B}"/>
          </ac:spMkLst>
        </pc:spChg>
        <pc:spChg chg="add mod">
          <ac:chgData name="Kitazawa Masakiyo" userId="2bf3742da7ad8ecb" providerId="LiveId" clId="{5B804F5F-EEA0-4386-A133-CD928A3B6FB7}" dt="2023-04-29T16:23:51.421" v="3606" actId="1076"/>
          <ac:spMkLst>
            <pc:docMk/>
            <pc:sldMk cId="282105353" sldId="1087"/>
            <ac:spMk id="5" creationId="{E855E338-2FC3-49AC-9829-D2AACD494F87}"/>
          </ac:spMkLst>
        </pc:spChg>
      </pc:sldChg>
      <pc:sldChg chg="addSp delSp modSp new mod">
        <pc:chgData name="Kitazawa Masakiyo" userId="2bf3742da7ad8ecb" providerId="LiveId" clId="{5B804F5F-EEA0-4386-A133-CD928A3B6FB7}" dt="2023-04-29T22:38:55.733" v="3763" actId="20577"/>
        <pc:sldMkLst>
          <pc:docMk/>
          <pc:sldMk cId="2338442264" sldId="1088"/>
        </pc:sldMkLst>
        <pc:spChg chg="del">
          <ac:chgData name="Kitazawa Masakiyo" userId="2bf3742da7ad8ecb" providerId="LiveId" clId="{5B804F5F-EEA0-4386-A133-CD928A3B6FB7}" dt="2023-04-29T15:25:03.029" v="1545" actId="478"/>
          <ac:spMkLst>
            <pc:docMk/>
            <pc:sldMk cId="2338442264" sldId="1088"/>
            <ac:spMk id="2" creationId="{AFC4F258-5063-4CD8-ABF7-5A5D05EFFE31}"/>
          </ac:spMkLst>
        </pc:spChg>
        <pc:spChg chg="mod">
          <ac:chgData name="Kitazawa Masakiyo" userId="2bf3742da7ad8ecb" providerId="LiveId" clId="{5B804F5F-EEA0-4386-A133-CD928A3B6FB7}" dt="2023-04-29T15:25:00.372" v="1544" actId="20577"/>
          <ac:spMkLst>
            <pc:docMk/>
            <pc:sldMk cId="2338442264" sldId="1088"/>
            <ac:spMk id="3" creationId="{9C31A2EA-7882-44B8-8D59-989C1E47239B}"/>
          </ac:spMkLst>
        </pc:spChg>
        <pc:spChg chg="mod">
          <ac:chgData name="Kitazawa Masakiyo" userId="2bf3742da7ad8ecb" providerId="LiveId" clId="{5B804F5F-EEA0-4386-A133-CD928A3B6FB7}" dt="2023-04-29T22:38:55.733" v="3763" actId="20577"/>
          <ac:spMkLst>
            <pc:docMk/>
            <pc:sldMk cId="2338442264" sldId="1088"/>
            <ac:spMk id="4" creationId="{E414AB3E-6745-43A0-8C44-84483578013A}"/>
          </ac:spMkLst>
        </pc:spChg>
        <pc:spChg chg="add mod">
          <ac:chgData name="Kitazawa Masakiyo" userId="2bf3742da7ad8ecb" providerId="LiveId" clId="{5B804F5F-EEA0-4386-A133-CD928A3B6FB7}" dt="2023-04-29T16:21:34.459" v="3364" actId="1076"/>
          <ac:spMkLst>
            <pc:docMk/>
            <pc:sldMk cId="2338442264" sldId="1088"/>
            <ac:spMk id="6" creationId="{6CDE4F5E-D926-4F9E-BF6A-73946F63AFE0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7" creationId="{CCB392CE-EDDF-453E-980A-257D290F64F0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8" creationId="{113F6DBC-740A-4FD4-BBA4-71DE8B94EEB4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9" creationId="{AB95C0BB-401F-469F-A6B9-A272F683C682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0" creationId="{8142EF63-A115-4161-A044-512111647FCF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1" creationId="{44C37E3E-F9EC-4EE6-BFA9-A7E40866246A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2" creationId="{5142AA01-5D4E-4F84-B22A-71630D63C533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3" creationId="{75ADFCDB-CA6F-4BD8-9990-C5E2E26226C8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4" creationId="{DE1FD9BA-F497-45DF-B206-AE79C5F69E6E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5" creationId="{811C2DA7-E5BD-407A-9026-F44DC4B4E67E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6" creationId="{5262A9E0-AB84-40F9-BFAC-21382A2C2635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7" creationId="{A94A065A-6108-43CA-B573-83007589DCB5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8" creationId="{FD55DB4A-A13C-4EC2-B6FF-5E9E2ECFA561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19" creationId="{68308A17-00AF-416B-AD6F-9DA128764EF4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20" creationId="{6132EC92-6A04-413C-A3AF-95E78733834B}"/>
          </ac:spMkLst>
        </pc:spChg>
        <pc:spChg chg="add del mod">
          <ac:chgData name="Kitazawa Masakiyo" userId="2bf3742da7ad8ecb" providerId="LiveId" clId="{5B804F5F-EEA0-4386-A133-CD928A3B6FB7}" dt="2023-04-29T15:27:27.740" v="1560"/>
          <ac:spMkLst>
            <pc:docMk/>
            <pc:sldMk cId="2338442264" sldId="1088"/>
            <ac:spMk id="21" creationId="{E9A11FEA-F638-4120-B840-109F952D22B3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22" creationId="{CD78D88D-CE93-4B3A-9B83-1647B48C0D08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23" creationId="{5A8D04CF-2A55-4603-A689-C1CBE685479A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24" creationId="{9D4B6E5D-37B7-4B1B-BB63-4DAE47F1FE5E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25" creationId="{93FC23A3-CA7B-4197-A842-AFAFBDD2E640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26" creationId="{3D5B0BCB-6B76-408D-ABDC-36B5F0D2A120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27" creationId="{122A60E5-55B4-4768-BA02-6D60A0061479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28" creationId="{6AF2041A-028B-481C-9FEF-D5E124EF69B5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29" creationId="{D616AD69-FF12-4152-A792-1627BCCDC927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0" creationId="{E3E4E2C2-4E23-49ED-8123-B533C13477AE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1" creationId="{7F700A62-7A12-426A-9E44-9838A16E6041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2" creationId="{91F42901-1A14-490C-9765-0881104836C3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3" creationId="{EE3D3B11-47BE-45AA-B21C-01A695285568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4" creationId="{DE792221-F738-46F6-983E-A91BA74B9115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5" creationId="{D53186A5-AF61-42F2-BDED-C444EE2DB4F6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6" creationId="{6C3B3A32-4F93-44FE-8795-F7566D48C68C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7" creationId="{B3D4D10E-74E5-4768-8713-57A35BD50945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8" creationId="{24835BF9-FEBF-4787-BBB5-337E42F59EE4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39" creationId="{3F3A73C6-0C9E-47B4-B22B-E668805E7DB6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40" creationId="{B5A0C433-06A9-478D-A82E-E3397C09FF5C}"/>
          </ac:spMkLst>
        </pc:spChg>
        <pc:spChg chg="add del mod">
          <ac:chgData name="Kitazawa Masakiyo" userId="2bf3742da7ad8ecb" providerId="LiveId" clId="{5B804F5F-EEA0-4386-A133-CD928A3B6FB7}" dt="2023-04-29T15:29:48.252" v="1642" actId="478"/>
          <ac:spMkLst>
            <pc:docMk/>
            <pc:sldMk cId="2338442264" sldId="1088"/>
            <ac:spMk id="41" creationId="{8F81CB05-8DB3-4F43-9AEA-676FAC11FB9F}"/>
          </ac:spMkLst>
        </pc:spChg>
        <pc:picChg chg="add del mod">
          <ac:chgData name="Kitazawa Masakiyo" userId="2bf3742da7ad8ecb" providerId="LiveId" clId="{5B804F5F-EEA0-4386-A133-CD928A3B6FB7}" dt="2023-04-29T16:04:08.812" v="2820" actId="21"/>
          <ac:picMkLst>
            <pc:docMk/>
            <pc:sldMk cId="2338442264" sldId="1088"/>
            <ac:picMk id="5" creationId="{88AC61ED-3148-413F-817A-68081F22DEBC}"/>
          </ac:picMkLst>
        </pc:picChg>
        <pc:picChg chg="add mod">
          <ac:chgData name="Kitazawa Masakiyo" userId="2bf3742da7ad8ecb" providerId="LiveId" clId="{5B804F5F-EEA0-4386-A133-CD928A3B6FB7}" dt="2023-04-29T16:04:13.751" v="2821"/>
          <ac:picMkLst>
            <pc:docMk/>
            <pc:sldMk cId="2338442264" sldId="1088"/>
            <ac:picMk id="42" creationId="{83EDF531-6A5D-47E7-8ED9-7DA18DDA4E3C}"/>
          </ac:picMkLst>
        </pc:picChg>
      </pc:sldChg>
      <pc:sldChg chg="addSp delSp modSp new mod">
        <pc:chgData name="Kitazawa Masakiyo" userId="2bf3742da7ad8ecb" providerId="LiveId" clId="{5B804F5F-EEA0-4386-A133-CD928A3B6FB7}" dt="2023-04-29T22:38:38.808" v="3751" actId="20577"/>
        <pc:sldMkLst>
          <pc:docMk/>
          <pc:sldMk cId="4206185111" sldId="1089"/>
        </pc:sldMkLst>
        <pc:spChg chg="del">
          <ac:chgData name="Kitazawa Masakiyo" userId="2bf3742da7ad8ecb" providerId="LiveId" clId="{5B804F5F-EEA0-4386-A133-CD928A3B6FB7}" dt="2023-04-29T15:18:23.492" v="1423" actId="478"/>
          <ac:spMkLst>
            <pc:docMk/>
            <pc:sldMk cId="4206185111" sldId="1089"/>
            <ac:spMk id="2" creationId="{5ED18A87-3A92-4255-BB58-F94D4304AD49}"/>
          </ac:spMkLst>
        </pc:spChg>
        <pc:spChg chg="mod">
          <ac:chgData name="Kitazawa Masakiyo" userId="2bf3742da7ad8ecb" providerId="LiveId" clId="{5B804F5F-EEA0-4386-A133-CD928A3B6FB7}" dt="2023-04-29T15:18:38.528" v="1468" actId="20577"/>
          <ac:spMkLst>
            <pc:docMk/>
            <pc:sldMk cId="4206185111" sldId="1089"/>
            <ac:spMk id="3" creationId="{ECFB16DA-5BED-42E8-9D55-D0BC0FBB8B86}"/>
          </ac:spMkLst>
        </pc:spChg>
        <pc:spChg chg="mod">
          <ac:chgData name="Kitazawa Masakiyo" userId="2bf3742da7ad8ecb" providerId="LiveId" clId="{5B804F5F-EEA0-4386-A133-CD928A3B6FB7}" dt="2023-04-29T22:38:38.808" v="3751" actId="20577"/>
          <ac:spMkLst>
            <pc:docMk/>
            <pc:sldMk cId="4206185111" sldId="1089"/>
            <ac:spMk id="4" creationId="{E16EE727-3BA2-462F-BDA9-1C3A04D55E35}"/>
          </ac:spMkLst>
        </pc:spChg>
        <pc:spChg chg="add del mod">
          <ac:chgData name="Kitazawa Masakiyo" userId="2bf3742da7ad8ecb" providerId="LiveId" clId="{5B804F5F-EEA0-4386-A133-CD928A3B6FB7}" dt="2023-04-29T15:19:11.374" v="1470" actId="478"/>
          <ac:spMkLst>
            <pc:docMk/>
            <pc:sldMk cId="4206185111" sldId="1089"/>
            <ac:spMk id="7" creationId="{B973F202-AB7C-4E04-AF37-8BBD53615505}"/>
          </ac:spMkLst>
        </pc:spChg>
        <pc:spChg chg="add mod">
          <ac:chgData name="Kitazawa Masakiyo" userId="2bf3742da7ad8ecb" providerId="LiveId" clId="{5B804F5F-EEA0-4386-A133-CD928A3B6FB7}" dt="2023-04-29T15:19:23.038" v="1471" actId="1076"/>
          <ac:spMkLst>
            <pc:docMk/>
            <pc:sldMk cId="4206185111" sldId="1089"/>
            <ac:spMk id="8" creationId="{66CD05D1-995A-4343-AB6D-BAFF7FA2D2EC}"/>
          </ac:spMkLst>
        </pc:spChg>
        <pc:spChg chg="add mod">
          <ac:chgData name="Kitazawa Masakiyo" userId="2bf3742da7ad8ecb" providerId="LiveId" clId="{5B804F5F-EEA0-4386-A133-CD928A3B6FB7}" dt="2023-04-29T22:35:52.197" v="3735" actId="1035"/>
          <ac:spMkLst>
            <pc:docMk/>
            <pc:sldMk cId="4206185111" sldId="1089"/>
            <ac:spMk id="12" creationId="{6DB32E61-0AB5-4CDB-A4A6-3A03AA63E3ED}"/>
          </ac:spMkLst>
        </pc:spChg>
        <pc:picChg chg="add mod">
          <ac:chgData name="Kitazawa Masakiyo" userId="2bf3742da7ad8ecb" providerId="LiveId" clId="{5B804F5F-EEA0-4386-A133-CD928A3B6FB7}" dt="2023-04-29T15:19:31.914" v="1474" actId="14100"/>
          <ac:picMkLst>
            <pc:docMk/>
            <pc:sldMk cId="4206185111" sldId="1089"/>
            <ac:picMk id="5" creationId="{1A327C27-8EF2-47CD-A2CB-730BE7E6D57B}"/>
          </ac:picMkLst>
        </pc:picChg>
        <pc:picChg chg="add del mod">
          <ac:chgData name="Kitazawa Masakiyo" userId="2bf3742da7ad8ecb" providerId="LiveId" clId="{5B804F5F-EEA0-4386-A133-CD928A3B6FB7}" dt="2023-04-29T15:19:11.374" v="1470" actId="478"/>
          <ac:picMkLst>
            <pc:docMk/>
            <pc:sldMk cId="4206185111" sldId="1089"/>
            <ac:picMk id="6" creationId="{9D972EAC-E12D-43B6-A6B7-BD26459061B2}"/>
          </ac:picMkLst>
        </pc:picChg>
        <pc:picChg chg="add mod">
          <ac:chgData name="Kitazawa Masakiyo" userId="2bf3742da7ad8ecb" providerId="LiveId" clId="{5B804F5F-EEA0-4386-A133-CD928A3B6FB7}" dt="2023-04-29T15:19:23.038" v="1471" actId="1076"/>
          <ac:picMkLst>
            <pc:docMk/>
            <pc:sldMk cId="4206185111" sldId="1089"/>
            <ac:picMk id="9" creationId="{3B8CAB6B-2208-415C-9D36-6915634E532C}"/>
          </ac:picMkLst>
        </pc:picChg>
        <pc:picChg chg="add mod">
          <ac:chgData name="Kitazawa Masakiyo" userId="2bf3742da7ad8ecb" providerId="LiveId" clId="{5B804F5F-EEA0-4386-A133-CD928A3B6FB7}" dt="2023-04-29T15:19:23.038" v="1471" actId="1076"/>
          <ac:picMkLst>
            <pc:docMk/>
            <pc:sldMk cId="4206185111" sldId="1089"/>
            <ac:picMk id="10" creationId="{8A0B7D67-AAE4-4B31-AEDA-68DF86D3E156}"/>
          </ac:picMkLst>
        </pc:picChg>
        <pc:picChg chg="add del mod">
          <ac:chgData name="Kitazawa Masakiyo" userId="2bf3742da7ad8ecb" providerId="LiveId" clId="{5B804F5F-EEA0-4386-A133-CD928A3B6FB7}" dt="2023-04-29T15:19:11.374" v="1470" actId="478"/>
          <ac:picMkLst>
            <pc:docMk/>
            <pc:sldMk cId="4206185111" sldId="1089"/>
            <ac:picMk id="11" creationId="{52B37366-B690-441B-9B16-F88378444118}"/>
          </ac:picMkLst>
        </pc:picChg>
      </pc:sldChg>
      <pc:sldChg chg="addSp delSp modSp new mod">
        <pc:chgData name="Kitazawa Masakiyo" userId="2bf3742da7ad8ecb" providerId="LiveId" clId="{5B804F5F-EEA0-4386-A133-CD928A3B6FB7}" dt="2023-04-29T22:38:42.794" v="3754" actId="20577"/>
        <pc:sldMkLst>
          <pc:docMk/>
          <pc:sldMk cId="2348806940" sldId="1090"/>
        </pc:sldMkLst>
        <pc:spChg chg="del">
          <ac:chgData name="Kitazawa Masakiyo" userId="2bf3742da7ad8ecb" providerId="LiveId" clId="{5B804F5F-EEA0-4386-A133-CD928A3B6FB7}" dt="2023-04-29T15:20:16.724" v="1499" actId="478"/>
          <ac:spMkLst>
            <pc:docMk/>
            <pc:sldMk cId="2348806940" sldId="1090"/>
            <ac:spMk id="2" creationId="{EC792B49-D73E-4631-8EB9-504FC1F71195}"/>
          </ac:spMkLst>
        </pc:spChg>
        <pc:spChg chg="mod">
          <ac:chgData name="Kitazawa Masakiyo" userId="2bf3742da7ad8ecb" providerId="LiveId" clId="{5B804F5F-EEA0-4386-A133-CD928A3B6FB7}" dt="2023-04-29T15:47:55.657" v="1952" actId="20577"/>
          <ac:spMkLst>
            <pc:docMk/>
            <pc:sldMk cId="2348806940" sldId="1090"/>
            <ac:spMk id="3" creationId="{87A61F4C-A9C8-434C-AFB7-92186131D39C}"/>
          </ac:spMkLst>
        </pc:spChg>
        <pc:spChg chg="mod">
          <ac:chgData name="Kitazawa Masakiyo" userId="2bf3742da7ad8ecb" providerId="LiveId" clId="{5B804F5F-EEA0-4386-A133-CD928A3B6FB7}" dt="2023-04-29T22:38:42.794" v="3754" actId="20577"/>
          <ac:spMkLst>
            <pc:docMk/>
            <pc:sldMk cId="2348806940" sldId="1090"/>
            <ac:spMk id="4" creationId="{89C89730-FD99-4422-B379-2AC899157923}"/>
          </ac:spMkLst>
        </pc:spChg>
        <pc:spChg chg="add mod">
          <ac:chgData name="Kitazawa Masakiyo" userId="2bf3742da7ad8ecb" providerId="LiveId" clId="{5B804F5F-EEA0-4386-A133-CD928A3B6FB7}" dt="2023-04-29T15:55:51.692" v="2566" actId="20577"/>
          <ac:spMkLst>
            <pc:docMk/>
            <pc:sldMk cId="2348806940" sldId="1090"/>
            <ac:spMk id="5" creationId="{03EEBDE2-604D-4E88-9D9F-0A72ADCBFBA5}"/>
          </ac:spMkLst>
        </pc:spChg>
        <pc:spChg chg="add mod">
          <ac:chgData name="Kitazawa Masakiyo" userId="2bf3742da7ad8ecb" providerId="LiveId" clId="{5B804F5F-EEA0-4386-A133-CD928A3B6FB7}" dt="2023-04-29T15:58:21.076" v="2619" actId="1076"/>
          <ac:spMkLst>
            <pc:docMk/>
            <pc:sldMk cId="2348806940" sldId="1090"/>
            <ac:spMk id="7" creationId="{7B63BA8B-DFD9-446D-8845-29428A26C96E}"/>
          </ac:spMkLst>
        </pc:spChg>
        <pc:spChg chg="add mod">
          <ac:chgData name="Kitazawa Masakiyo" userId="2bf3742da7ad8ecb" providerId="LiveId" clId="{5B804F5F-EEA0-4386-A133-CD928A3B6FB7}" dt="2023-04-29T15:58:32.978" v="2622" actId="1076"/>
          <ac:spMkLst>
            <pc:docMk/>
            <pc:sldMk cId="2348806940" sldId="1090"/>
            <ac:spMk id="8" creationId="{721936DE-0791-4466-9562-A63015CD8AD5}"/>
          </ac:spMkLst>
        </pc:spChg>
        <pc:spChg chg="add mod">
          <ac:chgData name="Kitazawa Masakiyo" userId="2bf3742da7ad8ecb" providerId="LiveId" clId="{5B804F5F-EEA0-4386-A133-CD928A3B6FB7}" dt="2023-04-29T15:58:26.239" v="2620" actId="403"/>
          <ac:spMkLst>
            <pc:docMk/>
            <pc:sldMk cId="2348806940" sldId="1090"/>
            <ac:spMk id="9" creationId="{D26FEA08-6054-43DE-A34C-834A45A886DC}"/>
          </ac:spMkLst>
        </pc:spChg>
        <pc:spChg chg="add mod">
          <ac:chgData name="Kitazawa Masakiyo" userId="2bf3742da7ad8ecb" providerId="LiveId" clId="{5B804F5F-EEA0-4386-A133-CD928A3B6FB7}" dt="2023-04-29T15:58:07.506" v="2614" actId="1076"/>
          <ac:spMkLst>
            <pc:docMk/>
            <pc:sldMk cId="2348806940" sldId="1090"/>
            <ac:spMk id="11" creationId="{2ABA2C37-FA1E-4816-9760-A7076E6771EB}"/>
          </ac:spMkLst>
        </pc:spChg>
        <pc:spChg chg="add del mod">
          <ac:chgData name="Kitazawa Masakiyo" userId="2bf3742da7ad8ecb" providerId="LiveId" clId="{5B804F5F-EEA0-4386-A133-CD928A3B6FB7}" dt="2023-04-29T15:31:03.892" v="1651" actId="478"/>
          <ac:spMkLst>
            <pc:docMk/>
            <pc:sldMk cId="2348806940" sldId="1090"/>
            <ac:spMk id="12" creationId="{809D9B9E-C255-45A3-BD66-E0144D0808C9}"/>
          </ac:spMkLst>
        </pc:spChg>
        <pc:spChg chg="add del mod">
          <ac:chgData name="Kitazawa Masakiyo" userId="2bf3742da7ad8ecb" providerId="LiveId" clId="{5B804F5F-EEA0-4386-A133-CD928A3B6FB7}" dt="2023-04-29T15:31:03.892" v="1651" actId="478"/>
          <ac:spMkLst>
            <pc:docMk/>
            <pc:sldMk cId="2348806940" sldId="1090"/>
            <ac:spMk id="13" creationId="{0C232050-55B3-4975-88FB-15131FF463CF}"/>
          </ac:spMkLst>
        </pc:spChg>
        <pc:spChg chg="add mod">
          <ac:chgData name="Kitazawa Masakiyo" userId="2bf3742da7ad8ecb" providerId="LiveId" clId="{5B804F5F-EEA0-4386-A133-CD928A3B6FB7}" dt="2023-04-29T22:36:09.216" v="3736" actId="2085"/>
          <ac:spMkLst>
            <pc:docMk/>
            <pc:sldMk cId="2348806940" sldId="1090"/>
            <ac:spMk id="14" creationId="{FC6E7087-E5B7-4E8B-A187-421FC0A70D03}"/>
          </ac:spMkLst>
        </pc:spChg>
        <pc:spChg chg="add mod">
          <ac:chgData name="Kitazawa Masakiyo" userId="2bf3742da7ad8ecb" providerId="LiveId" clId="{5B804F5F-EEA0-4386-A133-CD928A3B6FB7}" dt="2023-04-29T22:36:11.995" v="3737" actId="2085"/>
          <ac:spMkLst>
            <pc:docMk/>
            <pc:sldMk cId="2348806940" sldId="1090"/>
            <ac:spMk id="15" creationId="{2B0F300C-D80B-444B-B251-92624717391B}"/>
          </ac:spMkLst>
        </pc:spChg>
        <pc:spChg chg="add mod">
          <ac:chgData name="Kitazawa Masakiyo" userId="2bf3742da7ad8ecb" providerId="LiveId" clId="{5B804F5F-EEA0-4386-A133-CD928A3B6FB7}" dt="2023-04-29T22:36:39.112" v="3744" actId="20577"/>
          <ac:spMkLst>
            <pc:docMk/>
            <pc:sldMk cId="2348806940" sldId="1090"/>
            <ac:spMk id="16" creationId="{23063608-0906-483B-88AF-EB6DDEF753F4}"/>
          </ac:spMkLst>
        </pc:spChg>
        <pc:picChg chg="add mod">
          <ac:chgData name="Kitazawa Masakiyo" userId="2bf3742da7ad8ecb" providerId="LiveId" clId="{5B804F5F-EEA0-4386-A133-CD928A3B6FB7}" dt="2023-04-29T15:58:03.799" v="2613" actId="14100"/>
          <ac:picMkLst>
            <pc:docMk/>
            <pc:sldMk cId="2348806940" sldId="1090"/>
            <ac:picMk id="6" creationId="{DBACEDF1-6F63-45D1-8180-8038B66DDEC4}"/>
          </ac:picMkLst>
        </pc:picChg>
        <pc:picChg chg="add del mod">
          <ac:chgData name="Kitazawa Masakiyo" userId="2bf3742da7ad8ecb" providerId="LiveId" clId="{5B804F5F-EEA0-4386-A133-CD928A3B6FB7}" dt="2023-04-29T15:31:03.892" v="1651" actId="478"/>
          <ac:picMkLst>
            <pc:docMk/>
            <pc:sldMk cId="2348806940" sldId="1090"/>
            <ac:picMk id="10" creationId="{EAABB859-1934-4A80-8971-F110903CC9B6}"/>
          </ac:picMkLst>
        </pc:picChg>
        <pc:picChg chg="add mod">
          <ac:chgData name="Kitazawa Masakiyo" userId="2bf3742da7ad8ecb" providerId="LiveId" clId="{5B804F5F-EEA0-4386-A133-CD928A3B6FB7}" dt="2023-04-29T22:36:30.692" v="3741" actId="1038"/>
          <ac:picMkLst>
            <pc:docMk/>
            <pc:sldMk cId="2348806940" sldId="1090"/>
            <ac:picMk id="17" creationId="{62AE898C-1394-4507-BE0C-978116BF13CB}"/>
          </ac:picMkLst>
        </pc:picChg>
      </pc:sldChg>
      <pc:sldChg chg="addSp delSp modSp mod">
        <pc:chgData name="Kitazawa Masakiyo" userId="2bf3742da7ad8ecb" providerId="LiveId" clId="{5B804F5F-EEA0-4386-A133-CD928A3B6FB7}" dt="2023-04-29T22:38:59.118" v="3766" actId="20577"/>
        <pc:sldMkLst>
          <pc:docMk/>
          <pc:sldMk cId="2355653150" sldId="1091"/>
        </pc:sldMkLst>
        <pc:spChg chg="add mod">
          <ac:chgData name="Kitazawa Masakiyo" userId="2bf3742da7ad8ecb" providerId="LiveId" clId="{5B804F5F-EEA0-4386-A133-CD928A3B6FB7}" dt="2023-04-29T16:04:04.548" v="2819" actId="207"/>
          <ac:spMkLst>
            <pc:docMk/>
            <pc:sldMk cId="2355653150" sldId="1091"/>
            <ac:spMk id="2" creationId="{E136B1B2-82D1-4653-B68B-269701D1A8CB}"/>
          </ac:spMkLst>
        </pc:spChg>
        <pc:spChg chg="mod">
          <ac:chgData name="Kitazawa Masakiyo" userId="2bf3742da7ad8ecb" providerId="LiveId" clId="{5B804F5F-EEA0-4386-A133-CD928A3B6FB7}" dt="2023-04-29T22:38:59.118" v="3766" actId="20577"/>
          <ac:spMkLst>
            <pc:docMk/>
            <pc:sldMk cId="2355653150" sldId="1091"/>
            <ac:spMk id="4" creationId="{E414AB3E-6745-43A0-8C44-84483578013A}"/>
          </ac:spMkLst>
        </pc:spChg>
        <pc:spChg chg="del mod">
          <ac:chgData name="Kitazawa Masakiyo" userId="2bf3742da7ad8ecb" providerId="LiveId" clId="{5B804F5F-EEA0-4386-A133-CD928A3B6FB7}" dt="2023-04-29T22:37:28.717" v="3747" actId="21"/>
          <ac:spMkLst>
            <pc:docMk/>
            <pc:sldMk cId="2355653150" sldId="1091"/>
            <ac:spMk id="6" creationId="{6CDE4F5E-D926-4F9E-BF6A-73946F63AFE0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22" creationId="{CD78D88D-CE93-4B3A-9B83-1647B48C0D08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23" creationId="{5A8D04CF-2A55-4603-A689-C1CBE685479A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24" creationId="{9D4B6E5D-37B7-4B1B-BB63-4DAE47F1FE5E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25" creationId="{93FC23A3-CA7B-4197-A842-AFAFBDD2E640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26" creationId="{3D5B0BCB-6B76-408D-ABDC-36B5F0D2A120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27" creationId="{122A60E5-55B4-4768-BA02-6D60A0061479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28" creationId="{6AF2041A-028B-481C-9FEF-D5E124EF69B5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29" creationId="{D616AD69-FF12-4152-A792-1627BCCDC927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0" creationId="{E3E4E2C2-4E23-49ED-8123-B533C13477AE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1" creationId="{7F700A62-7A12-426A-9E44-9838A16E6041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2" creationId="{91F42901-1A14-490C-9765-0881104836C3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3" creationId="{EE3D3B11-47BE-45AA-B21C-01A695285568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4" creationId="{DE792221-F738-46F6-983E-A91BA74B9115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5" creationId="{D53186A5-AF61-42F2-BDED-C444EE2DB4F6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6" creationId="{6C3B3A32-4F93-44FE-8795-F7566D48C68C}"/>
          </ac:spMkLst>
        </pc:spChg>
        <pc:spChg chg="mod">
          <ac:chgData name="Kitazawa Masakiyo" userId="2bf3742da7ad8ecb" providerId="LiveId" clId="{5B804F5F-EEA0-4386-A133-CD928A3B6FB7}" dt="2023-04-29T16:21:50.265" v="3366" actId="1076"/>
          <ac:spMkLst>
            <pc:docMk/>
            <pc:sldMk cId="2355653150" sldId="1091"/>
            <ac:spMk id="37" creationId="{B3D4D10E-74E5-4768-8713-57A35BD50945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8" creationId="{24835BF9-FEBF-4787-BBB5-337E42F59EE4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39" creationId="{3F3A73C6-0C9E-47B4-B22B-E668805E7DB6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40" creationId="{B5A0C433-06A9-478D-A82E-E3397C09FF5C}"/>
          </ac:spMkLst>
        </pc:spChg>
        <pc:spChg chg="mod">
          <ac:chgData name="Kitazawa Masakiyo" userId="2bf3742da7ad8ecb" providerId="LiveId" clId="{5B804F5F-EEA0-4386-A133-CD928A3B6FB7}" dt="2023-04-29T16:21:46.396" v="3365" actId="1076"/>
          <ac:spMkLst>
            <pc:docMk/>
            <pc:sldMk cId="2355653150" sldId="1091"/>
            <ac:spMk id="41" creationId="{8F81CB05-8DB3-4F43-9AEA-676FAC11FB9F}"/>
          </ac:spMkLst>
        </pc:spChg>
        <pc:spChg chg="add mod">
          <ac:chgData name="Kitazawa Masakiyo" userId="2bf3742da7ad8ecb" providerId="LiveId" clId="{5B804F5F-EEA0-4386-A133-CD928A3B6FB7}" dt="2023-04-29T22:37:36.027" v="3748"/>
          <ac:spMkLst>
            <pc:docMk/>
            <pc:sldMk cId="2355653150" sldId="1091"/>
            <ac:spMk id="42" creationId="{10A1092D-0CF0-4039-8005-258B950C8204}"/>
          </ac:spMkLst>
        </pc:spChg>
        <pc:picChg chg="mod">
          <ac:chgData name="Kitazawa Masakiyo" userId="2bf3742da7ad8ecb" providerId="LiveId" clId="{5B804F5F-EEA0-4386-A133-CD928A3B6FB7}" dt="2023-04-29T16:03:11.536" v="2775" actId="1076"/>
          <ac:picMkLst>
            <pc:docMk/>
            <pc:sldMk cId="2355653150" sldId="1091"/>
            <ac:picMk id="5" creationId="{88AC61ED-3148-413F-817A-68081F22DEBC}"/>
          </ac:picMkLst>
        </pc:picChg>
      </pc:sldChg>
      <pc:sldChg chg="addSp delSp modSp new mod ord">
        <pc:chgData name="Kitazawa Masakiyo" userId="2bf3742da7ad8ecb" providerId="LiveId" clId="{5B804F5F-EEA0-4386-A133-CD928A3B6FB7}" dt="2023-04-29T22:38:50.907" v="3760" actId="20577"/>
        <pc:sldMkLst>
          <pc:docMk/>
          <pc:sldMk cId="1905540458" sldId="1092"/>
        </pc:sldMkLst>
        <pc:spChg chg="del">
          <ac:chgData name="Kitazawa Masakiyo" userId="2bf3742da7ad8ecb" providerId="LiveId" clId="{5B804F5F-EEA0-4386-A133-CD928A3B6FB7}" dt="2023-04-29T15:30:08.027" v="1647" actId="478"/>
          <ac:spMkLst>
            <pc:docMk/>
            <pc:sldMk cId="1905540458" sldId="1092"/>
            <ac:spMk id="2" creationId="{A4A85BCB-0E11-4548-A395-477E11B245FA}"/>
          </ac:spMkLst>
        </pc:spChg>
        <pc:spChg chg="mod">
          <ac:chgData name="Kitazawa Masakiyo" userId="2bf3742da7ad8ecb" providerId="LiveId" clId="{5B804F5F-EEA0-4386-A133-CD928A3B6FB7}" dt="2023-04-29T15:32:18.329" v="1684" actId="20577"/>
          <ac:spMkLst>
            <pc:docMk/>
            <pc:sldMk cId="1905540458" sldId="1092"/>
            <ac:spMk id="3" creationId="{F2B3C719-8EE7-45D3-86F2-DF328050EA27}"/>
          </ac:spMkLst>
        </pc:spChg>
        <pc:spChg chg="mod">
          <ac:chgData name="Kitazawa Masakiyo" userId="2bf3742da7ad8ecb" providerId="LiveId" clId="{5B804F5F-EEA0-4386-A133-CD928A3B6FB7}" dt="2023-04-29T22:38:50.907" v="3760" actId="20577"/>
          <ac:spMkLst>
            <pc:docMk/>
            <pc:sldMk cId="1905540458" sldId="1092"/>
            <ac:spMk id="4" creationId="{62C9645B-A449-4C38-93EE-DD9800922EA2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5" creationId="{46056831-1307-4DCF-A609-88E2006DC3FC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7" creationId="{FE1333DA-A273-4E69-B794-0A852C603452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8" creationId="{59FC2C17-A37C-4571-B151-D85B7CE2CD44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9" creationId="{A8575AEB-619A-43F5-819C-85CE413A889E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10" creationId="{0973F56D-ECFB-415C-8C94-38DD8790B66D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11" creationId="{D2ED92B4-E6E9-48A4-B5EF-93A215648F00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12" creationId="{94A79398-57B3-4D31-AF31-6FE3BF8CA2E3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13" creationId="{B2738648-E07B-4553-9350-3C80756D1F15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14" creationId="{E081599C-796C-4478-A580-0D5668556B1D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16" creationId="{1C014D36-08C5-4F74-9003-80E806ED4632}"/>
          </ac:spMkLst>
        </pc:spChg>
        <pc:spChg chg="add del mod">
          <ac:chgData name="Kitazawa Masakiyo" userId="2bf3742da7ad8ecb" providerId="LiveId" clId="{5B804F5F-EEA0-4386-A133-CD928A3B6FB7}" dt="2023-04-29T15:31:58.117" v="1653"/>
          <ac:spMkLst>
            <pc:docMk/>
            <pc:sldMk cId="1905540458" sldId="1092"/>
            <ac:spMk id="21" creationId="{3DA2170F-5865-4AC8-AAFA-63FBA17E713E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22" creationId="{B1855602-2585-4047-83BE-5230B8707C4B}"/>
          </ac:spMkLst>
        </pc:spChg>
        <pc:spChg chg="add mod">
          <ac:chgData name="Kitazawa Masakiyo" userId="2bf3742da7ad8ecb" providerId="LiveId" clId="{5B804F5F-EEA0-4386-A133-CD928A3B6FB7}" dt="2023-04-29T16:05:35.148" v="2900" actId="1036"/>
          <ac:spMkLst>
            <pc:docMk/>
            <pc:sldMk cId="1905540458" sldId="1092"/>
            <ac:spMk id="24" creationId="{53DBAA3A-0E48-47A3-8ADB-3F3AEC55A767}"/>
          </ac:spMkLst>
        </pc:spChg>
        <pc:spChg chg="add mod">
          <ac:chgData name="Kitazawa Masakiyo" userId="2bf3742da7ad8ecb" providerId="LiveId" clId="{5B804F5F-EEA0-4386-A133-CD928A3B6FB7}" dt="2023-04-29T16:05:35.148" v="2900" actId="1036"/>
          <ac:spMkLst>
            <pc:docMk/>
            <pc:sldMk cId="1905540458" sldId="1092"/>
            <ac:spMk id="25" creationId="{9F908701-7BBA-4B4F-86B3-68B9ADFBC69F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26" creationId="{FD8BE07C-71FE-4195-95A0-8FABEC17B936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27" creationId="{C24E5E10-6506-47AB-83EC-AE1D404935D0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28" creationId="{0AB180C2-C62A-4D1D-90EE-277FAAC4142B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29" creationId="{E6A581CF-AA4A-4DBC-8AAF-C5BBA992494E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30" creationId="{96C2A946-9E5F-4DA7-8CF5-7FF94AF6602C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31" creationId="{4C596D54-1A99-43D6-A30B-224192B86499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33" creationId="{62F8D0E9-408A-442C-A47C-E7D45A2D99A9}"/>
          </ac:spMkLst>
        </pc:spChg>
        <pc:spChg chg="add mod">
          <ac:chgData name="Kitazawa Masakiyo" userId="2bf3742da7ad8ecb" providerId="LiveId" clId="{5B804F5F-EEA0-4386-A133-CD928A3B6FB7}" dt="2023-04-29T16:11:10.757" v="3289" actId="1076"/>
          <ac:spMkLst>
            <pc:docMk/>
            <pc:sldMk cId="1905540458" sldId="1092"/>
            <ac:spMk id="38" creationId="{D9F7CE9C-4001-4E07-AD2F-8CE4F64AE8BF}"/>
          </ac:spMkLst>
        </pc:spChg>
        <pc:spChg chg="add mod">
          <ac:chgData name="Kitazawa Masakiyo" userId="2bf3742da7ad8ecb" providerId="LiveId" clId="{5B804F5F-EEA0-4386-A133-CD928A3B6FB7}" dt="2023-04-29T16:07:36.024" v="3046" actId="20577"/>
          <ac:spMkLst>
            <pc:docMk/>
            <pc:sldMk cId="1905540458" sldId="1092"/>
            <ac:spMk id="39" creationId="{16CAEEA6-9637-4E75-8558-D7A2EB65899D}"/>
          </ac:spMkLst>
        </pc:spChg>
        <pc:spChg chg="add mod">
          <ac:chgData name="Kitazawa Masakiyo" userId="2bf3742da7ad8ecb" providerId="LiveId" clId="{5B804F5F-EEA0-4386-A133-CD928A3B6FB7}" dt="2023-04-29T16:06:16.257" v="2906" actId="1076"/>
          <ac:spMkLst>
            <pc:docMk/>
            <pc:sldMk cId="1905540458" sldId="1092"/>
            <ac:spMk id="40" creationId="{3DF2F689-CD49-449E-9312-075F4651FB6A}"/>
          </ac:spMkLst>
        </pc:spChg>
        <pc:spChg chg="add mod">
          <ac:chgData name="Kitazawa Masakiyo" userId="2bf3742da7ad8ecb" providerId="LiveId" clId="{5B804F5F-EEA0-4386-A133-CD928A3B6FB7}" dt="2023-04-29T16:09:51.800" v="3212" actId="207"/>
          <ac:spMkLst>
            <pc:docMk/>
            <pc:sldMk cId="1905540458" sldId="1092"/>
            <ac:spMk id="42" creationId="{AB1B0B8C-97AD-4DFB-84CE-E457A75EACED}"/>
          </ac:spMkLst>
        </pc:spChg>
        <pc:spChg chg="mod">
          <ac:chgData name="Kitazawa Masakiyo" userId="2bf3742da7ad8ecb" providerId="LiveId" clId="{5B804F5F-EEA0-4386-A133-CD928A3B6FB7}" dt="2023-04-29T16:10:39.613" v="3256" actId="2711"/>
          <ac:spMkLst>
            <pc:docMk/>
            <pc:sldMk cId="1905540458" sldId="1092"/>
            <ac:spMk id="45" creationId="{5AA44634-0103-4F60-B5B2-AD451F82ED6A}"/>
          </ac:spMkLst>
        </pc:spChg>
        <pc:spChg chg="mod">
          <ac:chgData name="Kitazawa Masakiyo" userId="2bf3742da7ad8ecb" providerId="LiveId" clId="{5B804F5F-EEA0-4386-A133-CD928A3B6FB7}" dt="2023-04-29T16:10:15.072" v="3213"/>
          <ac:spMkLst>
            <pc:docMk/>
            <pc:sldMk cId="1905540458" sldId="1092"/>
            <ac:spMk id="46" creationId="{CC87EF8D-5C82-42D1-9338-2C62DEC7A9B5}"/>
          </ac:spMkLst>
        </pc:spChg>
        <pc:spChg chg="mod">
          <ac:chgData name="Kitazawa Masakiyo" userId="2bf3742da7ad8ecb" providerId="LiveId" clId="{5B804F5F-EEA0-4386-A133-CD928A3B6FB7}" dt="2023-04-29T16:19:50.685" v="3339" actId="113"/>
          <ac:spMkLst>
            <pc:docMk/>
            <pc:sldMk cId="1905540458" sldId="1092"/>
            <ac:spMk id="48" creationId="{069A8255-D46C-458C-A8D9-AE907B4A7584}"/>
          </ac:spMkLst>
        </pc:spChg>
        <pc:spChg chg="add mod">
          <ac:chgData name="Kitazawa Masakiyo" userId="2bf3742da7ad8ecb" providerId="LiveId" clId="{5B804F5F-EEA0-4386-A133-CD928A3B6FB7}" dt="2023-04-29T22:37:16.154" v="3746" actId="1076"/>
          <ac:spMkLst>
            <pc:docMk/>
            <pc:sldMk cId="1905540458" sldId="1092"/>
            <ac:spMk id="49" creationId="{03B5DEA6-5B9A-4166-B90D-93B550262970}"/>
          </ac:spMkLst>
        </pc:spChg>
        <pc:spChg chg="mod">
          <ac:chgData name="Kitazawa Masakiyo" userId="2bf3742da7ad8ecb" providerId="LiveId" clId="{5B804F5F-EEA0-4386-A133-CD928A3B6FB7}" dt="2023-04-29T16:17:52.524" v="3314"/>
          <ac:spMkLst>
            <pc:docMk/>
            <pc:sldMk cId="1905540458" sldId="1092"/>
            <ac:spMk id="53" creationId="{51B99C34-0119-4470-9A29-37521DCE5ED0}"/>
          </ac:spMkLst>
        </pc:spChg>
        <pc:spChg chg="mod">
          <ac:chgData name="Kitazawa Masakiyo" userId="2bf3742da7ad8ecb" providerId="LiveId" clId="{5B804F5F-EEA0-4386-A133-CD928A3B6FB7}" dt="2023-04-29T16:17:52.524" v="3314"/>
          <ac:spMkLst>
            <pc:docMk/>
            <pc:sldMk cId="1905540458" sldId="1092"/>
            <ac:spMk id="54" creationId="{B42CBEFD-93BE-4BB6-B179-B6BFD0C97244}"/>
          </ac:spMkLst>
        </pc:spChg>
        <pc:spChg chg="mod">
          <ac:chgData name="Kitazawa Masakiyo" userId="2bf3742da7ad8ecb" providerId="LiveId" clId="{5B804F5F-EEA0-4386-A133-CD928A3B6FB7}" dt="2023-04-29T16:17:52.524" v="3314"/>
          <ac:spMkLst>
            <pc:docMk/>
            <pc:sldMk cId="1905540458" sldId="1092"/>
            <ac:spMk id="56" creationId="{19D9D581-B1A6-4C1E-B0C5-B0D5E26E22CF}"/>
          </ac:spMkLst>
        </pc:spChg>
        <pc:spChg chg="add mod">
          <ac:chgData name="Kitazawa Masakiyo" userId="2bf3742da7ad8ecb" providerId="LiveId" clId="{5B804F5F-EEA0-4386-A133-CD928A3B6FB7}" dt="2023-04-29T16:21:10.399" v="3363" actId="14100"/>
          <ac:spMkLst>
            <pc:docMk/>
            <pc:sldMk cId="1905540458" sldId="1092"/>
            <ac:spMk id="57" creationId="{7E184347-8777-404D-89BC-67104F2F23F6}"/>
          </ac:spMkLst>
        </pc:spChg>
        <pc:spChg chg="add mod">
          <ac:chgData name="Kitazawa Masakiyo" userId="2bf3742da7ad8ecb" providerId="LiveId" clId="{5B804F5F-EEA0-4386-A133-CD928A3B6FB7}" dt="2023-04-29T16:20:06.643" v="3355" actId="1076"/>
          <ac:spMkLst>
            <pc:docMk/>
            <pc:sldMk cId="1905540458" sldId="1092"/>
            <ac:spMk id="58" creationId="{7FB61030-8769-4D1D-9C37-AF246078364E}"/>
          </ac:spMkLst>
        </pc:spChg>
        <pc:grpChg chg="add mod">
          <ac:chgData name="Kitazawa Masakiyo" userId="2bf3742da7ad8ecb" providerId="LiveId" clId="{5B804F5F-EEA0-4386-A133-CD928A3B6FB7}" dt="2023-04-29T16:11:18.891" v="3309" actId="1035"/>
          <ac:grpSpMkLst>
            <pc:docMk/>
            <pc:sldMk cId="1905540458" sldId="1092"/>
            <ac:grpSpMk id="43" creationId="{A22A5892-E30D-4974-B308-AE6598E4546B}"/>
          </ac:grpSpMkLst>
        </pc:grpChg>
        <pc:grpChg chg="add del mod">
          <ac:chgData name="Kitazawa Masakiyo" userId="2bf3742da7ad8ecb" providerId="LiveId" clId="{5B804F5F-EEA0-4386-A133-CD928A3B6FB7}" dt="2023-04-29T16:17:55.812" v="3315"/>
          <ac:grpSpMkLst>
            <pc:docMk/>
            <pc:sldMk cId="1905540458" sldId="1092"/>
            <ac:grpSpMk id="51" creationId="{DA965406-0F2D-4324-9452-DD4D6BDC5C9C}"/>
          </ac:grpSpMkLst>
        </pc:grpChg>
        <pc:picChg chg="add del mod">
          <ac:chgData name="Kitazawa Masakiyo" userId="2bf3742da7ad8ecb" providerId="LiveId" clId="{5B804F5F-EEA0-4386-A133-CD928A3B6FB7}" dt="2023-04-29T15:31:58.117" v="1653"/>
          <ac:picMkLst>
            <pc:docMk/>
            <pc:sldMk cId="1905540458" sldId="1092"/>
            <ac:picMk id="6" creationId="{BE6FE7FF-CD32-4F41-88D4-FAD4FBB7326C}"/>
          </ac:picMkLst>
        </pc:picChg>
        <pc:picChg chg="add del mod">
          <ac:chgData name="Kitazawa Masakiyo" userId="2bf3742da7ad8ecb" providerId="LiveId" clId="{5B804F5F-EEA0-4386-A133-CD928A3B6FB7}" dt="2023-04-29T15:31:58.117" v="1653"/>
          <ac:picMkLst>
            <pc:docMk/>
            <pc:sldMk cId="1905540458" sldId="1092"/>
            <ac:picMk id="19" creationId="{449B8B10-A849-44C5-8F83-B6111B9A8AF9}"/>
          </ac:picMkLst>
        </pc:picChg>
        <pc:picChg chg="add del mod">
          <ac:chgData name="Kitazawa Masakiyo" userId="2bf3742da7ad8ecb" providerId="LiveId" clId="{5B804F5F-EEA0-4386-A133-CD928A3B6FB7}" dt="2023-04-29T15:31:58.117" v="1653"/>
          <ac:picMkLst>
            <pc:docMk/>
            <pc:sldMk cId="1905540458" sldId="1092"/>
            <ac:picMk id="20" creationId="{67C5EFE5-0498-427C-A576-553A481870E3}"/>
          </ac:picMkLst>
        </pc:picChg>
        <pc:picChg chg="add mod">
          <ac:chgData name="Kitazawa Masakiyo" userId="2bf3742da7ad8ecb" providerId="LiveId" clId="{5B804F5F-EEA0-4386-A133-CD928A3B6FB7}" dt="2023-04-29T16:05:31.558" v="2896" actId="1076"/>
          <ac:picMkLst>
            <pc:docMk/>
            <pc:sldMk cId="1905540458" sldId="1092"/>
            <ac:picMk id="23" creationId="{0475E223-218B-4A82-8033-910DC3FAE7B4}"/>
          </ac:picMkLst>
        </pc:picChg>
        <pc:picChg chg="add mod">
          <ac:chgData name="Kitazawa Masakiyo" userId="2bf3742da7ad8ecb" providerId="LiveId" clId="{5B804F5F-EEA0-4386-A133-CD928A3B6FB7}" dt="2023-04-29T16:11:10.757" v="3289" actId="1076"/>
          <ac:picMkLst>
            <pc:docMk/>
            <pc:sldMk cId="1905540458" sldId="1092"/>
            <ac:picMk id="36" creationId="{7FDA1C0F-5E2D-4F95-B332-C80EF796A452}"/>
          </ac:picMkLst>
        </pc:picChg>
        <pc:picChg chg="add mod">
          <ac:chgData name="Kitazawa Masakiyo" userId="2bf3742da7ad8ecb" providerId="LiveId" clId="{5B804F5F-EEA0-4386-A133-CD928A3B6FB7}" dt="2023-04-29T16:11:10.757" v="3289" actId="1076"/>
          <ac:picMkLst>
            <pc:docMk/>
            <pc:sldMk cId="1905540458" sldId="1092"/>
            <ac:picMk id="37" creationId="{53698F51-DDE7-45D2-9D75-11D7A63FD554}"/>
          </ac:picMkLst>
        </pc:picChg>
        <pc:picChg chg="add mod">
          <ac:chgData name="Kitazawa Masakiyo" userId="2bf3742da7ad8ecb" providerId="LiveId" clId="{5B804F5F-EEA0-4386-A133-CD928A3B6FB7}" dt="2023-04-29T16:06:27.039" v="2909" actId="14100"/>
          <ac:picMkLst>
            <pc:docMk/>
            <pc:sldMk cId="1905540458" sldId="1092"/>
            <ac:picMk id="41" creationId="{91D761F7-D79A-42B6-A927-227FAD9DFBC8}"/>
          </ac:picMkLst>
        </pc:picChg>
        <pc:picChg chg="mod">
          <ac:chgData name="Kitazawa Masakiyo" userId="2bf3742da7ad8ecb" providerId="LiveId" clId="{5B804F5F-EEA0-4386-A133-CD928A3B6FB7}" dt="2023-04-29T16:10:15.072" v="3213"/>
          <ac:picMkLst>
            <pc:docMk/>
            <pc:sldMk cId="1905540458" sldId="1092"/>
            <ac:picMk id="44" creationId="{79FA3D1E-2851-4D90-A3EA-34FCE1CDA5FD}"/>
          </ac:picMkLst>
        </pc:picChg>
        <pc:picChg chg="mod">
          <ac:chgData name="Kitazawa Masakiyo" userId="2bf3742da7ad8ecb" providerId="LiveId" clId="{5B804F5F-EEA0-4386-A133-CD928A3B6FB7}" dt="2023-04-29T16:10:15.072" v="3213"/>
          <ac:picMkLst>
            <pc:docMk/>
            <pc:sldMk cId="1905540458" sldId="1092"/>
            <ac:picMk id="47" creationId="{FFC17AA0-AF62-4908-A796-6E351E7CA63B}"/>
          </ac:picMkLst>
        </pc:picChg>
        <pc:picChg chg="add del mod">
          <ac:chgData name="Kitazawa Masakiyo" userId="2bf3742da7ad8ecb" providerId="LiveId" clId="{5B804F5F-EEA0-4386-A133-CD928A3B6FB7}" dt="2023-04-29T16:15:42.097" v="3311"/>
          <ac:picMkLst>
            <pc:docMk/>
            <pc:sldMk cId="1905540458" sldId="1092"/>
            <ac:picMk id="49" creationId="{2D45CDEE-0AB1-4687-AF86-8235676C6F73}"/>
          </ac:picMkLst>
        </pc:picChg>
        <pc:picChg chg="add mod">
          <ac:chgData name="Kitazawa Masakiyo" userId="2bf3742da7ad8ecb" providerId="LiveId" clId="{5B804F5F-EEA0-4386-A133-CD928A3B6FB7}" dt="2023-04-29T16:20:31.866" v="3359" actId="14100"/>
          <ac:picMkLst>
            <pc:docMk/>
            <pc:sldMk cId="1905540458" sldId="1092"/>
            <ac:picMk id="50" creationId="{74502C18-CF7B-4B74-A120-4C8337A54510}"/>
          </ac:picMkLst>
        </pc:picChg>
        <pc:picChg chg="mod">
          <ac:chgData name="Kitazawa Masakiyo" userId="2bf3742da7ad8ecb" providerId="LiveId" clId="{5B804F5F-EEA0-4386-A133-CD928A3B6FB7}" dt="2023-04-29T16:17:52.524" v="3314"/>
          <ac:picMkLst>
            <pc:docMk/>
            <pc:sldMk cId="1905540458" sldId="1092"/>
            <ac:picMk id="52" creationId="{658D61C1-55FD-49F3-A0A0-71750A9D5A75}"/>
          </ac:picMkLst>
        </pc:picChg>
        <pc:picChg chg="mod">
          <ac:chgData name="Kitazawa Masakiyo" userId="2bf3742da7ad8ecb" providerId="LiveId" clId="{5B804F5F-EEA0-4386-A133-CD928A3B6FB7}" dt="2023-04-29T16:17:52.524" v="3314"/>
          <ac:picMkLst>
            <pc:docMk/>
            <pc:sldMk cId="1905540458" sldId="1092"/>
            <ac:picMk id="55" creationId="{5952BE8F-E70C-444D-A511-0CAEDD16D06C}"/>
          </ac:picMkLst>
        </pc:picChg>
        <pc:cxnChg chg="add del mod">
          <ac:chgData name="Kitazawa Masakiyo" userId="2bf3742da7ad8ecb" providerId="LiveId" clId="{5B804F5F-EEA0-4386-A133-CD928A3B6FB7}" dt="2023-04-29T15:31:58.117" v="1653"/>
          <ac:cxnSpMkLst>
            <pc:docMk/>
            <pc:sldMk cId="1905540458" sldId="1092"/>
            <ac:cxnSpMk id="15" creationId="{4DDE0705-777A-415F-B6AB-5D04040E9521}"/>
          </ac:cxnSpMkLst>
        </pc:cxnChg>
        <pc:cxnChg chg="add del mod">
          <ac:chgData name="Kitazawa Masakiyo" userId="2bf3742da7ad8ecb" providerId="LiveId" clId="{5B804F5F-EEA0-4386-A133-CD928A3B6FB7}" dt="2023-04-29T15:31:58.117" v="1653"/>
          <ac:cxnSpMkLst>
            <pc:docMk/>
            <pc:sldMk cId="1905540458" sldId="1092"/>
            <ac:cxnSpMk id="17" creationId="{D418BB81-E60F-4DAB-9688-B24920923EB0}"/>
          </ac:cxnSpMkLst>
        </pc:cxnChg>
        <pc:cxnChg chg="add del mod">
          <ac:chgData name="Kitazawa Masakiyo" userId="2bf3742da7ad8ecb" providerId="LiveId" clId="{5B804F5F-EEA0-4386-A133-CD928A3B6FB7}" dt="2023-04-29T15:31:58.117" v="1653"/>
          <ac:cxnSpMkLst>
            <pc:docMk/>
            <pc:sldMk cId="1905540458" sldId="1092"/>
            <ac:cxnSpMk id="18" creationId="{ECA59D90-09A4-4727-B0D3-911DA9C4A3CB}"/>
          </ac:cxnSpMkLst>
        </pc:cxnChg>
        <pc:cxnChg chg="add mod">
          <ac:chgData name="Kitazawa Masakiyo" userId="2bf3742da7ad8ecb" providerId="LiveId" clId="{5B804F5F-EEA0-4386-A133-CD928A3B6FB7}" dt="2023-04-29T16:11:10.757" v="3289" actId="1076"/>
          <ac:cxnSpMkLst>
            <pc:docMk/>
            <pc:sldMk cId="1905540458" sldId="1092"/>
            <ac:cxnSpMk id="32" creationId="{D0145C71-AFF1-4F99-9190-27AB0F8FF60F}"/>
          </ac:cxnSpMkLst>
        </pc:cxnChg>
        <pc:cxnChg chg="add mod">
          <ac:chgData name="Kitazawa Masakiyo" userId="2bf3742da7ad8ecb" providerId="LiveId" clId="{5B804F5F-EEA0-4386-A133-CD928A3B6FB7}" dt="2023-04-29T16:11:10.757" v="3289" actId="1076"/>
          <ac:cxnSpMkLst>
            <pc:docMk/>
            <pc:sldMk cId="1905540458" sldId="1092"/>
            <ac:cxnSpMk id="34" creationId="{238F65A7-E491-4FA6-8AE2-5045D299AA0C}"/>
          </ac:cxnSpMkLst>
        </pc:cxnChg>
        <pc:cxnChg chg="add mod">
          <ac:chgData name="Kitazawa Masakiyo" userId="2bf3742da7ad8ecb" providerId="LiveId" clId="{5B804F5F-EEA0-4386-A133-CD928A3B6FB7}" dt="2023-04-29T16:11:10.757" v="3289" actId="1076"/>
          <ac:cxnSpMkLst>
            <pc:docMk/>
            <pc:sldMk cId="1905540458" sldId="1092"/>
            <ac:cxnSpMk id="35" creationId="{B105E62A-4E6A-4207-9BEE-9C62F8DC25CE}"/>
          </ac:cxnSpMkLst>
        </pc:cxnChg>
      </pc:sldChg>
      <pc:sldChg chg="modSp add mod">
        <pc:chgData name="Kitazawa Masakiyo" userId="2bf3742da7ad8ecb" providerId="LiveId" clId="{5B804F5F-EEA0-4386-A133-CD928A3B6FB7}" dt="2023-04-29T16:28:17.062" v="3642" actId="20577"/>
        <pc:sldMkLst>
          <pc:docMk/>
          <pc:sldMk cId="1207649493" sldId="1093"/>
        </pc:sldMkLst>
        <pc:spChg chg="mod">
          <ac:chgData name="Kitazawa Masakiyo" userId="2bf3742da7ad8ecb" providerId="LiveId" clId="{5B804F5F-EEA0-4386-A133-CD928A3B6FB7}" dt="2023-04-29T16:28:17.062" v="3642" actId="20577"/>
          <ac:spMkLst>
            <pc:docMk/>
            <pc:sldMk cId="1207649493" sldId="1093"/>
            <ac:spMk id="4" creationId="{5492AD56-DB8D-4187-B587-3AA5F41952F9}"/>
          </ac:spMkLst>
        </pc:spChg>
      </pc:sldChg>
      <pc:sldChg chg="modSp add mod">
        <pc:chgData name="Kitazawa Masakiyo" userId="2bf3742da7ad8ecb" providerId="LiveId" clId="{5B804F5F-EEA0-4386-A133-CD928A3B6FB7}" dt="2023-04-29T16:27:16.022" v="3614" actId="20577"/>
        <pc:sldMkLst>
          <pc:docMk/>
          <pc:sldMk cId="2225750321" sldId="1094"/>
        </pc:sldMkLst>
        <pc:spChg chg="mod">
          <ac:chgData name="Kitazawa Masakiyo" userId="2bf3742da7ad8ecb" providerId="LiveId" clId="{5B804F5F-EEA0-4386-A133-CD928A3B6FB7}" dt="2023-04-29T16:27:16.022" v="3614" actId="20577"/>
          <ac:spMkLst>
            <pc:docMk/>
            <pc:sldMk cId="2225750321" sldId="1094"/>
            <ac:spMk id="4" creationId="{5492AD56-DB8D-4187-B587-3AA5F41952F9}"/>
          </ac:spMkLst>
        </pc:spChg>
      </pc:sldChg>
      <pc:sldChg chg="del">
        <pc:chgData name="Kitazawa Masakiyo" userId="2bf3742da7ad8ecb" providerId="LiveId" clId="{5B804F5F-EEA0-4386-A133-CD928A3B6FB7}" dt="2023-04-29T15:34:41.842" v="1807"/>
        <pc:sldMkLst>
          <pc:docMk/>
          <pc:sldMk cId="2861770889" sldId="1094"/>
        </pc:sldMkLst>
      </pc:sldChg>
      <pc:sldMasterChg chg="modSldLayout">
        <pc:chgData name="Kitazawa Masakiyo" userId="2bf3742da7ad8ecb" providerId="LiveId" clId="{5B804F5F-EEA0-4386-A133-CD928A3B6FB7}" dt="2023-04-29T16:24:27.688" v="3611" actId="20577"/>
        <pc:sldMasterMkLst>
          <pc:docMk/>
          <pc:sldMasterMk cId="1425603561" sldId="2147483648"/>
        </pc:sldMasterMkLst>
        <pc:sldLayoutChg chg="modSp mod">
          <pc:chgData name="Kitazawa Masakiyo" userId="2bf3742da7ad8ecb" providerId="LiveId" clId="{5B804F5F-EEA0-4386-A133-CD928A3B6FB7}" dt="2023-04-29T16:24:27.688" v="3611" actId="20577"/>
          <pc:sldLayoutMkLst>
            <pc:docMk/>
            <pc:sldMasterMk cId="1425603561" sldId="2147483648"/>
            <pc:sldLayoutMk cId="356917254" sldId="2147483650"/>
          </pc:sldLayoutMkLst>
          <pc:spChg chg="mod">
            <ac:chgData name="Kitazawa Masakiyo" userId="2bf3742da7ad8ecb" providerId="LiveId" clId="{5B804F5F-EEA0-4386-A133-CD928A3B6FB7}" dt="2023-04-29T16:24:27.688" v="3611" actId="20577"/>
            <ac:spMkLst>
              <pc:docMk/>
              <pc:sldMasterMk cId="1425603561" sldId="2147483648"/>
              <pc:sldLayoutMk cId="356917254" sldId="2147483650"/>
              <ac:spMk id="6" creationId="{8AD85D0A-A927-4D6F-A5B5-14D82742A06B}"/>
            </ac:spMkLst>
          </pc:spChg>
        </pc:sldLayoutChg>
      </pc:sldMasterChg>
    </pc:docChg>
  </pc:docChgLst>
  <pc:docChgLst>
    <pc:chgData name="Kitazawa Masakiyo" userId="2bf3742da7ad8ecb" providerId="LiveId" clId="{3C74B554-C281-4D23-A7F6-520F20F6DD0B}"/>
    <pc:docChg chg="undo redo custSel addSld delSld modSld sldOrd modMainMaster">
      <pc:chgData name="Kitazawa Masakiyo" userId="2bf3742da7ad8ecb" providerId="LiveId" clId="{3C74B554-C281-4D23-A7F6-520F20F6DD0B}" dt="2022-04-06T11:56:23.319" v="8766" actId="20577"/>
      <pc:docMkLst>
        <pc:docMk/>
      </pc:docMkLst>
      <pc:sldChg chg="delSp modSp mod">
        <pc:chgData name="Kitazawa Masakiyo" userId="2bf3742da7ad8ecb" providerId="LiveId" clId="{3C74B554-C281-4D23-A7F6-520F20F6DD0B}" dt="2022-04-06T10:13:12.615" v="8700" actId="21"/>
        <pc:sldMkLst>
          <pc:docMk/>
          <pc:sldMk cId="2378075064" sldId="256"/>
        </pc:sldMkLst>
        <pc:spChg chg="mod">
          <ac:chgData name="Kitazawa Masakiyo" userId="2bf3742da7ad8ecb" providerId="LiveId" clId="{3C74B554-C281-4D23-A7F6-520F20F6DD0B}" dt="2022-04-05T13:47:48.216" v="3918" actId="20577"/>
          <ac:spMkLst>
            <pc:docMk/>
            <pc:sldMk cId="2378075064" sldId="256"/>
            <ac:spMk id="2" creationId="{11129355-1222-4333-ADE9-8524BD9705CB}"/>
          </ac:spMkLst>
        </pc:spChg>
        <pc:spChg chg="mod">
          <ac:chgData name="Kitazawa Masakiyo" userId="2bf3742da7ad8ecb" providerId="LiveId" clId="{3C74B554-C281-4D23-A7F6-520F20F6DD0B}" dt="2022-04-06T03:57:43.846" v="8238" actId="20577"/>
          <ac:spMkLst>
            <pc:docMk/>
            <pc:sldMk cId="2378075064" sldId="256"/>
            <ac:spMk id="3" creationId="{DDF0EC8A-1C70-4F39-9313-306A730E0886}"/>
          </ac:spMkLst>
        </pc:spChg>
        <pc:spChg chg="mod">
          <ac:chgData name="Kitazawa Masakiyo" userId="2bf3742da7ad8ecb" providerId="LiveId" clId="{3C74B554-C281-4D23-A7F6-520F20F6DD0B}" dt="2022-04-06T00:57:42.027" v="7496" actId="20577"/>
          <ac:spMkLst>
            <pc:docMk/>
            <pc:sldMk cId="2378075064" sldId="256"/>
            <ac:spMk id="4" creationId="{61CF844B-E0A9-414A-B557-4DCB4C7A1CF8}"/>
          </ac:spMkLst>
        </pc:spChg>
        <pc:spChg chg="del">
          <ac:chgData name="Kitazawa Masakiyo" userId="2bf3742da7ad8ecb" providerId="LiveId" clId="{3C74B554-C281-4D23-A7F6-520F20F6DD0B}" dt="2022-04-06T10:13:12.615" v="8700" actId="21"/>
          <ac:spMkLst>
            <pc:docMk/>
            <pc:sldMk cId="2378075064" sldId="256"/>
            <ac:spMk id="5" creationId="{46352232-95DA-4F62-8F2C-616E736280C0}"/>
          </ac:spMkLst>
        </pc:spChg>
      </pc:sldChg>
      <pc:sldChg chg="del">
        <pc:chgData name="Kitazawa Masakiyo" userId="2bf3742da7ad8ecb" providerId="LiveId" clId="{3C74B554-C281-4D23-A7F6-520F20F6DD0B}" dt="2022-04-05T13:56:38.408" v="4487" actId="2696"/>
        <pc:sldMkLst>
          <pc:docMk/>
          <pc:sldMk cId="2798097613" sldId="258"/>
        </pc:sldMkLst>
      </pc:sldChg>
      <pc:sldChg chg="del">
        <pc:chgData name="Kitazawa Masakiyo" userId="2bf3742da7ad8ecb" providerId="LiveId" clId="{3C74B554-C281-4D23-A7F6-520F20F6DD0B}" dt="2022-04-05T06:24:54.757" v="2149" actId="2696"/>
        <pc:sldMkLst>
          <pc:docMk/>
          <pc:sldMk cId="885473987" sldId="260"/>
        </pc:sldMkLst>
      </pc:sldChg>
      <pc:sldChg chg="addSp delSp modSp mod modAnim">
        <pc:chgData name="Kitazawa Masakiyo" userId="2bf3742da7ad8ecb" providerId="LiveId" clId="{3C74B554-C281-4D23-A7F6-520F20F6DD0B}" dt="2022-04-06T04:19:22.403" v="8306"/>
        <pc:sldMkLst>
          <pc:docMk/>
          <pc:sldMk cId="3235947682" sldId="952"/>
        </pc:sldMkLst>
        <pc:spChg chg="mod">
          <ac:chgData name="Kitazawa Masakiyo" userId="2bf3742da7ad8ecb" providerId="LiveId" clId="{3C74B554-C281-4D23-A7F6-520F20F6DD0B}" dt="2022-04-05T06:30:07.937" v="2267" actId="20577"/>
          <ac:spMkLst>
            <pc:docMk/>
            <pc:sldMk cId="3235947682" sldId="952"/>
            <ac:spMk id="2" creationId="{00000000-0000-0000-0000-000000000000}"/>
          </ac:spMkLst>
        </pc:spChg>
        <pc:spChg chg="add del mod">
          <ac:chgData name="Kitazawa Masakiyo" userId="2bf3742da7ad8ecb" providerId="LiveId" clId="{3C74B554-C281-4D23-A7F6-520F20F6DD0B}" dt="2022-04-05T15:13:04.438" v="6222" actId="478"/>
          <ac:spMkLst>
            <pc:docMk/>
            <pc:sldMk cId="3235947682" sldId="952"/>
            <ac:spMk id="11" creationId="{7E6D69F6-76E0-48A9-8163-095244B3A115}"/>
          </ac:spMkLst>
        </pc:spChg>
        <pc:spChg chg="add mod">
          <ac:chgData name="Kitazawa Masakiyo" userId="2bf3742da7ad8ecb" providerId="LiveId" clId="{3C74B554-C281-4D23-A7F6-520F20F6DD0B}" dt="2022-04-06T04:19:20.772" v="8305" actId="164"/>
          <ac:spMkLst>
            <pc:docMk/>
            <pc:sldMk cId="3235947682" sldId="952"/>
            <ac:spMk id="12" creationId="{3D00395D-1B86-4D75-8DD9-C569DFB3198E}"/>
          </ac:spMkLst>
        </pc:spChg>
        <pc:spChg chg="mod">
          <ac:chgData name="Kitazawa Masakiyo" userId="2bf3742da7ad8ecb" providerId="LiveId" clId="{3C74B554-C281-4D23-A7F6-520F20F6DD0B}" dt="2022-04-05T15:23:23.759" v="6633" actId="1076"/>
          <ac:spMkLst>
            <pc:docMk/>
            <pc:sldMk cId="3235947682" sldId="952"/>
            <ac:spMk id="155" creationId="{51B83D63-3677-4971-B642-DF48E9109AC9}"/>
          </ac:spMkLst>
        </pc:spChg>
        <pc:spChg chg="mod">
          <ac:chgData name="Kitazawa Masakiyo" userId="2bf3742da7ad8ecb" providerId="LiveId" clId="{3C74B554-C281-4D23-A7F6-520F20F6DD0B}" dt="2022-04-05T15:23:23.759" v="6633" actId="1076"/>
          <ac:spMkLst>
            <pc:docMk/>
            <pc:sldMk cId="3235947682" sldId="952"/>
            <ac:spMk id="156" creationId="{22AB4AA8-9E05-43DE-BB78-51A259417CCA}"/>
          </ac:spMkLst>
        </pc:spChg>
        <pc:spChg chg="mod">
          <ac:chgData name="Kitazawa Masakiyo" userId="2bf3742da7ad8ecb" providerId="LiveId" clId="{3C74B554-C281-4D23-A7F6-520F20F6DD0B}" dt="2022-04-05T15:23:23.759" v="6633" actId="1076"/>
          <ac:spMkLst>
            <pc:docMk/>
            <pc:sldMk cId="3235947682" sldId="952"/>
            <ac:spMk id="157" creationId="{E7F3D8CF-4C9B-4FF0-BF65-6DE31CFB8A0D}"/>
          </ac:spMkLst>
        </pc:spChg>
        <pc:spChg chg="mod">
          <ac:chgData name="Kitazawa Masakiyo" userId="2bf3742da7ad8ecb" providerId="LiveId" clId="{3C74B554-C281-4D23-A7F6-520F20F6DD0B}" dt="2022-04-05T15:23:23.759" v="6633" actId="1076"/>
          <ac:spMkLst>
            <pc:docMk/>
            <pc:sldMk cId="3235947682" sldId="952"/>
            <ac:spMk id="158" creationId="{38511466-E2CD-4A83-BC16-519B6B9DF925}"/>
          </ac:spMkLst>
        </pc:spChg>
        <pc:spChg chg="add mod">
          <ac:chgData name="Kitazawa Masakiyo" userId="2bf3742da7ad8ecb" providerId="LiveId" clId="{3C74B554-C281-4D23-A7F6-520F20F6DD0B}" dt="2022-04-06T04:19:20.772" v="8305" actId="164"/>
          <ac:spMkLst>
            <pc:docMk/>
            <pc:sldMk cId="3235947682" sldId="952"/>
            <ac:spMk id="162" creationId="{1F95232D-11C4-4DFD-997B-C67B158680E6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1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1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1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9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9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9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9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10.084" v="6630" actId="1076"/>
          <ac:spMkLst>
            <pc:docMk/>
            <pc:sldMk cId="3235947682" sldId="952"/>
            <ac:spMk id="50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6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6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1:57.118" v="6568" actId="1076"/>
          <ac:spMkLst>
            <pc:docMk/>
            <pc:sldMk cId="3235947682" sldId="952"/>
            <ac:spMk id="562" creationId="{00000000-0000-0000-0000-000000000000}"/>
          </ac:spMkLst>
        </pc:spChg>
        <pc:grpChg chg="add mod">
          <ac:chgData name="Kitazawa Masakiyo" userId="2bf3742da7ad8ecb" providerId="LiveId" clId="{3C74B554-C281-4D23-A7F6-520F20F6DD0B}" dt="2022-04-06T04:19:20.772" v="8305" actId="164"/>
          <ac:grpSpMkLst>
            <pc:docMk/>
            <pc:sldMk cId="3235947682" sldId="952"/>
            <ac:grpSpMk id="3" creationId="{179AE4F8-81D5-4C74-979A-2D8ECE101049}"/>
          </ac:grpSpMkLst>
        </pc:grpChg>
        <pc:picChg chg="add 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4" creationId="{CB58FCBF-940F-4608-A6EF-810DD67B8A94}"/>
          </ac:picMkLst>
        </pc:picChg>
        <pc:picChg chg="mod">
          <ac:chgData name="Kitazawa Masakiyo" userId="2bf3742da7ad8ecb" providerId="LiveId" clId="{3C74B554-C281-4D23-A7F6-520F20F6DD0B}" dt="2022-04-05T15:23:01.355" v="6629" actId="1076"/>
          <ac:picMkLst>
            <pc:docMk/>
            <pc:sldMk cId="3235947682" sldId="952"/>
            <ac:picMk id="5" creationId="{CC3F2020-102C-4BD7-A2D3-12016A676B79}"/>
          </ac:picMkLst>
        </pc:picChg>
        <pc:picChg chg="add 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7" creationId="{4B3243FC-72ED-451D-9CE6-9891E2B4A5E7}"/>
          </ac:picMkLst>
        </pc:picChg>
        <pc:picChg chg="mod">
          <ac:chgData name="Kitazawa Masakiyo" userId="2bf3742da7ad8ecb" providerId="LiveId" clId="{3C74B554-C281-4D23-A7F6-520F20F6DD0B}" dt="2022-04-05T15:23:17.179" v="6632" actId="1076"/>
          <ac:picMkLst>
            <pc:docMk/>
            <pc:sldMk cId="3235947682" sldId="952"/>
            <ac:picMk id="8" creationId="{E0D7B777-A1C3-411C-AA26-705628894104}"/>
          </ac:picMkLst>
        </pc:picChg>
        <pc:picChg chg="add 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10" creationId="{F9AB5CA5-983F-4AEB-A9C4-B0223971442E}"/>
          </ac:picMkLst>
        </pc:picChg>
        <pc:picChg chg="del">
          <ac:chgData name="Kitazawa Masakiyo" userId="2bf3742da7ad8ecb" providerId="LiveId" clId="{3C74B554-C281-4D23-A7F6-520F20F6DD0B}" dt="2022-04-05T13:52:08.459" v="4204"/>
          <ac:picMkLst>
            <pc:docMk/>
            <pc:sldMk cId="3235947682" sldId="952"/>
            <ac:picMk id="499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01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02" creationId="{00000000-0000-0000-0000-000000000000}"/>
          </ac:picMkLst>
        </pc:picChg>
        <pc:picChg chg="del">
          <ac:chgData name="Kitazawa Masakiyo" userId="2bf3742da7ad8ecb" providerId="LiveId" clId="{3C74B554-C281-4D23-A7F6-520F20F6DD0B}" dt="2022-04-05T13:52:15.250" v="4216"/>
          <ac:picMkLst>
            <pc:docMk/>
            <pc:sldMk cId="3235947682" sldId="952"/>
            <ac:picMk id="507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08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09" creationId="{00000000-0000-0000-0000-000000000000}"/>
          </ac:picMkLst>
        </pc:picChg>
        <pc:picChg chg="del">
          <ac:chgData name="Kitazawa Masakiyo" userId="2bf3742da7ad8ecb" providerId="LiveId" clId="{3C74B554-C281-4D23-A7F6-520F20F6DD0B}" dt="2022-04-05T13:52:21.721" v="4228"/>
          <ac:picMkLst>
            <pc:docMk/>
            <pc:sldMk cId="3235947682" sldId="952"/>
            <ac:picMk id="514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15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16" creationId="{00000000-0000-0000-0000-000000000000}"/>
          </ac:picMkLst>
        </pc:picChg>
        <pc:cxnChg chg="mod">
          <ac:chgData name="Kitazawa Masakiyo" userId="2bf3742da7ad8ecb" providerId="LiveId" clId="{3C74B554-C281-4D23-A7F6-520F20F6DD0B}" dt="2022-04-05T15:23:01.355" v="6629" actId="1076"/>
          <ac:cxnSpMkLst>
            <pc:docMk/>
            <pc:sldMk cId="3235947682" sldId="952"/>
            <ac:cxnSpMk id="489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01.355" v="6629" actId="1076"/>
          <ac:cxnSpMkLst>
            <pc:docMk/>
            <pc:sldMk cId="3235947682" sldId="952"/>
            <ac:cxnSpMk id="490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496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497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498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03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04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05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06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0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1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2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3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7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8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9" creationId="{00000000-0000-0000-0000-000000000000}"/>
          </ac:cxnSpMkLst>
        </pc:cxnChg>
      </pc:sldChg>
      <pc:sldChg chg="addSp delSp modSp mod ord">
        <pc:chgData name="Kitazawa Masakiyo" userId="2bf3742da7ad8ecb" providerId="LiveId" clId="{3C74B554-C281-4D23-A7F6-520F20F6DD0B}" dt="2022-04-06T07:03:37.752" v="8630"/>
        <pc:sldMkLst>
          <pc:docMk/>
          <pc:sldMk cId="4122903107" sldId="957"/>
        </pc:sldMkLst>
        <pc:spChg chg="mod">
          <ac:chgData name="Kitazawa Masakiyo" userId="2bf3742da7ad8ecb" providerId="LiveId" clId="{3C74B554-C281-4D23-A7F6-520F20F6DD0B}" dt="2022-04-05T06:30:34.336" v="2290" actId="6549"/>
          <ac:spMkLst>
            <pc:docMk/>
            <pc:sldMk cId="4122903107" sldId="957"/>
            <ac:spMk id="2" creationId="{00000000-0000-0000-0000-000000000000}"/>
          </ac:spMkLst>
        </pc:spChg>
        <pc:picChg chg="add mod">
          <ac:chgData name="Kitazawa Masakiyo" userId="2bf3742da7ad8ecb" providerId="LiveId" clId="{3C74B554-C281-4D23-A7F6-520F20F6DD0B}" dt="2022-04-05T15:15:45.822" v="6273"/>
          <ac:picMkLst>
            <pc:docMk/>
            <pc:sldMk cId="4122903107" sldId="957"/>
            <ac:picMk id="52" creationId="{F2DF09EC-FD74-4132-B517-E5743BD28E26}"/>
          </ac:picMkLst>
        </pc:picChg>
        <pc:picChg chg="add mod">
          <ac:chgData name="Kitazawa Masakiyo" userId="2bf3742da7ad8ecb" providerId="LiveId" clId="{3C74B554-C281-4D23-A7F6-520F20F6DD0B}" dt="2022-04-05T15:15:45.822" v="6273"/>
          <ac:picMkLst>
            <pc:docMk/>
            <pc:sldMk cId="4122903107" sldId="957"/>
            <ac:picMk id="53" creationId="{431076CA-C835-409C-9632-51094F00C84E}"/>
          </ac:picMkLst>
        </pc:picChg>
        <pc:picChg chg="del">
          <ac:chgData name="Kitazawa Masakiyo" userId="2bf3742da7ad8ecb" providerId="LiveId" clId="{3C74B554-C281-4D23-A7F6-520F20F6DD0B}" dt="2022-04-05T15:15:26.373" v="6272" actId="478"/>
          <ac:picMkLst>
            <pc:docMk/>
            <pc:sldMk cId="4122903107" sldId="957"/>
            <ac:picMk id="87" creationId="{00000000-0000-0000-0000-000000000000}"/>
          </ac:picMkLst>
        </pc:picChg>
        <pc:picChg chg="del">
          <ac:chgData name="Kitazawa Masakiyo" userId="2bf3742da7ad8ecb" providerId="LiveId" clId="{3C74B554-C281-4D23-A7F6-520F20F6DD0B}" dt="2022-04-05T15:15:26.373" v="6272" actId="478"/>
          <ac:picMkLst>
            <pc:docMk/>
            <pc:sldMk cId="4122903107" sldId="957"/>
            <ac:picMk id="95" creationId="{00000000-0000-0000-0000-000000000000}"/>
          </ac:picMkLst>
        </pc:picChg>
      </pc:sldChg>
      <pc:sldChg chg="modSp mod ord">
        <pc:chgData name="Kitazawa Masakiyo" userId="2bf3742da7ad8ecb" providerId="LiveId" clId="{3C74B554-C281-4D23-A7F6-520F20F6DD0B}" dt="2022-04-06T07:03:37.752" v="8630"/>
        <pc:sldMkLst>
          <pc:docMk/>
          <pc:sldMk cId="3127211210" sldId="963"/>
        </pc:sldMkLst>
        <pc:spChg chg="mod">
          <ac:chgData name="Kitazawa Masakiyo" userId="2bf3742da7ad8ecb" providerId="LiveId" clId="{3C74B554-C281-4D23-A7F6-520F20F6DD0B}" dt="2022-04-05T06:30:43.719" v="2306" actId="20577"/>
          <ac:spMkLst>
            <pc:docMk/>
            <pc:sldMk cId="3127211210" sldId="963"/>
            <ac:spMk id="2" creationId="{00000000-0000-0000-0000-000000000000}"/>
          </ac:spMkLst>
        </pc:spChg>
      </pc:sldChg>
      <pc:sldChg chg="addSp delSp modSp mod delAnim modAnim">
        <pc:chgData name="Kitazawa Masakiyo" userId="2bf3742da7ad8ecb" providerId="LiveId" clId="{3C74B554-C281-4D23-A7F6-520F20F6DD0B}" dt="2022-04-06T04:15:45.223" v="8304" actId="1076"/>
        <pc:sldMkLst>
          <pc:docMk/>
          <pc:sldMk cId="1647341398" sldId="1004"/>
        </pc:sldMkLst>
        <pc:spChg chg="mod">
          <ac:chgData name="Kitazawa Masakiyo" userId="2bf3742da7ad8ecb" providerId="LiveId" clId="{3C74B554-C281-4D23-A7F6-520F20F6DD0B}" dt="2022-04-05T14:39:25.695" v="5836" actId="20577"/>
          <ac:spMkLst>
            <pc:docMk/>
            <pc:sldMk cId="1647341398" sldId="1004"/>
            <ac:spMk id="2" creationId="{00000000-0000-0000-0000-000000000000}"/>
          </ac:spMkLst>
        </pc:spChg>
        <pc:spChg chg="del">
          <ac:chgData name="Kitazawa Masakiyo" userId="2bf3742da7ad8ecb" providerId="LiveId" clId="{3C74B554-C281-4D23-A7F6-520F20F6DD0B}" dt="2022-04-05T14:44:08.373" v="5948" actId="478"/>
          <ac:spMkLst>
            <pc:docMk/>
            <pc:sldMk cId="1647341398" sldId="1004"/>
            <ac:spMk id="3" creationId="{EAE236E3-0C98-4F9E-B7BB-FDE60FB9EAB5}"/>
          </ac:spMkLst>
        </pc:spChg>
        <pc:spChg chg="add mod">
          <ac:chgData name="Kitazawa Masakiyo" userId="2bf3742da7ad8ecb" providerId="LiveId" clId="{3C74B554-C281-4D23-A7F6-520F20F6DD0B}" dt="2022-04-05T14:44:54.438" v="6023" actId="1076"/>
          <ac:spMkLst>
            <pc:docMk/>
            <pc:sldMk cId="1647341398" sldId="1004"/>
            <ac:spMk id="4" creationId="{D9E9D44D-2C50-45F8-8B1D-31D3E2191D1B}"/>
          </ac:spMkLst>
        </pc:spChg>
        <pc:spChg chg="del">
          <ac:chgData name="Kitazawa Masakiyo" userId="2bf3742da7ad8ecb" providerId="LiveId" clId="{3C74B554-C281-4D23-A7F6-520F20F6DD0B}" dt="2022-04-05T14:36:08.453" v="5614" actId="478"/>
          <ac:spMkLst>
            <pc:docMk/>
            <pc:sldMk cId="1647341398" sldId="1004"/>
            <ac:spMk id="5" creationId="{C1819B7F-05AF-4D16-BAA6-496ECADB050F}"/>
          </ac:spMkLst>
        </pc:spChg>
        <pc:spChg chg="del mod">
          <ac:chgData name="Kitazawa Masakiyo" userId="2bf3742da7ad8ecb" providerId="LiveId" clId="{3C74B554-C281-4D23-A7F6-520F20F6DD0B}" dt="2022-04-05T14:36:13.671" v="5615" actId="478"/>
          <ac:spMkLst>
            <pc:docMk/>
            <pc:sldMk cId="1647341398" sldId="1004"/>
            <ac:spMk id="13" creationId="{24FD575D-1747-4B85-9DD9-F72255B906FA}"/>
          </ac:spMkLst>
        </pc:spChg>
        <pc:spChg chg="add mod">
          <ac:chgData name="Kitazawa Masakiyo" userId="2bf3742da7ad8ecb" providerId="LiveId" clId="{3C74B554-C281-4D23-A7F6-520F20F6DD0B}" dt="2022-04-06T04:15:45.223" v="8304" actId="1076"/>
          <ac:spMkLst>
            <pc:docMk/>
            <pc:sldMk cId="1647341398" sldId="1004"/>
            <ac:spMk id="21" creationId="{C64386FF-0356-4A27-9AD4-01C36D4379D2}"/>
          </ac:spMkLst>
        </pc:spChg>
        <pc:spChg chg="add mod">
          <ac:chgData name="Kitazawa Masakiyo" userId="2bf3742da7ad8ecb" providerId="LiveId" clId="{3C74B554-C281-4D23-A7F6-520F20F6DD0B}" dt="2022-04-05T15:28:26.380" v="6746" actId="1076"/>
          <ac:spMkLst>
            <pc:docMk/>
            <pc:sldMk cId="1647341398" sldId="1004"/>
            <ac:spMk id="26" creationId="{0F3F2C11-0C8F-469C-AFB9-0E3D940F15FB}"/>
          </ac:spMkLst>
        </pc:spChg>
        <pc:spChg chg="add del mod">
          <ac:chgData name="Kitazawa Masakiyo" userId="2bf3742da7ad8ecb" providerId="LiveId" clId="{3C74B554-C281-4D23-A7F6-520F20F6DD0B}" dt="2022-04-05T14:44:03.419" v="5947" actId="478"/>
          <ac:spMkLst>
            <pc:docMk/>
            <pc:sldMk cId="1647341398" sldId="1004"/>
            <ac:spMk id="27" creationId="{E4BAFD19-B30C-4536-B751-5F450C3590A4}"/>
          </ac:spMkLst>
        </pc:spChg>
        <pc:spChg chg="add del mod">
          <ac:chgData name="Kitazawa Masakiyo" userId="2bf3742da7ad8ecb" providerId="LiveId" clId="{3C74B554-C281-4D23-A7F6-520F20F6DD0B}" dt="2022-04-05T14:43:43.487" v="5942" actId="478"/>
          <ac:spMkLst>
            <pc:docMk/>
            <pc:sldMk cId="1647341398" sldId="1004"/>
            <ac:spMk id="29" creationId="{75B18889-DEE2-4067-AE4C-8296EADB8354}"/>
          </ac:spMkLst>
        </pc:spChg>
        <pc:spChg chg="add mod">
          <ac:chgData name="Kitazawa Masakiyo" userId="2bf3742da7ad8ecb" providerId="LiveId" clId="{3C74B554-C281-4D23-A7F6-520F20F6DD0B}" dt="2022-04-05T15:15:11.304" v="6271" actId="1036"/>
          <ac:spMkLst>
            <pc:docMk/>
            <pc:sldMk cId="1647341398" sldId="1004"/>
            <ac:spMk id="30" creationId="{D680F091-984F-465F-9F2B-B063883E32D2}"/>
          </ac:spMkLst>
        </pc:spChg>
        <pc:spChg chg="add del mod">
          <ac:chgData name="Kitazawa Masakiyo" userId="2bf3742da7ad8ecb" providerId="LiveId" clId="{3C74B554-C281-4D23-A7F6-520F20F6DD0B}" dt="2022-04-05T14:45:19.163" v="6043" actId="478"/>
          <ac:spMkLst>
            <pc:docMk/>
            <pc:sldMk cId="1647341398" sldId="1004"/>
            <ac:spMk id="31" creationId="{802A19C4-5E4E-4561-8196-57E5FB30FA6B}"/>
          </ac:spMkLst>
        </pc:spChg>
        <pc:spChg chg="add mod ord">
          <ac:chgData name="Kitazawa Masakiyo" userId="2bf3742da7ad8ecb" providerId="LiveId" clId="{3C74B554-C281-4D23-A7F6-520F20F6DD0B}" dt="2022-04-06T04:15:45.223" v="8304" actId="1076"/>
          <ac:spMkLst>
            <pc:docMk/>
            <pc:sldMk cId="1647341398" sldId="1004"/>
            <ac:spMk id="32" creationId="{A913E299-6925-4B20-A6D8-209DE46F0A8D}"/>
          </ac:spMkLst>
        </pc:spChg>
        <pc:spChg chg="del">
          <ac:chgData name="Kitazawa Masakiyo" userId="2bf3742da7ad8ecb" providerId="LiveId" clId="{3C74B554-C281-4D23-A7F6-520F20F6DD0B}" dt="2022-04-05T14:36:08.453" v="5614" actId="478"/>
          <ac:spMkLst>
            <pc:docMk/>
            <pc:sldMk cId="1647341398" sldId="1004"/>
            <ac:spMk id="41" creationId="{0BF4E8F0-D963-4144-83FF-C8DD261AB444}"/>
          </ac:spMkLst>
        </pc:spChg>
        <pc:grpChg chg="del">
          <ac:chgData name="Kitazawa Masakiyo" userId="2bf3742da7ad8ecb" providerId="LiveId" clId="{3C74B554-C281-4D23-A7F6-520F20F6DD0B}" dt="2022-04-05T06:24:46.526" v="2148" actId="478"/>
          <ac:grpSpMkLst>
            <pc:docMk/>
            <pc:sldMk cId="1647341398" sldId="1004"/>
            <ac:grpSpMk id="42" creationId="{5912AEBE-F194-484E-9DB2-81517E6CB6BA}"/>
          </ac:grpSpMkLst>
        </pc:grpChg>
        <pc:picChg chg="add del mod">
          <ac:chgData name="Kitazawa Masakiyo" userId="2bf3742da7ad8ecb" providerId="LiveId" clId="{3C74B554-C281-4D23-A7F6-520F20F6DD0B}" dt="2022-04-05T14:41:01.731" v="5896"/>
          <ac:picMkLst>
            <pc:docMk/>
            <pc:sldMk cId="1647341398" sldId="1004"/>
            <ac:picMk id="7" creationId="{97C2C80C-106F-4CFB-BCEE-15B5D0168270}"/>
          </ac:picMkLst>
        </pc:picChg>
        <pc:picChg chg="mod">
          <ac:chgData name="Kitazawa Masakiyo" userId="2bf3742da7ad8ecb" providerId="LiveId" clId="{3C74B554-C281-4D23-A7F6-520F20F6DD0B}" dt="2022-04-05T14:48:29.442" v="6092" actId="1076"/>
          <ac:picMkLst>
            <pc:docMk/>
            <pc:sldMk cId="1647341398" sldId="1004"/>
            <ac:picMk id="9" creationId="{FCF9642D-71C5-426B-BED2-1F8676D90A9C}"/>
          </ac:picMkLst>
        </pc:picChg>
        <pc:picChg chg="add del mod">
          <ac:chgData name="Kitazawa Masakiyo" userId="2bf3742da7ad8ecb" providerId="LiveId" clId="{3C74B554-C281-4D23-A7F6-520F20F6DD0B}" dt="2022-04-05T14:42:21.083" v="5923"/>
          <ac:picMkLst>
            <pc:docMk/>
            <pc:sldMk cId="1647341398" sldId="1004"/>
            <ac:picMk id="10" creationId="{053B8C3D-64D2-4D9A-95C2-3B7A606734CB}"/>
          </ac:picMkLst>
        </pc:picChg>
        <pc:picChg chg="add mod">
          <ac:chgData name="Kitazawa Masakiyo" userId="2bf3742da7ad8ecb" providerId="LiveId" clId="{3C74B554-C281-4D23-A7F6-520F20F6DD0B}" dt="2022-04-05T14:47:28.712" v="6081" actId="14100"/>
          <ac:picMkLst>
            <pc:docMk/>
            <pc:sldMk cId="1647341398" sldId="1004"/>
            <ac:picMk id="12" creationId="{E4C2AA74-FC8C-4839-AB9B-D05A8B9476FD}"/>
          </ac:picMkLst>
        </pc:picChg>
        <pc:picChg chg="add mod">
          <ac:chgData name="Kitazawa Masakiyo" userId="2bf3742da7ad8ecb" providerId="LiveId" clId="{3C74B554-C281-4D23-A7F6-520F20F6DD0B}" dt="2022-04-05T14:48:36.328" v="6097" actId="1038"/>
          <ac:picMkLst>
            <pc:docMk/>
            <pc:sldMk cId="1647341398" sldId="1004"/>
            <ac:picMk id="14" creationId="{BBBF331B-1ED5-4FB1-B0A9-8C6DEE576DFF}"/>
          </ac:picMkLst>
        </pc:picChg>
        <pc:picChg chg="add del mod">
          <ac:chgData name="Kitazawa Masakiyo" userId="2bf3742da7ad8ecb" providerId="LiveId" clId="{3C74B554-C281-4D23-A7F6-520F20F6DD0B}" dt="2022-04-05T14:42:36.537" v="5936"/>
          <ac:picMkLst>
            <pc:docMk/>
            <pc:sldMk cId="1647341398" sldId="1004"/>
            <ac:picMk id="15" creationId="{2BA4D2A6-63EA-498A-BAAB-3F123B19B5D8}"/>
          </ac:picMkLst>
        </pc:picChg>
        <pc:picChg chg="add mod">
          <ac:chgData name="Kitazawa Masakiyo" userId="2bf3742da7ad8ecb" providerId="LiveId" clId="{3C74B554-C281-4D23-A7F6-520F20F6DD0B}" dt="2022-04-05T14:47:43.215" v="6083" actId="1076"/>
          <ac:picMkLst>
            <pc:docMk/>
            <pc:sldMk cId="1647341398" sldId="1004"/>
            <ac:picMk id="17" creationId="{BE09FD28-28D0-4916-9B31-D954670FD6AC}"/>
          </ac:picMkLst>
        </pc:picChg>
        <pc:picChg chg="add del mod">
          <ac:chgData name="Kitazawa Masakiyo" userId="2bf3742da7ad8ecb" providerId="LiveId" clId="{3C74B554-C281-4D23-A7F6-520F20F6DD0B}" dt="2022-04-05T14:41:18.348" v="5910"/>
          <ac:picMkLst>
            <pc:docMk/>
            <pc:sldMk cId="1647341398" sldId="1004"/>
            <ac:picMk id="19" creationId="{EDB05ADF-74FF-4892-A2E4-F1CA41BFB13E}"/>
          </ac:picMkLst>
        </pc:picChg>
        <pc:picChg chg="add mod">
          <ac:chgData name="Kitazawa Masakiyo" userId="2bf3742da7ad8ecb" providerId="LiveId" clId="{3C74B554-C281-4D23-A7F6-520F20F6DD0B}" dt="2022-04-05T14:48:36.328" v="6097" actId="1038"/>
          <ac:picMkLst>
            <pc:docMk/>
            <pc:sldMk cId="1647341398" sldId="1004"/>
            <ac:picMk id="20" creationId="{3325C480-BE99-4756-9C96-1556357F7419}"/>
          </ac:picMkLst>
        </pc:picChg>
        <pc:picChg chg="add del">
          <ac:chgData name="Kitazawa Masakiyo" userId="2bf3742da7ad8ecb" providerId="LiveId" clId="{3C74B554-C281-4D23-A7F6-520F20F6DD0B}" dt="2022-04-05T14:37:21.388" v="5620" actId="21"/>
          <ac:picMkLst>
            <pc:docMk/>
            <pc:sldMk cId="1647341398" sldId="1004"/>
            <ac:picMk id="28" creationId="{CF8966FF-5358-4F5F-A029-080D0599C6B4}"/>
          </ac:picMkLst>
        </pc:picChg>
      </pc:sldChg>
      <pc:sldChg chg="addSp delSp modSp mod">
        <pc:chgData name="Kitazawa Masakiyo" userId="2bf3742da7ad8ecb" providerId="LiveId" clId="{3C74B554-C281-4D23-A7F6-520F20F6DD0B}" dt="2022-04-06T08:10:54.242" v="8683" actId="1076"/>
        <pc:sldMkLst>
          <pc:docMk/>
          <pc:sldMk cId="2496489300" sldId="1005"/>
        </pc:sldMkLst>
        <pc:spChg chg="mod">
          <ac:chgData name="Kitazawa Masakiyo" userId="2bf3742da7ad8ecb" providerId="LiveId" clId="{3C74B554-C281-4D23-A7F6-520F20F6DD0B}" dt="2022-04-05T06:31:01.468" v="2341" actId="20577"/>
          <ac:spMkLst>
            <pc:docMk/>
            <pc:sldMk cId="2496489300" sldId="1005"/>
            <ac:spMk id="3" creationId="{6994416F-8C7B-4465-9227-A1570569E4DA}"/>
          </ac:spMkLst>
        </pc:spChg>
        <pc:spChg chg="del mod">
          <ac:chgData name="Kitazawa Masakiyo" userId="2bf3742da7ad8ecb" providerId="LiveId" clId="{3C74B554-C281-4D23-A7F6-520F20F6DD0B}" dt="2022-04-06T08:10:30.460" v="8678" actId="478"/>
          <ac:spMkLst>
            <pc:docMk/>
            <pc:sldMk cId="2496489300" sldId="1005"/>
            <ac:spMk id="14" creationId="{7EE48725-48BA-4EC2-9308-B627B4127EA3}"/>
          </ac:spMkLst>
        </pc:spChg>
        <pc:spChg chg="mod">
          <ac:chgData name="Kitazawa Masakiyo" userId="2bf3742da7ad8ecb" providerId="LiveId" clId="{3C74B554-C281-4D23-A7F6-520F20F6DD0B}" dt="2022-04-05T14:16:10.685" v="5095" actId="1076"/>
          <ac:spMkLst>
            <pc:docMk/>
            <pc:sldMk cId="2496489300" sldId="1005"/>
            <ac:spMk id="15" creationId="{D0431525-A46A-428B-BB39-81AABDB8119B}"/>
          </ac:spMkLst>
        </pc:spChg>
        <pc:spChg chg="del mod">
          <ac:chgData name="Kitazawa Masakiyo" userId="2bf3742da7ad8ecb" providerId="LiveId" clId="{3C74B554-C281-4D23-A7F6-520F20F6DD0B}" dt="2022-04-05T14:15:56.788" v="5093" actId="478"/>
          <ac:spMkLst>
            <pc:docMk/>
            <pc:sldMk cId="2496489300" sldId="1005"/>
            <ac:spMk id="17" creationId="{C192D9D6-EAE4-4B57-91BD-2AB33D81BD3E}"/>
          </ac:spMkLst>
        </pc:spChg>
        <pc:spChg chg="mod">
          <ac:chgData name="Kitazawa Masakiyo" userId="2bf3742da7ad8ecb" providerId="LiveId" clId="{3C74B554-C281-4D23-A7F6-520F20F6DD0B}" dt="2022-04-05T14:16:22.257" v="5098" actId="14100"/>
          <ac:spMkLst>
            <pc:docMk/>
            <pc:sldMk cId="2496489300" sldId="1005"/>
            <ac:spMk id="18" creationId="{9E4FC429-F90F-4C8C-8D68-D9BAF86FE292}"/>
          </ac:spMkLst>
        </pc:spChg>
        <pc:spChg chg="mod">
          <ac:chgData name="Kitazawa Masakiyo" userId="2bf3742da7ad8ecb" providerId="LiveId" clId="{3C74B554-C281-4D23-A7F6-520F20F6DD0B}" dt="2022-04-05T14:16:10.685" v="5095" actId="1076"/>
          <ac:spMkLst>
            <pc:docMk/>
            <pc:sldMk cId="2496489300" sldId="1005"/>
            <ac:spMk id="22" creationId="{7FBB4D8D-89F7-4CC5-81F5-2BD645B61EAB}"/>
          </ac:spMkLst>
        </pc:spChg>
        <pc:spChg chg="mod">
          <ac:chgData name="Kitazawa Masakiyo" userId="2bf3742da7ad8ecb" providerId="LiveId" clId="{3C74B554-C281-4D23-A7F6-520F20F6DD0B}" dt="2022-04-05T14:16:34.596" v="5106" actId="20577"/>
          <ac:spMkLst>
            <pc:docMk/>
            <pc:sldMk cId="2496489300" sldId="1005"/>
            <ac:spMk id="23" creationId="{6255C80E-1FF4-46FD-8C56-D81A611434A3}"/>
          </ac:spMkLst>
        </pc:spChg>
        <pc:spChg chg="add mod">
          <ac:chgData name="Kitazawa Masakiyo" userId="2bf3742da7ad8ecb" providerId="LiveId" clId="{3C74B554-C281-4D23-A7F6-520F20F6DD0B}" dt="2022-04-06T08:10:54.242" v="8683" actId="1076"/>
          <ac:spMkLst>
            <pc:docMk/>
            <pc:sldMk cId="2496489300" sldId="1005"/>
            <ac:spMk id="25" creationId="{F0E4643F-71D1-4C13-8C84-525298909D60}"/>
          </ac:spMkLst>
        </pc:spChg>
        <pc:grpChg chg="mod">
          <ac:chgData name="Kitazawa Masakiyo" userId="2bf3742da7ad8ecb" providerId="LiveId" clId="{3C74B554-C281-4D23-A7F6-520F20F6DD0B}" dt="2022-04-05T15:26:39.769" v="6733" actId="14100"/>
          <ac:grpSpMkLst>
            <pc:docMk/>
            <pc:sldMk cId="2496489300" sldId="1005"/>
            <ac:grpSpMk id="10" creationId="{2D017F6B-9F36-498F-9065-927A484C00B0}"/>
          </ac:grpSpMkLst>
        </pc:grpChg>
        <pc:picChg chg="mod">
          <ac:chgData name="Kitazawa Masakiyo" userId="2bf3742da7ad8ecb" providerId="LiveId" clId="{3C74B554-C281-4D23-A7F6-520F20F6DD0B}" dt="2022-04-05T15:27:03.133" v="6738" actId="1076"/>
          <ac:picMkLst>
            <pc:docMk/>
            <pc:sldMk cId="2496489300" sldId="1005"/>
            <ac:picMk id="9" creationId="{7D35FF23-2CE0-46F8-B11F-80F816B18170}"/>
          </ac:picMkLst>
        </pc:picChg>
        <pc:picChg chg="mod">
          <ac:chgData name="Kitazawa Masakiyo" userId="2bf3742da7ad8ecb" providerId="LiveId" clId="{3C74B554-C281-4D23-A7F6-520F20F6DD0B}" dt="2022-04-05T15:26:58.277" v="6737" actId="14100"/>
          <ac:picMkLst>
            <pc:docMk/>
            <pc:sldMk cId="2496489300" sldId="1005"/>
            <ac:picMk id="11" creationId="{4E0ADA71-68FF-4A96-ABEA-66B98DC41D08}"/>
          </ac:picMkLst>
        </pc:picChg>
        <pc:picChg chg="del ord">
          <ac:chgData name="Kitazawa Masakiyo" userId="2bf3742da7ad8ecb" providerId="LiveId" clId="{3C74B554-C281-4D23-A7F6-520F20F6DD0B}" dt="2022-04-05T14:18:12.859" v="5115" actId="478"/>
          <ac:picMkLst>
            <pc:docMk/>
            <pc:sldMk cId="2496489300" sldId="1005"/>
            <ac:picMk id="13" creationId="{C763622E-2F6D-42B3-B83F-D6FA4A12B28A}"/>
          </ac:picMkLst>
        </pc:picChg>
        <pc:picChg chg="mod">
          <ac:chgData name="Kitazawa Masakiyo" userId="2bf3742da7ad8ecb" providerId="LiveId" clId="{3C74B554-C281-4D23-A7F6-520F20F6DD0B}" dt="2022-04-05T06:31:11.195" v="2408" actId="1038"/>
          <ac:picMkLst>
            <pc:docMk/>
            <pc:sldMk cId="2496489300" sldId="1005"/>
            <ac:picMk id="16" creationId="{C89E8EF8-5BE9-4EF8-888F-27CB1A6E48A6}"/>
          </ac:picMkLst>
        </pc:picChg>
        <pc:picChg chg="mod">
          <ac:chgData name="Kitazawa Masakiyo" userId="2bf3742da7ad8ecb" providerId="LiveId" clId="{3C74B554-C281-4D23-A7F6-520F20F6DD0B}" dt="2022-04-05T15:27:06.070" v="6739" actId="1076"/>
          <ac:picMkLst>
            <pc:docMk/>
            <pc:sldMk cId="2496489300" sldId="1005"/>
            <ac:picMk id="19" creationId="{451E69AC-923F-4D4C-B806-5CD0CCA2D7BF}"/>
          </ac:picMkLst>
        </pc:picChg>
        <pc:picChg chg="mod">
          <ac:chgData name="Kitazawa Masakiyo" userId="2bf3742da7ad8ecb" providerId="LiveId" clId="{3C74B554-C281-4D23-A7F6-520F20F6DD0B}" dt="2022-04-05T14:15:29.535" v="5087" actId="1076"/>
          <ac:picMkLst>
            <pc:docMk/>
            <pc:sldMk cId="2496489300" sldId="1005"/>
            <ac:picMk id="20" creationId="{AC70C1F5-558D-4E57-9C93-0F998988B6AF}"/>
          </ac:picMkLst>
        </pc:picChg>
        <pc:picChg chg="add mod ord modCrop">
          <ac:chgData name="Kitazawa Masakiyo" userId="2bf3742da7ad8ecb" providerId="LiveId" clId="{3C74B554-C281-4D23-A7F6-520F20F6DD0B}" dt="2022-04-05T14:18:11.287" v="5114" actId="1076"/>
          <ac:picMkLst>
            <pc:docMk/>
            <pc:sldMk cId="2496489300" sldId="1005"/>
            <ac:picMk id="21" creationId="{26C2C4D9-DC67-4AB4-A070-927D93DF27AF}"/>
          </ac:picMkLst>
        </pc:picChg>
        <pc:picChg chg="add mod modCrop">
          <ac:chgData name="Kitazawa Masakiyo" userId="2bf3742da7ad8ecb" providerId="LiveId" clId="{3C74B554-C281-4D23-A7F6-520F20F6DD0B}" dt="2022-04-05T14:19:17.523" v="5121" actId="732"/>
          <ac:picMkLst>
            <pc:docMk/>
            <pc:sldMk cId="2496489300" sldId="1005"/>
            <ac:picMk id="24" creationId="{11B491E9-BBE6-45E1-A4C2-177623B5E446}"/>
          </ac:picMkLst>
        </pc:picChg>
      </pc:sldChg>
      <pc:sldChg chg="modSp mod ord">
        <pc:chgData name="Kitazawa Masakiyo" userId="2bf3742da7ad8ecb" providerId="LiveId" clId="{3C74B554-C281-4D23-A7F6-520F20F6DD0B}" dt="2022-04-05T14:21:39.136" v="5415" actId="1038"/>
        <pc:sldMkLst>
          <pc:docMk/>
          <pc:sldMk cId="3456415152" sldId="1007"/>
        </pc:sldMkLst>
        <pc:spChg chg="mod">
          <ac:chgData name="Kitazawa Masakiyo" userId="2bf3742da7ad8ecb" providerId="LiveId" clId="{3C74B554-C281-4D23-A7F6-520F20F6DD0B}" dt="2022-04-05T14:20:00.749" v="5140" actId="20577"/>
          <ac:spMkLst>
            <pc:docMk/>
            <pc:sldMk cId="3456415152" sldId="1007"/>
            <ac:spMk id="3" creationId="{C8973806-F0DE-4B6F-8C90-8DE902D8B091}"/>
          </ac:spMkLst>
        </pc:spChg>
        <pc:spChg chg="mod">
          <ac:chgData name="Kitazawa Masakiyo" userId="2bf3742da7ad8ecb" providerId="LiveId" clId="{3C74B554-C281-4D23-A7F6-520F20F6DD0B}" dt="2022-04-05T14:20:07.816" v="5155" actId="20577"/>
          <ac:spMkLst>
            <pc:docMk/>
            <pc:sldMk cId="3456415152" sldId="1007"/>
            <ac:spMk id="6" creationId="{681E9943-674A-4513-B9B3-BCFF91E9E4D7}"/>
          </ac:spMkLst>
        </pc:spChg>
        <pc:spChg chg="mod">
          <ac:chgData name="Kitazawa Masakiyo" userId="2bf3742da7ad8ecb" providerId="LiveId" clId="{3C74B554-C281-4D23-A7F6-520F20F6DD0B}" dt="2022-04-05T14:20:11.693" v="5162" actId="6549"/>
          <ac:spMkLst>
            <pc:docMk/>
            <pc:sldMk cId="3456415152" sldId="1007"/>
            <ac:spMk id="7" creationId="{10649A8C-8BD8-4909-9FFE-C44C9399D74D}"/>
          </ac:spMkLst>
        </pc:spChg>
        <pc:spChg chg="mod">
          <ac:chgData name="Kitazawa Masakiyo" userId="2bf3742da7ad8ecb" providerId="LiveId" clId="{3C74B554-C281-4D23-A7F6-520F20F6DD0B}" dt="2022-04-05T14:20:16.152" v="5172" actId="20577"/>
          <ac:spMkLst>
            <pc:docMk/>
            <pc:sldMk cId="3456415152" sldId="1007"/>
            <ac:spMk id="8" creationId="{C2CD42B6-DD3E-4F15-A0DB-564290EF04DF}"/>
          </ac:spMkLst>
        </pc:spChg>
        <pc:spChg chg="mod">
          <ac:chgData name="Kitazawa Masakiyo" userId="2bf3742da7ad8ecb" providerId="LiveId" clId="{3C74B554-C281-4D23-A7F6-520F20F6DD0B}" dt="2022-04-05T14:20:22.473" v="5182" actId="6549"/>
          <ac:spMkLst>
            <pc:docMk/>
            <pc:sldMk cId="3456415152" sldId="1007"/>
            <ac:spMk id="11" creationId="{129FC141-58FB-4AC8-B0D5-7CD98BF9611D}"/>
          </ac:spMkLst>
        </pc:spChg>
        <pc:spChg chg="mod">
          <ac:chgData name="Kitazawa Masakiyo" userId="2bf3742da7ad8ecb" providerId="LiveId" clId="{3C74B554-C281-4D23-A7F6-520F20F6DD0B}" dt="2022-04-05T14:20:27.308" v="5192" actId="6549"/>
          <ac:spMkLst>
            <pc:docMk/>
            <pc:sldMk cId="3456415152" sldId="1007"/>
            <ac:spMk id="12" creationId="{C71F6403-5C12-438C-B4D6-B80F435CE0E6}"/>
          </ac:spMkLst>
        </pc:spChg>
        <pc:spChg chg="mod">
          <ac:chgData name="Kitazawa Masakiyo" userId="2bf3742da7ad8ecb" providerId="LiveId" clId="{3C74B554-C281-4D23-A7F6-520F20F6DD0B}" dt="2022-04-05T14:21:08.145" v="5324" actId="6549"/>
          <ac:spMkLst>
            <pc:docMk/>
            <pc:sldMk cId="3456415152" sldId="1007"/>
            <ac:spMk id="18" creationId="{FB17D9FD-8DDF-47F1-874E-0DEA4A16682D}"/>
          </ac:spMkLst>
        </pc:spChg>
        <pc:spChg chg="mod">
          <ac:chgData name="Kitazawa Masakiyo" userId="2bf3742da7ad8ecb" providerId="LiveId" clId="{3C74B554-C281-4D23-A7F6-520F20F6DD0B}" dt="2022-04-05T14:21:23.468" v="5385" actId="6549"/>
          <ac:spMkLst>
            <pc:docMk/>
            <pc:sldMk cId="3456415152" sldId="1007"/>
            <ac:spMk id="19" creationId="{812AF438-EB3D-4700-BD2E-217D8FDC1316}"/>
          </ac:spMkLst>
        </pc:spChg>
        <pc:spChg chg="mod">
          <ac:chgData name="Kitazawa Masakiyo" userId="2bf3742da7ad8ecb" providerId="LiveId" clId="{3C74B554-C281-4D23-A7F6-520F20F6DD0B}" dt="2022-04-05T14:20:39.061" v="5217" actId="20577"/>
          <ac:spMkLst>
            <pc:docMk/>
            <pc:sldMk cId="3456415152" sldId="1007"/>
            <ac:spMk id="22" creationId="{63439A68-128D-4B1D-A2BF-65E4E61FE94A}"/>
          </ac:spMkLst>
        </pc:spChg>
        <pc:spChg chg="mod">
          <ac:chgData name="Kitazawa Masakiyo" userId="2bf3742da7ad8ecb" providerId="LiveId" clId="{3C74B554-C281-4D23-A7F6-520F20F6DD0B}" dt="2022-04-05T14:21:39.136" v="5415" actId="1038"/>
          <ac:spMkLst>
            <pc:docMk/>
            <pc:sldMk cId="3456415152" sldId="1007"/>
            <ac:spMk id="23" creationId="{AE377318-063F-4B3E-9B61-5A3D4670FF13}"/>
          </ac:spMkLst>
        </pc:spChg>
        <pc:spChg chg="mod">
          <ac:chgData name="Kitazawa Masakiyo" userId="2bf3742da7ad8ecb" providerId="LiveId" clId="{3C74B554-C281-4D23-A7F6-520F20F6DD0B}" dt="2022-04-05T14:20:52.396" v="5251" actId="6549"/>
          <ac:spMkLst>
            <pc:docMk/>
            <pc:sldMk cId="3456415152" sldId="1007"/>
            <ac:spMk id="24" creationId="{FA66838F-CEE7-430C-A8B8-F99589C5272E}"/>
          </ac:spMkLst>
        </pc:spChg>
        <pc:picChg chg="mod">
          <ac:chgData name="Kitazawa Masakiyo" userId="2bf3742da7ad8ecb" providerId="LiveId" clId="{3C74B554-C281-4D23-A7F6-520F20F6DD0B}" dt="2022-04-05T14:21:13.040" v="5351" actId="1037"/>
          <ac:picMkLst>
            <pc:docMk/>
            <pc:sldMk cId="3456415152" sldId="1007"/>
            <ac:picMk id="20" creationId="{828DBBE3-1750-46A0-9A93-5E2222B96441}"/>
          </ac:picMkLst>
        </pc:picChg>
        <pc:picChg chg="mod">
          <ac:chgData name="Kitazawa Masakiyo" userId="2bf3742da7ad8ecb" providerId="LiveId" clId="{3C74B554-C281-4D23-A7F6-520F20F6DD0B}" dt="2022-04-05T14:21:29.836" v="5403" actId="1038"/>
          <ac:picMkLst>
            <pc:docMk/>
            <pc:sldMk cId="3456415152" sldId="1007"/>
            <ac:picMk id="21" creationId="{9C4974CC-F940-4788-98AD-48C805BA9281}"/>
          </ac:picMkLst>
        </pc:picChg>
        <pc:picChg chg="mod">
          <ac:chgData name="Kitazawa Masakiyo" userId="2bf3742da7ad8ecb" providerId="LiveId" clId="{3C74B554-C281-4D23-A7F6-520F20F6DD0B}" dt="2022-04-05T14:20:57.436" v="5293" actId="1037"/>
          <ac:picMkLst>
            <pc:docMk/>
            <pc:sldMk cId="3456415152" sldId="1007"/>
            <ac:picMk id="27" creationId="{1050F308-01E1-423A-8BEC-1B79D3FC7563}"/>
          </ac:picMkLst>
        </pc:picChg>
      </pc:sldChg>
      <pc:sldChg chg="addSp delSp modSp mod ord">
        <pc:chgData name="Kitazawa Masakiyo" userId="2bf3742da7ad8ecb" providerId="LiveId" clId="{3C74B554-C281-4D23-A7F6-520F20F6DD0B}" dt="2022-04-06T01:11:18.659" v="7757" actId="14100"/>
        <pc:sldMkLst>
          <pc:docMk/>
          <pc:sldMk cId="3268085197" sldId="1008"/>
        </pc:sldMkLst>
        <pc:spChg chg="mod">
          <ac:chgData name="Kitazawa Masakiyo" userId="2bf3742da7ad8ecb" providerId="LiveId" clId="{3C74B554-C281-4D23-A7F6-520F20F6DD0B}" dt="2022-04-06T01:07:23.472" v="7678" actId="20577"/>
          <ac:spMkLst>
            <pc:docMk/>
            <pc:sldMk cId="3268085197" sldId="1008"/>
            <ac:spMk id="3" creationId="{6994416F-8C7B-4465-9227-A1570569E4DA}"/>
          </ac:spMkLst>
        </pc:spChg>
        <pc:spChg chg="del mod">
          <ac:chgData name="Kitazawa Masakiyo" userId="2bf3742da7ad8ecb" providerId="LiveId" clId="{3C74B554-C281-4D23-A7F6-520F20F6DD0B}" dt="2022-04-05T14:35:31.142" v="5606" actId="478"/>
          <ac:spMkLst>
            <pc:docMk/>
            <pc:sldMk cId="3268085197" sldId="1008"/>
            <ac:spMk id="15" creationId="{39D0D4C5-1E2A-4A0F-9EF3-B9847A8C3E1E}"/>
          </ac:spMkLst>
        </pc:spChg>
        <pc:spChg chg="del">
          <ac:chgData name="Kitazawa Masakiyo" userId="2bf3742da7ad8ecb" providerId="LiveId" clId="{3C74B554-C281-4D23-A7F6-520F20F6DD0B}" dt="2022-04-05T13:54:07.764" v="4276" actId="478"/>
          <ac:spMkLst>
            <pc:docMk/>
            <pc:sldMk cId="3268085197" sldId="1008"/>
            <ac:spMk id="16" creationId="{DF76280D-03D1-4C23-AE9E-5F66811F5B73}"/>
          </ac:spMkLst>
        </pc:spChg>
        <pc:spChg chg="mod">
          <ac:chgData name="Kitazawa Masakiyo" userId="2bf3742da7ad8ecb" providerId="LiveId" clId="{3C74B554-C281-4D23-A7F6-520F20F6DD0B}" dt="2022-04-06T01:11:13.972" v="7756" actId="404"/>
          <ac:spMkLst>
            <pc:docMk/>
            <pc:sldMk cId="3268085197" sldId="1008"/>
            <ac:spMk id="17" creationId="{A0C21D30-637B-44C6-B955-1D6F1ADAED32}"/>
          </ac:spMkLst>
        </pc:spChg>
        <pc:spChg chg="add mod ord">
          <ac:chgData name="Kitazawa Masakiyo" userId="2bf3742da7ad8ecb" providerId="LiveId" clId="{3C74B554-C281-4D23-A7F6-520F20F6DD0B}" dt="2022-04-06T01:11:18.659" v="7757" actId="14100"/>
          <ac:spMkLst>
            <pc:docMk/>
            <pc:sldMk cId="3268085197" sldId="1008"/>
            <ac:spMk id="18" creationId="{563B9436-6EBD-4F47-8646-096D47111D53}"/>
          </ac:spMkLst>
        </pc:spChg>
        <pc:picChg chg="add mod">
          <ac:chgData name="Kitazawa Masakiyo" userId="2bf3742da7ad8ecb" providerId="LiveId" clId="{3C74B554-C281-4D23-A7F6-520F20F6DD0B}" dt="2022-04-05T15:14:54.675" v="6264" actId="1036"/>
          <ac:picMkLst>
            <pc:docMk/>
            <pc:sldMk cId="3268085197" sldId="1008"/>
            <ac:picMk id="7" creationId="{D9D3DF52-BF42-4E0F-BD9E-DFBF4581738A}"/>
          </ac:picMkLst>
        </pc:picChg>
        <pc:picChg chg="add del mod">
          <ac:chgData name="Kitazawa Masakiyo" userId="2bf3742da7ad8ecb" providerId="LiveId" clId="{3C74B554-C281-4D23-A7F6-520F20F6DD0B}" dt="2022-04-05T15:14:12.437" v="6249"/>
          <ac:picMkLst>
            <pc:docMk/>
            <pc:sldMk cId="3268085197" sldId="1008"/>
            <ac:picMk id="19" creationId="{C84A59FF-9451-4C88-A938-1FCE65B1CD32}"/>
          </ac:picMkLst>
        </pc:picChg>
      </pc:sldChg>
      <pc:sldChg chg="addSp modSp mod ord">
        <pc:chgData name="Kitazawa Masakiyo" userId="2bf3742da7ad8ecb" providerId="LiveId" clId="{3C74B554-C281-4D23-A7F6-520F20F6DD0B}" dt="2022-04-06T10:09:15.352" v="8689" actId="20577"/>
        <pc:sldMkLst>
          <pc:docMk/>
          <pc:sldMk cId="530534865" sldId="1009"/>
        </pc:sldMkLst>
        <pc:spChg chg="mod">
          <ac:chgData name="Kitazawa Masakiyo" userId="2bf3742da7ad8ecb" providerId="LiveId" clId="{3C74B554-C281-4D23-A7F6-520F20F6DD0B}" dt="2022-04-06T06:42:13.132" v="8513" actId="1037"/>
          <ac:spMkLst>
            <pc:docMk/>
            <pc:sldMk cId="530534865" sldId="1009"/>
            <ac:spMk id="2" creationId="{551BCDC9-E5BD-4D56-8233-96A12C1386AE}"/>
          </ac:spMkLst>
        </pc:spChg>
        <pc:spChg chg="mod">
          <ac:chgData name="Kitazawa Masakiyo" userId="2bf3742da7ad8ecb" providerId="LiveId" clId="{3C74B554-C281-4D23-A7F6-520F20F6DD0B}" dt="2022-04-05T06:03:17.409" v="302" actId="6549"/>
          <ac:spMkLst>
            <pc:docMk/>
            <pc:sldMk cId="530534865" sldId="1009"/>
            <ac:spMk id="3" creationId="{A0708827-E2E5-447C-ADDF-74BDE22DBA8F}"/>
          </ac:spMkLst>
        </pc:spChg>
        <pc:spChg chg="mod">
          <ac:chgData name="Kitazawa Masakiyo" userId="2bf3742da7ad8ecb" providerId="LiveId" clId="{3C74B554-C281-4D23-A7F6-520F20F6DD0B}" dt="2022-04-05T14:50:57.678" v="6194" actId="113"/>
          <ac:spMkLst>
            <pc:docMk/>
            <pc:sldMk cId="530534865" sldId="1009"/>
            <ac:spMk id="9" creationId="{09CD292B-29D5-4F0A-AE46-B48807B5DB0A}"/>
          </ac:spMkLst>
        </pc:spChg>
        <pc:spChg chg="add mod ord">
          <ac:chgData name="Kitazawa Masakiyo" userId="2bf3742da7ad8ecb" providerId="LiveId" clId="{3C74B554-C281-4D23-A7F6-520F20F6DD0B}" dt="2022-04-06T06:38:15.143" v="8443" actId="166"/>
          <ac:spMkLst>
            <pc:docMk/>
            <pc:sldMk cId="530534865" sldId="1009"/>
            <ac:spMk id="10" creationId="{36822387-848B-45B3-8CEE-5A115B342F76}"/>
          </ac:spMkLst>
        </pc:spChg>
        <pc:spChg chg="add mod">
          <ac:chgData name="Kitazawa Masakiyo" userId="2bf3742da7ad8ecb" providerId="LiveId" clId="{3C74B554-C281-4D23-A7F6-520F20F6DD0B}" dt="2022-04-06T06:38:20.088" v="8444" actId="207"/>
          <ac:spMkLst>
            <pc:docMk/>
            <pc:sldMk cId="530534865" sldId="1009"/>
            <ac:spMk id="11" creationId="{3E3DF922-B4FC-492B-9A81-6ADD0C33E88F}"/>
          </ac:spMkLst>
        </pc:spChg>
        <pc:spChg chg="add mod">
          <ac:chgData name="Kitazawa Masakiyo" userId="2bf3742da7ad8ecb" providerId="LiveId" clId="{3C74B554-C281-4D23-A7F6-520F20F6DD0B}" dt="2022-04-06T06:42:27.954" v="8518" actId="1036"/>
          <ac:spMkLst>
            <pc:docMk/>
            <pc:sldMk cId="530534865" sldId="1009"/>
            <ac:spMk id="12" creationId="{33CBF599-3F56-4881-B485-FBFB01737D4E}"/>
          </ac:spMkLst>
        </pc:spChg>
        <pc:spChg chg="mod">
          <ac:chgData name="Kitazawa Masakiyo" userId="2bf3742da7ad8ecb" providerId="LiveId" clId="{3C74B554-C281-4D23-A7F6-520F20F6DD0B}" dt="2022-04-06T10:09:15.352" v="8689" actId="20577"/>
          <ac:spMkLst>
            <pc:docMk/>
            <pc:sldMk cId="530534865" sldId="1009"/>
            <ac:spMk id="14" creationId="{D60AAC73-0833-46EC-B99A-5B856E008689}"/>
          </ac:spMkLst>
        </pc:spChg>
        <pc:picChg chg="mod">
          <ac:chgData name="Kitazawa Masakiyo" userId="2bf3742da7ad8ecb" providerId="LiveId" clId="{3C74B554-C281-4D23-A7F6-520F20F6DD0B}" dt="2022-04-06T06:38:31.142" v="8448" actId="1076"/>
          <ac:picMkLst>
            <pc:docMk/>
            <pc:sldMk cId="530534865" sldId="1009"/>
            <ac:picMk id="15" creationId="{1A61200A-C4E6-40CE-8A91-8124323B40BE}"/>
          </ac:picMkLst>
        </pc:picChg>
      </pc:sldChg>
      <pc:sldChg chg="addSp delSp modSp mod ord modAnim">
        <pc:chgData name="Kitazawa Masakiyo" userId="2bf3742da7ad8ecb" providerId="LiveId" clId="{3C74B554-C281-4D23-A7F6-520F20F6DD0B}" dt="2022-04-06T06:48:33.287" v="8628" actId="1076"/>
        <pc:sldMkLst>
          <pc:docMk/>
          <pc:sldMk cId="3727428256" sldId="1041"/>
        </pc:sldMkLst>
        <pc:spChg chg="mod">
          <ac:chgData name="Kitazawa Masakiyo" userId="2bf3742da7ad8ecb" providerId="LiveId" clId="{3C74B554-C281-4D23-A7F6-520F20F6DD0B}" dt="2022-04-05T15:29:54.301" v="6747"/>
          <ac:spMkLst>
            <pc:docMk/>
            <pc:sldMk cId="3727428256" sldId="1041"/>
            <ac:spMk id="2" creationId="{03D00A45-F458-4A3F-BE00-0762AABDF46D}"/>
          </ac:spMkLst>
        </pc:spChg>
        <pc:spChg chg="mod">
          <ac:chgData name="Kitazawa Masakiyo" userId="2bf3742da7ad8ecb" providerId="LiveId" clId="{3C74B554-C281-4D23-A7F6-520F20F6DD0B}" dt="2022-04-06T01:14:11.140" v="7772" actId="1076"/>
          <ac:spMkLst>
            <pc:docMk/>
            <pc:sldMk cId="3727428256" sldId="1041"/>
            <ac:spMk id="3" creationId="{243F5779-DFC3-4D27-876D-C71A61838F04}"/>
          </ac:spMkLst>
        </pc:spChg>
        <pc:spChg chg="add mod">
          <ac:chgData name="Kitazawa Masakiyo" userId="2bf3742da7ad8ecb" providerId="LiveId" clId="{3C74B554-C281-4D23-A7F6-520F20F6DD0B}" dt="2022-04-06T01:14:11.140" v="7772" actId="1076"/>
          <ac:spMkLst>
            <pc:docMk/>
            <pc:sldMk cId="3727428256" sldId="1041"/>
            <ac:spMk id="4" creationId="{2A50940B-4A71-45D7-8B70-771610C62FD8}"/>
          </ac:spMkLst>
        </pc:spChg>
        <pc:spChg chg="mod">
          <ac:chgData name="Kitazawa Masakiyo" userId="2bf3742da7ad8ecb" providerId="LiveId" clId="{3C74B554-C281-4D23-A7F6-520F20F6DD0B}" dt="2022-04-06T06:45:35.452" v="8519" actId="164"/>
          <ac:spMkLst>
            <pc:docMk/>
            <pc:sldMk cId="3727428256" sldId="1041"/>
            <ac:spMk id="8" creationId="{5F13D645-74DC-4872-A20A-79144066F1A3}"/>
          </ac:spMkLst>
        </pc:spChg>
        <pc:spChg chg="del">
          <ac:chgData name="Kitazawa Masakiyo" userId="2bf3742da7ad8ecb" providerId="LiveId" clId="{3C74B554-C281-4D23-A7F6-520F20F6DD0B}" dt="2022-04-05T06:25:38.395" v="2150" actId="478"/>
          <ac:spMkLst>
            <pc:docMk/>
            <pc:sldMk cId="3727428256" sldId="1041"/>
            <ac:spMk id="9" creationId="{9DF18EB6-17F1-4C1A-AE7B-B29C901EA855}"/>
          </ac:spMkLst>
        </pc:spChg>
        <pc:spChg chg="mod">
          <ac:chgData name="Kitazawa Masakiyo" userId="2bf3742da7ad8ecb" providerId="LiveId" clId="{3C74B554-C281-4D23-A7F6-520F20F6DD0B}" dt="2022-04-06T01:13:59.484" v="7770" actId="1076"/>
          <ac:spMkLst>
            <pc:docMk/>
            <pc:sldMk cId="3727428256" sldId="1041"/>
            <ac:spMk id="10" creationId="{8464B025-0CCB-42DF-899F-0C7FCE706463}"/>
          </ac:spMkLst>
        </pc:spChg>
        <pc:spChg chg="mod">
          <ac:chgData name="Kitazawa Masakiyo" userId="2bf3742da7ad8ecb" providerId="LiveId" clId="{3C74B554-C281-4D23-A7F6-520F20F6DD0B}" dt="2022-04-06T01:14:17.804" v="7774" actId="113"/>
          <ac:spMkLst>
            <pc:docMk/>
            <pc:sldMk cId="3727428256" sldId="1041"/>
            <ac:spMk id="11" creationId="{5E7C84D5-7BC7-4FA9-AA28-3DB1103165A4}"/>
          </ac:spMkLst>
        </pc:spChg>
        <pc:spChg chg="add mod">
          <ac:chgData name="Kitazawa Masakiyo" userId="2bf3742da7ad8ecb" providerId="LiveId" clId="{3C74B554-C281-4D23-A7F6-520F20F6DD0B}" dt="2022-04-06T01:14:05.723" v="7771" actId="1076"/>
          <ac:spMkLst>
            <pc:docMk/>
            <pc:sldMk cId="3727428256" sldId="1041"/>
            <ac:spMk id="12" creationId="{7B9AD5CD-F27C-4E38-9F8B-F049C850BBD1}"/>
          </ac:spMkLst>
        </pc:spChg>
        <pc:spChg chg="mod">
          <ac:chgData name="Kitazawa Masakiyo" userId="2bf3742da7ad8ecb" providerId="LiveId" clId="{3C74B554-C281-4D23-A7F6-520F20F6DD0B}" dt="2022-04-06T01:14:11.140" v="7772" actId="1076"/>
          <ac:spMkLst>
            <pc:docMk/>
            <pc:sldMk cId="3727428256" sldId="1041"/>
            <ac:spMk id="13" creationId="{DE18010F-61A6-41DC-8885-E83DA08AA852}"/>
          </ac:spMkLst>
        </pc:spChg>
        <pc:spChg chg="mod">
          <ac:chgData name="Kitazawa Masakiyo" userId="2bf3742da7ad8ecb" providerId="LiveId" clId="{3C74B554-C281-4D23-A7F6-520F20F6DD0B}" dt="2022-04-06T01:13:59.484" v="7770" actId="1076"/>
          <ac:spMkLst>
            <pc:docMk/>
            <pc:sldMk cId="3727428256" sldId="1041"/>
            <ac:spMk id="15" creationId="{8C3DA33A-D0AA-4CBA-B98D-51B95B2E910A}"/>
          </ac:spMkLst>
        </pc:spChg>
        <pc:spChg chg="mod">
          <ac:chgData name="Kitazawa Masakiyo" userId="2bf3742da7ad8ecb" providerId="LiveId" clId="{3C74B554-C281-4D23-A7F6-520F20F6DD0B}" dt="2022-04-06T01:14:11.140" v="7772" actId="1076"/>
          <ac:spMkLst>
            <pc:docMk/>
            <pc:sldMk cId="3727428256" sldId="1041"/>
            <ac:spMk id="16" creationId="{06FEC504-3DE9-46C9-9311-E66B8280DD21}"/>
          </ac:spMkLst>
        </pc:spChg>
        <pc:spChg chg="mod">
          <ac:chgData name="Kitazawa Masakiyo" userId="2bf3742da7ad8ecb" providerId="LiveId" clId="{3C74B554-C281-4D23-A7F6-520F20F6DD0B}" dt="2022-04-06T06:48:16.023" v="8625" actId="1038"/>
          <ac:spMkLst>
            <pc:docMk/>
            <pc:sldMk cId="3727428256" sldId="1041"/>
            <ac:spMk id="17" creationId="{6A501AC9-43A8-4C39-AEA7-D0FEE1E3D32A}"/>
          </ac:spMkLst>
        </pc:spChg>
        <pc:spChg chg="mod">
          <ac:chgData name="Kitazawa Masakiyo" userId="2bf3742da7ad8ecb" providerId="LiveId" clId="{3C74B554-C281-4D23-A7F6-520F20F6DD0B}" dt="2022-04-06T01:14:11.140" v="7772" actId="1076"/>
          <ac:spMkLst>
            <pc:docMk/>
            <pc:sldMk cId="3727428256" sldId="1041"/>
            <ac:spMk id="18" creationId="{DB9F3A12-F9D7-42AD-BDC9-DEE8124FC029}"/>
          </ac:spMkLst>
        </pc:spChg>
        <pc:spChg chg="mod">
          <ac:chgData name="Kitazawa Masakiyo" userId="2bf3742da7ad8ecb" providerId="LiveId" clId="{3C74B554-C281-4D23-A7F6-520F20F6DD0B}" dt="2022-04-06T01:13:59.484" v="7770" actId="1076"/>
          <ac:spMkLst>
            <pc:docMk/>
            <pc:sldMk cId="3727428256" sldId="1041"/>
            <ac:spMk id="19" creationId="{6AE24F33-2696-457F-8E1D-BDC164E10CBF}"/>
          </ac:spMkLst>
        </pc:spChg>
        <pc:spChg chg="add mod">
          <ac:chgData name="Kitazawa Masakiyo" userId="2bf3742da7ad8ecb" providerId="LiveId" clId="{3C74B554-C281-4D23-A7F6-520F20F6DD0B}" dt="2022-04-06T01:13:59.484" v="7770" actId="1076"/>
          <ac:spMkLst>
            <pc:docMk/>
            <pc:sldMk cId="3727428256" sldId="1041"/>
            <ac:spMk id="20" creationId="{DC9193B4-B70E-4E59-9124-345D0B33FEBF}"/>
          </ac:spMkLst>
        </pc:spChg>
        <pc:spChg chg="add del mod">
          <ac:chgData name="Kitazawa Masakiyo" userId="2bf3742da7ad8ecb" providerId="LiveId" clId="{3C74B554-C281-4D23-A7F6-520F20F6DD0B}" dt="2022-04-05T15:35:07.095" v="6878"/>
          <ac:spMkLst>
            <pc:docMk/>
            <pc:sldMk cId="3727428256" sldId="1041"/>
            <ac:spMk id="22" creationId="{98F79563-D4F4-4297-9EAE-D1B4D923FF39}"/>
          </ac:spMkLst>
        </pc:spChg>
        <pc:spChg chg="add mod">
          <ac:chgData name="Kitazawa Masakiyo" userId="2bf3742da7ad8ecb" providerId="LiveId" clId="{3C74B554-C281-4D23-A7F6-520F20F6DD0B}" dt="2022-04-06T06:47:58.651" v="8588" actId="164"/>
          <ac:spMkLst>
            <pc:docMk/>
            <pc:sldMk cId="3727428256" sldId="1041"/>
            <ac:spMk id="22" creationId="{BC924DA9-CDD7-459D-B461-5344339E37EB}"/>
          </ac:spMkLst>
        </pc:spChg>
        <pc:spChg chg="add del mod">
          <ac:chgData name="Kitazawa Masakiyo" userId="2bf3742da7ad8ecb" providerId="LiveId" clId="{3C74B554-C281-4D23-A7F6-520F20F6DD0B}" dt="2022-04-05T15:35:07.095" v="6878"/>
          <ac:spMkLst>
            <pc:docMk/>
            <pc:sldMk cId="3727428256" sldId="1041"/>
            <ac:spMk id="23" creationId="{470A7575-11F5-4DA4-8328-6DECEEBF2517}"/>
          </ac:spMkLst>
        </pc:spChg>
        <pc:spChg chg="add mod">
          <ac:chgData name="Kitazawa Masakiyo" userId="2bf3742da7ad8ecb" providerId="LiveId" clId="{3C74B554-C281-4D23-A7F6-520F20F6DD0B}" dt="2022-04-06T06:47:58.651" v="8588" actId="164"/>
          <ac:spMkLst>
            <pc:docMk/>
            <pc:sldMk cId="3727428256" sldId="1041"/>
            <ac:spMk id="23" creationId="{5463E6FB-830C-4217-BC97-0260C1C06A43}"/>
          </ac:spMkLst>
        </pc:spChg>
        <pc:grpChg chg="add mod">
          <ac:chgData name="Kitazawa Masakiyo" userId="2bf3742da7ad8ecb" providerId="LiveId" clId="{3C74B554-C281-4D23-A7F6-520F20F6DD0B}" dt="2022-04-06T06:48:30.624" v="8627" actId="14100"/>
          <ac:grpSpMkLst>
            <pc:docMk/>
            <pc:sldMk cId="3727428256" sldId="1041"/>
            <ac:grpSpMk id="9" creationId="{B2EDC2D9-D5A1-493A-9C8A-1CA8F9142CD9}"/>
          </ac:grpSpMkLst>
        </pc:grpChg>
        <pc:grpChg chg="add mod">
          <ac:chgData name="Kitazawa Masakiyo" userId="2bf3742da7ad8ecb" providerId="LiveId" clId="{3C74B554-C281-4D23-A7F6-520F20F6DD0B}" dt="2022-04-06T06:48:09.896" v="8612" actId="1036"/>
          <ac:grpSpMkLst>
            <pc:docMk/>
            <pc:sldMk cId="3727428256" sldId="1041"/>
            <ac:grpSpMk id="14" creationId="{B697991C-5E90-4866-A0FC-D50011AC4BBE}"/>
          </ac:grpSpMkLst>
        </pc:grpChg>
        <pc:picChg chg="mod">
          <ac:chgData name="Kitazawa Masakiyo" userId="2bf3742da7ad8ecb" providerId="LiveId" clId="{3C74B554-C281-4D23-A7F6-520F20F6DD0B}" dt="2022-04-06T06:45:35.452" v="8519" actId="164"/>
          <ac:picMkLst>
            <pc:docMk/>
            <pc:sldMk cId="3727428256" sldId="1041"/>
            <ac:picMk id="5" creationId="{3C20459B-6E44-47E8-B7AA-1F1C9658F1F2}"/>
          </ac:picMkLst>
        </pc:picChg>
        <pc:picChg chg="mod">
          <ac:chgData name="Kitazawa Masakiyo" userId="2bf3742da7ad8ecb" providerId="LiveId" clId="{3C74B554-C281-4D23-A7F6-520F20F6DD0B}" dt="2022-04-06T06:48:33.287" v="8628" actId="1076"/>
          <ac:picMkLst>
            <pc:docMk/>
            <pc:sldMk cId="3727428256" sldId="1041"/>
            <ac:picMk id="6" creationId="{E8522DB5-110C-4E44-A598-36C50C6E9A5D}"/>
          </ac:picMkLst>
        </pc:picChg>
        <pc:picChg chg="mod">
          <ac:chgData name="Kitazawa Masakiyo" userId="2bf3742da7ad8ecb" providerId="LiveId" clId="{3C74B554-C281-4D23-A7F6-520F20F6DD0B}" dt="2022-04-06T06:46:45.539" v="8532" actId="1076"/>
          <ac:picMkLst>
            <pc:docMk/>
            <pc:sldMk cId="3727428256" sldId="1041"/>
            <ac:picMk id="7" creationId="{C24F5C47-4FC9-491F-927B-8DF3169E0567}"/>
          </ac:picMkLst>
        </pc:picChg>
        <pc:picChg chg="add del mod">
          <ac:chgData name="Kitazawa Masakiyo" userId="2bf3742da7ad8ecb" providerId="LiveId" clId="{3C74B554-C281-4D23-A7F6-520F20F6DD0B}" dt="2022-04-05T15:35:07.095" v="6878"/>
          <ac:picMkLst>
            <pc:docMk/>
            <pc:sldMk cId="3727428256" sldId="1041"/>
            <ac:picMk id="21" creationId="{1FD57646-80D9-4AB4-9209-E02170BB0FB2}"/>
          </ac:picMkLst>
        </pc:picChg>
        <pc:picChg chg="add mod">
          <ac:chgData name="Kitazawa Masakiyo" userId="2bf3742da7ad8ecb" providerId="LiveId" clId="{3C74B554-C281-4D23-A7F6-520F20F6DD0B}" dt="2022-04-06T06:47:58.651" v="8588" actId="164"/>
          <ac:picMkLst>
            <pc:docMk/>
            <pc:sldMk cId="3727428256" sldId="1041"/>
            <ac:picMk id="21" creationId="{E768E76B-92AA-41E5-8184-C1D1D292C677}"/>
          </ac:picMkLst>
        </pc:picChg>
      </pc:sldChg>
      <pc:sldChg chg="addSp delSp modSp mod">
        <pc:chgData name="Kitazawa Masakiyo" userId="2bf3742da7ad8ecb" providerId="LiveId" clId="{3C74B554-C281-4D23-A7F6-520F20F6DD0B}" dt="2022-04-06T04:55:59.570" v="8430" actId="6549"/>
        <pc:sldMkLst>
          <pc:docMk/>
          <pc:sldMk cId="4061253989" sldId="1049"/>
        </pc:sldMkLst>
        <pc:spChg chg="del">
          <ac:chgData name="Kitazawa Masakiyo" userId="2bf3742da7ad8ecb" providerId="LiveId" clId="{3C74B554-C281-4D23-A7F6-520F20F6DD0B}" dt="2022-04-05T07:06:22.180" v="2691" actId="478"/>
          <ac:spMkLst>
            <pc:docMk/>
            <pc:sldMk cId="4061253989" sldId="1049"/>
            <ac:spMk id="3" creationId="{450F2979-C335-44EE-85FF-DC54BF929CE2}"/>
          </ac:spMkLst>
        </pc:spChg>
        <pc:spChg chg="mod">
          <ac:chgData name="Kitazawa Masakiyo" userId="2bf3742da7ad8ecb" providerId="LiveId" clId="{3C74B554-C281-4D23-A7F6-520F20F6DD0B}" dt="2022-04-05T07:06:35.406" v="2701" actId="6549"/>
          <ac:spMkLst>
            <pc:docMk/>
            <pc:sldMk cId="4061253989" sldId="1049"/>
            <ac:spMk id="5" creationId="{2A5C64A5-8D5A-450D-A887-B400E6A6A4AB}"/>
          </ac:spMkLst>
        </pc:spChg>
        <pc:spChg chg="mod">
          <ac:chgData name="Kitazawa Masakiyo" userId="2bf3742da7ad8ecb" providerId="LiveId" clId="{3C74B554-C281-4D23-A7F6-520F20F6DD0B}" dt="2022-04-06T04:55:59.570" v="8430" actId="6549"/>
          <ac:spMkLst>
            <pc:docMk/>
            <pc:sldMk cId="4061253989" sldId="1049"/>
            <ac:spMk id="6" creationId="{EE5C013A-31D0-4912-BB82-95D59713BF4B}"/>
          </ac:spMkLst>
        </pc:spChg>
        <pc:spChg chg="del">
          <ac:chgData name="Kitazawa Masakiyo" userId="2bf3742da7ad8ecb" providerId="LiveId" clId="{3C74B554-C281-4D23-A7F6-520F20F6DD0B}" dt="2022-04-05T07:06:22.180" v="2691" actId="478"/>
          <ac:spMkLst>
            <pc:docMk/>
            <pc:sldMk cId="4061253989" sldId="1049"/>
            <ac:spMk id="8" creationId="{10781800-D72A-49BA-88BD-C17AD7A2A4BA}"/>
          </ac:spMkLst>
        </pc:spChg>
        <pc:spChg chg="mod">
          <ac:chgData name="Kitazawa Masakiyo" userId="2bf3742da7ad8ecb" providerId="LiveId" clId="{3C74B554-C281-4D23-A7F6-520F20F6DD0B}" dt="2022-04-06T04:55:05.283" v="8410" actId="1076"/>
          <ac:spMkLst>
            <pc:docMk/>
            <pc:sldMk cId="4061253989" sldId="1049"/>
            <ac:spMk id="12" creationId="{B07A8FF0-3A63-4583-BC77-B05D5BB441BE}"/>
          </ac:spMkLst>
        </pc:spChg>
        <pc:spChg chg="mod">
          <ac:chgData name="Kitazawa Masakiyo" userId="2bf3742da7ad8ecb" providerId="LiveId" clId="{3C74B554-C281-4D23-A7F6-520F20F6DD0B}" dt="2022-04-06T04:55:05.283" v="8410" actId="1076"/>
          <ac:spMkLst>
            <pc:docMk/>
            <pc:sldMk cId="4061253989" sldId="1049"/>
            <ac:spMk id="13" creationId="{B6FBB510-AC2C-4F2C-B18C-F80DCF22D359}"/>
          </ac:spMkLst>
        </pc:spChg>
        <pc:spChg chg="add mod">
          <ac:chgData name="Kitazawa Masakiyo" userId="2bf3742da7ad8ecb" providerId="LiveId" clId="{3C74B554-C281-4D23-A7F6-520F20F6DD0B}" dt="2022-04-05T07:06:27.156" v="2692" actId="1076"/>
          <ac:spMkLst>
            <pc:docMk/>
            <pc:sldMk cId="4061253989" sldId="1049"/>
            <ac:spMk id="14" creationId="{52E669C0-F816-4A8D-B3A4-E6268C143C6A}"/>
          </ac:spMkLst>
        </pc:spChg>
        <pc:spChg chg="add mod">
          <ac:chgData name="Kitazawa Masakiyo" userId="2bf3742da7ad8ecb" providerId="LiveId" clId="{3C74B554-C281-4D23-A7F6-520F20F6DD0B}" dt="2022-04-05T13:45:27.433" v="3771" actId="113"/>
          <ac:spMkLst>
            <pc:docMk/>
            <pc:sldMk cId="4061253989" sldId="1049"/>
            <ac:spMk id="15" creationId="{CCFD80AF-290C-407D-A486-156FDB92E083}"/>
          </ac:spMkLst>
        </pc:spChg>
        <pc:picChg chg="add mod modCrop">
          <ac:chgData name="Kitazawa Masakiyo" userId="2bf3742da7ad8ecb" providerId="LiveId" clId="{3C74B554-C281-4D23-A7F6-520F20F6DD0B}" dt="2022-04-05T07:05:26.674" v="2650" actId="1076"/>
          <ac:picMkLst>
            <pc:docMk/>
            <pc:sldMk cId="4061253989" sldId="1049"/>
            <ac:picMk id="4" creationId="{D8B7618A-191E-4E07-862E-92D4F2EEE6EB}"/>
          </ac:picMkLst>
        </pc:picChg>
        <pc:picChg chg="del">
          <ac:chgData name="Kitazawa Masakiyo" userId="2bf3742da7ad8ecb" providerId="LiveId" clId="{3C74B554-C281-4D23-A7F6-520F20F6DD0B}" dt="2022-04-05T07:05:23.581" v="2649" actId="21"/>
          <ac:picMkLst>
            <pc:docMk/>
            <pc:sldMk cId="4061253989" sldId="1049"/>
            <ac:picMk id="20" creationId="{15A64104-A4EB-4BBD-BFD9-653B9C81E080}"/>
          </ac:picMkLst>
        </pc:picChg>
      </pc:sldChg>
      <pc:sldChg chg="modSp mod">
        <pc:chgData name="Kitazawa Masakiyo" userId="2bf3742da7ad8ecb" providerId="LiveId" clId="{3C74B554-C281-4D23-A7F6-520F20F6DD0B}" dt="2022-04-06T03:56:58.002" v="8237" actId="6549"/>
        <pc:sldMkLst>
          <pc:docMk/>
          <pc:sldMk cId="2296333789" sldId="1050"/>
        </pc:sldMkLst>
        <pc:spChg chg="mod">
          <ac:chgData name="Kitazawa Masakiyo" userId="2bf3742da7ad8ecb" providerId="LiveId" clId="{3C74B554-C281-4D23-A7F6-520F20F6DD0B}" dt="2022-04-06T03:56:58.002" v="8237" actId="6549"/>
          <ac:spMkLst>
            <pc:docMk/>
            <pc:sldMk cId="2296333789" sldId="1050"/>
            <ac:spMk id="2" creationId="{F6951326-98AD-4713-B4AC-1845A826EB13}"/>
          </ac:spMkLst>
        </pc:spChg>
        <pc:spChg chg="mod">
          <ac:chgData name="Kitazawa Masakiyo" userId="2bf3742da7ad8ecb" providerId="LiveId" clId="{3C74B554-C281-4D23-A7F6-520F20F6DD0B}" dt="2022-04-05T13:20:14.157" v="3157" actId="14100"/>
          <ac:spMkLst>
            <pc:docMk/>
            <pc:sldMk cId="2296333789" sldId="1050"/>
            <ac:spMk id="5" creationId="{CFF6BB31-CAF7-4C14-B0AD-D95004B7C7E1}"/>
          </ac:spMkLst>
        </pc:spChg>
        <pc:spChg chg="mod">
          <ac:chgData name="Kitazawa Masakiyo" userId="2bf3742da7ad8ecb" providerId="LiveId" clId="{3C74B554-C281-4D23-A7F6-520F20F6DD0B}" dt="2022-04-05T13:21:24.180" v="3271" actId="20577"/>
          <ac:spMkLst>
            <pc:docMk/>
            <pc:sldMk cId="2296333789" sldId="1050"/>
            <ac:spMk id="6" creationId="{31286633-7BDA-43F4-BC50-A87DE9A5B043}"/>
          </ac:spMkLst>
        </pc:spChg>
        <pc:spChg chg="mod">
          <ac:chgData name="Kitazawa Masakiyo" userId="2bf3742da7ad8ecb" providerId="LiveId" clId="{3C74B554-C281-4D23-A7F6-520F20F6DD0B}" dt="2022-04-05T13:20:52.541" v="3215" actId="6549"/>
          <ac:spMkLst>
            <pc:docMk/>
            <pc:sldMk cId="2296333789" sldId="1050"/>
            <ac:spMk id="7" creationId="{5DDEB4F7-1EDB-4CD6-A147-527489D2A6C9}"/>
          </ac:spMkLst>
        </pc:spChg>
        <pc:spChg chg="mod">
          <ac:chgData name="Kitazawa Masakiyo" userId="2bf3742da7ad8ecb" providerId="LiveId" clId="{3C74B554-C281-4D23-A7F6-520F20F6DD0B}" dt="2022-04-05T13:33:13.368" v="3315" actId="20577"/>
          <ac:spMkLst>
            <pc:docMk/>
            <pc:sldMk cId="2296333789" sldId="1050"/>
            <ac:spMk id="8" creationId="{4BD9C1C6-CAC5-4D16-960B-4FB56A8DCF55}"/>
          </ac:spMkLst>
        </pc:spChg>
        <pc:spChg chg="mod">
          <ac:chgData name="Kitazawa Masakiyo" userId="2bf3742da7ad8ecb" providerId="LiveId" clId="{3C74B554-C281-4D23-A7F6-520F20F6DD0B}" dt="2022-04-05T13:33:50.133" v="3348" actId="6549"/>
          <ac:spMkLst>
            <pc:docMk/>
            <pc:sldMk cId="2296333789" sldId="1050"/>
            <ac:spMk id="9" creationId="{06076942-FFD4-4EFD-AC7A-BC56A48A286C}"/>
          </ac:spMkLst>
        </pc:spChg>
        <pc:spChg chg="mod">
          <ac:chgData name="Kitazawa Masakiyo" userId="2bf3742da7ad8ecb" providerId="LiveId" clId="{3C74B554-C281-4D23-A7F6-520F20F6DD0B}" dt="2022-04-05T13:18:53.651" v="3078" actId="1076"/>
          <ac:spMkLst>
            <pc:docMk/>
            <pc:sldMk cId="2296333789" sldId="1050"/>
            <ac:spMk id="12" creationId="{8C3D0B3B-8C47-4203-8858-213E612B4CBD}"/>
          </ac:spMkLst>
        </pc:spChg>
        <pc:spChg chg="mod">
          <ac:chgData name="Kitazawa Masakiyo" userId="2bf3742da7ad8ecb" providerId="LiveId" clId="{3C74B554-C281-4D23-A7F6-520F20F6DD0B}" dt="2022-04-05T13:18:53.651" v="3078" actId="1076"/>
          <ac:spMkLst>
            <pc:docMk/>
            <pc:sldMk cId="2296333789" sldId="1050"/>
            <ac:spMk id="15" creationId="{A521FB61-9A5B-423F-993E-CEB92FF8457D}"/>
          </ac:spMkLst>
        </pc:spChg>
        <pc:spChg chg="mod">
          <ac:chgData name="Kitazawa Masakiyo" userId="2bf3742da7ad8ecb" providerId="LiveId" clId="{3C74B554-C281-4D23-A7F6-520F20F6DD0B}" dt="2022-04-06T01:42:01.056" v="8084" actId="1076"/>
          <ac:spMkLst>
            <pc:docMk/>
            <pc:sldMk cId="2296333789" sldId="1050"/>
            <ac:spMk id="16" creationId="{A03B5091-548A-499B-AC6A-A5B6EA0634EB}"/>
          </ac:spMkLst>
        </pc:spChg>
        <pc:spChg chg="mod">
          <ac:chgData name="Kitazawa Masakiyo" userId="2bf3742da7ad8ecb" providerId="LiveId" clId="{3C74B554-C281-4D23-A7F6-520F20F6DD0B}" dt="2022-04-05T13:33:59.566" v="3349" actId="14100"/>
          <ac:spMkLst>
            <pc:docMk/>
            <pc:sldMk cId="2296333789" sldId="1050"/>
            <ac:spMk id="20" creationId="{CA7F570B-8007-48A5-BC1D-91782032A17D}"/>
          </ac:spMkLst>
        </pc:spChg>
        <pc:grpChg chg="mod">
          <ac:chgData name="Kitazawa Masakiyo" userId="2bf3742da7ad8ecb" providerId="LiveId" clId="{3C74B554-C281-4D23-A7F6-520F20F6DD0B}" dt="2022-04-05T13:18:53.651" v="3078" actId="1076"/>
          <ac:grpSpMkLst>
            <pc:docMk/>
            <pc:sldMk cId="2296333789" sldId="1050"/>
            <ac:grpSpMk id="3" creationId="{B3D8BA71-953C-482E-87C0-9687FA0A9940}"/>
          </ac:grpSpMkLst>
        </pc:grpChg>
        <pc:picChg chg="mod">
          <ac:chgData name="Kitazawa Masakiyo" userId="2bf3742da7ad8ecb" providerId="LiveId" clId="{3C74B554-C281-4D23-A7F6-520F20F6DD0B}" dt="2022-04-05T13:18:53.651" v="3078" actId="1076"/>
          <ac:picMkLst>
            <pc:docMk/>
            <pc:sldMk cId="2296333789" sldId="1050"/>
            <ac:picMk id="10" creationId="{F86E1226-CD1D-42DA-BFE1-08817DBC218F}"/>
          </ac:picMkLst>
        </pc:picChg>
      </pc:sldChg>
      <pc:sldChg chg="addSp delSp modSp mod">
        <pc:chgData name="Kitazawa Masakiyo" userId="2bf3742da7ad8ecb" providerId="LiveId" clId="{3C74B554-C281-4D23-A7F6-520F20F6DD0B}" dt="2022-04-06T01:50:22.738" v="8164" actId="20577"/>
        <pc:sldMkLst>
          <pc:docMk/>
          <pc:sldMk cId="3655961944" sldId="1051"/>
        </pc:sldMkLst>
        <pc:spChg chg="mod">
          <ac:chgData name="Kitazawa Masakiyo" userId="2bf3742da7ad8ecb" providerId="LiveId" clId="{3C74B554-C281-4D23-A7F6-520F20F6DD0B}" dt="2022-04-05T06:12:01.353" v="1048" actId="20577"/>
          <ac:spMkLst>
            <pc:docMk/>
            <pc:sldMk cId="3655961944" sldId="1051"/>
            <ac:spMk id="2" creationId="{3F388639-7352-497F-9E92-FEC1C0967941}"/>
          </ac:spMkLst>
        </pc:spChg>
        <pc:spChg chg="add del mod">
          <ac:chgData name="Kitazawa Masakiyo" userId="2bf3742da7ad8ecb" providerId="LiveId" clId="{3C74B554-C281-4D23-A7F6-520F20F6DD0B}" dt="2022-04-05T15:54:07.211" v="7354" actId="478"/>
          <ac:spMkLst>
            <pc:docMk/>
            <pc:sldMk cId="3655961944" sldId="1051"/>
            <ac:spMk id="4" creationId="{3FBEF217-215A-4950-9792-9F417E468D25}"/>
          </ac:spMkLst>
        </pc:spChg>
        <pc:spChg chg="mod">
          <ac:chgData name="Kitazawa Masakiyo" userId="2bf3742da7ad8ecb" providerId="LiveId" clId="{3C74B554-C281-4D23-A7F6-520F20F6DD0B}" dt="2022-04-06T01:50:22.738" v="8164" actId="20577"/>
          <ac:spMkLst>
            <pc:docMk/>
            <pc:sldMk cId="3655961944" sldId="1051"/>
            <ac:spMk id="5" creationId="{6CAEB3D4-9561-4008-A9EF-220604B740DB}"/>
          </ac:spMkLst>
        </pc:spChg>
        <pc:spChg chg="add del mod">
          <ac:chgData name="Kitazawa Masakiyo" userId="2bf3742da7ad8ecb" providerId="LiveId" clId="{3C74B554-C281-4D23-A7F6-520F20F6DD0B}" dt="2022-04-05T15:54:09.666" v="7355" actId="478"/>
          <ac:spMkLst>
            <pc:docMk/>
            <pc:sldMk cId="3655961944" sldId="1051"/>
            <ac:spMk id="6" creationId="{84B42118-3D8E-4001-96B1-D4B7AB0773F3}"/>
          </ac:spMkLst>
        </pc:spChg>
        <pc:picChg chg="del">
          <ac:chgData name="Kitazawa Masakiyo" userId="2bf3742da7ad8ecb" providerId="LiveId" clId="{3C74B554-C281-4D23-A7F6-520F20F6DD0B}" dt="2022-04-05T06:14:28.570" v="1347" actId="478"/>
          <ac:picMkLst>
            <pc:docMk/>
            <pc:sldMk cId="3655961944" sldId="1051"/>
            <ac:picMk id="9" creationId="{6CA43A2D-AFB1-40F4-AB3C-C19CF49FF5B9}"/>
          </ac:picMkLst>
        </pc:picChg>
      </pc:sldChg>
      <pc:sldChg chg="addSp modSp mod modAnim">
        <pc:chgData name="Kitazawa Masakiyo" userId="2bf3742da7ad8ecb" providerId="LiveId" clId="{3C74B554-C281-4D23-A7F6-520F20F6DD0B}" dt="2022-04-06T05:05:55.977" v="8437" actId="20577"/>
        <pc:sldMkLst>
          <pc:docMk/>
          <pc:sldMk cId="3108758797" sldId="1052"/>
        </pc:sldMkLst>
        <pc:spChg chg="mod">
          <ac:chgData name="Kitazawa Masakiyo" userId="2bf3742da7ad8ecb" providerId="LiveId" clId="{3C74B554-C281-4D23-A7F6-520F20F6DD0B}" dt="2022-04-05T06:17:06.888" v="1506" actId="20577"/>
          <ac:spMkLst>
            <pc:docMk/>
            <pc:sldMk cId="3108758797" sldId="1052"/>
            <ac:spMk id="2" creationId="{FFF38409-0159-4D19-A119-5D32CE16535E}"/>
          </ac:spMkLst>
        </pc:spChg>
        <pc:spChg chg="mod">
          <ac:chgData name="Kitazawa Masakiyo" userId="2bf3742da7ad8ecb" providerId="LiveId" clId="{3C74B554-C281-4D23-A7F6-520F20F6DD0B}" dt="2022-04-06T05:05:55.977" v="8437" actId="20577"/>
          <ac:spMkLst>
            <pc:docMk/>
            <pc:sldMk cId="3108758797" sldId="1052"/>
            <ac:spMk id="5" creationId="{5485B8DA-A374-4140-AC4B-578179CFE829}"/>
          </ac:spMkLst>
        </pc:spChg>
        <pc:picChg chg="add mod ord">
          <ac:chgData name="Kitazawa Masakiyo" userId="2bf3742da7ad8ecb" providerId="LiveId" clId="{3C74B554-C281-4D23-A7F6-520F20F6DD0B}" dt="2022-04-05T15:56:28.051" v="7478" actId="1036"/>
          <ac:picMkLst>
            <pc:docMk/>
            <pc:sldMk cId="3108758797" sldId="1052"/>
            <ac:picMk id="4" creationId="{1888EDCB-3BE0-4C6F-87FB-F3448E139699}"/>
          </ac:picMkLst>
        </pc:picChg>
      </pc:sldChg>
      <pc:sldChg chg="addSp delSp modSp mod delAnim">
        <pc:chgData name="Kitazawa Masakiyo" userId="2bf3742da7ad8ecb" providerId="LiveId" clId="{3C74B554-C281-4D23-A7F6-520F20F6DD0B}" dt="2022-04-06T06:46:00.092" v="8525" actId="14100"/>
        <pc:sldMkLst>
          <pc:docMk/>
          <pc:sldMk cId="4294198772" sldId="1054"/>
        </pc:sldMkLst>
        <pc:spChg chg="mod">
          <ac:chgData name="Kitazawa Masakiyo" userId="2bf3742da7ad8ecb" providerId="LiveId" clId="{3C74B554-C281-4D23-A7F6-520F20F6DD0B}" dt="2022-04-05T06:09:57.089" v="983" actId="20577"/>
          <ac:spMkLst>
            <pc:docMk/>
            <pc:sldMk cId="4294198772" sldId="1054"/>
            <ac:spMk id="2" creationId="{6BB13F3B-A286-4923-A790-1B5DC7FEA94E}"/>
          </ac:spMkLst>
        </pc:spChg>
        <pc:spChg chg="mod">
          <ac:chgData name="Kitazawa Masakiyo" userId="2bf3742da7ad8ecb" providerId="LiveId" clId="{3C74B554-C281-4D23-A7F6-520F20F6DD0B}" dt="2022-04-05T06:58:43.559" v="2477" actId="20577"/>
          <ac:spMkLst>
            <pc:docMk/>
            <pc:sldMk cId="4294198772" sldId="1054"/>
            <ac:spMk id="3" creationId="{C3D1DB4E-8AD7-4608-BC54-91C17FAD9C0E}"/>
          </ac:spMkLst>
        </pc:spChg>
        <pc:spChg chg="mod">
          <ac:chgData name="Kitazawa Masakiyo" userId="2bf3742da7ad8ecb" providerId="LiveId" clId="{3C74B554-C281-4D23-A7F6-520F20F6DD0B}" dt="2022-04-05T07:03:21.421" v="2636" actId="1076"/>
          <ac:spMkLst>
            <pc:docMk/>
            <pc:sldMk cId="4294198772" sldId="1054"/>
            <ac:spMk id="5" creationId="{2C85CC53-05C8-467C-9293-C75DF27FB935}"/>
          </ac:spMkLst>
        </pc:spChg>
        <pc:spChg chg="del mod">
          <ac:chgData name="Kitazawa Masakiyo" userId="2bf3742da7ad8ecb" providerId="LiveId" clId="{3C74B554-C281-4D23-A7F6-520F20F6DD0B}" dt="2022-04-05T07:01:54.713" v="2578" actId="478"/>
          <ac:spMkLst>
            <pc:docMk/>
            <pc:sldMk cId="4294198772" sldId="1054"/>
            <ac:spMk id="9" creationId="{54AAF9F0-E8F5-4C56-BF57-68EC20A3AB0D}"/>
          </ac:spMkLst>
        </pc:spChg>
        <pc:spChg chg="del mod">
          <ac:chgData name="Kitazawa Masakiyo" userId="2bf3742da7ad8ecb" providerId="LiveId" clId="{3C74B554-C281-4D23-A7F6-520F20F6DD0B}" dt="2022-04-05T07:01:49.251" v="2577" actId="478"/>
          <ac:spMkLst>
            <pc:docMk/>
            <pc:sldMk cId="4294198772" sldId="1054"/>
            <ac:spMk id="11" creationId="{4E4E44B9-441F-4D6D-B730-811A579EFAFD}"/>
          </ac:spMkLst>
        </pc:spChg>
        <pc:spChg chg="mod">
          <ac:chgData name="Kitazawa Masakiyo" userId="2bf3742da7ad8ecb" providerId="LiveId" clId="{3C74B554-C281-4D23-A7F6-520F20F6DD0B}" dt="2022-04-05T14:22:25.985" v="5418" actId="20577"/>
          <ac:spMkLst>
            <pc:docMk/>
            <pc:sldMk cId="4294198772" sldId="1054"/>
            <ac:spMk id="12" creationId="{53866C70-A06E-4FFF-B6A4-2DC664948A3D}"/>
          </ac:spMkLst>
        </pc:spChg>
        <pc:spChg chg="del">
          <ac:chgData name="Kitazawa Masakiyo" userId="2bf3742da7ad8ecb" providerId="LiveId" clId="{3C74B554-C281-4D23-A7F6-520F20F6DD0B}" dt="2022-04-05T06:55:35.383" v="2410" actId="478"/>
          <ac:spMkLst>
            <pc:docMk/>
            <pc:sldMk cId="4294198772" sldId="1054"/>
            <ac:spMk id="14" creationId="{8029ED2B-7727-461C-8FF6-B2CD656596A9}"/>
          </ac:spMkLst>
        </pc:spChg>
        <pc:spChg chg="del">
          <ac:chgData name="Kitazawa Masakiyo" userId="2bf3742da7ad8ecb" providerId="LiveId" clId="{3C74B554-C281-4D23-A7F6-520F20F6DD0B}" dt="2022-04-05T06:55:35.383" v="2410" actId="478"/>
          <ac:spMkLst>
            <pc:docMk/>
            <pc:sldMk cId="4294198772" sldId="1054"/>
            <ac:spMk id="15" creationId="{150E9B90-5A3B-45B4-A9CE-69D61421C1F8}"/>
          </ac:spMkLst>
        </pc:spChg>
        <pc:spChg chg="mod">
          <ac:chgData name="Kitazawa Masakiyo" userId="2bf3742da7ad8ecb" providerId="LiveId" clId="{3C74B554-C281-4D23-A7F6-520F20F6DD0B}" dt="2022-04-05T07:03:24.793" v="2637" actId="1076"/>
          <ac:spMkLst>
            <pc:docMk/>
            <pc:sldMk cId="4294198772" sldId="1054"/>
            <ac:spMk id="17" creationId="{AF3BE156-0D7A-4E89-8A3B-AFA3863F0DB7}"/>
          </ac:spMkLst>
        </pc:spChg>
        <pc:spChg chg="del">
          <ac:chgData name="Kitazawa Masakiyo" userId="2bf3742da7ad8ecb" providerId="LiveId" clId="{3C74B554-C281-4D23-A7F6-520F20F6DD0B}" dt="2022-04-05T06:55:35.383" v="2410" actId="478"/>
          <ac:spMkLst>
            <pc:docMk/>
            <pc:sldMk cId="4294198772" sldId="1054"/>
            <ac:spMk id="19" creationId="{65F2EC6A-1214-4FF3-BF7F-90316DAF9214}"/>
          </ac:spMkLst>
        </pc:spChg>
        <pc:spChg chg="add del mod">
          <ac:chgData name="Kitazawa Masakiyo" userId="2bf3742da7ad8ecb" providerId="LiveId" clId="{3C74B554-C281-4D23-A7F6-520F20F6DD0B}" dt="2022-04-06T04:50:33.494" v="8408" actId="478"/>
          <ac:spMkLst>
            <pc:docMk/>
            <pc:sldMk cId="4294198772" sldId="1054"/>
            <ac:spMk id="21" creationId="{0FBE170F-FB90-45F2-9E1A-6D60532AD60B}"/>
          </ac:spMkLst>
        </pc:spChg>
        <pc:spChg chg="add mod">
          <ac:chgData name="Kitazawa Masakiyo" userId="2bf3742da7ad8ecb" providerId="LiveId" clId="{3C74B554-C281-4D23-A7F6-520F20F6DD0B}" dt="2022-04-05T07:02:08.848" v="2585" actId="1076"/>
          <ac:spMkLst>
            <pc:docMk/>
            <pc:sldMk cId="4294198772" sldId="1054"/>
            <ac:spMk id="23" creationId="{13648EF3-E403-4247-AC1A-C4B3C1590BA3}"/>
          </ac:spMkLst>
        </pc:spChg>
        <pc:spChg chg="mod">
          <ac:chgData name="Kitazawa Masakiyo" userId="2bf3742da7ad8ecb" providerId="LiveId" clId="{3C74B554-C281-4D23-A7F6-520F20F6DD0B}" dt="2022-04-05T15:31:32.890" v="6771" actId="14100"/>
          <ac:spMkLst>
            <pc:docMk/>
            <pc:sldMk cId="4294198772" sldId="1054"/>
            <ac:spMk id="25" creationId="{3FBAF263-E56C-4E9D-A1D2-D0AFB0928F32}"/>
          </ac:spMkLst>
        </pc:spChg>
        <pc:spChg chg="add mod">
          <ac:chgData name="Kitazawa Masakiyo" userId="2bf3742da7ad8ecb" providerId="LiveId" clId="{3C74B554-C281-4D23-A7F6-520F20F6DD0B}" dt="2022-04-05T07:02:12.874" v="2586" actId="1076"/>
          <ac:spMkLst>
            <pc:docMk/>
            <pc:sldMk cId="4294198772" sldId="1054"/>
            <ac:spMk id="26" creationId="{3DAE2B34-F48C-4657-9C6F-095FD88E9361}"/>
          </ac:spMkLst>
        </pc:spChg>
        <pc:spChg chg="add mod">
          <ac:chgData name="Kitazawa Masakiyo" userId="2bf3742da7ad8ecb" providerId="LiveId" clId="{3C74B554-C281-4D23-A7F6-520F20F6DD0B}" dt="2022-04-05T07:01:34.419" v="2575" actId="1076"/>
          <ac:spMkLst>
            <pc:docMk/>
            <pc:sldMk cId="4294198772" sldId="1054"/>
            <ac:spMk id="27" creationId="{2BFD2FB6-BB49-4BC6-8FAA-56BBC372C5DF}"/>
          </ac:spMkLst>
        </pc:spChg>
        <pc:spChg chg="add mod">
          <ac:chgData name="Kitazawa Masakiyo" userId="2bf3742da7ad8ecb" providerId="LiveId" clId="{3C74B554-C281-4D23-A7F6-520F20F6DD0B}" dt="2022-04-05T07:03:39.624" v="2639" actId="1076"/>
          <ac:spMkLst>
            <pc:docMk/>
            <pc:sldMk cId="4294198772" sldId="1054"/>
            <ac:spMk id="28" creationId="{90D0CB65-F22A-49CC-9E57-FBA59B59EA93}"/>
          </ac:spMkLst>
        </pc:spChg>
        <pc:spChg chg="add mod">
          <ac:chgData name="Kitazawa Masakiyo" userId="2bf3742da7ad8ecb" providerId="LiveId" clId="{3C74B554-C281-4D23-A7F6-520F20F6DD0B}" dt="2022-04-05T07:03:52.095" v="2641" actId="1076"/>
          <ac:spMkLst>
            <pc:docMk/>
            <pc:sldMk cId="4294198772" sldId="1054"/>
            <ac:spMk id="29" creationId="{A54257E6-02B3-4738-9335-3483C7C1F76D}"/>
          </ac:spMkLst>
        </pc:spChg>
        <pc:spChg chg="add mod">
          <ac:chgData name="Kitazawa Masakiyo" userId="2bf3742da7ad8ecb" providerId="LiveId" clId="{3C74B554-C281-4D23-A7F6-520F20F6DD0B}" dt="2022-04-05T15:30:44.445" v="6764" actId="14100"/>
          <ac:spMkLst>
            <pc:docMk/>
            <pc:sldMk cId="4294198772" sldId="1054"/>
            <ac:spMk id="30" creationId="{E2DDEFDB-CB88-4914-9400-EB62112A67FE}"/>
          </ac:spMkLst>
        </pc:spChg>
        <pc:spChg chg="add mod">
          <ac:chgData name="Kitazawa Masakiyo" userId="2bf3742da7ad8ecb" providerId="LiveId" clId="{3C74B554-C281-4D23-A7F6-520F20F6DD0B}" dt="2022-04-06T06:46:00.092" v="8525" actId="14100"/>
          <ac:spMkLst>
            <pc:docMk/>
            <pc:sldMk cId="4294198772" sldId="1054"/>
            <ac:spMk id="31" creationId="{A1B11A16-8B1E-493D-B06D-0DEF9E6A9846}"/>
          </ac:spMkLst>
        </pc:spChg>
        <pc:spChg chg="add mod">
          <ac:chgData name="Kitazawa Masakiyo" userId="2bf3742da7ad8ecb" providerId="LiveId" clId="{3C74B554-C281-4D23-A7F6-520F20F6DD0B}" dt="2022-04-06T06:45:53.713" v="8523" actId="1076"/>
          <ac:spMkLst>
            <pc:docMk/>
            <pc:sldMk cId="4294198772" sldId="1054"/>
            <ac:spMk id="32" creationId="{D0B11BF5-8395-497D-99B3-140D0D50A390}"/>
          </ac:spMkLst>
        </pc:spChg>
        <pc:spChg chg="add mod">
          <ac:chgData name="Kitazawa Masakiyo" userId="2bf3742da7ad8ecb" providerId="LiveId" clId="{3C74B554-C281-4D23-A7F6-520F20F6DD0B}" dt="2022-04-06T04:50:36.956" v="8409" actId="1076"/>
          <ac:spMkLst>
            <pc:docMk/>
            <pc:sldMk cId="4294198772" sldId="1054"/>
            <ac:spMk id="33" creationId="{E66199BC-32F1-4A73-9FBC-ED8D9A307DE9}"/>
          </ac:spMkLst>
        </pc:spChg>
        <pc:grpChg chg="del mod">
          <ac:chgData name="Kitazawa Masakiyo" userId="2bf3742da7ad8ecb" providerId="LiveId" clId="{3C74B554-C281-4D23-A7F6-520F20F6DD0B}" dt="2022-04-05T06:58:48.312" v="2478" actId="478"/>
          <ac:grpSpMkLst>
            <pc:docMk/>
            <pc:sldMk cId="4294198772" sldId="1054"/>
            <ac:grpSpMk id="7" creationId="{587CC188-6065-494F-996F-E7D973AEF84B}"/>
          </ac:grpSpMkLst>
        </pc:grpChg>
        <pc:grpChg chg="mod">
          <ac:chgData name="Kitazawa Masakiyo" userId="2bf3742da7ad8ecb" providerId="LiveId" clId="{3C74B554-C281-4D23-A7F6-520F20F6DD0B}" dt="2022-04-05T07:03:03.909" v="2629" actId="1076"/>
          <ac:grpSpMkLst>
            <pc:docMk/>
            <pc:sldMk cId="4294198772" sldId="1054"/>
            <ac:grpSpMk id="18" creationId="{87730DF6-9BCF-4911-9949-4ED7C4E6A4B7}"/>
          </ac:grpSpMkLst>
        </pc:grpChg>
        <pc:picChg chg="del">
          <ac:chgData name="Kitazawa Masakiyo" userId="2bf3742da7ad8ecb" providerId="LiveId" clId="{3C74B554-C281-4D23-A7F6-520F20F6DD0B}" dt="2022-04-05T06:55:31.791" v="2409" actId="21"/>
          <ac:picMkLst>
            <pc:docMk/>
            <pc:sldMk cId="4294198772" sldId="1054"/>
            <ac:picMk id="6" creationId="{056EE8BA-CC8D-4B8A-B257-92CAADBA7B88}"/>
          </ac:picMkLst>
        </pc:picChg>
        <pc:picChg chg="del">
          <ac:chgData name="Kitazawa Masakiyo" userId="2bf3742da7ad8ecb" providerId="LiveId" clId="{3C74B554-C281-4D23-A7F6-520F20F6DD0B}" dt="2022-04-05T06:57:20.834" v="2425" actId="21"/>
          <ac:picMkLst>
            <pc:docMk/>
            <pc:sldMk cId="4294198772" sldId="1054"/>
            <ac:picMk id="8" creationId="{117F2974-95BE-453F-B99A-4AC1366B2ED2}"/>
          </ac:picMkLst>
        </pc:picChg>
        <pc:picChg chg="mod">
          <ac:chgData name="Kitazawa Masakiyo" userId="2bf3742da7ad8ecb" providerId="LiveId" clId="{3C74B554-C281-4D23-A7F6-520F20F6DD0B}" dt="2022-04-05T06:58:08.550" v="2452" actId="1076"/>
          <ac:picMkLst>
            <pc:docMk/>
            <pc:sldMk cId="4294198772" sldId="1054"/>
            <ac:picMk id="10" creationId="{7DEF1030-3FA8-4276-A9D4-35D2DF8B9C4A}"/>
          </ac:picMkLst>
        </pc:picChg>
        <pc:picChg chg="mod">
          <ac:chgData name="Kitazawa Masakiyo" userId="2bf3742da7ad8ecb" providerId="LiveId" clId="{3C74B554-C281-4D23-A7F6-520F20F6DD0B}" dt="2022-04-05T06:58:05.163" v="2451" actId="1076"/>
          <ac:picMkLst>
            <pc:docMk/>
            <pc:sldMk cId="4294198772" sldId="1054"/>
            <ac:picMk id="13" creationId="{35E661B4-D8CE-4560-8820-E9CC2FF61882}"/>
          </ac:picMkLst>
        </pc:picChg>
        <pc:picChg chg="add mod">
          <ac:chgData name="Kitazawa Masakiyo" userId="2bf3742da7ad8ecb" providerId="LiveId" clId="{3C74B554-C281-4D23-A7F6-520F20F6DD0B}" dt="2022-04-05T06:58:30.198" v="2462" actId="1035"/>
          <ac:picMkLst>
            <pc:docMk/>
            <pc:sldMk cId="4294198772" sldId="1054"/>
            <ac:picMk id="20" creationId="{53E16C8A-A671-43F7-B872-CCFE9F84D19C}"/>
          </ac:picMkLst>
        </pc:picChg>
        <pc:picChg chg="add mod ord">
          <ac:chgData name="Kitazawa Masakiyo" userId="2bf3742da7ad8ecb" providerId="LiveId" clId="{3C74B554-C281-4D23-A7F6-520F20F6DD0B}" dt="2022-04-05T06:58:30.198" v="2462" actId="1035"/>
          <ac:picMkLst>
            <pc:docMk/>
            <pc:sldMk cId="4294198772" sldId="1054"/>
            <ac:picMk id="22" creationId="{26DAA093-F032-4324-8927-D85E31F2FEEE}"/>
          </ac:picMkLst>
        </pc:picChg>
        <pc:picChg chg="mod">
          <ac:chgData name="Kitazawa Masakiyo" userId="2bf3742da7ad8ecb" providerId="LiveId" clId="{3C74B554-C281-4D23-A7F6-520F20F6DD0B}" dt="2022-04-06T06:45:55.696" v="8524" actId="1076"/>
          <ac:picMkLst>
            <pc:docMk/>
            <pc:sldMk cId="4294198772" sldId="1054"/>
            <ac:picMk id="24" creationId="{5AE0D6C8-4C4C-4647-9C21-C8A3A749B22F}"/>
          </ac:picMkLst>
        </pc:picChg>
      </pc:sldChg>
      <pc:sldChg chg="addSp delSp modSp mod delAnim">
        <pc:chgData name="Kitazawa Masakiyo" userId="2bf3742da7ad8ecb" providerId="LiveId" clId="{3C74B554-C281-4D23-A7F6-520F20F6DD0B}" dt="2022-04-06T11:11:20.110" v="8751" actId="20577"/>
        <pc:sldMkLst>
          <pc:docMk/>
          <pc:sldMk cId="854185045" sldId="1056"/>
        </pc:sldMkLst>
        <pc:spChg chg="mod">
          <ac:chgData name="Kitazawa Masakiyo" userId="2bf3742da7ad8ecb" providerId="LiveId" clId="{3C74B554-C281-4D23-A7F6-520F20F6DD0B}" dt="2022-04-05T07:08:18.037" v="2849" actId="20577"/>
          <ac:spMkLst>
            <pc:docMk/>
            <pc:sldMk cId="854185045" sldId="1056"/>
            <ac:spMk id="2" creationId="{6586760D-B941-4F3A-A0A6-46840DD2EA74}"/>
          </ac:spMkLst>
        </pc:spChg>
        <pc:spChg chg="add mod">
          <ac:chgData name="Kitazawa Masakiyo" userId="2bf3742da7ad8ecb" providerId="LiveId" clId="{3C74B554-C281-4D23-A7F6-520F20F6DD0B}" dt="2022-04-06T11:11:20.110" v="8751" actId="20577"/>
          <ac:spMkLst>
            <pc:docMk/>
            <pc:sldMk cId="854185045" sldId="1056"/>
            <ac:spMk id="6" creationId="{BB447FE2-EC81-47E3-8C99-F9FF1B2D1BA1}"/>
          </ac:spMkLst>
        </pc:spChg>
        <pc:spChg chg="del">
          <ac:chgData name="Kitazawa Masakiyo" userId="2bf3742da7ad8ecb" providerId="LiveId" clId="{3C74B554-C281-4D23-A7F6-520F20F6DD0B}" dt="2022-04-05T07:08:34.663" v="2854" actId="478"/>
          <ac:spMkLst>
            <pc:docMk/>
            <pc:sldMk cId="854185045" sldId="1056"/>
            <ac:spMk id="9" creationId="{FC209D96-6E57-4018-85EB-B4EC8ECAE35D}"/>
          </ac:spMkLst>
        </pc:spChg>
        <pc:spChg chg="add mod">
          <ac:chgData name="Kitazawa Masakiyo" userId="2bf3742da7ad8ecb" providerId="LiveId" clId="{3C74B554-C281-4D23-A7F6-520F20F6DD0B}" dt="2022-04-05T13:40:34.718" v="3751" actId="1076"/>
          <ac:spMkLst>
            <pc:docMk/>
            <pc:sldMk cId="854185045" sldId="1056"/>
            <ac:spMk id="10" creationId="{7FEE6304-429C-4F6F-AFB0-00E180165A64}"/>
          </ac:spMkLst>
        </pc:spChg>
        <pc:spChg chg="mod">
          <ac:chgData name="Kitazawa Masakiyo" userId="2bf3742da7ad8ecb" providerId="LiveId" clId="{3C74B554-C281-4D23-A7F6-520F20F6DD0B}" dt="2022-04-06T04:56:16.033" v="8432" actId="20577"/>
          <ac:spMkLst>
            <pc:docMk/>
            <pc:sldMk cId="854185045" sldId="1056"/>
            <ac:spMk id="11" creationId="{DAFC4178-EBBE-47B7-A1D6-0E72CA6EF4CE}"/>
          </ac:spMkLst>
        </pc:spChg>
        <pc:spChg chg="mod">
          <ac:chgData name="Kitazawa Masakiyo" userId="2bf3742da7ad8ecb" providerId="LiveId" clId="{3C74B554-C281-4D23-A7F6-520F20F6DD0B}" dt="2022-04-05T07:09:31.572" v="2899" actId="1076"/>
          <ac:spMkLst>
            <pc:docMk/>
            <pc:sldMk cId="854185045" sldId="1056"/>
            <ac:spMk id="12" creationId="{A8F38092-79FC-4BD5-8263-AB12957325D6}"/>
          </ac:spMkLst>
        </pc:spChg>
        <pc:spChg chg="del">
          <ac:chgData name="Kitazawa Masakiyo" userId="2bf3742da7ad8ecb" providerId="LiveId" clId="{3C74B554-C281-4D23-A7F6-520F20F6DD0B}" dt="2022-04-05T07:09:50.025" v="2900" actId="478"/>
          <ac:spMkLst>
            <pc:docMk/>
            <pc:sldMk cId="854185045" sldId="1056"/>
            <ac:spMk id="13" creationId="{B6FBB510-AC2C-4F2C-B18C-F80DCF22D359}"/>
          </ac:spMkLst>
        </pc:spChg>
        <pc:spChg chg="del">
          <ac:chgData name="Kitazawa Masakiyo" userId="2bf3742da7ad8ecb" providerId="LiveId" clId="{3C74B554-C281-4D23-A7F6-520F20F6DD0B}" dt="2022-04-05T07:09:50.025" v="2900" actId="478"/>
          <ac:spMkLst>
            <pc:docMk/>
            <pc:sldMk cId="854185045" sldId="1056"/>
            <ac:spMk id="14" creationId="{2514C9E9-804F-4390-BB20-440E90E07A7E}"/>
          </ac:spMkLst>
        </pc:spChg>
        <pc:spChg chg="del">
          <ac:chgData name="Kitazawa Masakiyo" userId="2bf3742da7ad8ecb" providerId="LiveId" clId="{3C74B554-C281-4D23-A7F6-520F20F6DD0B}" dt="2022-04-05T07:08:34.663" v="2854" actId="478"/>
          <ac:spMkLst>
            <pc:docMk/>
            <pc:sldMk cId="854185045" sldId="1056"/>
            <ac:spMk id="15" creationId="{ED734548-985C-4EFB-8E00-D6009A908412}"/>
          </ac:spMkLst>
        </pc:spChg>
        <pc:spChg chg="del">
          <ac:chgData name="Kitazawa Masakiyo" userId="2bf3742da7ad8ecb" providerId="LiveId" clId="{3C74B554-C281-4D23-A7F6-520F20F6DD0B}" dt="2022-04-05T07:08:34.663" v="2854" actId="478"/>
          <ac:spMkLst>
            <pc:docMk/>
            <pc:sldMk cId="854185045" sldId="1056"/>
            <ac:spMk id="16" creationId="{B366F444-0F40-4EF9-B196-25DF67683F15}"/>
          </ac:spMkLst>
        </pc:spChg>
        <pc:spChg chg="del">
          <ac:chgData name="Kitazawa Masakiyo" userId="2bf3742da7ad8ecb" providerId="LiveId" clId="{3C74B554-C281-4D23-A7F6-520F20F6DD0B}" dt="2022-04-05T07:08:34.663" v="2854" actId="478"/>
          <ac:spMkLst>
            <pc:docMk/>
            <pc:sldMk cId="854185045" sldId="1056"/>
            <ac:spMk id="17" creationId="{2632A63E-A502-4270-9980-BA40A4E3A453}"/>
          </ac:spMkLst>
        </pc:spChg>
        <pc:spChg chg="add del">
          <ac:chgData name="Kitazawa Masakiyo" userId="2bf3742da7ad8ecb" providerId="LiveId" clId="{3C74B554-C281-4D23-A7F6-520F20F6DD0B}" dt="2022-04-05T14:21:50.777" v="5416" actId="478"/>
          <ac:spMkLst>
            <pc:docMk/>
            <pc:sldMk cId="854185045" sldId="1056"/>
            <ac:spMk id="18" creationId="{F5313F9C-D3E1-4C5A-BD33-37F4FEB1E517}"/>
          </ac:spMkLst>
        </pc:spChg>
        <pc:spChg chg="add mod">
          <ac:chgData name="Kitazawa Masakiyo" userId="2bf3742da7ad8ecb" providerId="LiveId" clId="{3C74B554-C281-4D23-A7F6-520F20F6DD0B}" dt="2022-04-05T13:41:32.217" v="3758" actId="1076"/>
          <ac:spMkLst>
            <pc:docMk/>
            <pc:sldMk cId="854185045" sldId="1056"/>
            <ac:spMk id="19" creationId="{50252895-4B16-486C-B6BF-73A0E057C5E1}"/>
          </ac:spMkLst>
        </pc:spChg>
        <pc:spChg chg="add mod">
          <ac:chgData name="Kitazawa Masakiyo" userId="2bf3742da7ad8ecb" providerId="LiveId" clId="{3C74B554-C281-4D23-A7F6-520F20F6DD0B}" dt="2022-04-05T13:45:06.594" v="3769" actId="114"/>
          <ac:spMkLst>
            <pc:docMk/>
            <pc:sldMk cId="854185045" sldId="1056"/>
            <ac:spMk id="20" creationId="{9CA8953E-B7F8-4C1C-836D-F3BB3C7739E8}"/>
          </ac:spMkLst>
        </pc:spChg>
        <pc:spChg chg="add mod">
          <ac:chgData name="Kitazawa Masakiyo" userId="2bf3742da7ad8ecb" providerId="LiveId" clId="{3C74B554-C281-4D23-A7F6-520F20F6DD0B}" dt="2022-04-05T13:41:56.777" v="3765" actId="1076"/>
          <ac:spMkLst>
            <pc:docMk/>
            <pc:sldMk cId="854185045" sldId="1056"/>
            <ac:spMk id="21" creationId="{A5854A8F-1D0A-4D4F-B66A-8E0BD30C62ED}"/>
          </ac:spMkLst>
        </pc:spChg>
        <pc:spChg chg="add mod">
          <ac:chgData name="Kitazawa Masakiyo" userId="2bf3742da7ad8ecb" providerId="LiveId" clId="{3C74B554-C281-4D23-A7F6-520F20F6DD0B}" dt="2022-04-06T01:28:13.907" v="7899" actId="20577"/>
          <ac:spMkLst>
            <pc:docMk/>
            <pc:sldMk cId="854185045" sldId="1056"/>
            <ac:spMk id="22" creationId="{E4C4D17C-FF39-43D9-B868-E06C3690DE4D}"/>
          </ac:spMkLst>
        </pc:spChg>
        <pc:picChg chg="add mod">
          <ac:chgData name="Kitazawa Masakiyo" userId="2bf3742da7ad8ecb" providerId="LiveId" clId="{3C74B554-C281-4D23-A7F6-520F20F6DD0B}" dt="2022-04-05T07:08:53.924" v="2858" actId="1076"/>
          <ac:picMkLst>
            <pc:docMk/>
            <pc:sldMk cId="854185045" sldId="1056"/>
            <ac:picMk id="4" creationId="{AAFE8E05-AC0B-4C76-8D2A-A76C46E0C923}"/>
          </ac:picMkLst>
        </pc:picChg>
        <pc:picChg chg="del">
          <ac:chgData name="Kitazawa Masakiyo" userId="2bf3742da7ad8ecb" providerId="LiveId" clId="{3C74B554-C281-4D23-A7F6-520F20F6DD0B}" dt="2022-04-05T07:08:34.663" v="2854" actId="478"/>
          <ac:picMkLst>
            <pc:docMk/>
            <pc:sldMk cId="854185045" sldId="1056"/>
            <ac:picMk id="5" creationId="{AD5E21F1-6928-4306-A8E1-187DBDE9E0E0}"/>
          </ac:picMkLst>
        </pc:picChg>
        <pc:picChg chg="del">
          <ac:chgData name="Kitazawa Masakiyo" userId="2bf3742da7ad8ecb" providerId="LiveId" clId="{3C74B554-C281-4D23-A7F6-520F20F6DD0B}" dt="2022-04-05T07:08:34.663" v="2854" actId="478"/>
          <ac:picMkLst>
            <pc:docMk/>
            <pc:sldMk cId="854185045" sldId="1056"/>
            <ac:picMk id="8" creationId="{692FC74E-7F30-4C70-91D2-63AA98D604CE}"/>
          </ac:picMkLst>
        </pc:picChg>
      </pc:sldChg>
      <pc:sldChg chg="addSp delSp modSp mod ord">
        <pc:chgData name="Kitazawa Masakiyo" userId="2bf3742da7ad8ecb" providerId="LiveId" clId="{3C74B554-C281-4D23-A7F6-520F20F6DD0B}" dt="2022-04-06T04:48:57.047" v="8313"/>
        <pc:sldMkLst>
          <pc:docMk/>
          <pc:sldMk cId="4067901868" sldId="1057"/>
        </pc:sldMkLst>
        <pc:spChg chg="mod">
          <ac:chgData name="Kitazawa Masakiyo" userId="2bf3742da7ad8ecb" providerId="LiveId" clId="{3C74B554-C281-4D23-A7F6-520F20F6DD0B}" dt="2022-04-05T14:49:50.201" v="6158" actId="20577"/>
          <ac:spMkLst>
            <pc:docMk/>
            <pc:sldMk cId="4067901868" sldId="1057"/>
            <ac:spMk id="3" creationId="{748CD2A0-F451-4326-9D27-172EF51A33BD}"/>
          </ac:spMkLst>
        </pc:spChg>
        <pc:spChg chg="mod">
          <ac:chgData name="Kitazawa Masakiyo" userId="2bf3742da7ad8ecb" providerId="LiveId" clId="{3C74B554-C281-4D23-A7F6-520F20F6DD0B}" dt="2022-04-05T14:50:03.261" v="6181" actId="20577"/>
          <ac:spMkLst>
            <pc:docMk/>
            <pc:sldMk cId="4067901868" sldId="1057"/>
            <ac:spMk id="4" creationId="{FB1E7554-61E5-4D56-8B0D-CF923BDBB70D}"/>
          </ac:spMkLst>
        </pc:spChg>
        <pc:spChg chg="mod">
          <ac:chgData name="Kitazawa Masakiyo" userId="2bf3742da7ad8ecb" providerId="LiveId" clId="{3C74B554-C281-4D23-A7F6-520F20F6DD0B}" dt="2022-04-05T14:50:10.150" v="6193" actId="20577"/>
          <ac:spMkLst>
            <pc:docMk/>
            <pc:sldMk cId="4067901868" sldId="1057"/>
            <ac:spMk id="5" creationId="{7A6CA628-5319-48D6-9344-DDA5D648AD9B}"/>
          </ac:spMkLst>
        </pc:spChg>
        <pc:spChg chg="mod">
          <ac:chgData name="Kitazawa Masakiyo" userId="2bf3742da7ad8ecb" providerId="LiveId" clId="{3C74B554-C281-4D23-A7F6-520F20F6DD0B}" dt="2022-04-05T15:37:22.057" v="6935" actId="1076"/>
          <ac:spMkLst>
            <pc:docMk/>
            <pc:sldMk cId="4067901868" sldId="1057"/>
            <ac:spMk id="9" creationId="{E25B8CFB-697E-4C36-B6FC-719B4F4034CC}"/>
          </ac:spMkLst>
        </pc:spChg>
        <pc:spChg chg="mod">
          <ac:chgData name="Kitazawa Masakiyo" userId="2bf3742da7ad8ecb" providerId="LiveId" clId="{3C74B554-C281-4D23-A7F6-520F20F6DD0B}" dt="2022-04-05T15:37:39.189" v="6940" actId="1037"/>
          <ac:spMkLst>
            <pc:docMk/>
            <pc:sldMk cId="4067901868" sldId="1057"/>
            <ac:spMk id="10" creationId="{CD962550-8EB1-4BB7-A509-9FF35C7C3D1E}"/>
          </ac:spMkLst>
        </pc:spChg>
        <pc:spChg chg="add del mod">
          <ac:chgData name="Kitazawa Masakiyo" userId="2bf3742da7ad8ecb" providerId="LiveId" clId="{3C74B554-C281-4D23-A7F6-520F20F6DD0B}" dt="2022-04-06T01:27:47.190" v="7875" actId="478"/>
          <ac:spMkLst>
            <pc:docMk/>
            <pc:sldMk cId="4067901868" sldId="1057"/>
            <ac:spMk id="15" creationId="{AFE6D0E0-D4F6-4EC5-AE8A-4AEBBDD7CC2E}"/>
          </ac:spMkLst>
        </pc:spChg>
        <pc:spChg chg="add mod">
          <ac:chgData name="Kitazawa Masakiyo" userId="2bf3742da7ad8ecb" providerId="LiveId" clId="{3C74B554-C281-4D23-A7F6-520F20F6DD0B}" dt="2022-04-06T01:29:29.281" v="7911"/>
          <ac:spMkLst>
            <pc:docMk/>
            <pc:sldMk cId="4067901868" sldId="1057"/>
            <ac:spMk id="21" creationId="{48ED436F-4B33-4E21-8ED4-37C92739ED52}"/>
          </ac:spMkLst>
        </pc:spChg>
        <pc:spChg chg="add mod">
          <ac:chgData name="Kitazawa Masakiyo" userId="2bf3742da7ad8ecb" providerId="LiveId" clId="{3C74B554-C281-4D23-A7F6-520F20F6DD0B}" dt="2022-04-06T01:29:29.281" v="7911"/>
          <ac:spMkLst>
            <pc:docMk/>
            <pc:sldMk cId="4067901868" sldId="1057"/>
            <ac:spMk id="22" creationId="{97A0F4AC-E2F2-4DF1-B6F1-0864DEF1FDF6}"/>
          </ac:spMkLst>
        </pc:spChg>
        <pc:grpChg chg="mod">
          <ac:chgData name="Kitazawa Masakiyo" userId="2bf3742da7ad8ecb" providerId="LiveId" clId="{3C74B554-C281-4D23-A7F6-520F20F6DD0B}" dt="2022-04-05T15:37:11.174" v="6930" actId="20577"/>
          <ac:grpSpMkLst>
            <pc:docMk/>
            <pc:sldMk cId="4067901868" sldId="1057"/>
            <ac:grpSpMk id="13" creationId="{CD68EAAB-8F85-4217-8E46-38D3A685A199}"/>
          </ac:grpSpMkLst>
        </pc:grpChg>
        <pc:picChg chg="del">
          <ac:chgData name="Kitazawa Masakiyo" userId="2bf3742da7ad8ecb" providerId="LiveId" clId="{3C74B554-C281-4D23-A7F6-520F20F6DD0B}" dt="2022-04-05T15:35:44.100" v="6884" actId="21"/>
          <ac:picMkLst>
            <pc:docMk/>
            <pc:sldMk cId="4067901868" sldId="1057"/>
            <ac:picMk id="7" creationId="{E4380721-1050-4DE0-96C3-EC75A040E1E3}"/>
          </ac:picMkLst>
        </pc:picChg>
        <pc:picChg chg="del">
          <ac:chgData name="Kitazawa Masakiyo" userId="2bf3742da7ad8ecb" providerId="LiveId" clId="{3C74B554-C281-4D23-A7F6-520F20F6DD0B}" dt="2022-04-05T15:36:28.622" v="6893" actId="478"/>
          <ac:picMkLst>
            <pc:docMk/>
            <pc:sldMk cId="4067901868" sldId="1057"/>
            <ac:picMk id="14" creationId="{FFBDD316-E6CE-4BA3-991E-69065BBBF276}"/>
          </ac:picMkLst>
        </pc:picChg>
        <pc:picChg chg="add del mod">
          <ac:chgData name="Kitazawa Masakiyo" userId="2bf3742da7ad8ecb" providerId="LiveId" clId="{3C74B554-C281-4D23-A7F6-520F20F6DD0B}" dt="2022-04-05T15:35:41.215" v="6883"/>
          <ac:picMkLst>
            <pc:docMk/>
            <pc:sldMk cId="4067901868" sldId="1057"/>
            <ac:picMk id="15" creationId="{8BB3AB42-3525-43EE-8937-C2F9A4273977}"/>
          </ac:picMkLst>
        </pc:picChg>
        <pc:picChg chg="add mod ord">
          <ac:chgData name="Kitazawa Masakiyo" userId="2bf3742da7ad8ecb" providerId="LiveId" clId="{3C74B554-C281-4D23-A7F6-520F20F6DD0B}" dt="2022-04-05T15:37:28.931" v="6936" actId="167"/>
          <ac:picMkLst>
            <pc:docMk/>
            <pc:sldMk cId="4067901868" sldId="1057"/>
            <ac:picMk id="17" creationId="{96AA8011-80E0-44AB-858D-D84B760845D3}"/>
          </ac:picMkLst>
        </pc:picChg>
        <pc:picChg chg="add mod ord">
          <ac:chgData name="Kitazawa Masakiyo" userId="2bf3742da7ad8ecb" providerId="LiveId" clId="{3C74B554-C281-4D23-A7F6-520F20F6DD0B}" dt="2022-04-05T15:37:32.870" v="6937" actId="167"/>
          <ac:picMkLst>
            <pc:docMk/>
            <pc:sldMk cId="4067901868" sldId="1057"/>
            <ac:picMk id="19" creationId="{04FF429B-1DE8-4F46-8424-01D39882B849}"/>
          </ac:picMkLst>
        </pc:picChg>
        <pc:picChg chg="add mod ord modCrop">
          <ac:chgData name="Kitazawa Masakiyo" userId="2bf3742da7ad8ecb" providerId="LiveId" clId="{3C74B554-C281-4D23-A7F6-520F20F6DD0B}" dt="2022-04-06T01:29:48.949" v="7912" actId="732"/>
          <ac:picMkLst>
            <pc:docMk/>
            <pc:sldMk cId="4067901868" sldId="1057"/>
            <ac:picMk id="20" creationId="{44F24588-9310-41BF-A571-C6EC46DBFF12}"/>
          </ac:picMkLst>
        </pc:picChg>
        <pc:cxnChg chg="mod">
          <ac:chgData name="Kitazawa Masakiyo" userId="2bf3742da7ad8ecb" providerId="LiveId" clId="{3C74B554-C281-4D23-A7F6-520F20F6DD0B}" dt="2022-04-05T15:37:11.174" v="6930" actId="20577"/>
          <ac:cxnSpMkLst>
            <pc:docMk/>
            <pc:sldMk cId="4067901868" sldId="1057"/>
            <ac:cxnSpMk id="6" creationId="{6B3923A9-B80A-4695-BE6D-BAA18494E6F9}"/>
          </ac:cxnSpMkLst>
        </pc:cxnChg>
      </pc:sldChg>
      <pc:sldChg chg="del">
        <pc:chgData name="Kitazawa Masakiyo" userId="2bf3742da7ad8ecb" providerId="LiveId" clId="{3C74B554-C281-4D23-A7F6-520F20F6DD0B}" dt="2022-04-05T15:39:20.860" v="7030" actId="2696"/>
        <pc:sldMkLst>
          <pc:docMk/>
          <pc:sldMk cId="2160953880" sldId="1058"/>
        </pc:sldMkLst>
      </pc:sldChg>
      <pc:sldChg chg="modSp del mod">
        <pc:chgData name="Kitazawa Masakiyo" userId="2bf3742da7ad8ecb" providerId="LiveId" clId="{3C74B554-C281-4D23-A7F6-520F20F6DD0B}" dt="2022-04-05T13:44:52.257" v="3768" actId="2696"/>
        <pc:sldMkLst>
          <pc:docMk/>
          <pc:sldMk cId="630675767" sldId="1059"/>
        </pc:sldMkLst>
        <pc:spChg chg="mod">
          <ac:chgData name="Kitazawa Masakiyo" userId="2bf3742da7ad8ecb" providerId="LiveId" clId="{3C74B554-C281-4D23-A7F6-520F20F6DD0B}" dt="2022-04-05T07:08:24.860" v="2853" actId="20577"/>
          <ac:spMkLst>
            <pc:docMk/>
            <pc:sldMk cId="630675767" sldId="1059"/>
            <ac:spMk id="2" creationId="{6586760D-B941-4F3A-A0A6-46840DD2EA74}"/>
          </ac:spMkLst>
        </pc:spChg>
        <pc:spChg chg="mod">
          <ac:chgData name="Kitazawa Masakiyo" userId="2bf3742da7ad8ecb" providerId="LiveId" clId="{3C74B554-C281-4D23-A7F6-520F20F6DD0B}" dt="2022-04-05T13:38:27.408" v="3728" actId="20577"/>
          <ac:spMkLst>
            <pc:docMk/>
            <pc:sldMk cId="630675767" sldId="1059"/>
            <ac:spMk id="13" creationId="{B6FBB510-AC2C-4F2C-B18C-F80DCF22D359}"/>
          </ac:spMkLst>
        </pc:spChg>
      </pc:sldChg>
      <pc:sldChg chg="addSp delSp modSp add mod modAnim">
        <pc:chgData name="Kitazawa Masakiyo" userId="2bf3742da7ad8ecb" providerId="LiveId" clId="{3C74B554-C281-4D23-A7F6-520F20F6DD0B}" dt="2022-04-06T11:11:24.724" v="8752" actId="20577"/>
        <pc:sldMkLst>
          <pc:docMk/>
          <pc:sldMk cId="3852724990" sldId="1060"/>
        </pc:sldMkLst>
        <pc:spChg chg="del">
          <ac:chgData name="Kitazawa Masakiyo" userId="2bf3742da7ad8ecb" providerId="LiveId" clId="{3C74B554-C281-4D23-A7F6-520F20F6DD0B}" dt="2022-04-06T01:28:36.046" v="7901" actId="478"/>
          <ac:spMkLst>
            <pc:docMk/>
            <pc:sldMk cId="3852724990" sldId="1060"/>
            <ac:spMk id="6" creationId="{BB447FE2-EC81-47E3-8C99-F9FF1B2D1BA1}"/>
          </ac:spMkLst>
        </pc:spChg>
        <pc:spChg chg="del">
          <ac:chgData name="Kitazawa Masakiyo" userId="2bf3742da7ad8ecb" providerId="LiveId" clId="{3C74B554-C281-4D23-A7F6-520F20F6DD0B}" dt="2022-04-06T01:28:34.396" v="7900" actId="478"/>
          <ac:spMkLst>
            <pc:docMk/>
            <pc:sldMk cId="3852724990" sldId="1060"/>
            <ac:spMk id="10" creationId="{7FEE6304-429C-4F6F-AFB0-00E180165A64}"/>
          </ac:spMkLst>
        </pc:spChg>
        <pc:spChg chg="mod">
          <ac:chgData name="Kitazawa Masakiyo" userId="2bf3742da7ad8ecb" providerId="LiveId" clId="{3C74B554-C281-4D23-A7F6-520F20F6DD0B}" dt="2022-04-06T04:57:02.961" v="8434" actId="20577"/>
          <ac:spMkLst>
            <pc:docMk/>
            <pc:sldMk cId="3852724990" sldId="1060"/>
            <ac:spMk id="11" creationId="{DAFC4178-EBBE-47B7-A1D6-0E72CA6EF4CE}"/>
          </ac:spMkLst>
        </pc:spChg>
        <pc:spChg chg="add mod">
          <ac:chgData name="Kitazawa Masakiyo" userId="2bf3742da7ad8ecb" providerId="LiveId" clId="{3C74B554-C281-4D23-A7F6-520F20F6DD0B}" dt="2022-04-06T11:11:24.724" v="8752" actId="20577"/>
          <ac:spMkLst>
            <pc:docMk/>
            <pc:sldMk cId="3852724990" sldId="1060"/>
            <ac:spMk id="13" creationId="{72B561B9-E7AC-4A8B-88B6-269537B5812C}"/>
          </ac:spMkLst>
        </pc:spChg>
        <pc:spChg chg="add mod">
          <ac:chgData name="Kitazawa Masakiyo" userId="2bf3742da7ad8ecb" providerId="LiveId" clId="{3C74B554-C281-4D23-A7F6-520F20F6DD0B}" dt="2022-04-06T01:28:47.240" v="7902"/>
          <ac:spMkLst>
            <pc:docMk/>
            <pc:sldMk cId="3852724990" sldId="1060"/>
            <ac:spMk id="14" creationId="{A6C8C75C-BE0D-4F84-9630-E3E9592553D4}"/>
          </ac:spMkLst>
        </pc:spChg>
        <pc:spChg chg="mod">
          <ac:chgData name="Kitazawa Masakiyo" userId="2bf3742da7ad8ecb" providerId="LiveId" clId="{3C74B554-C281-4D23-A7F6-520F20F6DD0B}" dt="2022-04-05T13:45:12.084" v="3770" actId="114"/>
          <ac:spMkLst>
            <pc:docMk/>
            <pc:sldMk cId="3852724990" sldId="1060"/>
            <ac:spMk id="20" creationId="{9CA8953E-B7F8-4C1C-836D-F3BB3C7739E8}"/>
          </ac:spMkLst>
        </pc:spChg>
        <pc:picChg chg="ord">
          <ac:chgData name="Kitazawa Masakiyo" userId="2bf3742da7ad8ecb" providerId="LiveId" clId="{3C74B554-C281-4D23-A7F6-520F20F6DD0B}" dt="2022-04-05T15:47:05.206" v="7046" actId="167"/>
          <ac:picMkLst>
            <pc:docMk/>
            <pc:sldMk cId="3852724990" sldId="1060"/>
            <ac:picMk id="4" creationId="{AAFE8E05-AC0B-4C76-8D2A-A76C46E0C923}"/>
          </ac:picMkLst>
        </pc:picChg>
        <pc:picChg chg="add mod ord">
          <ac:chgData name="Kitazawa Masakiyo" userId="2bf3742da7ad8ecb" providerId="LiveId" clId="{3C74B554-C281-4D23-A7F6-520F20F6DD0B}" dt="2022-04-05T15:47:01.879" v="7045" actId="167"/>
          <ac:picMkLst>
            <pc:docMk/>
            <pc:sldMk cId="3852724990" sldId="1060"/>
            <ac:picMk id="5" creationId="{CD258CF6-767A-4643-9886-00DBCE0B77B6}"/>
          </ac:picMkLst>
        </pc:picChg>
      </pc:sldChg>
      <pc:sldChg chg="addSp delSp modSp new mod delAnim modAnim">
        <pc:chgData name="Kitazawa Masakiyo" userId="2bf3742da7ad8ecb" providerId="LiveId" clId="{3C74B554-C281-4D23-A7F6-520F20F6DD0B}" dt="2022-04-06T01:04:57.602" v="7663" actId="166"/>
        <pc:sldMkLst>
          <pc:docMk/>
          <pc:sldMk cId="2717338786" sldId="1061"/>
        </pc:sldMkLst>
        <pc:spChg chg="del">
          <ac:chgData name="Kitazawa Masakiyo" userId="2bf3742da7ad8ecb" providerId="LiveId" clId="{3C74B554-C281-4D23-A7F6-520F20F6DD0B}" dt="2022-04-05T13:49:15.934" v="3997" actId="478"/>
          <ac:spMkLst>
            <pc:docMk/>
            <pc:sldMk cId="2717338786" sldId="1061"/>
            <ac:spMk id="2" creationId="{3119D08B-07E2-4722-A09A-496717F9AF07}"/>
          </ac:spMkLst>
        </pc:spChg>
        <pc:spChg chg="mod">
          <ac:chgData name="Kitazawa Masakiyo" userId="2bf3742da7ad8ecb" providerId="LiveId" clId="{3C74B554-C281-4D23-A7F6-520F20F6DD0B}" dt="2022-04-05T13:49:13.616" v="3996" actId="20577"/>
          <ac:spMkLst>
            <pc:docMk/>
            <pc:sldMk cId="2717338786" sldId="1061"/>
            <ac:spMk id="3" creationId="{DBBEC087-CF74-4F6D-97C3-8513BF4C5CF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" creationId="{1CBBFDA9-2062-4771-BCB3-8782CE4F951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" creationId="{4C18DD2D-C0E2-4869-8231-CC5C66E7112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" creationId="{9C07E74C-20E1-47F4-9CC4-91BD01751AD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" creationId="{B683FBE8-F3A0-407D-A837-8CF442F197A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" creationId="{AD296970-358C-42D1-A91A-226FF4360AE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" creationId="{C2A4C7E3-4F9C-4641-A7C3-FC6EAFF0BE9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" creationId="{0B66D6F1-E5A3-491E-AAE4-628B23F21A6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" creationId="{4F794917-5394-4DDA-B281-4CC1DFBF0CF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" creationId="{15B6D88A-9B6D-445E-90DF-A163B6DB593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" creationId="{1E339402-1561-4E22-BFFB-3CDAC6FFAC0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" creationId="{1135C0B1-EC35-4F6F-B27E-812C273A115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" creationId="{86DBDCC4-2BDF-4EFF-A7B5-90DC8FC1C31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" creationId="{792CAB79-8255-4176-868A-B500CEBAFBF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" creationId="{89FD1E35-BA5C-4B58-9907-C7A5E71BF06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" creationId="{A4DEB453-3238-42DB-B2AC-DB09AFA781E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1" creationId="{30E0D3AE-8BC8-465A-A228-15696EF8867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2" creationId="{864A7971-B587-4903-9A05-A9E7F5C127E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3" creationId="{09F9F063-C552-423A-A1D1-9970711749F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4" creationId="{415E2399-2C14-4C41-937A-4649CEDAE27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5" creationId="{E332D2DD-237D-4E9C-97DC-C5F850AF519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6" creationId="{523E3A8F-8D41-4E72-B772-7622D9AA3EF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7" creationId="{26675565-6FC6-409F-A906-4A04867880C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8" creationId="{E72BA579-710E-4724-AD73-147879CD557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9" creationId="{D3AAF102-ED6D-40A2-8AA5-0F28F83A4AC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0" creationId="{6B2C9714-0EB8-43A5-8393-B5CB763DB36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1" creationId="{FE854E46-3ABF-4147-AA02-9022D7F48B9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2" creationId="{3E3AD33A-036C-4D25-B49D-E8C60F5FDCB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3" creationId="{291BEFD3-15F3-4CE3-BC78-101A6C0253C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4" creationId="{07126BF5-7B4E-42A2-8E4E-6FE90D98776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5" creationId="{705D4624-AE2C-42A0-831F-25F78CBF7C7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6" creationId="{2DE1CCD9-17A2-46FC-A164-701DE1CEF8E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7" creationId="{A4430D19-6B3C-4ABB-8645-1BF1AB1C121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8" creationId="{7F030049-A04F-4F09-B569-F572EA0F1A3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9" creationId="{A005127C-AC46-4356-8A60-4465F279776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0" creationId="{92E37649-68B5-41C9-89B4-A3945B0B134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1" creationId="{00BE3C4B-E419-451D-8C9E-D6E51183386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2" creationId="{D3EB72EF-1312-44DB-B16E-4E078825517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3" creationId="{354D7606-2781-4BFC-A48D-F5894397DBE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4" creationId="{791EFE55-B0F9-472A-8306-D36350C4AA8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5" creationId="{07E6E502-DB50-4EDB-AEC4-37EBF78D106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6" creationId="{5D9565A9-3425-45B0-874D-5211FEB7D1A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7" creationId="{EFCE9C96-663E-41D8-BB85-AD5DC571A06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8" creationId="{73564EB6-DB70-49A6-BD76-C68B821F16B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9" creationId="{7F203C80-BF8D-4270-9702-E551282EB7E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0" creationId="{B56028BF-06EE-464B-84C7-0B43F5D5DE2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1" creationId="{6C4AAA92-CF78-46FC-AC08-E85188F3789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2" creationId="{04468461-628D-430E-8360-1D6A1F52C2B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3" creationId="{58102EB2-7013-453D-A61A-69DDA914492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4" creationId="{055A8771-04CD-4522-9BB9-E38CB3CCAB3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5" creationId="{C7064FFF-139D-41F3-A51D-AA110751899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6" creationId="{F0D5512B-D47A-4732-AD24-DC6A838EA12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7" creationId="{3642494C-B401-4325-A4D8-06275F0272D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8" creationId="{EF28DCA7-B51A-47A1-A65D-E2AD29D8874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9" creationId="{8127F3B7-22DD-4F0A-AC9F-AB0D795BC62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0" creationId="{C8E70E90-C2F3-494B-97DA-EE38E5E45FB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1" creationId="{390DD8EC-12B1-4884-942F-271D6045265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2" creationId="{89B9FE46-9238-45A1-A75E-BE2522711E4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3" creationId="{FB8BEB2C-85C6-4580-9426-D126C4E4ED1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4" creationId="{ECE69659-200B-43DF-8834-882704E09AC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5" creationId="{D9DC7162-B97B-425B-BA45-D043A59A30F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6" creationId="{D801A366-0145-470A-BE31-CB43B7863C1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7" creationId="{86480B5F-5DD4-48C1-AA47-EE629263359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8" creationId="{B8A76C29-6D75-4850-B6D6-8BE8700EB16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9" creationId="{2536CE3A-D56F-4669-9140-CA17DE9E6D0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0" creationId="{384EBEF9-F10F-42CF-8BA4-EF2ED87C6CB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1" creationId="{6C527128-4F51-4247-B532-ED92FDD4AE1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2" creationId="{3A48DBC6-C440-435B-9D19-A4BFB0EE074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3" creationId="{557C3C53-03A7-4ECE-86FA-0ADEEE34BF3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4" creationId="{5653C1FC-ADE4-4F43-B0DC-FB70018684E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5" creationId="{1DAF2EFE-71BE-4C4D-B9F6-19DD48C6E56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6" creationId="{EF267F74-AFD9-4D6B-8274-BA2B582F022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7" creationId="{8065C85A-3689-4E52-919B-83AC90DC86E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8" creationId="{C3057E46-A0A3-4517-B102-393AD64CAF5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9" creationId="{5DDE5AA9-CE05-4D2F-980F-399600AC803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0" creationId="{3F76473A-D1E8-4B35-8A80-BEE32132595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1" creationId="{5C36B065-B222-4159-9944-30F0152A74F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2" creationId="{A0F5254E-A7C1-4679-827E-A7CB73EAD8E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3" creationId="{A8AFBA0E-162A-4602-A38A-7CD361C3C99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4" creationId="{9477149D-FD4E-42AC-AD2F-9E9DEF7647B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5" creationId="{3447EB77-82CF-4D94-8695-3F17D65A26D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6" creationId="{A7E17D85-9317-40B8-92BA-80E42B2681C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7" creationId="{FE324B29-FE09-4F48-B847-F50D6AA2A91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8" creationId="{F3AF6D64-BD6F-4654-A7DD-0478A4B1E6B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9" creationId="{3E8CB5A9-D552-49A8-8140-09E3BB8F44E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0" creationId="{DEE0AA7C-CE05-4460-859F-FBE538E499F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1" creationId="{911FF7EA-2EDB-43D9-88B7-B441B7EE335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2" creationId="{3D2CB6F7-C1FC-41CE-8A3B-8F5FCE921E7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3" creationId="{88EC1065-6C8F-41D6-BE6D-7FAF1968355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4" creationId="{BFF66F0B-764D-47E3-AB86-616848C55FF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5" creationId="{32334AEF-6AA7-4E24-B16F-BA12C85C2F2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6" creationId="{3D0DF2DB-09E3-4696-A014-B54AA5E31C1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7" creationId="{6F4DF486-105C-4576-B6E9-A61216FD40A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8" creationId="{77DF1CFB-F86F-42EC-85C1-CD479F0A878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9" creationId="{F5BA5542-DA94-47C1-A18B-8D94D8447DC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0" creationId="{BA8DCA8C-B3AE-4140-810E-27B3FAE1565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1" creationId="{B21BD960-4777-410B-8E3B-16D4613527B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2" creationId="{2C4D58DB-DEFF-4923-BFEA-5B8F3EE5585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3" creationId="{32E86DFA-A644-4074-B7F9-B5C2FD45238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4" creationId="{F8B6FF77-E63E-40B5-A99C-2DE5AD5CFF6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5" creationId="{012D260C-E8DA-4625-91B6-331E3EF0094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6" creationId="{43AB6CDC-AC7B-4B7E-B26C-A5E10EA2B6C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7" creationId="{580AEC45-292D-4C93-AA12-77347CD2251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8" creationId="{4FA060C9-09EB-4DC7-8B4B-77097705D3B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9" creationId="{656B5034-25C5-47AC-A2F1-F124BB1C44C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0" creationId="{165E1863-12B8-4C53-840F-76E0C5C2D36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1" creationId="{A3AAD077-6EE7-4776-86DA-6B2BAF8C1BA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2" creationId="{512B63E6-BCBB-42D4-ACEE-A9832CBFC66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3" creationId="{F2BC494A-78B5-401A-A60D-3E1BDB418A2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4" creationId="{E4076C34-55F0-402B-9AFF-528ED4063B8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5" creationId="{867D10F3-E7B8-4084-AFBD-DBF7E8101FF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6" creationId="{BD0B64AA-65CC-4239-8BB1-BD74EA29C28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7" creationId="{5F3156C8-867F-46C0-B7E9-AE927D76636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8" creationId="{6FC9306C-47A6-4F1E-B40B-F4B8C60591D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9" creationId="{BDE10CD0-CF1E-4F1E-B707-07197A9786D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0" creationId="{A7CE3EF4-4517-4531-875C-C72B82DDCB3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1" creationId="{3F6D0293-79A9-4DB3-BAA6-A1104BDF947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2" creationId="{3AE85672-F361-4392-B66B-5B49983D61A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3" creationId="{376C3D0C-658A-420A-80D2-A8249615126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4" creationId="{478EDE72-6859-4384-A092-4B93FE31A2D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5" creationId="{F3DCD7BF-7AC1-4BDE-84DE-307C83D402D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6" creationId="{4B7CEBB5-2263-44AC-BB2C-FB063B2B416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7" creationId="{DCF38BDD-59AA-48EC-990F-6106E47DC21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8" creationId="{EEF73AD6-3493-4A66-A4F2-3AD18B7201B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9" creationId="{FA990370-C797-4E86-843D-E0B28052B9F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0" creationId="{6D33BF2F-B23A-4544-868E-A8DFF61BDC8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1" creationId="{CED45524-6E0A-4144-93E7-0F976A61AD8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2" creationId="{C5487878-B4AC-4130-8D3A-2314519D6BF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3" creationId="{AA04BFFB-C7CE-4176-96FB-4E4CE189E7C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4" creationId="{3A04142F-C3CF-4A3B-A7FD-76CC24F073F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5" creationId="{B90FD742-F5B2-4786-8A2A-5F0759B3011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6" creationId="{DF66F935-5D6F-4385-80CD-757E11B33F7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7" creationId="{5FDE1A6D-1311-464F-BA03-D4645D9384D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8" creationId="{984B5DF2-F1D0-4335-A324-4020ECD6E6F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9" creationId="{33D25168-5AF0-46EA-9422-3BBE425A543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0" creationId="{B1B91E36-F0E3-4FD7-909F-F0673C3E11F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1" creationId="{1738C511-8376-43C0-A3DE-AA057B08C12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2" creationId="{F94CA2D0-6D0B-46EB-8C2D-6EE30E62CC4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3" creationId="{B2BD2795-13E4-4235-880B-6D7497CB41E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4" creationId="{DFB06535-FF89-47D7-B12F-B6F151F2C8E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5" creationId="{A3AE58A6-331C-4CBC-91FF-AE30354737C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6" creationId="{3D834574-151C-49C8-B6D7-7DC2B76A1AC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7" creationId="{160EDE2E-2E26-418E-B594-898A047506D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8" creationId="{94A97A69-D5F4-4481-93D9-7689D105F92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9" creationId="{2B6A615B-F552-46E0-B0EF-21E0DF49DEB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0" creationId="{FF6BBAFB-AB5E-45A6-B1BD-6021BFEA078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1" creationId="{9CB2CF8D-C0E8-4977-9E89-C348860F32C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2" creationId="{58508345-B3B9-4F5E-8AE7-000E8F4E95B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3" creationId="{8F936CC0-E896-4B76-B593-DFDA431198A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4" creationId="{5B13ED14-6FE6-4F4C-AE58-422696EC184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5" creationId="{F72953A8-BE0F-45AA-9458-7222118979A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6" creationId="{C1119C2B-CDE2-4CDB-A37F-659FD9BDFDF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7" creationId="{9D705B9D-ED70-4E3B-908C-760E4AEBA35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8" creationId="{07FC6A39-A71D-4507-8970-4132A36367F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9" creationId="{F8280DED-0665-4BF5-88D6-67AFBB95EDF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0" creationId="{E7C29B12-548D-4892-9181-F644B50654F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1" creationId="{CFE2B03F-14BA-4B7F-A5EB-916D0B25E33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2" creationId="{DDC0E7D2-8A26-4861-9DB1-15D5E8D4D5C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3" creationId="{50A7297F-0EDB-43A2-AAEC-0D6C2926252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4" creationId="{CE0593C7-EDC7-4DC8-97AF-2A96DF75EF4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5" creationId="{EA3D5DBE-BD01-4052-82EC-65C38806A3E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6" creationId="{97EA0E5A-0AF5-421B-9FA8-220E1ECB805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7" creationId="{B9201FE7-EB00-4129-AC1F-136EF31222E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8" creationId="{E0D14945-A29A-46CE-8703-022F96C96CB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9" creationId="{602AA8F9-0203-4979-ACE4-B93F55C3C3F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0" creationId="{44E9F68F-9178-43D6-904C-DE7BFEBFF26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1" creationId="{8D125FFE-9016-4C4D-A83B-0AC7D9982CA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2" creationId="{4532CC96-DD75-4693-82FE-8C907E8C8D4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3" creationId="{FEE746F3-28AB-4292-A9C8-AA5303759DC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4" creationId="{507A96D6-DDAB-4E8D-93A6-2B79C4A6ABC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5" creationId="{FE01FC5B-941D-4E0A-8BCD-663FBDBA939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6" creationId="{07A9D7C3-F9C1-4831-92C3-F2F586BA8E8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7" creationId="{6059F2ED-8DF2-43E7-8DF3-5E52CA9E202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8" creationId="{031184E8-F53A-497D-AC76-66A8F9A8C4E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9" creationId="{BDFA8A76-EEF1-4868-A8D6-F01DF77A56E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0" creationId="{394D05B5-6D77-41B5-9A81-E66B9BAA10E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1" creationId="{31458976-F7D7-4748-9DF8-B8A0EFDFF76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2" creationId="{F6777FB0-EF78-44B4-BE34-6F3012EBDA2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3" creationId="{5D329DFE-3BD2-4ECA-A175-7AABE4E0B01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4" creationId="{D45DECED-1ACB-43BE-BB39-50DB90A0AAF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5" creationId="{C79E89B1-BC13-4016-A2CD-CE0FE0C035B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6" creationId="{55E8AC9D-78B5-4304-8071-CC675C913FF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7" creationId="{9907851F-D54A-4E3B-A38C-CED6B1CC909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8" creationId="{0D9C2B37-F43A-47BD-8E6E-0A5B460F417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9" creationId="{4F36E530-A3F7-4280-95A5-C7650322F86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0" creationId="{2AE00574-E91D-49AE-978D-45A09C4B904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1" creationId="{7B9B0616-333F-4F9D-8697-F84A5FC452F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2" creationId="{CFDFA1B3-F179-4F34-A0DD-BF133181F01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3" creationId="{0220F68C-B5C9-4F8E-8201-5EE90D62632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4" creationId="{9DB2CDFD-6401-4072-946E-0A14F225E9E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5" creationId="{EA3A0D3D-73B9-47E5-AB48-CA9984FA727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6" creationId="{26995716-76F9-4A9E-84DD-8937CB576C5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7" creationId="{4C1B2798-DB41-49EB-962A-DDBCD868962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8" creationId="{64F5B365-B797-42C6-A6AB-EED9632F249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9" creationId="{00D0DF32-3523-42D3-9E3C-53653D055BA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0" creationId="{FA1E3AF5-7159-4EFF-9E03-B616F688712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1" creationId="{430EE334-9EA3-446E-A940-6FFD84463FC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2" creationId="{803A53F4-B128-4152-829D-B85C0E0D130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3" creationId="{257B8DF0-EFE9-4F9B-9535-5FA02409CD7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4" creationId="{AF260BBC-19D0-43A4-A864-C6CDC559B2A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5" creationId="{8DA773EA-396C-4C32-9C81-2981C527699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6" creationId="{31709CBF-C264-4E51-910E-71D9ED62062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7" creationId="{731A038F-94C0-4669-B0AE-A7A39000ACC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8" creationId="{7258FA34-64AD-4109-8DE9-C2667CE2170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9" creationId="{04DA92A5-9BF9-4186-80C6-82391556C50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10" creationId="{F49DFE35-4186-40E2-B881-0D66849BE7F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11" creationId="{6CEF03AF-9015-4C28-9B40-5B8F9B70D25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12" creationId="{10584BEA-C537-462B-99CB-A59DBCEDD278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4" creationId="{A89DB998-EE12-4B08-8273-B5911B7EA6C2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5" creationId="{6422B2DA-B2F2-4B34-9B92-758594A588A5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6" creationId="{272FBF8B-3964-4236-A21C-E76DF0DC78C7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7" creationId="{05231DC3-6FF0-481A-B98B-C8EEDE448A9A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8" creationId="{5057B67B-D38F-4D31-AE80-79072328017E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9" creationId="{61A361FE-E566-4036-9400-6BD3062D290C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20" creationId="{52681357-0C7C-4B38-A87E-09CFD6B97581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21" creationId="{CC76624A-C9F7-4B86-AC2F-1D4123899EA1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22" creationId="{11665C12-5CB3-4066-906B-1C0FAC6D6A6C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23" creationId="{5BF8AD2B-98EE-4E94-8873-BECD558B646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24" creationId="{4CEECF53-9D38-4485-A8F3-6020FBF58E8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25" creationId="{A8111B0E-9849-4A44-B12B-A1E575652B3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26" creationId="{F356A759-3B26-42D0-B79B-B76A0EAF0E4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27" creationId="{9BA96391-080E-4FB1-A4E0-7F79CC058A7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28" creationId="{2ED5C377-7AF6-4E5C-9699-55C0268BA39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29" creationId="{68339612-D33B-4A00-9DA7-BA89EE01896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2" creationId="{0D31A30E-E49F-449D-8820-7695875DDAB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3" creationId="{9AC5C824-5643-41FF-BD1E-D69EA1651DB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4" creationId="{B7DED235-3ABC-4096-ABD1-207492595D4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5" creationId="{1E6672F0-46D3-4777-A406-FD38BE645E0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6" creationId="{C19B2C17-128E-4404-BCC8-D94465DDCA8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7" creationId="{BD7552FC-EEDC-4793-A229-B6881030E54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8" creationId="{2B38294D-3746-4618-A514-DA3E46AD2F8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9" creationId="{63581BB4-1889-47F8-9C9D-0B98E3AE71F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0" creationId="{F35D990E-828B-4E4A-B0C4-C5E8C1C47D0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1" creationId="{559E0CBC-390E-4485-B546-A3F00CE2031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2" creationId="{FD51D4B1-84D0-4035-A430-2FB150F48F8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3" creationId="{EDB8D821-AD27-4DCC-B7CF-BCF2052F727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4" creationId="{B6651E78-B715-4B11-B0C6-FB8F1C959E1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5" creationId="{3EAF9252-6665-49C6-A648-5E0EE721249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6" creationId="{0AC12C3D-6503-4A5C-BD97-3EDD26349BF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7" creationId="{16B86538-09C7-4769-8665-C5990DCEB60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8" creationId="{2FAF4FDD-1B3B-4E4B-A6EC-E8DB5FD97138}"/>
          </ac:spMkLst>
        </pc:spChg>
        <pc:spChg chg="add del mod">
          <ac:chgData name="Kitazawa Masakiyo" userId="2bf3742da7ad8ecb" providerId="LiveId" clId="{3C74B554-C281-4D23-A7F6-520F20F6DD0B}" dt="2022-04-05T14:30:25.110" v="5518" actId="478"/>
          <ac:spMkLst>
            <pc:docMk/>
            <pc:sldMk cId="2717338786" sldId="1061"/>
            <ac:spMk id="249" creationId="{E6446DBC-CC04-4B50-87D5-35E67E0F462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0" creationId="{0F1723DB-D34D-4272-86B0-9CDCC6861C2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1" creationId="{1570A95B-688D-4090-8BB9-D6B8B1EC7D7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2" creationId="{F12C6612-C297-45F4-BFCF-9521009DA68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3" creationId="{CBDCC4FD-DDBF-4AA2-B617-7987AAD56F6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4" creationId="{D89B10D1-E17C-4B8B-AA80-99648FCF36B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5" creationId="{55CC2469-0A1D-4335-AFF7-5EE46B7DC60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6" creationId="{CD76140A-ED72-4FDB-9B58-E18B14AD182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7" creationId="{779A7571-EF43-414F-991F-A00211A7AE8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8" creationId="{9D26978B-56E2-427A-BBE0-531D3761443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9" creationId="{36719CEB-6E41-409B-9507-81AEF6E87CC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0" creationId="{BB9B3F62-E143-4BCF-879A-42D45DF5C7D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1" creationId="{14CE6D7A-82D4-474A-A3BF-AAA1EBAB7DE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2" creationId="{57A60C58-7774-4C0A-8235-FDA00060D63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3" creationId="{6B1417D8-4169-4AD0-9857-E3F97B3723C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4" creationId="{1E7CB806-4CE4-4FF2-96D7-D46F99DE4F2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5" creationId="{3EE7F2A2-79F5-4E09-A72D-0A0DACF707E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6" creationId="{F866D050-2347-4CB8-870E-9E0C588F306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7" creationId="{D95B0B96-4236-4335-984B-DD68132734F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8" creationId="{71DA7D5D-852E-4FC2-A826-697EB8649B7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9" creationId="{4CF4DF20-475E-45ED-9756-F016FF8C199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0" creationId="{7BB25336-1E0B-4A54-8507-6F8331D30D8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1" creationId="{83DAE5D8-760C-4CE3-BEE0-E55193F7A68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2" creationId="{D0DF7623-CDC0-43CF-B0FA-8A018FDFCDE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3" creationId="{3701E79B-01AC-471B-81ED-CDE3126D74D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4" creationId="{BD41C610-1C4D-47CF-BA07-75EFF9D64D2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5" creationId="{EBA33D51-9986-4CFF-BD71-3207D651B2E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6" creationId="{CCB00509-D91E-41C1-BC4B-21A5EE2A523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7" creationId="{7055A2A1-2086-4D3C-8FA9-0525FD0A8F9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8" creationId="{B58567A1-C6A3-4295-95A9-4881ABC32C1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9" creationId="{72CD232F-D88B-42C3-BE51-2629E36DB96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0" creationId="{04FA1537-1B34-4125-8ABA-09AF4C36122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1" creationId="{91769039-F5E2-4D2E-BA86-2D55B2FC2DC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2" creationId="{34DA0187-B670-422C-ABE7-D9413114D03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3" creationId="{EAE80CB1-9752-44CE-9E1C-69DC12CB0B0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4" creationId="{68A121A1-F181-4AB8-9BFE-C486A857DEF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5" creationId="{E428FC50-05EC-46A3-BD93-58CF76460F6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6" creationId="{A0A7A1FA-F78B-4C26-A7BA-B5E75CAEE17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7" creationId="{4443CA3E-E762-4A18-8FAD-F365B38B3FE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8" creationId="{B6B3DD03-4446-4C37-B09C-9D7E83CA686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9" creationId="{271CD8DF-1624-45AA-9B33-A946FF088A2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0" creationId="{5D191970-60FE-44D2-8022-3573F0DFF55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1" creationId="{8D5A2911-5101-482C-ABA2-9292065CEA9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2" creationId="{C11C53FF-4A65-4F2C-9C56-EE87B3B2C0A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3" creationId="{5BE5F2D3-E149-4671-8CB5-D156CE2DE21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4" creationId="{1F21638B-3BD5-4221-BBDE-BE020A3DBCE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5" creationId="{EE168E8E-75EF-475B-B006-CBB9458F402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6" creationId="{0B98CD59-3205-4FAB-9369-529435CDDE9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7" creationId="{1B03D110-DDD7-47E1-8A0C-30B7B806751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8" creationId="{E89EABC7-8CE1-414F-8C78-3DA3C0F7FC8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9" creationId="{18361CE4-8F15-4EFC-B09F-3B483E8791E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0" creationId="{9F2C7DDB-50D5-48FA-933D-7158EB0FA3E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1" creationId="{46C1C189-0CFC-45D9-90BC-903564EC229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2" creationId="{5075938F-B838-44DA-BA5A-4F3416B0FE3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3" creationId="{A9087506-39AE-4292-9207-43006D304BD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4" creationId="{F6CF16CB-27EE-4E8E-88D6-ABF61D204B4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5" creationId="{CED0A43C-B804-467F-9C7A-4DE0B8CABC3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6" creationId="{AD820883-9453-43B9-8262-11D2639C0FC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7" creationId="{21FF34E2-8517-4F8B-B4A6-DF24401AD62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8" creationId="{783CAECF-1102-42B7-9D79-AD0374AABED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9" creationId="{366F16B9-B151-4E3F-9D07-07D0CC901D7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0" creationId="{FD41378B-25A3-470F-92B0-FD3D96E81FF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1" creationId="{630CE0C7-80BC-46A8-9565-AAE5A9E5454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2" creationId="{23F3D3CF-A392-4945-9DD8-034AE032DEA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3" creationId="{A64DFC52-F307-4191-847B-C156D0F912D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4" creationId="{F94EC5C5-9F02-445B-8D31-84481F1F029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5" creationId="{7A4DE92C-4BD1-47B0-9E72-34FED4E25A4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6" creationId="{4B966933-2DDA-491D-8FEC-7519B3D5A28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7" creationId="{B897E814-80A4-4A32-9C1C-D53FC70DC58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8" creationId="{FF2B34DD-48DA-45C9-8B03-8F653C830D8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9" creationId="{0B2D675D-BFA7-42D2-921A-3C9CE08051A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0" creationId="{E7F43362-3104-43B4-96BC-89B894BC25F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1" creationId="{D58F92CA-4D74-4FD5-B692-3C1586C8931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2" creationId="{87FA4D90-3FD9-4CD1-A641-078C390D1A0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3" creationId="{EC72978D-F53F-47FE-B685-6872275FF58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4" creationId="{651BCF89-0C94-4A5F-B20C-7118FCEEAEB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5" creationId="{46813EFF-64AA-4149-B7C1-F95AF7543CE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6" creationId="{D28AE720-3AD7-4B04-8326-28B46CA2770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7" creationId="{DBEB63C5-9756-44A9-A224-AEC942B1DA7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8" creationId="{B5227895-012D-462F-8024-4B785B76945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9" creationId="{337DDA5C-3DF6-4E44-BD70-9A2A20555E4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0" creationId="{C7BFB7EE-3ACA-491E-AC3D-AB62AE7BE39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1" creationId="{118E2590-8D98-42A1-BFEB-9DC56514542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2" creationId="{035F64F4-CEAF-484F-98F9-A20B9928B33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3" creationId="{33F14D9E-499B-4F5F-9900-C895EF2795D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4" creationId="{C5B8EE10-E56E-404E-89F8-3DD81C9D73B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5" creationId="{149F9B79-9337-4015-B55D-6FD8D106399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6" creationId="{926711ED-3CB0-4F2E-9F62-12505E4149D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7" creationId="{E39B3275-8289-48D2-9C1F-0BBBD9F1C88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8" creationId="{908F08CC-9220-4018-8578-86AB9E3A7D5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9" creationId="{F36EB660-9512-441C-A3EA-32A4C40E8FC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0" creationId="{ACB65667-C98D-4C9E-A024-57F99AB452E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1" creationId="{4B9AD4D3-F61A-459E-AD4C-9ABCC92290B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2" creationId="{EE5D6EAE-7251-4553-A104-89C7A74A6D6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3" creationId="{EC858805-2412-41E7-9FB6-2308041E6D1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4" creationId="{F345D314-E8D0-4053-841D-4A3414CC083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5" creationId="{24398058-4BCB-4E94-A277-5E528295F04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6" creationId="{F02B552F-448A-4885-9D30-45EA158C357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7" creationId="{33378EB2-98B5-4912-85C0-881D55DC88F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8" creationId="{8C00C658-ED9E-47AD-AE50-12302C60FAB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9" creationId="{F4789D55-4DB3-4D48-822C-D118D034F50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0" creationId="{8B40FA39-7198-42E6-B79B-E140B08D886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1" creationId="{F7B9D17D-DC41-479C-8C4D-5403B4BC743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2" creationId="{3624D2BA-2C18-41FB-B421-919ACE6C3CA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3" creationId="{79045E07-0F4D-401E-8301-DC3F8912B4B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4" creationId="{B1795576-47D8-41F0-9A2E-5961112E78A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5" creationId="{5B3DEC7B-B423-4C82-9F1F-3ED511304D7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6" creationId="{276E2FA9-5DDD-4873-8266-10A1D49566E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7" creationId="{58818342-324A-4456-BBA2-6911956F482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8" creationId="{B24A9DB0-D2FC-41DC-A3FB-5988BD1606B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9" creationId="{B84E1E6F-DE40-47E7-B433-CA042D17DEB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0" creationId="{E59EF3F7-C755-42CB-8D6F-A07D9E3CF59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1" creationId="{09B4C8BE-1038-4986-A814-45FA879F265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2" creationId="{AB67E3B3-DB69-4893-AC85-B8443CFD2BC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3" creationId="{B0FCD09E-4C4D-4C4B-BD22-CAD58574297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4" creationId="{B1EC4418-A8B5-4674-90EC-769F45694E9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5" creationId="{57966750-A12A-4983-813F-055989BC728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6" creationId="{80B8BB94-2C4C-4F78-B1D7-686E08634DB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7" creationId="{1CE81864-6742-407B-BDFB-42B04CBA9FF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8" creationId="{1D1C7017-A635-4887-8AE1-AA84747EEB6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9" creationId="{0C09C9D2-CB8D-4780-B8BD-6070C763D56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0" creationId="{24EAF030-224B-4701-BF3D-C49A7EA687B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1" creationId="{11B1E8F8-62E2-4FA3-AB32-97FA7908292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2" creationId="{7D527C5A-5329-4946-A295-687E11ADB7A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3" creationId="{55B7F8F1-C887-4469-A705-218647CB449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4" creationId="{7A47641C-6D9D-450A-9CBF-AD6FB79443F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5" creationId="{C773EBB6-20F2-46E2-A23D-430CC6254FF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6" creationId="{589A4C47-BC65-4BD6-9739-F90080B9409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7" creationId="{2C91D52B-E705-41C2-B8BB-51EAD3D8E60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8" creationId="{E3588171-3E6C-4A08-A009-B1564090001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9" creationId="{A562E20B-F1EF-454B-A34F-248C605E24F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0" creationId="{7B0F98F2-A0C3-4FF0-B37B-AC2E4294C1E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1" creationId="{0EEFF96A-FF4B-4D55-8095-84E4710732B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2" creationId="{82528266-18EF-4C48-BCAA-9FDF88860FC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3" creationId="{D0FAF476-2ECC-48C7-89B6-10EEA8C74C6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4" creationId="{D8B87F2B-4E2C-4CD9-A948-322DA011684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5" creationId="{4097E2DD-4970-4ADF-8049-DCF0948DE71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6" creationId="{18BFC0D0-5798-4695-B12C-B9BC108381D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7" creationId="{F05D3AA9-467E-4CAF-9912-C561E096B69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8" creationId="{DE50FB0D-FF12-4FFA-A898-D471685410F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9" creationId="{94024416-2BAC-4C44-8400-70155087780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0" creationId="{4020139C-28C0-41F4-B4DD-1C7F34E7758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1" creationId="{13E7629A-E6D1-4C44-8EAA-35C5F161AA5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2" creationId="{370D71D8-F332-41A8-9679-282566C4167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3" creationId="{B1613B30-1E5B-4F53-A338-092434EC72D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4" creationId="{16D65045-6F0B-4A81-97AD-F3B7957F31E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5" creationId="{E091C0EA-CD45-46B4-AF2C-08D45C0506E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6" creationId="{769127BF-DBF2-4C63-8E4E-6B69657620F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7" creationId="{2D16DFC1-6AA5-400E-89E1-975CC0FBAE3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8" creationId="{385CC233-3178-4619-8B5B-85448B2DCDD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9" creationId="{92D28157-38DF-4C71-99DE-5FEEECDD453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0" creationId="{F585B7FF-EAF4-4A6B-B499-DF71C1C2474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1" creationId="{7BB4CC89-8310-459F-9FA1-69AC3A35300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2" creationId="{0B26E534-6324-4B42-964E-368D6987976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3" creationId="{5D2414CE-8D00-4D3B-866E-A1C9D73D0A5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4" creationId="{BE14866D-6B73-46E0-989D-2E29C66CF52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5" creationId="{60A9C546-31DA-433D-B499-B9B15413182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6" creationId="{72702739-B24A-4780-8609-3BF875D031F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7" creationId="{2E07D9CB-D134-4CA0-84D4-81D58476875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8" creationId="{7FF1F42F-2EAF-4B1B-894B-0E988FFFC4F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9" creationId="{C90446A2-E6AD-4088-A20C-68CC5CAB2FA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0" creationId="{92FF873D-A80A-499A-879E-D8C7F660BD9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1" creationId="{FDBF6092-CBB7-4FAD-AAA8-FCCEB60601A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2" creationId="{ED2FAE62-73F0-4CAF-ACE7-CC90F9AF31C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3" creationId="{A0D24FC6-5E59-497D-B0E9-3C99FCA5332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4" creationId="{1E2A2792-7F73-477F-89F7-DAA51D418DB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5" creationId="{82EC4552-B3B3-492E-A109-EEDD03E38B1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6" creationId="{965F0DFC-CD9F-4273-9977-7DC1706FED38}"/>
          </ac:spMkLst>
        </pc:spChg>
        <pc:spChg chg="add mod">
          <ac:chgData name="Kitazawa Masakiyo" userId="2bf3742da7ad8ecb" providerId="LiveId" clId="{3C74B554-C281-4D23-A7F6-520F20F6DD0B}" dt="2022-04-05T14:30:34.597" v="5521" actId="113"/>
          <ac:spMkLst>
            <pc:docMk/>
            <pc:sldMk cId="2717338786" sldId="1061"/>
            <ac:spMk id="417" creationId="{96E46BA3-5A11-4888-B711-B0F808BDCC1C}"/>
          </ac:spMkLst>
        </pc:spChg>
        <pc:spChg chg="add mod">
          <ac:chgData name="Kitazawa Masakiyo" userId="2bf3742da7ad8ecb" providerId="LiveId" clId="{3C74B554-C281-4D23-A7F6-520F20F6DD0B}" dt="2022-04-05T14:30:38.879" v="5522" actId="113"/>
          <ac:spMkLst>
            <pc:docMk/>
            <pc:sldMk cId="2717338786" sldId="1061"/>
            <ac:spMk id="418" creationId="{B285C968-D8F2-4B2D-AF41-CF69C566FE5B}"/>
          </ac:spMkLst>
        </pc:spChg>
        <pc:spChg chg="add mod">
          <ac:chgData name="Kitazawa Masakiyo" userId="2bf3742da7ad8ecb" providerId="LiveId" clId="{3C74B554-C281-4D23-A7F6-520F20F6DD0B}" dt="2022-04-05T14:30:28.639" v="5519" actId="113"/>
          <ac:spMkLst>
            <pc:docMk/>
            <pc:sldMk cId="2717338786" sldId="1061"/>
            <ac:spMk id="419" creationId="{9076D791-421D-4E0C-98BA-C139E18F2A5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0" creationId="{CF51BB38-3E9E-446C-8A63-537DFCDF77D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1" creationId="{83BE7FC7-40FC-4526-ABC4-17048F0EC70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2" creationId="{1DFDE397-992C-4EBF-B687-A96164F5EDC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3" creationId="{12A1624B-7D92-463F-9724-74C0E4287E0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4" creationId="{C9CB32C2-EC89-4F15-BDAF-9B57AFD224C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5" creationId="{6DEDA693-BF3B-4A68-8BC3-B9F427ED3ED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6" creationId="{A74A7195-1126-4E9C-ACDB-0D8ECDB8987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7" creationId="{EB4FEE28-9FD4-452B-86DD-E0CA519754A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8" creationId="{7CAB2683-BA4C-4384-9549-09AB086D4EF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9" creationId="{9CD4716A-7FD2-40D9-9E14-853A977BEE3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0" creationId="{040EA3BB-7148-44E6-BA4E-768BEF71F6F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1" creationId="{FBEE815F-BD02-4E9C-869D-A9D28FE4143F}"/>
          </ac:spMkLst>
        </pc:spChg>
        <pc:spChg chg="add mod">
          <ac:chgData name="Kitazawa Masakiyo" userId="2bf3742da7ad8ecb" providerId="LiveId" clId="{3C74B554-C281-4D23-A7F6-520F20F6DD0B}" dt="2022-04-05T14:30:31.892" v="5520" actId="113"/>
          <ac:spMkLst>
            <pc:docMk/>
            <pc:sldMk cId="2717338786" sldId="1061"/>
            <ac:spMk id="432" creationId="{5DD723E5-8EB9-4608-8EBA-9ECD7CB5349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3" creationId="{A63D9A68-EB3B-488A-A665-3B84DBA22D5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4" creationId="{4C6DF377-2BE4-4510-9A00-56616D381E12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6" creationId="{91E07657-658A-4628-B752-FBA3D5A149F4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7" creationId="{F4F815F1-6AFF-44F6-B4ED-FDFB458BE527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8" creationId="{A2C7F285-2381-4028-B1D2-DE314D907830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9" creationId="{2F593C73-ED0B-44FB-9347-D9CDFF6713F6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0" creationId="{86BA201A-08A8-4A57-BCFE-E3D416532B44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1" creationId="{D6E3373E-5144-4785-8BBE-3CBEA65B4C60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2" creationId="{929E0648-E0A6-446B-AB94-8DAC8AF7F353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3" creationId="{00AED4BB-8C38-4FEC-BFA6-450F784490CF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4" creationId="{C2AB372F-C3E9-4B87-BFF8-9D49A23BE203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5" creationId="{6CF114A0-2762-4D14-AE51-4933A41FF675}"/>
          </ac:spMkLst>
        </pc:spChg>
        <pc:spChg chg="add del mod">
          <ac:chgData name="Kitazawa Masakiyo" userId="2bf3742da7ad8ecb" providerId="LiveId" clId="{3C74B554-C281-4D23-A7F6-520F20F6DD0B}" dt="2022-04-05T14:29:08.532" v="5491" actId="478"/>
          <ac:spMkLst>
            <pc:docMk/>
            <pc:sldMk cId="2717338786" sldId="1061"/>
            <ac:spMk id="446" creationId="{72378FA7-F857-4A8C-A4FF-FEE51B0FD650}"/>
          </ac:spMkLst>
        </pc:spChg>
        <pc:spChg chg="add del mod ord">
          <ac:chgData name="Kitazawa Masakiyo" userId="2bf3742da7ad8ecb" providerId="LiveId" clId="{3C74B554-C281-4D23-A7F6-520F20F6DD0B}" dt="2022-04-06T01:04:39.129" v="7662" actId="478"/>
          <ac:spMkLst>
            <pc:docMk/>
            <pc:sldMk cId="2717338786" sldId="1061"/>
            <ac:spMk id="447" creationId="{4D48AC55-B035-4F10-B1E7-1EED064B1D2E}"/>
          </ac:spMkLst>
        </pc:spChg>
        <pc:spChg chg="add del mod">
          <ac:chgData name="Kitazawa Masakiyo" userId="2bf3742da7ad8ecb" providerId="LiveId" clId="{3C74B554-C281-4D23-A7F6-520F20F6DD0B}" dt="2022-04-05T14:27:57.045" v="5464"/>
          <ac:spMkLst>
            <pc:docMk/>
            <pc:sldMk cId="2717338786" sldId="1061"/>
            <ac:spMk id="448" creationId="{87C44E66-EB7B-4561-81FA-DACB3A60AF3C}"/>
          </ac:spMkLst>
        </pc:spChg>
        <pc:spChg chg="add del mod">
          <ac:chgData name="Kitazawa Masakiyo" userId="2bf3742da7ad8ecb" providerId="LiveId" clId="{3C74B554-C281-4D23-A7F6-520F20F6DD0B}" dt="2022-04-05T14:27:57.045" v="5464"/>
          <ac:spMkLst>
            <pc:docMk/>
            <pc:sldMk cId="2717338786" sldId="1061"/>
            <ac:spMk id="449" creationId="{7F467BE1-3A7F-4964-8F2E-F320AAED3890}"/>
          </ac:spMkLst>
        </pc:spChg>
        <pc:spChg chg="add del mod">
          <ac:chgData name="Kitazawa Masakiyo" userId="2bf3742da7ad8ecb" providerId="LiveId" clId="{3C74B554-C281-4D23-A7F6-520F20F6DD0B}" dt="2022-04-05T14:28:52.816" v="5489" actId="478"/>
          <ac:spMkLst>
            <pc:docMk/>
            <pc:sldMk cId="2717338786" sldId="1061"/>
            <ac:spMk id="450" creationId="{7B1C3179-622F-4550-B4D2-8DFBDBAC055A}"/>
          </ac:spMkLst>
        </pc:spChg>
        <pc:spChg chg="add del mod">
          <ac:chgData name="Kitazawa Masakiyo" userId="2bf3742da7ad8ecb" providerId="LiveId" clId="{3C74B554-C281-4D23-A7F6-520F20F6DD0B}" dt="2022-04-05T14:28:51.303" v="5488" actId="478"/>
          <ac:spMkLst>
            <pc:docMk/>
            <pc:sldMk cId="2717338786" sldId="1061"/>
            <ac:spMk id="451" creationId="{4B764CEC-BF90-45E3-BE25-DD64312BA52F}"/>
          </ac:spMkLst>
        </pc:spChg>
        <pc:spChg chg="add del mod ord">
          <ac:chgData name="Kitazawa Masakiyo" userId="2bf3742da7ad8ecb" providerId="LiveId" clId="{3C74B554-C281-4D23-A7F6-520F20F6DD0B}" dt="2022-04-06T01:04:39.129" v="7662" actId="478"/>
          <ac:spMkLst>
            <pc:docMk/>
            <pc:sldMk cId="2717338786" sldId="1061"/>
            <ac:spMk id="452" creationId="{3BFC639B-9D73-4E14-8042-4A3E0695B7EE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3" creationId="{7EB1DF1F-9A7B-40B3-9099-FD2C60869530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4" creationId="{B8AEADA1-5126-418E-9482-453E1E8E9EAB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5" creationId="{B0D7EA5F-BF9D-4293-AB5D-2472096EAABB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6" creationId="{D00597FC-B726-479C-A020-2E1C0021EF53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7" creationId="{087E5D5B-B276-4DE4-A3E6-694A16EFBE87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8" creationId="{0A57CE6A-A5D1-4BE7-B328-F5534CAE7F90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9" creationId="{04DF7E70-C9D8-4EBF-88F7-53D9F0A135CB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60" creationId="{2977F59A-7021-45C8-AE52-442C5BBC6059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61" creationId="{BD953EE2-56A0-4A22-893F-2052B4A47845}"/>
          </ac:spMkLst>
        </pc:spChg>
        <pc:spChg chg="add del mod">
          <ac:chgData name="Kitazawa Masakiyo" userId="2bf3742da7ad8ecb" providerId="LiveId" clId="{3C74B554-C281-4D23-A7F6-520F20F6DD0B}" dt="2022-04-05T14:31:27.852" v="5526" actId="478"/>
          <ac:spMkLst>
            <pc:docMk/>
            <pc:sldMk cId="2717338786" sldId="1061"/>
            <ac:spMk id="462" creationId="{7F2A4E4A-260A-4ACB-8E85-0F11391F8900}"/>
          </ac:spMkLst>
        </pc:spChg>
        <pc:spChg chg="add del mod">
          <ac:chgData name="Kitazawa Masakiyo" userId="2bf3742da7ad8ecb" providerId="LiveId" clId="{3C74B554-C281-4D23-A7F6-520F20F6DD0B}" dt="2022-04-05T14:31:26.751" v="5525" actId="478"/>
          <ac:spMkLst>
            <pc:docMk/>
            <pc:sldMk cId="2717338786" sldId="1061"/>
            <ac:spMk id="463" creationId="{3544D444-234E-4180-AFCC-301FA63CFB17}"/>
          </ac:spMkLst>
        </pc:spChg>
        <pc:grpChg chg="add del mod">
          <ac:chgData name="Kitazawa Masakiyo" userId="2bf3742da7ad8ecb" providerId="LiveId" clId="{3C74B554-C281-4D23-A7F6-520F20F6DD0B}" dt="2022-04-05T14:26:19.346" v="5456"/>
          <ac:grpSpMkLst>
            <pc:docMk/>
            <pc:sldMk cId="2717338786" sldId="1061"/>
            <ac:grpSpMk id="213" creationId="{15F8D170-39B3-4F6B-98AB-4734653C8330}"/>
          </ac:grpSpMkLst>
        </pc:grpChg>
        <pc:grpChg chg="add del mod">
          <ac:chgData name="Kitazawa Masakiyo" userId="2bf3742da7ad8ecb" providerId="LiveId" clId="{3C74B554-C281-4D23-A7F6-520F20F6DD0B}" dt="2022-04-05T14:30:06.490" v="5517" actId="478"/>
          <ac:grpSpMkLst>
            <pc:docMk/>
            <pc:sldMk cId="2717338786" sldId="1061"/>
            <ac:grpSpMk id="435" creationId="{2E845ECB-5315-4355-B520-75C338CEC198}"/>
          </ac:grpSpMkLst>
        </pc:grpChg>
        <pc:cxnChg chg="add del mod">
          <ac:chgData name="Kitazawa Masakiyo" userId="2bf3742da7ad8ecb" providerId="LiveId" clId="{3C74B554-C281-4D23-A7F6-520F20F6DD0B}" dt="2022-04-05T14:26:19.346" v="5456"/>
          <ac:cxnSpMkLst>
            <pc:docMk/>
            <pc:sldMk cId="2717338786" sldId="1061"/>
            <ac:cxnSpMk id="8" creationId="{4C3D8291-FF5C-416A-9E9B-FB008FA52581}"/>
          </ac:cxnSpMkLst>
        </pc:cxnChg>
        <pc:cxnChg chg="add del mod">
          <ac:chgData name="Kitazawa Masakiyo" userId="2bf3742da7ad8ecb" providerId="LiveId" clId="{3C74B554-C281-4D23-A7F6-520F20F6DD0B}" dt="2022-04-05T14:26:19.346" v="5456"/>
          <ac:cxnSpMkLst>
            <pc:docMk/>
            <pc:sldMk cId="2717338786" sldId="1061"/>
            <ac:cxnSpMk id="9" creationId="{9AD1FE6C-4E59-4327-B35C-97D6C53215CE}"/>
          </ac:cxnSpMkLst>
        </pc:cxnChg>
        <pc:cxnChg chg="add mod">
          <ac:chgData name="Kitazawa Masakiyo" userId="2bf3742da7ad8ecb" providerId="LiveId" clId="{3C74B554-C281-4D23-A7F6-520F20F6DD0B}" dt="2022-04-05T14:26:19.390" v="5457"/>
          <ac:cxnSpMkLst>
            <pc:docMk/>
            <pc:sldMk cId="2717338786" sldId="1061"/>
            <ac:cxnSpMk id="230" creationId="{EF568427-96E2-4420-A7AB-04C059CE8ACF}"/>
          </ac:cxnSpMkLst>
        </pc:cxnChg>
        <pc:cxnChg chg="add mod ord">
          <ac:chgData name="Kitazawa Masakiyo" userId="2bf3742da7ad8ecb" providerId="LiveId" clId="{3C74B554-C281-4D23-A7F6-520F20F6DD0B}" dt="2022-04-06T01:04:57.602" v="7663" actId="166"/>
          <ac:cxnSpMkLst>
            <pc:docMk/>
            <pc:sldMk cId="2717338786" sldId="1061"/>
            <ac:cxnSpMk id="231" creationId="{43D7ABD7-6196-48A2-9570-93255E3BA93F}"/>
          </ac:cxnSpMkLst>
        </pc:cxnChg>
      </pc:sldChg>
      <pc:sldChg chg="modSp mod">
        <pc:chgData name="Kitazawa Masakiyo" userId="2bf3742da7ad8ecb" providerId="LiveId" clId="{3C74B554-C281-4D23-A7F6-520F20F6DD0B}" dt="2022-04-06T11:56:23.319" v="8766" actId="20577"/>
        <pc:sldMkLst>
          <pc:docMk/>
          <pc:sldMk cId="3647380769" sldId="1062"/>
        </pc:sldMkLst>
        <pc:spChg chg="mod">
          <ac:chgData name="Kitazawa Masakiyo" userId="2bf3742da7ad8ecb" providerId="LiveId" clId="{3C74B554-C281-4D23-A7F6-520F20F6DD0B}" dt="2022-04-06T11:56:23.319" v="8766" actId="20577"/>
          <ac:spMkLst>
            <pc:docMk/>
            <pc:sldMk cId="3647380769" sldId="1062"/>
            <ac:spMk id="447" creationId="{4D48AC55-B035-4F10-B1E7-1EED064B1D2E}"/>
          </ac:spMkLst>
        </pc:spChg>
        <pc:spChg chg="mod">
          <ac:chgData name="Kitazawa Masakiyo" userId="2bf3742da7ad8ecb" providerId="LiveId" clId="{3C74B554-C281-4D23-A7F6-520F20F6DD0B}" dt="2022-04-05T14:33:26.506" v="5560" actId="1076"/>
          <ac:spMkLst>
            <pc:docMk/>
            <pc:sldMk cId="3647380769" sldId="1062"/>
            <ac:spMk id="456" creationId="{D00597FC-B726-479C-A020-2E1C0021EF53}"/>
          </ac:spMkLst>
        </pc:spChg>
        <pc:spChg chg="mod">
          <ac:chgData name="Kitazawa Masakiyo" userId="2bf3742da7ad8ecb" providerId="LiveId" clId="{3C74B554-C281-4D23-A7F6-520F20F6DD0B}" dt="2022-04-05T14:33:17.994" v="5558" actId="14100"/>
          <ac:spMkLst>
            <pc:docMk/>
            <pc:sldMk cId="3647380769" sldId="1062"/>
            <ac:spMk id="457" creationId="{087E5D5B-B276-4DE4-A3E6-694A16EFBE87}"/>
          </ac:spMkLst>
        </pc:spChg>
        <pc:spChg chg="mod">
          <ac:chgData name="Kitazawa Masakiyo" userId="2bf3742da7ad8ecb" providerId="LiveId" clId="{3C74B554-C281-4D23-A7F6-520F20F6DD0B}" dt="2022-04-05T14:33:53.827" v="5567" actId="20577"/>
          <ac:spMkLst>
            <pc:docMk/>
            <pc:sldMk cId="3647380769" sldId="1062"/>
            <ac:spMk id="458" creationId="{0A57CE6A-A5D1-4BE7-B328-F5534CAE7F90}"/>
          </ac:spMkLst>
        </pc:spChg>
        <pc:spChg chg="mod">
          <ac:chgData name="Kitazawa Masakiyo" userId="2bf3742da7ad8ecb" providerId="LiveId" clId="{3C74B554-C281-4D23-A7F6-520F20F6DD0B}" dt="2022-04-05T14:33:30.920" v="5561" actId="1076"/>
          <ac:spMkLst>
            <pc:docMk/>
            <pc:sldMk cId="3647380769" sldId="1062"/>
            <ac:spMk id="459" creationId="{04DF7E70-C9D8-4EBF-88F7-53D9F0A135CB}"/>
          </ac:spMkLst>
        </pc:spChg>
        <pc:spChg chg="mod">
          <ac:chgData name="Kitazawa Masakiyo" userId="2bf3742da7ad8ecb" providerId="LiveId" clId="{3C74B554-C281-4D23-A7F6-520F20F6DD0B}" dt="2022-04-05T14:35:13.797" v="5605" actId="14838"/>
          <ac:spMkLst>
            <pc:docMk/>
            <pc:sldMk cId="3647380769" sldId="1062"/>
            <ac:spMk id="460" creationId="{2977F59A-7021-45C8-AE52-442C5BBC6059}"/>
          </ac:spMkLst>
        </pc:spChg>
        <pc:cxnChg chg="ord">
          <ac:chgData name="Kitazawa Masakiyo" userId="2bf3742da7ad8ecb" providerId="LiveId" clId="{3C74B554-C281-4D23-A7F6-520F20F6DD0B}" dt="2022-04-06T01:05:03.541" v="7664" actId="166"/>
          <ac:cxnSpMkLst>
            <pc:docMk/>
            <pc:sldMk cId="3647380769" sldId="1062"/>
            <ac:cxnSpMk id="231" creationId="{43D7ABD7-6196-48A2-9570-93255E3BA93F}"/>
          </ac:cxnSpMkLst>
        </pc:cxnChg>
      </pc:sldChg>
      <pc:sldChg chg="addSp modSp mod ord">
        <pc:chgData name="Kitazawa Masakiyo" userId="2bf3742da7ad8ecb" providerId="LiveId" clId="{3C74B554-C281-4D23-A7F6-520F20F6DD0B}" dt="2022-04-06T04:48:57.047" v="8313"/>
        <pc:sldMkLst>
          <pc:docMk/>
          <pc:sldMk cId="2510264628" sldId="1063"/>
        </pc:sldMkLst>
        <pc:spChg chg="add mod">
          <ac:chgData name="Kitazawa Masakiyo" userId="2bf3742da7ad8ecb" providerId="LiveId" clId="{3C74B554-C281-4D23-A7F6-520F20F6DD0B}" dt="2022-04-05T15:38:05.959" v="6941"/>
          <ac:spMkLst>
            <pc:docMk/>
            <pc:sldMk cId="2510264628" sldId="1063"/>
            <ac:spMk id="15" creationId="{6761DB61-047F-4A5F-B921-773526A75972}"/>
          </ac:spMkLst>
        </pc:spChg>
        <pc:spChg chg="add mod">
          <ac:chgData name="Kitazawa Masakiyo" userId="2bf3742da7ad8ecb" providerId="LiveId" clId="{3C74B554-C281-4D23-A7F6-520F20F6DD0B}" dt="2022-04-05T15:39:06.438" v="7028" actId="14100"/>
          <ac:spMkLst>
            <pc:docMk/>
            <pc:sldMk cId="2510264628" sldId="1063"/>
            <ac:spMk id="21" creationId="{3780D7DA-2E3C-4E76-B43D-DF4CADC48A5C}"/>
          </ac:spMkLst>
        </pc:spChg>
        <pc:spChg chg="add mod">
          <ac:chgData name="Kitazawa Masakiyo" userId="2bf3742da7ad8ecb" providerId="LiveId" clId="{3C74B554-C281-4D23-A7F6-520F20F6DD0B}" dt="2022-04-05T15:38:05.959" v="6941"/>
          <ac:spMkLst>
            <pc:docMk/>
            <pc:sldMk cId="2510264628" sldId="1063"/>
            <ac:spMk id="22" creationId="{C464AD84-15AD-437D-A9C2-C96B9EB5E22D}"/>
          </ac:spMkLst>
        </pc:spChg>
        <pc:spChg chg="add mod">
          <ac:chgData name="Kitazawa Masakiyo" userId="2bf3742da7ad8ecb" providerId="LiveId" clId="{3C74B554-C281-4D23-A7F6-520F20F6DD0B}" dt="2022-04-05T15:38:32.436" v="6976" actId="1076"/>
          <ac:spMkLst>
            <pc:docMk/>
            <pc:sldMk cId="2510264628" sldId="1063"/>
            <ac:spMk id="23" creationId="{6C175224-BE3E-411F-BC30-B893BD6EDD85}"/>
          </ac:spMkLst>
        </pc:spChg>
        <pc:spChg chg="add mod">
          <ac:chgData name="Kitazawa Masakiyo" userId="2bf3742da7ad8ecb" providerId="LiveId" clId="{3C74B554-C281-4D23-A7F6-520F20F6DD0B}" dt="2022-04-05T15:39:10.443" v="7029" actId="1076"/>
          <ac:spMkLst>
            <pc:docMk/>
            <pc:sldMk cId="2510264628" sldId="1063"/>
            <ac:spMk id="24" creationId="{BA2BCBBA-B882-4BDF-A839-0F0CA2186372}"/>
          </ac:spMkLst>
        </pc:spChg>
        <pc:spChg chg="add mod">
          <ac:chgData name="Kitazawa Masakiyo" userId="2bf3742da7ad8ecb" providerId="LiveId" clId="{3C74B554-C281-4D23-A7F6-520F20F6DD0B}" dt="2022-04-06T01:29:09.560" v="7908" actId="1076"/>
          <ac:spMkLst>
            <pc:docMk/>
            <pc:sldMk cId="2510264628" sldId="1063"/>
            <ac:spMk id="25" creationId="{53F340B8-15B1-4858-848C-38D180760C26}"/>
          </ac:spMkLst>
        </pc:spChg>
        <pc:spChg chg="add mod">
          <ac:chgData name="Kitazawa Masakiyo" userId="2bf3742da7ad8ecb" providerId="LiveId" clId="{3C74B554-C281-4D23-A7F6-520F20F6DD0B}" dt="2022-04-06T01:29:17.494" v="7910" actId="1076"/>
          <ac:spMkLst>
            <pc:docMk/>
            <pc:sldMk cId="2510264628" sldId="1063"/>
            <ac:spMk id="26" creationId="{AB564D18-8286-4CCB-A4D1-D294AB99A746}"/>
          </ac:spMkLst>
        </pc:spChg>
        <pc:picChg chg="mod ord modCrop">
          <ac:chgData name="Kitazawa Masakiyo" userId="2bf3742da7ad8ecb" providerId="LiveId" clId="{3C74B554-C281-4D23-A7F6-520F20F6DD0B}" dt="2022-04-06T01:30:04.391" v="7914" actId="167"/>
          <ac:picMkLst>
            <pc:docMk/>
            <pc:sldMk cId="2510264628" sldId="1063"/>
            <ac:picMk id="20" creationId="{44F24588-9310-41BF-A571-C6EC46DBFF12}"/>
          </ac:picMkLst>
        </pc:picChg>
      </pc:sldChg>
      <pc:sldChg chg="addSp delSp modSp new del mod">
        <pc:chgData name="Kitazawa Masakiyo" userId="2bf3742da7ad8ecb" providerId="LiveId" clId="{3C74B554-C281-4D23-A7F6-520F20F6DD0B}" dt="2022-04-05T15:19:06.154" v="6351" actId="2696"/>
        <pc:sldMkLst>
          <pc:docMk/>
          <pc:sldMk cId="2787022088" sldId="1063"/>
        </pc:sldMkLst>
        <pc:spChg chg="del">
          <ac:chgData name="Kitazawa Masakiyo" userId="2bf3742da7ad8ecb" providerId="LiveId" clId="{3C74B554-C281-4D23-A7F6-520F20F6DD0B}" dt="2022-04-05T15:17:14.157" v="6323" actId="478"/>
          <ac:spMkLst>
            <pc:docMk/>
            <pc:sldMk cId="2787022088" sldId="1063"/>
            <ac:spMk id="2" creationId="{F07062C7-89CD-4A2C-A3E2-2582199C126C}"/>
          </ac:spMkLst>
        </pc:spChg>
        <pc:spChg chg="mod">
          <ac:chgData name="Kitazawa Masakiyo" userId="2bf3742da7ad8ecb" providerId="LiveId" clId="{3C74B554-C281-4D23-A7F6-520F20F6DD0B}" dt="2022-04-05T15:17:11.807" v="6322" actId="20577"/>
          <ac:spMkLst>
            <pc:docMk/>
            <pc:sldMk cId="2787022088" sldId="1063"/>
            <ac:spMk id="3" creationId="{A9B31165-FFEC-471A-BE2B-028E23ED132D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4" creationId="{1FE59584-3491-4911-A6BB-E69A9C3B01A0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8" creationId="{51F1C41D-8601-4AFD-B70B-A03EC88EE258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9" creationId="{663EF8B5-482C-43EE-8825-A67BC121F68D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0" creationId="{8248EF3F-B283-4A2D-82E1-E61D49617447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1" creationId="{0614A8D6-6FB9-4C1B-9337-F1A3850AB19E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2" creationId="{ED409F72-7776-4CCE-84FC-862B45BEBDDE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3" creationId="{C0E7BE41-C7EA-4852-8029-5E34A9E192D8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5" creationId="{59624972-2FFB-4393-828E-B0DFAA06CFD5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6" creationId="{98C30217-657C-480D-B47A-0981CED3D860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8" creationId="{993C8029-57F2-4987-BDDF-BF39895D26E6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20" creationId="{3DBDF1C7-0C88-4CF5-93D6-454389FF218E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21" creationId="{892FEE8B-2061-4FBF-8452-DEB57ED62F5C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22" creationId="{F6F16D96-272D-4BB3-A1FE-B9936CF2A295}"/>
          </ac:spMkLst>
        </pc:spChg>
        <pc:spChg chg="add mod">
          <ac:chgData name="Kitazawa Masakiyo" userId="2bf3742da7ad8ecb" providerId="LiveId" clId="{3C74B554-C281-4D23-A7F6-520F20F6DD0B}" dt="2022-04-05T15:18:36.875" v="6350" actId="1035"/>
          <ac:spMkLst>
            <pc:docMk/>
            <pc:sldMk cId="2787022088" sldId="1063"/>
            <ac:spMk id="23" creationId="{3C22E0F3-63A2-4646-B9E5-3389A1CC4556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27" creationId="{191580AF-CDC1-45F9-9ECE-013F4A7767C0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28" creationId="{ABF3FFF1-CE7D-4136-A09F-76247EB71016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29" creationId="{E02E2200-FFB5-45E1-8933-3CF8A6B142F3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0" creationId="{C671EBDD-E984-4857-B992-B3DFD4594CF2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1" creationId="{00117323-CABB-4C54-A548-958E292C8B78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2" creationId="{A8250441-C478-4BD6-BFD0-66A24AE2658D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4" creationId="{F46ECE03-7A21-4C3D-91E3-F89D20C6D1B2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5" creationId="{0A878C04-4528-465E-8DCE-73864144492D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7" creationId="{45ACB247-486D-42D8-8B78-1945DE34E034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9" creationId="{607BC637-7E50-47D4-8E3D-D7D146B218BB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40" creationId="{E25E6705-1B02-4850-9D8D-978D119560B5}"/>
          </ac:spMkLst>
        </pc:spChg>
        <pc:spChg chg="add del mod">
          <ac:chgData name="Kitazawa Masakiyo" userId="2bf3742da7ad8ecb" providerId="LiveId" clId="{3C74B554-C281-4D23-A7F6-520F20F6DD0B}" dt="2022-04-05T15:18:16.534" v="6327" actId="478"/>
          <ac:spMkLst>
            <pc:docMk/>
            <pc:sldMk cId="2787022088" sldId="1063"/>
            <ac:spMk id="41" creationId="{29FB8204-C5A7-4EEF-9456-2DA9693E5149}"/>
          </ac:spMkLst>
        </pc:spChg>
        <pc:picChg chg="add del mod">
          <ac:chgData name="Kitazawa Masakiyo" userId="2bf3742da7ad8ecb" providerId="LiveId" clId="{3C74B554-C281-4D23-A7F6-520F20F6DD0B}" dt="2022-04-05T15:17:52.881" v="6325"/>
          <ac:picMkLst>
            <pc:docMk/>
            <pc:sldMk cId="2787022088" sldId="1063"/>
            <ac:picMk id="5" creationId="{5A8A5B78-078B-470A-AE75-E8917EC9EF39}"/>
          </ac:picMkLst>
        </pc:picChg>
        <pc:picChg chg="add del mod">
          <ac:chgData name="Kitazawa Masakiyo" userId="2bf3742da7ad8ecb" providerId="LiveId" clId="{3C74B554-C281-4D23-A7F6-520F20F6DD0B}" dt="2022-04-05T15:17:52.881" v="6325"/>
          <ac:picMkLst>
            <pc:docMk/>
            <pc:sldMk cId="2787022088" sldId="1063"/>
            <ac:picMk id="7" creationId="{D30DA61B-BE0D-45E6-BFE2-F6940CA553A5}"/>
          </ac:picMkLst>
        </pc:picChg>
        <pc:picChg chg="add del mod">
          <ac:chgData name="Kitazawa Masakiyo" userId="2bf3742da7ad8ecb" providerId="LiveId" clId="{3C74B554-C281-4D23-A7F6-520F20F6DD0B}" dt="2022-04-05T15:17:52.881" v="6325"/>
          <ac:picMkLst>
            <pc:docMk/>
            <pc:sldMk cId="2787022088" sldId="1063"/>
            <ac:picMk id="14" creationId="{60DF4380-A75F-45DA-9959-36A4A0F944C3}"/>
          </ac:picMkLst>
        </pc:picChg>
        <pc:picChg chg="add del mod">
          <ac:chgData name="Kitazawa Masakiyo" userId="2bf3742da7ad8ecb" providerId="LiveId" clId="{3C74B554-C281-4D23-A7F6-520F20F6DD0B}" dt="2022-04-05T15:17:52.881" v="6325"/>
          <ac:picMkLst>
            <pc:docMk/>
            <pc:sldMk cId="2787022088" sldId="1063"/>
            <ac:picMk id="17" creationId="{6DC5DCB8-6900-454D-8A31-F0A6B7055979}"/>
          </ac:picMkLst>
        </pc:picChg>
        <pc:picChg chg="add del mod">
          <ac:chgData name="Kitazawa Masakiyo" userId="2bf3742da7ad8ecb" providerId="LiveId" clId="{3C74B554-C281-4D23-A7F6-520F20F6DD0B}" dt="2022-04-05T15:17:52.881" v="6325"/>
          <ac:picMkLst>
            <pc:docMk/>
            <pc:sldMk cId="2787022088" sldId="1063"/>
            <ac:picMk id="19" creationId="{F79ACBC2-5E43-4C22-A189-6773E4E9D5DA}"/>
          </ac:picMkLst>
        </pc:picChg>
        <pc:picChg chg="add mod">
          <ac:chgData name="Kitazawa Masakiyo" userId="2bf3742da7ad8ecb" providerId="LiveId" clId="{3C74B554-C281-4D23-A7F6-520F20F6DD0B}" dt="2022-04-05T15:17:52.881" v="6326"/>
          <ac:picMkLst>
            <pc:docMk/>
            <pc:sldMk cId="2787022088" sldId="1063"/>
            <ac:picMk id="24" creationId="{1C13A82F-D141-491A-B7F4-3DE382C2CD3E}"/>
          </ac:picMkLst>
        </pc:picChg>
        <pc:picChg chg="add mod">
          <ac:chgData name="Kitazawa Masakiyo" userId="2bf3742da7ad8ecb" providerId="LiveId" clId="{3C74B554-C281-4D23-A7F6-520F20F6DD0B}" dt="2022-04-05T15:17:52.881" v="6326"/>
          <ac:picMkLst>
            <pc:docMk/>
            <pc:sldMk cId="2787022088" sldId="1063"/>
            <ac:picMk id="26" creationId="{84A8B04D-B3F4-4C3E-A8DB-D0BB83915EFA}"/>
          </ac:picMkLst>
        </pc:picChg>
        <pc:picChg chg="add mod">
          <ac:chgData name="Kitazawa Masakiyo" userId="2bf3742da7ad8ecb" providerId="LiveId" clId="{3C74B554-C281-4D23-A7F6-520F20F6DD0B}" dt="2022-04-05T15:17:52.881" v="6326"/>
          <ac:picMkLst>
            <pc:docMk/>
            <pc:sldMk cId="2787022088" sldId="1063"/>
            <ac:picMk id="33" creationId="{96550462-EDB5-4B04-96BD-F9AC8B76DEC9}"/>
          </ac:picMkLst>
        </pc:picChg>
        <pc:picChg chg="add del mod">
          <ac:chgData name="Kitazawa Masakiyo" userId="2bf3742da7ad8ecb" providerId="LiveId" clId="{3C74B554-C281-4D23-A7F6-520F20F6DD0B}" dt="2022-04-05T15:18:27.626" v="6328" actId="478"/>
          <ac:picMkLst>
            <pc:docMk/>
            <pc:sldMk cId="2787022088" sldId="1063"/>
            <ac:picMk id="36" creationId="{99F60006-2365-4206-BCB8-FC5068194511}"/>
          </ac:picMkLst>
        </pc:picChg>
        <pc:picChg chg="add mod">
          <ac:chgData name="Kitazawa Masakiyo" userId="2bf3742da7ad8ecb" providerId="LiveId" clId="{3C74B554-C281-4D23-A7F6-520F20F6DD0B}" dt="2022-04-05T15:18:36.875" v="6350" actId="1035"/>
          <ac:picMkLst>
            <pc:docMk/>
            <pc:sldMk cId="2787022088" sldId="1063"/>
            <ac:picMk id="38" creationId="{9BF63843-029D-4A20-A1C7-C9F55289FBDA}"/>
          </ac:picMkLst>
        </pc:picChg>
        <pc:cxnChg chg="add del mod">
          <ac:chgData name="Kitazawa Masakiyo" userId="2bf3742da7ad8ecb" providerId="LiveId" clId="{3C74B554-C281-4D23-A7F6-520F20F6DD0B}" dt="2022-04-05T15:17:52.881" v="6325"/>
          <ac:cxnSpMkLst>
            <pc:docMk/>
            <pc:sldMk cId="2787022088" sldId="1063"/>
            <ac:cxnSpMk id="6" creationId="{FF06B9AB-E584-4648-9EDA-49A353951C13}"/>
          </ac:cxnSpMkLst>
        </pc:cxnChg>
        <pc:cxnChg chg="add mod">
          <ac:chgData name="Kitazawa Masakiyo" userId="2bf3742da7ad8ecb" providerId="LiveId" clId="{3C74B554-C281-4D23-A7F6-520F20F6DD0B}" dt="2022-04-05T15:17:52.881" v="6326"/>
          <ac:cxnSpMkLst>
            <pc:docMk/>
            <pc:sldMk cId="2787022088" sldId="1063"/>
            <ac:cxnSpMk id="25" creationId="{D1C83F8A-D266-4CD8-B4F9-AE65A0B861B0}"/>
          </ac:cxnSpMkLst>
        </pc:cxnChg>
      </pc:sldChg>
      <pc:sldChg chg="delSp modSp new del mod">
        <pc:chgData name="Kitazawa Masakiyo" userId="2bf3742da7ad8ecb" providerId="LiveId" clId="{3C74B554-C281-4D23-A7F6-520F20F6DD0B}" dt="2022-04-05T14:52:59.699" v="6196" actId="2696"/>
        <pc:sldMkLst>
          <pc:docMk/>
          <pc:sldMk cId="3140339879" sldId="1063"/>
        </pc:sldMkLst>
        <pc:spChg chg="del">
          <ac:chgData name="Kitazawa Masakiyo" userId="2bf3742da7ad8ecb" providerId="LiveId" clId="{3C74B554-C281-4D23-A7F6-520F20F6DD0B}" dt="2022-04-05T14:49:14.141" v="6139" actId="478"/>
          <ac:spMkLst>
            <pc:docMk/>
            <pc:sldMk cId="3140339879" sldId="1063"/>
            <ac:spMk id="2" creationId="{C790DDD5-EF7C-4F4F-9EAD-D494EE93D476}"/>
          </ac:spMkLst>
        </pc:spChg>
        <pc:spChg chg="mod">
          <ac:chgData name="Kitazawa Masakiyo" userId="2bf3742da7ad8ecb" providerId="LiveId" clId="{3C74B554-C281-4D23-A7F6-520F20F6DD0B}" dt="2022-04-05T14:49:09.960" v="6138" actId="20577"/>
          <ac:spMkLst>
            <pc:docMk/>
            <pc:sldMk cId="3140339879" sldId="1063"/>
            <ac:spMk id="3" creationId="{39DD2B0F-1C64-4918-8C1D-8374CA470E27}"/>
          </ac:spMkLst>
        </pc:spChg>
      </pc:sldChg>
      <pc:sldMasterChg chg="modSldLayout">
        <pc:chgData name="Kitazawa Masakiyo" userId="2bf3742da7ad8ecb" providerId="LiveId" clId="{3C74B554-C281-4D23-A7F6-520F20F6DD0B}" dt="2022-04-06T11:13:10.377" v="8758" actId="404"/>
        <pc:sldMasterMkLst>
          <pc:docMk/>
          <pc:sldMasterMk cId="1425603561" sldId="2147483648"/>
        </pc:sldMasterMkLst>
        <pc:sldLayoutChg chg="modSp mod">
          <pc:chgData name="Kitazawa Masakiyo" userId="2bf3742da7ad8ecb" providerId="LiveId" clId="{3C74B554-C281-4D23-A7F6-520F20F6DD0B}" dt="2022-04-06T11:13:10.377" v="8758" actId="404"/>
          <pc:sldLayoutMkLst>
            <pc:docMk/>
            <pc:sldMasterMk cId="1425603561" sldId="2147483648"/>
            <pc:sldLayoutMk cId="356917254" sldId="2147483650"/>
          </pc:sldLayoutMkLst>
          <pc:spChg chg="mod ord">
            <ac:chgData name="Kitazawa Masakiyo" userId="2bf3742da7ad8ecb" providerId="LiveId" clId="{3C74B554-C281-4D23-A7F6-520F20F6DD0B}" dt="2022-04-06T11:13:10.377" v="8758" actId="404"/>
            <ac:spMkLst>
              <pc:docMk/>
              <pc:sldMasterMk cId="1425603561" sldId="2147483648"/>
              <pc:sldLayoutMk cId="356917254" sldId="2147483650"/>
              <ac:spMk id="6" creationId="{8AD85D0A-A927-4D6F-A5B5-14D82742A06B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Sheet2!$B$1:$B$21</c:f>
              <c:numCache>
                <c:formatCode>General</c:formatCode>
                <c:ptCount val="21"/>
                <c:pt idx="3">
                  <c:v>134.01499999999999</c:v>
                </c:pt>
                <c:pt idx="4">
                  <c:v>91.44</c:v>
                </c:pt>
                <c:pt idx="5">
                  <c:v>59.375</c:v>
                </c:pt>
                <c:pt idx="6">
                  <c:v>35.840000000000003</c:v>
                </c:pt>
                <c:pt idx="7">
                  <c:v>19.215</c:v>
                </c:pt>
                <c:pt idx="8">
                  <c:v>8.24</c:v>
                </c:pt>
                <c:pt idx="9">
                  <c:v>2.0150000000000001</c:v>
                </c:pt>
                <c:pt idx="10">
                  <c:v>0</c:v>
                </c:pt>
                <c:pt idx="11">
                  <c:v>2.0150000000000001</c:v>
                </c:pt>
                <c:pt idx="12">
                  <c:v>8.24</c:v>
                </c:pt>
                <c:pt idx="13">
                  <c:v>19.215</c:v>
                </c:pt>
                <c:pt idx="14">
                  <c:v>35.840000000000003</c:v>
                </c:pt>
                <c:pt idx="15">
                  <c:v>59.375</c:v>
                </c:pt>
                <c:pt idx="16">
                  <c:v>91.44</c:v>
                </c:pt>
                <c:pt idx="17">
                  <c:v>134.01499999999999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3E-45D9-9BB8-BC799C10EBE4}"/>
            </c:ext>
          </c:extLst>
        </c:ser>
        <c:ser>
          <c:idx val="2"/>
          <c:order val="1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Sheet2!$C$1:$C$21</c:f>
              <c:numCache>
                <c:formatCode>General</c:formatCode>
                <c:ptCount val="21"/>
                <c:pt idx="1">
                  <c:v>98.414999999999992</c:v>
                </c:pt>
                <c:pt idx="2">
                  <c:v>61.44</c:v>
                </c:pt>
                <c:pt idx="3">
                  <c:v>36.015000000000001</c:v>
                </c:pt>
                <c:pt idx="4">
                  <c:v>19.439999999999998</c:v>
                </c:pt>
                <c:pt idx="5">
                  <c:v>9.375</c:v>
                </c:pt>
                <c:pt idx="6">
                  <c:v>3.84</c:v>
                </c:pt>
                <c:pt idx="7">
                  <c:v>1.2149999999999999</c:v>
                </c:pt>
                <c:pt idx="8">
                  <c:v>0.24</c:v>
                </c:pt>
                <c:pt idx="9">
                  <c:v>1.4999999999999999E-2</c:v>
                </c:pt>
                <c:pt idx="10">
                  <c:v>0</c:v>
                </c:pt>
                <c:pt idx="11">
                  <c:v>1.4999999999999999E-2</c:v>
                </c:pt>
                <c:pt idx="12">
                  <c:v>0.24</c:v>
                </c:pt>
                <c:pt idx="13">
                  <c:v>1.2149999999999999</c:v>
                </c:pt>
                <c:pt idx="14">
                  <c:v>3.84</c:v>
                </c:pt>
                <c:pt idx="15">
                  <c:v>9.375</c:v>
                </c:pt>
                <c:pt idx="16">
                  <c:v>19.439999999999998</c:v>
                </c:pt>
                <c:pt idx="17">
                  <c:v>36.015000000000001</c:v>
                </c:pt>
                <c:pt idx="18">
                  <c:v>61.44</c:v>
                </c:pt>
                <c:pt idx="19">
                  <c:v>98.414999999999992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3E-45D9-9BB8-BC799C10EBE4}"/>
            </c:ext>
          </c:extLst>
        </c:ser>
        <c:ser>
          <c:idx val="3"/>
          <c:order val="2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Sheet2!$D$1:$D$21</c:f>
              <c:numCache>
                <c:formatCode>General</c:formatCode>
                <c:ptCount val="21"/>
                <c:pt idx="0">
                  <c:v>50</c:v>
                </c:pt>
                <c:pt idx="1">
                  <c:v>17.414999999999992</c:v>
                </c:pt>
                <c:pt idx="2">
                  <c:v>-2.5600000000000023</c:v>
                </c:pt>
                <c:pt idx="3">
                  <c:v>-12.984999999999999</c:v>
                </c:pt>
                <c:pt idx="4">
                  <c:v>-16.560000000000002</c:v>
                </c:pt>
                <c:pt idx="5">
                  <c:v>-15.625</c:v>
                </c:pt>
                <c:pt idx="6">
                  <c:v>-12.16</c:v>
                </c:pt>
                <c:pt idx="7">
                  <c:v>-7.7850000000000001</c:v>
                </c:pt>
                <c:pt idx="8">
                  <c:v>-3.76</c:v>
                </c:pt>
                <c:pt idx="9">
                  <c:v>-0.98499999999999999</c:v>
                </c:pt>
                <c:pt idx="10">
                  <c:v>0</c:v>
                </c:pt>
                <c:pt idx="11">
                  <c:v>-0.98499999999999999</c:v>
                </c:pt>
                <c:pt idx="12">
                  <c:v>-3.76</c:v>
                </c:pt>
                <c:pt idx="13">
                  <c:v>-7.7850000000000001</c:v>
                </c:pt>
                <c:pt idx="14">
                  <c:v>-12.16</c:v>
                </c:pt>
                <c:pt idx="15">
                  <c:v>-15.625</c:v>
                </c:pt>
                <c:pt idx="16">
                  <c:v>-16.560000000000002</c:v>
                </c:pt>
                <c:pt idx="17">
                  <c:v>-12.984999999999999</c:v>
                </c:pt>
                <c:pt idx="18">
                  <c:v>-2.5600000000000023</c:v>
                </c:pt>
                <c:pt idx="19">
                  <c:v>17.414999999999992</c:v>
                </c:pt>
                <c:pt idx="2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3E-45D9-9BB8-BC799C10E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878544"/>
        <c:axId val="1060878960"/>
      </c:lineChart>
      <c:catAx>
        <c:axId val="10608785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060878960"/>
        <c:crosses val="autoZero"/>
        <c:auto val="1"/>
        <c:lblAlgn val="ctr"/>
        <c:lblOffset val="100"/>
        <c:noMultiLvlLbl val="0"/>
      </c:catAx>
      <c:valAx>
        <c:axId val="1060878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087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E4812C3-176F-4688-B9F8-D788FE0D43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B7E5537-C893-4674-B3A3-63C2CD80F1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F708F-7CD7-45E1-B068-93254AEC8BA9}" type="datetimeFigureOut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2B9EF66-0FC2-4B89-A163-2667F6D94F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31A2BD-4ABF-4210-BBCE-6825722E38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0C745-AEF3-4D08-9763-C85358B3EF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307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5EF9E-5BA9-4C0C-8999-C1A332C687A4}" type="datetimeFigureOut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320DE-5ABF-4E34-BC3B-223A09E6F0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578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AE237-8C0D-470F-B2BD-AC2738333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B19AAF-E266-45F5-A606-27C90DF67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061B35-5BBA-44AA-B34A-3D3340F9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E435-F02E-4992-9932-39F788D65E2C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842E3F-A439-429B-B65C-3AB5CB67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92CB90-48CF-4DBA-A81D-795A882D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01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D2E30-2295-4FA6-9821-DF882DA3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2CEAE7-91BD-4476-9540-647F5E5C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4B1E79-E530-46D8-A431-157C5692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E697-7819-4D92-871B-131ABA5B1019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BFDBC5-D6CF-4ED2-8C94-D952ECE2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23E0C9-DCE9-410A-A0F3-912D60EF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29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55FA3B-58A9-43F5-A2E7-A71BB647C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89E0E4-091F-44F8-A285-9C4DEFFE6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3A2D5D-F9E3-4E6D-B6F6-93EEDABF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9094-7A4C-41CC-928E-8104A978DEE1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2BD2E6-7330-4591-B978-EAD64D05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0E4F5E-A4F7-43D8-8CA6-CA71C7D6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24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5C16-2A32-468F-BD8A-F3845626A24A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97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3358-BE45-4D62-B277-0C79C7EEF52A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48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4CF7-508F-4071-BF03-F43F9BB9ECA2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0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30F2-1ABC-4D30-A88F-C3312A3FAA5E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8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5C6A-0327-4DCB-9BD7-48A4E1262536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0BA8-E648-4109-973F-CC3157ED96C4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1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4719-094C-4966-944C-96DEF1F12351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6EF-B49D-498F-8E24-54FFAE89B516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6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9A7E3-E0B3-431F-800C-DA8F5AE5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F662BE-0517-403D-A802-166598A6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E7B5-A311-4BBA-936F-2705327BCE63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4F504-0D5D-4E28-86F0-EDCF2A6F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EB6543-6258-4244-B9F9-19C337C6064D}"/>
              </a:ext>
            </a:extLst>
          </p:cNvPr>
          <p:cNvSpPr/>
          <p:nvPr userDrawn="1"/>
        </p:nvSpPr>
        <p:spPr>
          <a:xfrm>
            <a:off x="0" y="1"/>
            <a:ext cx="12192000" cy="885218"/>
          </a:xfrm>
          <a:prstGeom prst="rect">
            <a:avLst/>
          </a:prstGeom>
          <a:gradFill flip="none" rotWithShape="1">
            <a:gsLst>
              <a:gs pos="0">
                <a:srgbClr val="152542"/>
              </a:gs>
              <a:gs pos="69000">
                <a:srgbClr val="2A4C86"/>
              </a:gs>
              <a:gs pos="71000">
                <a:srgbClr val="3A64AD"/>
              </a:gs>
              <a:gs pos="100000">
                <a:srgbClr val="203864"/>
              </a:gs>
            </a:gsLst>
            <a:lin ang="1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341E5D-C888-4FC7-9C0C-DD636A21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7" y="47439"/>
            <a:ext cx="10515600" cy="8377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85D0A-A927-4D6F-A5B5-14D82742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fld id="{84C59154-2475-4AD7-8B48-BE212B0214A1}" type="slidenum">
              <a:rPr lang="ja-JP" altLang="en-US" smtClean="0"/>
              <a:pPr/>
              <a:t>‹#›</a:t>
            </a:fld>
            <a:r>
              <a:rPr lang="en-US" altLang="ja-JP" sz="2000" dirty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ED2A-0683-496C-92D2-FBA734DA3187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BDC6-260E-47C9-AD9B-C06818B28E45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9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A670-9145-4A18-BF6F-F671975D2222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0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61A7D-A85E-4955-91FD-C59F2D67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DC2FCF-D4D7-4274-9A1B-C3BAB7AC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14F466-6B3F-412B-B781-F956A915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BF13-5A11-45F1-970F-FDFCBEC91914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93C424-DB7E-449C-A9A5-88B700D9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7890AF-89BF-4ED9-93EE-41FED159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94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E608F-DC8F-40A5-89B5-22F29947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AB2AD7-DD21-402A-B434-3533BCD07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33437A-959F-4E7C-9AE1-44A7DB40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6137EC-AB1F-4F9E-B4E0-1AFE0F51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1BCB-2C3D-4265-9995-B8899289783B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4DCEA-FDD3-49CC-BBD1-CDC3D4FB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98165E-D909-4798-B89A-9B9DDFD6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87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D0562C-8D8F-458C-A916-46D07F3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A18742-B60F-42ED-AD5B-042EECBD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9B9A35-F02B-4CD6-95AA-C9503FB0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9D9D4E-FC80-4BCA-B222-61BC15BCB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68EF60-4E8F-4272-9226-0F61DBD7C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E0F179-2895-42B4-AF51-86A79EFE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DDDD-01F9-444A-AEC8-B7B81B7C5AFB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733ED2-9BA1-4A2C-9E97-433D9867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932E2A-517B-4266-AF3C-999276E6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61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8C8EE-0CF4-47B3-9372-259EBCAA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5C4D81-2F62-40C6-AAC3-854BAB34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36EC-AAAA-409D-9AD6-B6C2F5216B96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3B06DD-4ED1-4DBA-8322-2F7B9DDC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54CFA0-FF0D-4554-B90F-2ECCBE32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5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2F03EF-7C6D-449C-B612-903CE34A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9C9E-9BDA-4E61-91D2-A1EBAF5482E9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F37FC1-61B2-4525-8942-9981AA86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350E69-01FA-4F38-BC4F-533B1B74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9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98647-D9E1-457B-8621-2F8BB5A1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432581-8865-4D59-B104-42DFD664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F64AE7-72D8-4F7C-9640-FFA945BE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848B8F-C0D2-4D06-94D5-6F1F6860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BD7-F919-4352-BF01-87136755842D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41C710-8B8A-493C-8463-E82FFD2B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89BEEC-A2A8-4710-B383-822D0DDA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63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5A525-D99F-41BE-9BB6-7934290F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F8DED1-52A6-4C14-A95C-76BA67DEE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B1D7DC-6564-4CB8-971A-15C1AB91F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BDF4A8-4F66-4EAF-B396-84D939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4F9C-B850-494D-B5E7-382E0BF56A43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1AC8ED-1C5F-48BF-A03B-9B5A72E9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4AE592-53C8-4A48-BE3B-AFCB4B7F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41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EEB19C-C5DA-4D67-9B4E-9D0BA874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80C5FC-EBA0-40B4-B72E-045DBDB6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53593A-423E-466A-A980-14B30374F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F1B42-F9DF-4437-8769-EA645EB1024F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4B8A0C-FD8A-422E-AB06-CDEB39153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65DC46-2F72-4D20-9E45-DAFB92593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6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F1B41-714C-4E62-AFC9-3BCF8DFEF2EE}" type="datetime1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97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230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33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29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250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8.emf"/><Relationship Id="rId7" Type="http://schemas.openxmlformats.org/officeDocument/2006/relationships/image" Target="../media/image34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5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1129355-1222-4333-ADE9-8524BD970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5400" dirty="0">
                <a:solidFill>
                  <a:srgbClr val="FFFFFF"/>
                </a:solidFill>
              </a:rPr>
              <a:t>Critical Point and Fluctuations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DF0EC8A-1C70-4F39-9313-306A730E0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kumimoji="1" lang="en-US" altLang="ja-JP" sz="2800" dirty="0"/>
              <a:t>Masakiyo Kitazawa (</a:t>
            </a:r>
            <a:r>
              <a:rPr lang="en-US" altLang="ja-JP" sz="2800" dirty="0"/>
              <a:t>YITP, Kyoto</a:t>
            </a:r>
            <a:r>
              <a:rPr kumimoji="1" lang="en-US" altLang="ja-JP" sz="2800" dirty="0"/>
              <a:t>) </a:t>
            </a:r>
          </a:p>
          <a:p>
            <a:pPr algn="l"/>
            <a:endParaRPr lang="en-US" altLang="ja-JP" sz="2800" dirty="0"/>
          </a:p>
          <a:p>
            <a:pPr algn="l"/>
            <a:endParaRPr kumimoji="1" lang="en-US" altLang="ja-JP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CF844B-E0A9-414A-B557-4DCB4C7A1CF8}"/>
              </a:ext>
            </a:extLst>
          </p:cNvPr>
          <p:cNvSpPr txBox="1"/>
          <p:nvPr/>
        </p:nvSpPr>
        <p:spPr>
          <a:xfrm>
            <a:off x="1522530" y="60298"/>
            <a:ext cx="9146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</a:rPr>
              <a:t>Workshop on Highly Baryonic Matter at RHIC-BES and Future Facilities (WHBM 2023), Tsukuba, 2023/04/30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80170C4-372B-47D8-A657-86559EF0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07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矢印: 下 115">
            <a:extLst>
              <a:ext uri="{FF2B5EF4-FFF2-40B4-BE49-F238E27FC236}">
                <a16:creationId xmlns:a16="http://schemas.microsoft.com/office/drawing/2014/main" id="{46319DAC-D2B1-403C-8F63-9E0516F612E1}"/>
              </a:ext>
            </a:extLst>
          </p:cNvPr>
          <p:cNvSpPr/>
          <p:nvPr/>
        </p:nvSpPr>
        <p:spPr>
          <a:xfrm>
            <a:off x="1013591" y="4034576"/>
            <a:ext cx="1597590" cy="576064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4DA2F77-4569-4336-B1A0-61AEE81E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Slot Machine Analogy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E31364-9733-4FBC-BF81-A61B39BE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16AFA0-80B6-45CC-917D-ECD4C6AFC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666965" y="1418619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4DD6E1F-2DF3-40FB-8DAF-D9F00428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7" y="4826664"/>
            <a:ext cx="2989596" cy="15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1DF8A4-F4D5-4EBE-95CB-EB009D033120}"/>
              </a:ext>
            </a:extLst>
          </p:cNvPr>
          <p:cNvSpPr txBox="1"/>
          <p:nvPr/>
        </p:nvSpPr>
        <p:spPr>
          <a:xfrm>
            <a:off x="7026748" y="316176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5E96A6B-9150-4544-A32F-847BEDC15514}"/>
              </a:ext>
            </a:extLst>
          </p:cNvPr>
          <p:cNvSpPr/>
          <p:nvPr/>
        </p:nvSpPr>
        <p:spPr>
          <a:xfrm>
            <a:off x="4794500" y="2662070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825393F-F45F-4F52-970D-42A46892BF47}"/>
              </a:ext>
            </a:extLst>
          </p:cNvPr>
          <p:cNvSpPr/>
          <p:nvPr/>
        </p:nvSpPr>
        <p:spPr>
          <a:xfrm>
            <a:off x="4938516" y="3256136"/>
            <a:ext cx="144016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46D14BC-E359-4082-A99D-576AB2B3CD32}"/>
              </a:ext>
            </a:extLst>
          </p:cNvPr>
          <p:cNvSpPr/>
          <p:nvPr/>
        </p:nvSpPr>
        <p:spPr>
          <a:xfrm>
            <a:off x="5082532" y="3058114"/>
            <a:ext cx="144016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25D815F-5230-4677-BD2D-38A9272B0964}"/>
              </a:ext>
            </a:extLst>
          </p:cNvPr>
          <p:cNvSpPr/>
          <p:nvPr/>
        </p:nvSpPr>
        <p:spPr>
          <a:xfrm>
            <a:off x="5226548" y="2734078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7CC736-D8FC-4ED8-8CC2-B5B8EA758960}"/>
              </a:ext>
            </a:extLst>
          </p:cNvPr>
          <p:cNvSpPr/>
          <p:nvPr/>
        </p:nvSpPr>
        <p:spPr>
          <a:xfrm>
            <a:off x="5370563" y="2662070"/>
            <a:ext cx="14401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CEF2F91-D6B3-426C-802D-D570515F23E4}"/>
              </a:ext>
            </a:extLst>
          </p:cNvPr>
          <p:cNvSpPr/>
          <p:nvPr/>
        </p:nvSpPr>
        <p:spPr>
          <a:xfrm>
            <a:off x="5514580" y="2446046"/>
            <a:ext cx="1440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4F5DA40-4E9E-4337-81E0-10E4D389EF88}"/>
              </a:ext>
            </a:extLst>
          </p:cNvPr>
          <p:cNvSpPr/>
          <p:nvPr/>
        </p:nvSpPr>
        <p:spPr>
          <a:xfrm>
            <a:off x="5658596" y="2302030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0E2D0B1-C6E9-485A-90B4-4E9D656ADAC3}"/>
              </a:ext>
            </a:extLst>
          </p:cNvPr>
          <p:cNvSpPr/>
          <p:nvPr/>
        </p:nvSpPr>
        <p:spPr>
          <a:xfrm>
            <a:off x="5802612" y="2302030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6A71083-13B0-4EF6-9525-C0F716692F01}"/>
              </a:ext>
            </a:extLst>
          </p:cNvPr>
          <p:cNvSpPr/>
          <p:nvPr/>
        </p:nvSpPr>
        <p:spPr>
          <a:xfrm>
            <a:off x="5946628" y="2518054"/>
            <a:ext cx="1440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8343F52-82EE-43B8-B04B-7CC938BEDE2B}"/>
              </a:ext>
            </a:extLst>
          </p:cNvPr>
          <p:cNvSpPr/>
          <p:nvPr/>
        </p:nvSpPr>
        <p:spPr>
          <a:xfrm>
            <a:off x="6090644" y="2662070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4306C6F-EE8B-4370-BD8F-E80B5E1416E5}"/>
              </a:ext>
            </a:extLst>
          </p:cNvPr>
          <p:cNvSpPr/>
          <p:nvPr/>
        </p:nvSpPr>
        <p:spPr>
          <a:xfrm>
            <a:off x="6234660" y="2734078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F49B784-D3C7-4CB8-BAC6-EDA1FB7BFB9A}"/>
              </a:ext>
            </a:extLst>
          </p:cNvPr>
          <p:cNvSpPr/>
          <p:nvPr/>
        </p:nvSpPr>
        <p:spPr>
          <a:xfrm>
            <a:off x="6378676" y="2914098"/>
            <a:ext cx="14401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9CDFF4C-B0FB-4F62-9920-DFF6ABB2E33F}"/>
              </a:ext>
            </a:extLst>
          </p:cNvPr>
          <p:cNvSpPr/>
          <p:nvPr/>
        </p:nvSpPr>
        <p:spPr>
          <a:xfrm>
            <a:off x="6522692" y="3166126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438DBAB-4C41-4888-A5D5-5DB6DEFE5006}"/>
              </a:ext>
            </a:extLst>
          </p:cNvPr>
          <p:cNvSpPr/>
          <p:nvPr/>
        </p:nvSpPr>
        <p:spPr>
          <a:xfrm>
            <a:off x="6666708" y="3263132"/>
            <a:ext cx="144016" cy="19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A163AF9-31E0-4A56-9F2F-26B2A8D9583E}"/>
              </a:ext>
            </a:extLst>
          </p:cNvPr>
          <p:cNvSpPr txBox="1"/>
          <p:nvPr/>
        </p:nvSpPr>
        <p:spPr>
          <a:xfrm>
            <a:off x="4051341" y="1433577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</a:rPr>
              <a:t>P</a:t>
            </a:r>
            <a:r>
              <a:rPr lang="en-US" altLang="ja-JP" sz="3200" dirty="0">
                <a:solidFill>
                  <a:prstClr val="black"/>
                </a:solidFill>
              </a:rPr>
              <a:t>   (</a:t>
            </a:r>
            <a:r>
              <a:rPr lang="en-US" altLang="ja-JP" sz="3200" i="1" dirty="0">
                <a:solidFill>
                  <a:prstClr val="black"/>
                </a:solidFill>
              </a:rPr>
              <a:t>N</a:t>
            </a:r>
            <a:r>
              <a:rPr lang="en-US" altLang="ja-JP" sz="3200" dirty="0">
                <a:solidFill>
                  <a:prstClr val="black"/>
                </a:solidFill>
              </a:rPr>
              <a:t>)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A3936CB-6C52-490A-8301-9E471A15BD3E}"/>
              </a:ext>
            </a:extLst>
          </p:cNvPr>
          <p:cNvSpPr txBox="1"/>
          <p:nvPr/>
        </p:nvSpPr>
        <p:spPr>
          <a:xfrm>
            <a:off x="7041969" y="598314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007A3E-6512-4F11-ACF5-9EFE25F3E5F2}"/>
              </a:ext>
            </a:extLst>
          </p:cNvPr>
          <p:cNvSpPr/>
          <p:nvPr/>
        </p:nvSpPr>
        <p:spPr>
          <a:xfrm>
            <a:off x="4809721" y="5483447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55C9EB2-3991-45A3-8165-48A935C83056}"/>
              </a:ext>
            </a:extLst>
          </p:cNvPr>
          <p:cNvSpPr/>
          <p:nvPr/>
        </p:nvSpPr>
        <p:spPr>
          <a:xfrm>
            <a:off x="4953737" y="5915495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156C763-ED9C-41B3-9430-66ACF0B7EAF6}"/>
              </a:ext>
            </a:extLst>
          </p:cNvPr>
          <p:cNvSpPr/>
          <p:nvPr/>
        </p:nvSpPr>
        <p:spPr>
          <a:xfrm>
            <a:off x="5097753" y="5735475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DCA2B9B-4618-4448-B5BA-134A051DED20}"/>
              </a:ext>
            </a:extLst>
          </p:cNvPr>
          <p:cNvSpPr/>
          <p:nvPr/>
        </p:nvSpPr>
        <p:spPr>
          <a:xfrm>
            <a:off x="5241769" y="5555455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D483B47-7398-46AC-B78F-22EEB8A8AEF5}"/>
              </a:ext>
            </a:extLst>
          </p:cNvPr>
          <p:cNvSpPr/>
          <p:nvPr/>
        </p:nvSpPr>
        <p:spPr>
          <a:xfrm>
            <a:off x="5385785" y="5483447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2A9B0B6-BC44-462A-BCE1-446187B43673}"/>
              </a:ext>
            </a:extLst>
          </p:cNvPr>
          <p:cNvSpPr/>
          <p:nvPr/>
        </p:nvSpPr>
        <p:spPr>
          <a:xfrm>
            <a:off x="5529801" y="5735475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863804C-C916-4BD3-B1E3-DB8B88C9C28F}"/>
              </a:ext>
            </a:extLst>
          </p:cNvPr>
          <p:cNvSpPr/>
          <p:nvPr/>
        </p:nvSpPr>
        <p:spPr>
          <a:xfrm>
            <a:off x="5673817" y="5555455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38C26D3-D55B-498E-BE1F-DB214904D3B1}"/>
              </a:ext>
            </a:extLst>
          </p:cNvPr>
          <p:cNvSpPr/>
          <p:nvPr/>
        </p:nvSpPr>
        <p:spPr>
          <a:xfrm>
            <a:off x="5817833" y="5807483"/>
            <a:ext cx="14401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4B8E6DF-9AA5-4395-B4DA-2D2306ED0D99}"/>
              </a:ext>
            </a:extLst>
          </p:cNvPr>
          <p:cNvSpPr/>
          <p:nvPr/>
        </p:nvSpPr>
        <p:spPr>
          <a:xfrm>
            <a:off x="5961849" y="6041509"/>
            <a:ext cx="144016" cy="234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5185CF5-95DE-4AF2-A33D-9AE8C0EDBF3B}"/>
              </a:ext>
            </a:extLst>
          </p:cNvPr>
          <p:cNvSpPr/>
          <p:nvPr/>
        </p:nvSpPr>
        <p:spPr>
          <a:xfrm>
            <a:off x="6105865" y="5915495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DCBC46A-566A-4C15-86B8-6DC10C6D88BD}"/>
              </a:ext>
            </a:extLst>
          </p:cNvPr>
          <p:cNvSpPr/>
          <p:nvPr/>
        </p:nvSpPr>
        <p:spPr>
          <a:xfrm>
            <a:off x="6249881" y="6095515"/>
            <a:ext cx="144016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CC5B5D7-C9F0-4430-9278-4E5A62EAF964}"/>
              </a:ext>
            </a:extLst>
          </p:cNvPr>
          <p:cNvSpPr/>
          <p:nvPr/>
        </p:nvSpPr>
        <p:spPr>
          <a:xfrm>
            <a:off x="6533322" y="6176524"/>
            <a:ext cx="144016" cy="99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AF39732-0DE1-4405-ABD8-C29315805899}"/>
              </a:ext>
            </a:extLst>
          </p:cNvPr>
          <p:cNvSpPr txBox="1"/>
          <p:nvPr/>
        </p:nvSpPr>
        <p:spPr>
          <a:xfrm>
            <a:off x="4051341" y="4178592"/>
            <a:ext cx="135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</a:rPr>
              <a:t>P  </a:t>
            </a:r>
            <a:r>
              <a:rPr lang="en-US" altLang="ja-JP" sz="3200" dirty="0">
                <a:solidFill>
                  <a:prstClr val="black"/>
                </a:solidFill>
              </a:rPr>
              <a:t> (</a:t>
            </a:r>
            <a:r>
              <a:rPr lang="en-US" altLang="ja-JP" sz="3200" i="1" dirty="0">
                <a:solidFill>
                  <a:prstClr val="black"/>
                </a:solidFill>
              </a:rPr>
              <a:t>N</a:t>
            </a:r>
            <a:r>
              <a:rPr lang="en-US" altLang="ja-JP" sz="3200" dirty="0">
                <a:solidFill>
                  <a:prstClr val="black"/>
                </a:solidFill>
              </a:rPr>
              <a:t>)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CA1F6AA7-C03A-4124-B491-56CCE27A1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353825" y="4497342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46511277-54AA-4BF8-9974-68F1F05C7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434527" y="6276707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6FB4739F-44DC-42BB-877E-9224C856D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4367342" y="1776570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A8EA0FB1-B6EC-456A-8750-C9F217D8EC23}"/>
              </a:ext>
            </a:extLst>
          </p:cNvPr>
          <p:cNvCxnSpPr/>
          <p:nvPr/>
        </p:nvCxnSpPr>
        <p:spPr>
          <a:xfrm flipV="1">
            <a:off x="4794500" y="2086006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2012741F-4093-4EBB-8069-AB00DFE05DB6}"/>
              </a:ext>
            </a:extLst>
          </p:cNvPr>
          <p:cNvCxnSpPr/>
          <p:nvPr/>
        </p:nvCxnSpPr>
        <p:spPr>
          <a:xfrm>
            <a:off x="4578476" y="3454158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80AC37FA-0980-40D4-8A18-19DE3827FED0}"/>
              </a:ext>
            </a:extLst>
          </p:cNvPr>
          <p:cNvCxnSpPr/>
          <p:nvPr/>
        </p:nvCxnSpPr>
        <p:spPr>
          <a:xfrm flipV="1">
            <a:off x="4809721" y="4907383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71C21798-1596-451B-81DC-FAB23DEE474C}"/>
              </a:ext>
            </a:extLst>
          </p:cNvPr>
          <p:cNvCxnSpPr/>
          <p:nvPr/>
        </p:nvCxnSpPr>
        <p:spPr>
          <a:xfrm>
            <a:off x="4593697" y="6275535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2">
            <a:extLst>
              <a:ext uri="{FF2B5EF4-FFF2-40B4-BE49-F238E27FC236}">
                <a16:creationId xmlns:a16="http://schemas.microsoft.com/office/drawing/2014/main" id="{A7B0FBE0-120D-42C8-AD6C-BBD2A0AF6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7404762" y="3472799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A268B34-F95F-48D2-91FF-D3F0C401528B}"/>
              </a:ext>
            </a:extLst>
          </p:cNvPr>
          <p:cNvGrpSpPr/>
          <p:nvPr/>
        </p:nvGrpSpPr>
        <p:grpSpPr>
          <a:xfrm>
            <a:off x="8286413" y="918625"/>
            <a:ext cx="3594707" cy="5575791"/>
            <a:chOff x="8286413" y="918625"/>
            <a:chExt cx="3594707" cy="5575791"/>
          </a:xfrm>
        </p:grpSpPr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05BE1309-63CF-4087-81E3-8CD60C3E9581}"/>
                </a:ext>
              </a:extLst>
            </p:cNvPr>
            <p:cNvSpPr txBox="1"/>
            <p:nvPr/>
          </p:nvSpPr>
          <p:spPr>
            <a:xfrm>
              <a:off x="11210010" y="3158247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>
                  <a:solidFill>
                    <a:prstClr val="black"/>
                  </a:solidFill>
                </a:rPr>
                <a:t>N</a:t>
              </a:r>
              <a:endParaRPr lang="ja-JP" altLang="en-US" sz="3200" i="1" dirty="0">
                <a:solidFill>
                  <a:prstClr val="black"/>
                </a:solidFill>
              </a:endParaRPr>
            </a:p>
          </p:txBody>
        </p:sp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87BB3777-F4FC-4015-AF36-2276B44427D2}"/>
                </a:ext>
              </a:extLst>
            </p:cNvPr>
            <p:cNvSpPr/>
            <p:nvPr/>
          </p:nvSpPr>
          <p:spPr>
            <a:xfrm>
              <a:off x="10849970" y="2105946"/>
              <a:ext cx="144016" cy="13446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98" name="直線矢印コネクタ 97">
              <a:extLst>
                <a:ext uri="{FF2B5EF4-FFF2-40B4-BE49-F238E27FC236}">
                  <a16:creationId xmlns:a16="http://schemas.microsoft.com/office/drawing/2014/main" id="{68596CD1-09FA-4C8C-9127-AAEB7A1EDCC8}"/>
                </a:ext>
              </a:extLst>
            </p:cNvPr>
            <p:cNvCxnSpPr/>
            <p:nvPr/>
          </p:nvCxnSpPr>
          <p:spPr>
            <a:xfrm flipV="1">
              <a:off x="8977762" y="2082484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矢印コネクタ 98">
              <a:extLst>
                <a:ext uri="{FF2B5EF4-FFF2-40B4-BE49-F238E27FC236}">
                  <a16:creationId xmlns:a16="http://schemas.microsoft.com/office/drawing/2014/main" id="{86FBD7CB-155C-422C-BC09-71F6A4F0B32D}"/>
                </a:ext>
              </a:extLst>
            </p:cNvPr>
            <p:cNvCxnSpPr/>
            <p:nvPr/>
          </p:nvCxnSpPr>
          <p:spPr>
            <a:xfrm>
              <a:off x="8761738" y="3450636"/>
              <a:ext cx="24482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4D6E9110-A985-437C-BF68-CFE5F2A7ACB5}"/>
                </a:ext>
              </a:extLst>
            </p:cNvPr>
            <p:cNvSpPr txBox="1"/>
            <p:nvPr/>
          </p:nvSpPr>
          <p:spPr>
            <a:xfrm>
              <a:off x="8575455" y="918625"/>
              <a:ext cx="28208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>
                  <a:solidFill>
                    <a:prstClr val="black"/>
                  </a:solidFill>
                </a:rPr>
                <a:t>Fixed # of coins</a:t>
              </a:r>
              <a:endParaRPr lang="ja-JP" alt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4FFB9D33-4119-4496-BC70-C220A64C7A6A}"/>
                </a:ext>
              </a:extLst>
            </p:cNvPr>
            <p:cNvSpPr txBox="1"/>
            <p:nvPr/>
          </p:nvSpPr>
          <p:spPr>
            <a:xfrm>
              <a:off x="11210010" y="5894551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>
                  <a:solidFill>
                    <a:prstClr val="black"/>
                  </a:solidFill>
                </a:rPr>
                <a:t>N</a:t>
              </a:r>
              <a:endParaRPr lang="ja-JP" altLang="en-US" sz="3200" i="1" dirty="0">
                <a:solidFill>
                  <a:prstClr val="black"/>
                </a:solidFill>
              </a:endParaRP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3D04754F-32EA-472E-914C-59C80E865D6F}"/>
                </a:ext>
              </a:extLst>
            </p:cNvPr>
            <p:cNvSpPr/>
            <p:nvPr/>
          </p:nvSpPr>
          <p:spPr>
            <a:xfrm>
              <a:off x="9265794" y="6087928"/>
              <a:ext cx="144016" cy="990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9593F8EA-D431-4C2C-8F44-0550C8FA6A22}"/>
                </a:ext>
              </a:extLst>
            </p:cNvPr>
            <p:cNvSpPr/>
            <p:nvPr/>
          </p:nvSpPr>
          <p:spPr>
            <a:xfrm>
              <a:off x="9409810" y="5894550"/>
              <a:ext cx="144015" cy="2923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3A25BABF-4E02-4BA6-8232-21C34091AB0F}"/>
                </a:ext>
              </a:extLst>
            </p:cNvPr>
            <p:cNvSpPr/>
            <p:nvPr/>
          </p:nvSpPr>
          <p:spPr>
            <a:xfrm>
              <a:off x="9553825" y="5610876"/>
              <a:ext cx="144017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DA6F5C70-0F56-47C5-AAE0-1D84F4B567A1}"/>
                </a:ext>
              </a:extLst>
            </p:cNvPr>
            <p:cNvSpPr/>
            <p:nvPr/>
          </p:nvSpPr>
          <p:spPr>
            <a:xfrm>
              <a:off x="9697842" y="5330720"/>
              <a:ext cx="144016" cy="856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C04E42EE-7C86-4AF8-9225-51B32DD804EA}"/>
                </a:ext>
              </a:extLst>
            </p:cNvPr>
            <p:cNvSpPr/>
            <p:nvPr/>
          </p:nvSpPr>
          <p:spPr>
            <a:xfrm>
              <a:off x="9841858" y="5034812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96A562CC-6D76-486B-9E71-4AA54CA58159}"/>
                </a:ext>
              </a:extLst>
            </p:cNvPr>
            <p:cNvSpPr/>
            <p:nvPr/>
          </p:nvSpPr>
          <p:spPr>
            <a:xfrm>
              <a:off x="9985874" y="5034812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DA24A1D2-D025-474B-865B-D9BD5A99CC97}"/>
                </a:ext>
              </a:extLst>
            </p:cNvPr>
            <p:cNvSpPr/>
            <p:nvPr/>
          </p:nvSpPr>
          <p:spPr>
            <a:xfrm>
              <a:off x="10129890" y="5330720"/>
              <a:ext cx="144016" cy="856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91651E5D-7E06-4CA0-A5FF-E26437DAED87}"/>
                </a:ext>
              </a:extLst>
            </p:cNvPr>
            <p:cNvSpPr/>
            <p:nvPr/>
          </p:nvSpPr>
          <p:spPr>
            <a:xfrm>
              <a:off x="10273906" y="5610876"/>
              <a:ext cx="144016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AA098BC1-687A-498B-9827-8D8D25AE33F9}"/>
                </a:ext>
              </a:extLst>
            </p:cNvPr>
            <p:cNvSpPr/>
            <p:nvPr/>
          </p:nvSpPr>
          <p:spPr>
            <a:xfrm>
              <a:off x="10417922" y="5894550"/>
              <a:ext cx="144016" cy="2923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CFF658C3-DE99-44F8-9C78-AF9916FC4C7E}"/>
                </a:ext>
              </a:extLst>
            </p:cNvPr>
            <p:cNvSpPr/>
            <p:nvPr/>
          </p:nvSpPr>
          <p:spPr>
            <a:xfrm>
              <a:off x="10561938" y="6087928"/>
              <a:ext cx="144016" cy="99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12" name="直線矢印コネクタ 111">
              <a:extLst>
                <a:ext uri="{FF2B5EF4-FFF2-40B4-BE49-F238E27FC236}">
                  <a16:creationId xmlns:a16="http://schemas.microsoft.com/office/drawing/2014/main" id="{61F8262D-3423-41A7-B415-AFC045722061}"/>
                </a:ext>
              </a:extLst>
            </p:cNvPr>
            <p:cNvCxnSpPr/>
            <p:nvPr/>
          </p:nvCxnSpPr>
          <p:spPr>
            <a:xfrm flipV="1">
              <a:off x="8977762" y="4818788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矢印コネクタ 112">
              <a:extLst>
                <a:ext uri="{FF2B5EF4-FFF2-40B4-BE49-F238E27FC236}">
                  <a16:creationId xmlns:a16="http://schemas.microsoft.com/office/drawing/2014/main" id="{9418FFA8-7E31-4529-BC39-5B2D20AC180C}"/>
                </a:ext>
              </a:extLst>
            </p:cNvPr>
            <p:cNvCxnSpPr/>
            <p:nvPr/>
          </p:nvCxnSpPr>
          <p:spPr>
            <a:xfrm>
              <a:off x="8761738" y="6186940"/>
              <a:ext cx="24482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5" name="Picture 6">
              <a:extLst>
                <a:ext uri="{FF2B5EF4-FFF2-40B4-BE49-F238E27FC236}">
                  <a16:creationId xmlns:a16="http://schemas.microsoft.com/office/drawing/2014/main" id="{2506D8B1-D72A-439C-A5A5-20676A3545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11584040" y="6186938"/>
              <a:ext cx="297080" cy="307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2">
              <a:extLst>
                <a:ext uri="{FF2B5EF4-FFF2-40B4-BE49-F238E27FC236}">
                  <a16:creationId xmlns:a16="http://schemas.microsoft.com/office/drawing/2014/main" id="{B67FC3C7-5EA1-4BEA-BE6F-A31B778F51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55" b="16137"/>
            <a:stretch/>
          </p:blipFill>
          <p:spPr bwMode="auto">
            <a:xfrm>
              <a:off x="11589781" y="3472644"/>
              <a:ext cx="276857" cy="332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1614252F-5D30-4E31-8BB9-5F1689498520}"/>
                </a:ext>
              </a:extLst>
            </p:cNvPr>
            <p:cNvSpPr txBox="1"/>
            <p:nvPr/>
          </p:nvSpPr>
          <p:spPr>
            <a:xfrm>
              <a:off x="8293119" y="1458002"/>
              <a:ext cx="13692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>
                  <a:solidFill>
                    <a:prstClr val="black"/>
                  </a:solidFill>
                </a:rPr>
                <a:t>P</a:t>
              </a:r>
              <a:r>
                <a:rPr lang="en-US" altLang="ja-JP" sz="3200" dirty="0">
                  <a:solidFill>
                    <a:prstClr val="black"/>
                  </a:solidFill>
                </a:rPr>
                <a:t>   (</a:t>
              </a:r>
              <a:r>
                <a:rPr lang="en-US" altLang="ja-JP" sz="3200" i="1" dirty="0">
                  <a:solidFill>
                    <a:prstClr val="black"/>
                  </a:solidFill>
                </a:rPr>
                <a:t>N</a:t>
              </a:r>
              <a:r>
                <a:rPr lang="en-US" altLang="ja-JP" sz="3200" dirty="0">
                  <a:solidFill>
                    <a:prstClr val="black"/>
                  </a:solidFill>
                </a:rPr>
                <a:t>)</a:t>
              </a:r>
              <a:endParaRPr lang="ja-JP" altLang="en-US" sz="3200" dirty="0">
                <a:solidFill>
                  <a:prstClr val="black"/>
                </a:solidFill>
              </a:endParaRPr>
            </a:p>
          </p:txBody>
        </p:sp>
        <p:pic>
          <p:nvPicPr>
            <p:cNvPr id="120" name="Picture 2">
              <a:extLst>
                <a:ext uri="{FF2B5EF4-FFF2-40B4-BE49-F238E27FC236}">
                  <a16:creationId xmlns:a16="http://schemas.microsoft.com/office/drawing/2014/main" id="{8EB585E9-83F2-4361-A755-8383C04A4F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55" b="16137"/>
            <a:stretch/>
          </p:blipFill>
          <p:spPr bwMode="auto">
            <a:xfrm>
              <a:off x="8609120" y="1800995"/>
              <a:ext cx="276857" cy="332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2F97AF2D-BCC7-4511-A2CA-3254AC160CFE}"/>
                </a:ext>
              </a:extLst>
            </p:cNvPr>
            <p:cNvSpPr txBox="1"/>
            <p:nvPr/>
          </p:nvSpPr>
          <p:spPr>
            <a:xfrm>
              <a:off x="8286413" y="4178592"/>
              <a:ext cx="1354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>
                  <a:solidFill>
                    <a:prstClr val="black"/>
                  </a:solidFill>
                </a:rPr>
                <a:t>P  </a:t>
              </a:r>
              <a:r>
                <a:rPr lang="en-US" altLang="ja-JP" sz="3200" dirty="0">
                  <a:solidFill>
                    <a:prstClr val="black"/>
                  </a:solidFill>
                </a:rPr>
                <a:t> (</a:t>
              </a:r>
              <a:r>
                <a:rPr lang="en-US" altLang="ja-JP" sz="3200" i="1" dirty="0">
                  <a:solidFill>
                    <a:prstClr val="black"/>
                  </a:solidFill>
                </a:rPr>
                <a:t>N</a:t>
              </a:r>
              <a:r>
                <a:rPr lang="en-US" altLang="ja-JP" sz="3200" dirty="0">
                  <a:solidFill>
                    <a:prstClr val="black"/>
                  </a:solidFill>
                </a:rPr>
                <a:t>)</a:t>
              </a:r>
              <a:endParaRPr lang="ja-JP" altLang="en-US" sz="3200" dirty="0">
                <a:solidFill>
                  <a:prstClr val="black"/>
                </a:solidFill>
              </a:endParaRPr>
            </a:p>
          </p:txBody>
        </p:sp>
        <p:pic>
          <p:nvPicPr>
            <p:cNvPr id="122" name="Picture 6">
              <a:extLst>
                <a:ext uri="{FF2B5EF4-FFF2-40B4-BE49-F238E27FC236}">
                  <a16:creationId xmlns:a16="http://schemas.microsoft.com/office/drawing/2014/main" id="{BF8389B3-ECC8-4AD9-803D-3F67404C8B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8588897" y="4497342"/>
              <a:ext cx="297080" cy="307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680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E87037C-1DA5-4B51-814A-48BE72A6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Reconstruction of Total Coin #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5E347E-C010-4D4D-BA9C-8C100A36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952964B-D297-441C-A7B2-4081FFE737AA}"/>
              </a:ext>
            </a:extLst>
          </p:cNvPr>
          <p:cNvSpPr txBox="1"/>
          <p:nvPr/>
        </p:nvSpPr>
        <p:spPr>
          <a:xfrm>
            <a:off x="755576" y="1484784"/>
            <a:ext cx="737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P  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 (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N   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)=      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P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   (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N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   )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B</a:t>
            </a:r>
            <a:r>
              <a:rPr lang="en-US" altLang="ja-JP" sz="3600" baseline="-25000" dirty="0">
                <a:solidFill>
                  <a:prstClr val="black"/>
                </a:solidFill>
                <a:latin typeface="Arial"/>
                <a:ea typeface="ＭＳ Ｐゴシック"/>
              </a:rPr>
              <a:t>1/2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(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N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   ;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N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   )</a:t>
            </a:r>
            <a:endParaRPr lang="ja-JP" altLang="en-US" sz="36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91AB72F2-E9B4-41AA-A469-B17CFF767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39939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D904176C-3891-4EA2-A2C9-375170070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04035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547D328D-1783-422D-B91D-03724FEAE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72923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角丸四角形 9">
            <a:extLst>
              <a:ext uri="{FF2B5EF4-FFF2-40B4-BE49-F238E27FC236}">
                <a16:creationId xmlns:a16="http://schemas.microsoft.com/office/drawing/2014/main" id="{8EA17FBD-4C88-4F40-991B-47B8E141DDA2}"/>
              </a:ext>
            </a:extLst>
          </p:cNvPr>
          <p:cNvSpPr/>
          <p:nvPr/>
        </p:nvSpPr>
        <p:spPr>
          <a:xfrm>
            <a:off x="467544" y="1196752"/>
            <a:ext cx="7667488" cy="1368152"/>
          </a:xfrm>
          <a:prstGeom prst="round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sum&#10;\end{align*}&lt;/body&gt;&#10;  &lt;fcolor&gt;FF000000&lt;/fcolor&gt;&#10;  &lt;bcolor&gt;FFFFFFFF&lt;/bcolor&gt;&#10;  &lt;transparent&gt;True&lt;/transparent&gt;&#10;  &lt;resolution&gt;1800&lt;/resolution&gt;&#10;  &lt;imageh&gt;349&lt;/imageh&gt;&#10;  &lt;imagew&gt;33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04EEFA35-B69A-4580-B3DE-DD358E9AB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16" y="1541762"/>
            <a:ext cx="558956" cy="589353"/>
          </a:xfrm>
          <a:prstGeom prst="rect">
            <a:avLst/>
          </a:prstGeom>
        </p:spPr>
      </p:pic>
      <p:sp>
        <p:nvSpPr>
          <p:cNvPr id="21" name="円/楕円 12">
            <a:extLst>
              <a:ext uri="{FF2B5EF4-FFF2-40B4-BE49-F238E27FC236}">
                <a16:creationId xmlns:a16="http://schemas.microsoft.com/office/drawing/2014/main" id="{3D1E97A4-9475-4297-A613-5205FF00C4CB}"/>
              </a:ext>
            </a:extLst>
          </p:cNvPr>
          <p:cNvSpPr/>
          <p:nvPr/>
        </p:nvSpPr>
        <p:spPr>
          <a:xfrm>
            <a:off x="3017981" y="216808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14">
            <a:extLst>
              <a:ext uri="{FF2B5EF4-FFF2-40B4-BE49-F238E27FC236}">
                <a16:creationId xmlns:a16="http://schemas.microsoft.com/office/drawing/2014/main" id="{767F054A-D5FA-43A9-92B9-A2ADA058B4C3}"/>
              </a:ext>
            </a:extLst>
          </p:cNvPr>
          <p:cNvSpPr/>
          <p:nvPr/>
        </p:nvSpPr>
        <p:spPr>
          <a:xfrm>
            <a:off x="4759222" y="1880828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15">
            <a:extLst>
              <a:ext uri="{FF2B5EF4-FFF2-40B4-BE49-F238E27FC236}">
                <a16:creationId xmlns:a16="http://schemas.microsoft.com/office/drawing/2014/main" id="{B930BF87-7B6D-4368-ABDC-1E38889AD29A}"/>
              </a:ext>
            </a:extLst>
          </p:cNvPr>
          <p:cNvSpPr/>
          <p:nvPr/>
        </p:nvSpPr>
        <p:spPr>
          <a:xfrm>
            <a:off x="7351510" y="1880827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13D1CBE-2F04-421F-87A8-7A33ADC39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3852318" y="1861524"/>
            <a:ext cx="287634" cy="34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円/楕円 52">
            <a:extLst>
              <a:ext uri="{FF2B5EF4-FFF2-40B4-BE49-F238E27FC236}">
                <a16:creationId xmlns:a16="http://schemas.microsoft.com/office/drawing/2014/main" id="{540D542D-0AAC-4E29-8C7F-BC6D1FBDFD8D}"/>
              </a:ext>
            </a:extLst>
          </p:cNvPr>
          <p:cNvSpPr/>
          <p:nvPr/>
        </p:nvSpPr>
        <p:spPr>
          <a:xfrm>
            <a:off x="8944440" y="1622488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11445D7-E08E-44C1-B85F-30DFABD20BD7}"/>
              </a:ext>
            </a:extLst>
          </p:cNvPr>
          <p:cNvSpPr txBox="1"/>
          <p:nvPr/>
        </p:nvSpPr>
        <p:spPr>
          <a:xfrm>
            <a:off x="9472498" y="1505971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prstClr val="black"/>
                </a:solidFill>
              </a:rPr>
              <a:t>=     +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37C1AF9A-9A98-4C84-ACC7-0BD949058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936156" y="1589617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9A8B82E0-CB77-456A-900A-6639D692F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800252" y="1589617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角丸四角形 2">
            <a:extLst>
              <a:ext uri="{FF2B5EF4-FFF2-40B4-BE49-F238E27FC236}">
                <a16:creationId xmlns:a16="http://schemas.microsoft.com/office/drawing/2014/main" id="{BE79AFE9-86B2-4F75-88C6-C7F3AE340C05}"/>
              </a:ext>
            </a:extLst>
          </p:cNvPr>
          <p:cNvSpPr/>
          <p:nvPr/>
        </p:nvSpPr>
        <p:spPr>
          <a:xfrm>
            <a:off x="5503769" y="3362986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角丸四角形 3">
            <a:extLst>
              <a:ext uri="{FF2B5EF4-FFF2-40B4-BE49-F238E27FC236}">
                <a16:creationId xmlns:a16="http://schemas.microsoft.com/office/drawing/2014/main" id="{EC193883-D203-4382-8F0F-A962F8801EAE}"/>
              </a:ext>
            </a:extLst>
          </p:cNvPr>
          <p:cNvSpPr/>
          <p:nvPr/>
        </p:nvSpPr>
        <p:spPr>
          <a:xfrm>
            <a:off x="3487545" y="3362986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左中かっこ 30">
            <a:extLst>
              <a:ext uri="{FF2B5EF4-FFF2-40B4-BE49-F238E27FC236}">
                <a16:creationId xmlns:a16="http://schemas.microsoft.com/office/drawing/2014/main" id="{4748C3F2-B67B-4E9F-83C7-DEEFAEE381BD}"/>
              </a:ext>
            </a:extLst>
          </p:cNvPr>
          <p:cNvSpPr/>
          <p:nvPr/>
        </p:nvSpPr>
        <p:spPr>
          <a:xfrm>
            <a:off x="1041578" y="3507002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C2D8B9F-1C9F-47FC-A038-DFD82A82E69E}"/>
              </a:ext>
            </a:extLst>
          </p:cNvPr>
          <p:cNvSpPr txBox="1"/>
          <p:nvPr/>
        </p:nvSpPr>
        <p:spPr>
          <a:xfrm>
            <a:off x="3388927" y="5523226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genuine info.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BD493F0-4F90-4AC4-B5C4-A4A71780AF09}"/>
              </a:ext>
            </a:extLst>
          </p:cNvPr>
          <p:cNvSpPr txBox="1"/>
          <p:nvPr/>
        </p:nvSpPr>
        <p:spPr>
          <a:xfrm>
            <a:off x="5863809" y="5523226"/>
            <a:ext cx="187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9900"/>
                </a:solidFill>
              </a:rPr>
              <a:t>Poisson noise</a:t>
            </a:r>
            <a:endParaRPr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000000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>
            <a:extLst>
              <a:ext uri="{FF2B5EF4-FFF2-40B4-BE49-F238E27FC236}">
                <a16:creationId xmlns:a16="http://schemas.microsoft.com/office/drawing/2014/main" id="{7BB05CC3-417E-4F81-8DF1-D2C6280F4E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34" y="3434994"/>
            <a:ext cx="6050702" cy="1938222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47B5DA9-1788-46AE-890B-CBA42D9C3B46}"/>
              </a:ext>
            </a:extLst>
          </p:cNvPr>
          <p:cNvSpPr txBox="1"/>
          <p:nvPr/>
        </p:nvSpPr>
        <p:spPr>
          <a:xfrm>
            <a:off x="567641" y="2743565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3200" dirty="0"/>
              <a:t>Example</a:t>
            </a:r>
            <a:endParaRPr kumimoji="1" lang="ja-JP" altLang="en-US" sz="32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D9453CA-2127-4518-8C2C-95B0BF56A0F1}"/>
              </a:ext>
            </a:extLst>
          </p:cNvPr>
          <p:cNvSpPr txBox="1"/>
          <p:nvPr/>
        </p:nvSpPr>
        <p:spPr>
          <a:xfrm>
            <a:off x="8587929" y="6348896"/>
            <a:ext cx="34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accent1"/>
                </a:solidFill>
              </a:rPr>
              <a:t>MK, Asakawa, 2012;2012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162FAA-F6A1-4878-BB32-295D88A0F42A}"/>
              </a:ext>
            </a:extLst>
          </p:cNvPr>
          <p:cNvSpPr txBox="1"/>
          <p:nvPr/>
        </p:nvSpPr>
        <p:spPr>
          <a:xfrm>
            <a:off x="1401618" y="6243306"/>
            <a:ext cx="5949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Note: Higher order cumulants are more fragile.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58402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26C2C4D9-DC67-4AB4-A070-927D93DF2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7"/>
          <a:stretch/>
        </p:blipFill>
        <p:spPr>
          <a:xfrm>
            <a:off x="7107825" y="3629664"/>
            <a:ext cx="3339722" cy="3180897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E4FC429-F90F-4C8C-8D68-D9BAF86FE292}"/>
              </a:ext>
            </a:extLst>
          </p:cNvPr>
          <p:cNvSpPr/>
          <p:nvPr/>
        </p:nvSpPr>
        <p:spPr>
          <a:xfrm>
            <a:off x="118346" y="1040016"/>
            <a:ext cx="6728223" cy="2388984"/>
          </a:xfrm>
          <a:prstGeom prst="roundRect">
            <a:avLst>
              <a:gd name="adj" fmla="val 15232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994416F-8C7B-4465-9227-A1570569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4 \rangle_c / \langle N_{\rm B}^2 \rangle_c&#10;\end{align*}&lt;/body&gt;&#10;  &lt;fcolor&gt;FF000000&lt;/fcolor&gt;&#10;  &lt;bcolor&gt;FFFFFFFF&lt;/bcolor&gt;&#10;  &lt;transparent&gt;True&lt;/transparent&gt;&#10;  &lt;resolution&gt;1800&lt;/resolution&gt;&#10;  &lt;imageh&gt;281&lt;/imageh&gt;&#10;  &lt;imagew&gt;1375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5BA2FABE-2CAA-47CD-9527-6011BF234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66" y="4176230"/>
            <a:ext cx="1455207" cy="297392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D017F6B-9F36-498F-9065-927A484C00B0}"/>
              </a:ext>
            </a:extLst>
          </p:cNvPr>
          <p:cNvGrpSpPr/>
          <p:nvPr/>
        </p:nvGrpSpPr>
        <p:grpSpPr>
          <a:xfrm>
            <a:off x="1417320" y="3617577"/>
            <a:ext cx="4595241" cy="3159685"/>
            <a:chOff x="4276947" y="1786497"/>
            <a:chExt cx="4595241" cy="315968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E0ADA71-68FF-4A96-ABEA-66B98DC41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6947" y="1786497"/>
              <a:ext cx="4595241" cy="3159685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42414BF-92AC-46DC-8977-A467B6FF7558}"/>
                </a:ext>
              </a:extLst>
            </p:cNvPr>
            <p:cNvSpPr txBox="1"/>
            <p:nvPr/>
          </p:nvSpPr>
          <p:spPr>
            <a:xfrm>
              <a:off x="6702158" y="3351025"/>
              <a:ext cx="1755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HOT-QCD 2017</a:t>
              </a:r>
              <a:endParaRPr kumimoji="1" lang="ja-JP" altLang="en-US" sz="2000" dirty="0"/>
            </a:p>
          </p:txBody>
        </p:sp>
      </p:grpSp>
      <p:pic>
        <p:nvPicPr>
          <p:cNvPr id="2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2 \rangle_c / \langle N_{\rm Q}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1389&lt;/imagew&gt;&#10;  &lt;scale&gt;50&lt;/scale&gt;&#10;  &lt;cursor&gt;64&lt;/cursor&gt;&#10;&lt;/TeXTeX&gt;">
            <a:extLst>
              <a:ext uri="{FF2B5EF4-FFF2-40B4-BE49-F238E27FC236}">
                <a16:creationId xmlns:a16="http://schemas.microsoft.com/office/drawing/2014/main" id="{AC70C1F5-558D-4E57-9C93-0F998988B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7" y="1175033"/>
            <a:ext cx="1844028" cy="415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FBB4D8D-89F7-4CC5-81F5-2BD645B61EAB}"/>
                  </a:ext>
                </a:extLst>
              </p:cNvPr>
              <p:cNvSpPr txBox="1"/>
              <p:nvPr/>
            </p:nvSpPr>
            <p:spPr>
              <a:xfrm>
                <a:off x="7659505" y="1262175"/>
                <a:ext cx="4188322" cy="1856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kumimoji="1" lang="en-US" altLang="ja-JP" sz="2400" dirty="0"/>
                  <a:t>GeV</a:t>
                </a:r>
                <a:endParaRPr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i="0" dirty="0">
                    <a:latin typeface="Cambria Math" panose="02040503050406030204" pitchFamily="18" charset="0"/>
                  </a:rPr>
                  <a:t>0-5% centrality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dependence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Construction of baryon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400" dirty="0"/>
                  <a:t>-acceptance correction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FBB4D8D-89F7-4CC5-81F5-2BD645B61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505" y="1262175"/>
                <a:ext cx="4188322" cy="1856277"/>
              </a:xfrm>
              <a:prstGeom prst="rect">
                <a:avLst/>
              </a:prstGeom>
              <a:blipFill>
                <a:blip r:embed="rId6"/>
                <a:stretch>
                  <a:fillRect l="-4070" t="-4590" r="-4506" b="-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255C80E-1FF4-46FD-8C56-D81A611434A3}"/>
                  </a:ext>
                </a:extLst>
              </p:cNvPr>
              <p:cNvSpPr txBox="1"/>
              <p:nvPr/>
            </p:nvSpPr>
            <p:spPr>
              <a:xfrm>
                <a:off x="399712" y="1682662"/>
                <a:ext cx="644685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Ratio of 2nd order: </a:t>
                </a:r>
                <a:r>
                  <a:rPr lang="en-US" altLang="ja-JP" sz="2400" dirty="0"/>
                  <a:t>S</a:t>
                </a:r>
                <a:r>
                  <a:rPr kumimoji="1" lang="en-US" altLang="ja-JP" sz="2400" dirty="0"/>
                  <a:t>uppress uncertainties from various experimental effects </a:t>
                </a:r>
                <a:r>
                  <a:rPr lang="en-US" altLang="ja-JP" sz="2400" dirty="0"/>
                  <a:t>compared with higher orders.</a:t>
                </a:r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Almost linear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dependence around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255C80E-1FF4-46FD-8C56-D81A61143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12" y="1682662"/>
                <a:ext cx="6446858" cy="1569660"/>
              </a:xfrm>
              <a:prstGeom prst="rect">
                <a:avLst/>
              </a:prstGeom>
              <a:blipFill>
                <a:blip r:embed="rId7"/>
                <a:stretch>
                  <a:fillRect l="-1325" t="-3101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角丸四角形 27">
            <a:extLst>
              <a:ext uri="{FF2B5EF4-FFF2-40B4-BE49-F238E27FC236}">
                <a16:creationId xmlns:a16="http://schemas.microsoft.com/office/drawing/2014/main" id="{D0431525-A46A-428B-BB39-81AABDB8119B}"/>
              </a:ext>
            </a:extLst>
          </p:cNvPr>
          <p:cNvSpPr/>
          <p:nvPr/>
        </p:nvSpPr>
        <p:spPr>
          <a:xfrm>
            <a:off x="7479482" y="1076342"/>
            <a:ext cx="4548369" cy="2130860"/>
          </a:xfrm>
          <a:prstGeom prst="roundRect">
            <a:avLst>
              <a:gd name="adj" fmla="val 7243"/>
            </a:avLst>
          </a:prstGeom>
          <a:noFill/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{\rm c} / \langle N_Q^2 \rangle_{\rm c}&#10;\end{align*}&lt;/body&gt;&#10;  &lt;fcolor&gt;FFFFFFFF&lt;/fcolor&gt;&#10;  &lt;bcolor&gt;FFFFFFFF&lt;/bcolor&gt;&#10;  &lt;transparent&gt;True&lt;/transparent&gt;&#10;  &lt;resolution&gt;1800&lt;/resolution&gt;&#10;  &lt;imageh&gt;313&lt;/imageh&gt;&#10;  &lt;imagew&gt;1410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C89E8EF8-5BE9-4EF8-888F-27CB1A6E4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0" y="182890"/>
            <a:ext cx="2553655" cy="56687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2 \rangle_c / \langle N_{\rm Q}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1389&lt;/imagew&gt;&#10;  &lt;scale&gt;50&lt;/scale&gt;&#10;  &lt;cursor&gt;64&lt;/cursor&gt;&#10;&lt;/TeXTeX&gt;">
            <a:extLst>
              <a:ext uri="{FF2B5EF4-FFF2-40B4-BE49-F238E27FC236}">
                <a16:creationId xmlns:a16="http://schemas.microsoft.com/office/drawing/2014/main" id="{7D35FF23-2CE0-46F8-B11F-80F816B18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77" y="3975313"/>
            <a:ext cx="1470024" cy="331259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4 \rangle_c / \langle N_{\rm B}^2 \rangle_c&#10;\end{align*}&lt;/body&gt;&#10;  &lt;fcolor&gt;FF000000&lt;/fcolor&gt;&#10;  &lt;bcolor&gt;FFFFFFFF&lt;/bcolor&gt;&#10;  &lt;transparent&gt;True&lt;/transparent&gt;&#10;  &lt;resolution&gt;1800&lt;/resolution&gt;&#10;  &lt;imageh&gt;281&lt;/imageh&gt;&#10;  &lt;imagew&gt;1375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451E69AC-923F-4D4C-B806-5CD0CCA2D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27" y="4306572"/>
            <a:ext cx="1455207" cy="29739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1B491E9-BBE6-45E1-A4C2-177623B5E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1" r="90454" b="14878"/>
          <a:stretch/>
        </p:blipFill>
        <p:spPr>
          <a:xfrm>
            <a:off x="6395227" y="3629663"/>
            <a:ext cx="712598" cy="2707637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E4643F-71D1-4C13-8C84-525298909D60}"/>
              </a:ext>
            </a:extLst>
          </p:cNvPr>
          <p:cNvSpPr txBox="1"/>
          <p:nvPr/>
        </p:nvSpPr>
        <p:spPr>
          <a:xfrm>
            <a:off x="9018951" y="4758447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Data from </a:t>
            </a:r>
          </a:p>
          <a:p>
            <a:pPr algn="l"/>
            <a:r>
              <a:rPr kumimoji="1" lang="en-US" altLang="ja-JP" dirty="0" err="1"/>
              <a:t>HotQCD</a:t>
            </a:r>
            <a:r>
              <a:rPr kumimoji="1" lang="en-US" altLang="ja-JP" dirty="0"/>
              <a:t>, </a:t>
            </a:r>
          </a:p>
          <a:p>
            <a:pPr algn="l"/>
            <a:r>
              <a:rPr kumimoji="1" lang="en-US" altLang="ja-JP" dirty="0"/>
              <a:t>PRD104 (’21)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0EB9B3-F1D7-4771-A614-F4A2A206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A4A8E7C-0E54-4246-BE99-CB10BE859404}"/>
              </a:ext>
            </a:extLst>
          </p:cNvPr>
          <p:cNvSpPr txBox="1"/>
          <p:nvPr/>
        </p:nvSpPr>
        <p:spPr>
          <a:xfrm>
            <a:off x="8069210" y="496284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</a:rPr>
              <a:t>MK, </a:t>
            </a:r>
            <a:r>
              <a:rPr kumimoji="1" lang="en-US" altLang="ja-JP" sz="2000" dirty="0" err="1">
                <a:solidFill>
                  <a:schemeClr val="bg1"/>
                </a:solidFill>
              </a:rPr>
              <a:t>Esumi</a:t>
            </a:r>
            <a:r>
              <a:rPr kumimoji="1" lang="en-US" altLang="ja-JP" sz="2000" dirty="0">
                <a:solidFill>
                  <a:schemeClr val="bg1"/>
                </a:solidFill>
              </a:rPr>
              <a:t>, Nonaka, 2205.10030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4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0708827-E2E5-447C-ADDF-74BDE22D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Experimental Data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Q}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61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81AEE3DE-FA53-4AC9-BD66-63C3EFBA4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3709292"/>
            <a:ext cx="997088" cy="505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CD292B-29D5-4F0A-AE46-B48807B5DB0A}"/>
                  </a:ext>
                </a:extLst>
              </p:cNvPr>
              <p:cNvSpPr txBox="1"/>
              <p:nvPr/>
            </p:nvSpPr>
            <p:spPr>
              <a:xfrm>
                <a:off x="657723" y="1811439"/>
                <a:ext cx="463671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STAR</a:t>
                </a:r>
                <a:r>
                  <a:rPr lang="en-US" altLang="ja-JP" sz="2400" dirty="0"/>
                  <a:t>, PRC104,024902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(2021)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proton cumulants up to 4th order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b="1" dirty="0"/>
                  <a:t>rapidity window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0.4&lt;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&lt;2.0</m:t>
                    </m:r>
                  </m:oMath>
                </a14:m>
                <a:r>
                  <a:rPr kumimoji="1" lang="en-US" altLang="ja-JP" sz="2400" dirty="0"/>
                  <a:t>GeV/c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CD292B-29D5-4F0A-AE46-B48807B5D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3" y="1811439"/>
                <a:ext cx="4636719" cy="1569660"/>
              </a:xfrm>
              <a:prstGeom prst="rect">
                <a:avLst/>
              </a:prstGeom>
              <a:blipFill>
                <a:blip r:embed="rId3"/>
                <a:stretch>
                  <a:fillRect l="-2102" t="-3101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p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885F1452-70C9-4052-9DB6-17CAFBB94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1150660"/>
            <a:ext cx="955072" cy="505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0AAC73-0833-46EC-B99A-5B856E008689}"/>
                  </a:ext>
                </a:extLst>
              </p:cNvPr>
              <p:cNvSpPr txBox="1"/>
              <p:nvPr/>
            </p:nvSpPr>
            <p:spPr>
              <a:xfrm>
                <a:off x="657723" y="4348097"/>
                <a:ext cx="5887637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STAR</a:t>
                </a:r>
                <a:r>
                  <a:rPr lang="en-US" altLang="ja-JP" sz="2400" dirty="0"/>
                  <a:t>, PRC100,014902 (2019)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2nd mixed cumulants of p, ,pi, K, 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b="1" dirty="0"/>
                  <a:t>pseudo-rapidity window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0.4&lt;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&lt;1.6</m:t>
                    </m:r>
                  </m:oMath>
                </a14:m>
                <a:r>
                  <a:rPr kumimoji="1" lang="en-US" altLang="ja-JP" sz="2400" dirty="0"/>
                  <a:t>GeV/c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Total charge: private comm. A. </a:t>
                </a:r>
                <a:r>
                  <a:rPr lang="en-US" altLang="ja-JP" sz="2400" dirty="0" err="1"/>
                  <a:t>Chattergee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0AAC73-0833-46EC-B99A-5B856E00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3" y="4348097"/>
                <a:ext cx="5887637" cy="1938992"/>
              </a:xfrm>
              <a:prstGeom prst="rect">
                <a:avLst/>
              </a:prstGeom>
              <a:blipFill>
                <a:blip r:embed="rId5"/>
                <a:stretch>
                  <a:fillRect l="-1656" t="-2516"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1A61200A-C4E6-40CE-8A91-8124323B4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099" y="2017259"/>
            <a:ext cx="5010412" cy="3267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1BCDC9-E5BD-4D56-8233-96A12C1386AE}"/>
              </a:ext>
            </a:extLst>
          </p:cNvPr>
          <p:cNvSpPr txBox="1"/>
          <p:nvPr/>
        </p:nvSpPr>
        <p:spPr>
          <a:xfrm>
            <a:off x="7183676" y="5611340"/>
            <a:ext cx="50104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000" dirty="0"/>
              <a:t>proton </a:t>
            </a:r>
            <a:r>
              <a:rPr lang="en-US" altLang="ja-JP" sz="2000" dirty="0">
                <a:sym typeface="Wingdings" panose="05000000000000000000" pitchFamily="2" charset="2"/>
              </a:rPr>
              <a:t> baryon cumulants </a:t>
            </a:r>
            <a:r>
              <a:rPr lang="en-US" altLang="ja-JP" sz="1400" dirty="0">
                <a:solidFill>
                  <a:srgbClr val="0070C0"/>
                </a:solidFill>
                <a:sym typeface="Wingdings" panose="05000000000000000000" pitchFamily="2" charset="2"/>
              </a:rPr>
              <a:t>MK, Asakawa,’12;’12</a:t>
            </a:r>
            <a:endParaRPr lang="en-US" altLang="ja-JP" sz="1400" dirty="0">
              <a:solidFill>
                <a:srgbClr val="0070C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000" dirty="0"/>
              <a:t>Rapidity is better than pseudo-rapidity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US" altLang="ja-JP" sz="1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000" dirty="0"/>
              <a:t>Wider acceptance is more desirable.</a:t>
            </a:r>
            <a:endParaRPr kumimoji="1" lang="ja-JP" altLang="en-US" sz="2000" dirty="0"/>
          </a:p>
        </p:txBody>
      </p:sp>
      <p:sp>
        <p:nvSpPr>
          <p:cNvPr id="11" name="角丸四角形 27">
            <a:extLst>
              <a:ext uri="{FF2B5EF4-FFF2-40B4-BE49-F238E27FC236}">
                <a16:creationId xmlns:a16="http://schemas.microsoft.com/office/drawing/2014/main" id="{3E3DF922-B4FC-492B-9A81-6ADD0C33E88F}"/>
              </a:ext>
            </a:extLst>
          </p:cNvPr>
          <p:cNvSpPr/>
          <p:nvPr/>
        </p:nvSpPr>
        <p:spPr>
          <a:xfrm>
            <a:off x="7479482" y="1076342"/>
            <a:ext cx="4548369" cy="2130860"/>
          </a:xfrm>
          <a:prstGeom prst="roundRect">
            <a:avLst>
              <a:gd name="adj" fmla="val 7243"/>
            </a:avLst>
          </a:prstGeom>
          <a:solidFill>
            <a:schemeClr val="bg1"/>
          </a:solidFill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6822387-848B-45B3-8CEE-5A115B342F76}"/>
                  </a:ext>
                </a:extLst>
              </p:cNvPr>
              <p:cNvSpPr txBox="1"/>
              <p:nvPr/>
            </p:nvSpPr>
            <p:spPr>
              <a:xfrm>
                <a:off x="7659505" y="1262175"/>
                <a:ext cx="4188322" cy="1856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kumimoji="1" lang="en-US" altLang="ja-JP" sz="2400" dirty="0"/>
                  <a:t>GeV</a:t>
                </a:r>
                <a:endParaRPr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i="0" dirty="0">
                    <a:latin typeface="Cambria Math" panose="02040503050406030204" pitchFamily="18" charset="0"/>
                  </a:rPr>
                  <a:t>0-5% centrality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dependence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Construction of baryon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400" dirty="0"/>
                  <a:t>-acceptance correction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6822387-848B-45B3-8CEE-5A115B342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505" y="1262175"/>
                <a:ext cx="4188322" cy="1856277"/>
              </a:xfrm>
              <a:prstGeom prst="rect">
                <a:avLst/>
              </a:prstGeom>
              <a:blipFill>
                <a:blip r:embed="rId7"/>
                <a:stretch>
                  <a:fillRect l="-4070" t="-4590" r="-4506" b="-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CBF599-3F56-4881-B485-FBFB01737D4E}"/>
              </a:ext>
            </a:extLst>
          </p:cNvPr>
          <p:cNvSpPr txBox="1"/>
          <p:nvPr/>
        </p:nvSpPr>
        <p:spPr>
          <a:xfrm>
            <a:off x="9947273" y="6191716"/>
            <a:ext cx="2150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>
                <a:solidFill>
                  <a:srgbClr val="0070C0"/>
                </a:solidFill>
              </a:rPr>
              <a:t>Ohnishi, MK, Asakawa, ’16</a:t>
            </a:r>
            <a:endParaRPr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3F4AAB-9684-40DD-A6AD-A405EFC3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053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B9F3A12-F9D7-42AD-BDC9-DEE8124FC029}"/>
              </a:ext>
            </a:extLst>
          </p:cNvPr>
          <p:cNvSpPr/>
          <p:nvPr/>
        </p:nvSpPr>
        <p:spPr>
          <a:xfrm>
            <a:off x="1876734" y="3291777"/>
            <a:ext cx="4314225" cy="1890536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3D00A45-F458-4A3F-BE00-0762AABDF46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i="1" baseline="-25000" dirty="0" err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dirty="0"/>
                  <a:t>-Acceptance Correction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3D00A45-F458-4A3F-BE00-0762AABDF4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920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E8522DB5-110C-4E44-A598-36C50C6E9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78" y="4601914"/>
            <a:ext cx="1384738" cy="48079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24F5C47-4FC9-491F-927B-8DF3169E0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373" y="1337806"/>
            <a:ext cx="685740" cy="2324883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2EDC2D9-D5A1-493A-9C8A-1CA8F9142CD9}"/>
              </a:ext>
            </a:extLst>
          </p:cNvPr>
          <p:cNvGrpSpPr/>
          <p:nvPr/>
        </p:nvGrpSpPr>
        <p:grpSpPr>
          <a:xfrm>
            <a:off x="7058985" y="1044604"/>
            <a:ext cx="3725925" cy="3557310"/>
            <a:chOff x="6971641" y="1183122"/>
            <a:chExt cx="4223660" cy="409269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C20459B-6E44-47E8-B7AA-1F1C9658F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26" t="2502"/>
            <a:stretch/>
          </p:blipFill>
          <p:spPr>
            <a:xfrm>
              <a:off x="6971641" y="1183122"/>
              <a:ext cx="4223660" cy="4092694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F13D645-74DC-4872-A20A-79144066F1A3}"/>
                </a:ext>
              </a:extLst>
            </p:cNvPr>
            <p:cNvSpPr/>
            <p:nvPr/>
          </p:nvSpPr>
          <p:spPr>
            <a:xfrm>
              <a:off x="7817662" y="1251229"/>
              <a:ext cx="2226125" cy="3648282"/>
            </a:xfrm>
            <a:prstGeom prst="rect">
              <a:avLst/>
            </a:prstGeom>
            <a:solidFill>
              <a:srgbClr val="3333F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64B025-0CCB-42DF-899F-0C7FCE706463}"/>
              </a:ext>
            </a:extLst>
          </p:cNvPr>
          <p:cNvSpPr txBox="1"/>
          <p:nvPr/>
        </p:nvSpPr>
        <p:spPr>
          <a:xfrm>
            <a:off x="529536" y="1620554"/>
            <a:ext cx="275428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0.4&lt;</a:t>
            </a:r>
            <a:r>
              <a:rPr lang="en-US" altLang="ja-JP" sz="2400" i="1" dirty="0" err="1"/>
              <a:t>p</a:t>
            </a:r>
            <a:r>
              <a:rPr lang="en-US" altLang="ja-JP" sz="2400" i="1" baseline="-25000" dirty="0" err="1"/>
              <a:t>T</a:t>
            </a:r>
            <a:r>
              <a:rPr lang="en-US" altLang="ja-JP" sz="2400" dirty="0"/>
              <a:t>&lt;1.6 [GeV/c]</a:t>
            </a:r>
          </a:p>
          <a:p>
            <a:endParaRPr lang="en-US" altLang="ja-JP" sz="2000" dirty="0"/>
          </a:p>
          <a:p>
            <a:r>
              <a:rPr lang="en-US" altLang="ja-JP" sz="2400" dirty="0"/>
              <a:t>0.4&lt;</a:t>
            </a:r>
            <a:r>
              <a:rPr lang="en-US" altLang="ja-JP" sz="2400" i="1" dirty="0" err="1"/>
              <a:t>p</a:t>
            </a:r>
            <a:r>
              <a:rPr lang="en-US" altLang="ja-JP" sz="2400" i="1" baseline="-25000" dirty="0" err="1"/>
              <a:t>T</a:t>
            </a:r>
            <a:r>
              <a:rPr lang="en-US" altLang="ja-JP" sz="2400" dirty="0"/>
              <a:t>&lt;2.0 [GeV/c]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7C84D5-7BC7-4FA9-AA28-3DB1103165A4}"/>
              </a:ext>
            </a:extLst>
          </p:cNvPr>
          <p:cNvSpPr txBox="1"/>
          <p:nvPr/>
        </p:nvSpPr>
        <p:spPr>
          <a:xfrm>
            <a:off x="2451162" y="3747888"/>
            <a:ext cx="3066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Electric charge: </a:t>
            </a:r>
            <a:r>
              <a:rPr lang="en-US" altLang="ja-JP" sz="2400" b="1" dirty="0"/>
              <a:t>49%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Protons: </a:t>
            </a:r>
            <a:r>
              <a:rPr lang="en-US" altLang="ja-JP" sz="2400" b="1" dirty="0"/>
              <a:t>82%</a:t>
            </a:r>
            <a:endParaRPr lang="ja-JP" altLang="en-US" sz="2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18010F-61A6-41DC-8885-E83DA08AA852}"/>
              </a:ext>
            </a:extLst>
          </p:cNvPr>
          <p:cNvSpPr txBox="1"/>
          <p:nvPr/>
        </p:nvSpPr>
        <p:spPr>
          <a:xfrm>
            <a:off x="2139209" y="4601914"/>
            <a:ext cx="4051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blast wave model @ </a:t>
            </a:r>
            <a:r>
              <a:rPr lang="ja-JP" altLang="en-US" sz="2000" dirty="0"/>
              <a:t>√</a:t>
            </a:r>
            <a:r>
              <a:rPr lang="en-US" altLang="ja-JP" sz="2000" i="1" dirty="0" err="1"/>
              <a:t>s</a:t>
            </a:r>
            <a:r>
              <a:rPr lang="en-US" altLang="ja-JP" sz="2000" i="1" baseline="-25000" dirty="0" err="1"/>
              <a:t>NN</a:t>
            </a:r>
            <a:r>
              <a:rPr lang="en-US" altLang="ja-JP" sz="2000" dirty="0"/>
              <a:t>=200 GeV</a:t>
            </a:r>
            <a:endParaRPr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3DA33A-D0AA-4CBA-B98D-51B95B2E910A}"/>
              </a:ext>
            </a:extLst>
          </p:cNvPr>
          <p:cNvSpPr txBox="1"/>
          <p:nvPr/>
        </p:nvSpPr>
        <p:spPr>
          <a:xfrm>
            <a:off x="2148134" y="2692630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PRC104,024902(’21)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43F5779-DFC3-4D27-876D-C71A61838F04}"/>
                  </a:ext>
                </a:extLst>
              </p:cNvPr>
              <p:cNvSpPr txBox="1"/>
              <p:nvPr/>
            </p:nvSpPr>
            <p:spPr>
              <a:xfrm>
                <a:off x="2045780" y="3277987"/>
                <a:ext cx="32484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b="1" dirty="0"/>
                  <a:t>Particles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ja-JP" sz="2800" b="1" dirty="0"/>
                  <a:t> space</a:t>
                </a:r>
                <a:endParaRPr lang="ja-JP" altLang="en-US" sz="2800" b="1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43F5779-DFC3-4D27-876D-C71A61838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780" y="3277987"/>
                <a:ext cx="3248453" cy="523220"/>
              </a:xfrm>
              <a:prstGeom prst="rect">
                <a:avLst/>
              </a:prstGeom>
              <a:blipFill>
                <a:blip r:embed="rId6"/>
                <a:stretch>
                  <a:fillRect l="-3947" t="-12791" r="-300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A501AC9-43A8-4C39-AEA7-D0FEE1E3D32A}"/>
                  </a:ext>
                </a:extLst>
              </p:cNvPr>
              <p:cNvSpPr txBox="1"/>
              <p:nvPr/>
            </p:nvSpPr>
            <p:spPr>
              <a:xfrm>
                <a:off x="300134" y="5394096"/>
                <a:ext cx="6421823" cy="954107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ja-JP" sz="2800" dirty="0"/>
                  <a:t>Modification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800" dirty="0"/>
                  <a:t>-cut should be corrected.</a:t>
                </a:r>
              </a:p>
              <a:p>
                <a:r>
                  <a:rPr lang="en-US" altLang="ja-JP" sz="2800" dirty="0"/>
                  <a:t>This study: Binomial distribution model.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A501AC9-43A8-4C39-AEA7-D0FEE1E3D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34" y="5394096"/>
                <a:ext cx="6421823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角丸四角形 27">
            <a:extLst>
              <a:ext uri="{FF2B5EF4-FFF2-40B4-BE49-F238E27FC236}">
                <a16:creationId xmlns:a16="http://schemas.microsoft.com/office/drawing/2014/main" id="{6AE24F33-2696-457F-8E1D-BDC164E10CBF}"/>
              </a:ext>
            </a:extLst>
          </p:cNvPr>
          <p:cNvSpPr/>
          <p:nvPr/>
        </p:nvSpPr>
        <p:spPr>
          <a:xfrm>
            <a:off x="425884" y="1066421"/>
            <a:ext cx="4009595" cy="2086664"/>
          </a:xfrm>
          <a:prstGeom prst="roundRect">
            <a:avLst>
              <a:gd name="adj" fmla="val 8994"/>
            </a:avLst>
          </a:prstGeom>
          <a:noFill/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06FEC504-3DE9-46C9-9311-E66B8280DD21}"/>
              </a:ext>
            </a:extLst>
          </p:cNvPr>
          <p:cNvSpPr/>
          <p:nvPr/>
        </p:nvSpPr>
        <p:spPr>
          <a:xfrm rot="16200000">
            <a:off x="717858" y="3994841"/>
            <a:ext cx="1529149" cy="61600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C9193B4-B70E-4E59-9124-345D0B33FEBF}"/>
              </a:ext>
            </a:extLst>
          </p:cNvPr>
          <p:cNvSpPr txBox="1"/>
          <p:nvPr/>
        </p:nvSpPr>
        <p:spPr>
          <a:xfrm>
            <a:off x="2148134" y="1994433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PRC100,014902(’19)</a:t>
            </a:r>
          </a:p>
        </p:txBody>
      </p:sp>
      <p:sp>
        <p:nvSpPr>
          <p:cNvPr id="4" name="左中かっこ 3">
            <a:extLst>
              <a:ext uri="{FF2B5EF4-FFF2-40B4-BE49-F238E27FC236}">
                <a16:creationId xmlns:a16="http://schemas.microsoft.com/office/drawing/2014/main" id="{2A50940B-4A71-45D7-8B70-771610C62FD8}"/>
              </a:ext>
            </a:extLst>
          </p:cNvPr>
          <p:cNvSpPr/>
          <p:nvPr/>
        </p:nvSpPr>
        <p:spPr>
          <a:xfrm>
            <a:off x="2243172" y="3887530"/>
            <a:ext cx="168865" cy="551857"/>
          </a:xfrm>
          <a:prstGeom prst="leftBrace">
            <a:avLst>
              <a:gd name="adj1" fmla="val 26878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B9AD5CD-F27C-4E38-9F8B-F049C850BBD1}"/>
                  </a:ext>
                </a:extLst>
              </p:cNvPr>
              <p:cNvSpPr txBox="1"/>
              <p:nvPr/>
            </p:nvSpPr>
            <p:spPr>
              <a:xfrm>
                <a:off x="1088294" y="1063125"/>
                <a:ext cx="26847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kumimoji="1" lang="en-US" altLang="ja-JP" sz="32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kumimoji="1" lang="en-US" altLang="ja-JP" sz="3200" b="1" dirty="0"/>
                  <a:t> Acceptance</a:t>
                </a:r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B9AD5CD-F27C-4E38-9F8B-F049C850B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94" y="1063125"/>
                <a:ext cx="2684774" cy="584775"/>
              </a:xfrm>
              <a:prstGeom prst="rect">
                <a:avLst/>
              </a:prstGeom>
              <a:blipFill>
                <a:blip r:embed="rId8"/>
                <a:stretch>
                  <a:fillRect t="-12500" r="-5455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697991C-5E90-4866-A0FC-D50011AC4BBE}"/>
              </a:ext>
            </a:extLst>
          </p:cNvPr>
          <p:cNvGrpSpPr/>
          <p:nvPr/>
        </p:nvGrpSpPr>
        <p:grpSpPr>
          <a:xfrm>
            <a:off x="7091584" y="5433283"/>
            <a:ext cx="4812004" cy="914920"/>
            <a:chOff x="6985113" y="5376916"/>
            <a:chExt cx="4812004" cy="914920"/>
          </a:xfrm>
        </p:grpSpPr>
        <p:pic>
          <p:nvPicPr>
            <p:cNvPr id="2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net}^2 \rangle_c^{\rm corrected}&#10;= \frac1{p^2} \Big( &#10;\langle n_{\rm net}^2 \rangle_c - (1-p) \langle n_{\rm tot} \rangle_c \Big)&#10;\end{align*}&lt;/body&gt;&#10;  &lt;fcolor&gt;FF000000&lt;/fcolor&gt;&#10;  &lt;bcolor&gt;FFFFFFFF&lt;/bcolor&gt;&#10;  &lt;transparent&gt;True&lt;/transparent&gt;&#10;  &lt;resolution&gt;1800&lt;/resolution&gt;&#10;  &lt;imageh&gt;551&lt;/imageh&gt;&#10;  &lt;imagew&gt;4846&lt;/imagew&gt;&#10;  &lt;scale&gt;50&lt;/scale&gt;&#10;  &lt;cursor&gt;94&lt;/cursor&gt;&#10;&lt;/TeXTeX&gt;">
              <a:extLst>
                <a:ext uri="{FF2B5EF4-FFF2-40B4-BE49-F238E27FC236}">
                  <a16:creationId xmlns:a16="http://schemas.microsoft.com/office/drawing/2014/main" id="{E768E76B-92AA-41E5-8184-C1D1D292C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704" y="5466009"/>
              <a:ext cx="4490192" cy="510544"/>
            </a:xfrm>
            <a:prstGeom prst="rect">
              <a:avLst/>
            </a:prstGeom>
          </p:spPr>
        </p:pic>
        <p:sp>
          <p:nvSpPr>
            <p:cNvPr id="22" name="角丸四角形 27">
              <a:extLst>
                <a:ext uri="{FF2B5EF4-FFF2-40B4-BE49-F238E27FC236}">
                  <a16:creationId xmlns:a16="http://schemas.microsoft.com/office/drawing/2014/main" id="{BC924DA9-CDD7-459D-B461-5344339E37EB}"/>
                </a:ext>
              </a:extLst>
            </p:cNvPr>
            <p:cNvSpPr/>
            <p:nvPr/>
          </p:nvSpPr>
          <p:spPr>
            <a:xfrm>
              <a:off x="6985113" y="5376916"/>
              <a:ext cx="4812004" cy="914920"/>
            </a:xfrm>
            <a:prstGeom prst="roundRect">
              <a:avLst>
                <a:gd name="adj" fmla="val 8994"/>
              </a:avLst>
            </a:prstGeom>
            <a:noFill/>
            <a:ln w="38100" cap="flat" cmpd="sng" algn="ctr">
              <a:solidFill>
                <a:srgbClr val="1525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463E6FB-830C-4217-BC97-0260C1C06A43}"/>
                </a:ext>
              </a:extLst>
            </p:cNvPr>
            <p:cNvSpPr txBox="1"/>
            <p:nvPr/>
          </p:nvSpPr>
          <p:spPr>
            <a:xfrm>
              <a:off x="9698803" y="5942405"/>
              <a:ext cx="2056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600" dirty="0">
                  <a:solidFill>
                    <a:srgbClr val="0070C0"/>
                  </a:solidFill>
                </a:rPr>
                <a:t>MK, Asakawa, ’12, ’12</a:t>
              </a:r>
              <a:endParaRPr kumimoji="1" lang="ja-JP" altLang="en-US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4" name="スライド番号プレースホルダー 23">
            <a:extLst>
              <a:ext uri="{FF2B5EF4-FFF2-40B4-BE49-F238E27FC236}">
                <a16:creationId xmlns:a16="http://schemas.microsoft.com/office/drawing/2014/main" id="{8E8F1F31-D7BB-4B01-B993-930E0D7A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74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26DAA093-F032-4324-8927-D85E31F2F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145" y="1911958"/>
            <a:ext cx="4812003" cy="3567778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FBAF263-E56C-4E9D-A1D2-D0AFB0928F32}"/>
              </a:ext>
            </a:extLst>
          </p:cNvPr>
          <p:cNvSpPr/>
          <p:nvPr/>
        </p:nvSpPr>
        <p:spPr>
          <a:xfrm>
            <a:off x="489802" y="5529831"/>
            <a:ext cx="5290309" cy="1034512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BB13F3B-A286-4923-A790-1B5DC7FE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Cumulants: </a:t>
            </a:r>
            <a:r>
              <a:rPr lang="en-US" altLang="ja-JP" dirty="0" err="1"/>
              <a:t>Proton</a:t>
            </a:r>
            <a:r>
              <a:rPr lang="en-US" altLang="ja-JP" dirty="0" err="1">
                <a:sym typeface="Wingdings" panose="05000000000000000000" pitchFamily="2" charset="2"/>
              </a:rPr>
              <a:t>Baryon</a:t>
            </a:r>
            <a:r>
              <a:rPr lang="en-US" altLang="ja-JP" dirty="0">
                <a:sym typeface="Wingdings" panose="05000000000000000000" pitchFamily="2" charset="2"/>
              </a:rPr>
              <a:t> &amp; </a:t>
            </a:r>
            <a:r>
              <a:rPr lang="en-US" altLang="ja-JP" dirty="0"/>
              <a:t>Acceptance Correction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c /\Delta y&#10;\end{align*}&lt;/body&gt;&#10;  &lt;fcolor&gt;FF000000&lt;/fcolor&gt;&#10;  &lt;bcolor&gt;FFFFFFFF&lt;/bcolor&gt;&#10;  &lt;transparent&gt;True&lt;/transparent&gt;&#10;  &lt;resolution&gt;1800&lt;/resolution&gt;&#10;  &lt;imageh&gt;280&lt;/imageh&gt;&#10;  &lt;imagew&gt;1096&lt;/imagew&gt;&#10;  &lt;scale&gt;50&lt;/scale&gt;&#10;  &lt;cursor&gt;49&lt;/cursor&gt;&#10;&lt;/TeXTeX&gt;">
            <a:extLst>
              <a:ext uri="{FF2B5EF4-FFF2-40B4-BE49-F238E27FC236}">
                <a16:creationId xmlns:a16="http://schemas.microsoft.com/office/drawing/2014/main" id="{7DEF1030-3FA8-4276-A9D4-35D2DF8B9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14" y="1234431"/>
            <a:ext cx="1907584" cy="48733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N_Q^2 \rangle_c /\Delta y&#10;\end{align*}&lt;/body&gt;&#10;  &lt;fcolor&gt;FF000000&lt;/fcolor&gt;&#10;  &lt;bcolor&gt;FFFFFFFF&lt;/bcolor&gt;&#10;  &lt;transparent&gt;True&lt;/transparent&gt;&#10;  &lt;resolution&gt;1800&lt;/resolution&gt;&#10;  &lt;imageh&gt;313&lt;/imageh&gt;&#10;  &lt;imagew&gt;109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35E661B4-D8CE-4560-8820-E9CC2FF61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15" y="1234431"/>
            <a:ext cx="1907584" cy="545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3866C70-A06E-4FFF-B6A4-2DC664948A3D}"/>
                  </a:ext>
                </a:extLst>
              </p:cNvPr>
              <p:cNvSpPr txBox="1"/>
              <p:nvPr/>
            </p:nvSpPr>
            <p:spPr>
              <a:xfrm>
                <a:off x="10800467" y="1949898"/>
                <a:ext cx="1152880" cy="12355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dashed: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/>
                      <m:sup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tot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ja-JP" sz="2400" dirty="0"/>
                  <a:t> </a:t>
                </a:r>
              </a:p>
              <a:p>
                <a:r>
                  <a:rPr lang="en-US" altLang="ja-JP" sz="2400" dirty="0"/>
                  <a:t>Poisson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3866C70-A06E-4FFF-B6A4-2DC664948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467" y="1949898"/>
                <a:ext cx="1152880" cy="1235531"/>
              </a:xfrm>
              <a:prstGeom prst="rect">
                <a:avLst/>
              </a:prstGeom>
              <a:blipFill>
                <a:blip r:embed="rId5"/>
                <a:stretch>
                  <a:fillRect l="-7813" t="-3398" r="-6771" b="-9223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7730DF6-9BCF-4911-9949-4ED7C4E6A4B7}"/>
              </a:ext>
            </a:extLst>
          </p:cNvPr>
          <p:cNvGrpSpPr/>
          <p:nvPr/>
        </p:nvGrpSpPr>
        <p:grpSpPr>
          <a:xfrm>
            <a:off x="9791400" y="1998098"/>
            <a:ext cx="933760" cy="1223412"/>
            <a:chOff x="8306230" y="2654925"/>
            <a:chExt cx="933760" cy="1223412"/>
          </a:xfrm>
        </p:grpSpPr>
        <p:sp>
          <p:nvSpPr>
            <p:cNvPr id="17" name="下矢印 24">
              <a:extLst>
                <a:ext uri="{FF2B5EF4-FFF2-40B4-BE49-F238E27FC236}">
                  <a16:creationId xmlns:a16="http://schemas.microsoft.com/office/drawing/2014/main" id="{AF3BE156-0D7A-4E89-8A3B-AFA3863F0DB7}"/>
                </a:ext>
              </a:extLst>
            </p:cNvPr>
            <p:cNvSpPr/>
            <p:nvPr/>
          </p:nvSpPr>
          <p:spPr>
            <a:xfrm>
              <a:off x="8306230" y="2911030"/>
              <a:ext cx="472095" cy="711201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alpha val="39000"/>
                  </a:srgbClr>
                </a:gs>
                <a:gs pos="100000">
                  <a:srgbClr val="FF00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C85CC53-05C8-467C-9293-C75DF27FB935}"/>
                </a:ext>
              </a:extLst>
            </p:cNvPr>
            <p:cNvSpPr txBox="1"/>
            <p:nvPr/>
          </p:nvSpPr>
          <p:spPr>
            <a:xfrm rot="5400000">
              <a:off x="8397452" y="3035798"/>
              <a:ext cx="1223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</a:rPr>
                <a:t>suppress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net}^2 \rangle_c^{\rm corrected}&#10;= \frac1{p^2} \Big( &#10;\langle n_{\rm net}^2 \rangle_c - (1-p) \langle n_{\rm tot} \rangle_c \Big)&#10;\end{align*}&lt;/body&gt;&#10;  &lt;fcolor&gt;FF000000&lt;/fcolor&gt;&#10;  &lt;bcolor&gt;FFFFFFFF&lt;/bcolor&gt;&#10;  &lt;transparent&gt;True&lt;/transparent&gt;&#10;  &lt;resolution&gt;1800&lt;/resolution&gt;&#10;  &lt;imageh&gt;551&lt;/imageh&gt;&#10;  &lt;imagew&gt;4846&lt;/imagew&gt;&#10;  &lt;scale&gt;50&lt;/scale&gt;&#10;  &lt;cursor&gt;94&lt;/cursor&gt;&#10;&lt;/TeXTeX&gt;">
            <a:extLst>
              <a:ext uri="{FF2B5EF4-FFF2-40B4-BE49-F238E27FC236}">
                <a16:creationId xmlns:a16="http://schemas.microsoft.com/office/drawing/2014/main" id="{5AE0D6C8-4C4C-4647-9C21-C8A3A749B2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34" y="5911074"/>
            <a:ext cx="4490192" cy="51054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3E16C8A-A671-43F7-B872-CCFE9F84D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168" y="1912360"/>
            <a:ext cx="4692077" cy="3567777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648EF3-E403-4247-AC1A-C4B3C1590BA3}"/>
              </a:ext>
            </a:extLst>
          </p:cNvPr>
          <p:cNvSpPr txBox="1"/>
          <p:nvPr/>
        </p:nvSpPr>
        <p:spPr>
          <a:xfrm>
            <a:off x="1928504" y="1884871"/>
            <a:ext cx="11573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corrected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DAE2B34-F48C-4657-9C6F-095FD88E9361}"/>
              </a:ext>
            </a:extLst>
          </p:cNvPr>
          <p:cNvSpPr txBox="1"/>
          <p:nvPr/>
        </p:nvSpPr>
        <p:spPr>
          <a:xfrm>
            <a:off x="1696992" y="2965404"/>
            <a:ext cx="142667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0070C0"/>
                </a:solidFill>
              </a:rPr>
              <a:t>uncorrected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BFD2FB6-BB49-4BC6-8FAA-56BBC372C5DF}"/>
                  </a:ext>
                </a:extLst>
              </p:cNvPr>
              <p:cNvSpPr txBox="1"/>
              <p:nvPr/>
            </p:nvSpPr>
            <p:spPr>
              <a:xfrm>
                <a:off x="4727628" y="4002036"/>
                <a:ext cx="816569" cy="472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kumimoji="1" lang="en-US" altLang="ja-JP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BFD2FB6-BB49-4BC6-8FAA-56BBC372C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628" y="4002036"/>
                <a:ext cx="816569" cy="4726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0D0CB65-F22A-49CC-9E57-FBA59B59EA93}"/>
              </a:ext>
            </a:extLst>
          </p:cNvPr>
          <p:cNvSpPr txBox="1"/>
          <p:nvPr/>
        </p:nvSpPr>
        <p:spPr>
          <a:xfrm>
            <a:off x="7222331" y="2622275"/>
            <a:ext cx="11573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corrected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54257E6-02B3-4738-9335-3483C7C1F76D}"/>
              </a:ext>
            </a:extLst>
          </p:cNvPr>
          <p:cNvSpPr txBox="1"/>
          <p:nvPr/>
        </p:nvSpPr>
        <p:spPr>
          <a:xfrm>
            <a:off x="7222331" y="3150070"/>
            <a:ext cx="142667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0070C0"/>
                </a:solidFill>
              </a:rPr>
              <a:t>uncorrected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2DDEFDB-CB88-4914-9400-EB62112A67FE}"/>
              </a:ext>
            </a:extLst>
          </p:cNvPr>
          <p:cNvSpPr txBox="1"/>
          <p:nvPr/>
        </p:nvSpPr>
        <p:spPr>
          <a:xfrm>
            <a:off x="573933" y="5622587"/>
            <a:ext cx="5206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Deviation from </a:t>
            </a:r>
            <a:r>
              <a:rPr kumimoji="1" lang="en-US" altLang="ja-JP" sz="2400" dirty="0" err="1"/>
              <a:t>Poissonian</a:t>
            </a:r>
            <a:r>
              <a:rPr kumimoji="1" lang="en-US" altLang="ja-JP" sz="2400" dirty="0"/>
              <a:t> is clarified by the acceptance correction.</a:t>
            </a:r>
            <a:endParaRPr kumimoji="1" lang="ja-JP" altLang="en-US" sz="2400" dirty="0"/>
          </a:p>
        </p:txBody>
      </p:sp>
      <p:sp>
        <p:nvSpPr>
          <p:cNvPr id="31" name="角丸四角形 27">
            <a:extLst>
              <a:ext uri="{FF2B5EF4-FFF2-40B4-BE49-F238E27FC236}">
                <a16:creationId xmlns:a16="http://schemas.microsoft.com/office/drawing/2014/main" id="{A1B11A16-8B1E-493D-B06D-0DEF9E6A9846}"/>
              </a:ext>
            </a:extLst>
          </p:cNvPr>
          <p:cNvSpPr/>
          <p:nvPr/>
        </p:nvSpPr>
        <p:spPr>
          <a:xfrm>
            <a:off x="7141343" y="5821981"/>
            <a:ext cx="4812004" cy="914920"/>
          </a:xfrm>
          <a:prstGeom prst="roundRect">
            <a:avLst>
              <a:gd name="adj" fmla="val 8994"/>
            </a:avLst>
          </a:prstGeom>
          <a:noFill/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0B11BF5-8395-497D-99B3-140D0D50A390}"/>
              </a:ext>
            </a:extLst>
          </p:cNvPr>
          <p:cNvSpPr txBox="1"/>
          <p:nvPr/>
        </p:nvSpPr>
        <p:spPr>
          <a:xfrm>
            <a:off x="9855033" y="6387470"/>
            <a:ext cx="205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>
                <a:solidFill>
                  <a:srgbClr val="0070C0"/>
                </a:solidFill>
              </a:rPr>
              <a:t>MK, Asakawa, ’12, ’12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66199BC-32F1-4A73-9FBC-ED8D9A307DE9}"/>
              </a:ext>
            </a:extLst>
          </p:cNvPr>
          <p:cNvSpPr txBox="1"/>
          <p:nvPr/>
        </p:nvSpPr>
        <p:spPr>
          <a:xfrm>
            <a:off x="9698625" y="956658"/>
            <a:ext cx="249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Data from STAR, ’19, ’21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C67F963-8967-4F26-8C65-EA0A5DD9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41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6FBB510-AC2C-4F2C-B18C-F80DCF22D359}"/>
                  </a:ext>
                </a:extLst>
              </p:cNvPr>
              <p:cNvSpPr txBox="1"/>
              <p:nvPr/>
            </p:nvSpPr>
            <p:spPr>
              <a:xfrm>
                <a:off x="1502841" y="5494984"/>
                <a:ext cx="8888764" cy="938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400" dirty="0"/>
                  <a:t> becomes smaller due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400" dirty="0"/>
                  <a:t>-acceptance correction.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Clear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dependence 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6FBB510-AC2C-4F2C-B18C-F80DCF22D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41" y="5494984"/>
                <a:ext cx="8888764" cy="938847"/>
              </a:xfrm>
              <a:prstGeom prst="rect">
                <a:avLst/>
              </a:prstGeom>
              <a:blipFill>
                <a:blip r:embed="rId2"/>
                <a:stretch>
                  <a:fillRect l="-960" t="-1948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5C64A5-8D5A-450D-A887-B400E6A6A4AB}"/>
              </a:ext>
            </a:extLst>
          </p:cNvPr>
          <p:cNvSpPr txBox="1"/>
          <p:nvPr/>
        </p:nvSpPr>
        <p:spPr>
          <a:xfrm>
            <a:off x="9107207" y="4040056"/>
            <a:ext cx="115288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dashed:</a:t>
            </a:r>
          </a:p>
          <a:p>
            <a:r>
              <a:rPr lang="en-US" altLang="ja-JP" sz="2400" dirty="0"/>
              <a:t>Poisson</a:t>
            </a:r>
            <a:endParaRPr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E5C013A-31D0-4912-BB82-95D59713BF4B}"/>
              </a:ext>
            </a:extLst>
          </p:cNvPr>
          <p:cNvSpPr txBox="1"/>
          <p:nvPr/>
        </p:nvSpPr>
        <p:spPr>
          <a:xfrm>
            <a:off x="5216308" y="5970564"/>
            <a:ext cx="4956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non-thermal effects behind fluctuations</a:t>
            </a:r>
            <a:endParaRPr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{\rm c} / \langle N_Q^2 \rangle_{\rm c}&#10;\end{align*}&lt;/body&gt;&#10;  &lt;fcolor&gt;FFFFFFFF&lt;/fcolor&gt;&#10;  &lt;bcolor&gt;FFFFFFFF&lt;/bcolor&gt;&#10;  &lt;transparent&gt;True&lt;/transparent&gt;&#10;  &lt;resolution&gt;1800&lt;/resolution&gt;&#10;  &lt;imageh&gt;313&lt;/imageh&gt;&#10;  &lt;imagew&gt;1410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8BA011C7-29B7-4E7D-8D62-E3652F181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3" y="149985"/>
            <a:ext cx="2553655" cy="566875"/>
          </a:xfrm>
          <a:prstGeom prst="rect">
            <a:avLst/>
          </a:prstGeom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B07A8FF0-3A63-4583-BC77-B05D5BB441BE}"/>
              </a:ext>
            </a:extLst>
          </p:cNvPr>
          <p:cNvSpPr/>
          <p:nvPr/>
        </p:nvSpPr>
        <p:spPr>
          <a:xfrm rot="16200000">
            <a:off x="4784095" y="6003035"/>
            <a:ext cx="402813" cy="461614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8B7618A-191E-4E07-862E-92D4F2EEE6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439"/>
          <a:stretch/>
        </p:blipFill>
        <p:spPr>
          <a:xfrm>
            <a:off x="2520202" y="1016064"/>
            <a:ext cx="5456368" cy="4288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2E669C0-F816-4A8D-B3A4-E6268C143C6A}"/>
                  </a:ext>
                </a:extLst>
              </p:cNvPr>
              <p:cNvSpPr txBox="1"/>
              <p:nvPr/>
            </p:nvSpPr>
            <p:spPr>
              <a:xfrm>
                <a:off x="7976570" y="3256788"/>
                <a:ext cx="3066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</a:rPr>
                  <a:t>-acceptance corrected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2E669C0-F816-4A8D-B3A4-E6268C143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570" y="3256788"/>
                <a:ext cx="3066480" cy="369332"/>
              </a:xfrm>
              <a:prstGeom prst="rect">
                <a:avLst/>
              </a:prstGeom>
              <a:blipFill>
                <a:blip r:embed="rId5"/>
                <a:stretch>
                  <a:fillRect l="-3571" t="-24590" r="-5357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CFD80AF-290C-407D-A486-156FDB92E083}"/>
                  </a:ext>
                </a:extLst>
              </p:cNvPr>
              <p:cNvSpPr txBox="1"/>
              <p:nvPr/>
            </p:nvSpPr>
            <p:spPr>
              <a:xfrm>
                <a:off x="7976570" y="2646876"/>
                <a:ext cx="33934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rgbClr val="0070C0"/>
                    </a:solidFill>
                  </a:rPr>
                  <a:t>-acceptance </a:t>
                </a:r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un</a:t>
                </a:r>
                <a:r>
                  <a:rPr kumimoji="1" lang="en-US" altLang="ja-JP" sz="2400" dirty="0">
                    <a:solidFill>
                      <a:srgbClr val="0070C0"/>
                    </a:solidFill>
                  </a:rPr>
                  <a:t>corrected</a:t>
                </a:r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CFD80AF-290C-407D-A486-156FDB92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570" y="2646876"/>
                <a:ext cx="3393493" cy="369332"/>
              </a:xfrm>
              <a:prstGeom prst="rect">
                <a:avLst/>
              </a:prstGeom>
              <a:blipFill>
                <a:blip r:embed="rId6"/>
                <a:stretch>
                  <a:fillRect l="-3232" t="-24590" r="-5027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36D79D4-0BC6-4347-8FA8-B7561084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1253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86760D-B941-4F3A-A0A6-46840DD2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vs HRG&amp;LAT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FC4178-EBBE-47B7-A1D6-0E72CA6EF4CE}"/>
              </a:ext>
            </a:extLst>
          </p:cNvPr>
          <p:cNvSpPr txBox="1"/>
          <p:nvPr/>
        </p:nvSpPr>
        <p:spPr>
          <a:xfrm>
            <a:off x="2754106" y="999693"/>
            <a:ext cx="3024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152542"/>
                </a:solidFill>
              </a:rPr>
              <a:t>From data @ STAR</a:t>
            </a:r>
            <a:endParaRPr lang="ja-JP" altLang="en-US" sz="2800" b="1" dirty="0">
              <a:solidFill>
                <a:srgbClr val="152542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F38092-79FC-4BD5-8263-AB12957325D6}"/>
              </a:ext>
            </a:extLst>
          </p:cNvPr>
          <p:cNvSpPr txBox="1"/>
          <p:nvPr/>
        </p:nvSpPr>
        <p:spPr>
          <a:xfrm>
            <a:off x="7489201" y="999693"/>
            <a:ext cx="2042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err="1">
                <a:solidFill>
                  <a:srgbClr val="152542"/>
                </a:solidFill>
              </a:rPr>
              <a:t>HRG+Lattice</a:t>
            </a:r>
            <a:endParaRPr lang="ja-JP" altLang="en-US" sz="2800" b="1" dirty="0">
              <a:solidFill>
                <a:srgbClr val="152542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AFE8E05-AC0B-4C76-8D2A-A76C46E0C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99" y="1548432"/>
            <a:ext cx="8966383" cy="384495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447FE2-EC81-47E3-8C99-F9FF1B2D1BA1}"/>
              </a:ext>
            </a:extLst>
          </p:cNvPr>
          <p:cNvSpPr txBox="1"/>
          <p:nvPr/>
        </p:nvSpPr>
        <p:spPr>
          <a:xfrm>
            <a:off x="9386822" y="5558308"/>
            <a:ext cx="2664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HRG: QMHRG2020</a:t>
            </a:r>
          </a:p>
          <a:p>
            <a:pPr algn="l"/>
            <a:r>
              <a:rPr lang="en-US" altLang="ja-JP" dirty="0" err="1"/>
              <a:t>Bollweg</a:t>
            </a:r>
            <a:r>
              <a:rPr lang="en-US" altLang="ja-JP" dirty="0"/>
              <a:t>+, PRD104, 7 (’21)</a:t>
            </a:r>
          </a:p>
          <a:p>
            <a:pPr algn="l"/>
            <a:r>
              <a:rPr lang="en-US" altLang="ja-JP" dirty="0"/>
              <a:t>Volume dep. corrected</a:t>
            </a:r>
          </a:p>
          <a:p>
            <a:pPr algn="l"/>
            <a:r>
              <a:rPr kumimoji="1" lang="en-US" altLang="ja-JP" dirty="0"/>
              <a:t>plot by MK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FEE6304-429C-4F6F-AFB0-00E180165A64}"/>
              </a:ext>
            </a:extLst>
          </p:cNvPr>
          <p:cNvSpPr txBox="1"/>
          <p:nvPr/>
        </p:nvSpPr>
        <p:spPr>
          <a:xfrm>
            <a:off x="5428034" y="2966936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endParaRPr kumimoji="1" lang="ja-JP" altLang="en-US" sz="240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0252895-4B16-486C-B6BF-73A0E057C5E1}"/>
              </a:ext>
            </a:extLst>
          </p:cNvPr>
          <p:cNvSpPr/>
          <p:nvPr/>
        </p:nvSpPr>
        <p:spPr>
          <a:xfrm>
            <a:off x="2883252" y="5475510"/>
            <a:ext cx="4817172" cy="1094667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CA8953E-B7F8-4C1C-836D-F3BB3C7739E8}"/>
                  </a:ext>
                </a:extLst>
              </p:cNvPr>
              <p:cNvSpPr txBox="1"/>
              <p:nvPr/>
            </p:nvSpPr>
            <p:spPr>
              <a:xfrm>
                <a:off x="3111193" y="5576222"/>
                <a:ext cx="44530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𝟏𝟑𝟒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𝟏𝟑𝟖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b="1" dirty="0"/>
                  <a:t>MeV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Significantly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chem</m:t>
                        </m:r>
                      </m:sub>
                    </m:sSub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CA8953E-B7F8-4C1C-836D-F3BB3C77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193" y="5576222"/>
                <a:ext cx="4453043" cy="830997"/>
              </a:xfrm>
              <a:prstGeom prst="rect">
                <a:avLst/>
              </a:prstGeom>
              <a:blipFill>
                <a:blip r:embed="rId3"/>
                <a:stretch>
                  <a:fillRect l="-1778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矢印: 下 20">
            <a:extLst>
              <a:ext uri="{FF2B5EF4-FFF2-40B4-BE49-F238E27FC236}">
                <a16:creationId xmlns:a16="http://schemas.microsoft.com/office/drawing/2014/main" id="{A5854A8F-1D0A-4D4F-B66A-8E0BD30C62ED}"/>
              </a:ext>
            </a:extLst>
          </p:cNvPr>
          <p:cNvSpPr/>
          <p:nvPr/>
        </p:nvSpPr>
        <p:spPr>
          <a:xfrm rot="16200000">
            <a:off x="2012610" y="5774849"/>
            <a:ext cx="1088924" cy="490249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4C4D17C-FF39-43D9-B868-E06C3690DE4D}"/>
              </a:ext>
            </a:extLst>
          </p:cNvPr>
          <p:cNvSpPr txBox="1"/>
          <p:nvPr/>
        </p:nvSpPr>
        <p:spPr>
          <a:xfrm>
            <a:off x="6542831" y="1604608"/>
            <a:ext cx="253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Data from </a:t>
            </a:r>
          </a:p>
          <a:p>
            <a:pPr algn="l"/>
            <a:r>
              <a:rPr kumimoji="1" lang="en-US" altLang="ja-JP" sz="2000" dirty="0" err="1"/>
              <a:t>HotQCD</a:t>
            </a:r>
            <a:r>
              <a:rPr kumimoji="1" lang="en-US" altLang="ja-JP" sz="2000" dirty="0"/>
              <a:t>, PRD104 (’21)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2DCB904-F5CF-4E1A-A467-E8CFBEDB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4185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AFE8E05-AC0B-4C76-8D2A-A76C46E0C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99" y="1548432"/>
            <a:ext cx="8966383" cy="38449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D258CF6-767A-4643-9886-00DBCE0B7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99" y="1553155"/>
            <a:ext cx="8966383" cy="384495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586760D-B941-4F3A-A0A6-46840DD2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vs HRG&amp;LAT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FC4178-EBBE-47B7-A1D6-0E72CA6EF4CE}"/>
              </a:ext>
            </a:extLst>
          </p:cNvPr>
          <p:cNvSpPr txBox="1"/>
          <p:nvPr/>
        </p:nvSpPr>
        <p:spPr>
          <a:xfrm>
            <a:off x="2754106" y="999693"/>
            <a:ext cx="3024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152542"/>
                </a:solidFill>
              </a:rPr>
              <a:t>From data @ STAR</a:t>
            </a:r>
            <a:endParaRPr lang="ja-JP" altLang="en-US" sz="2800" b="1" dirty="0">
              <a:solidFill>
                <a:srgbClr val="152542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F38092-79FC-4BD5-8263-AB12957325D6}"/>
              </a:ext>
            </a:extLst>
          </p:cNvPr>
          <p:cNvSpPr txBox="1"/>
          <p:nvPr/>
        </p:nvSpPr>
        <p:spPr>
          <a:xfrm>
            <a:off x="7489201" y="999693"/>
            <a:ext cx="2042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err="1">
                <a:solidFill>
                  <a:srgbClr val="152542"/>
                </a:solidFill>
              </a:rPr>
              <a:t>HRG+Lattice</a:t>
            </a:r>
            <a:endParaRPr lang="ja-JP" altLang="en-US" sz="2800" b="1" dirty="0">
              <a:solidFill>
                <a:srgbClr val="152542"/>
              </a:solidFill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0252895-4B16-486C-B6BF-73A0E057C5E1}"/>
              </a:ext>
            </a:extLst>
          </p:cNvPr>
          <p:cNvSpPr/>
          <p:nvPr/>
        </p:nvSpPr>
        <p:spPr>
          <a:xfrm>
            <a:off x="2883252" y="5475510"/>
            <a:ext cx="4817172" cy="1094667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CA8953E-B7F8-4C1C-836D-F3BB3C7739E8}"/>
                  </a:ext>
                </a:extLst>
              </p:cNvPr>
              <p:cNvSpPr txBox="1"/>
              <p:nvPr/>
            </p:nvSpPr>
            <p:spPr>
              <a:xfrm>
                <a:off x="3111193" y="5576222"/>
                <a:ext cx="44530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𝟏𝟑𝟒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𝟏𝟑𝟖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b="1" dirty="0"/>
                  <a:t>MeV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Significantly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chem</m:t>
                        </m:r>
                      </m:sub>
                    </m:sSub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CA8953E-B7F8-4C1C-836D-F3BB3C77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193" y="5576222"/>
                <a:ext cx="4453043" cy="830997"/>
              </a:xfrm>
              <a:prstGeom prst="rect">
                <a:avLst/>
              </a:prstGeom>
              <a:blipFill>
                <a:blip r:embed="rId4"/>
                <a:stretch>
                  <a:fillRect l="-1778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矢印: 下 20">
            <a:extLst>
              <a:ext uri="{FF2B5EF4-FFF2-40B4-BE49-F238E27FC236}">
                <a16:creationId xmlns:a16="http://schemas.microsoft.com/office/drawing/2014/main" id="{A5854A8F-1D0A-4D4F-B66A-8E0BD30C62ED}"/>
              </a:ext>
            </a:extLst>
          </p:cNvPr>
          <p:cNvSpPr/>
          <p:nvPr/>
        </p:nvSpPr>
        <p:spPr>
          <a:xfrm rot="16200000">
            <a:off x="2012610" y="5774849"/>
            <a:ext cx="1088924" cy="490249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2B561B9-E7AC-4A8B-88B6-269537B5812C}"/>
              </a:ext>
            </a:extLst>
          </p:cNvPr>
          <p:cNvSpPr txBox="1"/>
          <p:nvPr/>
        </p:nvSpPr>
        <p:spPr>
          <a:xfrm>
            <a:off x="9386822" y="5558308"/>
            <a:ext cx="2664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HRG: QMHRG2020</a:t>
            </a:r>
          </a:p>
          <a:p>
            <a:pPr algn="l"/>
            <a:r>
              <a:rPr lang="en-US" altLang="ja-JP" dirty="0" err="1"/>
              <a:t>Bollweg</a:t>
            </a:r>
            <a:r>
              <a:rPr lang="en-US" altLang="ja-JP" dirty="0"/>
              <a:t>+, PRD104, 7 (’21)</a:t>
            </a:r>
          </a:p>
          <a:p>
            <a:pPr algn="l"/>
            <a:r>
              <a:rPr lang="en-US" altLang="ja-JP" dirty="0"/>
              <a:t>Volume dep. corrected</a:t>
            </a:r>
          </a:p>
          <a:p>
            <a:pPr algn="l"/>
            <a:r>
              <a:rPr kumimoji="1" lang="en-US" altLang="ja-JP" dirty="0"/>
              <a:t>plot by MK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C8C75C-BE0D-4F84-9630-E3E9592553D4}"/>
              </a:ext>
            </a:extLst>
          </p:cNvPr>
          <p:cNvSpPr txBox="1"/>
          <p:nvPr/>
        </p:nvSpPr>
        <p:spPr>
          <a:xfrm>
            <a:off x="6542831" y="1604608"/>
            <a:ext cx="253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Data from </a:t>
            </a:r>
          </a:p>
          <a:p>
            <a:pPr algn="l"/>
            <a:r>
              <a:rPr kumimoji="1" lang="en-US" altLang="ja-JP" sz="2000" dirty="0" err="1"/>
              <a:t>HotQCD</a:t>
            </a:r>
            <a:r>
              <a:rPr kumimoji="1" lang="en-US" altLang="ja-JP" sz="2000" dirty="0"/>
              <a:t>, PRD104 (’21)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9E4C13A-007A-4605-AAA2-26A65605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272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A7F570B-8007-48A5-BC1D-91782032A17D}"/>
              </a:ext>
            </a:extLst>
          </p:cNvPr>
          <p:cNvSpPr/>
          <p:nvPr/>
        </p:nvSpPr>
        <p:spPr>
          <a:xfrm>
            <a:off x="2078991" y="4477096"/>
            <a:ext cx="4740098" cy="1398069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6951326-98AD-4713-B4AC-1845A826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Effect of Diffusion and </a:t>
            </a:r>
            <a:r>
              <a:rPr lang="en-US" altLang="ja-JP" dirty="0"/>
              <a:t>Rapidity Conversion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FF6BB31-CAF7-4C14-B0AD-D95004B7C7E1}"/>
                  </a:ext>
                </a:extLst>
              </p:cNvPr>
              <p:cNvSpPr txBox="1"/>
              <p:nvPr/>
            </p:nvSpPr>
            <p:spPr>
              <a:xfrm>
                <a:off x="911384" y="1300383"/>
                <a:ext cx="601936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800" dirty="0">
                    <a:sym typeface="Wingdings" panose="05000000000000000000" pitchFamily="2" charset="2"/>
                  </a:rPr>
                  <a:t>Blurring due to diffusion &amp; rapidity conversion </a:t>
                </a:r>
                <a:r>
                  <a:rPr lang="en-US" altLang="ja-JP" sz="28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sz="2800" dirty="0"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FF6BB31-CAF7-4C14-B0AD-D95004B7C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84" y="1300383"/>
                <a:ext cx="6019366" cy="954107"/>
              </a:xfrm>
              <a:prstGeom prst="rect">
                <a:avLst/>
              </a:prstGeom>
              <a:blipFill>
                <a:blip r:embed="rId2"/>
                <a:stretch>
                  <a:fillRect l="-1824" t="-6369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286633-7BDA-43F4-BC50-A87DE9A5B043}"/>
              </a:ext>
            </a:extLst>
          </p:cNvPr>
          <p:cNvSpPr txBox="1"/>
          <p:nvPr/>
        </p:nvSpPr>
        <p:spPr>
          <a:xfrm>
            <a:off x="911385" y="2977623"/>
            <a:ext cx="3133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Resonance Decays</a:t>
            </a:r>
            <a:endParaRPr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DEB4F7-1EDB-4CD6-A147-527489D2A6C9}"/>
              </a:ext>
            </a:extLst>
          </p:cNvPr>
          <p:cNvSpPr txBox="1"/>
          <p:nvPr/>
        </p:nvSpPr>
        <p:spPr>
          <a:xfrm>
            <a:off x="1158424" y="2344202"/>
            <a:ext cx="4607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Stronger modification in Q than B</a:t>
            </a:r>
            <a:endParaRPr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D9C1C6-CAC5-4D16-960B-4FB56A8DCF55}"/>
              </a:ext>
            </a:extLst>
          </p:cNvPr>
          <p:cNvSpPr txBox="1"/>
          <p:nvPr/>
        </p:nvSpPr>
        <p:spPr>
          <a:xfrm>
            <a:off x="1186870" y="3545202"/>
            <a:ext cx="5961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About 30% charged particles come from 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Enhancement</a:t>
            </a:r>
            <a:r>
              <a:rPr lang="ja-JP" altLang="en-US" sz="2400" dirty="0"/>
              <a:t> </a:t>
            </a:r>
            <a:r>
              <a:rPr lang="en-US" altLang="ja-JP" sz="2400" dirty="0"/>
              <a:t>of</a:t>
            </a:r>
            <a:r>
              <a:rPr lang="ja-JP" altLang="en-US" sz="2400" dirty="0"/>
              <a:t> </a:t>
            </a:r>
            <a:r>
              <a:rPr lang="en-US" altLang="ja-JP" sz="2400" dirty="0"/>
              <a:t>charged</a:t>
            </a:r>
            <a:r>
              <a:rPr lang="ja-JP" altLang="en-US" sz="2400" dirty="0"/>
              <a:t> </a:t>
            </a:r>
            <a:r>
              <a:rPr lang="en-US" altLang="ja-JP" sz="2400" dirty="0"/>
              <a:t>particles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076942-FFD4-4EFD-AC7A-BC56A48A286C}"/>
                  </a:ext>
                </a:extLst>
              </p:cNvPr>
              <p:cNvSpPr txBox="1"/>
              <p:nvPr/>
            </p:nvSpPr>
            <p:spPr>
              <a:xfrm>
                <a:off x="3407122" y="4702318"/>
                <a:ext cx="3122906" cy="986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Increase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076942-FFD4-4EFD-AC7A-BC56A48A2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122" y="4702318"/>
                <a:ext cx="3122906" cy="986296"/>
              </a:xfrm>
              <a:prstGeom prst="rect">
                <a:avLst/>
              </a:prstGeom>
              <a:blipFill>
                <a:blip r:embed="rId3"/>
                <a:stretch>
                  <a:fillRect l="-2734" t="-3086" b="-49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3D8BA71-953C-482E-87C0-9687FA0A9940}"/>
              </a:ext>
            </a:extLst>
          </p:cNvPr>
          <p:cNvGrpSpPr/>
          <p:nvPr/>
        </p:nvGrpSpPr>
        <p:grpSpPr>
          <a:xfrm>
            <a:off x="7239650" y="1209941"/>
            <a:ext cx="4852610" cy="2374956"/>
            <a:chOff x="3526962" y="1942655"/>
            <a:chExt cx="5617038" cy="292650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6854160-B0CE-479A-89DF-E9441B29D5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8235"/>
            <a:stretch/>
          </p:blipFill>
          <p:spPr>
            <a:xfrm>
              <a:off x="3526962" y="1942655"/>
              <a:ext cx="5617038" cy="2179746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E481595-56AF-440C-BB01-9739636EB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9005"/>
            <a:stretch/>
          </p:blipFill>
          <p:spPr>
            <a:xfrm>
              <a:off x="3536724" y="4115944"/>
              <a:ext cx="5607276" cy="753216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521FB61-9A5B-423F-993E-CEB92FF8457D}"/>
              </a:ext>
            </a:extLst>
          </p:cNvPr>
          <p:cNvSpPr txBox="1"/>
          <p:nvPr/>
        </p:nvSpPr>
        <p:spPr>
          <a:xfrm>
            <a:off x="7965407" y="1025275"/>
            <a:ext cx="321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>
                <a:solidFill>
                  <a:srgbClr val="002060"/>
                </a:solidFill>
              </a:rPr>
              <a:t>Ohnishi, MK, </a:t>
            </a:r>
            <a:r>
              <a:rPr lang="en-US" altLang="ja-JP" dirty="0" err="1">
                <a:solidFill>
                  <a:srgbClr val="002060"/>
                </a:solidFill>
              </a:rPr>
              <a:t>Asakawa</a:t>
            </a:r>
            <a:r>
              <a:rPr lang="en-US" altLang="ja-JP" dirty="0">
                <a:solidFill>
                  <a:srgbClr val="002060"/>
                </a:solidFill>
              </a:rPr>
              <a:t>, PRC (‘16)</a:t>
            </a:r>
            <a:endParaRPr lang="ja-JP" altLang="en-US" dirty="0">
              <a:solidFill>
                <a:srgbClr val="00206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C3D0B3B-8C47-4203-8858-213E612B4CBD}"/>
              </a:ext>
            </a:extLst>
          </p:cNvPr>
          <p:cNvSpPr/>
          <p:nvPr/>
        </p:nvSpPr>
        <p:spPr>
          <a:xfrm>
            <a:off x="9570158" y="1378864"/>
            <a:ext cx="145787" cy="1606203"/>
          </a:xfrm>
          <a:prstGeom prst="rect">
            <a:avLst/>
          </a:prstGeom>
          <a:solidFill>
            <a:srgbClr val="3333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03B5091-548A-499B-AC6A-A5B6EA0634EB}"/>
              </a:ext>
            </a:extLst>
          </p:cNvPr>
          <p:cNvSpPr txBox="1"/>
          <p:nvPr/>
        </p:nvSpPr>
        <p:spPr>
          <a:xfrm>
            <a:off x="5394283" y="5767827"/>
            <a:ext cx="5784889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800" b="1" dirty="0"/>
              <a:t>These effects will be more important for higher order cumulants!</a:t>
            </a:r>
            <a:endParaRPr lang="ja-JP" altLang="en-US" sz="2800" b="1" dirty="0"/>
          </a:p>
        </p:txBody>
      </p:sp>
      <p:sp>
        <p:nvSpPr>
          <p:cNvPr id="17" name="左中かっこ 16">
            <a:extLst>
              <a:ext uri="{FF2B5EF4-FFF2-40B4-BE49-F238E27FC236}">
                <a16:creationId xmlns:a16="http://schemas.microsoft.com/office/drawing/2014/main" id="{1CE4B064-D4F0-435B-A63C-C62B59E2A2C2}"/>
              </a:ext>
            </a:extLst>
          </p:cNvPr>
          <p:cNvSpPr/>
          <p:nvPr/>
        </p:nvSpPr>
        <p:spPr>
          <a:xfrm>
            <a:off x="3049030" y="4739708"/>
            <a:ext cx="288032" cy="911517"/>
          </a:xfrm>
          <a:prstGeom prst="leftBrace">
            <a:avLst>
              <a:gd name="adj1" fmla="val 19472"/>
              <a:gd name="adj2" fmla="val 50000"/>
            </a:avLst>
          </a:prstGeom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0BFDDC1D-9DE5-4F69-88C4-F68D8C37A458}"/>
              </a:ext>
            </a:extLst>
          </p:cNvPr>
          <p:cNvSpPr/>
          <p:nvPr/>
        </p:nvSpPr>
        <p:spPr>
          <a:xfrm rot="16200000">
            <a:off x="2245494" y="4875036"/>
            <a:ext cx="749717" cy="640859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w=m/T&#10;\end{align*}&lt;/body&gt;&#10;  &lt;fcolor&gt;FF000000&lt;/fcolor&gt;&#10;  &lt;bcolor&gt;FFFFFFFF&lt;/bcolor&gt;&#10;  &lt;transparent&gt;True&lt;/transparent&gt;&#10;  &lt;resolution&gt;1800&lt;/resolution&gt;&#10;  &lt;imageh&gt;249&lt;/imageh&gt;&#10;  &lt;imagew&gt;1029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6E1226-CD1D-42DA-BFE1-08817DBC2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562" y="3521505"/>
            <a:ext cx="1089025" cy="26352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D0AD05-4438-408F-9C0E-EEC14163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633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BBEC087-CF74-4F6D-97C3-8513BF4C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sp>
        <p:nvSpPr>
          <p:cNvPr id="226" name="正方形/長方形 225">
            <a:extLst>
              <a:ext uri="{FF2B5EF4-FFF2-40B4-BE49-F238E27FC236}">
                <a16:creationId xmlns:a16="http://schemas.microsoft.com/office/drawing/2014/main" id="{F356A759-3B26-42D0-B79B-B76A0EAF0E4F}"/>
              </a:ext>
            </a:extLst>
          </p:cNvPr>
          <p:cNvSpPr/>
          <p:nvPr/>
        </p:nvSpPr>
        <p:spPr>
          <a:xfrm>
            <a:off x="1403898" y="169068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46">
            <a:extLst>
              <a:ext uri="{FF2B5EF4-FFF2-40B4-BE49-F238E27FC236}">
                <a16:creationId xmlns:a16="http://schemas.microsoft.com/office/drawing/2014/main" id="{9BA96391-080E-4FB1-A4E0-7F79CC058A74}"/>
              </a:ext>
            </a:extLst>
          </p:cNvPr>
          <p:cNvSpPr/>
          <p:nvPr/>
        </p:nvSpPr>
        <p:spPr>
          <a:xfrm>
            <a:off x="3923627" y="498824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弧 227">
            <a:extLst>
              <a:ext uri="{FF2B5EF4-FFF2-40B4-BE49-F238E27FC236}">
                <a16:creationId xmlns:a16="http://schemas.microsoft.com/office/drawing/2014/main" id="{2ED5C377-7AF6-4E5C-9699-55C0268BA39A}"/>
              </a:ext>
            </a:extLst>
          </p:cNvPr>
          <p:cNvSpPr/>
          <p:nvPr/>
        </p:nvSpPr>
        <p:spPr>
          <a:xfrm>
            <a:off x="-1643736" y="375951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68339612-D33B-4A00-9DA7-BA89EE01896F}"/>
              </a:ext>
            </a:extLst>
          </p:cNvPr>
          <p:cNvSpPr/>
          <p:nvPr/>
        </p:nvSpPr>
        <p:spPr>
          <a:xfrm>
            <a:off x="1405852" y="595979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30" name="直線矢印コネクタ 229">
            <a:extLst>
              <a:ext uri="{FF2B5EF4-FFF2-40B4-BE49-F238E27FC236}">
                <a16:creationId xmlns:a16="http://schemas.microsoft.com/office/drawing/2014/main" id="{EF568427-96E2-4420-A7AB-04C059CE8ACF}"/>
              </a:ext>
            </a:extLst>
          </p:cNvPr>
          <p:cNvCxnSpPr/>
          <p:nvPr/>
        </p:nvCxnSpPr>
        <p:spPr>
          <a:xfrm rot="5400000" flipH="1" flipV="1">
            <a:off x="-761879" y="392065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32" name="円/楕円 654">
            <a:extLst>
              <a:ext uri="{FF2B5EF4-FFF2-40B4-BE49-F238E27FC236}">
                <a16:creationId xmlns:a16="http://schemas.microsoft.com/office/drawing/2014/main" id="{0D31A30E-E49F-449D-8820-7695875DDAB4}"/>
              </a:ext>
            </a:extLst>
          </p:cNvPr>
          <p:cNvSpPr/>
          <p:nvPr/>
        </p:nvSpPr>
        <p:spPr>
          <a:xfrm>
            <a:off x="2136102" y="550418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円/楕円 655">
            <a:extLst>
              <a:ext uri="{FF2B5EF4-FFF2-40B4-BE49-F238E27FC236}">
                <a16:creationId xmlns:a16="http://schemas.microsoft.com/office/drawing/2014/main" id="{9AC5C824-5643-41FF-BD1E-D69EA1651DB8}"/>
              </a:ext>
            </a:extLst>
          </p:cNvPr>
          <p:cNvSpPr/>
          <p:nvPr/>
        </p:nvSpPr>
        <p:spPr>
          <a:xfrm>
            <a:off x="2317077" y="57010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4" name="円/楕円 656">
            <a:extLst>
              <a:ext uri="{FF2B5EF4-FFF2-40B4-BE49-F238E27FC236}">
                <a16:creationId xmlns:a16="http://schemas.microsoft.com/office/drawing/2014/main" id="{B7DED235-3ABC-4096-ABD1-207492595D44}"/>
              </a:ext>
            </a:extLst>
          </p:cNvPr>
          <p:cNvSpPr/>
          <p:nvPr/>
        </p:nvSpPr>
        <p:spPr>
          <a:xfrm>
            <a:off x="2201189" y="566451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5" name="円/楕円 657">
            <a:extLst>
              <a:ext uri="{FF2B5EF4-FFF2-40B4-BE49-F238E27FC236}">
                <a16:creationId xmlns:a16="http://schemas.microsoft.com/office/drawing/2014/main" id="{1E6672F0-46D3-4777-A406-FD38BE645E06}"/>
              </a:ext>
            </a:extLst>
          </p:cNvPr>
          <p:cNvSpPr/>
          <p:nvPr/>
        </p:nvSpPr>
        <p:spPr>
          <a:xfrm>
            <a:off x="2294852" y="55692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6" name="円/楕円 658">
            <a:extLst>
              <a:ext uri="{FF2B5EF4-FFF2-40B4-BE49-F238E27FC236}">
                <a16:creationId xmlns:a16="http://schemas.microsoft.com/office/drawing/2014/main" id="{C19B2C17-128E-4404-BCC8-D94465DDCA8A}"/>
              </a:ext>
            </a:extLst>
          </p:cNvPr>
          <p:cNvSpPr/>
          <p:nvPr/>
        </p:nvSpPr>
        <p:spPr>
          <a:xfrm>
            <a:off x="2001164" y="34372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59">
            <a:extLst>
              <a:ext uri="{FF2B5EF4-FFF2-40B4-BE49-F238E27FC236}">
                <a16:creationId xmlns:a16="http://schemas.microsoft.com/office/drawing/2014/main" id="{BD7552FC-EEDC-4793-A229-B6881030E54D}"/>
              </a:ext>
            </a:extLst>
          </p:cNvPr>
          <p:cNvSpPr/>
          <p:nvPr/>
        </p:nvSpPr>
        <p:spPr>
          <a:xfrm>
            <a:off x="1537614" y="505333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60">
            <a:extLst>
              <a:ext uri="{FF2B5EF4-FFF2-40B4-BE49-F238E27FC236}">
                <a16:creationId xmlns:a16="http://schemas.microsoft.com/office/drawing/2014/main" id="{2B38294D-3746-4618-A514-DA3E46AD2F84}"/>
              </a:ext>
            </a:extLst>
          </p:cNvPr>
          <p:cNvSpPr/>
          <p:nvPr/>
        </p:nvSpPr>
        <p:spPr>
          <a:xfrm>
            <a:off x="5515889" y="576294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61">
            <a:extLst>
              <a:ext uri="{FF2B5EF4-FFF2-40B4-BE49-F238E27FC236}">
                <a16:creationId xmlns:a16="http://schemas.microsoft.com/office/drawing/2014/main" id="{63581BB4-1889-47F8-9C9D-0B98E3AE71F6}"/>
              </a:ext>
            </a:extLst>
          </p:cNvPr>
          <p:cNvSpPr/>
          <p:nvPr/>
        </p:nvSpPr>
        <p:spPr>
          <a:xfrm>
            <a:off x="5247602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円/楕円 662">
            <a:extLst>
              <a:ext uri="{FF2B5EF4-FFF2-40B4-BE49-F238E27FC236}">
                <a16:creationId xmlns:a16="http://schemas.microsoft.com/office/drawing/2014/main" id="{F35D990E-828B-4E4A-B0C4-C5E8C1C47D07}"/>
              </a:ext>
            </a:extLst>
          </p:cNvPr>
          <p:cNvSpPr/>
          <p:nvPr/>
        </p:nvSpPr>
        <p:spPr>
          <a:xfrm>
            <a:off x="4718964" y="5762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1" name="円/楕円 663">
            <a:extLst>
              <a:ext uri="{FF2B5EF4-FFF2-40B4-BE49-F238E27FC236}">
                <a16:creationId xmlns:a16="http://schemas.microsoft.com/office/drawing/2014/main" id="{559E0CBC-390E-4485-B546-A3F00CE2031E}"/>
              </a:ext>
            </a:extLst>
          </p:cNvPr>
          <p:cNvSpPr/>
          <p:nvPr/>
        </p:nvSpPr>
        <p:spPr>
          <a:xfrm rot="19629234">
            <a:off x="2001164" y="472789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2" name="円/楕円 664">
            <a:extLst>
              <a:ext uri="{FF2B5EF4-FFF2-40B4-BE49-F238E27FC236}">
                <a16:creationId xmlns:a16="http://schemas.microsoft.com/office/drawing/2014/main" id="{FD51D4B1-84D0-4035-A430-2FB150F48F89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673345" y="446833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65">
            <a:extLst>
              <a:ext uri="{FF2B5EF4-FFF2-40B4-BE49-F238E27FC236}">
                <a16:creationId xmlns:a16="http://schemas.microsoft.com/office/drawing/2014/main" id="{EDB8D821-AD27-4DCC-B7CF-BCF2052F727B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2201190" y="427545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66">
            <a:extLst>
              <a:ext uri="{FF2B5EF4-FFF2-40B4-BE49-F238E27FC236}">
                <a16:creationId xmlns:a16="http://schemas.microsoft.com/office/drawing/2014/main" id="{B6651E78-B715-4B11-B0C6-FB8F1C959E14}"/>
              </a:ext>
            </a:extLst>
          </p:cNvPr>
          <p:cNvSpPr/>
          <p:nvPr/>
        </p:nvSpPr>
        <p:spPr>
          <a:xfrm>
            <a:off x="3060027" y="518191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67">
            <a:extLst>
              <a:ext uri="{FF2B5EF4-FFF2-40B4-BE49-F238E27FC236}">
                <a16:creationId xmlns:a16="http://schemas.microsoft.com/office/drawing/2014/main" id="{3EAF9252-6665-49C6-A648-5E0EE7212491}"/>
              </a:ext>
            </a:extLst>
          </p:cNvPr>
          <p:cNvSpPr/>
          <p:nvPr/>
        </p:nvSpPr>
        <p:spPr>
          <a:xfrm>
            <a:off x="3261639" y="556926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68">
            <a:extLst>
              <a:ext uri="{FF2B5EF4-FFF2-40B4-BE49-F238E27FC236}">
                <a16:creationId xmlns:a16="http://schemas.microsoft.com/office/drawing/2014/main" id="{0AC12C3D-6503-4A5C-BD97-3EDD26349BFB}"/>
              </a:ext>
            </a:extLst>
          </p:cNvPr>
          <p:cNvSpPr/>
          <p:nvPr/>
        </p:nvSpPr>
        <p:spPr>
          <a:xfrm>
            <a:off x="3658514" y="537559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テキスト ボックス 93">
            <a:extLst>
              <a:ext uri="{FF2B5EF4-FFF2-40B4-BE49-F238E27FC236}">
                <a16:creationId xmlns:a16="http://schemas.microsoft.com/office/drawing/2014/main" id="{16B86538-09C7-4769-8665-C5990DCEB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539" y="6012181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="1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b="1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="1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48" name="テキスト ボックス 94">
            <a:extLst>
              <a:ext uri="{FF2B5EF4-FFF2-40B4-BE49-F238E27FC236}">
                <a16:creationId xmlns:a16="http://schemas.microsoft.com/office/drawing/2014/main" id="{2FAF4FDD-1B3B-4E4B-A6EC-E8DB5FD9713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77062" y="347691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50" name="円/楕円 672">
            <a:extLst>
              <a:ext uri="{FF2B5EF4-FFF2-40B4-BE49-F238E27FC236}">
                <a16:creationId xmlns:a16="http://schemas.microsoft.com/office/drawing/2014/main" id="{0F1723DB-D34D-4272-86B0-9CDCC6861C29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6512045" y="518112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73">
            <a:extLst>
              <a:ext uri="{FF2B5EF4-FFF2-40B4-BE49-F238E27FC236}">
                <a16:creationId xmlns:a16="http://schemas.microsoft.com/office/drawing/2014/main" id="{1570A95B-688D-4090-8BB9-D6B8B1EC7D7D}"/>
              </a:ext>
            </a:extLst>
          </p:cNvPr>
          <p:cNvSpPr/>
          <p:nvPr/>
        </p:nvSpPr>
        <p:spPr>
          <a:xfrm rot="1849631">
            <a:off x="6773189" y="556926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74">
            <a:extLst>
              <a:ext uri="{FF2B5EF4-FFF2-40B4-BE49-F238E27FC236}">
                <a16:creationId xmlns:a16="http://schemas.microsoft.com/office/drawing/2014/main" id="{F12C6612-C297-45F4-BFCF-9521009DA680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5132508" y="556688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75">
            <a:extLst>
              <a:ext uri="{FF2B5EF4-FFF2-40B4-BE49-F238E27FC236}">
                <a16:creationId xmlns:a16="http://schemas.microsoft.com/office/drawing/2014/main" id="{CBDCC4FD-DDBF-4AA2-B617-7987AAD56F66}"/>
              </a:ext>
            </a:extLst>
          </p:cNvPr>
          <p:cNvSpPr/>
          <p:nvPr/>
        </p:nvSpPr>
        <p:spPr>
          <a:xfrm rot="19961792">
            <a:off x="5644477" y="531050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76">
            <a:extLst>
              <a:ext uri="{FF2B5EF4-FFF2-40B4-BE49-F238E27FC236}">
                <a16:creationId xmlns:a16="http://schemas.microsoft.com/office/drawing/2014/main" id="{D89B10D1-E17C-4B8B-AA80-99648FCF36B9}"/>
              </a:ext>
            </a:extLst>
          </p:cNvPr>
          <p:cNvSpPr/>
          <p:nvPr/>
        </p:nvSpPr>
        <p:spPr>
          <a:xfrm>
            <a:off x="6176289" y="56343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77">
            <a:extLst>
              <a:ext uri="{FF2B5EF4-FFF2-40B4-BE49-F238E27FC236}">
                <a16:creationId xmlns:a16="http://schemas.microsoft.com/office/drawing/2014/main" id="{55CC2469-0A1D-4335-AFF7-5EE46B7DC601}"/>
              </a:ext>
            </a:extLst>
          </p:cNvPr>
          <p:cNvSpPr/>
          <p:nvPr/>
        </p:nvSpPr>
        <p:spPr>
          <a:xfrm rot="1508149">
            <a:off x="4747539" y="52914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78">
            <a:extLst>
              <a:ext uri="{FF2B5EF4-FFF2-40B4-BE49-F238E27FC236}">
                <a16:creationId xmlns:a16="http://schemas.microsoft.com/office/drawing/2014/main" id="{CD76140A-ED72-4FDB-9B58-E18B14AD182B}"/>
              </a:ext>
            </a:extLst>
          </p:cNvPr>
          <p:cNvSpPr/>
          <p:nvPr/>
        </p:nvSpPr>
        <p:spPr>
          <a:xfrm rot="19365573">
            <a:off x="1867814" y="336899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79">
            <a:extLst>
              <a:ext uri="{FF2B5EF4-FFF2-40B4-BE49-F238E27FC236}">
                <a16:creationId xmlns:a16="http://schemas.microsoft.com/office/drawing/2014/main" id="{779A7571-EF43-414F-991F-A00211A7AE82}"/>
              </a:ext>
            </a:extLst>
          </p:cNvPr>
          <p:cNvSpPr/>
          <p:nvPr/>
        </p:nvSpPr>
        <p:spPr>
          <a:xfrm rot="572975">
            <a:off x="1537614" y="324040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80">
            <a:extLst>
              <a:ext uri="{FF2B5EF4-FFF2-40B4-BE49-F238E27FC236}">
                <a16:creationId xmlns:a16="http://schemas.microsoft.com/office/drawing/2014/main" id="{9D26978B-56E2-427A-BBE0-531D3761443F}"/>
              </a:ext>
            </a:extLst>
          </p:cNvPr>
          <p:cNvSpPr/>
          <p:nvPr/>
        </p:nvSpPr>
        <p:spPr>
          <a:xfrm>
            <a:off x="6904952" y="567563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81">
            <a:extLst>
              <a:ext uri="{FF2B5EF4-FFF2-40B4-BE49-F238E27FC236}">
                <a16:creationId xmlns:a16="http://schemas.microsoft.com/office/drawing/2014/main" id="{36719CEB-6E41-409B-9507-81AEF6E87CCC}"/>
              </a:ext>
            </a:extLst>
          </p:cNvPr>
          <p:cNvSpPr/>
          <p:nvPr/>
        </p:nvSpPr>
        <p:spPr>
          <a:xfrm>
            <a:off x="3393402" y="56343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82">
            <a:extLst>
              <a:ext uri="{FF2B5EF4-FFF2-40B4-BE49-F238E27FC236}">
                <a16:creationId xmlns:a16="http://schemas.microsoft.com/office/drawing/2014/main" id="{BB9B3F62-E143-4BCF-879A-42D45DF5C7DA}"/>
              </a:ext>
            </a:extLst>
          </p:cNvPr>
          <p:cNvSpPr/>
          <p:nvPr/>
        </p:nvSpPr>
        <p:spPr>
          <a:xfrm>
            <a:off x="6573164" y="53105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83">
            <a:extLst>
              <a:ext uri="{FF2B5EF4-FFF2-40B4-BE49-F238E27FC236}">
                <a16:creationId xmlns:a16="http://schemas.microsoft.com/office/drawing/2014/main" id="{14CE6D7A-82D4-474A-A3BF-AAA1EBAB7DE5}"/>
              </a:ext>
            </a:extLst>
          </p:cNvPr>
          <p:cNvSpPr/>
          <p:nvPr/>
        </p:nvSpPr>
        <p:spPr>
          <a:xfrm>
            <a:off x="1588414" y="330549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84">
            <a:extLst>
              <a:ext uri="{FF2B5EF4-FFF2-40B4-BE49-F238E27FC236}">
                <a16:creationId xmlns:a16="http://schemas.microsoft.com/office/drawing/2014/main" id="{57A60C58-7774-4C0A-8235-FDA00060D638}"/>
              </a:ext>
            </a:extLst>
          </p:cNvPr>
          <p:cNvSpPr/>
          <p:nvPr/>
        </p:nvSpPr>
        <p:spPr>
          <a:xfrm>
            <a:off x="6242964" y="569785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85">
            <a:extLst>
              <a:ext uri="{FF2B5EF4-FFF2-40B4-BE49-F238E27FC236}">
                <a16:creationId xmlns:a16="http://schemas.microsoft.com/office/drawing/2014/main" id="{6B1417D8-4169-4AD0-9857-E3F97B3723CE}"/>
              </a:ext>
            </a:extLst>
          </p:cNvPr>
          <p:cNvSpPr/>
          <p:nvPr/>
        </p:nvSpPr>
        <p:spPr>
          <a:xfrm>
            <a:off x="3193377" y="537559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686">
            <a:extLst>
              <a:ext uri="{FF2B5EF4-FFF2-40B4-BE49-F238E27FC236}">
                <a16:creationId xmlns:a16="http://schemas.microsoft.com/office/drawing/2014/main" id="{1E7CB806-4CE4-4FF2-96D7-D46F99DE4F25}"/>
              </a:ext>
            </a:extLst>
          </p:cNvPr>
          <p:cNvSpPr/>
          <p:nvPr/>
        </p:nvSpPr>
        <p:spPr>
          <a:xfrm>
            <a:off x="6839864" y="562165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687">
            <a:extLst>
              <a:ext uri="{FF2B5EF4-FFF2-40B4-BE49-F238E27FC236}">
                <a16:creationId xmlns:a16="http://schemas.microsoft.com/office/drawing/2014/main" id="{3EE7F2A2-79F5-4E09-A72D-0A0DACF707EB}"/>
              </a:ext>
            </a:extLst>
          </p:cNvPr>
          <p:cNvSpPr/>
          <p:nvPr/>
        </p:nvSpPr>
        <p:spPr>
          <a:xfrm>
            <a:off x="1786852" y="44961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688">
            <a:extLst>
              <a:ext uri="{FF2B5EF4-FFF2-40B4-BE49-F238E27FC236}">
                <a16:creationId xmlns:a16="http://schemas.microsoft.com/office/drawing/2014/main" id="{F866D050-2347-4CB8-870E-9E0C588F3063}"/>
              </a:ext>
            </a:extLst>
          </p:cNvPr>
          <p:cNvSpPr/>
          <p:nvPr/>
        </p:nvSpPr>
        <p:spPr>
          <a:xfrm>
            <a:off x="5712739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689">
            <a:extLst>
              <a:ext uri="{FF2B5EF4-FFF2-40B4-BE49-F238E27FC236}">
                <a16:creationId xmlns:a16="http://schemas.microsoft.com/office/drawing/2014/main" id="{D95B0B96-4236-4335-984B-DD68132734FE}"/>
              </a:ext>
            </a:extLst>
          </p:cNvPr>
          <p:cNvSpPr/>
          <p:nvPr/>
        </p:nvSpPr>
        <p:spPr>
          <a:xfrm>
            <a:off x="1588414" y="51168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690">
            <a:extLst>
              <a:ext uri="{FF2B5EF4-FFF2-40B4-BE49-F238E27FC236}">
                <a16:creationId xmlns:a16="http://schemas.microsoft.com/office/drawing/2014/main" id="{71DA7D5D-852E-4FC2-A826-697EB8649B74}"/>
              </a:ext>
            </a:extLst>
          </p:cNvPr>
          <p:cNvSpPr/>
          <p:nvPr/>
        </p:nvSpPr>
        <p:spPr>
          <a:xfrm>
            <a:off x="5779414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691">
            <a:extLst>
              <a:ext uri="{FF2B5EF4-FFF2-40B4-BE49-F238E27FC236}">
                <a16:creationId xmlns:a16="http://schemas.microsoft.com/office/drawing/2014/main" id="{4CF4DF20-475E-45ED-9756-F016FF8C1993}"/>
              </a:ext>
            </a:extLst>
          </p:cNvPr>
          <p:cNvSpPr/>
          <p:nvPr/>
        </p:nvSpPr>
        <p:spPr>
          <a:xfrm>
            <a:off x="2294852" y="42754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692">
            <a:extLst>
              <a:ext uri="{FF2B5EF4-FFF2-40B4-BE49-F238E27FC236}">
                <a16:creationId xmlns:a16="http://schemas.microsoft.com/office/drawing/2014/main" id="{7BB25336-1E0B-4A54-8507-6F8331D30D81}"/>
              </a:ext>
            </a:extLst>
          </p:cNvPr>
          <p:cNvSpPr/>
          <p:nvPr/>
        </p:nvSpPr>
        <p:spPr>
          <a:xfrm>
            <a:off x="5247602" y="556926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693">
            <a:extLst>
              <a:ext uri="{FF2B5EF4-FFF2-40B4-BE49-F238E27FC236}">
                <a16:creationId xmlns:a16="http://schemas.microsoft.com/office/drawing/2014/main" id="{83DAE5D8-760C-4CE3-BEE0-E55193F7A687}"/>
              </a:ext>
            </a:extLst>
          </p:cNvPr>
          <p:cNvSpPr/>
          <p:nvPr/>
        </p:nvSpPr>
        <p:spPr>
          <a:xfrm>
            <a:off x="6641427" y="518191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694">
            <a:extLst>
              <a:ext uri="{FF2B5EF4-FFF2-40B4-BE49-F238E27FC236}">
                <a16:creationId xmlns:a16="http://schemas.microsoft.com/office/drawing/2014/main" id="{D0DF7623-CDC0-43CF-B0FA-8A018FDFCDE9}"/>
              </a:ext>
            </a:extLst>
          </p:cNvPr>
          <p:cNvSpPr/>
          <p:nvPr/>
        </p:nvSpPr>
        <p:spPr>
          <a:xfrm>
            <a:off x="5247602" y="56978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695">
            <a:extLst>
              <a:ext uri="{FF2B5EF4-FFF2-40B4-BE49-F238E27FC236}">
                <a16:creationId xmlns:a16="http://schemas.microsoft.com/office/drawing/2014/main" id="{3701E79B-01AC-471B-81ED-CDE3126D74D2}"/>
              </a:ext>
            </a:extLst>
          </p:cNvPr>
          <p:cNvSpPr/>
          <p:nvPr/>
        </p:nvSpPr>
        <p:spPr>
          <a:xfrm>
            <a:off x="1537614" y="259429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696">
            <a:extLst>
              <a:ext uri="{FF2B5EF4-FFF2-40B4-BE49-F238E27FC236}">
                <a16:creationId xmlns:a16="http://schemas.microsoft.com/office/drawing/2014/main" id="{BD41C610-1C4D-47CF-BA07-75EFF9D64D2A}"/>
              </a:ext>
            </a:extLst>
          </p:cNvPr>
          <p:cNvSpPr/>
          <p:nvPr/>
        </p:nvSpPr>
        <p:spPr>
          <a:xfrm>
            <a:off x="4850727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697">
            <a:extLst>
              <a:ext uri="{FF2B5EF4-FFF2-40B4-BE49-F238E27FC236}">
                <a16:creationId xmlns:a16="http://schemas.microsoft.com/office/drawing/2014/main" id="{EBA33D51-9986-4CFF-BD71-3207D651B2EA}"/>
              </a:ext>
            </a:extLst>
          </p:cNvPr>
          <p:cNvSpPr/>
          <p:nvPr/>
        </p:nvSpPr>
        <p:spPr>
          <a:xfrm>
            <a:off x="6309639" y="569785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698">
            <a:extLst>
              <a:ext uri="{FF2B5EF4-FFF2-40B4-BE49-F238E27FC236}">
                <a16:creationId xmlns:a16="http://schemas.microsoft.com/office/drawing/2014/main" id="{CCB00509-D91E-41C1-BC4B-21A5EE2A5234}"/>
              </a:ext>
            </a:extLst>
          </p:cNvPr>
          <p:cNvSpPr/>
          <p:nvPr/>
        </p:nvSpPr>
        <p:spPr>
          <a:xfrm>
            <a:off x="4785639" y="531050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699">
            <a:extLst>
              <a:ext uri="{FF2B5EF4-FFF2-40B4-BE49-F238E27FC236}">
                <a16:creationId xmlns:a16="http://schemas.microsoft.com/office/drawing/2014/main" id="{7055A2A1-2086-4D3C-8FA9-0525FD0A8F9B}"/>
              </a:ext>
            </a:extLst>
          </p:cNvPr>
          <p:cNvSpPr/>
          <p:nvPr/>
        </p:nvSpPr>
        <p:spPr>
          <a:xfrm>
            <a:off x="1602702" y="29848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00">
            <a:extLst>
              <a:ext uri="{FF2B5EF4-FFF2-40B4-BE49-F238E27FC236}">
                <a16:creationId xmlns:a16="http://schemas.microsoft.com/office/drawing/2014/main" id="{B58567A1-C6A3-4295-95A9-4881ABC32C11}"/>
              </a:ext>
            </a:extLst>
          </p:cNvPr>
          <p:cNvSpPr/>
          <p:nvPr/>
        </p:nvSpPr>
        <p:spPr>
          <a:xfrm>
            <a:off x="3856952" y="54406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01">
            <a:extLst>
              <a:ext uri="{FF2B5EF4-FFF2-40B4-BE49-F238E27FC236}">
                <a16:creationId xmlns:a16="http://schemas.microsoft.com/office/drawing/2014/main" id="{72CD232F-D88B-42C3-BE51-2629E36DB962}"/>
              </a:ext>
            </a:extLst>
          </p:cNvPr>
          <p:cNvSpPr/>
          <p:nvPr/>
        </p:nvSpPr>
        <p:spPr>
          <a:xfrm>
            <a:off x="3723602" y="550418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02">
            <a:extLst>
              <a:ext uri="{FF2B5EF4-FFF2-40B4-BE49-F238E27FC236}">
                <a16:creationId xmlns:a16="http://schemas.microsoft.com/office/drawing/2014/main" id="{04FA1537-1B34-4125-8ABA-09AF4C361221}"/>
              </a:ext>
            </a:extLst>
          </p:cNvPr>
          <p:cNvSpPr/>
          <p:nvPr/>
        </p:nvSpPr>
        <p:spPr>
          <a:xfrm>
            <a:off x="2399627" y="356584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03">
            <a:extLst>
              <a:ext uri="{FF2B5EF4-FFF2-40B4-BE49-F238E27FC236}">
                <a16:creationId xmlns:a16="http://schemas.microsoft.com/office/drawing/2014/main" id="{91769039-F5E2-4D2E-BA86-2D55B2FC2DC3}"/>
              </a:ext>
            </a:extLst>
          </p:cNvPr>
          <p:cNvSpPr/>
          <p:nvPr/>
        </p:nvSpPr>
        <p:spPr>
          <a:xfrm>
            <a:off x="3460077" y="57629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04">
            <a:extLst>
              <a:ext uri="{FF2B5EF4-FFF2-40B4-BE49-F238E27FC236}">
                <a16:creationId xmlns:a16="http://schemas.microsoft.com/office/drawing/2014/main" id="{34DA0187-B670-422C-ABE7-D9413114D031}"/>
              </a:ext>
            </a:extLst>
          </p:cNvPr>
          <p:cNvSpPr/>
          <p:nvPr/>
        </p:nvSpPr>
        <p:spPr>
          <a:xfrm>
            <a:off x="3325139" y="5762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05">
            <a:extLst>
              <a:ext uri="{FF2B5EF4-FFF2-40B4-BE49-F238E27FC236}">
                <a16:creationId xmlns:a16="http://schemas.microsoft.com/office/drawing/2014/main" id="{EAE80CB1-9752-44CE-9E1C-69DC12CB0B0C}"/>
              </a:ext>
            </a:extLst>
          </p:cNvPr>
          <p:cNvSpPr/>
          <p:nvPr/>
        </p:nvSpPr>
        <p:spPr>
          <a:xfrm>
            <a:off x="1691602" y="512476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06">
            <a:extLst>
              <a:ext uri="{FF2B5EF4-FFF2-40B4-BE49-F238E27FC236}">
                <a16:creationId xmlns:a16="http://schemas.microsoft.com/office/drawing/2014/main" id="{68A121A1-F181-4AB8-9BFE-C486A857DEFA}"/>
              </a:ext>
            </a:extLst>
          </p:cNvPr>
          <p:cNvSpPr/>
          <p:nvPr/>
        </p:nvSpPr>
        <p:spPr>
          <a:xfrm>
            <a:off x="3129877" y="524700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07">
            <a:extLst>
              <a:ext uri="{FF2B5EF4-FFF2-40B4-BE49-F238E27FC236}">
                <a16:creationId xmlns:a16="http://schemas.microsoft.com/office/drawing/2014/main" id="{E428FC50-05EC-46A3-BD93-58CF76460F65}"/>
              </a:ext>
            </a:extLst>
          </p:cNvPr>
          <p:cNvSpPr/>
          <p:nvPr/>
        </p:nvSpPr>
        <p:spPr>
          <a:xfrm>
            <a:off x="3261639" y="529145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08">
            <a:extLst>
              <a:ext uri="{FF2B5EF4-FFF2-40B4-BE49-F238E27FC236}">
                <a16:creationId xmlns:a16="http://schemas.microsoft.com/office/drawing/2014/main" id="{A0A7A1FA-F78B-4C26-A7BA-B5E75CAEE178}"/>
              </a:ext>
            </a:extLst>
          </p:cNvPr>
          <p:cNvSpPr/>
          <p:nvPr/>
        </p:nvSpPr>
        <p:spPr>
          <a:xfrm>
            <a:off x="2136102" y="472789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09">
            <a:extLst>
              <a:ext uri="{FF2B5EF4-FFF2-40B4-BE49-F238E27FC236}">
                <a16:creationId xmlns:a16="http://schemas.microsoft.com/office/drawing/2014/main" id="{4443CA3E-E762-4A18-8FAD-F365B38B3FEC}"/>
              </a:ext>
            </a:extLst>
          </p:cNvPr>
          <p:cNvSpPr/>
          <p:nvPr/>
        </p:nvSpPr>
        <p:spPr>
          <a:xfrm>
            <a:off x="4056977" y="440563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10">
            <a:extLst>
              <a:ext uri="{FF2B5EF4-FFF2-40B4-BE49-F238E27FC236}">
                <a16:creationId xmlns:a16="http://schemas.microsoft.com/office/drawing/2014/main" id="{B6B3DD03-4446-4C37-B09C-9D7E83CA686B}"/>
              </a:ext>
            </a:extLst>
          </p:cNvPr>
          <p:cNvSpPr/>
          <p:nvPr/>
        </p:nvSpPr>
        <p:spPr>
          <a:xfrm>
            <a:off x="67731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11">
            <a:extLst>
              <a:ext uri="{FF2B5EF4-FFF2-40B4-BE49-F238E27FC236}">
                <a16:creationId xmlns:a16="http://schemas.microsoft.com/office/drawing/2014/main" id="{271CD8DF-1624-45AA-9B33-A946FF088A2B}"/>
              </a:ext>
            </a:extLst>
          </p:cNvPr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12">
            <a:extLst>
              <a:ext uri="{FF2B5EF4-FFF2-40B4-BE49-F238E27FC236}">
                <a16:creationId xmlns:a16="http://schemas.microsoft.com/office/drawing/2014/main" id="{5D191970-60FE-44D2-8022-3573F0DFF559}"/>
              </a:ext>
            </a:extLst>
          </p:cNvPr>
          <p:cNvSpPr/>
          <p:nvPr/>
        </p:nvSpPr>
        <p:spPr>
          <a:xfrm>
            <a:off x="3193377" y="285305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13">
            <a:extLst>
              <a:ext uri="{FF2B5EF4-FFF2-40B4-BE49-F238E27FC236}">
                <a16:creationId xmlns:a16="http://schemas.microsoft.com/office/drawing/2014/main" id="{8D5A2911-5101-482C-ABA2-9292065CEA95}"/>
              </a:ext>
            </a:extLst>
          </p:cNvPr>
          <p:cNvSpPr/>
          <p:nvPr/>
        </p:nvSpPr>
        <p:spPr>
          <a:xfrm>
            <a:off x="6904952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14">
            <a:extLst>
              <a:ext uri="{FF2B5EF4-FFF2-40B4-BE49-F238E27FC236}">
                <a16:creationId xmlns:a16="http://schemas.microsoft.com/office/drawing/2014/main" id="{C11C53FF-4A65-4F2C-9C56-EE87B3B2C0AC}"/>
              </a:ext>
            </a:extLst>
          </p:cNvPr>
          <p:cNvSpPr/>
          <p:nvPr/>
        </p:nvSpPr>
        <p:spPr>
          <a:xfrm>
            <a:off x="3757460" y="196420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15">
            <a:extLst>
              <a:ext uri="{FF2B5EF4-FFF2-40B4-BE49-F238E27FC236}">
                <a16:creationId xmlns:a16="http://schemas.microsoft.com/office/drawing/2014/main" id="{5BE5F2D3-E149-4671-8CB5-D156CE2DE217}"/>
              </a:ext>
            </a:extLst>
          </p:cNvPr>
          <p:cNvSpPr/>
          <p:nvPr/>
        </p:nvSpPr>
        <p:spPr>
          <a:xfrm>
            <a:off x="3525164" y="24657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16">
            <a:extLst>
              <a:ext uri="{FF2B5EF4-FFF2-40B4-BE49-F238E27FC236}">
                <a16:creationId xmlns:a16="http://schemas.microsoft.com/office/drawing/2014/main" id="{1F21638B-3BD5-4221-BBDE-BE020A3DBCE8}"/>
              </a:ext>
            </a:extLst>
          </p:cNvPr>
          <p:cNvSpPr/>
          <p:nvPr/>
        </p:nvSpPr>
        <p:spPr>
          <a:xfrm>
            <a:off x="2863177" y="35007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17">
            <a:extLst>
              <a:ext uri="{FF2B5EF4-FFF2-40B4-BE49-F238E27FC236}">
                <a16:creationId xmlns:a16="http://schemas.microsoft.com/office/drawing/2014/main" id="{EE168E8E-75EF-475B-B006-CBB9458F4024}"/>
              </a:ext>
            </a:extLst>
          </p:cNvPr>
          <p:cNvSpPr/>
          <p:nvPr/>
        </p:nvSpPr>
        <p:spPr>
          <a:xfrm>
            <a:off x="5644477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18">
            <a:extLst>
              <a:ext uri="{FF2B5EF4-FFF2-40B4-BE49-F238E27FC236}">
                <a16:creationId xmlns:a16="http://schemas.microsoft.com/office/drawing/2014/main" id="{0B98CD59-3205-4FAB-9369-529435CDDE95}"/>
              </a:ext>
            </a:extLst>
          </p:cNvPr>
          <p:cNvSpPr/>
          <p:nvPr/>
        </p:nvSpPr>
        <p:spPr>
          <a:xfrm>
            <a:off x="5115839" y="272446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19">
            <a:extLst>
              <a:ext uri="{FF2B5EF4-FFF2-40B4-BE49-F238E27FC236}">
                <a16:creationId xmlns:a16="http://schemas.microsoft.com/office/drawing/2014/main" id="{1B03D110-DDD7-47E1-8A0C-30B7B806751A}"/>
              </a:ext>
            </a:extLst>
          </p:cNvPr>
          <p:cNvSpPr/>
          <p:nvPr/>
        </p:nvSpPr>
        <p:spPr>
          <a:xfrm>
            <a:off x="2929852" y="214344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20">
            <a:extLst>
              <a:ext uri="{FF2B5EF4-FFF2-40B4-BE49-F238E27FC236}">
                <a16:creationId xmlns:a16="http://schemas.microsoft.com/office/drawing/2014/main" id="{E89EABC7-8CE1-414F-8C78-3DA3C0F7FC85}"/>
              </a:ext>
            </a:extLst>
          </p:cNvPr>
          <p:cNvSpPr/>
          <p:nvPr/>
        </p:nvSpPr>
        <p:spPr>
          <a:xfrm>
            <a:off x="2201189" y="220694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21">
            <a:extLst>
              <a:ext uri="{FF2B5EF4-FFF2-40B4-BE49-F238E27FC236}">
                <a16:creationId xmlns:a16="http://schemas.microsoft.com/office/drawing/2014/main" id="{18361CE4-8F15-4EFC-B09F-3B483E8791EB}"/>
              </a:ext>
            </a:extLst>
          </p:cNvPr>
          <p:cNvSpPr/>
          <p:nvPr/>
        </p:nvSpPr>
        <p:spPr>
          <a:xfrm>
            <a:off x="5846089" y="350075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22">
            <a:extLst>
              <a:ext uri="{FF2B5EF4-FFF2-40B4-BE49-F238E27FC236}">
                <a16:creationId xmlns:a16="http://schemas.microsoft.com/office/drawing/2014/main" id="{9F2C7DDB-50D5-48FA-933D-7158EB0FA3E4}"/>
              </a:ext>
            </a:extLst>
          </p:cNvPr>
          <p:cNvSpPr/>
          <p:nvPr/>
        </p:nvSpPr>
        <p:spPr>
          <a:xfrm>
            <a:off x="4388764" y="421195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23">
            <a:extLst>
              <a:ext uri="{FF2B5EF4-FFF2-40B4-BE49-F238E27FC236}">
                <a16:creationId xmlns:a16="http://schemas.microsoft.com/office/drawing/2014/main" id="{46C1C189-0CFC-45D9-90BC-903564EC2299}"/>
              </a:ext>
            </a:extLst>
          </p:cNvPr>
          <p:cNvSpPr/>
          <p:nvPr/>
        </p:nvSpPr>
        <p:spPr>
          <a:xfrm>
            <a:off x="5446039" y="40182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24">
            <a:extLst>
              <a:ext uri="{FF2B5EF4-FFF2-40B4-BE49-F238E27FC236}">
                <a16:creationId xmlns:a16="http://schemas.microsoft.com/office/drawing/2014/main" id="{5075938F-B838-44DA-BA5A-4F3416B0FE35}"/>
              </a:ext>
            </a:extLst>
          </p:cNvPr>
          <p:cNvSpPr/>
          <p:nvPr/>
        </p:nvSpPr>
        <p:spPr>
          <a:xfrm>
            <a:off x="3393402" y="214344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25">
            <a:extLst>
              <a:ext uri="{FF2B5EF4-FFF2-40B4-BE49-F238E27FC236}">
                <a16:creationId xmlns:a16="http://schemas.microsoft.com/office/drawing/2014/main" id="{A9087506-39AE-4292-9207-43006D304BDA}"/>
              </a:ext>
            </a:extLst>
          </p:cNvPr>
          <p:cNvSpPr/>
          <p:nvPr/>
        </p:nvSpPr>
        <p:spPr>
          <a:xfrm>
            <a:off x="6839864" y="388810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26">
            <a:extLst>
              <a:ext uri="{FF2B5EF4-FFF2-40B4-BE49-F238E27FC236}">
                <a16:creationId xmlns:a16="http://schemas.microsoft.com/office/drawing/2014/main" id="{F6CF16CB-27EE-4E8E-88D6-ABF61D204B44}"/>
              </a:ext>
            </a:extLst>
          </p:cNvPr>
          <p:cNvSpPr/>
          <p:nvPr/>
        </p:nvSpPr>
        <p:spPr>
          <a:xfrm>
            <a:off x="1685252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27">
            <a:extLst>
              <a:ext uri="{FF2B5EF4-FFF2-40B4-BE49-F238E27FC236}">
                <a16:creationId xmlns:a16="http://schemas.microsoft.com/office/drawing/2014/main" id="{CED0A43C-B804-467F-9C7A-4DE0B8CABC38}"/>
              </a:ext>
            </a:extLst>
          </p:cNvPr>
          <p:cNvSpPr/>
          <p:nvPr/>
        </p:nvSpPr>
        <p:spPr>
          <a:xfrm>
            <a:off x="4917402" y="466598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28">
            <a:extLst>
              <a:ext uri="{FF2B5EF4-FFF2-40B4-BE49-F238E27FC236}">
                <a16:creationId xmlns:a16="http://schemas.microsoft.com/office/drawing/2014/main" id="{AD820883-9453-43B9-8262-11D2639C0FC2}"/>
              </a:ext>
            </a:extLst>
          </p:cNvPr>
          <p:cNvSpPr/>
          <p:nvPr/>
        </p:nvSpPr>
        <p:spPr>
          <a:xfrm>
            <a:off x="1934489" y="24006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29">
            <a:extLst>
              <a:ext uri="{FF2B5EF4-FFF2-40B4-BE49-F238E27FC236}">
                <a16:creationId xmlns:a16="http://schemas.microsoft.com/office/drawing/2014/main" id="{21FF34E2-8517-4F8B-B4A6-DF24401AD623}"/>
              </a:ext>
            </a:extLst>
          </p:cNvPr>
          <p:cNvSpPr/>
          <p:nvPr/>
        </p:nvSpPr>
        <p:spPr>
          <a:xfrm>
            <a:off x="2001164" y="340868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30">
            <a:extLst>
              <a:ext uri="{FF2B5EF4-FFF2-40B4-BE49-F238E27FC236}">
                <a16:creationId xmlns:a16="http://schemas.microsoft.com/office/drawing/2014/main" id="{783CAECF-1102-42B7-9D79-AD0374AABED7}"/>
              </a:ext>
            </a:extLst>
          </p:cNvPr>
          <p:cNvSpPr/>
          <p:nvPr/>
        </p:nvSpPr>
        <p:spPr>
          <a:xfrm>
            <a:off x="6242964" y="46008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31">
            <a:extLst>
              <a:ext uri="{FF2B5EF4-FFF2-40B4-BE49-F238E27FC236}">
                <a16:creationId xmlns:a16="http://schemas.microsoft.com/office/drawing/2014/main" id="{366F16B9-B151-4E3F-9D07-07D0CC901D71}"/>
              </a:ext>
            </a:extLst>
          </p:cNvPr>
          <p:cNvSpPr/>
          <p:nvPr/>
        </p:nvSpPr>
        <p:spPr>
          <a:xfrm>
            <a:off x="1670964" y="207835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32">
            <a:extLst>
              <a:ext uri="{FF2B5EF4-FFF2-40B4-BE49-F238E27FC236}">
                <a16:creationId xmlns:a16="http://schemas.microsoft.com/office/drawing/2014/main" id="{FD41378B-25A3-470F-92B0-FD3D96E81FFA}"/>
              </a:ext>
            </a:extLst>
          </p:cNvPr>
          <p:cNvSpPr/>
          <p:nvPr/>
        </p:nvSpPr>
        <p:spPr>
          <a:xfrm>
            <a:off x="2310727" y="438181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33">
            <a:extLst>
              <a:ext uri="{FF2B5EF4-FFF2-40B4-BE49-F238E27FC236}">
                <a16:creationId xmlns:a16="http://schemas.microsoft.com/office/drawing/2014/main" id="{630CE0C7-80BC-46A8-9565-AAE5A9E54549}"/>
              </a:ext>
            </a:extLst>
          </p:cNvPr>
          <p:cNvSpPr/>
          <p:nvPr/>
        </p:nvSpPr>
        <p:spPr>
          <a:xfrm>
            <a:off x="1926552" y="348646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34">
            <a:extLst>
              <a:ext uri="{FF2B5EF4-FFF2-40B4-BE49-F238E27FC236}">
                <a16:creationId xmlns:a16="http://schemas.microsoft.com/office/drawing/2014/main" id="{23F3D3CF-A392-4945-9DD8-034AE032DEA3}"/>
              </a:ext>
            </a:extLst>
          </p:cNvPr>
          <p:cNvSpPr/>
          <p:nvPr/>
        </p:nvSpPr>
        <p:spPr>
          <a:xfrm>
            <a:off x="2264689" y="311181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35">
            <a:extLst>
              <a:ext uri="{FF2B5EF4-FFF2-40B4-BE49-F238E27FC236}">
                <a16:creationId xmlns:a16="http://schemas.microsoft.com/office/drawing/2014/main" id="{A64DFC52-F307-4191-847B-C156D0F912DB}"/>
              </a:ext>
            </a:extLst>
          </p:cNvPr>
          <p:cNvSpPr/>
          <p:nvPr/>
        </p:nvSpPr>
        <p:spPr>
          <a:xfrm>
            <a:off x="1742402" y="458660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36">
            <a:extLst>
              <a:ext uri="{FF2B5EF4-FFF2-40B4-BE49-F238E27FC236}">
                <a16:creationId xmlns:a16="http://schemas.microsoft.com/office/drawing/2014/main" id="{F94EC5C5-9F02-445B-8D31-84481F1F0293}"/>
              </a:ext>
            </a:extLst>
          </p:cNvPr>
          <p:cNvSpPr/>
          <p:nvPr/>
        </p:nvSpPr>
        <p:spPr>
          <a:xfrm>
            <a:off x="2066252" y="483266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37">
            <a:extLst>
              <a:ext uri="{FF2B5EF4-FFF2-40B4-BE49-F238E27FC236}">
                <a16:creationId xmlns:a16="http://schemas.microsoft.com/office/drawing/2014/main" id="{7A4DE92C-4BD1-47B0-9E72-34FED4E25A43}"/>
              </a:ext>
            </a:extLst>
          </p:cNvPr>
          <p:cNvSpPr/>
          <p:nvPr/>
        </p:nvSpPr>
        <p:spPr>
          <a:xfrm>
            <a:off x="2001164" y="285305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38">
            <a:extLst>
              <a:ext uri="{FF2B5EF4-FFF2-40B4-BE49-F238E27FC236}">
                <a16:creationId xmlns:a16="http://schemas.microsoft.com/office/drawing/2014/main" id="{4B966933-2DDA-491D-8FEC-7519B3D5A282}"/>
              </a:ext>
            </a:extLst>
          </p:cNvPr>
          <p:cNvSpPr/>
          <p:nvPr/>
        </p:nvSpPr>
        <p:spPr>
          <a:xfrm>
            <a:off x="4652289" y="253079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39">
            <a:extLst>
              <a:ext uri="{FF2B5EF4-FFF2-40B4-BE49-F238E27FC236}">
                <a16:creationId xmlns:a16="http://schemas.microsoft.com/office/drawing/2014/main" id="{B897E814-80A4-4A32-9C1C-D53FC70DC588}"/>
              </a:ext>
            </a:extLst>
          </p:cNvPr>
          <p:cNvSpPr/>
          <p:nvPr/>
        </p:nvSpPr>
        <p:spPr>
          <a:xfrm>
            <a:off x="2596477" y="253079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40">
            <a:extLst>
              <a:ext uri="{FF2B5EF4-FFF2-40B4-BE49-F238E27FC236}">
                <a16:creationId xmlns:a16="http://schemas.microsoft.com/office/drawing/2014/main" id="{FF2B34DD-48DA-45C9-8B03-8F653C830D8F}"/>
              </a:ext>
            </a:extLst>
          </p:cNvPr>
          <p:cNvSpPr/>
          <p:nvPr/>
        </p:nvSpPr>
        <p:spPr>
          <a:xfrm>
            <a:off x="1537614" y="285305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41">
            <a:extLst>
              <a:ext uri="{FF2B5EF4-FFF2-40B4-BE49-F238E27FC236}">
                <a16:creationId xmlns:a16="http://schemas.microsoft.com/office/drawing/2014/main" id="{0B2D675D-BFA7-42D2-921A-3C9CE08051AB}"/>
              </a:ext>
            </a:extLst>
          </p:cNvPr>
          <p:cNvSpPr/>
          <p:nvPr/>
        </p:nvSpPr>
        <p:spPr>
          <a:xfrm>
            <a:off x="5515889" y="196420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42">
            <a:extLst>
              <a:ext uri="{FF2B5EF4-FFF2-40B4-BE49-F238E27FC236}">
                <a16:creationId xmlns:a16="http://schemas.microsoft.com/office/drawing/2014/main" id="{E7F43362-3104-43B4-96BC-89B894BC25FB}"/>
              </a:ext>
            </a:extLst>
          </p:cNvPr>
          <p:cNvSpPr/>
          <p:nvPr/>
        </p:nvSpPr>
        <p:spPr>
          <a:xfrm>
            <a:off x="180113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43">
            <a:extLst>
              <a:ext uri="{FF2B5EF4-FFF2-40B4-BE49-F238E27FC236}">
                <a16:creationId xmlns:a16="http://schemas.microsoft.com/office/drawing/2014/main" id="{D58F92CA-4D74-4FD5-B692-3C1586C89318}"/>
              </a:ext>
            </a:extLst>
          </p:cNvPr>
          <p:cNvSpPr/>
          <p:nvPr/>
        </p:nvSpPr>
        <p:spPr>
          <a:xfrm>
            <a:off x="4850727" y="304990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44">
            <a:extLst>
              <a:ext uri="{FF2B5EF4-FFF2-40B4-BE49-F238E27FC236}">
                <a16:creationId xmlns:a16="http://schemas.microsoft.com/office/drawing/2014/main" id="{87FA4D90-3FD9-4CD1-A641-078C390D1A0F}"/>
              </a:ext>
            </a:extLst>
          </p:cNvPr>
          <p:cNvSpPr/>
          <p:nvPr/>
        </p:nvSpPr>
        <p:spPr>
          <a:xfrm>
            <a:off x="6641427" y="434054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45">
            <a:extLst>
              <a:ext uri="{FF2B5EF4-FFF2-40B4-BE49-F238E27FC236}">
                <a16:creationId xmlns:a16="http://schemas.microsoft.com/office/drawing/2014/main" id="{EC72978D-F53F-47FE-B685-6872275FF58B}"/>
              </a:ext>
            </a:extLst>
          </p:cNvPr>
          <p:cNvSpPr/>
          <p:nvPr/>
        </p:nvSpPr>
        <p:spPr>
          <a:xfrm>
            <a:off x="7170064" y="4600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46">
            <a:extLst>
              <a:ext uri="{FF2B5EF4-FFF2-40B4-BE49-F238E27FC236}">
                <a16:creationId xmlns:a16="http://schemas.microsoft.com/office/drawing/2014/main" id="{651BCF89-0C94-4A5F-B20C-7118FCEEAEB1}"/>
              </a:ext>
            </a:extLst>
          </p:cNvPr>
          <p:cNvSpPr/>
          <p:nvPr/>
        </p:nvSpPr>
        <p:spPr>
          <a:xfrm>
            <a:off x="7303414" y="36944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47">
            <a:extLst>
              <a:ext uri="{FF2B5EF4-FFF2-40B4-BE49-F238E27FC236}">
                <a16:creationId xmlns:a16="http://schemas.microsoft.com/office/drawing/2014/main" id="{46813EFF-64AA-4149-B7C1-F95AF7543CE0}"/>
              </a:ext>
            </a:extLst>
          </p:cNvPr>
          <p:cNvSpPr/>
          <p:nvPr/>
        </p:nvSpPr>
        <p:spPr>
          <a:xfrm>
            <a:off x="2001164" y="311181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48">
            <a:extLst>
              <a:ext uri="{FF2B5EF4-FFF2-40B4-BE49-F238E27FC236}">
                <a16:creationId xmlns:a16="http://schemas.microsoft.com/office/drawing/2014/main" id="{D28AE720-3AD7-4B04-8326-28B46CA27704}"/>
              </a:ext>
            </a:extLst>
          </p:cNvPr>
          <p:cNvSpPr/>
          <p:nvPr/>
        </p:nvSpPr>
        <p:spPr>
          <a:xfrm>
            <a:off x="1934489" y="201326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49">
            <a:extLst>
              <a:ext uri="{FF2B5EF4-FFF2-40B4-BE49-F238E27FC236}">
                <a16:creationId xmlns:a16="http://schemas.microsoft.com/office/drawing/2014/main" id="{DBEB63C5-9756-44A9-A224-AEC942B1DA7D}"/>
              </a:ext>
            </a:extLst>
          </p:cNvPr>
          <p:cNvSpPr/>
          <p:nvPr/>
        </p:nvSpPr>
        <p:spPr>
          <a:xfrm>
            <a:off x="7303414" y="210822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50">
            <a:extLst>
              <a:ext uri="{FF2B5EF4-FFF2-40B4-BE49-F238E27FC236}">
                <a16:creationId xmlns:a16="http://schemas.microsoft.com/office/drawing/2014/main" id="{B5227895-012D-462F-8024-4B785B76945C}"/>
              </a:ext>
            </a:extLst>
          </p:cNvPr>
          <p:cNvSpPr/>
          <p:nvPr/>
        </p:nvSpPr>
        <p:spPr>
          <a:xfrm>
            <a:off x="7170064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51">
            <a:extLst>
              <a:ext uri="{FF2B5EF4-FFF2-40B4-BE49-F238E27FC236}">
                <a16:creationId xmlns:a16="http://schemas.microsoft.com/office/drawing/2014/main" id="{337DDA5C-3DF6-4E44-BD70-9A2A20555E40}"/>
              </a:ext>
            </a:extLst>
          </p:cNvPr>
          <p:cNvSpPr/>
          <p:nvPr/>
        </p:nvSpPr>
        <p:spPr>
          <a:xfrm>
            <a:off x="677318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52">
            <a:extLst>
              <a:ext uri="{FF2B5EF4-FFF2-40B4-BE49-F238E27FC236}">
                <a16:creationId xmlns:a16="http://schemas.microsoft.com/office/drawing/2014/main" id="{C7BFB7EE-3ACA-491E-AC3D-AB62AE7BE399}"/>
              </a:ext>
            </a:extLst>
          </p:cNvPr>
          <p:cNvSpPr/>
          <p:nvPr/>
        </p:nvSpPr>
        <p:spPr>
          <a:xfrm>
            <a:off x="6439814" y="382460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53">
            <a:extLst>
              <a:ext uri="{FF2B5EF4-FFF2-40B4-BE49-F238E27FC236}">
                <a16:creationId xmlns:a16="http://schemas.microsoft.com/office/drawing/2014/main" id="{118E2590-8D98-42A1-BFEB-9DC565145420}"/>
              </a:ext>
            </a:extLst>
          </p:cNvPr>
          <p:cNvSpPr/>
          <p:nvPr/>
        </p:nvSpPr>
        <p:spPr>
          <a:xfrm>
            <a:off x="2466302" y="29197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54">
            <a:extLst>
              <a:ext uri="{FF2B5EF4-FFF2-40B4-BE49-F238E27FC236}">
                <a16:creationId xmlns:a16="http://schemas.microsoft.com/office/drawing/2014/main" id="{035F64F4-CEAF-484F-98F9-A20B9928B33E}"/>
              </a:ext>
            </a:extLst>
          </p:cNvPr>
          <p:cNvSpPr/>
          <p:nvPr/>
        </p:nvSpPr>
        <p:spPr>
          <a:xfrm>
            <a:off x="577941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55">
            <a:extLst>
              <a:ext uri="{FF2B5EF4-FFF2-40B4-BE49-F238E27FC236}">
                <a16:creationId xmlns:a16="http://schemas.microsoft.com/office/drawing/2014/main" id="{33F14D9E-499B-4F5F-9900-C895EF2795DB}"/>
              </a:ext>
            </a:extLst>
          </p:cNvPr>
          <p:cNvSpPr/>
          <p:nvPr/>
        </p:nvSpPr>
        <p:spPr>
          <a:xfrm>
            <a:off x="3790277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56">
            <a:extLst>
              <a:ext uri="{FF2B5EF4-FFF2-40B4-BE49-F238E27FC236}">
                <a16:creationId xmlns:a16="http://schemas.microsoft.com/office/drawing/2014/main" id="{C5B8EE10-E56E-404E-89F8-3DD81C9D73BD}"/>
              </a:ext>
            </a:extLst>
          </p:cNvPr>
          <p:cNvSpPr/>
          <p:nvPr/>
        </p:nvSpPr>
        <p:spPr>
          <a:xfrm>
            <a:off x="2929852" y="375951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57">
            <a:extLst>
              <a:ext uri="{FF2B5EF4-FFF2-40B4-BE49-F238E27FC236}">
                <a16:creationId xmlns:a16="http://schemas.microsoft.com/office/drawing/2014/main" id="{149F9B79-9337-4015-B55D-6FD8D106399E}"/>
              </a:ext>
            </a:extLst>
          </p:cNvPr>
          <p:cNvSpPr/>
          <p:nvPr/>
        </p:nvSpPr>
        <p:spPr>
          <a:xfrm>
            <a:off x="1736052" y="272446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58">
            <a:extLst>
              <a:ext uri="{FF2B5EF4-FFF2-40B4-BE49-F238E27FC236}">
                <a16:creationId xmlns:a16="http://schemas.microsoft.com/office/drawing/2014/main" id="{926711ED-3CB0-4F2E-9F62-12505E4149D6}"/>
              </a:ext>
            </a:extLst>
          </p:cNvPr>
          <p:cNvSpPr/>
          <p:nvPr/>
        </p:nvSpPr>
        <p:spPr>
          <a:xfrm>
            <a:off x="1670964" y="233711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59">
            <a:extLst>
              <a:ext uri="{FF2B5EF4-FFF2-40B4-BE49-F238E27FC236}">
                <a16:creationId xmlns:a16="http://schemas.microsoft.com/office/drawing/2014/main" id="{E39B3275-8289-48D2-9C1F-0BBBD9F1C88C}"/>
              </a:ext>
            </a:extLst>
          </p:cNvPr>
          <p:cNvSpPr/>
          <p:nvPr/>
        </p:nvSpPr>
        <p:spPr>
          <a:xfrm>
            <a:off x="1470939" y="194976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60">
            <a:extLst>
              <a:ext uri="{FF2B5EF4-FFF2-40B4-BE49-F238E27FC236}">
                <a16:creationId xmlns:a16="http://schemas.microsoft.com/office/drawing/2014/main" id="{908F08CC-9220-4018-8578-86AB9E3A7D57}"/>
              </a:ext>
            </a:extLst>
          </p:cNvPr>
          <p:cNvSpPr/>
          <p:nvPr/>
        </p:nvSpPr>
        <p:spPr>
          <a:xfrm>
            <a:off x="4388764" y="472789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61">
            <a:extLst>
              <a:ext uri="{FF2B5EF4-FFF2-40B4-BE49-F238E27FC236}">
                <a16:creationId xmlns:a16="http://schemas.microsoft.com/office/drawing/2014/main" id="{F36EB660-9512-441C-A3EA-32A4C40E8FCC}"/>
              </a:ext>
            </a:extLst>
          </p:cNvPr>
          <p:cNvSpPr/>
          <p:nvPr/>
        </p:nvSpPr>
        <p:spPr>
          <a:xfrm>
            <a:off x="3525164" y="350075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62">
            <a:extLst>
              <a:ext uri="{FF2B5EF4-FFF2-40B4-BE49-F238E27FC236}">
                <a16:creationId xmlns:a16="http://schemas.microsoft.com/office/drawing/2014/main" id="{ACB65667-C98D-4C9E-A024-57F99AB452EB}"/>
              </a:ext>
            </a:extLst>
          </p:cNvPr>
          <p:cNvSpPr/>
          <p:nvPr/>
        </p:nvSpPr>
        <p:spPr>
          <a:xfrm>
            <a:off x="2466302" y="336899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63">
            <a:extLst>
              <a:ext uri="{FF2B5EF4-FFF2-40B4-BE49-F238E27FC236}">
                <a16:creationId xmlns:a16="http://schemas.microsoft.com/office/drawing/2014/main" id="{4B9AD4D3-F61A-459E-AD4C-9ABCC92290B3}"/>
              </a:ext>
            </a:extLst>
          </p:cNvPr>
          <p:cNvSpPr/>
          <p:nvPr/>
        </p:nvSpPr>
        <p:spPr>
          <a:xfrm>
            <a:off x="5115839" y="369443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64">
            <a:extLst>
              <a:ext uri="{FF2B5EF4-FFF2-40B4-BE49-F238E27FC236}">
                <a16:creationId xmlns:a16="http://schemas.microsoft.com/office/drawing/2014/main" id="{EE5D6EAE-7251-4553-A104-89C7A74A6D6F}"/>
              </a:ext>
            </a:extLst>
          </p:cNvPr>
          <p:cNvSpPr/>
          <p:nvPr/>
        </p:nvSpPr>
        <p:spPr>
          <a:xfrm>
            <a:off x="3460077" y="388810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65">
            <a:extLst>
              <a:ext uri="{FF2B5EF4-FFF2-40B4-BE49-F238E27FC236}">
                <a16:creationId xmlns:a16="http://schemas.microsoft.com/office/drawing/2014/main" id="{EC858805-2412-41E7-9FB6-2308041E6D1F}"/>
              </a:ext>
            </a:extLst>
          </p:cNvPr>
          <p:cNvSpPr/>
          <p:nvPr/>
        </p:nvSpPr>
        <p:spPr>
          <a:xfrm>
            <a:off x="5580977" y="447230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66">
            <a:extLst>
              <a:ext uri="{FF2B5EF4-FFF2-40B4-BE49-F238E27FC236}">
                <a16:creationId xmlns:a16="http://schemas.microsoft.com/office/drawing/2014/main" id="{F345D314-E8D0-4053-841D-4A3414CC0836}"/>
              </a:ext>
            </a:extLst>
          </p:cNvPr>
          <p:cNvSpPr/>
          <p:nvPr/>
        </p:nvSpPr>
        <p:spPr>
          <a:xfrm>
            <a:off x="6573164" y="22720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67">
            <a:extLst>
              <a:ext uri="{FF2B5EF4-FFF2-40B4-BE49-F238E27FC236}">
                <a16:creationId xmlns:a16="http://schemas.microsoft.com/office/drawing/2014/main" id="{24398058-4BCB-4E94-A277-5E528295F046}"/>
              </a:ext>
            </a:extLst>
          </p:cNvPr>
          <p:cNvSpPr/>
          <p:nvPr/>
        </p:nvSpPr>
        <p:spPr>
          <a:xfrm>
            <a:off x="6309639" y="375951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68">
            <a:extLst>
              <a:ext uri="{FF2B5EF4-FFF2-40B4-BE49-F238E27FC236}">
                <a16:creationId xmlns:a16="http://schemas.microsoft.com/office/drawing/2014/main" id="{F02B552F-448A-4885-9D30-45EA158C3571}"/>
              </a:ext>
            </a:extLst>
          </p:cNvPr>
          <p:cNvSpPr/>
          <p:nvPr/>
        </p:nvSpPr>
        <p:spPr>
          <a:xfrm>
            <a:off x="4587202" y="45358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69">
            <a:extLst>
              <a:ext uri="{FF2B5EF4-FFF2-40B4-BE49-F238E27FC236}">
                <a16:creationId xmlns:a16="http://schemas.microsoft.com/office/drawing/2014/main" id="{33378EB2-98B5-4912-85C0-881D55DC88FB}"/>
              </a:ext>
            </a:extLst>
          </p:cNvPr>
          <p:cNvSpPr/>
          <p:nvPr/>
        </p:nvSpPr>
        <p:spPr>
          <a:xfrm>
            <a:off x="6439814" y="298481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70">
            <a:extLst>
              <a:ext uri="{FF2B5EF4-FFF2-40B4-BE49-F238E27FC236}">
                <a16:creationId xmlns:a16="http://schemas.microsoft.com/office/drawing/2014/main" id="{8C00C658-ED9E-47AD-AE50-12302C60FAB3}"/>
              </a:ext>
            </a:extLst>
          </p:cNvPr>
          <p:cNvSpPr/>
          <p:nvPr/>
        </p:nvSpPr>
        <p:spPr>
          <a:xfrm>
            <a:off x="3923627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71">
            <a:extLst>
              <a:ext uri="{FF2B5EF4-FFF2-40B4-BE49-F238E27FC236}">
                <a16:creationId xmlns:a16="http://schemas.microsoft.com/office/drawing/2014/main" id="{F4789D55-4DB3-4D48-822C-D118D034F50C}"/>
              </a:ext>
            </a:extLst>
          </p:cNvPr>
          <p:cNvSpPr/>
          <p:nvPr/>
        </p:nvSpPr>
        <p:spPr>
          <a:xfrm>
            <a:off x="3593427" y="38881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72">
            <a:extLst>
              <a:ext uri="{FF2B5EF4-FFF2-40B4-BE49-F238E27FC236}">
                <a16:creationId xmlns:a16="http://schemas.microsoft.com/office/drawing/2014/main" id="{8B40FA39-7198-42E6-B79B-E140B08D8864}"/>
              </a:ext>
            </a:extLst>
          </p:cNvPr>
          <p:cNvSpPr/>
          <p:nvPr/>
        </p:nvSpPr>
        <p:spPr>
          <a:xfrm>
            <a:off x="5779414" y="317531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73">
            <a:extLst>
              <a:ext uri="{FF2B5EF4-FFF2-40B4-BE49-F238E27FC236}">
                <a16:creationId xmlns:a16="http://schemas.microsoft.com/office/drawing/2014/main" id="{F7B9D17D-DC41-479C-8C4D-5403B4BC7432}"/>
              </a:ext>
            </a:extLst>
          </p:cNvPr>
          <p:cNvSpPr/>
          <p:nvPr/>
        </p:nvSpPr>
        <p:spPr>
          <a:xfrm>
            <a:off x="46522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74">
            <a:extLst>
              <a:ext uri="{FF2B5EF4-FFF2-40B4-BE49-F238E27FC236}">
                <a16:creationId xmlns:a16="http://schemas.microsoft.com/office/drawing/2014/main" id="{3624D2BA-2C18-41FB-B421-919ACE6C3CA9}"/>
              </a:ext>
            </a:extLst>
          </p:cNvPr>
          <p:cNvSpPr/>
          <p:nvPr/>
        </p:nvSpPr>
        <p:spPr>
          <a:xfrm>
            <a:off x="4517352" y="37595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75">
            <a:extLst>
              <a:ext uri="{FF2B5EF4-FFF2-40B4-BE49-F238E27FC236}">
                <a16:creationId xmlns:a16="http://schemas.microsoft.com/office/drawing/2014/main" id="{79045E07-0F4D-401E-8301-DC3F8912B4BA}"/>
              </a:ext>
            </a:extLst>
          </p:cNvPr>
          <p:cNvSpPr/>
          <p:nvPr/>
        </p:nvSpPr>
        <p:spPr>
          <a:xfrm>
            <a:off x="4982489" y="395319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76">
            <a:extLst>
              <a:ext uri="{FF2B5EF4-FFF2-40B4-BE49-F238E27FC236}">
                <a16:creationId xmlns:a16="http://schemas.microsoft.com/office/drawing/2014/main" id="{B1795576-47D8-41F0-9A2E-5961112E78AE}"/>
              </a:ext>
            </a:extLst>
          </p:cNvPr>
          <p:cNvSpPr/>
          <p:nvPr/>
        </p:nvSpPr>
        <p:spPr>
          <a:xfrm>
            <a:off x="3790277" y="43405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77">
            <a:extLst>
              <a:ext uri="{FF2B5EF4-FFF2-40B4-BE49-F238E27FC236}">
                <a16:creationId xmlns:a16="http://schemas.microsoft.com/office/drawing/2014/main" id="{5B3DEC7B-B423-4C82-9F1F-3ED511304D75}"/>
              </a:ext>
            </a:extLst>
          </p:cNvPr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78">
            <a:extLst>
              <a:ext uri="{FF2B5EF4-FFF2-40B4-BE49-F238E27FC236}">
                <a16:creationId xmlns:a16="http://schemas.microsoft.com/office/drawing/2014/main" id="{276E2FA9-5DDD-4873-8266-10A1D49566E8}"/>
              </a:ext>
            </a:extLst>
          </p:cNvPr>
          <p:cNvSpPr/>
          <p:nvPr/>
        </p:nvSpPr>
        <p:spPr>
          <a:xfrm>
            <a:off x="6374727" y="421195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79">
            <a:extLst>
              <a:ext uri="{FF2B5EF4-FFF2-40B4-BE49-F238E27FC236}">
                <a16:creationId xmlns:a16="http://schemas.microsoft.com/office/drawing/2014/main" id="{58818342-324A-4456-BBA2-6911956F4828}"/>
              </a:ext>
            </a:extLst>
          </p:cNvPr>
          <p:cNvSpPr/>
          <p:nvPr/>
        </p:nvSpPr>
        <p:spPr>
          <a:xfrm>
            <a:off x="4187152" y="285305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80">
            <a:extLst>
              <a:ext uri="{FF2B5EF4-FFF2-40B4-BE49-F238E27FC236}">
                <a16:creationId xmlns:a16="http://schemas.microsoft.com/office/drawing/2014/main" id="{B24A9DB0-D2FC-41DC-A3FB-5988BD1606B2}"/>
              </a:ext>
            </a:extLst>
          </p:cNvPr>
          <p:cNvSpPr/>
          <p:nvPr/>
        </p:nvSpPr>
        <p:spPr>
          <a:xfrm>
            <a:off x="5314277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81">
            <a:extLst>
              <a:ext uri="{FF2B5EF4-FFF2-40B4-BE49-F238E27FC236}">
                <a16:creationId xmlns:a16="http://schemas.microsoft.com/office/drawing/2014/main" id="{B84E1E6F-DE40-47E7-B433-CA042D17DEB5}"/>
              </a:ext>
            </a:extLst>
          </p:cNvPr>
          <p:cNvSpPr/>
          <p:nvPr/>
        </p:nvSpPr>
        <p:spPr>
          <a:xfrm>
            <a:off x="4388764" y="336899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82">
            <a:extLst>
              <a:ext uri="{FF2B5EF4-FFF2-40B4-BE49-F238E27FC236}">
                <a16:creationId xmlns:a16="http://schemas.microsoft.com/office/drawing/2014/main" id="{E59EF3F7-C755-42CB-8D6F-A07D9E3CF592}"/>
              </a:ext>
            </a:extLst>
          </p:cNvPr>
          <p:cNvSpPr/>
          <p:nvPr/>
        </p:nvSpPr>
        <p:spPr>
          <a:xfrm>
            <a:off x="6176289" y="466598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83">
            <a:extLst>
              <a:ext uri="{FF2B5EF4-FFF2-40B4-BE49-F238E27FC236}">
                <a16:creationId xmlns:a16="http://schemas.microsoft.com/office/drawing/2014/main" id="{09B4C8BE-1038-4986-A814-45FA879F265B}"/>
              </a:ext>
            </a:extLst>
          </p:cNvPr>
          <p:cNvSpPr/>
          <p:nvPr/>
        </p:nvSpPr>
        <p:spPr>
          <a:xfrm>
            <a:off x="6839864" y="401828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84">
            <a:extLst>
              <a:ext uri="{FF2B5EF4-FFF2-40B4-BE49-F238E27FC236}">
                <a16:creationId xmlns:a16="http://schemas.microsoft.com/office/drawing/2014/main" id="{AB67E3B3-DB69-4893-AC85-B8443CFD2BCB}"/>
              </a:ext>
            </a:extLst>
          </p:cNvPr>
          <p:cNvSpPr/>
          <p:nvPr/>
        </p:nvSpPr>
        <p:spPr>
          <a:xfrm>
            <a:off x="6704927" y="253079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85">
            <a:extLst>
              <a:ext uri="{FF2B5EF4-FFF2-40B4-BE49-F238E27FC236}">
                <a16:creationId xmlns:a16="http://schemas.microsoft.com/office/drawing/2014/main" id="{B0FCD09E-4C4D-4C4B-BD22-CAD585742971}"/>
              </a:ext>
            </a:extLst>
          </p:cNvPr>
          <p:cNvSpPr/>
          <p:nvPr/>
        </p:nvSpPr>
        <p:spPr>
          <a:xfrm>
            <a:off x="6704927" y="356584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786">
            <a:extLst>
              <a:ext uri="{FF2B5EF4-FFF2-40B4-BE49-F238E27FC236}">
                <a16:creationId xmlns:a16="http://schemas.microsoft.com/office/drawing/2014/main" id="{B1EC4418-A8B5-4674-90EC-769F45694E95}"/>
              </a:ext>
            </a:extLst>
          </p:cNvPr>
          <p:cNvSpPr/>
          <p:nvPr/>
        </p:nvSpPr>
        <p:spPr>
          <a:xfrm>
            <a:off x="6309639" y="330549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787">
            <a:extLst>
              <a:ext uri="{FF2B5EF4-FFF2-40B4-BE49-F238E27FC236}">
                <a16:creationId xmlns:a16="http://schemas.microsoft.com/office/drawing/2014/main" id="{57966750-A12A-4983-813F-055989BC7286}"/>
              </a:ext>
            </a:extLst>
          </p:cNvPr>
          <p:cNvSpPr/>
          <p:nvPr/>
        </p:nvSpPr>
        <p:spPr>
          <a:xfrm>
            <a:off x="5976264" y="41468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788">
            <a:extLst>
              <a:ext uri="{FF2B5EF4-FFF2-40B4-BE49-F238E27FC236}">
                <a16:creationId xmlns:a16="http://schemas.microsoft.com/office/drawing/2014/main" id="{80B8BB94-2C4C-4F78-B1D7-686E08634DB1}"/>
              </a:ext>
            </a:extLst>
          </p:cNvPr>
          <p:cNvSpPr/>
          <p:nvPr/>
        </p:nvSpPr>
        <p:spPr>
          <a:xfrm>
            <a:off x="5314277" y="330549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789">
            <a:extLst>
              <a:ext uri="{FF2B5EF4-FFF2-40B4-BE49-F238E27FC236}">
                <a16:creationId xmlns:a16="http://schemas.microsoft.com/office/drawing/2014/main" id="{1CE81864-6742-407B-BDFB-42B04CBA9FF6}"/>
              </a:ext>
            </a:extLst>
          </p:cNvPr>
          <p:cNvSpPr/>
          <p:nvPr/>
        </p:nvSpPr>
        <p:spPr>
          <a:xfrm>
            <a:off x="4652289" y="40182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790">
            <a:extLst>
              <a:ext uri="{FF2B5EF4-FFF2-40B4-BE49-F238E27FC236}">
                <a16:creationId xmlns:a16="http://schemas.microsoft.com/office/drawing/2014/main" id="{1D1C7017-A635-4887-8AE1-AA84747EEB6D}"/>
              </a:ext>
            </a:extLst>
          </p:cNvPr>
          <p:cNvSpPr/>
          <p:nvPr/>
        </p:nvSpPr>
        <p:spPr>
          <a:xfrm>
            <a:off x="4587202" y="214344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791">
            <a:extLst>
              <a:ext uri="{FF2B5EF4-FFF2-40B4-BE49-F238E27FC236}">
                <a16:creationId xmlns:a16="http://schemas.microsoft.com/office/drawing/2014/main" id="{0C09C9D2-CB8D-4780-B8BD-6070C763D560}"/>
              </a:ext>
            </a:extLst>
          </p:cNvPr>
          <p:cNvSpPr/>
          <p:nvPr/>
        </p:nvSpPr>
        <p:spPr>
          <a:xfrm>
            <a:off x="7435177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792">
            <a:extLst>
              <a:ext uri="{FF2B5EF4-FFF2-40B4-BE49-F238E27FC236}">
                <a16:creationId xmlns:a16="http://schemas.microsoft.com/office/drawing/2014/main" id="{24EAF030-224B-4701-BF3D-C49A7EA687B3}"/>
              </a:ext>
            </a:extLst>
          </p:cNvPr>
          <p:cNvSpPr/>
          <p:nvPr/>
        </p:nvSpPr>
        <p:spPr>
          <a:xfrm>
            <a:off x="717006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793">
            <a:extLst>
              <a:ext uri="{FF2B5EF4-FFF2-40B4-BE49-F238E27FC236}">
                <a16:creationId xmlns:a16="http://schemas.microsoft.com/office/drawing/2014/main" id="{11B1E8F8-62E2-4FA3-AB32-97FA7908292E}"/>
              </a:ext>
            </a:extLst>
          </p:cNvPr>
          <p:cNvSpPr/>
          <p:nvPr/>
        </p:nvSpPr>
        <p:spPr>
          <a:xfrm>
            <a:off x="7303414" y="576294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794">
            <a:extLst>
              <a:ext uri="{FF2B5EF4-FFF2-40B4-BE49-F238E27FC236}">
                <a16:creationId xmlns:a16="http://schemas.microsoft.com/office/drawing/2014/main" id="{7D527C5A-5329-4946-A295-687E11ADB7A0}"/>
              </a:ext>
            </a:extLst>
          </p:cNvPr>
          <p:cNvSpPr/>
          <p:nvPr/>
        </p:nvSpPr>
        <p:spPr>
          <a:xfrm>
            <a:off x="5050752" y="479298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795">
            <a:extLst>
              <a:ext uri="{FF2B5EF4-FFF2-40B4-BE49-F238E27FC236}">
                <a16:creationId xmlns:a16="http://schemas.microsoft.com/office/drawing/2014/main" id="{55B7F8F1-C887-4469-A705-218647CB4499}"/>
              </a:ext>
            </a:extLst>
          </p:cNvPr>
          <p:cNvSpPr/>
          <p:nvPr/>
        </p:nvSpPr>
        <p:spPr>
          <a:xfrm>
            <a:off x="3060027" y="31753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796">
            <a:extLst>
              <a:ext uri="{FF2B5EF4-FFF2-40B4-BE49-F238E27FC236}">
                <a16:creationId xmlns:a16="http://schemas.microsoft.com/office/drawing/2014/main" id="{7A47641C-6D9D-450A-9CBF-AD6FB79443FE}"/>
              </a:ext>
            </a:extLst>
          </p:cNvPr>
          <p:cNvSpPr/>
          <p:nvPr/>
        </p:nvSpPr>
        <p:spPr>
          <a:xfrm>
            <a:off x="6904952" y="466598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797">
            <a:extLst>
              <a:ext uri="{FF2B5EF4-FFF2-40B4-BE49-F238E27FC236}">
                <a16:creationId xmlns:a16="http://schemas.microsoft.com/office/drawing/2014/main" id="{C773EBB6-20F2-46E2-A23D-430CC6254FF9}"/>
              </a:ext>
            </a:extLst>
          </p:cNvPr>
          <p:cNvSpPr/>
          <p:nvPr/>
        </p:nvSpPr>
        <p:spPr>
          <a:xfrm>
            <a:off x="5779414" y="453580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798">
            <a:extLst>
              <a:ext uri="{FF2B5EF4-FFF2-40B4-BE49-F238E27FC236}">
                <a16:creationId xmlns:a16="http://schemas.microsoft.com/office/drawing/2014/main" id="{589A4C47-BC65-4BD6-9739-F90080B94094}"/>
              </a:ext>
            </a:extLst>
          </p:cNvPr>
          <p:cNvSpPr/>
          <p:nvPr/>
        </p:nvSpPr>
        <p:spPr>
          <a:xfrm>
            <a:off x="5314277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799">
            <a:extLst>
              <a:ext uri="{FF2B5EF4-FFF2-40B4-BE49-F238E27FC236}">
                <a16:creationId xmlns:a16="http://schemas.microsoft.com/office/drawing/2014/main" id="{2C91D52B-E705-41C2-B8BB-51EAD3D8E60A}"/>
              </a:ext>
            </a:extLst>
          </p:cNvPr>
          <p:cNvSpPr/>
          <p:nvPr/>
        </p:nvSpPr>
        <p:spPr>
          <a:xfrm>
            <a:off x="6509664" y="531050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00">
            <a:extLst>
              <a:ext uri="{FF2B5EF4-FFF2-40B4-BE49-F238E27FC236}">
                <a16:creationId xmlns:a16="http://schemas.microsoft.com/office/drawing/2014/main" id="{E3588171-3E6C-4A08-A009-B1564090001A}"/>
              </a:ext>
            </a:extLst>
          </p:cNvPr>
          <p:cNvSpPr/>
          <p:nvPr/>
        </p:nvSpPr>
        <p:spPr>
          <a:xfrm>
            <a:off x="4917402" y="582803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01">
            <a:extLst>
              <a:ext uri="{FF2B5EF4-FFF2-40B4-BE49-F238E27FC236}">
                <a16:creationId xmlns:a16="http://schemas.microsoft.com/office/drawing/2014/main" id="{A562E20B-F1EF-454B-A34F-248C605E24F9}"/>
              </a:ext>
            </a:extLst>
          </p:cNvPr>
          <p:cNvSpPr/>
          <p:nvPr/>
        </p:nvSpPr>
        <p:spPr>
          <a:xfrm>
            <a:off x="6573164" y="55692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02">
            <a:extLst>
              <a:ext uri="{FF2B5EF4-FFF2-40B4-BE49-F238E27FC236}">
                <a16:creationId xmlns:a16="http://schemas.microsoft.com/office/drawing/2014/main" id="{7B0F98F2-A0C3-4FF0-B37B-AC2E4294C1E4}"/>
              </a:ext>
            </a:extLst>
          </p:cNvPr>
          <p:cNvSpPr/>
          <p:nvPr/>
        </p:nvSpPr>
        <p:spPr>
          <a:xfrm>
            <a:off x="6641427" y="582803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03">
            <a:extLst>
              <a:ext uri="{FF2B5EF4-FFF2-40B4-BE49-F238E27FC236}">
                <a16:creationId xmlns:a16="http://schemas.microsoft.com/office/drawing/2014/main" id="{0EEFF96A-FF4B-4D55-8095-84E4710732BC}"/>
              </a:ext>
            </a:extLst>
          </p:cNvPr>
          <p:cNvSpPr/>
          <p:nvPr/>
        </p:nvSpPr>
        <p:spPr>
          <a:xfrm>
            <a:off x="5314277" y="434054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04">
            <a:extLst>
              <a:ext uri="{FF2B5EF4-FFF2-40B4-BE49-F238E27FC236}">
                <a16:creationId xmlns:a16="http://schemas.microsoft.com/office/drawing/2014/main" id="{82528266-18EF-4C48-BCAA-9FDF88860FC1}"/>
              </a:ext>
            </a:extLst>
          </p:cNvPr>
          <p:cNvSpPr/>
          <p:nvPr/>
        </p:nvSpPr>
        <p:spPr>
          <a:xfrm>
            <a:off x="6176289" y="40182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05">
            <a:extLst>
              <a:ext uri="{FF2B5EF4-FFF2-40B4-BE49-F238E27FC236}">
                <a16:creationId xmlns:a16="http://schemas.microsoft.com/office/drawing/2014/main" id="{D0FAF476-2ECC-48C7-89B6-10EEA8C74C6D}"/>
              </a:ext>
            </a:extLst>
          </p:cNvPr>
          <p:cNvSpPr/>
          <p:nvPr/>
        </p:nvSpPr>
        <p:spPr>
          <a:xfrm>
            <a:off x="5515889" y="485648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06">
            <a:extLst>
              <a:ext uri="{FF2B5EF4-FFF2-40B4-BE49-F238E27FC236}">
                <a16:creationId xmlns:a16="http://schemas.microsoft.com/office/drawing/2014/main" id="{D8B87F2B-4E2C-4CD9-A948-322DA011684B}"/>
              </a:ext>
            </a:extLst>
          </p:cNvPr>
          <p:cNvSpPr/>
          <p:nvPr/>
        </p:nvSpPr>
        <p:spPr>
          <a:xfrm>
            <a:off x="6904952" y="531050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07">
            <a:extLst>
              <a:ext uri="{FF2B5EF4-FFF2-40B4-BE49-F238E27FC236}">
                <a16:creationId xmlns:a16="http://schemas.microsoft.com/office/drawing/2014/main" id="{4097E2DD-4970-4ADF-8049-DCF0948DE717}"/>
              </a:ext>
            </a:extLst>
          </p:cNvPr>
          <p:cNvSpPr/>
          <p:nvPr/>
        </p:nvSpPr>
        <p:spPr>
          <a:xfrm>
            <a:off x="7038302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08">
            <a:extLst>
              <a:ext uri="{FF2B5EF4-FFF2-40B4-BE49-F238E27FC236}">
                <a16:creationId xmlns:a16="http://schemas.microsoft.com/office/drawing/2014/main" id="{18BFC0D0-5798-4695-B12C-B9BC108381DA}"/>
              </a:ext>
            </a:extLst>
          </p:cNvPr>
          <p:cNvSpPr/>
          <p:nvPr/>
        </p:nvSpPr>
        <p:spPr>
          <a:xfrm>
            <a:off x="6176289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09">
            <a:extLst>
              <a:ext uri="{FF2B5EF4-FFF2-40B4-BE49-F238E27FC236}">
                <a16:creationId xmlns:a16="http://schemas.microsoft.com/office/drawing/2014/main" id="{F05D3AA9-467E-4CAF-9912-C561E096B690}"/>
              </a:ext>
            </a:extLst>
          </p:cNvPr>
          <p:cNvSpPr/>
          <p:nvPr/>
        </p:nvSpPr>
        <p:spPr>
          <a:xfrm>
            <a:off x="6044527" y="51168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10">
            <a:extLst>
              <a:ext uri="{FF2B5EF4-FFF2-40B4-BE49-F238E27FC236}">
                <a16:creationId xmlns:a16="http://schemas.microsoft.com/office/drawing/2014/main" id="{DE50FB0D-FF12-4FFA-A898-D471685410F6}"/>
              </a:ext>
            </a:extLst>
          </p:cNvPr>
          <p:cNvSpPr/>
          <p:nvPr/>
        </p:nvSpPr>
        <p:spPr>
          <a:xfrm>
            <a:off x="7435177" y="47929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11">
            <a:extLst>
              <a:ext uri="{FF2B5EF4-FFF2-40B4-BE49-F238E27FC236}">
                <a16:creationId xmlns:a16="http://schemas.microsoft.com/office/drawing/2014/main" id="{94024416-2BAC-4C44-8400-70155087780C}"/>
              </a:ext>
            </a:extLst>
          </p:cNvPr>
          <p:cNvSpPr/>
          <p:nvPr/>
        </p:nvSpPr>
        <p:spPr>
          <a:xfrm>
            <a:off x="7104977" y="56343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12">
            <a:extLst>
              <a:ext uri="{FF2B5EF4-FFF2-40B4-BE49-F238E27FC236}">
                <a16:creationId xmlns:a16="http://schemas.microsoft.com/office/drawing/2014/main" id="{4020139C-28C0-41F4-B4DD-1C7F34E77588}"/>
              </a:ext>
            </a:extLst>
          </p:cNvPr>
          <p:cNvSpPr/>
          <p:nvPr/>
        </p:nvSpPr>
        <p:spPr>
          <a:xfrm>
            <a:off x="6439814" y="47929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13">
            <a:extLst>
              <a:ext uri="{FF2B5EF4-FFF2-40B4-BE49-F238E27FC236}">
                <a16:creationId xmlns:a16="http://schemas.microsoft.com/office/drawing/2014/main" id="{13E7629A-E6D1-4C44-8EAA-35C5F161AA5C}"/>
              </a:ext>
            </a:extLst>
          </p:cNvPr>
          <p:cNvSpPr/>
          <p:nvPr/>
        </p:nvSpPr>
        <p:spPr>
          <a:xfrm>
            <a:off x="5779414" y="55041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14">
            <a:extLst>
              <a:ext uri="{FF2B5EF4-FFF2-40B4-BE49-F238E27FC236}">
                <a16:creationId xmlns:a16="http://schemas.microsoft.com/office/drawing/2014/main" id="{370D71D8-F332-41A8-9679-282566C41671}"/>
              </a:ext>
            </a:extLst>
          </p:cNvPr>
          <p:cNvSpPr/>
          <p:nvPr/>
        </p:nvSpPr>
        <p:spPr>
          <a:xfrm>
            <a:off x="7236739" y="40817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15">
            <a:extLst>
              <a:ext uri="{FF2B5EF4-FFF2-40B4-BE49-F238E27FC236}">
                <a16:creationId xmlns:a16="http://schemas.microsoft.com/office/drawing/2014/main" id="{B1613B30-1E5B-4F53-A338-092434EC72D8}"/>
              </a:ext>
            </a:extLst>
          </p:cNvPr>
          <p:cNvSpPr/>
          <p:nvPr/>
        </p:nvSpPr>
        <p:spPr>
          <a:xfrm>
            <a:off x="5446039" y="336899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16">
            <a:extLst>
              <a:ext uri="{FF2B5EF4-FFF2-40B4-BE49-F238E27FC236}">
                <a16:creationId xmlns:a16="http://schemas.microsoft.com/office/drawing/2014/main" id="{16D65045-6F0B-4A81-97AD-F3B7957F31E8}"/>
              </a:ext>
            </a:extLst>
          </p:cNvPr>
          <p:cNvSpPr/>
          <p:nvPr/>
        </p:nvSpPr>
        <p:spPr>
          <a:xfrm>
            <a:off x="3723602" y="41468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17">
            <a:extLst>
              <a:ext uri="{FF2B5EF4-FFF2-40B4-BE49-F238E27FC236}">
                <a16:creationId xmlns:a16="http://schemas.microsoft.com/office/drawing/2014/main" id="{E091C0EA-CD45-46B4-AF2C-08D45C0506E7}"/>
              </a:ext>
            </a:extLst>
          </p:cNvPr>
          <p:cNvSpPr/>
          <p:nvPr/>
        </p:nvSpPr>
        <p:spPr>
          <a:xfrm>
            <a:off x="6109614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18">
            <a:extLst>
              <a:ext uri="{FF2B5EF4-FFF2-40B4-BE49-F238E27FC236}">
                <a16:creationId xmlns:a16="http://schemas.microsoft.com/office/drawing/2014/main" id="{769127BF-DBF2-4C63-8E4E-6B69657620FE}"/>
              </a:ext>
            </a:extLst>
          </p:cNvPr>
          <p:cNvSpPr/>
          <p:nvPr/>
        </p:nvSpPr>
        <p:spPr>
          <a:xfrm>
            <a:off x="3060027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19">
            <a:extLst>
              <a:ext uri="{FF2B5EF4-FFF2-40B4-BE49-F238E27FC236}">
                <a16:creationId xmlns:a16="http://schemas.microsoft.com/office/drawing/2014/main" id="{2D16DFC1-6AA5-400E-89E1-975CC0FBAE3A}"/>
              </a:ext>
            </a:extLst>
          </p:cNvPr>
          <p:cNvSpPr/>
          <p:nvPr/>
        </p:nvSpPr>
        <p:spPr>
          <a:xfrm>
            <a:off x="2729827" y="35007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20">
            <a:extLst>
              <a:ext uri="{FF2B5EF4-FFF2-40B4-BE49-F238E27FC236}">
                <a16:creationId xmlns:a16="http://schemas.microsoft.com/office/drawing/2014/main" id="{385CC233-3178-4619-8B5B-85448B2DCDD7}"/>
              </a:ext>
            </a:extLst>
          </p:cNvPr>
          <p:cNvSpPr/>
          <p:nvPr/>
        </p:nvSpPr>
        <p:spPr>
          <a:xfrm>
            <a:off x="4917402" y="278796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21">
            <a:extLst>
              <a:ext uri="{FF2B5EF4-FFF2-40B4-BE49-F238E27FC236}">
                <a16:creationId xmlns:a16="http://schemas.microsoft.com/office/drawing/2014/main" id="{92D28157-38DF-4C71-99DE-5FEEECDD4538}"/>
              </a:ext>
            </a:extLst>
          </p:cNvPr>
          <p:cNvSpPr/>
          <p:nvPr/>
        </p:nvSpPr>
        <p:spPr>
          <a:xfrm>
            <a:off x="3790277" y="26593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22">
            <a:extLst>
              <a:ext uri="{FF2B5EF4-FFF2-40B4-BE49-F238E27FC236}">
                <a16:creationId xmlns:a16="http://schemas.microsoft.com/office/drawing/2014/main" id="{F585B7FF-EAF4-4A6B-B499-DF71C1C24747}"/>
              </a:ext>
            </a:extLst>
          </p:cNvPr>
          <p:cNvSpPr/>
          <p:nvPr/>
        </p:nvSpPr>
        <p:spPr>
          <a:xfrm>
            <a:off x="3325139" y="35658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23">
            <a:extLst>
              <a:ext uri="{FF2B5EF4-FFF2-40B4-BE49-F238E27FC236}">
                <a16:creationId xmlns:a16="http://schemas.microsoft.com/office/drawing/2014/main" id="{7BB4CC89-8310-459F-9FA1-69AC3A353003}"/>
              </a:ext>
            </a:extLst>
          </p:cNvPr>
          <p:cNvSpPr/>
          <p:nvPr/>
        </p:nvSpPr>
        <p:spPr>
          <a:xfrm>
            <a:off x="4517352" y="343725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24">
            <a:extLst>
              <a:ext uri="{FF2B5EF4-FFF2-40B4-BE49-F238E27FC236}">
                <a16:creationId xmlns:a16="http://schemas.microsoft.com/office/drawing/2014/main" id="{0B26E534-6324-4B42-964E-368D6987976C}"/>
              </a:ext>
            </a:extLst>
          </p:cNvPr>
          <p:cNvSpPr/>
          <p:nvPr/>
        </p:nvSpPr>
        <p:spPr>
          <a:xfrm>
            <a:off x="2929852" y="395319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円/楕円 825">
            <a:extLst>
              <a:ext uri="{FF2B5EF4-FFF2-40B4-BE49-F238E27FC236}">
                <a16:creationId xmlns:a16="http://schemas.microsoft.com/office/drawing/2014/main" id="{5D2414CE-8D00-4D3B-866E-A1C9D73D0A56}"/>
              </a:ext>
            </a:extLst>
          </p:cNvPr>
          <p:cNvSpPr/>
          <p:nvPr/>
        </p:nvSpPr>
        <p:spPr>
          <a:xfrm>
            <a:off x="4187152" y="382460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4" name="円/楕円 826">
            <a:extLst>
              <a:ext uri="{FF2B5EF4-FFF2-40B4-BE49-F238E27FC236}">
                <a16:creationId xmlns:a16="http://schemas.microsoft.com/office/drawing/2014/main" id="{BE14866D-6B73-46E0-989D-2E29C66CF521}"/>
              </a:ext>
            </a:extLst>
          </p:cNvPr>
          <p:cNvSpPr/>
          <p:nvPr/>
        </p:nvSpPr>
        <p:spPr>
          <a:xfrm>
            <a:off x="5515889" y="382460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5" name="円/楕円 827">
            <a:extLst>
              <a:ext uri="{FF2B5EF4-FFF2-40B4-BE49-F238E27FC236}">
                <a16:creationId xmlns:a16="http://schemas.microsoft.com/office/drawing/2014/main" id="{60A9C546-31DA-433D-B499-B9B154131822}"/>
              </a:ext>
            </a:extLst>
          </p:cNvPr>
          <p:cNvSpPr/>
          <p:nvPr/>
        </p:nvSpPr>
        <p:spPr>
          <a:xfrm>
            <a:off x="2994939" y="259429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6" name="円/楕円 828">
            <a:extLst>
              <a:ext uri="{FF2B5EF4-FFF2-40B4-BE49-F238E27FC236}">
                <a16:creationId xmlns:a16="http://schemas.microsoft.com/office/drawing/2014/main" id="{72702739-B24A-4780-8609-3BF875D031F2}"/>
              </a:ext>
            </a:extLst>
          </p:cNvPr>
          <p:cNvSpPr/>
          <p:nvPr/>
        </p:nvSpPr>
        <p:spPr>
          <a:xfrm>
            <a:off x="4187152" y="214344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7" name="円/楕円 829">
            <a:extLst>
              <a:ext uri="{FF2B5EF4-FFF2-40B4-BE49-F238E27FC236}">
                <a16:creationId xmlns:a16="http://schemas.microsoft.com/office/drawing/2014/main" id="{2E07D9CB-D134-4CA0-84D4-81D584768752}"/>
              </a:ext>
            </a:extLst>
          </p:cNvPr>
          <p:cNvSpPr/>
          <p:nvPr/>
        </p:nvSpPr>
        <p:spPr>
          <a:xfrm>
            <a:off x="3525164" y="298481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8" name="円/楕円 830">
            <a:extLst>
              <a:ext uri="{FF2B5EF4-FFF2-40B4-BE49-F238E27FC236}">
                <a16:creationId xmlns:a16="http://schemas.microsoft.com/office/drawing/2014/main" id="{7FF1F42F-2EAF-4B1B-894B-0E988FFFC4F8}"/>
              </a:ext>
            </a:extLst>
          </p:cNvPr>
          <p:cNvSpPr/>
          <p:nvPr/>
        </p:nvSpPr>
        <p:spPr>
          <a:xfrm>
            <a:off x="5580977" y="421195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円/楕円 831">
            <a:extLst>
              <a:ext uri="{FF2B5EF4-FFF2-40B4-BE49-F238E27FC236}">
                <a16:creationId xmlns:a16="http://schemas.microsoft.com/office/drawing/2014/main" id="{C90446A2-E6AD-4088-A20C-68CC5CAB2FAF}"/>
              </a:ext>
            </a:extLst>
          </p:cNvPr>
          <p:cNvSpPr/>
          <p:nvPr/>
        </p:nvSpPr>
        <p:spPr>
          <a:xfrm>
            <a:off x="5976264" y="363093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0" name="円/楕円 832">
            <a:extLst>
              <a:ext uri="{FF2B5EF4-FFF2-40B4-BE49-F238E27FC236}">
                <a16:creationId xmlns:a16="http://schemas.microsoft.com/office/drawing/2014/main" id="{92FF873D-A80A-499A-879E-D8C7F660BD90}"/>
              </a:ext>
            </a:extLst>
          </p:cNvPr>
          <p:cNvSpPr/>
          <p:nvPr/>
        </p:nvSpPr>
        <p:spPr>
          <a:xfrm>
            <a:off x="5976264" y="2206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1" name="円/楕円 833">
            <a:extLst>
              <a:ext uri="{FF2B5EF4-FFF2-40B4-BE49-F238E27FC236}">
                <a16:creationId xmlns:a16="http://schemas.microsoft.com/office/drawing/2014/main" id="{FDBF6092-CBB7-4FAD-AAA8-FCCEB60601AE}"/>
              </a:ext>
            </a:extLst>
          </p:cNvPr>
          <p:cNvSpPr/>
          <p:nvPr/>
        </p:nvSpPr>
        <p:spPr>
          <a:xfrm>
            <a:off x="6044527" y="330549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2" name="円/楕円 834">
            <a:extLst>
              <a:ext uri="{FF2B5EF4-FFF2-40B4-BE49-F238E27FC236}">
                <a16:creationId xmlns:a16="http://schemas.microsoft.com/office/drawing/2014/main" id="{ED2FAE62-73F0-4CAF-ACE7-CC90F9AF31C9}"/>
              </a:ext>
            </a:extLst>
          </p:cNvPr>
          <p:cNvSpPr/>
          <p:nvPr/>
        </p:nvSpPr>
        <p:spPr>
          <a:xfrm>
            <a:off x="5446039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35">
            <a:extLst>
              <a:ext uri="{FF2B5EF4-FFF2-40B4-BE49-F238E27FC236}">
                <a16:creationId xmlns:a16="http://schemas.microsoft.com/office/drawing/2014/main" id="{A0D24FC6-5E59-497D-B0E9-3C99FCA53324}"/>
              </a:ext>
            </a:extLst>
          </p:cNvPr>
          <p:cNvSpPr/>
          <p:nvPr/>
        </p:nvSpPr>
        <p:spPr>
          <a:xfrm>
            <a:off x="5380952" y="363093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36">
            <a:extLst>
              <a:ext uri="{FF2B5EF4-FFF2-40B4-BE49-F238E27FC236}">
                <a16:creationId xmlns:a16="http://schemas.microsoft.com/office/drawing/2014/main" id="{1E2A2792-7F73-477F-89F7-DAA51D418DB7}"/>
              </a:ext>
            </a:extLst>
          </p:cNvPr>
          <p:cNvSpPr/>
          <p:nvPr/>
        </p:nvSpPr>
        <p:spPr>
          <a:xfrm>
            <a:off x="4452264" y="29197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37">
            <a:extLst>
              <a:ext uri="{FF2B5EF4-FFF2-40B4-BE49-F238E27FC236}">
                <a16:creationId xmlns:a16="http://schemas.microsoft.com/office/drawing/2014/main" id="{82EC4552-B3B3-492E-A109-EEDD03E38B1E}"/>
              </a:ext>
            </a:extLst>
          </p:cNvPr>
          <p:cNvSpPr/>
          <p:nvPr/>
        </p:nvSpPr>
        <p:spPr>
          <a:xfrm>
            <a:off x="3812502" y="556926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38">
            <a:extLst>
              <a:ext uri="{FF2B5EF4-FFF2-40B4-BE49-F238E27FC236}">
                <a16:creationId xmlns:a16="http://schemas.microsoft.com/office/drawing/2014/main" id="{965F0DFC-CD9F-4273-9977-7DC1706FED38}"/>
              </a:ext>
            </a:extLst>
          </p:cNvPr>
          <p:cNvSpPr/>
          <p:nvPr/>
        </p:nvSpPr>
        <p:spPr>
          <a:xfrm>
            <a:off x="5247602" y="2206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テキスト ボックス 416">
            <a:extLst>
              <a:ext uri="{FF2B5EF4-FFF2-40B4-BE49-F238E27FC236}">
                <a16:creationId xmlns:a16="http://schemas.microsoft.com/office/drawing/2014/main" id="{96E46BA3-5A11-4888-B711-B0F808BDCC1C}"/>
              </a:ext>
            </a:extLst>
          </p:cNvPr>
          <p:cNvSpPr txBox="1"/>
          <p:nvPr/>
        </p:nvSpPr>
        <p:spPr>
          <a:xfrm>
            <a:off x="5198389" y="5220019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8" name="テキスト ボックス 417">
            <a:extLst>
              <a:ext uri="{FF2B5EF4-FFF2-40B4-BE49-F238E27FC236}">
                <a16:creationId xmlns:a16="http://schemas.microsoft.com/office/drawing/2014/main" id="{B285C968-D8F2-4B2D-AF41-CF69C566FE5B}"/>
              </a:ext>
            </a:extLst>
          </p:cNvPr>
          <p:cNvSpPr txBox="1"/>
          <p:nvPr/>
        </p:nvSpPr>
        <p:spPr>
          <a:xfrm>
            <a:off x="2879052" y="262763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9" name="テキスト ボックス 418">
            <a:extLst>
              <a:ext uri="{FF2B5EF4-FFF2-40B4-BE49-F238E27FC236}">
                <a16:creationId xmlns:a16="http://schemas.microsoft.com/office/drawing/2014/main" id="{9076D791-421D-4E0C-98BA-C139E18F2A5A}"/>
              </a:ext>
            </a:extLst>
          </p:cNvPr>
          <p:cNvSpPr txBox="1"/>
          <p:nvPr/>
        </p:nvSpPr>
        <p:spPr>
          <a:xfrm>
            <a:off x="1740814" y="491521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20" name="円/楕円 844">
            <a:extLst>
              <a:ext uri="{FF2B5EF4-FFF2-40B4-BE49-F238E27FC236}">
                <a16:creationId xmlns:a16="http://schemas.microsoft.com/office/drawing/2014/main" id="{CF51BB38-3E9E-446C-8A63-537DFCDF77DD}"/>
              </a:ext>
            </a:extLst>
          </p:cNvPr>
          <p:cNvSpPr/>
          <p:nvPr/>
        </p:nvSpPr>
        <p:spPr>
          <a:xfrm>
            <a:off x="3525164" y="414686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845">
            <a:extLst>
              <a:ext uri="{FF2B5EF4-FFF2-40B4-BE49-F238E27FC236}">
                <a16:creationId xmlns:a16="http://schemas.microsoft.com/office/drawing/2014/main" id="{83BE7FC7-40FC-4526-ABC4-17048F0EC709}"/>
              </a:ext>
            </a:extLst>
          </p:cNvPr>
          <p:cNvSpPr/>
          <p:nvPr/>
        </p:nvSpPr>
        <p:spPr>
          <a:xfrm>
            <a:off x="1470939" y="31753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2" name="円/楕円 846">
            <a:extLst>
              <a:ext uri="{FF2B5EF4-FFF2-40B4-BE49-F238E27FC236}">
                <a16:creationId xmlns:a16="http://schemas.microsoft.com/office/drawing/2014/main" id="{1DFDE397-992C-4EBF-B687-A96164F5EDCC}"/>
              </a:ext>
            </a:extLst>
          </p:cNvPr>
          <p:cNvSpPr/>
          <p:nvPr/>
        </p:nvSpPr>
        <p:spPr>
          <a:xfrm>
            <a:off x="2359939" y="28149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3" name="円/楕円 847">
            <a:extLst>
              <a:ext uri="{FF2B5EF4-FFF2-40B4-BE49-F238E27FC236}">
                <a16:creationId xmlns:a16="http://schemas.microsoft.com/office/drawing/2014/main" id="{12A1624B-7D92-463F-9724-74C0E4287E0B}"/>
              </a:ext>
            </a:extLst>
          </p:cNvPr>
          <p:cNvSpPr/>
          <p:nvPr/>
        </p:nvSpPr>
        <p:spPr>
          <a:xfrm>
            <a:off x="3193377" y="453580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4" name="円/楕円 848">
            <a:extLst>
              <a:ext uri="{FF2B5EF4-FFF2-40B4-BE49-F238E27FC236}">
                <a16:creationId xmlns:a16="http://schemas.microsoft.com/office/drawing/2014/main" id="{C9CB32C2-EC89-4F15-BDAF-9B57AFD224CC}"/>
              </a:ext>
            </a:extLst>
          </p:cNvPr>
          <p:cNvSpPr/>
          <p:nvPr/>
        </p:nvSpPr>
        <p:spPr>
          <a:xfrm>
            <a:off x="3393402" y="46008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5" name="円/楕円 849">
            <a:extLst>
              <a:ext uri="{FF2B5EF4-FFF2-40B4-BE49-F238E27FC236}">
                <a16:creationId xmlns:a16="http://schemas.microsoft.com/office/drawing/2014/main" id="{6DEDA693-BF3B-4A68-8BC3-B9F427ED3EDE}"/>
              </a:ext>
            </a:extLst>
          </p:cNvPr>
          <p:cNvSpPr/>
          <p:nvPr/>
        </p:nvSpPr>
        <p:spPr>
          <a:xfrm>
            <a:off x="3261639" y="466598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6" name="円/楕円 850">
            <a:extLst>
              <a:ext uri="{FF2B5EF4-FFF2-40B4-BE49-F238E27FC236}">
                <a16:creationId xmlns:a16="http://schemas.microsoft.com/office/drawing/2014/main" id="{A74A7195-1126-4E9C-ACDB-0D8ECDB89874}"/>
              </a:ext>
            </a:extLst>
          </p:cNvPr>
          <p:cNvSpPr/>
          <p:nvPr/>
        </p:nvSpPr>
        <p:spPr>
          <a:xfrm>
            <a:off x="3348952" y="4727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7" name="円/楕円 851">
            <a:extLst>
              <a:ext uri="{FF2B5EF4-FFF2-40B4-BE49-F238E27FC236}">
                <a16:creationId xmlns:a16="http://schemas.microsoft.com/office/drawing/2014/main" id="{EB4FEE28-9FD4-452B-86DD-E0CA519754A4}"/>
              </a:ext>
            </a:extLst>
          </p:cNvPr>
          <p:cNvSpPr/>
          <p:nvPr/>
        </p:nvSpPr>
        <p:spPr>
          <a:xfrm>
            <a:off x="2729827" y="434054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8" name="円/楕円 852">
            <a:extLst>
              <a:ext uri="{FF2B5EF4-FFF2-40B4-BE49-F238E27FC236}">
                <a16:creationId xmlns:a16="http://schemas.microsoft.com/office/drawing/2014/main" id="{7CAB2683-BA4C-4384-9549-09AB086D4EF0}"/>
              </a:ext>
            </a:extLst>
          </p:cNvPr>
          <p:cNvSpPr/>
          <p:nvPr/>
        </p:nvSpPr>
        <p:spPr>
          <a:xfrm>
            <a:off x="2782214" y="440563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9" name="円/楕円 853">
            <a:extLst>
              <a:ext uri="{FF2B5EF4-FFF2-40B4-BE49-F238E27FC236}">
                <a16:creationId xmlns:a16="http://schemas.microsoft.com/office/drawing/2014/main" id="{9CD4716A-7FD2-40D9-9E14-853A977BEE38}"/>
              </a:ext>
            </a:extLst>
          </p:cNvPr>
          <p:cNvSpPr/>
          <p:nvPr/>
        </p:nvSpPr>
        <p:spPr>
          <a:xfrm>
            <a:off x="2883814" y="441515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30" name="正方形/長方形 429">
            <a:extLst>
              <a:ext uri="{FF2B5EF4-FFF2-40B4-BE49-F238E27FC236}">
                <a16:creationId xmlns:a16="http://schemas.microsoft.com/office/drawing/2014/main" id="{040EA3BB-7148-44E6-BA4E-768BEF71F6F0}"/>
              </a:ext>
            </a:extLst>
          </p:cNvPr>
          <p:cNvSpPr/>
          <p:nvPr/>
        </p:nvSpPr>
        <p:spPr>
          <a:xfrm>
            <a:off x="7578051" y="498824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31" name="フリーフォーム 418">
            <a:extLst>
              <a:ext uri="{FF2B5EF4-FFF2-40B4-BE49-F238E27FC236}">
                <a16:creationId xmlns:a16="http://schemas.microsoft.com/office/drawing/2014/main" id="{FBEE815F-BD02-4E9C-869D-A9D28FE4143F}"/>
              </a:ext>
            </a:extLst>
          </p:cNvPr>
          <p:cNvSpPr/>
          <p:nvPr/>
        </p:nvSpPr>
        <p:spPr>
          <a:xfrm>
            <a:off x="3430452" y="4303923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black"/>
              </a:solidFill>
              <a:latin typeface="Trebuchet MS" panose="020B0603020202020204"/>
              <a:ea typeface="HG丸ｺﾞｼｯｸM-PRO" panose="020F0600000000000000" pitchFamily="50" charset="-128"/>
            </a:endParaRPr>
          </a:p>
        </p:txBody>
      </p:sp>
      <p:sp>
        <p:nvSpPr>
          <p:cNvPr id="432" name="テキスト ボックス 431">
            <a:extLst>
              <a:ext uri="{FF2B5EF4-FFF2-40B4-BE49-F238E27FC236}">
                <a16:creationId xmlns:a16="http://schemas.microsoft.com/office/drawing/2014/main" id="{5DD723E5-8EB9-4608-8EBA-9ECD7CB5349A}"/>
              </a:ext>
            </a:extLst>
          </p:cNvPr>
          <p:cNvSpPr txBox="1"/>
          <p:nvPr/>
        </p:nvSpPr>
        <p:spPr>
          <a:xfrm>
            <a:off x="3460077" y="369515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 </a:t>
            </a:r>
            <a:r>
              <a:rPr lang="en-US" altLang="ja-JP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3" name="テキスト ボックス 432">
            <a:extLst>
              <a:ext uri="{FF2B5EF4-FFF2-40B4-BE49-F238E27FC236}">
                <a16:creationId xmlns:a16="http://schemas.microsoft.com/office/drawing/2014/main" id="{A63D9A68-EB3B-488A-A665-3B84DBA22D56}"/>
              </a:ext>
            </a:extLst>
          </p:cNvPr>
          <p:cNvSpPr txBox="1"/>
          <p:nvPr/>
        </p:nvSpPr>
        <p:spPr>
          <a:xfrm>
            <a:off x="1011797" y="15780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T</a:t>
            </a:r>
            <a:endParaRPr lang="ja-JP" altLang="en-US" sz="2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34" name="テキスト ボックス 433">
            <a:extLst>
              <a:ext uri="{FF2B5EF4-FFF2-40B4-BE49-F238E27FC236}">
                <a16:creationId xmlns:a16="http://schemas.microsoft.com/office/drawing/2014/main" id="{4C6DF377-2BE4-4510-9A00-56616D381E12}"/>
              </a:ext>
            </a:extLst>
          </p:cNvPr>
          <p:cNvSpPr txBox="1"/>
          <p:nvPr/>
        </p:nvSpPr>
        <p:spPr>
          <a:xfrm>
            <a:off x="7054041" y="588519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m</a:t>
            </a:r>
            <a:endParaRPr lang="ja-JP" altLang="en-US" sz="2800" dirty="0">
              <a:solidFill>
                <a:prstClr val="black"/>
              </a:solidFill>
              <a:latin typeface="Symbol" panose="05050102010706020507" pitchFamily="18" charset="2"/>
              <a:ea typeface="ＭＳ Ｐゴシック"/>
            </a:endParaRPr>
          </a:p>
        </p:txBody>
      </p:sp>
      <p:cxnSp>
        <p:nvCxnSpPr>
          <p:cNvPr id="231" name="直線矢印コネクタ 230">
            <a:extLst>
              <a:ext uri="{FF2B5EF4-FFF2-40B4-BE49-F238E27FC236}">
                <a16:creationId xmlns:a16="http://schemas.microsoft.com/office/drawing/2014/main" id="{43D7ABD7-6196-48A2-9570-93255E3BA93F}"/>
              </a:ext>
            </a:extLst>
          </p:cNvPr>
          <p:cNvCxnSpPr/>
          <p:nvPr/>
        </p:nvCxnSpPr>
        <p:spPr>
          <a:xfrm>
            <a:off x="1272502" y="595979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C0047FD-05DA-44FF-B752-96153FC2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7338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CE6D06D-AF6E-46FF-913C-F4D347AED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5377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1 </a:t>
            </a:r>
            <a:r>
              <a:rPr kumimoji="1" lang="en-US" altLang="ja-JP" sz="3200" dirty="0"/>
              <a:t>Event-by-event fluctuations of conserved charges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2 </a:t>
            </a:r>
            <a:r>
              <a:rPr kumimoji="1" lang="en-US" altLang="ja-JP" sz="3200" dirty="0"/>
              <a:t>Dilepton production rate at ultra-low-mass region </a:t>
            </a:r>
          </a:p>
          <a:p>
            <a:pPr marL="0" indent="0">
              <a:lnSpc>
                <a:spcPct val="50000"/>
              </a:lnSpc>
              <a:buNone/>
            </a:pPr>
            <a:r>
              <a:rPr kumimoji="1" lang="en-US" altLang="ja-JP" sz="3200" dirty="0"/>
              <a:t>       </a:t>
            </a:r>
            <a:r>
              <a:rPr kumimoji="1" lang="en-US" altLang="ja-JP" dirty="0"/>
              <a:t>  </a:t>
            </a:r>
            <a:r>
              <a:rPr kumimoji="1" lang="en-US" altLang="ja-JP" sz="3200" dirty="0"/>
              <a:t>as a signal of QCD phase transitions</a:t>
            </a:r>
            <a:endParaRPr lang="en-US" altLang="ja-JP" sz="3200" dirty="0"/>
          </a:p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3</a:t>
            </a:r>
            <a:r>
              <a:rPr kumimoji="1" lang="en-US" altLang="ja-JP" sz="8000" dirty="0"/>
              <a:t> </a:t>
            </a:r>
            <a:r>
              <a:rPr kumimoji="1" lang="en-US" altLang="ja-JP" sz="3200" dirty="0"/>
              <a:t>Event selections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7151A27-720F-4084-B7A2-9506BC95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Three Topics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2AD56-DB8D-4187-B587-3AA5F41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763818-3ACA-4AF9-8E18-793F330E08BE}"/>
              </a:ext>
            </a:extLst>
          </p:cNvPr>
          <p:cNvSpPr txBox="1"/>
          <p:nvPr/>
        </p:nvSpPr>
        <p:spPr>
          <a:xfrm>
            <a:off x="8324511" y="2544684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accent5"/>
                </a:solidFill>
              </a:rPr>
              <a:t>MK, </a:t>
            </a:r>
            <a:r>
              <a:rPr kumimoji="1" lang="en-US" altLang="ja-JP" sz="2000" dirty="0" err="1">
                <a:solidFill>
                  <a:schemeClr val="accent5"/>
                </a:solidFill>
              </a:rPr>
              <a:t>Esumi</a:t>
            </a:r>
            <a:r>
              <a:rPr kumimoji="1" lang="en-US" altLang="ja-JP" sz="2000" dirty="0">
                <a:solidFill>
                  <a:schemeClr val="accent5"/>
                </a:solidFill>
              </a:rPr>
              <a:t>, Nonaka, 2205.10030</a:t>
            </a:r>
            <a:endParaRPr kumimoji="1" lang="ja-JP" altLang="en-US" sz="2000" dirty="0">
              <a:solidFill>
                <a:schemeClr val="accent5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76D671-A437-497F-8FD9-62870474652C}"/>
              </a:ext>
            </a:extLst>
          </p:cNvPr>
          <p:cNvSpPr txBox="1"/>
          <p:nvPr/>
        </p:nvSpPr>
        <p:spPr>
          <a:xfrm>
            <a:off x="3339813" y="4351833"/>
            <a:ext cx="855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accent5"/>
                </a:solidFill>
              </a:rPr>
              <a:t>Talk by Nishimura, yesterday; Nishimura, MK, </a:t>
            </a:r>
            <a:r>
              <a:rPr kumimoji="1" lang="en-US" altLang="ja-JP" sz="2000" dirty="0" err="1">
                <a:solidFill>
                  <a:schemeClr val="accent5"/>
                </a:solidFill>
              </a:rPr>
              <a:t>Kunihiro</a:t>
            </a:r>
            <a:r>
              <a:rPr kumimoji="1" lang="en-US" altLang="ja-JP" sz="2000" dirty="0">
                <a:solidFill>
                  <a:schemeClr val="accent5"/>
                </a:solidFill>
              </a:rPr>
              <a:t>, </a:t>
            </a:r>
            <a:r>
              <a:rPr lang="en-US" altLang="ja-JP" sz="2000" dirty="0">
                <a:solidFill>
                  <a:schemeClr val="accent5"/>
                </a:solidFill>
              </a:rPr>
              <a:t>2302.03191; 2201.01963</a:t>
            </a:r>
            <a:endParaRPr kumimoji="1" lang="ja-JP" altLang="en-US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49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DE94081-61A4-485B-A810-725A93DF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Purpose</a:t>
            </a:r>
            <a:endParaRPr kumimoji="1" lang="ja-JP" altLang="en-US" dirty="0"/>
          </a:p>
        </p:txBody>
      </p:sp>
      <p:sp>
        <p:nvSpPr>
          <p:cNvPr id="218" name="正方形/長方形 217">
            <a:extLst>
              <a:ext uri="{FF2B5EF4-FFF2-40B4-BE49-F238E27FC236}">
                <a16:creationId xmlns:a16="http://schemas.microsoft.com/office/drawing/2014/main" id="{8294A786-8FDF-4F37-BB43-2A913BD98527}"/>
              </a:ext>
            </a:extLst>
          </p:cNvPr>
          <p:cNvSpPr/>
          <p:nvPr/>
        </p:nvSpPr>
        <p:spPr>
          <a:xfrm>
            <a:off x="907779" y="1632323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9" name="円/楕円 646">
            <a:extLst>
              <a:ext uri="{FF2B5EF4-FFF2-40B4-BE49-F238E27FC236}">
                <a16:creationId xmlns:a16="http://schemas.microsoft.com/office/drawing/2014/main" id="{CC116495-AF69-4833-9A22-82E92195D596}"/>
              </a:ext>
            </a:extLst>
          </p:cNvPr>
          <p:cNvSpPr/>
          <p:nvPr/>
        </p:nvSpPr>
        <p:spPr>
          <a:xfrm>
            <a:off x="3427508" y="4929878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0" name="円弧 219">
            <a:extLst>
              <a:ext uri="{FF2B5EF4-FFF2-40B4-BE49-F238E27FC236}">
                <a16:creationId xmlns:a16="http://schemas.microsoft.com/office/drawing/2014/main" id="{BAB5E824-65C0-416A-9886-BA3823F7DBCC}"/>
              </a:ext>
            </a:extLst>
          </p:cNvPr>
          <p:cNvSpPr/>
          <p:nvPr/>
        </p:nvSpPr>
        <p:spPr>
          <a:xfrm>
            <a:off x="-2139855" y="3701153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5DF01B24-B694-428A-8097-98E252EAA191}"/>
              </a:ext>
            </a:extLst>
          </p:cNvPr>
          <p:cNvSpPr/>
          <p:nvPr/>
        </p:nvSpPr>
        <p:spPr>
          <a:xfrm>
            <a:off x="909733" y="5901428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22" name="直線矢印コネクタ 221">
            <a:extLst>
              <a:ext uri="{FF2B5EF4-FFF2-40B4-BE49-F238E27FC236}">
                <a16:creationId xmlns:a16="http://schemas.microsoft.com/office/drawing/2014/main" id="{818D4FEA-F5BD-4E89-AFFF-F6DF754C8D5E}"/>
              </a:ext>
            </a:extLst>
          </p:cNvPr>
          <p:cNvCxnSpPr/>
          <p:nvPr/>
        </p:nvCxnSpPr>
        <p:spPr>
          <a:xfrm rot="5400000" flipH="1" flipV="1">
            <a:off x="-1257998" y="3862284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24" name="円/楕円 654">
            <a:extLst>
              <a:ext uri="{FF2B5EF4-FFF2-40B4-BE49-F238E27FC236}">
                <a16:creationId xmlns:a16="http://schemas.microsoft.com/office/drawing/2014/main" id="{D90965E6-CCF9-4F97-A637-0E9855BD3633}"/>
              </a:ext>
            </a:extLst>
          </p:cNvPr>
          <p:cNvSpPr/>
          <p:nvPr/>
        </p:nvSpPr>
        <p:spPr>
          <a:xfrm>
            <a:off x="1639983" y="5445815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5" name="円/楕円 655">
            <a:extLst>
              <a:ext uri="{FF2B5EF4-FFF2-40B4-BE49-F238E27FC236}">
                <a16:creationId xmlns:a16="http://schemas.microsoft.com/office/drawing/2014/main" id="{63A7E347-B5A5-45BD-8D99-F7028E35F7EC}"/>
              </a:ext>
            </a:extLst>
          </p:cNvPr>
          <p:cNvSpPr/>
          <p:nvPr/>
        </p:nvSpPr>
        <p:spPr>
          <a:xfrm>
            <a:off x="1820958" y="56426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56">
            <a:extLst>
              <a:ext uri="{FF2B5EF4-FFF2-40B4-BE49-F238E27FC236}">
                <a16:creationId xmlns:a16="http://schemas.microsoft.com/office/drawing/2014/main" id="{BDCE3EB2-94E4-4C6D-BA1C-2BDAA08CA458}"/>
              </a:ext>
            </a:extLst>
          </p:cNvPr>
          <p:cNvSpPr/>
          <p:nvPr/>
        </p:nvSpPr>
        <p:spPr>
          <a:xfrm>
            <a:off x="1705070" y="5606153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57">
            <a:extLst>
              <a:ext uri="{FF2B5EF4-FFF2-40B4-BE49-F238E27FC236}">
                <a16:creationId xmlns:a16="http://schemas.microsoft.com/office/drawing/2014/main" id="{9164AB26-35E8-47AB-893E-6DDD869EFB2E}"/>
              </a:ext>
            </a:extLst>
          </p:cNvPr>
          <p:cNvSpPr/>
          <p:nvPr/>
        </p:nvSpPr>
        <p:spPr>
          <a:xfrm>
            <a:off x="1798733" y="551090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58">
            <a:extLst>
              <a:ext uri="{FF2B5EF4-FFF2-40B4-BE49-F238E27FC236}">
                <a16:creationId xmlns:a16="http://schemas.microsoft.com/office/drawing/2014/main" id="{B849662D-AB49-47C1-932D-A8189D9FF07F}"/>
              </a:ext>
            </a:extLst>
          </p:cNvPr>
          <p:cNvSpPr/>
          <p:nvPr/>
        </p:nvSpPr>
        <p:spPr>
          <a:xfrm>
            <a:off x="1505045" y="3378890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59">
            <a:extLst>
              <a:ext uri="{FF2B5EF4-FFF2-40B4-BE49-F238E27FC236}">
                <a16:creationId xmlns:a16="http://schemas.microsoft.com/office/drawing/2014/main" id="{27962D5A-A11C-4F31-ACB3-BA29E31EDF27}"/>
              </a:ext>
            </a:extLst>
          </p:cNvPr>
          <p:cNvSpPr/>
          <p:nvPr/>
        </p:nvSpPr>
        <p:spPr>
          <a:xfrm>
            <a:off x="1041495" y="4994965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60">
            <a:extLst>
              <a:ext uri="{FF2B5EF4-FFF2-40B4-BE49-F238E27FC236}">
                <a16:creationId xmlns:a16="http://schemas.microsoft.com/office/drawing/2014/main" id="{E71D95BA-370F-4D07-83F5-3DACEE60DB81}"/>
              </a:ext>
            </a:extLst>
          </p:cNvPr>
          <p:cNvSpPr/>
          <p:nvPr/>
        </p:nvSpPr>
        <p:spPr>
          <a:xfrm>
            <a:off x="5019770" y="5704578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1">
            <a:extLst>
              <a:ext uri="{FF2B5EF4-FFF2-40B4-BE49-F238E27FC236}">
                <a16:creationId xmlns:a16="http://schemas.microsoft.com/office/drawing/2014/main" id="{104C957A-B45A-417C-AAE3-23DA73AE12EC}"/>
              </a:ext>
            </a:extLst>
          </p:cNvPr>
          <p:cNvSpPr/>
          <p:nvPr/>
        </p:nvSpPr>
        <p:spPr>
          <a:xfrm>
            <a:off x="4751483" y="518864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2">
            <a:extLst>
              <a:ext uri="{FF2B5EF4-FFF2-40B4-BE49-F238E27FC236}">
                <a16:creationId xmlns:a16="http://schemas.microsoft.com/office/drawing/2014/main" id="{99F5081C-D569-4DC5-95E3-C0E5D60003DB}"/>
              </a:ext>
            </a:extLst>
          </p:cNvPr>
          <p:cNvSpPr/>
          <p:nvPr/>
        </p:nvSpPr>
        <p:spPr>
          <a:xfrm>
            <a:off x="4222845" y="57045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円/楕円 663">
            <a:extLst>
              <a:ext uri="{FF2B5EF4-FFF2-40B4-BE49-F238E27FC236}">
                <a16:creationId xmlns:a16="http://schemas.microsoft.com/office/drawing/2014/main" id="{7D4AAE10-8D40-4887-A9BA-DD9E5A10A214}"/>
              </a:ext>
            </a:extLst>
          </p:cNvPr>
          <p:cNvSpPr/>
          <p:nvPr/>
        </p:nvSpPr>
        <p:spPr>
          <a:xfrm rot="19629234">
            <a:off x="1505045" y="4669528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4" name="円/楕円 664">
            <a:extLst>
              <a:ext uri="{FF2B5EF4-FFF2-40B4-BE49-F238E27FC236}">
                <a16:creationId xmlns:a16="http://schemas.microsoft.com/office/drawing/2014/main" id="{422B78C1-281E-4B37-A06D-F03E4EF8E9B6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177226" y="4409972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5" name="円/楕円 665">
            <a:extLst>
              <a:ext uri="{FF2B5EF4-FFF2-40B4-BE49-F238E27FC236}">
                <a16:creationId xmlns:a16="http://schemas.microsoft.com/office/drawing/2014/main" id="{28EC22E7-C3B4-415A-92BF-0A04EDB4063D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1705071" y="4217090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6" name="円/楕円 666">
            <a:extLst>
              <a:ext uri="{FF2B5EF4-FFF2-40B4-BE49-F238E27FC236}">
                <a16:creationId xmlns:a16="http://schemas.microsoft.com/office/drawing/2014/main" id="{2F2B24E2-3A0E-4068-B10A-3A2ABF4E237F}"/>
              </a:ext>
            </a:extLst>
          </p:cNvPr>
          <p:cNvSpPr/>
          <p:nvPr/>
        </p:nvSpPr>
        <p:spPr>
          <a:xfrm>
            <a:off x="2563908" y="5123553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67">
            <a:extLst>
              <a:ext uri="{FF2B5EF4-FFF2-40B4-BE49-F238E27FC236}">
                <a16:creationId xmlns:a16="http://schemas.microsoft.com/office/drawing/2014/main" id="{99F33B21-BAA0-4FE7-879C-5289D6FAE0F8}"/>
              </a:ext>
            </a:extLst>
          </p:cNvPr>
          <p:cNvSpPr/>
          <p:nvPr/>
        </p:nvSpPr>
        <p:spPr>
          <a:xfrm>
            <a:off x="2765520" y="5510903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68">
            <a:extLst>
              <a:ext uri="{FF2B5EF4-FFF2-40B4-BE49-F238E27FC236}">
                <a16:creationId xmlns:a16="http://schemas.microsoft.com/office/drawing/2014/main" id="{E216ECE7-4D84-4A9E-A852-4769997A62AC}"/>
              </a:ext>
            </a:extLst>
          </p:cNvPr>
          <p:cNvSpPr/>
          <p:nvPr/>
        </p:nvSpPr>
        <p:spPr>
          <a:xfrm>
            <a:off x="3162395" y="5317228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テキスト ボックス 93">
            <a:extLst>
              <a:ext uri="{FF2B5EF4-FFF2-40B4-BE49-F238E27FC236}">
                <a16:creationId xmlns:a16="http://schemas.microsoft.com/office/drawing/2014/main" id="{36A1B737-613E-49DB-A430-FA935D422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458" y="5962364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40" name="テキスト ボックス 94">
            <a:extLst>
              <a:ext uri="{FF2B5EF4-FFF2-40B4-BE49-F238E27FC236}">
                <a16:creationId xmlns:a16="http://schemas.microsoft.com/office/drawing/2014/main" id="{02A9434A-685D-4CCC-85C4-3314A7D5A9E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0943" y="3418548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42" name="円/楕円 672">
            <a:extLst>
              <a:ext uri="{FF2B5EF4-FFF2-40B4-BE49-F238E27FC236}">
                <a16:creationId xmlns:a16="http://schemas.microsoft.com/office/drawing/2014/main" id="{811E0623-8C9E-4B51-A11A-74FED375C6C5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6015926" y="5122760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3">
            <a:extLst>
              <a:ext uri="{FF2B5EF4-FFF2-40B4-BE49-F238E27FC236}">
                <a16:creationId xmlns:a16="http://schemas.microsoft.com/office/drawing/2014/main" id="{18B71511-3521-4C27-92E8-D436B4EAC67B}"/>
              </a:ext>
            </a:extLst>
          </p:cNvPr>
          <p:cNvSpPr/>
          <p:nvPr/>
        </p:nvSpPr>
        <p:spPr>
          <a:xfrm rot="1849631">
            <a:off x="6277070" y="5510903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74">
            <a:extLst>
              <a:ext uri="{FF2B5EF4-FFF2-40B4-BE49-F238E27FC236}">
                <a16:creationId xmlns:a16="http://schemas.microsoft.com/office/drawing/2014/main" id="{CC07A7B4-35AC-417F-AFA4-735A60E6397C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4636389" y="5508522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75">
            <a:extLst>
              <a:ext uri="{FF2B5EF4-FFF2-40B4-BE49-F238E27FC236}">
                <a16:creationId xmlns:a16="http://schemas.microsoft.com/office/drawing/2014/main" id="{1A65F823-3A81-403C-ADC8-BCB1AB0C7234}"/>
              </a:ext>
            </a:extLst>
          </p:cNvPr>
          <p:cNvSpPr/>
          <p:nvPr/>
        </p:nvSpPr>
        <p:spPr>
          <a:xfrm rot="19961792">
            <a:off x="5148358" y="5252140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76">
            <a:extLst>
              <a:ext uri="{FF2B5EF4-FFF2-40B4-BE49-F238E27FC236}">
                <a16:creationId xmlns:a16="http://schemas.microsoft.com/office/drawing/2014/main" id="{AA23DA36-1D2C-4167-BD85-1153D05A9453}"/>
              </a:ext>
            </a:extLst>
          </p:cNvPr>
          <p:cNvSpPr/>
          <p:nvPr/>
        </p:nvSpPr>
        <p:spPr>
          <a:xfrm>
            <a:off x="5680170" y="5575990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77">
            <a:extLst>
              <a:ext uri="{FF2B5EF4-FFF2-40B4-BE49-F238E27FC236}">
                <a16:creationId xmlns:a16="http://schemas.microsoft.com/office/drawing/2014/main" id="{955C9F98-06F2-4401-907C-8D9B7BCDEB29}"/>
              </a:ext>
            </a:extLst>
          </p:cNvPr>
          <p:cNvSpPr/>
          <p:nvPr/>
        </p:nvSpPr>
        <p:spPr>
          <a:xfrm rot="1508149">
            <a:off x="4251420" y="5233090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78">
            <a:extLst>
              <a:ext uri="{FF2B5EF4-FFF2-40B4-BE49-F238E27FC236}">
                <a16:creationId xmlns:a16="http://schemas.microsoft.com/office/drawing/2014/main" id="{44D90C7B-64F7-4434-B4D8-17F4A6CFFB74}"/>
              </a:ext>
            </a:extLst>
          </p:cNvPr>
          <p:cNvSpPr/>
          <p:nvPr/>
        </p:nvSpPr>
        <p:spPr>
          <a:xfrm rot="19365573">
            <a:off x="1371695" y="3310628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79">
            <a:extLst>
              <a:ext uri="{FF2B5EF4-FFF2-40B4-BE49-F238E27FC236}">
                <a16:creationId xmlns:a16="http://schemas.microsoft.com/office/drawing/2014/main" id="{293D003D-98FB-4FAC-86E8-9290767FD2B7}"/>
              </a:ext>
            </a:extLst>
          </p:cNvPr>
          <p:cNvSpPr/>
          <p:nvPr/>
        </p:nvSpPr>
        <p:spPr>
          <a:xfrm rot="572975">
            <a:off x="1041495" y="3182040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0">
            <a:extLst>
              <a:ext uri="{FF2B5EF4-FFF2-40B4-BE49-F238E27FC236}">
                <a16:creationId xmlns:a16="http://schemas.microsoft.com/office/drawing/2014/main" id="{4E51A7D5-1C5C-4B18-83E1-A7053C3C74C1}"/>
              </a:ext>
            </a:extLst>
          </p:cNvPr>
          <p:cNvSpPr/>
          <p:nvPr/>
        </p:nvSpPr>
        <p:spPr>
          <a:xfrm>
            <a:off x="6408833" y="561726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1">
            <a:extLst>
              <a:ext uri="{FF2B5EF4-FFF2-40B4-BE49-F238E27FC236}">
                <a16:creationId xmlns:a16="http://schemas.microsoft.com/office/drawing/2014/main" id="{DCDAA4EA-B215-49DD-B9B7-4810718231EB}"/>
              </a:ext>
            </a:extLst>
          </p:cNvPr>
          <p:cNvSpPr/>
          <p:nvPr/>
        </p:nvSpPr>
        <p:spPr>
          <a:xfrm>
            <a:off x="2897283" y="55759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2">
            <a:extLst>
              <a:ext uri="{FF2B5EF4-FFF2-40B4-BE49-F238E27FC236}">
                <a16:creationId xmlns:a16="http://schemas.microsoft.com/office/drawing/2014/main" id="{6BFCA0B7-0964-4558-9B5B-015A92023BD6}"/>
              </a:ext>
            </a:extLst>
          </p:cNvPr>
          <p:cNvSpPr/>
          <p:nvPr/>
        </p:nvSpPr>
        <p:spPr>
          <a:xfrm>
            <a:off x="6077045" y="5252140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3">
            <a:extLst>
              <a:ext uri="{FF2B5EF4-FFF2-40B4-BE49-F238E27FC236}">
                <a16:creationId xmlns:a16="http://schemas.microsoft.com/office/drawing/2014/main" id="{A7E3580A-75B6-4804-9C8A-E0034880CB56}"/>
              </a:ext>
            </a:extLst>
          </p:cNvPr>
          <p:cNvSpPr/>
          <p:nvPr/>
        </p:nvSpPr>
        <p:spPr>
          <a:xfrm>
            <a:off x="1092295" y="3247128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84">
            <a:extLst>
              <a:ext uri="{FF2B5EF4-FFF2-40B4-BE49-F238E27FC236}">
                <a16:creationId xmlns:a16="http://schemas.microsoft.com/office/drawing/2014/main" id="{32CB6B0B-0EF6-4881-B1EF-00D730B443D7}"/>
              </a:ext>
            </a:extLst>
          </p:cNvPr>
          <p:cNvSpPr/>
          <p:nvPr/>
        </p:nvSpPr>
        <p:spPr>
          <a:xfrm>
            <a:off x="5746845" y="563949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85">
            <a:extLst>
              <a:ext uri="{FF2B5EF4-FFF2-40B4-BE49-F238E27FC236}">
                <a16:creationId xmlns:a16="http://schemas.microsoft.com/office/drawing/2014/main" id="{7DCBAE11-45CC-403C-9E6C-01689E0924B9}"/>
              </a:ext>
            </a:extLst>
          </p:cNvPr>
          <p:cNvSpPr/>
          <p:nvPr/>
        </p:nvSpPr>
        <p:spPr>
          <a:xfrm>
            <a:off x="2697258" y="5317228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86">
            <a:extLst>
              <a:ext uri="{FF2B5EF4-FFF2-40B4-BE49-F238E27FC236}">
                <a16:creationId xmlns:a16="http://schemas.microsoft.com/office/drawing/2014/main" id="{397E4DBC-D573-4AF4-B159-04CDA91D8FBA}"/>
              </a:ext>
            </a:extLst>
          </p:cNvPr>
          <p:cNvSpPr/>
          <p:nvPr/>
        </p:nvSpPr>
        <p:spPr>
          <a:xfrm>
            <a:off x="6343745" y="5563290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87">
            <a:extLst>
              <a:ext uri="{FF2B5EF4-FFF2-40B4-BE49-F238E27FC236}">
                <a16:creationId xmlns:a16="http://schemas.microsoft.com/office/drawing/2014/main" id="{36D28BE4-CF59-4952-8A98-6786D75D0073}"/>
              </a:ext>
            </a:extLst>
          </p:cNvPr>
          <p:cNvSpPr/>
          <p:nvPr/>
        </p:nvSpPr>
        <p:spPr>
          <a:xfrm>
            <a:off x="1290733" y="443775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88">
            <a:extLst>
              <a:ext uri="{FF2B5EF4-FFF2-40B4-BE49-F238E27FC236}">
                <a16:creationId xmlns:a16="http://schemas.microsoft.com/office/drawing/2014/main" id="{E6593369-0380-49D1-9B97-CF76CD5D2907}"/>
              </a:ext>
            </a:extLst>
          </p:cNvPr>
          <p:cNvSpPr/>
          <p:nvPr/>
        </p:nvSpPr>
        <p:spPr>
          <a:xfrm>
            <a:off x="5216620" y="53172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89">
            <a:extLst>
              <a:ext uri="{FF2B5EF4-FFF2-40B4-BE49-F238E27FC236}">
                <a16:creationId xmlns:a16="http://schemas.microsoft.com/office/drawing/2014/main" id="{DD20CCC9-C9F0-412C-959E-C1DC1AF1D268}"/>
              </a:ext>
            </a:extLst>
          </p:cNvPr>
          <p:cNvSpPr/>
          <p:nvPr/>
        </p:nvSpPr>
        <p:spPr>
          <a:xfrm>
            <a:off x="1092295" y="505846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0">
            <a:extLst>
              <a:ext uri="{FF2B5EF4-FFF2-40B4-BE49-F238E27FC236}">
                <a16:creationId xmlns:a16="http://schemas.microsoft.com/office/drawing/2014/main" id="{FF619BAC-849A-499F-8C0C-261FA02D53DB}"/>
              </a:ext>
            </a:extLst>
          </p:cNvPr>
          <p:cNvSpPr/>
          <p:nvPr/>
        </p:nvSpPr>
        <p:spPr>
          <a:xfrm>
            <a:off x="5283295" y="53172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1">
            <a:extLst>
              <a:ext uri="{FF2B5EF4-FFF2-40B4-BE49-F238E27FC236}">
                <a16:creationId xmlns:a16="http://schemas.microsoft.com/office/drawing/2014/main" id="{361944D1-A3A1-45BC-B91A-90490FF69749}"/>
              </a:ext>
            </a:extLst>
          </p:cNvPr>
          <p:cNvSpPr/>
          <p:nvPr/>
        </p:nvSpPr>
        <p:spPr>
          <a:xfrm>
            <a:off x="1798733" y="4217090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2">
            <a:extLst>
              <a:ext uri="{FF2B5EF4-FFF2-40B4-BE49-F238E27FC236}">
                <a16:creationId xmlns:a16="http://schemas.microsoft.com/office/drawing/2014/main" id="{174EBE2C-AC96-4A31-905F-E57A3032B671}"/>
              </a:ext>
            </a:extLst>
          </p:cNvPr>
          <p:cNvSpPr/>
          <p:nvPr/>
        </p:nvSpPr>
        <p:spPr>
          <a:xfrm>
            <a:off x="4751483" y="551090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3">
            <a:extLst>
              <a:ext uri="{FF2B5EF4-FFF2-40B4-BE49-F238E27FC236}">
                <a16:creationId xmlns:a16="http://schemas.microsoft.com/office/drawing/2014/main" id="{8014769C-CFC0-4993-8FA3-B3CC3EC7E5B8}"/>
              </a:ext>
            </a:extLst>
          </p:cNvPr>
          <p:cNvSpPr/>
          <p:nvPr/>
        </p:nvSpPr>
        <p:spPr>
          <a:xfrm>
            <a:off x="6145308" y="5123553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694">
            <a:extLst>
              <a:ext uri="{FF2B5EF4-FFF2-40B4-BE49-F238E27FC236}">
                <a16:creationId xmlns:a16="http://schemas.microsoft.com/office/drawing/2014/main" id="{4CBE4C40-BC92-4242-903F-16185B8B5BAC}"/>
              </a:ext>
            </a:extLst>
          </p:cNvPr>
          <p:cNvSpPr/>
          <p:nvPr/>
        </p:nvSpPr>
        <p:spPr>
          <a:xfrm>
            <a:off x="4751483" y="563949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695">
            <a:extLst>
              <a:ext uri="{FF2B5EF4-FFF2-40B4-BE49-F238E27FC236}">
                <a16:creationId xmlns:a16="http://schemas.microsoft.com/office/drawing/2014/main" id="{F52AC7D6-420B-45D9-AD42-8D646CF868C3}"/>
              </a:ext>
            </a:extLst>
          </p:cNvPr>
          <p:cNvSpPr/>
          <p:nvPr/>
        </p:nvSpPr>
        <p:spPr>
          <a:xfrm>
            <a:off x="1041495" y="2535928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696">
            <a:extLst>
              <a:ext uri="{FF2B5EF4-FFF2-40B4-BE49-F238E27FC236}">
                <a16:creationId xmlns:a16="http://schemas.microsoft.com/office/drawing/2014/main" id="{9E4FC350-B84E-4D8F-A3C9-2C2AEB57F2EB}"/>
              </a:ext>
            </a:extLst>
          </p:cNvPr>
          <p:cNvSpPr/>
          <p:nvPr/>
        </p:nvSpPr>
        <p:spPr>
          <a:xfrm>
            <a:off x="4354608" y="53172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697">
            <a:extLst>
              <a:ext uri="{FF2B5EF4-FFF2-40B4-BE49-F238E27FC236}">
                <a16:creationId xmlns:a16="http://schemas.microsoft.com/office/drawing/2014/main" id="{96FA41ED-3365-44BA-80EA-8E6853BE4590}"/>
              </a:ext>
            </a:extLst>
          </p:cNvPr>
          <p:cNvSpPr/>
          <p:nvPr/>
        </p:nvSpPr>
        <p:spPr>
          <a:xfrm>
            <a:off x="5813520" y="5639490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698">
            <a:extLst>
              <a:ext uri="{FF2B5EF4-FFF2-40B4-BE49-F238E27FC236}">
                <a16:creationId xmlns:a16="http://schemas.microsoft.com/office/drawing/2014/main" id="{6423FB95-E739-4AE9-AD24-CAD3AFCDE227}"/>
              </a:ext>
            </a:extLst>
          </p:cNvPr>
          <p:cNvSpPr/>
          <p:nvPr/>
        </p:nvSpPr>
        <p:spPr>
          <a:xfrm>
            <a:off x="4289520" y="5252140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699">
            <a:extLst>
              <a:ext uri="{FF2B5EF4-FFF2-40B4-BE49-F238E27FC236}">
                <a16:creationId xmlns:a16="http://schemas.microsoft.com/office/drawing/2014/main" id="{F2D66A5C-4A8A-4056-AC54-28F56BEDC2FE}"/>
              </a:ext>
            </a:extLst>
          </p:cNvPr>
          <p:cNvSpPr/>
          <p:nvPr/>
        </p:nvSpPr>
        <p:spPr>
          <a:xfrm>
            <a:off x="1106583" y="292645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0">
            <a:extLst>
              <a:ext uri="{FF2B5EF4-FFF2-40B4-BE49-F238E27FC236}">
                <a16:creationId xmlns:a16="http://schemas.microsoft.com/office/drawing/2014/main" id="{693EAEE4-D5E2-4302-8B84-11207DBC82AE}"/>
              </a:ext>
            </a:extLst>
          </p:cNvPr>
          <p:cNvSpPr/>
          <p:nvPr/>
        </p:nvSpPr>
        <p:spPr>
          <a:xfrm>
            <a:off x="3360833" y="5382315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1">
            <a:extLst>
              <a:ext uri="{FF2B5EF4-FFF2-40B4-BE49-F238E27FC236}">
                <a16:creationId xmlns:a16="http://schemas.microsoft.com/office/drawing/2014/main" id="{0F6B1096-69E8-4B91-8BE8-F483677B6868}"/>
              </a:ext>
            </a:extLst>
          </p:cNvPr>
          <p:cNvSpPr/>
          <p:nvPr/>
        </p:nvSpPr>
        <p:spPr>
          <a:xfrm>
            <a:off x="3227483" y="5445815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2">
            <a:extLst>
              <a:ext uri="{FF2B5EF4-FFF2-40B4-BE49-F238E27FC236}">
                <a16:creationId xmlns:a16="http://schemas.microsoft.com/office/drawing/2014/main" id="{14CBE5D1-E6D9-4466-8F60-E7C94228C5A2}"/>
              </a:ext>
            </a:extLst>
          </p:cNvPr>
          <p:cNvSpPr/>
          <p:nvPr/>
        </p:nvSpPr>
        <p:spPr>
          <a:xfrm>
            <a:off x="1903508" y="3507478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3">
            <a:extLst>
              <a:ext uri="{FF2B5EF4-FFF2-40B4-BE49-F238E27FC236}">
                <a16:creationId xmlns:a16="http://schemas.microsoft.com/office/drawing/2014/main" id="{8EAECE26-F2F0-4FE8-850D-0CC265C841AB}"/>
              </a:ext>
            </a:extLst>
          </p:cNvPr>
          <p:cNvSpPr/>
          <p:nvPr/>
        </p:nvSpPr>
        <p:spPr>
          <a:xfrm>
            <a:off x="2963958" y="570457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04">
            <a:extLst>
              <a:ext uri="{FF2B5EF4-FFF2-40B4-BE49-F238E27FC236}">
                <a16:creationId xmlns:a16="http://schemas.microsoft.com/office/drawing/2014/main" id="{C3C88883-C7B1-4CF8-BFE7-B3BB69A33341}"/>
              </a:ext>
            </a:extLst>
          </p:cNvPr>
          <p:cNvSpPr/>
          <p:nvPr/>
        </p:nvSpPr>
        <p:spPr>
          <a:xfrm>
            <a:off x="2829020" y="57045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05">
            <a:extLst>
              <a:ext uri="{FF2B5EF4-FFF2-40B4-BE49-F238E27FC236}">
                <a16:creationId xmlns:a16="http://schemas.microsoft.com/office/drawing/2014/main" id="{772BDB29-0F46-4746-9C99-B56428916F57}"/>
              </a:ext>
            </a:extLst>
          </p:cNvPr>
          <p:cNvSpPr/>
          <p:nvPr/>
        </p:nvSpPr>
        <p:spPr>
          <a:xfrm>
            <a:off x="1195483" y="506640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06">
            <a:extLst>
              <a:ext uri="{FF2B5EF4-FFF2-40B4-BE49-F238E27FC236}">
                <a16:creationId xmlns:a16="http://schemas.microsoft.com/office/drawing/2014/main" id="{DE736E2E-7860-429C-BE8F-841CCD115F9C}"/>
              </a:ext>
            </a:extLst>
          </p:cNvPr>
          <p:cNvSpPr/>
          <p:nvPr/>
        </p:nvSpPr>
        <p:spPr>
          <a:xfrm>
            <a:off x="2633758" y="5188640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07">
            <a:extLst>
              <a:ext uri="{FF2B5EF4-FFF2-40B4-BE49-F238E27FC236}">
                <a16:creationId xmlns:a16="http://schemas.microsoft.com/office/drawing/2014/main" id="{749123EE-AF82-4531-A1E0-4239A13D3A39}"/>
              </a:ext>
            </a:extLst>
          </p:cNvPr>
          <p:cNvSpPr/>
          <p:nvPr/>
        </p:nvSpPr>
        <p:spPr>
          <a:xfrm>
            <a:off x="2765520" y="5233090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08">
            <a:extLst>
              <a:ext uri="{FF2B5EF4-FFF2-40B4-BE49-F238E27FC236}">
                <a16:creationId xmlns:a16="http://schemas.microsoft.com/office/drawing/2014/main" id="{236CC0B5-0F9E-4A41-BB21-075452A3BEC6}"/>
              </a:ext>
            </a:extLst>
          </p:cNvPr>
          <p:cNvSpPr/>
          <p:nvPr/>
        </p:nvSpPr>
        <p:spPr>
          <a:xfrm>
            <a:off x="1639983" y="4669528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09">
            <a:extLst>
              <a:ext uri="{FF2B5EF4-FFF2-40B4-BE49-F238E27FC236}">
                <a16:creationId xmlns:a16="http://schemas.microsoft.com/office/drawing/2014/main" id="{E372C8BE-46AD-4BB5-96EA-A83EFC153619}"/>
              </a:ext>
            </a:extLst>
          </p:cNvPr>
          <p:cNvSpPr/>
          <p:nvPr/>
        </p:nvSpPr>
        <p:spPr>
          <a:xfrm>
            <a:off x="3560858" y="4347265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0">
            <a:extLst>
              <a:ext uri="{FF2B5EF4-FFF2-40B4-BE49-F238E27FC236}">
                <a16:creationId xmlns:a16="http://schemas.microsoft.com/office/drawing/2014/main" id="{C867466E-4952-4665-B9FC-6CEEFE0A9227}"/>
              </a:ext>
            </a:extLst>
          </p:cNvPr>
          <p:cNvSpPr/>
          <p:nvPr/>
        </p:nvSpPr>
        <p:spPr>
          <a:xfrm>
            <a:off x="6277070" y="33788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1">
            <a:extLst>
              <a:ext uri="{FF2B5EF4-FFF2-40B4-BE49-F238E27FC236}">
                <a16:creationId xmlns:a16="http://schemas.microsoft.com/office/drawing/2014/main" id="{BE564AA7-2393-4571-9E66-E9BD4D657052}"/>
              </a:ext>
            </a:extLst>
          </p:cNvPr>
          <p:cNvSpPr/>
          <p:nvPr/>
        </p:nvSpPr>
        <p:spPr>
          <a:xfrm>
            <a:off x="4554633" y="41535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2">
            <a:extLst>
              <a:ext uri="{FF2B5EF4-FFF2-40B4-BE49-F238E27FC236}">
                <a16:creationId xmlns:a16="http://schemas.microsoft.com/office/drawing/2014/main" id="{A10504E8-ADEB-46C6-AC9C-5FDDAD0D6733}"/>
              </a:ext>
            </a:extLst>
          </p:cNvPr>
          <p:cNvSpPr/>
          <p:nvPr/>
        </p:nvSpPr>
        <p:spPr>
          <a:xfrm>
            <a:off x="2697258" y="2794690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3">
            <a:extLst>
              <a:ext uri="{FF2B5EF4-FFF2-40B4-BE49-F238E27FC236}">
                <a16:creationId xmlns:a16="http://schemas.microsoft.com/office/drawing/2014/main" id="{D318E088-5426-40B7-A3BB-B7103EBA3A33}"/>
              </a:ext>
            </a:extLst>
          </p:cNvPr>
          <p:cNvSpPr/>
          <p:nvPr/>
        </p:nvSpPr>
        <p:spPr>
          <a:xfrm>
            <a:off x="6408833" y="260101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14">
            <a:extLst>
              <a:ext uri="{FF2B5EF4-FFF2-40B4-BE49-F238E27FC236}">
                <a16:creationId xmlns:a16="http://schemas.microsoft.com/office/drawing/2014/main" id="{E3EF5729-96FF-4DFB-8453-F39039C29734}"/>
              </a:ext>
            </a:extLst>
          </p:cNvPr>
          <p:cNvSpPr/>
          <p:nvPr/>
        </p:nvSpPr>
        <p:spPr>
          <a:xfrm>
            <a:off x="3261341" y="190583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15">
            <a:extLst>
              <a:ext uri="{FF2B5EF4-FFF2-40B4-BE49-F238E27FC236}">
                <a16:creationId xmlns:a16="http://schemas.microsoft.com/office/drawing/2014/main" id="{736EB1D3-6060-4A57-B38F-F9F84B7BA761}"/>
              </a:ext>
            </a:extLst>
          </p:cNvPr>
          <p:cNvSpPr/>
          <p:nvPr/>
        </p:nvSpPr>
        <p:spPr>
          <a:xfrm>
            <a:off x="3029045" y="2407340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16">
            <a:extLst>
              <a:ext uri="{FF2B5EF4-FFF2-40B4-BE49-F238E27FC236}">
                <a16:creationId xmlns:a16="http://schemas.microsoft.com/office/drawing/2014/main" id="{FED95756-2DD4-47DB-8676-2D648AB5F7C2}"/>
              </a:ext>
            </a:extLst>
          </p:cNvPr>
          <p:cNvSpPr/>
          <p:nvPr/>
        </p:nvSpPr>
        <p:spPr>
          <a:xfrm>
            <a:off x="2367058" y="3442390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17">
            <a:extLst>
              <a:ext uri="{FF2B5EF4-FFF2-40B4-BE49-F238E27FC236}">
                <a16:creationId xmlns:a16="http://schemas.microsoft.com/office/drawing/2014/main" id="{A8A182F4-4D08-45A4-AE38-3998A771BE2B}"/>
              </a:ext>
            </a:extLst>
          </p:cNvPr>
          <p:cNvSpPr/>
          <p:nvPr/>
        </p:nvSpPr>
        <p:spPr>
          <a:xfrm>
            <a:off x="5148358" y="260101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18">
            <a:extLst>
              <a:ext uri="{FF2B5EF4-FFF2-40B4-BE49-F238E27FC236}">
                <a16:creationId xmlns:a16="http://schemas.microsoft.com/office/drawing/2014/main" id="{A27B0BBF-19CD-4716-B20A-D378EBE0161C}"/>
              </a:ext>
            </a:extLst>
          </p:cNvPr>
          <p:cNvSpPr/>
          <p:nvPr/>
        </p:nvSpPr>
        <p:spPr>
          <a:xfrm>
            <a:off x="4619720" y="266610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19">
            <a:extLst>
              <a:ext uri="{FF2B5EF4-FFF2-40B4-BE49-F238E27FC236}">
                <a16:creationId xmlns:a16="http://schemas.microsoft.com/office/drawing/2014/main" id="{092ECAE5-FE87-47D5-A1DE-47C3431A8060}"/>
              </a:ext>
            </a:extLst>
          </p:cNvPr>
          <p:cNvSpPr/>
          <p:nvPr/>
        </p:nvSpPr>
        <p:spPr>
          <a:xfrm>
            <a:off x="2433733" y="2085078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0">
            <a:extLst>
              <a:ext uri="{FF2B5EF4-FFF2-40B4-BE49-F238E27FC236}">
                <a16:creationId xmlns:a16="http://schemas.microsoft.com/office/drawing/2014/main" id="{94EAE27B-D097-49FC-9E24-0EC15A8381DB}"/>
              </a:ext>
            </a:extLst>
          </p:cNvPr>
          <p:cNvSpPr/>
          <p:nvPr/>
        </p:nvSpPr>
        <p:spPr>
          <a:xfrm>
            <a:off x="1705070" y="2148578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1">
            <a:extLst>
              <a:ext uri="{FF2B5EF4-FFF2-40B4-BE49-F238E27FC236}">
                <a16:creationId xmlns:a16="http://schemas.microsoft.com/office/drawing/2014/main" id="{4EBBBFE8-4846-4FA0-B65A-484AA8563134}"/>
              </a:ext>
            </a:extLst>
          </p:cNvPr>
          <p:cNvSpPr/>
          <p:nvPr/>
        </p:nvSpPr>
        <p:spPr>
          <a:xfrm>
            <a:off x="5349970" y="3442390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2">
            <a:extLst>
              <a:ext uri="{FF2B5EF4-FFF2-40B4-BE49-F238E27FC236}">
                <a16:creationId xmlns:a16="http://schemas.microsoft.com/office/drawing/2014/main" id="{69C04763-A222-4969-A392-D316EBB07F13}"/>
              </a:ext>
            </a:extLst>
          </p:cNvPr>
          <p:cNvSpPr/>
          <p:nvPr/>
        </p:nvSpPr>
        <p:spPr>
          <a:xfrm>
            <a:off x="3892645" y="4153590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3">
            <a:extLst>
              <a:ext uri="{FF2B5EF4-FFF2-40B4-BE49-F238E27FC236}">
                <a16:creationId xmlns:a16="http://schemas.microsoft.com/office/drawing/2014/main" id="{E46FB4C3-FD78-42BC-9BDD-C424958B1EAD}"/>
              </a:ext>
            </a:extLst>
          </p:cNvPr>
          <p:cNvSpPr/>
          <p:nvPr/>
        </p:nvSpPr>
        <p:spPr>
          <a:xfrm>
            <a:off x="4949920" y="3959915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24">
            <a:extLst>
              <a:ext uri="{FF2B5EF4-FFF2-40B4-BE49-F238E27FC236}">
                <a16:creationId xmlns:a16="http://schemas.microsoft.com/office/drawing/2014/main" id="{EF159574-CAFA-4F48-B4BF-91BC48123D37}"/>
              </a:ext>
            </a:extLst>
          </p:cNvPr>
          <p:cNvSpPr/>
          <p:nvPr/>
        </p:nvSpPr>
        <p:spPr>
          <a:xfrm>
            <a:off x="2897283" y="2085078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25">
            <a:extLst>
              <a:ext uri="{FF2B5EF4-FFF2-40B4-BE49-F238E27FC236}">
                <a16:creationId xmlns:a16="http://schemas.microsoft.com/office/drawing/2014/main" id="{6DFDD850-A4F4-48FD-BD86-5F0EC331B982}"/>
              </a:ext>
            </a:extLst>
          </p:cNvPr>
          <p:cNvSpPr/>
          <p:nvPr/>
        </p:nvSpPr>
        <p:spPr>
          <a:xfrm>
            <a:off x="6343745" y="3829740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26">
            <a:extLst>
              <a:ext uri="{FF2B5EF4-FFF2-40B4-BE49-F238E27FC236}">
                <a16:creationId xmlns:a16="http://schemas.microsoft.com/office/drawing/2014/main" id="{059FDC52-A070-4B67-A820-1690546329A8}"/>
              </a:ext>
            </a:extLst>
          </p:cNvPr>
          <p:cNvSpPr/>
          <p:nvPr/>
        </p:nvSpPr>
        <p:spPr>
          <a:xfrm>
            <a:off x="1189133" y="324712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27">
            <a:extLst>
              <a:ext uri="{FF2B5EF4-FFF2-40B4-BE49-F238E27FC236}">
                <a16:creationId xmlns:a16="http://schemas.microsoft.com/office/drawing/2014/main" id="{C36E53AA-CB59-4C2A-9B16-79FD595BB864}"/>
              </a:ext>
            </a:extLst>
          </p:cNvPr>
          <p:cNvSpPr/>
          <p:nvPr/>
        </p:nvSpPr>
        <p:spPr>
          <a:xfrm>
            <a:off x="4421283" y="4607615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28">
            <a:extLst>
              <a:ext uri="{FF2B5EF4-FFF2-40B4-BE49-F238E27FC236}">
                <a16:creationId xmlns:a16="http://schemas.microsoft.com/office/drawing/2014/main" id="{2CB95173-DB61-45D1-AAE9-6F847C2199B7}"/>
              </a:ext>
            </a:extLst>
          </p:cNvPr>
          <p:cNvSpPr/>
          <p:nvPr/>
        </p:nvSpPr>
        <p:spPr>
          <a:xfrm>
            <a:off x="1438370" y="2342253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29">
            <a:extLst>
              <a:ext uri="{FF2B5EF4-FFF2-40B4-BE49-F238E27FC236}">
                <a16:creationId xmlns:a16="http://schemas.microsoft.com/office/drawing/2014/main" id="{0EF188AA-F1F3-425B-960A-8223D7EF4657}"/>
              </a:ext>
            </a:extLst>
          </p:cNvPr>
          <p:cNvSpPr/>
          <p:nvPr/>
        </p:nvSpPr>
        <p:spPr>
          <a:xfrm>
            <a:off x="1505045" y="3350315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0">
            <a:extLst>
              <a:ext uri="{FF2B5EF4-FFF2-40B4-BE49-F238E27FC236}">
                <a16:creationId xmlns:a16="http://schemas.microsoft.com/office/drawing/2014/main" id="{0EA2AF29-30CF-4A4C-ABB4-B31D72D56732}"/>
              </a:ext>
            </a:extLst>
          </p:cNvPr>
          <p:cNvSpPr/>
          <p:nvPr/>
        </p:nvSpPr>
        <p:spPr>
          <a:xfrm>
            <a:off x="5746845" y="45425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1">
            <a:extLst>
              <a:ext uri="{FF2B5EF4-FFF2-40B4-BE49-F238E27FC236}">
                <a16:creationId xmlns:a16="http://schemas.microsoft.com/office/drawing/2014/main" id="{1E1CC71F-0F5A-4FE1-8FC3-B2B9A4BEA8BE}"/>
              </a:ext>
            </a:extLst>
          </p:cNvPr>
          <p:cNvSpPr/>
          <p:nvPr/>
        </p:nvSpPr>
        <p:spPr>
          <a:xfrm>
            <a:off x="1174845" y="2019990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2">
            <a:extLst>
              <a:ext uri="{FF2B5EF4-FFF2-40B4-BE49-F238E27FC236}">
                <a16:creationId xmlns:a16="http://schemas.microsoft.com/office/drawing/2014/main" id="{594C7CAD-62AC-4968-A826-FF4741FFC52E}"/>
              </a:ext>
            </a:extLst>
          </p:cNvPr>
          <p:cNvSpPr/>
          <p:nvPr/>
        </p:nvSpPr>
        <p:spPr>
          <a:xfrm>
            <a:off x="1814608" y="432345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3">
            <a:extLst>
              <a:ext uri="{FF2B5EF4-FFF2-40B4-BE49-F238E27FC236}">
                <a16:creationId xmlns:a16="http://schemas.microsoft.com/office/drawing/2014/main" id="{1C063E00-6AC2-45C4-B065-3C9270C28FE3}"/>
              </a:ext>
            </a:extLst>
          </p:cNvPr>
          <p:cNvSpPr/>
          <p:nvPr/>
        </p:nvSpPr>
        <p:spPr>
          <a:xfrm>
            <a:off x="1430433" y="3428103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34">
            <a:extLst>
              <a:ext uri="{FF2B5EF4-FFF2-40B4-BE49-F238E27FC236}">
                <a16:creationId xmlns:a16="http://schemas.microsoft.com/office/drawing/2014/main" id="{47D268DC-D0AF-459D-81BC-2397067CCBC7}"/>
              </a:ext>
            </a:extLst>
          </p:cNvPr>
          <p:cNvSpPr/>
          <p:nvPr/>
        </p:nvSpPr>
        <p:spPr>
          <a:xfrm>
            <a:off x="1768570" y="3053453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35">
            <a:extLst>
              <a:ext uri="{FF2B5EF4-FFF2-40B4-BE49-F238E27FC236}">
                <a16:creationId xmlns:a16="http://schemas.microsoft.com/office/drawing/2014/main" id="{FE9AB8AC-9083-4129-B00B-23452FFAA28F}"/>
              </a:ext>
            </a:extLst>
          </p:cNvPr>
          <p:cNvSpPr/>
          <p:nvPr/>
        </p:nvSpPr>
        <p:spPr>
          <a:xfrm>
            <a:off x="1246283" y="4528240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36">
            <a:extLst>
              <a:ext uri="{FF2B5EF4-FFF2-40B4-BE49-F238E27FC236}">
                <a16:creationId xmlns:a16="http://schemas.microsoft.com/office/drawing/2014/main" id="{8B2B7ADD-647D-4359-AE90-30D672560455}"/>
              </a:ext>
            </a:extLst>
          </p:cNvPr>
          <p:cNvSpPr/>
          <p:nvPr/>
        </p:nvSpPr>
        <p:spPr>
          <a:xfrm>
            <a:off x="1570133" y="4774303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37">
            <a:extLst>
              <a:ext uri="{FF2B5EF4-FFF2-40B4-BE49-F238E27FC236}">
                <a16:creationId xmlns:a16="http://schemas.microsoft.com/office/drawing/2014/main" id="{D70548BD-A150-4822-8BD6-8FD4DE9E9BD2}"/>
              </a:ext>
            </a:extLst>
          </p:cNvPr>
          <p:cNvSpPr/>
          <p:nvPr/>
        </p:nvSpPr>
        <p:spPr>
          <a:xfrm>
            <a:off x="1505045" y="2794690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38">
            <a:extLst>
              <a:ext uri="{FF2B5EF4-FFF2-40B4-BE49-F238E27FC236}">
                <a16:creationId xmlns:a16="http://schemas.microsoft.com/office/drawing/2014/main" id="{4B99884B-494E-478D-8D3E-BE26F0341672}"/>
              </a:ext>
            </a:extLst>
          </p:cNvPr>
          <p:cNvSpPr/>
          <p:nvPr/>
        </p:nvSpPr>
        <p:spPr>
          <a:xfrm>
            <a:off x="4156170" y="2472428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39">
            <a:extLst>
              <a:ext uri="{FF2B5EF4-FFF2-40B4-BE49-F238E27FC236}">
                <a16:creationId xmlns:a16="http://schemas.microsoft.com/office/drawing/2014/main" id="{AFAADF7C-1CEB-41E3-AC1D-F0E7E99EF03E}"/>
              </a:ext>
            </a:extLst>
          </p:cNvPr>
          <p:cNvSpPr/>
          <p:nvPr/>
        </p:nvSpPr>
        <p:spPr>
          <a:xfrm>
            <a:off x="2100358" y="2472428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0">
            <a:extLst>
              <a:ext uri="{FF2B5EF4-FFF2-40B4-BE49-F238E27FC236}">
                <a16:creationId xmlns:a16="http://schemas.microsoft.com/office/drawing/2014/main" id="{EC6B759A-FCAD-4272-B23A-0B73E388F61E}"/>
              </a:ext>
            </a:extLst>
          </p:cNvPr>
          <p:cNvSpPr/>
          <p:nvPr/>
        </p:nvSpPr>
        <p:spPr>
          <a:xfrm>
            <a:off x="1041495" y="2794690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1">
            <a:extLst>
              <a:ext uri="{FF2B5EF4-FFF2-40B4-BE49-F238E27FC236}">
                <a16:creationId xmlns:a16="http://schemas.microsoft.com/office/drawing/2014/main" id="{3E2F7719-DAAE-47AF-BC1C-C26E59B90777}"/>
              </a:ext>
            </a:extLst>
          </p:cNvPr>
          <p:cNvSpPr/>
          <p:nvPr/>
        </p:nvSpPr>
        <p:spPr>
          <a:xfrm>
            <a:off x="5019770" y="1905839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2">
            <a:extLst>
              <a:ext uri="{FF2B5EF4-FFF2-40B4-BE49-F238E27FC236}">
                <a16:creationId xmlns:a16="http://schemas.microsoft.com/office/drawing/2014/main" id="{E1A28138-45BF-473E-B10C-48C40CD22AA5}"/>
              </a:ext>
            </a:extLst>
          </p:cNvPr>
          <p:cNvSpPr/>
          <p:nvPr/>
        </p:nvSpPr>
        <p:spPr>
          <a:xfrm>
            <a:off x="1305020" y="292645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3">
            <a:extLst>
              <a:ext uri="{FF2B5EF4-FFF2-40B4-BE49-F238E27FC236}">
                <a16:creationId xmlns:a16="http://schemas.microsoft.com/office/drawing/2014/main" id="{DE9E11A9-8F4B-4223-A7D4-4C1E86C7F354}"/>
              </a:ext>
            </a:extLst>
          </p:cNvPr>
          <p:cNvSpPr/>
          <p:nvPr/>
        </p:nvSpPr>
        <p:spPr>
          <a:xfrm>
            <a:off x="4354608" y="2991540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44">
            <a:extLst>
              <a:ext uri="{FF2B5EF4-FFF2-40B4-BE49-F238E27FC236}">
                <a16:creationId xmlns:a16="http://schemas.microsoft.com/office/drawing/2014/main" id="{BA88405C-10B6-4604-AF91-9CEA57CB63A7}"/>
              </a:ext>
            </a:extLst>
          </p:cNvPr>
          <p:cNvSpPr/>
          <p:nvPr/>
        </p:nvSpPr>
        <p:spPr>
          <a:xfrm>
            <a:off x="6145308" y="4282178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45">
            <a:extLst>
              <a:ext uri="{FF2B5EF4-FFF2-40B4-BE49-F238E27FC236}">
                <a16:creationId xmlns:a16="http://schemas.microsoft.com/office/drawing/2014/main" id="{8C3B276E-539D-4A44-BEFD-1E5064187949}"/>
              </a:ext>
            </a:extLst>
          </p:cNvPr>
          <p:cNvSpPr/>
          <p:nvPr/>
        </p:nvSpPr>
        <p:spPr>
          <a:xfrm>
            <a:off x="6673945" y="454252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46">
            <a:extLst>
              <a:ext uri="{FF2B5EF4-FFF2-40B4-BE49-F238E27FC236}">
                <a16:creationId xmlns:a16="http://schemas.microsoft.com/office/drawing/2014/main" id="{0BEB9DAE-DBBE-443C-A02E-AE065A818FCE}"/>
              </a:ext>
            </a:extLst>
          </p:cNvPr>
          <p:cNvSpPr/>
          <p:nvPr/>
        </p:nvSpPr>
        <p:spPr>
          <a:xfrm>
            <a:off x="6807295" y="363606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47">
            <a:extLst>
              <a:ext uri="{FF2B5EF4-FFF2-40B4-BE49-F238E27FC236}">
                <a16:creationId xmlns:a16="http://schemas.microsoft.com/office/drawing/2014/main" id="{EB282D51-154A-48ED-86DA-A3221B8B2D16}"/>
              </a:ext>
            </a:extLst>
          </p:cNvPr>
          <p:cNvSpPr/>
          <p:nvPr/>
        </p:nvSpPr>
        <p:spPr>
          <a:xfrm>
            <a:off x="1505045" y="3053453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48">
            <a:extLst>
              <a:ext uri="{FF2B5EF4-FFF2-40B4-BE49-F238E27FC236}">
                <a16:creationId xmlns:a16="http://schemas.microsoft.com/office/drawing/2014/main" id="{CD37670B-5C3D-494F-9948-DF4B27015269}"/>
              </a:ext>
            </a:extLst>
          </p:cNvPr>
          <p:cNvSpPr/>
          <p:nvPr/>
        </p:nvSpPr>
        <p:spPr>
          <a:xfrm>
            <a:off x="1438370" y="195490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49">
            <a:extLst>
              <a:ext uri="{FF2B5EF4-FFF2-40B4-BE49-F238E27FC236}">
                <a16:creationId xmlns:a16="http://schemas.microsoft.com/office/drawing/2014/main" id="{B6F554A0-CAC9-412E-8CFA-4A1924DA1AA8}"/>
              </a:ext>
            </a:extLst>
          </p:cNvPr>
          <p:cNvSpPr/>
          <p:nvPr/>
        </p:nvSpPr>
        <p:spPr>
          <a:xfrm>
            <a:off x="6807295" y="204985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0">
            <a:extLst>
              <a:ext uri="{FF2B5EF4-FFF2-40B4-BE49-F238E27FC236}">
                <a16:creationId xmlns:a16="http://schemas.microsoft.com/office/drawing/2014/main" id="{894CAE82-C527-4607-8D03-81C4632F4DDA}"/>
              </a:ext>
            </a:extLst>
          </p:cNvPr>
          <p:cNvSpPr/>
          <p:nvPr/>
        </p:nvSpPr>
        <p:spPr>
          <a:xfrm>
            <a:off x="6673945" y="318204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1">
            <a:extLst>
              <a:ext uri="{FF2B5EF4-FFF2-40B4-BE49-F238E27FC236}">
                <a16:creationId xmlns:a16="http://schemas.microsoft.com/office/drawing/2014/main" id="{CD3EFEC5-DBEF-4690-AB05-5C8A1EC8ABF0}"/>
              </a:ext>
            </a:extLst>
          </p:cNvPr>
          <p:cNvSpPr/>
          <p:nvPr/>
        </p:nvSpPr>
        <p:spPr>
          <a:xfrm>
            <a:off x="6277070" y="292645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2">
            <a:extLst>
              <a:ext uri="{FF2B5EF4-FFF2-40B4-BE49-F238E27FC236}">
                <a16:creationId xmlns:a16="http://schemas.microsoft.com/office/drawing/2014/main" id="{83B05DC1-2980-4469-98C4-7556F5BAD4B5}"/>
              </a:ext>
            </a:extLst>
          </p:cNvPr>
          <p:cNvSpPr/>
          <p:nvPr/>
        </p:nvSpPr>
        <p:spPr>
          <a:xfrm>
            <a:off x="5943695" y="3766240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3">
            <a:extLst>
              <a:ext uri="{FF2B5EF4-FFF2-40B4-BE49-F238E27FC236}">
                <a16:creationId xmlns:a16="http://schemas.microsoft.com/office/drawing/2014/main" id="{AF0CFF88-3634-411F-A35E-BFA84A297EA6}"/>
              </a:ext>
            </a:extLst>
          </p:cNvPr>
          <p:cNvSpPr/>
          <p:nvPr/>
        </p:nvSpPr>
        <p:spPr>
          <a:xfrm>
            <a:off x="1970183" y="28613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54">
            <a:extLst>
              <a:ext uri="{FF2B5EF4-FFF2-40B4-BE49-F238E27FC236}">
                <a16:creationId xmlns:a16="http://schemas.microsoft.com/office/drawing/2014/main" id="{7423111B-8298-4EF9-A51F-17869C869F1C}"/>
              </a:ext>
            </a:extLst>
          </p:cNvPr>
          <p:cNvSpPr/>
          <p:nvPr/>
        </p:nvSpPr>
        <p:spPr>
          <a:xfrm>
            <a:off x="5283295" y="292645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55">
            <a:extLst>
              <a:ext uri="{FF2B5EF4-FFF2-40B4-BE49-F238E27FC236}">
                <a16:creationId xmlns:a16="http://schemas.microsoft.com/office/drawing/2014/main" id="{C1513519-A239-4ED6-865B-F006D93DE79C}"/>
              </a:ext>
            </a:extLst>
          </p:cNvPr>
          <p:cNvSpPr/>
          <p:nvPr/>
        </p:nvSpPr>
        <p:spPr>
          <a:xfrm>
            <a:off x="3294158" y="318204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56">
            <a:extLst>
              <a:ext uri="{FF2B5EF4-FFF2-40B4-BE49-F238E27FC236}">
                <a16:creationId xmlns:a16="http://schemas.microsoft.com/office/drawing/2014/main" id="{4EB072D9-7C1E-4317-B1C2-9E470EE9E910}"/>
              </a:ext>
            </a:extLst>
          </p:cNvPr>
          <p:cNvSpPr/>
          <p:nvPr/>
        </p:nvSpPr>
        <p:spPr>
          <a:xfrm>
            <a:off x="2433733" y="3701153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57">
            <a:extLst>
              <a:ext uri="{FF2B5EF4-FFF2-40B4-BE49-F238E27FC236}">
                <a16:creationId xmlns:a16="http://schemas.microsoft.com/office/drawing/2014/main" id="{42717BF4-C685-413D-B64D-791DDA008E23}"/>
              </a:ext>
            </a:extLst>
          </p:cNvPr>
          <p:cNvSpPr/>
          <p:nvPr/>
        </p:nvSpPr>
        <p:spPr>
          <a:xfrm>
            <a:off x="1239933" y="2666103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58">
            <a:extLst>
              <a:ext uri="{FF2B5EF4-FFF2-40B4-BE49-F238E27FC236}">
                <a16:creationId xmlns:a16="http://schemas.microsoft.com/office/drawing/2014/main" id="{809BD27C-D6A2-4E78-BBEB-5A2787C7AD80}"/>
              </a:ext>
            </a:extLst>
          </p:cNvPr>
          <p:cNvSpPr/>
          <p:nvPr/>
        </p:nvSpPr>
        <p:spPr>
          <a:xfrm>
            <a:off x="1174845" y="2278753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59">
            <a:extLst>
              <a:ext uri="{FF2B5EF4-FFF2-40B4-BE49-F238E27FC236}">
                <a16:creationId xmlns:a16="http://schemas.microsoft.com/office/drawing/2014/main" id="{061DA54C-9D14-4A51-862B-7049563064D3}"/>
              </a:ext>
            </a:extLst>
          </p:cNvPr>
          <p:cNvSpPr/>
          <p:nvPr/>
        </p:nvSpPr>
        <p:spPr>
          <a:xfrm>
            <a:off x="974820" y="1891403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0">
            <a:extLst>
              <a:ext uri="{FF2B5EF4-FFF2-40B4-BE49-F238E27FC236}">
                <a16:creationId xmlns:a16="http://schemas.microsoft.com/office/drawing/2014/main" id="{8CBEC0BD-656F-4F47-AE37-A84876C35F52}"/>
              </a:ext>
            </a:extLst>
          </p:cNvPr>
          <p:cNvSpPr/>
          <p:nvPr/>
        </p:nvSpPr>
        <p:spPr>
          <a:xfrm>
            <a:off x="3892645" y="4669528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1">
            <a:extLst>
              <a:ext uri="{FF2B5EF4-FFF2-40B4-BE49-F238E27FC236}">
                <a16:creationId xmlns:a16="http://schemas.microsoft.com/office/drawing/2014/main" id="{88399383-540A-4B90-8E47-3D4F1496163D}"/>
              </a:ext>
            </a:extLst>
          </p:cNvPr>
          <p:cNvSpPr/>
          <p:nvPr/>
        </p:nvSpPr>
        <p:spPr>
          <a:xfrm>
            <a:off x="3029045" y="3442390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2">
            <a:extLst>
              <a:ext uri="{FF2B5EF4-FFF2-40B4-BE49-F238E27FC236}">
                <a16:creationId xmlns:a16="http://schemas.microsoft.com/office/drawing/2014/main" id="{CB4B2DE6-12FB-4381-BEF7-0A60152D5BED}"/>
              </a:ext>
            </a:extLst>
          </p:cNvPr>
          <p:cNvSpPr/>
          <p:nvPr/>
        </p:nvSpPr>
        <p:spPr>
          <a:xfrm>
            <a:off x="1970183" y="3310628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3">
            <a:extLst>
              <a:ext uri="{FF2B5EF4-FFF2-40B4-BE49-F238E27FC236}">
                <a16:creationId xmlns:a16="http://schemas.microsoft.com/office/drawing/2014/main" id="{B27523BC-FD99-4BF7-8453-A690D4D0E24A}"/>
              </a:ext>
            </a:extLst>
          </p:cNvPr>
          <p:cNvSpPr/>
          <p:nvPr/>
        </p:nvSpPr>
        <p:spPr>
          <a:xfrm>
            <a:off x="4619720" y="363606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64">
            <a:extLst>
              <a:ext uri="{FF2B5EF4-FFF2-40B4-BE49-F238E27FC236}">
                <a16:creationId xmlns:a16="http://schemas.microsoft.com/office/drawing/2014/main" id="{8784B8CC-1ACA-44A6-8DB9-9759D1A28C79}"/>
              </a:ext>
            </a:extLst>
          </p:cNvPr>
          <p:cNvSpPr/>
          <p:nvPr/>
        </p:nvSpPr>
        <p:spPr>
          <a:xfrm>
            <a:off x="2963958" y="3829740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65">
            <a:extLst>
              <a:ext uri="{FF2B5EF4-FFF2-40B4-BE49-F238E27FC236}">
                <a16:creationId xmlns:a16="http://schemas.microsoft.com/office/drawing/2014/main" id="{78A5404E-820F-4D69-BD62-22FAAD14D86C}"/>
              </a:ext>
            </a:extLst>
          </p:cNvPr>
          <p:cNvSpPr/>
          <p:nvPr/>
        </p:nvSpPr>
        <p:spPr>
          <a:xfrm>
            <a:off x="5084858" y="4413940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66">
            <a:extLst>
              <a:ext uri="{FF2B5EF4-FFF2-40B4-BE49-F238E27FC236}">
                <a16:creationId xmlns:a16="http://schemas.microsoft.com/office/drawing/2014/main" id="{FF5686B0-0B00-4367-A77C-DE6A95A6E7D7}"/>
              </a:ext>
            </a:extLst>
          </p:cNvPr>
          <p:cNvSpPr/>
          <p:nvPr/>
        </p:nvSpPr>
        <p:spPr>
          <a:xfrm>
            <a:off x="6077045" y="221366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67">
            <a:extLst>
              <a:ext uri="{FF2B5EF4-FFF2-40B4-BE49-F238E27FC236}">
                <a16:creationId xmlns:a16="http://schemas.microsoft.com/office/drawing/2014/main" id="{C3FD6C0B-61A9-4404-AE3E-B5A92EB08482}"/>
              </a:ext>
            </a:extLst>
          </p:cNvPr>
          <p:cNvSpPr/>
          <p:nvPr/>
        </p:nvSpPr>
        <p:spPr>
          <a:xfrm>
            <a:off x="5813520" y="3701153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68">
            <a:extLst>
              <a:ext uri="{FF2B5EF4-FFF2-40B4-BE49-F238E27FC236}">
                <a16:creationId xmlns:a16="http://schemas.microsoft.com/office/drawing/2014/main" id="{CE2BE350-77F5-4A93-9A6A-AA29143D3C34}"/>
              </a:ext>
            </a:extLst>
          </p:cNvPr>
          <p:cNvSpPr/>
          <p:nvPr/>
        </p:nvSpPr>
        <p:spPr>
          <a:xfrm>
            <a:off x="4091083" y="4477440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69">
            <a:extLst>
              <a:ext uri="{FF2B5EF4-FFF2-40B4-BE49-F238E27FC236}">
                <a16:creationId xmlns:a16="http://schemas.microsoft.com/office/drawing/2014/main" id="{A459612F-9036-4FAA-9CD8-3B189C67490B}"/>
              </a:ext>
            </a:extLst>
          </p:cNvPr>
          <p:cNvSpPr/>
          <p:nvPr/>
        </p:nvSpPr>
        <p:spPr>
          <a:xfrm>
            <a:off x="5943695" y="2926453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0">
            <a:extLst>
              <a:ext uri="{FF2B5EF4-FFF2-40B4-BE49-F238E27FC236}">
                <a16:creationId xmlns:a16="http://schemas.microsoft.com/office/drawing/2014/main" id="{2F81B960-6469-4888-9097-9D3BB2C64E6F}"/>
              </a:ext>
            </a:extLst>
          </p:cNvPr>
          <p:cNvSpPr/>
          <p:nvPr/>
        </p:nvSpPr>
        <p:spPr>
          <a:xfrm>
            <a:off x="3427508" y="324712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1">
            <a:extLst>
              <a:ext uri="{FF2B5EF4-FFF2-40B4-BE49-F238E27FC236}">
                <a16:creationId xmlns:a16="http://schemas.microsoft.com/office/drawing/2014/main" id="{277D7393-E5DC-4A6C-809E-ABF1C15E90AF}"/>
              </a:ext>
            </a:extLst>
          </p:cNvPr>
          <p:cNvSpPr/>
          <p:nvPr/>
        </p:nvSpPr>
        <p:spPr>
          <a:xfrm>
            <a:off x="3097308" y="3829740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2">
            <a:extLst>
              <a:ext uri="{FF2B5EF4-FFF2-40B4-BE49-F238E27FC236}">
                <a16:creationId xmlns:a16="http://schemas.microsoft.com/office/drawing/2014/main" id="{476BE3C0-4F5F-4810-A1A8-FAF51E421726}"/>
              </a:ext>
            </a:extLst>
          </p:cNvPr>
          <p:cNvSpPr/>
          <p:nvPr/>
        </p:nvSpPr>
        <p:spPr>
          <a:xfrm>
            <a:off x="5283295" y="311695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3">
            <a:extLst>
              <a:ext uri="{FF2B5EF4-FFF2-40B4-BE49-F238E27FC236}">
                <a16:creationId xmlns:a16="http://schemas.microsoft.com/office/drawing/2014/main" id="{D9919996-6422-4EE0-B13C-CD05E662AC78}"/>
              </a:ext>
            </a:extLst>
          </p:cNvPr>
          <p:cNvSpPr/>
          <p:nvPr/>
        </p:nvSpPr>
        <p:spPr>
          <a:xfrm>
            <a:off x="4156170" y="33788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74">
            <a:extLst>
              <a:ext uri="{FF2B5EF4-FFF2-40B4-BE49-F238E27FC236}">
                <a16:creationId xmlns:a16="http://schemas.microsoft.com/office/drawing/2014/main" id="{85112A7D-AC8D-42CD-BC78-97BD235AD8E9}"/>
              </a:ext>
            </a:extLst>
          </p:cNvPr>
          <p:cNvSpPr/>
          <p:nvPr/>
        </p:nvSpPr>
        <p:spPr>
          <a:xfrm>
            <a:off x="4021233" y="3701153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75">
            <a:extLst>
              <a:ext uri="{FF2B5EF4-FFF2-40B4-BE49-F238E27FC236}">
                <a16:creationId xmlns:a16="http://schemas.microsoft.com/office/drawing/2014/main" id="{2E830F38-C722-4274-98C5-C983DB475931}"/>
              </a:ext>
            </a:extLst>
          </p:cNvPr>
          <p:cNvSpPr/>
          <p:nvPr/>
        </p:nvSpPr>
        <p:spPr>
          <a:xfrm>
            <a:off x="4486370" y="3894828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76">
            <a:extLst>
              <a:ext uri="{FF2B5EF4-FFF2-40B4-BE49-F238E27FC236}">
                <a16:creationId xmlns:a16="http://schemas.microsoft.com/office/drawing/2014/main" id="{216DF204-6AFE-476C-98DB-1BECD39EC01C}"/>
              </a:ext>
            </a:extLst>
          </p:cNvPr>
          <p:cNvSpPr/>
          <p:nvPr/>
        </p:nvSpPr>
        <p:spPr>
          <a:xfrm>
            <a:off x="3294158" y="42821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77">
            <a:extLst>
              <a:ext uri="{FF2B5EF4-FFF2-40B4-BE49-F238E27FC236}">
                <a16:creationId xmlns:a16="http://schemas.microsoft.com/office/drawing/2014/main" id="{6DC8BDA9-5E67-4E15-BACE-3D22F5C2F3AC}"/>
              </a:ext>
            </a:extLst>
          </p:cNvPr>
          <p:cNvSpPr/>
          <p:nvPr/>
        </p:nvSpPr>
        <p:spPr>
          <a:xfrm>
            <a:off x="4554633" y="41535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78">
            <a:extLst>
              <a:ext uri="{FF2B5EF4-FFF2-40B4-BE49-F238E27FC236}">
                <a16:creationId xmlns:a16="http://schemas.microsoft.com/office/drawing/2014/main" id="{53FEB9B2-7BFA-47DA-9FC9-A4959B5D6C6D}"/>
              </a:ext>
            </a:extLst>
          </p:cNvPr>
          <p:cNvSpPr/>
          <p:nvPr/>
        </p:nvSpPr>
        <p:spPr>
          <a:xfrm>
            <a:off x="5878608" y="4153590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79">
            <a:extLst>
              <a:ext uri="{FF2B5EF4-FFF2-40B4-BE49-F238E27FC236}">
                <a16:creationId xmlns:a16="http://schemas.microsoft.com/office/drawing/2014/main" id="{3C5DED36-949C-4AC6-8047-14CDF320D210}"/>
              </a:ext>
            </a:extLst>
          </p:cNvPr>
          <p:cNvSpPr/>
          <p:nvPr/>
        </p:nvSpPr>
        <p:spPr>
          <a:xfrm>
            <a:off x="3691033" y="2794690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0">
            <a:extLst>
              <a:ext uri="{FF2B5EF4-FFF2-40B4-BE49-F238E27FC236}">
                <a16:creationId xmlns:a16="http://schemas.microsoft.com/office/drawing/2014/main" id="{A80EFF4C-60B8-49E1-97A9-36C82FCA6E31}"/>
              </a:ext>
            </a:extLst>
          </p:cNvPr>
          <p:cNvSpPr/>
          <p:nvPr/>
        </p:nvSpPr>
        <p:spPr>
          <a:xfrm>
            <a:off x="4818158" y="2601015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1">
            <a:extLst>
              <a:ext uri="{FF2B5EF4-FFF2-40B4-BE49-F238E27FC236}">
                <a16:creationId xmlns:a16="http://schemas.microsoft.com/office/drawing/2014/main" id="{5C692F1B-CC77-45AE-88F9-42A7E9F12EB5}"/>
              </a:ext>
            </a:extLst>
          </p:cNvPr>
          <p:cNvSpPr/>
          <p:nvPr/>
        </p:nvSpPr>
        <p:spPr>
          <a:xfrm>
            <a:off x="3892645" y="3310628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2">
            <a:extLst>
              <a:ext uri="{FF2B5EF4-FFF2-40B4-BE49-F238E27FC236}">
                <a16:creationId xmlns:a16="http://schemas.microsoft.com/office/drawing/2014/main" id="{2D545FD3-0357-43D2-8E1B-8D017C0ACB59}"/>
              </a:ext>
            </a:extLst>
          </p:cNvPr>
          <p:cNvSpPr/>
          <p:nvPr/>
        </p:nvSpPr>
        <p:spPr>
          <a:xfrm>
            <a:off x="5680170" y="4607615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3">
            <a:extLst>
              <a:ext uri="{FF2B5EF4-FFF2-40B4-BE49-F238E27FC236}">
                <a16:creationId xmlns:a16="http://schemas.microsoft.com/office/drawing/2014/main" id="{1718CD6C-A4E6-4BED-B0A2-99220257D4EA}"/>
              </a:ext>
            </a:extLst>
          </p:cNvPr>
          <p:cNvSpPr/>
          <p:nvPr/>
        </p:nvSpPr>
        <p:spPr>
          <a:xfrm>
            <a:off x="6343745" y="3959915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84">
            <a:extLst>
              <a:ext uri="{FF2B5EF4-FFF2-40B4-BE49-F238E27FC236}">
                <a16:creationId xmlns:a16="http://schemas.microsoft.com/office/drawing/2014/main" id="{FBE023C3-5D7F-4D22-8746-AC119D662585}"/>
              </a:ext>
            </a:extLst>
          </p:cNvPr>
          <p:cNvSpPr/>
          <p:nvPr/>
        </p:nvSpPr>
        <p:spPr>
          <a:xfrm>
            <a:off x="6208808" y="2472428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85">
            <a:extLst>
              <a:ext uri="{FF2B5EF4-FFF2-40B4-BE49-F238E27FC236}">
                <a16:creationId xmlns:a16="http://schemas.microsoft.com/office/drawing/2014/main" id="{B02C7732-0662-4467-88F3-D9060E70977F}"/>
              </a:ext>
            </a:extLst>
          </p:cNvPr>
          <p:cNvSpPr/>
          <p:nvPr/>
        </p:nvSpPr>
        <p:spPr>
          <a:xfrm>
            <a:off x="6208808" y="3507478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86">
            <a:extLst>
              <a:ext uri="{FF2B5EF4-FFF2-40B4-BE49-F238E27FC236}">
                <a16:creationId xmlns:a16="http://schemas.microsoft.com/office/drawing/2014/main" id="{DC96284A-E155-4C8F-8BF6-3FF34990608E}"/>
              </a:ext>
            </a:extLst>
          </p:cNvPr>
          <p:cNvSpPr/>
          <p:nvPr/>
        </p:nvSpPr>
        <p:spPr>
          <a:xfrm>
            <a:off x="5813520" y="3247128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87">
            <a:extLst>
              <a:ext uri="{FF2B5EF4-FFF2-40B4-BE49-F238E27FC236}">
                <a16:creationId xmlns:a16="http://schemas.microsoft.com/office/drawing/2014/main" id="{44BF5A61-DD69-4500-9C81-0ECA75DAD28A}"/>
              </a:ext>
            </a:extLst>
          </p:cNvPr>
          <p:cNvSpPr/>
          <p:nvPr/>
        </p:nvSpPr>
        <p:spPr>
          <a:xfrm>
            <a:off x="5480145" y="408850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88">
            <a:extLst>
              <a:ext uri="{FF2B5EF4-FFF2-40B4-BE49-F238E27FC236}">
                <a16:creationId xmlns:a16="http://schemas.microsoft.com/office/drawing/2014/main" id="{5961592B-142A-4920-9212-1F04D15E0EF4}"/>
              </a:ext>
            </a:extLst>
          </p:cNvPr>
          <p:cNvSpPr/>
          <p:nvPr/>
        </p:nvSpPr>
        <p:spPr>
          <a:xfrm>
            <a:off x="4818158" y="3247128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89">
            <a:extLst>
              <a:ext uri="{FF2B5EF4-FFF2-40B4-BE49-F238E27FC236}">
                <a16:creationId xmlns:a16="http://schemas.microsoft.com/office/drawing/2014/main" id="{09CC5C85-1BAE-46B6-BECF-F39B0E23AE07}"/>
              </a:ext>
            </a:extLst>
          </p:cNvPr>
          <p:cNvSpPr/>
          <p:nvPr/>
        </p:nvSpPr>
        <p:spPr>
          <a:xfrm>
            <a:off x="4156170" y="395991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0">
            <a:extLst>
              <a:ext uri="{FF2B5EF4-FFF2-40B4-BE49-F238E27FC236}">
                <a16:creationId xmlns:a16="http://schemas.microsoft.com/office/drawing/2014/main" id="{AC657E9F-DFDA-4340-A6FB-CA802333F6FC}"/>
              </a:ext>
            </a:extLst>
          </p:cNvPr>
          <p:cNvSpPr/>
          <p:nvPr/>
        </p:nvSpPr>
        <p:spPr>
          <a:xfrm>
            <a:off x="4091083" y="208507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1">
            <a:extLst>
              <a:ext uri="{FF2B5EF4-FFF2-40B4-BE49-F238E27FC236}">
                <a16:creationId xmlns:a16="http://schemas.microsoft.com/office/drawing/2014/main" id="{5CAA2057-0FB5-4816-B76E-A35E6AC32944}"/>
              </a:ext>
            </a:extLst>
          </p:cNvPr>
          <p:cNvSpPr/>
          <p:nvPr/>
        </p:nvSpPr>
        <p:spPr>
          <a:xfrm>
            <a:off x="6939058" y="518864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2">
            <a:extLst>
              <a:ext uri="{FF2B5EF4-FFF2-40B4-BE49-F238E27FC236}">
                <a16:creationId xmlns:a16="http://schemas.microsoft.com/office/drawing/2014/main" id="{45FF4500-7ADE-4246-AF5B-F0B151FEF187}"/>
              </a:ext>
            </a:extLst>
          </p:cNvPr>
          <p:cNvSpPr/>
          <p:nvPr/>
        </p:nvSpPr>
        <p:spPr>
          <a:xfrm>
            <a:off x="6673945" y="292645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3">
            <a:extLst>
              <a:ext uri="{FF2B5EF4-FFF2-40B4-BE49-F238E27FC236}">
                <a16:creationId xmlns:a16="http://schemas.microsoft.com/office/drawing/2014/main" id="{3CC04A9F-5C16-4779-B7BA-6F77C7E9904A}"/>
              </a:ext>
            </a:extLst>
          </p:cNvPr>
          <p:cNvSpPr/>
          <p:nvPr/>
        </p:nvSpPr>
        <p:spPr>
          <a:xfrm>
            <a:off x="6807295" y="5704578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794">
            <a:extLst>
              <a:ext uri="{FF2B5EF4-FFF2-40B4-BE49-F238E27FC236}">
                <a16:creationId xmlns:a16="http://schemas.microsoft.com/office/drawing/2014/main" id="{5791F6B2-91F6-4C73-853E-AB4232846180}"/>
              </a:ext>
            </a:extLst>
          </p:cNvPr>
          <p:cNvSpPr/>
          <p:nvPr/>
        </p:nvSpPr>
        <p:spPr>
          <a:xfrm>
            <a:off x="4554633" y="4734615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795">
            <a:extLst>
              <a:ext uri="{FF2B5EF4-FFF2-40B4-BE49-F238E27FC236}">
                <a16:creationId xmlns:a16="http://schemas.microsoft.com/office/drawing/2014/main" id="{4ECAEDF7-E500-4981-858C-7343A26678DB}"/>
              </a:ext>
            </a:extLst>
          </p:cNvPr>
          <p:cNvSpPr/>
          <p:nvPr/>
        </p:nvSpPr>
        <p:spPr>
          <a:xfrm>
            <a:off x="2563908" y="3116953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796">
            <a:extLst>
              <a:ext uri="{FF2B5EF4-FFF2-40B4-BE49-F238E27FC236}">
                <a16:creationId xmlns:a16="http://schemas.microsoft.com/office/drawing/2014/main" id="{3338FD74-9A2C-449F-8AE5-642C2FD48308}"/>
              </a:ext>
            </a:extLst>
          </p:cNvPr>
          <p:cNvSpPr/>
          <p:nvPr/>
        </p:nvSpPr>
        <p:spPr>
          <a:xfrm>
            <a:off x="6408833" y="4607615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797">
            <a:extLst>
              <a:ext uri="{FF2B5EF4-FFF2-40B4-BE49-F238E27FC236}">
                <a16:creationId xmlns:a16="http://schemas.microsoft.com/office/drawing/2014/main" id="{3E53ECA7-2666-4DFE-8934-9C493CD09170}"/>
              </a:ext>
            </a:extLst>
          </p:cNvPr>
          <p:cNvSpPr/>
          <p:nvPr/>
        </p:nvSpPr>
        <p:spPr>
          <a:xfrm>
            <a:off x="5283295" y="4477440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798">
            <a:extLst>
              <a:ext uri="{FF2B5EF4-FFF2-40B4-BE49-F238E27FC236}">
                <a16:creationId xmlns:a16="http://schemas.microsoft.com/office/drawing/2014/main" id="{D7CC4A80-9914-47CC-A529-AF9620D9A915}"/>
              </a:ext>
            </a:extLst>
          </p:cNvPr>
          <p:cNvSpPr/>
          <p:nvPr/>
        </p:nvSpPr>
        <p:spPr>
          <a:xfrm>
            <a:off x="4818158" y="5382315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799">
            <a:extLst>
              <a:ext uri="{FF2B5EF4-FFF2-40B4-BE49-F238E27FC236}">
                <a16:creationId xmlns:a16="http://schemas.microsoft.com/office/drawing/2014/main" id="{22912447-E2A0-4967-8062-63780A55E1DE}"/>
              </a:ext>
            </a:extLst>
          </p:cNvPr>
          <p:cNvSpPr/>
          <p:nvPr/>
        </p:nvSpPr>
        <p:spPr>
          <a:xfrm>
            <a:off x="6013545" y="5252140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0">
            <a:extLst>
              <a:ext uri="{FF2B5EF4-FFF2-40B4-BE49-F238E27FC236}">
                <a16:creationId xmlns:a16="http://schemas.microsoft.com/office/drawing/2014/main" id="{E6C923E5-FE1F-4B67-96EE-37E40620934F}"/>
              </a:ext>
            </a:extLst>
          </p:cNvPr>
          <p:cNvSpPr/>
          <p:nvPr/>
        </p:nvSpPr>
        <p:spPr>
          <a:xfrm>
            <a:off x="4421283" y="5769665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1">
            <a:extLst>
              <a:ext uri="{FF2B5EF4-FFF2-40B4-BE49-F238E27FC236}">
                <a16:creationId xmlns:a16="http://schemas.microsoft.com/office/drawing/2014/main" id="{1977DE8E-DB34-43C9-AF73-E1BC7AE30105}"/>
              </a:ext>
            </a:extLst>
          </p:cNvPr>
          <p:cNvSpPr/>
          <p:nvPr/>
        </p:nvSpPr>
        <p:spPr>
          <a:xfrm>
            <a:off x="6077045" y="551090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2">
            <a:extLst>
              <a:ext uri="{FF2B5EF4-FFF2-40B4-BE49-F238E27FC236}">
                <a16:creationId xmlns:a16="http://schemas.microsoft.com/office/drawing/2014/main" id="{DA82A76B-E723-44C1-87F7-EB5D0E16CAA2}"/>
              </a:ext>
            </a:extLst>
          </p:cNvPr>
          <p:cNvSpPr/>
          <p:nvPr/>
        </p:nvSpPr>
        <p:spPr>
          <a:xfrm>
            <a:off x="6145308" y="576966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3">
            <a:extLst>
              <a:ext uri="{FF2B5EF4-FFF2-40B4-BE49-F238E27FC236}">
                <a16:creationId xmlns:a16="http://schemas.microsoft.com/office/drawing/2014/main" id="{54043A39-3B65-4FD5-9F8F-44BFB37325D4}"/>
              </a:ext>
            </a:extLst>
          </p:cNvPr>
          <p:cNvSpPr/>
          <p:nvPr/>
        </p:nvSpPr>
        <p:spPr>
          <a:xfrm>
            <a:off x="4818158" y="428217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04">
            <a:extLst>
              <a:ext uri="{FF2B5EF4-FFF2-40B4-BE49-F238E27FC236}">
                <a16:creationId xmlns:a16="http://schemas.microsoft.com/office/drawing/2014/main" id="{D02FBC1A-3313-4CCD-8F1C-7EE10A01DD23}"/>
              </a:ext>
            </a:extLst>
          </p:cNvPr>
          <p:cNvSpPr/>
          <p:nvPr/>
        </p:nvSpPr>
        <p:spPr>
          <a:xfrm>
            <a:off x="5680170" y="3959915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05">
            <a:extLst>
              <a:ext uri="{FF2B5EF4-FFF2-40B4-BE49-F238E27FC236}">
                <a16:creationId xmlns:a16="http://schemas.microsoft.com/office/drawing/2014/main" id="{36C050A7-449F-4905-ADC0-04CA90B10518}"/>
              </a:ext>
            </a:extLst>
          </p:cNvPr>
          <p:cNvSpPr/>
          <p:nvPr/>
        </p:nvSpPr>
        <p:spPr>
          <a:xfrm>
            <a:off x="5019770" y="4798115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06">
            <a:extLst>
              <a:ext uri="{FF2B5EF4-FFF2-40B4-BE49-F238E27FC236}">
                <a16:creationId xmlns:a16="http://schemas.microsoft.com/office/drawing/2014/main" id="{7EF46FDF-46D5-4BDC-A1C1-4CB54E11F727}"/>
              </a:ext>
            </a:extLst>
          </p:cNvPr>
          <p:cNvSpPr/>
          <p:nvPr/>
        </p:nvSpPr>
        <p:spPr>
          <a:xfrm>
            <a:off x="6408833" y="5252140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07">
            <a:extLst>
              <a:ext uri="{FF2B5EF4-FFF2-40B4-BE49-F238E27FC236}">
                <a16:creationId xmlns:a16="http://schemas.microsoft.com/office/drawing/2014/main" id="{1F45184C-CF47-494F-A6AF-D38C79BE122E}"/>
              </a:ext>
            </a:extLst>
          </p:cNvPr>
          <p:cNvSpPr/>
          <p:nvPr/>
        </p:nvSpPr>
        <p:spPr>
          <a:xfrm>
            <a:off x="6542183" y="53172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08">
            <a:extLst>
              <a:ext uri="{FF2B5EF4-FFF2-40B4-BE49-F238E27FC236}">
                <a16:creationId xmlns:a16="http://schemas.microsoft.com/office/drawing/2014/main" id="{E3A84B0A-158F-49FD-AEC5-47C932656C97}"/>
              </a:ext>
            </a:extLst>
          </p:cNvPr>
          <p:cNvSpPr/>
          <p:nvPr/>
        </p:nvSpPr>
        <p:spPr>
          <a:xfrm>
            <a:off x="5680170" y="5382315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09">
            <a:extLst>
              <a:ext uri="{FF2B5EF4-FFF2-40B4-BE49-F238E27FC236}">
                <a16:creationId xmlns:a16="http://schemas.microsoft.com/office/drawing/2014/main" id="{C99C56CE-A14E-42C8-985D-603A16507F79}"/>
              </a:ext>
            </a:extLst>
          </p:cNvPr>
          <p:cNvSpPr/>
          <p:nvPr/>
        </p:nvSpPr>
        <p:spPr>
          <a:xfrm>
            <a:off x="5548408" y="50584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0">
            <a:extLst>
              <a:ext uri="{FF2B5EF4-FFF2-40B4-BE49-F238E27FC236}">
                <a16:creationId xmlns:a16="http://schemas.microsoft.com/office/drawing/2014/main" id="{CCA79587-BD79-47FB-8B14-81D711731CCD}"/>
              </a:ext>
            </a:extLst>
          </p:cNvPr>
          <p:cNvSpPr/>
          <p:nvPr/>
        </p:nvSpPr>
        <p:spPr>
          <a:xfrm>
            <a:off x="6939058" y="473461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1">
            <a:extLst>
              <a:ext uri="{FF2B5EF4-FFF2-40B4-BE49-F238E27FC236}">
                <a16:creationId xmlns:a16="http://schemas.microsoft.com/office/drawing/2014/main" id="{38D95D90-8BD1-427B-A7A3-7DDBA4AAED71}"/>
              </a:ext>
            </a:extLst>
          </p:cNvPr>
          <p:cNvSpPr/>
          <p:nvPr/>
        </p:nvSpPr>
        <p:spPr>
          <a:xfrm>
            <a:off x="6608858" y="55759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2">
            <a:extLst>
              <a:ext uri="{FF2B5EF4-FFF2-40B4-BE49-F238E27FC236}">
                <a16:creationId xmlns:a16="http://schemas.microsoft.com/office/drawing/2014/main" id="{81E139AE-921E-4E87-92AE-19EDAA67D857}"/>
              </a:ext>
            </a:extLst>
          </p:cNvPr>
          <p:cNvSpPr/>
          <p:nvPr/>
        </p:nvSpPr>
        <p:spPr>
          <a:xfrm>
            <a:off x="5943695" y="4734615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3">
            <a:extLst>
              <a:ext uri="{FF2B5EF4-FFF2-40B4-BE49-F238E27FC236}">
                <a16:creationId xmlns:a16="http://schemas.microsoft.com/office/drawing/2014/main" id="{1103183A-4ECA-4FA6-966B-F89B1CB7B44B}"/>
              </a:ext>
            </a:extLst>
          </p:cNvPr>
          <p:cNvSpPr/>
          <p:nvPr/>
        </p:nvSpPr>
        <p:spPr>
          <a:xfrm>
            <a:off x="5283295" y="54458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14">
            <a:extLst>
              <a:ext uri="{FF2B5EF4-FFF2-40B4-BE49-F238E27FC236}">
                <a16:creationId xmlns:a16="http://schemas.microsoft.com/office/drawing/2014/main" id="{0A94EC4F-0E42-4B35-8DF6-B43FB85C20CB}"/>
              </a:ext>
            </a:extLst>
          </p:cNvPr>
          <p:cNvSpPr/>
          <p:nvPr/>
        </p:nvSpPr>
        <p:spPr>
          <a:xfrm>
            <a:off x="6740620" y="40234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15">
            <a:extLst>
              <a:ext uri="{FF2B5EF4-FFF2-40B4-BE49-F238E27FC236}">
                <a16:creationId xmlns:a16="http://schemas.microsoft.com/office/drawing/2014/main" id="{EB2736D0-159D-4CAD-BBB8-863A02A8E7E0}"/>
              </a:ext>
            </a:extLst>
          </p:cNvPr>
          <p:cNvSpPr/>
          <p:nvPr/>
        </p:nvSpPr>
        <p:spPr>
          <a:xfrm>
            <a:off x="4949920" y="3310628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16">
            <a:extLst>
              <a:ext uri="{FF2B5EF4-FFF2-40B4-BE49-F238E27FC236}">
                <a16:creationId xmlns:a16="http://schemas.microsoft.com/office/drawing/2014/main" id="{B257EEE2-2D0E-4A9B-960B-15BABC5FF50F}"/>
              </a:ext>
            </a:extLst>
          </p:cNvPr>
          <p:cNvSpPr/>
          <p:nvPr/>
        </p:nvSpPr>
        <p:spPr>
          <a:xfrm>
            <a:off x="3227483" y="408850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17">
            <a:extLst>
              <a:ext uri="{FF2B5EF4-FFF2-40B4-BE49-F238E27FC236}">
                <a16:creationId xmlns:a16="http://schemas.microsoft.com/office/drawing/2014/main" id="{64903422-439B-447D-B880-600E670A8C64}"/>
              </a:ext>
            </a:extLst>
          </p:cNvPr>
          <p:cNvSpPr/>
          <p:nvPr/>
        </p:nvSpPr>
        <p:spPr>
          <a:xfrm>
            <a:off x="5613495" y="2601015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18">
            <a:extLst>
              <a:ext uri="{FF2B5EF4-FFF2-40B4-BE49-F238E27FC236}">
                <a16:creationId xmlns:a16="http://schemas.microsoft.com/office/drawing/2014/main" id="{71176927-0414-4754-91D8-42CB2AD4797B}"/>
              </a:ext>
            </a:extLst>
          </p:cNvPr>
          <p:cNvSpPr/>
          <p:nvPr/>
        </p:nvSpPr>
        <p:spPr>
          <a:xfrm>
            <a:off x="2563908" y="2861365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19">
            <a:extLst>
              <a:ext uri="{FF2B5EF4-FFF2-40B4-BE49-F238E27FC236}">
                <a16:creationId xmlns:a16="http://schemas.microsoft.com/office/drawing/2014/main" id="{BEAAE5D1-AC48-43D1-99A8-1F2A816A4D6B}"/>
              </a:ext>
            </a:extLst>
          </p:cNvPr>
          <p:cNvSpPr/>
          <p:nvPr/>
        </p:nvSpPr>
        <p:spPr>
          <a:xfrm>
            <a:off x="2233708" y="344239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0">
            <a:extLst>
              <a:ext uri="{FF2B5EF4-FFF2-40B4-BE49-F238E27FC236}">
                <a16:creationId xmlns:a16="http://schemas.microsoft.com/office/drawing/2014/main" id="{FF083F59-C283-4F7D-B2EE-2B19385CC36D}"/>
              </a:ext>
            </a:extLst>
          </p:cNvPr>
          <p:cNvSpPr/>
          <p:nvPr/>
        </p:nvSpPr>
        <p:spPr>
          <a:xfrm>
            <a:off x="4421283" y="272960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1">
            <a:extLst>
              <a:ext uri="{FF2B5EF4-FFF2-40B4-BE49-F238E27FC236}">
                <a16:creationId xmlns:a16="http://schemas.microsoft.com/office/drawing/2014/main" id="{15E8D6A1-2CD2-4F71-A120-602298C846C1}"/>
              </a:ext>
            </a:extLst>
          </p:cNvPr>
          <p:cNvSpPr/>
          <p:nvPr/>
        </p:nvSpPr>
        <p:spPr>
          <a:xfrm>
            <a:off x="3294158" y="26010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2">
            <a:extLst>
              <a:ext uri="{FF2B5EF4-FFF2-40B4-BE49-F238E27FC236}">
                <a16:creationId xmlns:a16="http://schemas.microsoft.com/office/drawing/2014/main" id="{93059277-15BC-4FEF-984D-25F80A06014E}"/>
              </a:ext>
            </a:extLst>
          </p:cNvPr>
          <p:cNvSpPr/>
          <p:nvPr/>
        </p:nvSpPr>
        <p:spPr>
          <a:xfrm>
            <a:off x="2829020" y="35074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3">
            <a:extLst>
              <a:ext uri="{FF2B5EF4-FFF2-40B4-BE49-F238E27FC236}">
                <a16:creationId xmlns:a16="http://schemas.microsoft.com/office/drawing/2014/main" id="{88F19F1C-F08A-486E-BC23-2A1D6DEAF166}"/>
              </a:ext>
            </a:extLst>
          </p:cNvPr>
          <p:cNvSpPr/>
          <p:nvPr/>
        </p:nvSpPr>
        <p:spPr>
          <a:xfrm>
            <a:off x="4021233" y="3378890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24">
            <a:extLst>
              <a:ext uri="{FF2B5EF4-FFF2-40B4-BE49-F238E27FC236}">
                <a16:creationId xmlns:a16="http://schemas.microsoft.com/office/drawing/2014/main" id="{B712F593-D82E-4F4D-8909-7A7FC12BD697}"/>
              </a:ext>
            </a:extLst>
          </p:cNvPr>
          <p:cNvSpPr/>
          <p:nvPr/>
        </p:nvSpPr>
        <p:spPr>
          <a:xfrm>
            <a:off x="2433733" y="389482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25">
            <a:extLst>
              <a:ext uri="{FF2B5EF4-FFF2-40B4-BE49-F238E27FC236}">
                <a16:creationId xmlns:a16="http://schemas.microsoft.com/office/drawing/2014/main" id="{ECE6F38A-8ED0-451B-A68E-766C2A117CA7}"/>
              </a:ext>
            </a:extLst>
          </p:cNvPr>
          <p:cNvSpPr/>
          <p:nvPr/>
        </p:nvSpPr>
        <p:spPr>
          <a:xfrm>
            <a:off x="3691033" y="3766240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26">
            <a:extLst>
              <a:ext uri="{FF2B5EF4-FFF2-40B4-BE49-F238E27FC236}">
                <a16:creationId xmlns:a16="http://schemas.microsoft.com/office/drawing/2014/main" id="{41905914-CDA1-4DE1-808D-3CB34FAF0DFA}"/>
              </a:ext>
            </a:extLst>
          </p:cNvPr>
          <p:cNvSpPr/>
          <p:nvPr/>
        </p:nvSpPr>
        <p:spPr>
          <a:xfrm>
            <a:off x="5019770" y="3766240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27">
            <a:extLst>
              <a:ext uri="{FF2B5EF4-FFF2-40B4-BE49-F238E27FC236}">
                <a16:creationId xmlns:a16="http://schemas.microsoft.com/office/drawing/2014/main" id="{6D6CC746-719D-4BE1-9F71-CE4C308C1634}"/>
              </a:ext>
            </a:extLst>
          </p:cNvPr>
          <p:cNvSpPr/>
          <p:nvPr/>
        </p:nvSpPr>
        <p:spPr>
          <a:xfrm>
            <a:off x="2498820" y="2535928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28">
            <a:extLst>
              <a:ext uri="{FF2B5EF4-FFF2-40B4-BE49-F238E27FC236}">
                <a16:creationId xmlns:a16="http://schemas.microsoft.com/office/drawing/2014/main" id="{D59D6E1B-62B7-4283-B966-D8AC4BEB78B2}"/>
              </a:ext>
            </a:extLst>
          </p:cNvPr>
          <p:cNvSpPr/>
          <p:nvPr/>
        </p:nvSpPr>
        <p:spPr>
          <a:xfrm>
            <a:off x="3691033" y="2085078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29">
            <a:extLst>
              <a:ext uri="{FF2B5EF4-FFF2-40B4-BE49-F238E27FC236}">
                <a16:creationId xmlns:a16="http://schemas.microsoft.com/office/drawing/2014/main" id="{631761E4-85E3-47CA-8DEB-555687E056C6}"/>
              </a:ext>
            </a:extLst>
          </p:cNvPr>
          <p:cNvSpPr/>
          <p:nvPr/>
        </p:nvSpPr>
        <p:spPr>
          <a:xfrm>
            <a:off x="3029045" y="292645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0">
            <a:extLst>
              <a:ext uri="{FF2B5EF4-FFF2-40B4-BE49-F238E27FC236}">
                <a16:creationId xmlns:a16="http://schemas.microsoft.com/office/drawing/2014/main" id="{627953E9-43F3-48B0-99CD-B8F004F65482}"/>
              </a:ext>
            </a:extLst>
          </p:cNvPr>
          <p:cNvSpPr/>
          <p:nvPr/>
        </p:nvSpPr>
        <p:spPr>
          <a:xfrm>
            <a:off x="5084858" y="4153590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1">
            <a:extLst>
              <a:ext uri="{FF2B5EF4-FFF2-40B4-BE49-F238E27FC236}">
                <a16:creationId xmlns:a16="http://schemas.microsoft.com/office/drawing/2014/main" id="{978140B9-A796-4585-9E8C-6545D21B33A1}"/>
              </a:ext>
            </a:extLst>
          </p:cNvPr>
          <p:cNvSpPr/>
          <p:nvPr/>
        </p:nvSpPr>
        <p:spPr>
          <a:xfrm>
            <a:off x="5480145" y="3572565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2">
            <a:extLst>
              <a:ext uri="{FF2B5EF4-FFF2-40B4-BE49-F238E27FC236}">
                <a16:creationId xmlns:a16="http://schemas.microsoft.com/office/drawing/2014/main" id="{1D239C5C-746F-4873-BB10-A2FEAFC21B7A}"/>
              </a:ext>
            </a:extLst>
          </p:cNvPr>
          <p:cNvSpPr/>
          <p:nvPr/>
        </p:nvSpPr>
        <p:spPr>
          <a:xfrm>
            <a:off x="5480145" y="21485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円/楕円 833">
            <a:extLst>
              <a:ext uri="{FF2B5EF4-FFF2-40B4-BE49-F238E27FC236}">
                <a16:creationId xmlns:a16="http://schemas.microsoft.com/office/drawing/2014/main" id="{899715FF-C1DD-4691-99E2-57C49EF966EB}"/>
              </a:ext>
            </a:extLst>
          </p:cNvPr>
          <p:cNvSpPr/>
          <p:nvPr/>
        </p:nvSpPr>
        <p:spPr>
          <a:xfrm>
            <a:off x="5548408" y="3247128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4" name="円/楕円 834">
            <a:extLst>
              <a:ext uri="{FF2B5EF4-FFF2-40B4-BE49-F238E27FC236}">
                <a16:creationId xmlns:a16="http://schemas.microsoft.com/office/drawing/2014/main" id="{34BA9146-FBD4-4A69-9C60-DAA9E48320AF}"/>
              </a:ext>
            </a:extLst>
          </p:cNvPr>
          <p:cNvSpPr/>
          <p:nvPr/>
        </p:nvSpPr>
        <p:spPr>
          <a:xfrm>
            <a:off x="4949920" y="2861365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5" name="円/楕円 835">
            <a:extLst>
              <a:ext uri="{FF2B5EF4-FFF2-40B4-BE49-F238E27FC236}">
                <a16:creationId xmlns:a16="http://schemas.microsoft.com/office/drawing/2014/main" id="{DDD9FBC2-80ED-4053-AADC-A396293B8BEC}"/>
              </a:ext>
            </a:extLst>
          </p:cNvPr>
          <p:cNvSpPr/>
          <p:nvPr/>
        </p:nvSpPr>
        <p:spPr>
          <a:xfrm>
            <a:off x="4884833" y="3572565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6" name="円/楕円 836">
            <a:extLst>
              <a:ext uri="{FF2B5EF4-FFF2-40B4-BE49-F238E27FC236}">
                <a16:creationId xmlns:a16="http://schemas.microsoft.com/office/drawing/2014/main" id="{B9953027-03A6-4744-BA55-5FF4B11EE74C}"/>
              </a:ext>
            </a:extLst>
          </p:cNvPr>
          <p:cNvSpPr/>
          <p:nvPr/>
        </p:nvSpPr>
        <p:spPr>
          <a:xfrm>
            <a:off x="3956145" y="286136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7" name="円/楕円 837">
            <a:extLst>
              <a:ext uri="{FF2B5EF4-FFF2-40B4-BE49-F238E27FC236}">
                <a16:creationId xmlns:a16="http://schemas.microsoft.com/office/drawing/2014/main" id="{FBEF5E6A-4A30-4EF1-ADC2-E09F3544941F}"/>
              </a:ext>
            </a:extLst>
          </p:cNvPr>
          <p:cNvSpPr/>
          <p:nvPr/>
        </p:nvSpPr>
        <p:spPr>
          <a:xfrm>
            <a:off x="3316383" y="5510903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8" name="円/楕円 838">
            <a:extLst>
              <a:ext uri="{FF2B5EF4-FFF2-40B4-BE49-F238E27FC236}">
                <a16:creationId xmlns:a16="http://schemas.microsoft.com/office/drawing/2014/main" id="{EC1529FD-FBC8-4777-B933-50592E6004CD}"/>
              </a:ext>
            </a:extLst>
          </p:cNvPr>
          <p:cNvSpPr/>
          <p:nvPr/>
        </p:nvSpPr>
        <p:spPr>
          <a:xfrm>
            <a:off x="4751483" y="21485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テキスト ボックス 408">
            <a:extLst>
              <a:ext uri="{FF2B5EF4-FFF2-40B4-BE49-F238E27FC236}">
                <a16:creationId xmlns:a16="http://schemas.microsoft.com/office/drawing/2014/main" id="{21F42D43-C5B7-41C4-9FFF-62B8DFC3351D}"/>
              </a:ext>
            </a:extLst>
          </p:cNvPr>
          <p:cNvSpPr txBox="1"/>
          <p:nvPr/>
        </p:nvSpPr>
        <p:spPr>
          <a:xfrm>
            <a:off x="4343933" y="5229644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0" name="テキスト ボックス 409">
            <a:extLst>
              <a:ext uri="{FF2B5EF4-FFF2-40B4-BE49-F238E27FC236}">
                <a16:creationId xmlns:a16="http://schemas.microsoft.com/office/drawing/2014/main" id="{74AE5FD0-8058-44C2-A496-47079AB5AA50}"/>
              </a:ext>
            </a:extLst>
          </p:cNvPr>
          <p:cNvSpPr txBox="1"/>
          <p:nvPr/>
        </p:nvSpPr>
        <p:spPr>
          <a:xfrm>
            <a:off x="2382933" y="2569265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1" name="テキスト ボックス 410">
            <a:extLst>
              <a:ext uri="{FF2B5EF4-FFF2-40B4-BE49-F238E27FC236}">
                <a16:creationId xmlns:a16="http://schemas.microsoft.com/office/drawing/2014/main" id="{369DBFBF-E386-45A2-89CF-2A7D44FF5B23}"/>
              </a:ext>
            </a:extLst>
          </p:cNvPr>
          <p:cNvSpPr txBox="1"/>
          <p:nvPr/>
        </p:nvSpPr>
        <p:spPr>
          <a:xfrm>
            <a:off x="1244695" y="4856853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12" name="円/楕円 844">
            <a:extLst>
              <a:ext uri="{FF2B5EF4-FFF2-40B4-BE49-F238E27FC236}">
                <a16:creationId xmlns:a16="http://schemas.microsoft.com/office/drawing/2014/main" id="{D4441333-B542-4EBE-BF6D-77A52FE9E140}"/>
              </a:ext>
            </a:extLst>
          </p:cNvPr>
          <p:cNvSpPr/>
          <p:nvPr/>
        </p:nvSpPr>
        <p:spPr>
          <a:xfrm>
            <a:off x="3029045" y="4088503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5">
            <a:extLst>
              <a:ext uri="{FF2B5EF4-FFF2-40B4-BE49-F238E27FC236}">
                <a16:creationId xmlns:a16="http://schemas.microsoft.com/office/drawing/2014/main" id="{07953057-3453-44B7-95AB-85DDE04CD78C}"/>
              </a:ext>
            </a:extLst>
          </p:cNvPr>
          <p:cNvSpPr/>
          <p:nvPr/>
        </p:nvSpPr>
        <p:spPr>
          <a:xfrm>
            <a:off x="974820" y="3116953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46">
            <a:extLst>
              <a:ext uri="{FF2B5EF4-FFF2-40B4-BE49-F238E27FC236}">
                <a16:creationId xmlns:a16="http://schemas.microsoft.com/office/drawing/2014/main" id="{EA9867D7-E875-422C-A4C4-C730111D4441}"/>
              </a:ext>
            </a:extLst>
          </p:cNvPr>
          <p:cNvSpPr/>
          <p:nvPr/>
        </p:nvSpPr>
        <p:spPr>
          <a:xfrm>
            <a:off x="1863820" y="2756590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47">
            <a:extLst>
              <a:ext uri="{FF2B5EF4-FFF2-40B4-BE49-F238E27FC236}">
                <a16:creationId xmlns:a16="http://schemas.microsoft.com/office/drawing/2014/main" id="{52AB6AFF-381D-465E-8864-F01917A0488B}"/>
              </a:ext>
            </a:extLst>
          </p:cNvPr>
          <p:cNvSpPr/>
          <p:nvPr/>
        </p:nvSpPr>
        <p:spPr>
          <a:xfrm>
            <a:off x="2697258" y="4477440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48">
            <a:extLst>
              <a:ext uri="{FF2B5EF4-FFF2-40B4-BE49-F238E27FC236}">
                <a16:creationId xmlns:a16="http://schemas.microsoft.com/office/drawing/2014/main" id="{B5AA2987-E757-453C-8F21-ACB36DE1EB87}"/>
              </a:ext>
            </a:extLst>
          </p:cNvPr>
          <p:cNvSpPr/>
          <p:nvPr/>
        </p:nvSpPr>
        <p:spPr>
          <a:xfrm>
            <a:off x="2897283" y="45425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49">
            <a:extLst>
              <a:ext uri="{FF2B5EF4-FFF2-40B4-BE49-F238E27FC236}">
                <a16:creationId xmlns:a16="http://schemas.microsoft.com/office/drawing/2014/main" id="{A581CDB3-721C-44BF-9EC1-D9FC6F77B3A5}"/>
              </a:ext>
            </a:extLst>
          </p:cNvPr>
          <p:cNvSpPr/>
          <p:nvPr/>
        </p:nvSpPr>
        <p:spPr>
          <a:xfrm>
            <a:off x="2765520" y="4607615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円/楕円 850">
            <a:extLst>
              <a:ext uri="{FF2B5EF4-FFF2-40B4-BE49-F238E27FC236}">
                <a16:creationId xmlns:a16="http://schemas.microsoft.com/office/drawing/2014/main" id="{A85B860D-B8F1-4A8E-A965-F3CB0BF1F5BB}"/>
              </a:ext>
            </a:extLst>
          </p:cNvPr>
          <p:cNvSpPr/>
          <p:nvPr/>
        </p:nvSpPr>
        <p:spPr>
          <a:xfrm>
            <a:off x="2852833" y="466952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円/楕円 851">
            <a:extLst>
              <a:ext uri="{FF2B5EF4-FFF2-40B4-BE49-F238E27FC236}">
                <a16:creationId xmlns:a16="http://schemas.microsoft.com/office/drawing/2014/main" id="{AC5066FB-0F55-4541-81CA-8E65A07F1628}"/>
              </a:ext>
            </a:extLst>
          </p:cNvPr>
          <p:cNvSpPr/>
          <p:nvPr/>
        </p:nvSpPr>
        <p:spPr>
          <a:xfrm>
            <a:off x="2233708" y="4282178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0" name="円/楕円 852">
            <a:extLst>
              <a:ext uri="{FF2B5EF4-FFF2-40B4-BE49-F238E27FC236}">
                <a16:creationId xmlns:a16="http://schemas.microsoft.com/office/drawing/2014/main" id="{5FC96C55-54F6-44FE-81C6-7801BD02910B}"/>
              </a:ext>
            </a:extLst>
          </p:cNvPr>
          <p:cNvSpPr/>
          <p:nvPr/>
        </p:nvSpPr>
        <p:spPr>
          <a:xfrm>
            <a:off x="2286095" y="4347265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853">
            <a:extLst>
              <a:ext uri="{FF2B5EF4-FFF2-40B4-BE49-F238E27FC236}">
                <a16:creationId xmlns:a16="http://schemas.microsoft.com/office/drawing/2014/main" id="{28939D12-C7FE-46D9-ADF5-B23413CD146A}"/>
              </a:ext>
            </a:extLst>
          </p:cNvPr>
          <p:cNvSpPr/>
          <p:nvPr/>
        </p:nvSpPr>
        <p:spPr>
          <a:xfrm>
            <a:off x="2387695" y="4356790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3912A9CD-3BBB-4B64-9700-AA62EEAC58D5}"/>
              </a:ext>
            </a:extLst>
          </p:cNvPr>
          <p:cNvSpPr/>
          <p:nvPr/>
        </p:nvSpPr>
        <p:spPr>
          <a:xfrm>
            <a:off x="7070425" y="4896203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3" name="フリーフォーム 418">
            <a:extLst>
              <a:ext uri="{FF2B5EF4-FFF2-40B4-BE49-F238E27FC236}">
                <a16:creationId xmlns:a16="http://schemas.microsoft.com/office/drawing/2014/main" id="{B631E836-0CD3-4AAC-A18F-D42F29A61EC6}"/>
              </a:ext>
            </a:extLst>
          </p:cNvPr>
          <p:cNvSpPr/>
          <p:nvPr/>
        </p:nvSpPr>
        <p:spPr>
          <a:xfrm>
            <a:off x="2934333" y="4254266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FBBB44EE-E160-4354-BD52-9392C0439934}"/>
              </a:ext>
            </a:extLst>
          </p:cNvPr>
          <p:cNvSpPr txBox="1"/>
          <p:nvPr/>
        </p:nvSpPr>
        <p:spPr>
          <a:xfrm>
            <a:off x="2963958" y="3636792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 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60C2BF38-9778-4524-963F-B4B309EDAA2D}"/>
              </a:ext>
            </a:extLst>
          </p:cNvPr>
          <p:cNvSpPr txBox="1"/>
          <p:nvPr/>
        </p:nvSpPr>
        <p:spPr>
          <a:xfrm>
            <a:off x="515678" y="151963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</a:t>
            </a:r>
            <a:endParaRPr kumimoji="1" lang="ja-JP" altLang="en-US" sz="2800" dirty="0"/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6F8E75FC-00E6-4C6F-92FD-A0DB954D8245}"/>
              </a:ext>
            </a:extLst>
          </p:cNvPr>
          <p:cNvSpPr txBox="1"/>
          <p:nvPr/>
        </p:nvSpPr>
        <p:spPr>
          <a:xfrm>
            <a:off x="6557922" y="5826828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3268F8-1EEA-4A86-A113-4375D427AEA6}"/>
              </a:ext>
            </a:extLst>
          </p:cNvPr>
          <p:cNvSpPr txBox="1"/>
          <p:nvPr/>
        </p:nvSpPr>
        <p:spPr>
          <a:xfrm>
            <a:off x="7614016" y="1602036"/>
            <a:ext cx="42059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Explore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ja-JP" sz="2800" dirty="0"/>
              <a:t>c</a:t>
            </a:r>
            <a:r>
              <a:rPr kumimoji="1" lang="en-US" altLang="ja-JP" sz="2800" dirty="0"/>
              <a:t>olor superconductivity</a:t>
            </a:r>
          </a:p>
          <a:p>
            <a:pPr algn="r"/>
            <a:r>
              <a:rPr kumimoji="1" lang="en-US" altLang="ja-JP" dirty="0"/>
              <a:t>Nishimura+, PTEP2022, 093D02 (’22)</a:t>
            </a:r>
          </a:p>
          <a:p>
            <a:pPr marL="514350" indent="-514350" algn="l">
              <a:buFont typeface="+mj-lt"/>
              <a:buAutoNum type="arabicPeriod" startAt="2"/>
            </a:pPr>
            <a:r>
              <a:rPr lang="en-US" altLang="ja-JP" sz="2800" dirty="0"/>
              <a:t>QCD critical point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Nishimura+, </a:t>
            </a:r>
            <a:r>
              <a:rPr lang="en-US" altLang="ja-JP" dirty="0">
                <a:solidFill>
                  <a:prstClr val="black"/>
                </a:solidFill>
                <a:latin typeface="Tw Cen MT"/>
                <a:ea typeface="游ゴシック"/>
              </a:rPr>
              <a:t>PTEP2023, in press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  <a:p>
            <a:pPr algn="l"/>
            <a:r>
              <a:rPr lang="en-US" altLang="ja-JP" sz="2800" dirty="0"/>
              <a:t>in heavy-ion collisions</a:t>
            </a:r>
          </a:p>
          <a:p>
            <a:pPr algn="l"/>
            <a:r>
              <a:rPr lang="en-US" altLang="ja-JP" sz="2800" dirty="0"/>
              <a:t>using </a:t>
            </a:r>
          </a:p>
          <a:p>
            <a:pPr algn="l"/>
            <a:r>
              <a:rPr lang="en-US" altLang="ja-JP" sz="2800" b="1" dirty="0"/>
              <a:t>dilepton production rate</a:t>
            </a:r>
          </a:p>
        </p:txBody>
      </p:sp>
      <p:grpSp>
        <p:nvGrpSpPr>
          <p:cNvPr id="435" name="グループ化 434">
            <a:extLst>
              <a:ext uri="{FF2B5EF4-FFF2-40B4-BE49-F238E27FC236}">
                <a16:creationId xmlns:a16="http://schemas.microsoft.com/office/drawing/2014/main" id="{0A7C9053-658C-4B45-863F-1DA296CDBCBB}"/>
              </a:ext>
            </a:extLst>
          </p:cNvPr>
          <p:cNvGrpSpPr/>
          <p:nvPr/>
        </p:nvGrpSpPr>
        <p:grpSpPr>
          <a:xfrm>
            <a:off x="3870978" y="5543446"/>
            <a:ext cx="172684" cy="352986"/>
            <a:chOff x="3870978" y="5543446"/>
            <a:chExt cx="172684" cy="352986"/>
          </a:xfrm>
        </p:grpSpPr>
        <p:sp>
          <p:nvSpPr>
            <p:cNvPr id="434" name="正方形/長方形 433">
              <a:extLst>
                <a:ext uri="{FF2B5EF4-FFF2-40B4-BE49-F238E27FC236}">
                  <a16:creationId xmlns:a16="http://schemas.microsoft.com/office/drawing/2014/main" id="{822B249D-769C-4D7A-95DD-4885D42ECBFF}"/>
                </a:ext>
              </a:extLst>
            </p:cNvPr>
            <p:cNvSpPr/>
            <p:nvPr/>
          </p:nvSpPr>
          <p:spPr>
            <a:xfrm>
              <a:off x="3870978" y="5653213"/>
              <a:ext cx="172684" cy="243219"/>
            </a:xfrm>
            <a:prstGeom prst="rect">
              <a:avLst/>
            </a:prstGeom>
            <a:gradFill>
              <a:gsLst>
                <a:gs pos="0">
                  <a:srgbClr val="99CCFF"/>
                </a:gs>
                <a:gs pos="100000">
                  <a:srgbClr val="92D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楕円 432">
              <a:extLst>
                <a:ext uri="{FF2B5EF4-FFF2-40B4-BE49-F238E27FC236}">
                  <a16:creationId xmlns:a16="http://schemas.microsoft.com/office/drawing/2014/main" id="{B8D32031-8B7D-4A9F-B43C-C984BAFB12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4326" y="5543446"/>
              <a:ext cx="144000" cy="144000"/>
            </a:xfrm>
            <a:prstGeom prst="ellipse">
              <a:avLst/>
            </a:prstGeom>
            <a:solidFill>
              <a:sysClr val="windowText" lastClr="000000"/>
            </a:solidFill>
            <a:ln w="13970" cap="flat" cmpd="sng" algn="ctr">
              <a:noFill/>
              <a:prstDash val="solid"/>
            </a:ln>
            <a:effectLst>
              <a:glow rad="139700">
                <a:srgbClr val="6F6A7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cxnSp>
        <p:nvCxnSpPr>
          <p:cNvPr id="223" name="直線矢印コネクタ 222">
            <a:extLst>
              <a:ext uri="{FF2B5EF4-FFF2-40B4-BE49-F238E27FC236}">
                <a16:creationId xmlns:a16="http://schemas.microsoft.com/office/drawing/2014/main" id="{41AC9EF3-1DCB-4344-A5A5-1053687A54F0}"/>
              </a:ext>
            </a:extLst>
          </p:cNvPr>
          <p:cNvCxnSpPr/>
          <p:nvPr/>
        </p:nvCxnSpPr>
        <p:spPr>
          <a:xfrm>
            <a:off x="776383" y="5901428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41" name="楕円 240">
            <a:extLst>
              <a:ext uri="{FF2B5EF4-FFF2-40B4-BE49-F238E27FC236}">
                <a16:creationId xmlns:a16="http://schemas.microsoft.com/office/drawing/2014/main" id="{8A0C1FBE-9559-4605-B751-80A960CBEFD0}"/>
              </a:ext>
            </a:extLst>
          </p:cNvPr>
          <p:cNvSpPr/>
          <p:nvPr/>
        </p:nvSpPr>
        <p:spPr>
          <a:xfrm>
            <a:off x="8548117" y="5178996"/>
            <a:ext cx="853726" cy="6438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楕円 435">
            <a:extLst>
              <a:ext uri="{FF2B5EF4-FFF2-40B4-BE49-F238E27FC236}">
                <a16:creationId xmlns:a16="http://schemas.microsoft.com/office/drawing/2014/main" id="{E96DE62D-BC2D-4D25-A17E-B44F9D50B88C}"/>
              </a:ext>
            </a:extLst>
          </p:cNvPr>
          <p:cNvSpPr/>
          <p:nvPr/>
        </p:nvSpPr>
        <p:spPr>
          <a:xfrm>
            <a:off x="8525581" y="5114675"/>
            <a:ext cx="777362" cy="769441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7" name="二等辺三角形 436">
            <a:extLst>
              <a:ext uri="{FF2B5EF4-FFF2-40B4-BE49-F238E27FC236}">
                <a16:creationId xmlns:a16="http://schemas.microsoft.com/office/drawing/2014/main" id="{E8876456-9AF7-4422-870C-4C9E5D441D10}"/>
              </a:ext>
            </a:extLst>
          </p:cNvPr>
          <p:cNvSpPr/>
          <p:nvPr/>
        </p:nvSpPr>
        <p:spPr>
          <a:xfrm rot="3109050" flipH="1">
            <a:off x="8618678" y="5265975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8" name="二等辺三角形 437">
            <a:extLst>
              <a:ext uri="{FF2B5EF4-FFF2-40B4-BE49-F238E27FC236}">
                <a16:creationId xmlns:a16="http://schemas.microsoft.com/office/drawing/2014/main" id="{5B9EFB89-FD7D-4472-A3CE-BC53404C23ED}"/>
              </a:ext>
            </a:extLst>
          </p:cNvPr>
          <p:cNvSpPr/>
          <p:nvPr/>
        </p:nvSpPr>
        <p:spPr>
          <a:xfrm rot="18490950" flipH="1" flipV="1">
            <a:off x="9282861" y="5266109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二等辺三角形 438">
            <a:extLst>
              <a:ext uri="{FF2B5EF4-FFF2-40B4-BE49-F238E27FC236}">
                <a16:creationId xmlns:a16="http://schemas.microsoft.com/office/drawing/2014/main" id="{2E86B4EA-723B-4C79-9824-54473CD0AD06}"/>
              </a:ext>
            </a:extLst>
          </p:cNvPr>
          <p:cNvSpPr/>
          <p:nvPr/>
        </p:nvSpPr>
        <p:spPr>
          <a:xfrm rot="3109050" flipV="1">
            <a:off x="9280046" y="5674823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二等辺三角形 439">
            <a:extLst>
              <a:ext uri="{FF2B5EF4-FFF2-40B4-BE49-F238E27FC236}">
                <a16:creationId xmlns:a16="http://schemas.microsoft.com/office/drawing/2014/main" id="{E4549860-C379-43CB-978F-9AF8F59D0373}"/>
              </a:ext>
            </a:extLst>
          </p:cNvPr>
          <p:cNvSpPr/>
          <p:nvPr/>
        </p:nvSpPr>
        <p:spPr>
          <a:xfrm rot="18490950">
            <a:off x="8616896" y="5670144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51" name="グループ化 450">
            <a:extLst>
              <a:ext uri="{FF2B5EF4-FFF2-40B4-BE49-F238E27FC236}">
                <a16:creationId xmlns:a16="http://schemas.microsoft.com/office/drawing/2014/main" id="{47E16293-653F-4588-BFA8-3EA4C92891D4}"/>
              </a:ext>
            </a:extLst>
          </p:cNvPr>
          <p:cNvGrpSpPr>
            <a:grpSpLocks noChangeAspect="1"/>
          </p:cNvGrpSpPr>
          <p:nvPr/>
        </p:nvGrpSpPr>
        <p:grpSpPr>
          <a:xfrm>
            <a:off x="9399045" y="5423678"/>
            <a:ext cx="557298" cy="196555"/>
            <a:chOff x="297042" y="2927997"/>
            <a:chExt cx="2808879" cy="990671"/>
          </a:xfrm>
        </p:grpSpPr>
        <p:grpSp>
          <p:nvGrpSpPr>
            <p:cNvPr id="452" name="グループ化 451">
              <a:extLst>
                <a:ext uri="{FF2B5EF4-FFF2-40B4-BE49-F238E27FC236}">
                  <a16:creationId xmlns:a16="http://schemas.microsoft.com/office/drawing/2014/main" id="{86F6FCD2-A2EC-47C0-83CD-F66C0520BC6B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459" name="円弧 458">
                <a:extLst>
                  <a:ext uri="{FF2B5EF4-FFF2-40B4-BE49-F238E27FC236}">
                    <a16:creationId xmlns:a16="http://schemas.microsoft.com/office/drawing/2014/main" id="{720AFB3C-05E8-4370-9332-0C659D31C85F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60" name="円弧 459">
                <a:extLst>
                  <a:ext uri="{FF2B5EF4-FFF2-40B4-BE49-F238E27FC236}">
                    <a16:creationId xmlns:a16="http://schemas.microsoft.com/office/drawing/2014/main" id="{A36F548B-9F45-445D-8929-743D93574B58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53" name="グループ化 452">
              <a:extLst>
                <a:ext uri="{FF2B5EF4-FFF2-40B4-BE49-F238E27FC236}">
                  <a16:creationId xmlns:a16="http://schemas.microsoft.com/office/drawing/2014/main" id="{5288F0A9-0CBC-434A-97AE-E79BCD17623A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457" name="円弧 456">
                <a:extLst>
                  <a:ext uri="{FF2B5EF4-FFF2-40B4-BE49-F238E27FC236}">
                    <a16:creationId xmlns:a16="http://schemas.microsoft.com/office/drawing/2014/main" id="{2FCB93F8-55CB-4469-8554-9E72877CB87A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58" name="円弧 457">
                <a:extLst>
                  <a:ext uri="{FF2B5EF4-FFF2-40B4-BE49-F238E27FC236}">
                    <a16:creationId xmlns:a16="http://schemas.microsoft.com/office/drawing/2014/main" id="{78C2BB5F-6554-4C59-B459-905B7C1340AB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54" name="グループ化 453">
              <a:extLst>
                <a:ext uri="{FF2B5EF4-FFF2-40B4-BE49-F238E27FC236}">
                  <a16:creationId xmlns:a16="http://schemas.microsoft.com/office/drawing/2014/main" id="{AE642563-0943-446A-9583-42780262EF36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455" name="円弧 454">
                <a:extLst>
                  <a:ext uri="{FF2B5EF4-FFF2-40B4-BE49-F238E27FC236}">
                    <a16:creationId xmlns:a16="http://schemas.microsoft.com/office/drawing/2014/main" id="{5AF86034-CD36-4DA5-A0EA-F625AEF3B030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56" name="円弧 455">
                <a:extLst>
                  <a:ext uri="{FF2B5EF4-FFF2-40B4-BE49-F238E27FC236}">
                    <a16:creationId xmlns:a16="http://schemas.microsoft.com/office/drawing/2014/main" id="{C1670590-F417-422E-8191-97CAC822D0CD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cxnSp>
        <p:nvCxnSpPr>
          <p:cNvPr id="461" name="直線コネクタ 460">
            <a:extLst>
              <a:ext uri="{FF2B5EF4-FFF2-40B4-BE49-F238E27FC236}">
                <a16:creationId xmlns:a16="http://schemas.microsoft.com/office/drawing/2014/main" id="{E0A00940-D1DB-4B01-95C5-FA677B9F7493}"/>
              </a:ext>
            </a:extLst>
          </p:cNvPr>
          <p:cNvCxnSpPr>
            <a:cxnSpLocks/>
          </p:cNvCxnSpPr>
          <p:nvPr/>
        </p:nvCxnSpPr>
        <p:spPr>
          <a:xfrm flipV="1">
            <a:off x="9951684" y="5260580"/>
            <a:ext cx="643720" cy="26465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2" name="直線コネクタ 461">
            <a:extLst>
              <a:ext uri="{FF2B5EF4-FFF2-40B4-BE49-F238E27FC236}">
                <a16:creationId xmlns:a16="http://schemas.microsoft.com/office/drawing/2014/main" id="{26EA01A9-4969-444E-8B87-ABB865B1E351}"/>
              </a:ext>
            </a:extLst>
          </p:cNvPr>
          <p:cNvCxnSpPr>
            <a:cxnSpLocks/>
          </p:cNvCxnSpPr>
          <p:nvPr/>
        </p:nvCxnSpPr>
        <p:spPr>
          <a:xfrm>
            <a:off x="9943046" y="5520905"/>
            <a:ext cx="652358" cy="1674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6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e^+\\ e^-&#10;\end{align*}&lt;/body&gt;&#10;  &lt;fcolor&gt;FF000000&lt;/fcolor&gt;&#10;  &lt;bcolor&gt;FFFFFFFF&lt;/bcolor&gt;&#10;  &lt;transparent&gt;True&lt;/transparent&gt;&#10;  &lt;resolution&gt;1800&lt;/resolution&gt;&#10;  &lt;imageh&gt;662&lt;/imageh&gt;&#10;  &lt;imagew&gt;246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70B3E7BE-AB58-4D4B-B7FB-20217E492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045" y="5099604"/>
            <a:ext cx="260350" cy="700617"/>
          </a:xfrm>
          <a:prstGeom prst="rect">
            <a:avLst/>
          </a:prstGeom>
        </p:spPr>
      </p:pic>
      <p:pic>
        <p:nvPicPr>
          <p:cNvPr id="46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nu&#10;\end{align*}&lt;/body&gt;&#10;  &lt;fcolor&gt;FF000000&lt;/fcolor&gt;&#10;  &lt;bcolor&gt;FFFFFFFF&lt;/bcolor&gt;&#10;  &lt;transparent&gt;True&lt;/transparent&gt;&#10;  &lt;resolution&gt;1800&lt;/resolution&gt;&#10;  &lt;imageh&gt;230&lt;/imageh&gt;&#10;  &lt;imagew&gt;23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A3749A24-4006-4888-AB6D-9C9AFE762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17" y="5145617"/>
            <a:ext cx="252942" cy="243417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315D556-4321-4DCE-9CE0-269C79F469BA}"/>
              </a:ext>
            </a:extLst>
          </p:cNvPr>
          <p:cNvSpPr/>
          <p:nvPr/>
        </p:nvSpPr>
        <p:spPr>
          <a:xfrm>
            <a:off x="8315122" y="5086541"/>
            <a:ext cx="592522" cy="862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C8EA1D2-73B4-4BB7-A0CF-AD222DBD3B88}"/>
              </a:ext>
            </a:extLst>
          </p:cNvPr>
          <p:cNvSpPr/>
          <p:nvPr/>
        </p:nvSpPr>
        <p:spPr>
          <a:xfrm rot="21094863">
            <a:off x="3732689" y="4727963"/>
            <a:ext cx="1929010" cy="586317"/>
          </a:xfrm>
          <a:prstGeom prst="ellipse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楕円 465">
            <a:extLst>
              <a:ext uri="{FF2B5EF4-FFF2-40B4-BE49-F238E27FC236}">
                <a16:creationId xmlns:a16="http://schemas.microsoft.com/office/drawing/2014/main" id="{29D05ADC-B997-464A-A55C-D8B80174ED47}"/>
              </a:ext>
            </a:extLst>
          </p:cNvPr>
          <p:cNvSpPr/>
          <p:nvPr/>
        </p:nvSpPr>
        <p:spPr>
          <a:xfrm>
            <a:off x="2449850" y="3835810"/>
            <a:ext cx="976070" cy="903848"/>
          </a:xfrm>
          <a:prstGeom prst="ellipse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0B5F51-FC2D-4396-B00C-2CB97383FFDD}"/>
              </a:ext>
            </a:extLst>
          </p:cNvPr>
          <p:cNvSpPr txBox="1"/>
          <p:nvPr/>
        </p:nvSpPr>
        <p:spPr>
          <a:xfrm>
            <a:off x="4423580" y="4664265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rgbClr val="FF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1</a:t>
            </a:r>
            <a:endParaRPr kumimoji="1" lang="ja-JP" altLang="en-US" sz="3600" b="1" dirty="0">
              <a:solidFill>
                <a:srgbClr val="FF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467" name="テキスト ボックス 466">
            <a:extLst>
              <a:ext uri="{FF2B5EF4-FFF2-40B4-BE49-F238E27FC236}">
                <a16:creationId xmlns:a16="http://schemas.microsoft.com/office/drawing/2014/main" id="{451C7CB8-6671-418D-9464-F9EB3E54E428}"/>
              </a:ext>
            </a:extLst>
          </p:cNvPr>
          <p:cNvSpPr txBox="1"/>
          <p:nvPr/>
        </p:nvSpPr>
        <p:spPr>
          <a:xfrm>
            <a:off x="2484975" y="4068260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3600" b="1" dirty="0">
                <a:solidFill>
                  <a:srgbClr val="FF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kumimoji="1" lang="ja-JP" altLang="en-US" sz="3600" b="1" dirty="0">
              <a:solidFill>
                <a:srgbClr val="FF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A88919-B7C9-42D3-B5A1-E64CEB60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21</a:t>
            </a:fld>
            <a:r>
              <a:rPr lang="en-US" altLang="ja-JP" sz="2000" dirty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4181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9562C39-50A2-499F-B951-A34282CE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Observing CSC in HIC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806599-91CD-4019-9893-D706588647D1}"/>
              </a:ext>
            </a:extLst>
          </p:cNvPr>
          <p:cNvSpPr txBox="1"/>
          <p:nvPr/>
        </p:nvSpPr>
        <p:spPr>
          <a:xfrm>
            <a:off x="377734" y="1261407"/>
            <a:ext cx="73659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Difficulties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CSC would not be created if Tc is not high enough.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Even if </a:t>
            </a:r>
            <a:r>
              <a:rPr lang="en-US" altLang="ja-JP" sz="2400" dirty="0"/>
              <a:t>created, its lifetime would be short.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Since CSC is created in the </a:t>
            </a:r>
            <a:r>
              <a:rPr kumimoji="1" lang="en-US" altLang="ja-JP" sz="2400" dirty="0"/>
              <a:t>early stage, its signal would be blurred during the evolution in later stage.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97B1483-3EF9-4C9F-922A-756C9B91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637" y="1388459"/>
            <a:ext cx="4325723" cy="321331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E43589-CDA9-47AB-863D-8AF9F49D4683}"/>
              </a:ext>
            </a:extLst>
          </p:cNvPr>
          <p:cNvSpPr txBox="1"/>
          <p:nvPr/>
        </p:nvSpPr>
        <p:spPr>
          <a:xfrm>
            <a:off x="9964915" y="3488015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2060"/>
                </a:solidFill>
              </a:rPr>
              <a:t>Ohnishi, 2002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FA08AC2-9BA3-4D47-A62D-7829A623AB5B}"/>
              </a:ext>
            </a:extLst>
          </p:cNvPr>
          <p:cNvGrpSpPr/>
          <p:nvPr/>
        </p:nvGrpSpPr>
        <p:grpSpPr>
          <a:xfrm>
            <a:off x="118346" y="3330239"/>
            <a:ext cx="7520703" cy="2393354"/>
            <a:chOff x="118346" y="3330239"/>
            <a:chExt cx="7520703" cy="2393354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7949424D-9F25-4B55-8EE5-66EDCBFB8BFB}"/>
                </a:ext>
              </a:extLst>
            </p:cNvPr>
            <p:cNvSpPr/>
            <p:nvPr/>
          </p:nvSpPr>
          <p:spPr>
            <a:xfrm>
              <a:off x="118346" y="4038600"/>
              <a:ext cx="7520703" cy="1684993"/>
            </a:xfrm>
            <a:prstGeom prst="roundRect">
              <a:avLst>
                <a:gd name="adj" fmla="val 8420"/>
              </a:avLst>
            </a:prstGeom>
            <a:solidFill>
              <a:srgbClr val="D9D9D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C175D389-646D-4D6F-A036-692DC6AFC0C5}"/>
                </a:ext>
              </a:extLst>
            </p:cNvPr>
            <p:cNvSpPr txBox="1"/>
            <p:nvPr/>
          </p:nvSpPr>
          <p:spPr>
            <a:xfrm>
              <a:off x="377734" y="4116070"/>
              <a:ext cx="696536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buFont typeface="Wingdings" panose="05000000000000000000" pitchFamily="2" charset="2"/>
                <a:buChar char="p"/>
              </a:pPr>
              <a:r>
                <a:rPr kumimoji="1" lang="en-US" altLang="ja-JP" sz="3200" b="1" dirty="0"/>
                <a:t>Strategy</a:t>
              </a:r>
              <a:r>
                <a:rPr kumimoji="1" lang="en-US" altLang="ja-JP" sz="2800" dirty="0"/>
                <a:t> in the present study:</a:t>
              </a:r>
            </a:p>
            <a:p>
              <a:pPr marL="800100" lvl="1" indent="-342900">
                <a:buFont typeface="Wingdings" panose="05000000000000000000" pitchFamily="2" charset="2"/>
                <a:buChar char="p"/>
              </a:pPr>
              <a:r>
                <a:rPr lang="en-US" altLang="ja-JP" sz="2800" dirty="0"/>
                <a:t>Focus on precursory phenomena of CSC</a:t>
              </a:r>
            </a:p>
            <a:p>
              <a:pPr marL="800100" lvl="1" indent="-342900">
                <a:buFont typeface="Wingdings" panose="05000000000000000000" pitchFamily="2" charset="2"/>
                <a:buChar char="p"/>
              </a:pPr>
              <a:r>
                <a:rPr kumimoji="1" lang="en-US" altLang="ja-JP" sz="2800" dirty="0"/>
                <a:t>Use di</a:t>
              </a:r>
              <a:r>
                <a:rPr lang="en-US" altLang="ja-JP" sz="2800" dirty="0"/>
                <a:t>lepton production as an observable</a:t>
              </a:r>
              <a:endParaRPr kumimoji="1" lang="ja-JP" altLang="en-US" sz="2800" dirty="0"/>
            </a:p>
          </p:txBody>
        </p:sp>
        <p:sp>
          <p:nvSpPr>
            <p:cNvPr id="8" name="矢印: 下 7">
              <a:extLst>
                <a:ext uri="{FF2B5EF4-FFF2-40B4-BE49-F238E27FC236}">
                  <a16:creationId xmlns:a16="http://schemas.microsoft.com/office/drawing/2014/main" id="{CDD1D6DE-AEA2-44FA-8B00-EA690139333C}"/>
                </a:ext>
              </a:extLst>
            </p:cNvPr>
            <p:cNvSpPr/>
            <p:nvPr/>
          </p:nvSpPr>
          <p:spPr>
            <a:xfrm>
              <a:off x="2286747" y="3330239"/>
              <a:ext cx="1591950" cy="601403"/>
            </a:xfrm>
            <a:prstGeom prst="downArrow">
              <a:avLst/>
            </a:prstGeom>
            <a:gradFill flip="none" rotWithShape="1">
              <a:gsLst>
                <a:gs pos="17000">
                  <a:srgbClr val="152542"/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4831048-3624-4B64-A978-8E3CBC08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22</a:t>
            </a:fld>
            <a:r>
              <a:rPr lang="en-US" altLang="ja-JP" sz="2000" dirty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180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6BF4563-2810-4D7C-8A6B-13AAA1A6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Precursor of CSC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77594EE-A241-4CFF-B502-B313E8349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36" b="3328"/>
          <a:stretch/>
        </p:blipFill>
        <p:spPr>
          <a:xfrm>
            <a:off x="7637264" y="1533375"/>
            <a:ext cx="3260829" cy="249696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BEF888-CBD2-4AE7-BE7A-89C2B3C5B320}"/>
              </a:ext>
            </a:extLst>
          </p:cNvPr>
          <p:cNvSpPr txBox="1"/>
          <p:nvPr/>
        </p:nvSpPr>
        <p:spPr>
          <a:xfrm rot="5400000" flipH="1" flipV="1">
            <a:off x="6228371" y="2367694"/>
            <a:ext cx="261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Electric conductivity</a:t>
            </a:r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68B9F76-9ECA-41D7-A23E-B5EE9DBFB47A}"/>
              </a:ext>
            </a:extLst>
          </p:cNvPr>
          <p:cNvCxnSpPr>
            <a:cxnSpLocks/>
          </p:cNvCxnSpPr>
          <p:nvPr/>
        </p:nvCxnSpPr>
        <p:spPr>
          <a:xfrm flipV="1">
            <a:off x="9425589" y="4794552"/>
            <a:ext cx="0" cy="1766304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6652122-706C-4E1F-8C98-6EA74B1DAD6D}"/>
              </a:ext>
            </a:extLst>
          </p:cNvPr>
          <p:cNvCxnSpPr>
            <a:cxnSpLocks/>
          </p:cNvCxnSpPr>
          <p:nvPr/>
        </p:nvCxnSpPr>
        <p:spPr>
          <a:xfrm>
            <a:off x="8115300" y="6142568"/>
            <a:ext cx="2821629" cy="0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571616-3BB5-4B66-BF24-E51DBFE8CE0D}"/>
              </a:ext>
            </a:extLst>
          </p:cNvPr>
          <p:cNvSpPr txBox="1"/>
          <p:nvPr/>
        </p:nvSpPr>
        <p:spPr>
          <a:xfrm>
            <a:off x="301558" y="1248077"/>
            <a:ext cx="7159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Anomalous behavior of observables</a:t>
            </a:r>
            <a:r>
              <a:rPr kumimoji="1" lang="ja-JP" altLang="en-US" sz="2800" b="1" dirty="0"/>
              <a:t> </a:t>
            </a:r>
            <a:r>
              <a:rPr lang="en-US" altLang="ja-JP" sz="2800" b="1" dirty="0"/>
              <a:t>near but </a:t>
            </a:r>
            <a:r>
              <a:rPr kumimoji="1" lang="en-US" altLang="ja-JP" sz="2800" b="1" dirty="0"/>
              <a:t>above Tc of SC</a:t>
            </a:r>
            <a:endParaRPr kumimoji="1" lang="ja-JP" altLang="en-US" sz="28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1EFA2D7-9ECA-4017-97AD-BC70E26C3849}"/>
              </a:ext>
            </a:extLst>
          </p:cNvPr>
          <p:cNvSpPr txBox="1"/>
          <p:nvPr/>
        </p:nvSpPr>
        <p:spPr>
          <a:xfrm>
            <a:off x="748624" y="2313277"/>
            <a:ext cx="3260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electric conductivity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magnetic susceptibility</a:t>
            </a:r>
            <a:endParaRPr kumimoji="1" lang="en-US" altLang="ja-JP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pseudogap</a:t>
            </a:r>
            <a:endParaRPr kumimoji="1" lang="ja-JP" altLang="en-US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DD1078D-084E-4C55-A3D6-8F56B7814A79}"/>
              </a:ext>
            </a:extLst>
          </p:cNvPr>
          <p:cNvSpPr txBox="1"/>
          <p:nvPr/>
        </p:nvSpPr>
        <p:spPr>
          <a:xfrm>
            <a:off x="301558" y="4174006"/>
            <a:ext cx="6342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Enhanced pair fluctuations is one of the origins of precursory phenomena.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More significant phenomena in strongly-coupled systems.</a:t>
            </a:r>
            <a:endParaRPr kumimoji="1" lang="ja-JP" altLang="en-US" sz="2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2EDE751-B8BE-4F58-A098-4C829F55EAD9}"/>
              </a:ext>
            </a:extLst>
          </p:cNvPr>
          <p:cNvSpPr txBox="1"/>
          <p:nvPr/>
        </p:nvSpPr>
        <p:spPr>
          <a:xfrm rot="16200000">
            <a:off x="9891130" y="2394507"/>
            <a:ext cx="209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Skopal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Tinkham</a:t>
            </a:r>
            <a:r>
              <a:rPr kumimoji="1" lang="en-US" altLang="ja-JP" dirty="0"/>
              <a:t>(‘75)</a:t>
            </a:r>
          </a:p>
        </p:txBody>
      </p:sp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67A1DEB9-283C-497E-ABD0-DE73D5EB0A9D}"/>
              </a:ext>
            </a:extLst>
          </p:cNvPr>
          <p:cNvGraphicFramePr>
            <a:graphicFrameLocks/>
          </p:cNvGraphicFramePr>
          <p:nvPr/>
        </p:nvGraphicFramePr>
        <p:xfrm>
          <a:off x="8080392" y="4486481"/>
          <a:ext cx="2690393" cy="218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DC768F5A-1AFC-4562-BBCE-C8714888B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39" y="5790896"/>
            <a:ext cx="193675" cy="18520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V(\Delta)&#10;\end{align*}&lt;/body&gt;&#10;  &lt;fcolor&gt;FF000000&lt;/fcolor&gt;&#10;  &lt;bcolor&gt;FFFFFFFF&lt;/bcolor&gt;&#10;  &lt;transparent&gt;True&lt;/transparent&gt;&#10;  &lt;resolution&gt;1800&lt;/resolution&gt;&#10;  &lt;imageh&gt;250&lt;/imageh&gt;&#10;  &lt;imagew&gt;564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81000E07-8595-40B1-854B-3F3B49DC9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39562" y="4929909"/>
            <a:ext cx="596900" cy="26458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varepsilon=\frac{T-T_c}{T_c}&#10;\end{align*}&lt;/body&gt;&#10;  &lt;fcolor&gt;FF000000&lt;/fcolor&gt;&#10;  &lt;bcolor&gt;FFFFFFFF&lt;/bcolor&gt;&#10;  &lt;transparent&gt;True&lt;/transparent&gt;&#10;  &lt;resolution&gt;1800&lt;/resolution&gt;&#10;  &lt;imageh&gt;546&lt;/imageh&gt;&#10;  &lt;imagew&gt;1202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815011AF-AE54-4EEF-9940-D64348CCE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611" y="3921292"/>
            <a:ext cx="1014257" cy="46071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3B98DA-6B45-48F0-BAF4-2F2F1E0EDE4A}"/>
              </a:ext>
            </a:extLst>
          </p:cNvPr>
          <p:cNvSpPr txBox="1"/>
          <p:nvPr/>
        </p:nvSpPr>
        <p:spPr>
          <a:xfrm rot="16200000">
            <a:off x="6118718" y="5161264"/>
            <a:ext cx="2791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Landau’s free energy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08F054-E2F8-4555-9F4D-87879891BF42}"/>
              </a:ext>
            </a:extLst>
          </p:cNvPr>
          <p:cNvSpPr txBox="1"/>
          <p:nvPr/>
        </p:nvSpPr>
        <p:spPr>
          <a:xfrm>
            <a:off x="9450158" y="4800624"/>
            <a:ext cx="76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T&gt;Tc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8307DB3-6166-4B3F-8BFF-2DF55CAFF5CB}"/>
              </a:ext>
            </a:extLst>
          </p:cNvPr>
          <p:cNvSpPr txBox="1"/>
          <p:nvPr/>
        </p:nvSpPr>
        <p:spPr>
          <a:xfrm>
            <a:off x="9932536" y="6291281"/>
            <a:ext cx="76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0070C0"/>
                </a:solidFill>
              </a:rPr>
              <a:t>T&lt;Tc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15B596-ED93-4453-85A9-E5BC8D01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23</a:t>
            </a:fld>
            <a:r>
              <a:rPr lang="en-US" altLang="ja-JP" sz="2000" dirty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2371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6AAC75E-324D-4477-A52B-D561B564D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Dilepton Production from Soft Modes</a:t>
            </a:r>
            <a:endParaRPr kumimoji="1" lang="ja-JP" altLang="en-US" dirty="0"/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52CEF912-E822-4062-83A1-DBBCEE97B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876"/>
          <a:stretch/>
        </p:blipFill>
        <p:spPr>
          <a:xfrm>
            <a:off x="5048559" y="3666553"/>
            <a:ext cx="2655322" cy="2027419"/>
          </a:xfrm>
          <a:prstGeom prst="rect">
            <a:avLst/>
          </a:prstGeom>
        </p:spPr>
      </p:pic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D5DD7089-4319-43D1-8FE0-4A3D085EE880}"/>
              </a:ext>
            </a:extLst>
          </p:cNvPr>
          <p:cNvGrpSpPr/>
          <p:nvPr/>
        </p:nvGrpSpPr>
        <p:grpSpPr>
          <a:xfrm>
            <a:off x="8601296" y="1206097"/>
            <a:ext cx="3410738" cy="4571322"/>
            <a:chOff x="8348748" y="2055722"/>
            <a:chExt cx="3410738" cy="4571322"/>
          </a:xfrm>
        </p:grpSpPr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98D0692F-0710-4E31-B52C-8C7E7E6AD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013"/>
            <a:stretch/>
          </p:blipFill>
          <p:spPr>
            <a:xfrm>
              <a:off x="8348748" y="2055722"/>
              <a:ext cx="2537864" cy="4559962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4514E39B-E487-4D18-9751-9EE7EDAD8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4296"/>
            <a:stretch/>
          </p:blipFill>
          <p:spPr>
            <a:xfrm>
              <a:off x="10962187" y="2055722"/>
              <a:ext cx="797299" cy="4559962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F4A8AD86-B8ED-40DB-A84B-EB251685D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986" t="91714" r="27976" b="-672"/>
            <a:stretch/>
          </p:blipFill>
          <p:spPr>
            <a:xfrm>
              <a:off x="9209240" y="6218556"/>
              <a:ext cx="1880476" cy="408488"/>
            </a:xfrm>
            <a:prstGeom prst="rect">
              <a:avLst/>
            </a:prstGeom>
          </p:spPr>
        </p:pic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818DB7B-909A-46C6-83D6-784BAB7DCF44}"/>
              </a:ext>
            </a:extLst>
          </p:cNvPr>
          <p:cNvSpPr txBox="1"/>
          <p:nvPr/>
        </p:nvSpPr>
        <p:spPr>
          <a:xfrm>
            <a:off x="179966" y="3462534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Dilepton Production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E7E345C0-4558-409A-9E48-CBEB26E7229C}"/>
                  </a:ext>
                </a:extLst>
              </p:cNvPr>
              <p:cNvSpPr txBox="1"/>
              <p:nvPr/>
            </p:nvSpPr>
            <p:spPr>
              <a:xfrm>
                <a:off x="451948" y="4080099"/>
                <a:ext cx="434285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Many soft modes in the system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scattering of soft modes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dilepton production at low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E7E345C0-4558-409A-9E48-CBEB26E72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8" y="4080099"/>
                <a:ext cx="4342856" cy="1200329"/>
              </a:xfrm>
              <a:prstGeom prst="rect">
                <a:avLst/>
              </a:prstGeom>
              <a:blipFill>
                <a:blip r:embed="rId4"/>
                <a:stretch>
                  <a:fillRect l="-1823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B02A7E2-2B6C-4B66-AE69-6E60A3CE158E}"/>
              </a:ext>
            </a:extLst>
          </p:cNvPr>
          <p:cNvSpPr txBox="1"/>
          <p:nvPr/>
        </p:nvSpPr>
        <p:spPr>
          <a:xfrm>
            <a:off x="179966" y="1172628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Soft Mode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7F8CC1F-4BF1-4024-ADF7-0490BE4B5547}"/>
                  </a:ext>
                </a:extLst>
              </p:cNvPr>
              <p:cNvSpPr txBox="1"/>
              <p:nvPr/>
            </p:nvSpPr>
            <p:spPr>
              <a:xfrm>
                <a:off x="882830" y="1695848"/>
                <a:ext cx="7267439" cy="1245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2nd order phase transition </a:t>
                </a:r>
                <a:r>
                  <a:rPr kumimoji="1" lang="en-US" altLang="ja-JP" sz="2400" dirty="0">
                    <a:sym typeface="Wingdings" panose="05000000000000000000" pitchFamily="2" charset="2"/>
                  </a:rPr>
                  <a:t> </a:t>
                </a:r>
                <a:r>
                  <a:rPr lang="en-US" altLang="ja-JP" sz="2400" dirty="0"/>
                  <a:t>massless mode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∼1/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CSC: diquark modes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QCD-CP: q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modes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7F8CC1F-4BF1-4024-ADF7-0490BE4B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30" y="1695848"/>
                <a:ext cx="7267439" cy="1245406"/>
              </a:xfrm>
              <a:prstGeom prst="rect">
                <a:avLst/>
              </a:prstGeom>
              <a:blipFill>
                <a:blip r:embed="rId5"/>
                <a:stretch>
                  <a:fillRect l="-1174" t="-4412" b="-68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918D34-829E-44E8-999C-7EF0F98A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24</a:t>
            </a:fld>
            <a:r>
              <a:rPr lang="en-US" altLang="ja-JP" sz="200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6520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CFB16DA-5BED-42E8-9D55-D0BC0FBB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Dilepton Production from Diquark Soft Modes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6EE727-3BA2-462F-BDA9-1C3A04D5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A327C27-8EF2-47CD-A2CB-730BE7E6D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283" y="1753327"/>
            <a:ext cx="4284184" cy="314783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6CD05D1-995A-4343-AB6D-BAFF7FA2D2EC}"/>
              </a:ext>
            </a:extLst>
          </p:cNvPr>
          <p:cNvSpPr txBox="1"/>
          <p:nvPr/>
        </p:nvSpPr>
        <p:spPr>
          <a:xfrm>
            <a:off x="1086267" y="983130"/>
            <a:ext cx="2959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Fixed Temperature</a:t>
            </a:r>
            <a:endParaRPr kumimoji="1" lang="ja-JP" altLang="en-US" sz="2800" b="1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B8CAB6B-2208-415C-9D36-6915634E53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99"/>
          <a:stretch/>
        </p:blipFill>
        <p:spPr>
          <a:xfrm>
            <a:off x="383179" y="1506350"/>
            <a:ext cx="4365963" cy="344925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A0B7D67-AAE4-4B31-AEDA-68DF86D3E1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97" t="8986" r="1808" b="68241"/>
          <a:stretch/>
        </p:blipFill>
        <p:spPr>
          <a:xfrm>
            <a:off x="1988877" y="1753328"/>
            <a:ext cx="3412504" cy="127188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DB32E61-0AB5-4CDB-A4A6-3A03AA63E3ED}"/>
              </a:ext>
            </a:extLst>
          </p:cNvPr>
          <p:cNvSpPr txBox="1"/>
          <p:nvPr/>
        </p:nvSpPr>
        <p:spPr>
          <a:xfrm>
            <a:off x="950446" y="5185650"/>
            <a:ext cx="7384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Strong enhancement at low invariant mass, though the range of M is narrower than the previous results.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b="1" dirty="0"/>
              <a:t>Observable in the HIC? 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6185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7A61F4C-A9C8-434C-AFB7-92186131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Challenges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C89730-FD99-4422-B379-2AC89915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3EEBDE2-604D-4E88-9D9F-0A72ADCBFBA5}"/>
                  </a:ext>
                </a:extLst>
              </p:cNvPr>
              <p:cNvSpPr txBox="1"/>
              <p:nvPr/>
            </p:nvSpPr>
            <p:spPr>
              <a:xfrm>
                <a:off x="482600" y="1659467"/>
                <a:ext cx="587586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Measurement in the ultra-low-mass region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&lt;100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Contaminated by </a:t>
                </a:r>
                <a:r>
                  <a:rPr lang="en-US" altLang="ja-JP" sz="2400" dirty="0" err="1"/>
                  <a:t>Dalitz</a:t>
                </a:r>
                <a:r>
                  <a:rPr lang="en-US" altLang="ja-JP" sz="2400" dirty="0"/>
                  <a:t> decay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A</a:t>
                </a:r>
                <a:r>
                  <a:rPr lang="en-US" altLang="ja-JP" sz="2400" dirty="0"/>
                  <a:t>djustment of magnetic field, etc.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Accurate measurement of hadron yield, especially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Measurement in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plane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3EEBDE2-604D-4E88-9D9F-0A72ADCBF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1659467"/>
                <a:ext cx="5875867" cy="2677656"/>
              </a:xfrm>
              <a:prstGeom prst="rect">
                <a:avLst/>
              </a:prstGeom>
              <a:blipFill>
                <a:blip r:embed="rId2"/>
                <a:stretch>
                  <a:fillRect l="-1349" t="-1822" b="-4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DBACEDF1-6F63-45D1-8180-8038B66DD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236" y="945299"/>
            <a:ext cx="3539097" cy="273943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63BA8B-DFD9-446D-8845-29428A26C96E}"/>
              </a:ext>
            </a:extLst>
          </p:cNvPr>
          <p:cNvSpPr txBox="1"/>
          <p:nvPr/>
        </p:nvSpPr>
        <p:spPr>
          <a:xfrm>
            <a:off x="9116326" y="1221832"/>
            <a:ext cx="16479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p"/>
            </a:pPr>
            <a:r>
              <a:rPr kumimoji="1" lang="en-US" altLang="ja-JP" sz="2400" dirty="0" err="1">
                <a:solidFill>
                  <a:srgbClr val="0000FF"/>
                </a:solidFill>
              </a:rPr>
              <a:t>Dalitz</a:t>
            </a:r>
            <a:endParaRPr kumimoji="1" lang="en-US" altLang="ja-JP" sz="2400" dirty="0">
              <a:solidFill>
                <a:srgbClr val="0000FF"/>
              </a:solidFill>
            </a:endParaRP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Free quark</a:t>
            </a:r>
          </a:p>
          <a:p>
            <a:r>
              <a:rPr kumimoji="1" lang="en-US" altLang="ja-JP" sz="2400" dirty="0"/>
              <a:t>diquark </a:t>
            </a:r>
            <a:r>
              <a:rPr kumimoji="1" lang="en-US" altLang="ja-JP" sz="2400" dirty="0" err="1"/>
              <a:t>fluc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21936DE-0791-4466-9562-A63015CD8AD5}"/>
              </a:ext>
            </a:extLst>
          </p:cNvPr>
          <p:cNvSpPr txBox="1"/>
          <p:nvPr/>
        </p:nvSpPr>
        <p:spPr>
          <a:xfrm>
            <a:off x="9441480" y="3040094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M(GeV/c</a:t>
            </a:r>
            <a:r>
              <a:rPr kumimoji="1" lang="en-US" altLang="ja-JP" sz="2000" baseline="30000" dirty="0"/>
              <a:t>2</a:t>
            </a:r>
            <a:r>
              <a:rPr kumimoji="1" lang="en-US" altLang="ja-JP" sz="2000" dirty="0"/>
              <a:t>)</a:t>
            </a:r>
            <a:endParaRPr kumimoji="1" lang="ja-JP" altLang="en-US" sz="2000" baseline="30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6FEA08-6054-43DE-A34C-834A45A886DC}"/>
              </a:ext>
            </a:extLst>
          </p:cNvPr>
          <p:cNvSpPr txBox="1"/>
          <p:nvPr/>
        </p:nvSpPr>
        <p:spPr>
          <a:xfrm>
            <a:off x="7902402" y="1085374"/>
            <a:ext cx="920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dR</a:t>
            </a:r>
            <a:r>
              <a:rPr kumimoji="1" lang="en-US" altLang="ja-JP" sz="2000" dirty="0"/>
              <a:t>/</a:t>
            </a:r>
            <a:r>
              <a:rPr kumimoji="1" lang="en-US" altLang="ja-JP" sz="2000" dirty="0" err="1"/>
              <a:t>dM</a:t>
            </a:r>
            <a:endParaRPr kumimoji="1" lang="en-US" altLang="ja-JP" sz="2000" dirty="0"/>
          </a:p>
          <a:p>
            <a:r>
              <a:rPr kumimoji="1" lang="en-US" altLang="ja-JP" sz="2000" dirty="0"/>
              <a:t>(A.U)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ABA2C37-FA1E-4816-9760-A7076E6771EB}"/>
              </a:ext>
            </a:extLst>
          </p:cNvPr>
          <p:cNvSpPr txBox="1"/>
          <p:nvPr/>
        </p:nvSpPr>
        <p:spPr>
          <a:xfrm rot="16200000">
            <a:off x="9786575" y="2051186"/>
            <a:ext cx="235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/>
              <a:t>Analysis by </a:t>
            </a:r>
            <a:r>
              <a:rPr lang="en-US" altLang="ja-JP" sz="2000" dirty="0"/>
              <a:t>Y. </a:t>
            </a:r>
            <a:r>
              <a:rPr lang="en-US" altLang="ja-JP" sz="2000" dirty="0" err="1"/>
              <a:t>Morino</a:t>
            </a:r>
            <a:endParaRPr kumimoji="1" lang="ja-JP" altLang="en-US" sz="2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C6E7087-E5B7-4E8B-A187-421FC0A70D03}"/>
              </a:ext>
            </a:extLst>
          </p:cNvPr>
          <p:cNvSpPr txBox="1"/>
          <p:nvPr/>
        </p:nvSpPr>
        <p:spPr>
          <a:xfrm>
            <a:off x="313267" y="1033936"/>
            <a:ext cx="213552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Experimental</a:t>
            </a:r>
            <a:endParaRPr kumimoji="1" lang="ja-JP" altLang="en-US" sz="28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B0F300C-D80B-444B-B251-92624717391B}"/>
              </a:ext>
            </a:extLst>
          </p:cNvPr>
          <p:cNvSpPr txBox="1"/>
          <p:nvPr/>
        </p:nvSpPr>
        <p:spPr>
          <a:xfrm>
            <a:off x="313267" y="4460443"/>
            <a:ext cx="181248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Theoretical</a:t>
            </a:r>
            <a:endParaRPr kumimoji="1" lang="ja-JP" altLang="en-US" sz="28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3063608-0906-483B-88AF-EB6DDEF753F4}"/>
              </a:ext>
            </a:extLst>
          </p:cNvPr>
          <p:cNvSpPr txBox="1"/>
          <p:nvPr/>
        </p:nvSpPr>
        <p:spPr>
          <a:xfrm>
            <a:off x="592667" y="5085261"/>
            <a:ext cx="56266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Other production mechanisms in the ULMR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err="1"/>
              <a:t>pQCD</a:t>
            </a:r>
            <a:r>
              <a:rPr kumimoji="1" lang="en-US" altLang="ja-JP" sz="2400" dirty="0"/>
              <a:t>, hadronic, lattice, etc.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transport peak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Momentum dependence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2AE898C-1394-4507-BE0C-978116BF1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934" y="3653430"/>
            <a:ext cx="3702720" cy="320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06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CE6D06D-AF6E-46FF-913C-F4D347AED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5377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1 </a:t>
            </a:r>
            <a:r>
              <a:rPr kumimoji="1" lang="en-US" altLang="ja-JP" sz="3200" dirty="0"/>
              <a:t>Event-by-event fluctuations of conserved charges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2 </a:t>
            </a:r>
            <a:r>
              <a:rPr kumimoji="1" lang="en-US" altLang="ja-JP" sz="3200" dirty="0"/>
              <a:t>Dilepton production rate at ultra-low-mass region </a:t>
            </a:r>
          </a:p>
          <a:p>
            <a:pPr marL="0" indent="0">
              <a:lnSpc>
                <a:spcPct val="50000"/>
              </a:lnSpc>
              <a:buNone/>
            </a:pPr>
            <a:r>
              <a:rPr kumimoji="1" lang="en-US" altLang="ja-JP" sz="3200" dirty="0"/>
              <a:t>       </a:t>
            </a:r>
            <a:r>
              <a:rPr kumimoji="1" lang="en-US" altLang="ja-JP" dirty="0"/>
              <a:t>  </a:t>
            </a:r>
            <a:r>
              <a:rPr kumimoji="1" lang="en-US" altLang="ja-JP" sz="3200" dirty="0"/>
              <a:t>as a signal of QCD phase transitions</a:t>
            </a:r>
            <a:endParaRPr lang="en-US" altLang="ja-JP" sz="3200" dirty="0"/>
          </a:p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3</a:t>
            </a:r>
            <a:r>
              <a:rPr kumimoji="1" lang="en-US" altLang="ja-JP" sz="8000" dirty="0"/>
              <a:t> </a:t>
            </a:r>
            <a:r>
              <a:rPr kumimoji="1" lang="en-US" altLang="ja-JP" sz="3200" dirty="0"/>
              <a:t>Event selections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7151A27-720F-4084-B7A2-9506BC95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Three Topics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2AD56-DB8D-4187-B587-3AA5F41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763818-3ACA-4AF9-8E18-793F330E08BE}"/>
              </a:ext>
            </a:extLst>
          </p:cNvPr>
          <p:cNvSpPr txBox="1"/>
          <p:nvPr/>
        </p:nvSpPr>
        <p:spPr>
          <a:xfrm>
            <a:off x="8324511" y="2544684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accent5"/>
                </a:solidFill>
              </a:rPr>
              <a:t>MK, </a:t>
            </a:r>
            <a:r>
              <a:rPr kumimoji="1" lang="en-US" altLang="ja-JP" sz="2000" dirty="0" err="1">
                <a:solidFill>
                  <a:schemeClr val="accent5"/>
                </a:solidFill>
              </a:rPr>
              <a:t>Esumi</a:t>
            </a:r>
            <a:r>
              <a:rPr kumimoji="1" lang="en-US" altLang="ja-JP" sz="2000" dirty="0">
                <a:solidFill>
                  <a:schemeClr val="accent5"/>
                </a:solidFill>
              </a:rPr>
              <a:t>, Nonaka, 2205.10030</a:t>
            </a:r>
            <a:endParaRPr kumimoji="1" lang="ja-JP" altLang="en-US" sz="2000" dirty="0">
              <a:solidFill>
                <a:schemeClr val="accent5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76D671-A437-497F-8FD9-62870474652C}"/>
              </a:ext>
            </a:extLst>
          </p:cNvPr>
          <p:cNvSpPr txBox="1"/>
          <p:nvPr/>
        </p:nvSpPr>
        <p:spPr>
          <a:xfrm>
            <a:off x="3339813" y="4351833"/>
            <a:ext cx="855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accent5"/>
                </a:solidFill>
              </a:rPr>
              <a:t>Talk by Nishimura, yesterday; Nishimura, MK, </a:t>
            </a:r>
            <a:r>
              <a:rPr kumimoji="1" lang="en-US" altLang="ja-JP" sz="2000" dirty="0" err="1">
                <a:solidFill>
                  <a:schemeClr val="accent5"/>
                </a:solidFill>
              </a:rPr>
              <a:t>Kunihiro</a:t>
            </a:r>
            <a:r>
              <a:rPr kumimoji="1" lang="en-US" altLang="ja-JP" sz="2000" dirty="0">
                <a:solidFill>
                  <a:schemeClr val="accent5"/>
                </a:solidFill>
              </a:rPr>
              <a:t>, </a:t>
            </a:r>
            <a:r>
              <a:rPr lang="en-US" altLang="ja-JP" sz="2000" dirty="0">
                <a:solidFill>
                  <a:schemeClr val="accent5"/>
                </a:solidFill>
              </a:rPr>
              <a:t>2302.03191; 2201.01963</a:t>
            </a:r>
            <a:endParaRPr kumimoji="1" lang="ja-JP" altLang="en-US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98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2B3C719-8EE7-45D3-86F2-DF328050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Sophisticated Event Selections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C9645B-A449-4C38-93EE-DD980092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1855602-2585-4047-83BE-5230B8707C4B}"/>
              </a:ext>
            </a:extLst>
          </p:cNvPr>
          <p:cNvSpPr/>
          <p:nvPr/>
        </p:nvSpPr>
        <p:spPr>
          <a:xfrm>
            <a:off x="5080582" y="1726981"/>
            <a:ext cx="3495421" cy="3128397"/>
          </a:xfrm>
          <a:prstGeom prst="rect">
            <a:avLst/>
          </a:prstGeom>
          <a:solidFill>
            <a:srgbClr val="7D9DB2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7D9DB2">
                  <a:lumMod val="20000"/>
                  <a:lumOff val="80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0475E223-218B-4A82-8033-910DC3FAE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7" y="1619036"/>
            <a:ext cx="5005633" cy="3718380"/>
          </a:xfrm>
          <a:prstGeom prst="rect">
            <a:avLst/>
          </a:prstGeom>
        </p:spPr>
      </p:pic>
      <p:sp>
        <p:nvSpPr>
          <p:cNvPr id="24" name="楕円 23">
            <a:extLst>
              <a:ext uri="{FF2B5EF4-FFF2-40B4-BE49-F238E27FC236}">
                <a16:creationId xmlns:a16="http://schemas.microsoft.com/office/drawing/2014/main" id="{53DBAA3A-0E48-47A3-8ADB-3F3AEC55A767}"/>
              </a:ext>
            </a:extLst>
          </p:cNvPr>
          <p:cNvSpPr/>
          <p:nvPr/>
        </p:nvSpPr>
        <p:spPr>
          <a:xfrm>
            <a:off x="2572003" y="2608157"/>
            <a:ext cx="921975" cy="1383840"/>
          </a:xfrm>
          <a:prstGeom prst="ellipse">
            <a:avLst/>
          </a:prstGeom>
          <a:solidFill>
            <a:srgbClr val="FFC000">
              <a:alpha val="40000"/>
            </a:srgbClr>
          </a:solidFill>
          <a:ln w="38100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9F908701-7BBA-4B4F-86B3-68B9ADFBC69F}"/>
              </a:ext>
            </a:extLst>
          </p:cNvPr>
          <p:cNvSpPr/>
          <p:nvPr/>
        </p:nvSpPr>
        <p:spPr>
          <a:xfrm>
            <a:off x="3805116" y="2205866"/>
            <a:ext cx="921976" cy="1383840"/>
          </a:xfrm>
          <a:prstGeom prst="ellipse">
            <a:avLst/>
          </a:prstGeom>
          <a:solidFill>
            <a:srgbClr val="FFC000">
              <a:alpha val="40000"/>
            </a:srgbClr>
          </a:solidFill>
          <a:ln w="38100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6" name="Line 8">
            <a:extLst>
              <a:ext uri="{FF2B5EF4-FFF2-40B4-BE49-F238E27FC236}">
                <a16:creationId xmlns:a16="http://schemas.microsoft.com/office/drawing/2014/main" id="{FD8BE07C-71FE-4195-95A0-8FABEC17B9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50415" y="4557685"/>
            <a:ext cx="3374968" cy="0"/>
          </a:xfrm>
          <a:prstGeom prst="line">
            <a:avLst/>
          </a:prstGeom>
          <a:noFill/>
          <a:ln w="50800">
            <a:solidFill>
              <a:srgbClr val="51515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</a:endParaRPr>
          </a:p>
        </p:txBody>
      </p:sp>
      <p:sp>
        <p:nvSpPr>
          <p:cNvPr id="27" name="Line 9">
            <a:extLst>
              <a:ext uri="{FF2B5EF4-FFF2-40B4-BE49-F238E27FC236}">
                <a16:creationId xmlns:a16="http://schemas.microsoft.com/office/drawing/2014/main" id="{C24E5E10-6506-47AB-83EC-AE1D404935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08354" y="2397455"/>
            <a:ext cx="1" cy="2348731"/>
          </a:xfrm>
          <a:prstGeom prst="line">
            <a:avLst/>
          </a:prstGeom>
          <a:noFill/>
          <a:ln w="50800">
            <a:solidFill>
              <a:srgbClr val="51515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0AB180C2-C62A-4D1D-90EE-277FAAC4142B}"/>
              </a:ext>
            </a:extLst>
          </p:cNvPr>
          <p:cNvSpPr>
            <a:spLocks/>
          </p:cNvSpPr>
          <p:nvPr/>
        </p:nvSpPr>
        <p:spPr bwMode="auto">
          <a:xfrm>
            <a:off x="6979564" y="3174464"/>
            <a:ext cx="889860" cy="1383221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50800" cap="flat">
            <a:solidFill>
              <a:srgbClr val="51515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</a:endParaRPr>
          </a:p>
        </p:txBody>
      </p:sp>
      <p:sp>
        <p:nvSpPr>
          <p:cNvPr id="29" name="Oval 12">
            <a:extLst>
              <a:ext uri="{FF2B5EF4-FFF2-40B4-BE49-F238E27FC236}">
                <a16:creationId xmlns:a16="http://schemas.microsoft.com/office/drawing/2014/main" id="{E6A581CF-AA4A-4DBC-8AAF-C5BBA9924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7210" y="3115134"/>
            <a:ext cx="144463" cy="144462"/>
          </a:xfrm>
          <a:prstGeom prst="ellipse">
            <a:avLst/>
          </a:prstGeom>
          <a:solidFill>
            <a:srgbClr val="515151"/>
          </a:solidFill>
          <a:ln w="9525">
            <a:solidFill>
              <a:srgbClr val="51515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</a:endParaRPr>
          </a:p>
        </p:txBody>
      </p:sp>
      <p:sp>
        <p:nvSpPr>
          <p:cNvPr id="30" name="フリーフォーム 12">
            <a:extLst>
              <a:ext uri="{FF2B5EF4-FFF2-40B4-BE49-F238E27FC236}">
                <a16:creationId xmlns:a16="http://schemas.microsoft.com/office/drawing/2014/main" id="{96C2A946-9E5F-4DA7-8CF5-7FF94AF6602C}"/>
              </a:ext>
            </a:extLst>
          </p:cNvPr>
          <p:cNvSpPr/>
          <p:nvPr/>
        </p:nvSpPr>
        <p:spPr>
          <a:xfrm>
            <a:off x="5464215" y="2841805"/>
            <a:ext cx="2009447" cy="1211235"/>
          </a:xfrm>
          <a:custGeom>
            <a:avLst/>
            <a:gdLst>
              <a:gd name="connsiteX0" fmla="*/ 0 w 2277687"/>
              <a:gd name="connsiteY0" fmla="*/ 0 h 906087"/>
              <a:gd name="connsiteX1" fmla="*/ 1363287 w 2277687"/>
              <a:gd name="connsiteY1" fmla="*/ 315884 h 906087"/>
              <a:gd name="connsiteX2" fmla="*/ 2277687 w 2277687"/>
              <a:gd name="connsiteY2" fmla="*/ 906087 h 906087"/>
              <a:gd name="connsiteX0" fmla="*/ 0 w 2277687"/>
              <a:gd name="connsiteY0" fmla="*/ 0 h 906087"/>
              <a:gd name="connsiteX1" fmla="*/ 1212601 w 2277687"/>
              <a:gd name="connsiteY1" fmla="*/ 216131 h 906087"/>
              <a:gd name="connsiteX2" fmla="*/ 2277687 w 2277687"/>
              <a:gd name="connsiteY2" fmla="*/ 906087 h 906087"/>
              <a:gd name="connsiteX0" fmla="*/ 0 w 2277687"/>
              <a:gd name="connsiteY0" fmla="*/ 0 h 906087"/>
              <a:gd name="connsiteX1" fmla="*/ 1212601 w 2277687"/>
              <a:gd name="connsiteY1" fmla="*/ 216131 h 906087"/>
              <a:gd name="connsiteX2" fmla="*/ 2277687 w 2277687"/>
              <a:gd name="connsiteY2" fmla="*/ 906087 h 906087"/>
              <a:gd name="connsiteX0" fmla="*/ 0 w 2428373"/>
              <a:gd name="connsiteY0" fmla="*/ 0 h 1058665"/>
              <a:gd name="connsiteX1" fmla="*/ 1212601 w 2428373"/>
              <a:gd name="connsiteY1" fmla="*/ 216131 h 1058665"/>
              <a:gd name="connsiteX2" fmla="*/ 2428373 w 2428373"/>
              <a:gd name="connsiteY2" fmla="*/ 1058665 h 1058665"/>
              <a:gd name="connsiteX0" fmla="*/ 0 w 2428373"/>
              <a:gd name="connsiteY0" fmla="*/ 0 h 1058665"/>
              <a:gd name="connsiteX1" fmla="*/ 1212601 w 2428373"/>
              <a:gd name="connsiteY1" fmla="*/ 216131 h 1058665"/>
              <a:gd name="connsiteX2" fmla="*/ 2428373 w 2428373"/>
              <a:gd name="connsiteY2" fmla="*/ 1058665 h 1058665"/>
              <a:gd name="connsiteX0" fmla="*/ 0 w 2428373"/>
              <a:gd name="connsiteY0" fmla="*/ 0 h 1058665"/>
              <a:gd name="connsiteX1" fmla="*/ 1433608 w 2428373"/>
              <a:gd name="connsiteY1" fmla="*/ 303318 h 1058665"/>
              <a:gd name="connsiteX2" fmla="*/ 2428373 w 2428373"/>
              <a:gd name="connsiteY2" fmla="*/ 1058665 h 105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373" h="1058665">
                <a:moveTo>
                  <a:pt x="0" y="0"/>
                </a:moveTo>
                <a:cubicBezTo>
                  <a:pt x="481790" y="40871"/>
                  <a:pt x="1028879" y="126874"/>
                  <a:pt x="1433608" y="303318"/>
                </a:cubicBezTo>
                <a:cubicBezTo>
                  <a:pt x="1838337" y="479762"/>
                  <a:pt x="2231300" y="817272"/>
                  <a:pt x="2428373" y="1058665"/>
                </a:cubicBezTo>
              </a:path>
            </a:pathLst>
          </a:custGeom>
          <a:noFill/>
          <a:ln w="50800" cap="flat" cmpd="sng" algn="ctr">
            <a:solidFill>
              <a:srgbClr val="1E5E99"/>
            </a:solidFill>
            <a:prstDash val="solid"/>
            <a:miter lim="800000"/>
            <a:headEnd type="arrow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EE8A12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" name="フリーフォーム 14">
            <a:extLst>
              <a:ext uri="{FF2B5EF4-FFF2-40B4-BE49-F238E27FC236}">
                <a16:creationId xmlns:a16="http://schemas.microsoft.com/office/drawing/2014/main" id="{4C596D54-1A99-43D6-A30B-224192B86499}"/>
              </a:ext>
            </a:extLst>
          </p:cNvPr>
          <p:cNvSpPr/>
          <p:nvPr/>
        </p:nvSpPr>
        <p:spPr>
          <a:xfrm>
            <a:off x="5882881" y="2807618"/>
            <a:ext cx="1771255" cy="1230822"/>
          </a:xfrm>
          <a:custGeom>
            <a:avLst/>
            <a:gdLst>
              <a:gd name="connsiteX0" fmla="*/ 0 w 2277687"/>
              <a:gd name="connsiteY0" fmla="*/ 0 h 906087"/>
              <a:gd name="connsiteX1" fmla="*/ 1363287 w 2277687"/>
              <a:gd name="connsiteY1" fmla="*/ 315884 h 906087"/>
              <a:gd name="connsiteX2" fmla="*/ 2277687 w 2277687"/>
              <a:gd name="connsiteY2" fmla="*/ 906087 h 906087"/>
              <a:gd name="connsiteX0" fmla="*/ 0 w 2277687"/>
              <a:gd name="connsiteY0" fmla="*/ 0 h 906087"/>
              <a:gd name="connsiteX1" fmla="*/ 1212601 w 2277687"/>
              <a:gd name="connsiteY1" fmla="*/ 216131 h 906087"/>
              <a:gd name="connsiteX2" fmla="*/ 2277687 w 2277687"/>
              <a:gd name="connsiteY2" fmla="*/ 906087 h 906087"/>
              <a:gd name="connsiteX0" fmla="*/ 0 w 2277687"/>
              <a:gd name="connsiteY0" fmla="*/ 0 h 906087"/>
              <a:gd name="connsiteX1" fmla="*/ 1212601 w 2277687"/>
              <a:gd name="connsiteY1" fmla="*/ 216131 h 906087"/>
              <a:gd name="connsiteX2" fmla="*/ 2277687 w 2277687"/>
              <a:gd name="connsiteY2" fmla="*/ 906087 h 906087"/>
              <a:gd name="connsiteX0" fmla="*/ 0 w 3276686"/>
              <a:gd name="connsiteY0" fmla="*/ 0 h 878860"/>
              <a:gd name="connsiteX1" fmla="*/ 2211600 w 3276686"/>
              <a:gd name="connsiteY1" fmla="*/ 188904 h 878860"/>
              <a:gd name="connsiteX2" fmla="*/ 3276686 w 3276686"/>
              <a:gd name="connsiteY2" fmla="*/ 878860 h 878860"/>
              <a:gd name="connsiteX0" fmla="*/ 0 w 3276686"/>
              <a:gd name="connsiteY0" fmla="*/ 0 h 878860"/>
              <a:gd name="connsiteX1" fmla="*/ 2211600 w 3276686"/>
              <a:gd name="connsiteY1" fmla="*/ 188904 h 878860"/>
              <a:gd name="connsiteX2" fmla="*/ 3276686 w 3276686"/>
              <a:gd name="connsiteY2" fmla="*/ 878860 h 878860"/>
              <a:gd name="connsiteX0" fmla="*/ 0 w 3276686"/>
              <a:gd name="connsiteY0" fmla="*/ 0 h 878860"/>
              <a:gd name="connsiteX1" fmla="*/ 2067008 w 3276686"/>
              <a:gd name="connsiteY1" fmla="*/ 172569 h 878860"/>
              <a:gd name="connsiteX2" fmla="*/ 3276686 w 3276686"/>
              <a:gd name="connsiteY2" fmla="*/ 878860 h 878860"/>
              <a:gd name="connsiteX0" fmla="*/ 0 w 2961212"/>
              <a:gd name="connsiteY0" fmla="*/ 0 h 764509"/>
              <a:gd name="connsiteX1" fmla="*/ 2067008 w 2961212"/>
              <a:gd name="connsiteY1" fmla="*/ 172569 h 764509"/>
              <a:gd name="connsiteX2" fmla="*/ 2961212 w 2961212"/>
              <a:gd name="connsiteY2" fmla="*/ 764509 h 764509"/>
              <a:gd name="connsiteX0" fmla="*/ 0 w 2961212"/>
              <a:gd name="connsiteY0" fmla="*/ 0 h 764509"/>
              <a:gd name="connsiteX1" fmla="*/ 2067008 w 2961212"/>
              <a:gd name="connsiteY1" fmla="*/ 172569 h 764509"/>
              <a:gd name="connsiteX2" fmla="*/ 2961212 w 2961212"/>
              <a:gd name="connsiteY2" fmla="*/ 764509 h 764509"/>
              <a:gd name="connsiteX0" fmla="*/ 0 w 2974357"/>
              <a:gd name="connsiteY0" fmla="*/ 0 h 846189"/>
              <a:gd name="connsiteX1" fmla="*/ 2067008 w 2974357"/>
              <a:gd name="connsiteY1" fmla="*/ 172569 h 846189"/>
              <a:gd name="connsiteX2" fmla="*/ 2974357 w 2974357"/>
              <a:gd name="connsiteY2" fmla="*/ 846189 h 846189"/>
              <a:gd name="connsiteX0" fmla="*/ 0 w 2974357"/>
              <a:gd name="connsiteY0" fmla="*/ 0 h 846189"/>
              <a:gd name="connsiteX1" fmla="*/ 2067008 w 2974357"/>
              <a:gd name="connsiteY1" fmla="*/ 172569 h 846189"/>
              <a:gd name="connsiteX2" fmla="*/ 2974357 w 2974357"/>
              <a:gd name="connsiteY2" fmla="*/ 846189 h 846189"/>
              <a:gd name="connsiteX0" fmla="*/ 0 w 2974357"/>
              <a:gd name="connsiteY0" fmla="*/ 0 h 846189"/>
              <a:gd name="connsiteX1" fmla="*/ 2132731 w 2974357"/>
              <a:gd name="connsiteY1" fmla="*/ 199795 h 846189"/>
              <a:gd name="connsiteX2" fmla="*/ 2974357 w 2974357"/>
              <a:gd name="connsiteY2" fmla="*/ 846189 h 846189"/>
              <a:gd name="connsiteX0" fmla="*/ 0 w 2820125"/>
              <a:gd name="connsiteY0" fmla="*/ 0 h 886121"/>
              <a:gd name="connsiteX1" fmla="*/ 1978499 w 2820125"/>
              <a:gd name="connsiteY1" fmla="*/ 239727 h 886121"/>
              <a:gd name="connsiteX2" fmla="*/ 2820125 w 2820125"/>
              <a:gd name="connsiteY2" fmla="*/ 886121 h 886121"/>
              <a:gd name="connsiteX0" fmla="*/ 0 w 2820125"/>
              <a:gd name="connsiteY0" fmla="*/ 0 h 862162"/>
              <a:gd name="connsiteX1" fmla="*/ 1978499 w 2820125"/>
              <a:gd name="connsiteY1" fmla="*/ 215768 h 862162"/>
              <a:gd name="connsiteX2" fmla="*/ 2820125 w 2820125"/>
              <a:gd name="connsiteY2" fmla="*/ 862162 h 862162"/>
              <a:gd name="connsiteX0" fmla="*/ 0 w 2800846"/>
              <a:gd name="connsiteY0" fmla="*/ 0 h 806257"/>
              <a:gd name="connsiteX1" fmla="*/ 1978499 w 2800846"/>
              <a:gd name="connsiteY1" fmla="*/ 215768 h 806257"/>
              <a:gd name="connsiteX2" fmla="*/ 2800846 w 2800846"/>
              <a:gd name="connsiteY2" fmla="*/ 806257 h 80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0846" h="806257">
                <a:moveTo>
                  <a:pt x="0" y="0"/>
                </a:moveTo>
                <a:cubicBezTo>
                  <a:pt x="534369" y="24534"/>
                  <a:pt x="1482773" y="74737"/>
                  <a:pt x="1978499" y="215768"/>
                </a:cubicBezTo>
                <a:cubicBezTo>
                  <a:pt x="2474225" y="356800"/>
                  <a:pt x="2599176" y="553991"/>
                  <a:pt x="2800846" y="806257"/>
                </a:cubicBezTo>
              </a:path>
            </a:pathLst>
          </a:custGeom>
          <a:noFill/>
          <a:ln w="50800" cap="flat" cmpd="sng" algn="ctr">
            <a:solidFill>
              <a:srgbClr val="E25A60"/>
            </a:solidFill>
            <a:prstDash val="solid"/>
            <a:miter lim="800000"/>
            <a:headEnd type="arrow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D0145C71-AFF1-4F99-9190-27AB0F8FF60F}"/>
              </a:ext>
            </a:extLst>
          </p:cNvPr>
          <p:cNvCxnSpPr/>
          <p:nvPr/>
        </p:nvCxnSpPr>
        <p:spPr>
          <a:xfrm flipV="1">
            <a:off x="7242109" y="3608332"/>
            <a:ext cx="208625" cy="54380"/>
          </a:xfrm>
          <a:prstGeom prst="straightConnector1">
            <a:avLst/>
          </a:prstGeom>
          <a:noFill/>
          <a:ln w="25400" cap="flat" cmpd="sng" algn="ctr">
            <a:solidFill>
              <a:srgbClr val="515151"/>
            </a:solidFill>
            <a:prstDash val="solid"/>
            <a:miter lim="800000"/>
            <a:tailEnd type="arrow" w="lg" len="lg"/>
          </a:ln>
          <a:effectLst/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2F8D0E9-408A-442C-A47C-E7D45A2D99A9}"/>
              </a:ext>
            </a:extLst>
          </p:cNvPr>
          <p:cNvSpPr txBox="1"/>
          <p:nvPr/>
        </p:nvSpPr>
        <p:spPr>
          <a:xfrm rot="1486114">
            <a:off x="5986816" y="2694073"/>
            <a:ext cx="257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rgbClr val="E25A60"/>
                </a:solidFill>
                <a:latin typeface="Corbel" panose="020B0503020204020204"/>
                <a:ea typeface="HGｺﾞｼｯｸM" panose="020B0609000000000000" pitchFamily="49" charset="-128"/>
              </a:rPr>
              <a:t>Baryon-rich events</a:t>
            </a:r>
            <a:endParaRPr lang="ja-JP" altLang="en-US" sz="2400" dirty="0">
              <a:solidFill>
                <a:srgbClr val="E25A60"/>
              </a:solidFill>
              <a:latin typeface="Corbel" panose="020B0503020204020204"/>
              <a:ea typeface="HGｺﾞｼｯｸM" panose="020B0609000000000000" pitchFamily="49" charset="-128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238F65A7-E491-4FA6-8AE2-5045D299AA0C}"/>
              </a:ext>
            </a:extLst>
          </p:cNvPr>
          <p:cNvCxnSpPr/>
          <p:nvPr/>
        </p:nvCxnSpPr>
        <p:spPr>
          <a:xfrm flipV="1">
            <a:off x="6989133" y="3335903"/>
            <a:ext cx="320187" cy="62517"/>
          </a:xfrm>
          <a:prstGeom prst="straightConnector1">
            <a:avLst/>
          </a:prstGeom>
          <a:noFill/>
          <a:ln w="25400" cap="flat" cmpd="sng" algn="ctr">
            <a:solidFill>
              <a:srgbClr val="515151"/>
            </a:solidFill>
            <a:prstDash val="solid"/>
            <a:miter lim="800000"/>
            <a:tailEnd type="arrow" w="lg" len="lg"/>
          </a:ln>
          <a:effectLst/>
        </p:spPr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B105E62A-4E6A-4207-9BEE-9C62F8DC25CE}"/>
              </a:ext>
            </a:extLst>
          </p:cNvPr>
          <p:cNvCxnSpPr/>
          <p:nvPr/>
        </p:nvCxnSpPr>
        <p:spPr>
          <a:xfrm flipV="1">
            <a:off x="6624458" y="3071067"/>
            <a:ext cx="338480" cy="52459"/>
          </a:xfrm>
          <a:prstGeom prst="straightConnector1">
            <a:avLst/>
          </a:prstGeom>
          <a:noFill/>
          <a:ln w="25400" cap="flat" cmpd="sng" algn="ctr">
            <a:solidFill>
              <a:srgbClr val="515151"/>
            </a:solidFill>
            <a:prstDash val="solid"/>
            <a:miter lim="800000"/>
            <a:tailEnd type="arrow" w="lg" len="lg"/>
          </a:ln>
          <a:effectLst/>
        </p:spPr>
      </p:cxnSp>
      <p:pic>
        <p:nvPicPr>
          <p:cNvPr id="3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FDA1C0F-5E2D-4F95-B332-C80EF796A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99" y="2337160"/>
            <a:ext cx="226307" cy="226307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53698F51-DDE7-45D2-9D75-11D7A63FD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9" y="4194872"/>
            <a:ext cx="206106" cy="244273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9F7CE9C-4001-4E07-AD2F-8CE4F64AE8BF}"/>
              </a:ext>
            </a:extLst>
          </p:cNvPr>
          <p:cNvSpPr txBox="1"/>
          <p:nvPr/>
        </p:nvSpPr>
        <p:spPr>
          <a:xfrm>
            <a:off x="5635024" y="1721625"/>
            <a:ext cx="2266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7D9DB2">
                    <a:lumMod val="75000"/>
                  </a:srgbClr>
                </a:solidFill>
                <a:latin typeface="Yu Gothic UI"/>
                <a:ea typeface="游明朝"/>
              </a:rPr>
              <a:t>Density Scan</a:t>
            </a:r>
            <a:endParaRPr lang="ja-JP" altLang="en-US" sz="2800" b="1" dirty="0">
              <a:solidFill>
                <a:srgbClr val="7D9DB2">
                  <a:lumMod val="75000"/>
                </a:srgbClr>
              </a:solidFill>
              <a:latin typeface="Yu Gothic UI"/>
              <a:ea typeface="游明朝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6CAEEA6-9637-4E75-8558-D7A2EB65899D}"/>
              </a:ext>
            </a:extLst>
          </p:cNvPr>
          <p:cNvSpPr txBox="1"/>
          <p:nvPr/>
        </p:nvSpPr>
        <p:spPr>
          <a:xfrm>
            <a:off x="330200" y="1075267"/>
            <a:ext cx="8201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Maximum</a:t>
            </a:r>
            <a:r>
              <a:rPr kumimoji="1" lang="en-US" altLang="ja-JP" sz="2400" dirty="0"/>
              <a:t> baryon density has large event-by-event fluctuations</a:t>
            </a:r>
            <a:endParaRPr kumimoji="1" lang="ja-JP" altLang="en-US" sz="24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DF2F689-CD49-449E-9312-075F4651FB6A}"/>
              </a:ext>
            </a:extLst>
          </p:cNvPr>
          <p:cNvSpPr txBox="1"/>
          <p:nvPr/>
        </p:nvSpPr>
        <p:spPr>
          <a:xfrm>
            <a:off x="3247079" y="1726981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Ohnishi, 2002</a:t>
            </a:r>
            <a:endParaRPr kumimoji="1" lang="ja-JP" altLang="en-US" sz="20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E/A = 20{\rm GeV}&#10;\\&#10;\sqrt{s_{_{NN}}}\simeq6{\rm GeV}&#10;\end{align*}&lt;/body&gt;&#10;  &lt;fcolor&gt;FF000000&lt;/fcolor&gt;&#10;  &lt;bcolor&gt;FFFFFFFF&lt;/bcolor&gt;&#10;  &lt;transparent&gt;True&lt;/transparent&gt;&#10;  &lt;resolution&gt;1800&lt;/resolution&gt;&#10;  &lt;imageh&gt;714&lt;/imageh&gt;&#10;  &lt;imagew&gt;1572&lt;/imagew&gt;&#10;  &lt;scale&gt;50&lt;/scale&gt;&#10;  &lt;cursor&gt;69&lt;/cursor&gt;&#10;&lt;/TeXTeX&gt;">
            <a:extLst>
              <a:ext uri="{FF2B5EF4-FFF2-40B4-BE49-F238E27FC236}">
                <a16:creationId xmlns:a16="http://schemas.microsoft.com/office/drawing/2014/main" id="{91D761F7-D79A-42B6-A927-227FAD9DF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12" y="3875526"/>
            <a:ext cx="1373454" cy="623821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B1B0B8C-97AD-4DFB-84CE-E457A75EACED}"/>
              </a:ext>
            </a:extLst>
          </p:cNvPr>
          <p:cNvSpPr txBox="1"/>
          <p:nvPr/>
        </p:nvSpPr>
        <p:spPr>
          <a:xfrm>
            <a:off x="520093" y="5608036"/>
            <a:ext cx="706709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Event selection in terms of maximum baryon</a:t>
            </a:r>
            <a:r>
              <a:rPr lang="ja-JP" altLang="en-US" sz="2400" dirty="0"/>
              <a:t> </a:t>
            </a:r>
            <a:r>
              <a:rPr lang="en-US" altLang="ja-JP" sz="2400" dirty="0"/>
              <a:t>density (or, correlation analysis) should be a useful tool.</a:t>
            </a: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A22A5892-E30D-4974-B308-AE6598E4546B}"/>
              </a:ext>
            </a:extLst>
          </p:cNvPr>
          <p:cNvGrpSpPr/>
          <p:nvPr/>
        </p:nvGrpSpPr>
        <p:grpSpPr>
          <a:xfrm>
            <a:off x="8638903" y="886952"/>
            <a:ext cx="3594254" cy="3256894"/>
            <a:chOff x="5167975" y="3489686"/>
            <a:chExt cx="3594254" cy="3256894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79FA3D1E-2851-4D90-A3EA-34FCE1CDA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0527" y="3989768"/>
              <a:ext cx="2949150" cy="2756812"/>
            </a:xfrm>
            <a:prstGeom prst="rect">
              <a:avLst/>
            </a:prstGeom>
          </p:spPr>
        </p:pic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5AA44634-0103-4F60-B5B2-AD451F82ED6A}"/>
                </a:ext>
              </a:extLst>
            </p:cNvPr>
            <p:cNvSpPr txBox="1"/>
            <p:nvPr/>
          </p:nvSpPr>
          <p:spPr>
            <a:xfrm>
              <a:off x="5167975" y="3489686"/>
              <a:ext cx="35942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HGｺﾞｼｯｸM" panose="020B0609000000000000" pitchFamily="49" charset="-128"/>
                  <a:cs typeface="+mn-cs"/>
                </a:rPr>
                <a:t>average transverse energy 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6" name="フリーフォーム 25">
              <a:extLst>
                <a:ext uri="{FF2B5EF4-FFF2-40B4-BE49-F238E27FC236}">
                  <a16:creationId xmlns:a16="http://schemas.microsoft.com/office/drawing/2014/main" id="{CC87EF8D-5C82-42D1-9338-2C62DEC7A9B5}"/>
                </a:ext>
              </a:extLst>
            </p:cNvPr>
            <p:cNvSpPr/>
            <p:nvPr/>
          </p:nvSpPr>
          <p:spPr>
            <a:xfrm>
              <a:off x="5971716" y="5318631"/>
              <a:ext cx="1928337" cy="1273042"/>
            </a:xfrm>
            <a:custGeom>
              <a:avLst/>
              <a:gdLst>
                <a:gd name="connsiteX0" fmla="*/ 6759 w 1719181"/>
                <a:gd name="connsiteY0" fmla="*/ 1064030 h 1098322"/>
                <a:gd name="connsiteX1" fmla="*/ 15072 w 1719181"/>
                <a:gd name="connsiteY1" fmla="*/ 1005840 h 1098322"/>
                <a:gd name="connsiteX2" fmla="*/ 139763 w 1719181"/>
                <a:gd name="connsiteY2" fmla="*/ 274320 h 1098322"/>
                <a:gd name="connsiteX3" fmla="*/ 306017 w 1719181"/>
                <a:gd name="connsiteY3" fmla="*/ 108066 h 1098322"/>
                <a:gd name="connsiteX4" fmla="*/ 705028 w 1719181"/>
                <a:gd name="connsiteY4" fmla="*/ 290946 h 1098322"/>
                <a:gd name="connsiteX5" fmla="*/ 1253668 w 1719181"/>
                <a:gd name="connsiteY5" fmla="*/ 191193 h 1098322"/>
                <a:gd name="connsiteX6" fmla="*/ 1719181 w 1719181"/>
                <a:gd name="connsiteY6" fmla="*/ 0 h 10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9181" h="1098322">
                  <a:moveTo>
                    <a:pt x="6759" y="1064030"/>
                  </a:moveTo>
                  <a:cubicBezTo>
                    <a:pt x="-168" y="1100744"/>
                    <a:pt x="-7095" y="1137458"/>
                    <a:pt x="15072" y="1005840"/>
                  </a:cubicBezTo>
                  <a:cubicBezTo>
                    <a:pt x="37239" y="874222"/>
                    <a:pt x="91272" y="423949"/>
                    <a:pt x="139763" y="274320"/>
                  </a:cubicBezTo>
                  <a:cubicBezTo>
                    <a:pt x="188254" y="124691"/>
                    <a:pt x="211806" y="105295"/>
                    <a:pt x="306017" y="108066"/>
                  </a:cubicBezTo>
                  <a:cubicBezTo>
                    <a:pt x="400228" y="110837"/>
                    <a:pt x="547086" y="277091"/>
                    <a:pt x="705028" y="290946"/>
                  </a:cubicBezTo>
                  <a:cubicBezTo>
                    <a:pt x="862970" y="304800"/>
                    <a:pt x="1084643" y="239684"/>
                    <a:pt x="1253668" y="191193"/>
                  </a:cubicBezTo>
                  <a:cubicBezTo>
                    <a:pt x="1422693" y="142702"/>
                    <a:pt x="1570937" y="71351"/>
                    <a:pt x="1719181" y="0"/>
                  </a:cubicBezTo>
                </a:path>
              </a:pathLst>
            </a:custGeom>
            <a:noFill/>
            <a:ln w="57150">
              <a:solidFill>
                <a:srgbClr val="00206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\sqrt{s_{NN}}&#10;\end{align*}&lt;/body&gt;&#10;  &lt;fcolor&gt;FF000000&lt;/fcolor&gt;&#10;  &lt;bcolor&gt;FFFFFFFF&lt;/bcolor&gt;&#10;  &lt;transparent&gt;True&lt;/transparent&gt;&#10;  &lt;resolution&gt;1800&lt;/resolution&gt;&#10;  &lt;imageh&gt;249&lt;/imageh&gt;&#10;  &lt;imagew&gt;673&lt;/imagew&gt;&#10;  &lt;scale&gt;50&lt;/scale&gt;&#10;  &lt;cursor&gt;29&lt;/cursor&gt;&#10;&lt;/TeXTeX&gt;">
              <a:extLst>
                <a:ext uri="{FF2B5EF4-FFF2-40B4-BE49-F238E27FC236}">
                  <a16:creationId xmlns:a16="http://schemas.microsoft.com/office/drawing/2014/main" id="{FFC17AA0-AF62-4908-A796-6E351E7CA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8992" y="6141890"/>
              <a:ext cx="781235" cy="289045"/>
            </a:xfrm>
            <a:prstGeom prst="rect">
              <a:avLst/>
            </a:prstGeom>
          </p:spPr>
        </p:pic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069A8255-D46C-458C-A8D9-AE907B4A7584}"/>
                </a:ext>
              </a:extLst>
            </p:cNvPr>
            <p:cNvSpPr txBox="1"/>
            <p:nvPr/>
          </p:nvSpPr>
          <p:spPr>
            <a:xfrm>
              <a:off x="6518010" y="5627209"/>
              <a:ext cx="14798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Baryon-rich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events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pic>
        <p:nvPicPr>
          <p:cNvPr id="50" name="図 49">
            <a:extLst>
              <a:ext uri="{FF2B5EF4-FFF2-40B4-BE49-F238E27FC236}">
                <a16:creationId xmlns:a16="http://schemas.microsoft.com/office/drawing/2014/main" id="{74502C18-CF7B-4B74-A120-4C8337A545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4129" y="4772852"/>
            <a:ext cx="3189943" cy="1729547"/>
          </a:xfrm>
          <a:prstGeom prst="rect">
            <a:avLst/>
          </a:prstGeom>
          <a:effectLst/>
        </p:spPr>
      </p:pic>
      <p:sp>
        <p:nvSpPr>
          <p:cNvPr id="57" name="フリーフォーム 25">
            <a:extLst>
              <a:ext uri="{FF2B5EF4-FFF2-40B4-BE49-F238E27FC236}">
                <a16:creationId xmlns:a16="http://schemas.microsoft.com/office/drawing/2014/main" id="{7E184347-8777-404D-89BC-67104F2F23F6}"/>
              </a:ext>
            </a:extLst>
          </p:cNvPr>
          <p:cNvSpPr/>
          <p:nvPr/>
        </p:nvSpPr>
        <p:spPr>
          <a:xfrm flipV="1">
            <a:off x="9442643" y="4949163"/>
            <a:ext cx="2328511" cy="1191898"/>
          </a:xfrm>
          <a:custGeom>
            <a:avLst/>
            <a:gdLst>
              <a:gd name="connsiteX0" fmla="*/ 6759 w 1719181"/>
              <a:gd name="connsiteY0" fmla="*/ 1064030 h 1098322"/>
              <a:gd name="connsiteX1" fmla="*/ 15072 w 1719181"/>
              <a:gd name="connsiteY1" fmla="*/ 1005840 h 1098322"/>
              <a:gd name="connsiteX2" fmla="*/ 139763 w 1719181"/>
              <a:gd name="connsiteY2" fmla="*/ 274320 h 1098322"/>
              <a:gd name="connsiteX3" fmla="*/ 306017 w 1719181"/>
              <a:gd name="connsiteY3" fmla="*/ 108066 h 1098322"/>
              <a:gd name="connsiteX4" fmla="*/ 705028 w 1719181"/>
              <a:gd name="connsiteY4" fmla="*/ 290946 h 1098322"/>
              <a:gd name="connsiteX5" fmla="*/ 1253668 w 1719181"/>
              <a:gd name="connsiteY5" fmla="*/ 191193 h 1098322"/>
              <a:gd name="connsiteX6" fmla="*/ 1719181 w 1719181"/>
              <a:gd name="connsiteY6" fmla="*/ 0 h 1098322"/>
              <a:gd name="connsiteX0" fmla="*/ 6759 w 1809761"/>
              <a:gd name="connsiteY0" fmla="*/ 956202 h 990494"/>
              <a:gd name="connsiteX1" fmla="*/ 15072 w 1809761"/>
              <a:gd name="connsiteY1" fmla="*/ 898012 h 990494"/>
              <a:gd name="connsiteX2" fmla="*/ 139763 w 1809761"/>
              <a:gd name="connsiteY2" fmla="*/ 166492 h 990494"/>
              <a:gd name="connsiteX3" fmla="*/ 306017 w 1809761"/>
              <a:gd name="connsiteY3" fmla="*/ 238 h 990494"/>
              <a:gd name="connsiteX4" fmla="*/ 705028 w 1809761"/>
              <a:gd name="connsiteY4" fmla="*/ 183118 h 990494"/>
              <a:gd name="connsiteX5" fmla="*/ 1253668 w 1809761"/>
              <a:gd name="connsiteY5" fmla="*/ 83365 h 990494"/>
              <a:gd name="connsiteX6" fmla="*/ 1809761 w 1809761"/>
              <a:gd name="connsiteY6" fmla="*/ 621528 h 990494"/>
              <a:gd name="connsiteX0" fmla="*/ 6759 w 1809761"/>
              <a:gd name="connsiteY0" fmla="*/ 956202 h 990494"/>
              <a:gd name="connsiteX1" fmla="*/ 15072 w 1809761"/>
              <a:gd name="connsiteY1" fmla="*/ 898012 h 990494"/>
              <a:gd name="connsiteX2" fmla="*/ 139763 w 1809761"/>
              <a:gd name="connsiteY2" fmla="*/ 166492 h 990494"/>
              <a:gd name="connsiteX3" fmla="*/ 306017 w 1809761"/>
              <a:gd name="connsiteY3" fmla="*/ 238 h 990494"/>
              <a:gd name="connsiteX4" fmla="*/ 705028 w 1809761"/>
              <a:gd name="connsiteY4" fmla="*/ 183118 h 990494"/>
              <a:gd name="connsiteX5" fmla="*/ 1253668 w 1809761"/>
              <a:gd name="connsiteY5" fmla="*/ 83365 h 990494"/>
              <a:gd name="connsiteX6" fmla="*/ 1809761 w 1809761"/>
              <a:gd name="connsiteY6" fmla="*/ 621528 h 990494"/>
              <a:gd name="connsiteX0" fmla="*/ 6759 w 1809761"/>
              <a:gd name="connsiteY0" fmla="*/ 956202 h 990494"/>
              <a:gd name="connsiteX1" fmla="*/ 15072 w 1809761"/>
              <a:gd name="connsiteY1" fmla="*/ 898012 h 990494"/>
              <a:gd name="connsiteX2" fmla="*/ 139763 w 1809761"/>
              <a:gd name="connsiteY2" fmla="*/ 166492 h 990494"/>
              <a:gd name="connsiteX3" fmla="*/ 306017 w 1809761"/>
              <a:gd name="connsiteY3" fmla="*/ 238 h 990494"/>
              <a:gd name="connsiteX4" fmla="*/ 705028 w 1809761"/>
              <a:gd name="connsiteY4" fmla="*/ 183118 h 990494"/>
              <a:gd name="connsiteX5" fmla="*/ 1809761 w 1809761"/>
              <a:gd name="connsiteY5" fmla="*/ 621528 h 990494"/>
              <a:gd name="connsiteX0" fmla="*/ 6759 w 1809761"/>
              <a:gd name="connsiteY0" fmla="*/ 956154 h 990446"/>
              <a:gd name="connsiteX1" fmla="*/ 15072 w 1809761"/>
              <a:gd name="connsiteY1" fmla="*/ 897964 h 990446"/>
              <a:gd name="connsiteX2" fmla="*/ 139763 w 1809761"/>
              <a:gd name="connsiteY2" fmla="*/ 166444 h 990446"/>
              <a:gd name="connsiteX3" fmla="*/ 306017 w 1809761"/>
              <a:gd name="connsiteY3" fmla="*/ 190 h 990446"/>
              <a:gd name="connsiteX4" fmla="*/ 765415 w 1809761"/>
              <a:gd name="connsiteY4" fmla="*/ 145345 h 990446"/>
              <a:gd name="connsiteX5" fmla="*/ 1809761 w 1809761"/>
              <a:gd name="connsiteY5" fmla="*/ 621480 h 990446"/>
              <a:gd name="connsiteX0" fmla="*/ 6759 w 1809761"/>
              <a:gd name="connsiteY0" fmla="*/ 962472 h 996764"/>
              <a:gd name="connsiteX1" fmla="*/ 15072 w 1809761"/>
              <a:gd name="connsiteY1" fmla="*/ 904282 h 996764"/>
              <a:gd name="connsiteX2" fmla="*/ 139763 w 1809761"/>
              <a:gd name="connsiteY2" fmla="*/ 172762 h 996764"/>
              <a:gd name="connsiteX3" fmla="*/ 306017 w 1809761"/>
              <a:gd name="connsiteY3" fmla="*/ 6508 h 996764"/>
              <a:gd name="connsiteX4" fmla="*/ 765415 w 1809761"/>
              <a:gd name="connsiteY4" fmla="*/ 151663 h 996764"/>
              <a:gd name="connsiteX5" fmla="*/ 1809761 w 1809761"/>
              <a:gd name="connsiteY5" fmla="*/ 627798 h 996764"/>
              <a:gd name="connsiteX0" fmla="*/ 6759 w 1809761"/>
              <a:gd name="connsiteY0" fmla="*/ 1559585 h 1593877"/>
              <a:gd name="connsiteX1" fmla="*/ 15072 w 1809761"/>
              <a:gd name="connsiteY1" fmla="*/ 1501395 h 1593877"/>
              <a:gd name="connsiteX2" fmla="*/ 139763 w 1809761"/>
              <a:gd name="connsiteY2" fmla="*/ 769875 h 1593877"/>
              <a:gd name="connsiteX3" fmla="*/ 517371 w 1809761"/>
              <a:gd name="connsiteY3" fmla="*/ 16 h 1593877"/>
              <a:gd name="connsiteX4" fmla="*/ 765415 w 1809761"/>
              <a:gd name="connsiteY4" fmla="*/ 748776 h 1593877"/>
              <a:gd name="connsiteX5" fmla="*/ 1809761 w 1809761"/>
              <a:gd name="connsiteY5" fmla="*/ 1224911 h 1593877"/>
              <a:gd name="connsiteX0" fmla="*/ 7225 w 1810227"/>
              <a:gd name="connsiteY0" fmla="*/ 1625719 h 1701247"/>
              <a:gd name="connsiteX1" fmla="*/ 15538 w 1810227"/>
              <a:gd name="connsiteY1" fmla="*/ 1567529 h 1701247"/>
              <a:gd name="connsiteX2" fmla="*/ 147777 w 1810227"/>
              <a:gd name="connsiteY2" fmla="*/ 207253 h 1701247"/>
              <a:gd name="connsiteX3" fmla="*/ 517837 w 1810227"/>
              <a:gd name="connsiteY3" fmla="*/ 66150 h 1701247"/>
              <a:gd name="connsiteX4" fmla="*/ 765881 w 1810227"/>
              <a:gd name="connsiteY4" fmla="*/ 814910 h 1701247"/>
              <a:gd name="connsiteX5" fmla="*/ 1810227 w 1810227"/>
              <a:gd name="connsiteY5" fmla="*/ 1291045 h 1701247"/>
              <a:gd name="connsiteX0" fmla="*/ 7225 w 1810227"/>
              <a:gd name="connsiteY0" fmla="*/ 1653114 h 1728644"/>
              <a:gd name="connsiteX1" fmla="*/ 15538 w 1810227"/>
              <a:gd name="connsiteY1" fmla="*/ 1594924 h 1728644"/>
              <a:gd name="connsiteX2" fmla="*/ 147777 w 1810227"/>
              <a:gd name="connsiteY2" fmla="*/ 234648 h 1728644"/>
              <a:gd name="connsiteX3" fmla="*/ 397064 w 1810227"/>
              <a:gd name="connsiteY3" fmla="*/ 55820 h 1728644"/>
              <a:gd name="connsiteX4" fmla="*/ 765881 w 1810227"/>
              <a:gd name="connsiteY4" fmla="*/ 842305 h 1728644"/>
              <a:gd name="connsiteX5" fmla="*/ 1810227 w 1810227"/>
              <a:gd name="connsiteY5" fmla="*/ 1318440 h 1728644"/>
              <a:gd name="connsiteX0" fmla="*/ 7225 w 1810227"/>
              <a:gd name="connsiteY0" fmla="*/ 1660551 h 1736079"/>
              <a:gd name="connsiteX1" fmla="*/ 15538 w 1810227"/>
              <a:gd name="connsiteY1" fmla="*/ 1602361 h 1736079"/>
              <a:gd name="connsiteX2" fmla="*/ 147777 w 1810227"/>
              <a:gd name="connsiteY2" fmla="*/ 242085 h 1736079"/>
              <a:gd name="connsiteX3" fmla="*/ 397064 w 1810227"/>
              <a:gd name="connsiteY3" fmla="*/ 63257 h 1736079"/>
              <a:gd name="connsiteX4" fmla="*/ 765881 w 1810227"/>
              <a:gd name="connsiteY4" fmla="*/ 950344 h 1736079"/>
              <a:gd name="connsiteX5" fmla="*/ 1810227 w 1810227"/>
              <a:gd name="connsiteY5" fmla="*/ 1325877 h 1736079"/>
              <a:gd name="connsiteX0" fmla="*/ 49851 w 1852853"/>
              <a:gd name="connsiteY0" fmla="*/ 1660551 h 1736080"/>
              <a:gd name="connsiteX1" fmla="*/ 5325 w 1852853"/>
              <a:gd name="connsiteY1" fmla="*/ 1602361 h 1736080"/>
              <a:gd name="connsiteX2" fmla="*/ 190403 w 1852853"/>
              <a:gd name="connsiteY2" fmla="*/ 242085 h 1736080"/>
              <a:gd name="connsiteX3" fmla="*/ 439690 w 1852853"/>
              <a:gd name="connsiteY3" fmla="*/ 63257 h 1736080"/>
              <a:gd name="connsiteX4" fmla="*/ 808507 w 1852853"/>
              <a:gd name="connsiteY4" fmla="*/ 950344 h 1736080"/>
              <a:gd name="connsiteX5" fmla="*/ 1852853 w 1852853"/>
              <a:gd name="connsiteY5" fmla="*/ 1325877 h 1736080"/>
              <a:gd name="connsiteX0" fmla="*/ 0 w 1847528"/>
              <a:gd name="connsiteY0" fmla="*/ 1602361 h 1602362"/>
              <a:gd name="connsiteX1" fmla="*/ 185078 w 1847528"/>
              <a:gd name="connsiteY1" fmla="*/ 242085 h 1602362"/>
              <a:gd name="connsiteX2" fmla="*/ 434365 w 1847528"/>
              <a:gd name="connsiteY2" fmla="*/ 63257 h 1602362"/>
              <a:gd name="connsiteX3" fmla="*/ 803182 w 1847528"/>
              <a:gd name="connsiteY3" fmla="*/ 950344 h 1602362"/>
              <a:gd name="connsiteX4" fmla="*/ 1847528 w 1847528"/>
              <a:gd name="connsiteY4" fmla="*/ 1325877 h 1602362"/>
              <a:gd name="connsiteX0" fmla="*/ 0 w 1877722"/>
              <a:gd name="connsiteY0" fmla="*/ 1602361 h 1602361"/>
              <a:gd name="connsiteX1" fmla="*/ 215272 w 1877722"/>
              <a:gd name="connsiteY1" fmla="*/ 242085 h 1602361"/>
              <a:gd name="connsiteX2" fmla="*/ 464559 w 1877722"/>
              <a:gd name="connsiteY2" fmla="*/ 63257 h 1602361"/>
              <a:gd name="connsiteX3" fmla="*/ 833376 w 1877722"/>
              <a:gd name="connsiteY3" fmla="*/ 950344 h 1602361"/>
              <a:gd name="connsiteX4" fmla="*/ 1877722 w 1877722"/>
              <a:gd name="connsiteY4" fmla="*/ 1325877 h 1602361"/>
              <a:gd name="connsiteX0" fmla="*/ 0 w 1877722"/>
              <a:gd name="connsiteY0" fmla="*/ 1602361 h 1602361"/>
              <a:gd name="connsiteX1" fmla="*/ 215272 w 1877722"/>
              <a:gd name="connsiteY1" fmla="*/ 242085 h 1602361"/>
              <a:gd name="connsiteX2" fmla="*/ 524945 w 1877722"/>
              <a:gd name="connsiteY2" fmla="*/ 63257 h 1602361"/>
              <a:gd name="connsiteX3" fmla="*/ 833376 w 1877722"/>
              <a:gd name="connsiteY3" fmla="*/ 950344 h 1602361"/>
              <a:gd name="connsiteX4" fmla="*/ 1877722 w 1877722"/>
              <a:gd name="connsiteY4" fmla="*/ 1325877 h 1602361"/>
              <a:gd name="connsiteX0" fmla="*/ 0 w 1877722"/>
              <a:gd name="connsiteY0" fmla="*/ 1640478 h 1640478"/>
              <a:gd name="connsiteX1" fmla="*/ 230369 w 1877722"/>
              <a:gd name="connsiteY1" fmla="*/ 192176 h 1640478"/>
              <a:gd name="connsiteX2" fmla="*/ 524945 w 1877722"/>
              <a:gd name="connsiteY2" fmla="*/ 101374 h 1640478"/>
              <a:gd name="connsiteX3" fmla="*/ 833376 w 1877722"/>
              <a:gd name="connsiteY3" fmla="*/ 988461 h 1640478"/>
              <a:gd name="connsiteX4" fmla="*/ 1877722 w 1877722"/>
              <a:gd name="connsiteY4" fmla="*/ 1363994 h 1640478"/>
              <a:gd name="connsiteX0" fmla="*/ 0 w 1877722"/>
              <a:gd name="connsiteY0" fmla="*/ 1605101 h 1605101"/>
              <a:gd name="connsiteX1" fmla="*/ 230369 w 1877722"/>
              <a:gd name="connsiteY1" fmla="*/ 156799 h 1605101"/>
              <a:gd name="connsiteX2" fmla="*/ 487204 w 1877722"/>
              <a:gd name="connsiteY2" fmla="*/ 128872 h 1605101"/>
              <a:gd name="connsiteX3" fmla="*/ 833376 w 1877722"/>
              <a:gd name="connsiteY3" fmla="*/ 953084 h 1605101"/>
              <a:gd name="connsiteX4" fmla="*/ 1877722 w 1877722"/>
              <a:gd name="connsiteY4" fmla="*/ 1328617 h 1605101"/>
              <a:gd name="connsiteX0" fmla="*/ 0 w 1877722"/>
              <a:gd name="connsiteY0" fmla="*/ 1609490 h 1609490"/>
              <a:gd name="connsiteX1" fmla="*/ 230369 w 1877722"/>
              <a:gd name="connsiteY1" fmla="*/ 161188 h 1609490"/>
              <a:gd name="connsiteX2" fmla="*/ 487204 w 1877722"/>
              <a:gd name="connsiteY2" fmla="*/ 133261 h 1609490"/>
              <a:gd name="connsiteX3" fmla="*/ 833376 w 1877722"/>
              <a:gd name="connsiteY3" fmla="*/ 957473 h 1609490"/>
              <a:gd name="connsiteX4" fmla="*/ 1877722 w 1877722"/>
              <a:gd name="connsiteY4" fmla="*/ 1333006 h 1609490"/>
              <a:gd name="connsiteX0" fmla="*/ 0 w 1877722"/>
              <a:gd name="connsiteY0" fmla="*/ 1609490 h 1609490"/>
              <a:gd name="connsiteX1" fmla="*/ 230369 w 1877722"/>
              <a:gd name="connsiteY1" fmla="*/ 161188 h 1609490"/>
              <a:gd name="connsiteX2" fmla="*/ 487204 w 1877722"/>
              <a:gd name="connsiteY2" fmla="*/ 133261 h 1609490"/>
              <a:gd name="connsiteX3" fmla="*/ 833376 w 1877722"/>
              <a:gd name="connsiteY3" fmla="*/ 957473 h 1609490"/>
              <a:gd name="connsiteX4" fmla="*/ 1877722 w 1877722"/>
              <a:gd name="connsiteY4" fmla="*/ 1333006 h 16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722" h="1609490">
                <a:moveTo>
                  <a:pt x="0" y="1609490"/>
                </a:moveTo>
                <a:cubicBezTo>
                  <a:pt x="23425" y="1373079"/>
                  <a:pt x="149168" y="407226"/>
                  <a:pt x="230369" y="161188"/>
                </a:cubicBezTo>
                <a:cubicBezTo>
                  <a:pt x="311570" y="-84850"/>
                  <a:pt x="416895" y="-12029"/>
                  <a:pt x="487204" y="133261"/>
                </a:cubicBezTo>
                <a:cubicBezTo>
                  <a:pt x="557513" y="278551"/>
                  <a:pt x="601623" y="757516"/>
                  <a:pt x="833376" y="957473"/>
                </a:cubicBezTo>
                <a:cubicBezTo>
                  <a:pt x="1065129" y="1157431"/>
                  <a:pt x="1556989" y="1279396"/>
                  <a:pt x="1877722" y="1333006"/>
                </a:cubicBezTo>
              </a:path>
            </a:pathLst>
          </a:custGeom>
          <a:noFill/>
          <a:ln w="57150">
            <a:solidFill>
              <a:srgbClr val="00206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FB61030-8769-4D1D-9C37-AF246078364E}"/>
              </a:ext>
            </a:extLst>
          </p:cNvPr>
          <p:cNvSpPr txBox="1"/>
          <p:nvPr/>
        </p:nvSpPr>
        <p:spPr>
          <a:xfrm>
            <a:off x="9531551" y="4292755"/>
            <a:ext cx="1808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directed flow</a:t>
            </a:r>
            <a:endParaRPr kumimoji="1" lang="ja-JP" altLang="en-US" sz="24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3B5DEA6-5B9A-4166-B90D-93B550262970}"/>
              </a:ext>
            </a:extLst>
          </p:cNvPr>
          <p:cNvSpPr txBox="1"/>
          <p:nvPr/>
        </p:nvSpPr>
        <p:spPr>
          <a:xfrm>
            <a:off x="9531551" y="4780783"/>
            <a:ext cx="1479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Baryon-rich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events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540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9C31A2EA-7882-44B8-8D59-989C1E47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Nuclear Liquid-Gas Phase Transition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14AB3E-6745-43A0-8C44-84483578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DE4F5E-D926-4F9E-BF6A-73946F63AFE0}"/>
              </a:ext>
            </a:extLst>
          </p:cNvPr>
          <p:cNvSpPr txBox="1"/>
          <p:nvPr/>
        </p:nvSpPr>
        <p:spPr>
          <a:xfrm>
            <a:off x="382182" y="956070"/>
            <a:ext cx="4442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chemeClr val="accent1"/>
                </a:solidFill>
              </a:rPr>
              <a:t>Pochodzalla</a:t>
            </a:r>
            <a:r>
              <a:rPr kumimoji="1" lang="en-US" altLang="ja-JP" sz="2400" dirty="0">
                <a:solidFill>
                  <a:schemeClr val="accent1"/>
                </a:solidFill>
              </a:rPr>
              <a:t>+, PRL, 75, 1040 (‘95)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83EDF531-6A5D-47E7-8ED9-7DA18DDA4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99" y="1417735"/>
            <a:ext cx="3953932" cy="41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4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BBEC087-CF74-4F6D-97C3-8513BF4C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sp>
        <p:nvSpPr>
          <p:cNvPr id="226" name="正方形/長方形 225">
            <a:extLst>
              <a:ext uri="{FF2B5EF4-FFF2-40B4-BE49-F238E27FC236}">
                <a16:creationId xmlns:a16="http://schemas.microsoft.com/office/drawing/2014/main" id="{F356A759-3B26-42D0-B79B-B76A0EAF0E4F}"/>
              </a:ext>
            </a:extLst>
          </p:cNvPr>
          <p:cNvSpPr/>
          <p:nvPr/>
        </p:nvSpPr>
        <p:spPr>
          <a:xfrm>
            <a:off x="1403898" y="169068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46">
            <a:extLst>
              <a:ext uri="{FF2B5EF4-FFF2-40B4-BE49-F238E27FC236}">
                <a16:creationId xmlns:a16="http://schemas.microsoft.com/office/drawing/2014/main" id="{9BA96391-080E-4FB1-A4E0-7F79CC058A74}"/>
              </a:ext>
            </a:extLst>
          </p:cNvPr>
          <p:cNvSpPr/>
          <p:nvPr/>
        </p:nvSpPr>
        <p:spPr>
          <a:xfrm>
            <a:off x="3923627" y="498824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弧 227">
            <a:extLst>
              <a:ext uri="{FF2B5EF4-FFF2-40B4-BE49-F238E27FC236}">
                <a16:creationId xmlns:a16="http://schemas.microsoft.com/office/drawing/2014/main" id="{2ED5C377-7AF6-4E5C-9699-55C0268BA39A}"/>
              </a:ext>
            </a:extLst>
          </p:cNvPr>
          <p:cNvSpPr/>
          <p:nvPr/>
        </p:nvSpPr>
        <p:spPr>
          <a:xfrm>
            <a:off x="-1643736" y="375951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68339612-D33B-4A00-9DA7-BA89EE01896F}"/>
              </a:ext>
            </a:extLst>
          </p:cNvPr>
          <p:cNvSpPr/>
          <p:nvPr/>
        </p:nvSpPr>
        <p:spPr>
          <a:xfrm>
            <a:off x="1405852" y="595979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30" name="直線矢印コネクタ 229">
            <a:extLst>
              <a:ext uri="{FF2B5EF4-FFF2-40B4-BE49-F238E27FC236}">
                <a16:creationId xmlns:a16="http://schemas.microsoft.com/office/drawing/2014/main" id="{EF568427-96E2-4420-A7AB-04C059CE8ACF}"/>
              </a:ext>
            </a:extLst>
          </p:cNvPr>
          <p:cNvCxnSpPr/>
          <p:nvPr/>
        </p:nvCxnSpPr>
        <p:spPr>
          <a:xfrm rot="5400000" flipH="1" flipV="1">
            <a:off x="-761879" y="392065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32" name="円/楕円 654">
            <a:extLst>
              <a:ext uri="{FF2B5EF4-FFF2-40B4-BE49-F238E27FC236}">
                <a16:creationId xmlns:a16="http://schemas.microsoft.com/office/drawing/2014/main" id="{0D31A30E-E49F-449D-8820-7695875DDAB4}"/>
              </a:ext>
            </a:extLst>
          </p:cNvPr>
          <p:cNvSpPr/>
          <p:nvPr/>
        </p:nvSpPr>
        <p:spPr>
          <a:xfrm>
            <a:off x="2136102" y="550418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円/楕円 655">
            <a:extLst>
              <a:ext uri="{FF2B5EF4-FFF2-40B4-BE49-F238E27FC236}">
                <a16:creationId xmlns:a16="http://schemas.microsoft.com/office/drawing/2014/main" id="{9AC5C824-5643-41FF-BD1E-D69EA1651DB8}"/>
              </a:ext>
            </a:extLst>
          </p:cNvPr>
          <p:cNvSpPr/>
          <p:nvPr/>
        </p:nvSpPr>
        <p:spPr>
          <a:xfrm>
            <a:off x="2317077" y="57010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4" name="円/楕円 656">
            <a:extLst>
              <a:ext uri="{FF2B5EF4-FFF2-40B4-BE49-F238E27FC236}">
                <a16:creationId xmlns:a16="http://schemas.microsoft.com/office/drawing/2014/main" id="{B7DED235-3ABC-4096-ABD1-207492595D44}"/>
              </a:ext>
            </a:extLst>
          </p:cNvPr>
          <p:cNvSpPr/>
          <p:nvPr/>
        </p:nvSpPr>
        <p:spPr>
          <a:xfrm>
            <a:off x="2201189" y="566451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5" name="円/楕円 657">
            <a:extLst>
              <a:ext uri="{FF2B5EF4-FFF2-40B4-BE49-F238E27FC236}">
                <a16:creationId xmlns:a16="http://schemas.microsoft.com/office/drawing/2014/main" id="{1E6672F0-46D3-4777-A406-FD38BE645E06}"/>
              </a:ext>
            </a:extLst>
          </p:cNvPr>
          <p:cNvSpPr/>
          <p:nvPr/>
        </p:nvSpPr>
        <p:spPr>
          <a:xfrm>
            <a:off x="2294852" y="55692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6" name="円/楕円 658">
            <a:extLst>
              <a:ext uri="{FF2B5EF4-FFF2-40B4-BE49-F238E27FC236}">
                <a16:creationId xmlns:a16="http://schemas.microsoft.com/office/drawing/2014/main" id="{C19B2C17-128E-4404-BCC8-D94465DDCA8A}"/>
              </a:ext>
            </a:extLst>
          </p:cNvPr>
          <p:cNvSpPr/>
          <p:nvPr/>
        </p:nvSpPr>
        <p:spPr>
          <a:xfrm>
            <a:off x="2001164" y="34372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59">
            <a:extLst>
              <a:ext uri="{FF2B5EF4-FFF2-40B4-BE49-F238E27FC236}">
                <a16:creationId xmlns:a16="http://schemas.microsoft.com/office/drawing/2014/main" id="{BD7552FC-EEDC-4793-A229-B6881030E54D}"/>
              </a:ext>
            </a:extLst>
          </p:cNvPr>
          <p:cNvSpPr/>
          <p:nvPr/>
        </p:nvSpPr>
        <p:spPr>
          <a:xfrm>
            <a:off x="1537614" y="505333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60">
            <a:extLst>
              <a:ext uri="{FF2B5EF4-FFF2-40B4-BE49-F238E27FC236}">
                <a16:creationId xmlns:a16="http://schemas.microsoft.com/office/drawing/2014/main" id="{2B38294D-3746-4618-A514-DA3E46AD2F84}"/>
              </a:ext>
            </a:extLst>
          </p:cNvPr>
          <p:cNvSpPr/>
          <p:nvPr/>
        </p:nvSpPr>
        <p:spPr>
          <a:xfrm>
            <a:off x="5515889" y="576294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61">
            <a:extLst>
              <a:ext uri="{FF2B5EF4-FFF2-40B4-BE49-F238E27FC236}">
                <a16:creationId xmlns:a16="http://schemas.microsoft.com/office/drawing/2014/main" id="{63581BB4-1889-47F8-9C9D-0B98E3AE71F6}"/>
              </a:ext>
            </a:extLst>
          </p:cNvPr>
          <p:cNvSpPr/>
          <p:nvPr/>
        </p:nvSpPr>
        <p:spPr>
          <a:xfrm>
            <a:off x="5247602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円/楕円 662">
            <a:extLst>
              <a:ext uri="{FF2B5EF4-FFF2-40B4-BE49-F238E27FC236}">
                <a16:creationId xmlns:a16="http://schemas.microsoft.com/office/drawing/2014/main" id="{F35D990E-828B-4E4A-B0C4-C5E8C1C47D07}"/>
              </a:ext>
            </a:extLst>
          </p:cNvPr>
          <p:cNvSpPr/>
          <p:nvPr/>
        </p:nvSpPr>
        <p:spPr>
          <a:xfrm>
            <a:off x="4718964" y="5762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1" name="円/楕円 663">
            <a:extLst>
              <a:ext uri="{FF2B5EF4-FFF2-40B4-BE49-F238E27FC236}">
                <a16:creationId xmlns:a16="http://schemas.microsoft.com/office/drawing/2014/main" id="{559E0CBC-390E-4485-B546-A3F00CE2031E}"/>
              </a:ext>
            </a:extLst>
          </p:cNvPr>
          <p:cNvSpPr/>
          <p:nvPr/>
        </p:nvSpPr>
        <p:spPr>
          <a:xfrm rot="19629234">
            <a:off x="2001164" y="472789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2" name="円/楕円 664">
            <a:extLst>
              <a:ext uri="{FF2B5EF4-FFF2-40B4-BE49-F238E27FC236}">
                <a16:creationId xmlns:a16="http://schemas.microsoft.com/office/drawing/2014/main" id="{FD51D4B1-84D0-4035-A430-2FB150F48F89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673345" y="446833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65">
            <a:extLst>
              <a:ext uri="{FF2B5EF4-FFF2-40B4-BE49-F238E27FC236}">
                <a16:creationId xmlns:a16="http://schemas.microsoft.com/office/drawing/2014/main" id="{EDB8D821-AD27-4DCC-B7CF-BCF2052F727B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2201190" y="427545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66">
            <a:extLst>
              <a:ext uri="{FF2B5EF4-FFF2-40B4-BE49-F238E27FC236}">
                <a16:creationId xmlns:a16="http://schemas.microsoft.com/office/drawing/2014/main" id="{B6651E78-B715-4B11-B0C6-FB8F1C959E14}"/>
              </a:ext>
            </a:extLst>
          </p:cNvPr>
          <p:cNvSpPr/>
          <p:nvPr/>
        </p:nvSpPr>
        <p:spPr>
          <a:xfrm>
            <a:off x="3060027" y="518191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67">
            <a:extLst>
              <a:ext uri="{FF2B5EF4-FFF2-40B4-BE49-F238E27FC236}">
                <a16:creationId xmlns:a16="http://schemas.microsoft.com/office/drawing/2014/main" id="{3EAF9252-6665-49C6-A648-5E0EE7212491}"/>
              </a:ext>
            </a:extLst>
          </p:cNvPr>
          <p:cNvSpPr/>
          <p:nvPr/>
        </p:nvSpPr>
        <p:spPr>
          <a:xfrm>
            <a:off x="3261639" y="556926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68">
            <a:extLst>
              <a:ext uri="{FF2B5EF4-FFF2-40B4-BE49-F238E27FC236}">
                <a16:creationId xmlns:a16="http://schemas.microsoft.com/office/drawing/2014/main" id="{0AC12C3D-6503-4A5C-BD97-3EDD26349BFB}"/>
              </a:ext>
            </a:extLst>
          </p:cNvPr>
          <p:cNvSpPr/>
          <p:nvPr/>
        </p:nvSpPr>
        <p:spPr>
          <a:xfrm>
            <a:off x="3658514" y="537559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テキスト ボックス 93">
            <a:extLst>
              <a:ext uri="{FF2B5EF4-FFF2-40B4-BE49-F238E27FC236}">
                <a16:creationId xmlns:a16="http://schemas.microsoft.com/office/drawing/2014/main" id="{16B86538-09C7-4769-8665-C5990DCEB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539" y="6012181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="1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b="1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="1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48" name="テキスト ボックス 94">
            <a:extLst>
              <a:ext uri="{FF2B5EF4-FFF2-40B4-BE49-F238E27FC236}">
                <a16:creationId xmlns:a16="http://schemas.microsoft.com/office/drawing/2014/main" id="{2FAF4FDD-1B3B-4E4B-A6EC-E8DB5FD9713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77062" y="347691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50" name="円/楕円 672">
            <a:extLst>
              <a:ext uri="{FF2B5EF4-FFF2-40B4-BE49-F238E27FC236}">
                <a16:creationId xmlns:a16="http://schemas.microsoft.com/office/drawing/2014/main" id="{0F1723DB-D34D-4272-86B0-9CDCC6861C29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6512045" y="518112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73">
            <a:extLst>
              <a:ext uri="{FF2B5EF4-FFF2-40B4-BE49-F238E27FC236}">
                <a16:creationId xmlns:a16="http://schemas.microsoft.com/office/drawing/2014/main" id="{1570A95B-688D-4090-8BB9-D6B8B1EC7D7D}"/>
              </a:ext>
            </a:extLst>
          </p:cNvPr>
          <p:cNvSpPr/>
          <p:nvPr/>
        </p:nvSpPr>
        <p:spPr>
          <a:xfrm rot="1849631">
            <a:off x="6773189" y="556926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74">
            <a:extLst>
              <a:ext uri="{FF2B5EF4-FFF2-40B4-BE49-F238E27FC236}">
                <a16:creationId xmlns:a16="http://schemas.microsoft.com/office/drawing/2014/main" id="{F12C6612-C297-45F4-BFCF-9521009DA680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5132508" y="556688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75">
            <a:extLst>
              <a:ext uri="{FF2B5EF4-FFF2-40B4-BE49-F238E27FC236}">
                <a16:creationId xmlns:a16="http://schemas.microsoft.com/office/drawing/2014/main" id="{CBDCC4FD-DDBF-4AA2-B617-7987AAD56F66}"/>
              </a:ext>
            </a:extLst>
          </p:cNvPr>
          <p:cNvSpPr/>
          <p:nvPr/>
        </p:nvSpPr>
        <p:spPr>
          <a:xfrm rot="19961792">
            <a:off x="5644477" y="531050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76">
            <a:extLst>
              <a:ext uri="{FF2B5EF4-FFF2-40B4-BE49-F238E27FC236}">
                <a16:creationId xmlns:a16="http://schemas.microsoft.com/office/drawing/2014/main" id="{D89B10D1-E17C-4B8B-AA80-99648FCF36B9}"/>
              </a:ext>
            </a:extLst>
          </p:cNvPr>
          <p:cNvSpPr/>
          <p:nvPr/>
        </p:nvSpPr>
        <p:spPr>
          <a:xfrm>
            <a:off x="6176289" y="56343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77">
            <a:extLst>
              <a:ext uri="{FF2B5EF4-FFF2-40B4-BE49-F238E27FC236}">
                <a16:creationId xmlns:a16="http://schemas.microsoft.com/office/drawing/2014/main" id="{55CC2469-0A1D-4335-AFF7-5EE46B7DC601}"/>
              </a:ext>
            </a:extLst>
          </p:cNvPr>
          <p:cNvSpPr/>
          <p:nvPr/>
        </p:nvSpPr>
        <p:spPr>
          <a:xfrm rot="1508149">
            <a:off x="4747539" y="52914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78">
            <a:extLst>
              <a:ext uri="{FF2B5EF4-FFF2-40B4-BE49-F238E27FC236}">
                <a16:creationId xmlns:a16="http://schemas.microsoft.com/office/drawing/2014/main" id="{CD76140A-ED72-4FDB-9B58-E18B14AD182B}"/>
              </a:ext>
            </a:extLst>
          </p:cNvPr>
          <p:cNvSpPr/>
          <p:nvPr/>
        </p:nvSpPr>
        <p:spPr>
          <a:xfrm rot="19365573">
            <a:off x="1867814" y="336899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79">
            <a:extLst>
              <a:ext uri="{FF2B5EF4-FFF2-40B4-BE49-F238E27FC236}">
                <a16:creationId xmlns:a16="http://schemas.microsoft.com/office/drawing/2014/main" id="{779A7571-EF43-414F-991F-A00211A7AE82}"/>
              </a:ext>
            </a:extLst>
          </p:cNvPr>
          <p:cNvSpPr/>
          <p:nvPr/>
        </p:nvSpPr>
        <p:spPr>
          <a:xfrm rot="572975">
            <a:off x="1537614" y="324040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80">
            <a:extLst>
              <a:ext uri="{FF2B5EF4-FFF2-40B4-BE49-F238E27FC236}">
                <a16:creationId xmlns:a16="http://schemas.microsoft.com/office/drawing/2014/main" id="{9D26978B-56E2-427A-BBE0-531D3761443F}"/>
              </a:ext>
            </a:extLst>
          </p:cNvPr>
          <p:cNvSpPr/>
          <p:nvPr/>
        </p:nvSpPr>
        <p:spPr>
          <a:xfrm>
            <a:off x="6904952" y="567563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81">
            <a:extLst>
              <a:ext uri="{FF2B5EF4-FFF2-40B4-BE49-F238E27FC236}">
                <a16:creationId xmlns:a16="http://schemas.microsoft.com/office/drawing/2014/main" id="{36719CEB-6E41-409B-9507-81AEF6E87CCC}"/>
              </a:ext>
            </a:extLst>
          </p:cNvPr>
          <p:cNvSpPr/>
          <p:nvPr/>
        </p:nvSpPr>
        <p:spPr>
          <a:xfrm>
            <a:off x="3393402" y="56343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82">
            <a:extLst>
              <a:ext uri="{FF2B5EF4-FFF2-40B4-BE49-F238E27FC236}">
                <a16:creationId xmlns:a16="http://schemas.microsoft.com/office/drawing/2014/main" id="{BB9B3F62-E143-4BCF-879A-42D45DF5C7DA}"/>
              </a:ext>
            </a:extLst>
          </p:cNvPr>
          <p:cNvSpPr/>
          <p:nvPr/>
        </p:nvSpPr>
        <p:spPr>
          <a:xfrm>
            <a:off x="6573164" y="53105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83">
            <a:extLst>
              <a:ext uri="{FF2B5EF4-FFF2-40B4-BE49-F238E27FC236}">
                <a16:creationId xmlns:a16="http://schemas.microsoft.com/office/drawing/2014/main" id="{14CE6D7A-82D4-474A-A3BF-AAA1EBAB7DE5}"/>
              </a:ext>
            </a:extLst>
          </p:cNvPr>
          <p:cNvSpPr/>
          <p:nvPr/>
        </p:nvSpPr>
        <p:spPr>
          <a:xfrm>
            <a:off x="1588414" y="330549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84">
            <a:extLst>
              <a:ext uri="{FF2B5EF4-FFF2-40B4-BE49-F238E27FC236}">
                <a16:creationId xmlns:a16="http://schemas.microsoft.com/office/drawing/2014/main" id="{57A60C58-7774-4C0A-8235-FDA00060D638}"/>
              </a:ext>
            </a:extLst>
          </p:cNvPr>
          <p:cNvSpPr/>
          <p:nvPr/>
        </p:nvSpPr>
        <p:spPr>
          <a:xfrm>
            <a:off x="6242964" y="569785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85">
            <a:extLst>
              <a:ext uri="{FF2B5EF4-FFF2-40B4-BE49-F238E27FC236}">
                <a16:creationId xmlns:a16="http://schemas.microsoft.com/office/drawing/2014/main" id="{6B1417D8-4169-4AD0-9857-E3F97B3723CE}"/>
              </a:ext>
            </a:extLst>
          </p:cNvPr>
          <p:cNvSpPr/>
          <p:nvPr/>
        </p:nvSpPr>
        <p:spPr>
          <a:xfrm>
            <a:off x="3193377" y="537559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686">
            <a:extLst>
              <a:ext uri="{FF2B5EF4-FFF2-40B4-BE49-F238E27FC236}">
                <a16:creationId xmlns:a16="http://schemas.microsoft.com/office/drawing/2014/main" id="{1E7CB806-4CE4-4FF2-96D7-D46F99DE4F25}"/>
              </a:ext>
            </a:extLst>
          </p:cNvPr>
          <p:cNvSpPr/>
          <p:nvPr/>
        </p:nvSpPr>
        <p:spPr>
          <a:xfrm>
            <a:off x="6839864" y="562165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687">
            <a:extLst>
              <a:ext uri="{FF2B5EF4-FFF2-40B4-BE49-F238E27FC236}">
                <a16:creationId xmlns:a16="http://schemas.microsoft.com/office/drawing/2014/main" id="{3EE7F2A2-79F5-4E09-A72D-0A0DACF707EB}"/>
              </a:ext>
            </a:extLst>
          </p:cNvPr>
          <p:cNvSpPr/>
          <p:nvPr/>
        </p:nvSpPr>
        <p:spPr>
          <a:xfrm>
            <a:off x="1786852" y="44961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688">
            <a:extLst>
              <a:ext uri="{FF2B5EF4-FFF2-40B4-BE49-F238E27FC236}">
                <a16:creationId xmlns:a16="http://schemas.microsoft.com/office/drawing/2014/main" id="{F866D050-2347-4CB8-870E-9E0C588F3063}"/>
              </a:ext>
            </a:extLst>
          </p:cNvPr>
          <p:cNvSpPr/>
          <p:nvPr/>
        </p:nvSpPr>
        <p:spPr>
          <a:xfrm>
            <a:off x="5712739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689">
            <a:extLst>
              <a:ext uri="{FF2B5EF4-FFF2-40B4-BE49-F238E27FC236}">
                <a16:creationId xmlns:a16="http://schemas.microsoft.com/office/drawing/2014/main" id="{D95B0B96-4236-4335-984B-DD68132734FE}"/>
              </a:ext>
            </a:extLst>
          </p:cNvPr>
          <p:cNvSpPr/>
          <p:nvPr/>
        </p:nvSpPr>
        <p:spPr>
          <a:xfrm>
            <a:off x="1588414" y="51168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690">
            <a:extLst>
              <a:ext uri="{FF2B5EF4-FFF2-40B4-BE49-F238E27FC236}">
                <a16:creationId xmlns:a16="http://schemas.microsoft.com/office/drawing/2014/main" id="{71DA7D5D-852E-4FC2-A826-697EB8649B74}"/>
              </a:ext>
            </a:extLst>
          </p:cNvPr>
          <p:cNvSpPr/>
          <p:nvPr/>
        </p:nvSpPr>
        <p:spPr>
          <a:xfrm>
            <a:off x="5779414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691">
            <a:extLst>
              <a:ext uri="{FF2B5EF4-FFF2-40B4-BE49-F238E27FC236}">
                <a16:creationId xmlns:a16="http://schemas.microsoft.com/office/drawing/2014/main" id="{4CF4DF20-475E-45ED-9756-F016FF8C1993}"/>
              </a:ext>
            </a:extLst>
          </p:cNvPr>
          <p:cNvSpPr/>
          <p:nvPr/>
        </p:nvSpPr>
        <p:spPr>
          <a:xfrm>
            <a:off x="2294852" y="42754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692">
            <a:extLst>
              <a:ext uri="{FF2B5EF4-FFF2-40B4-BE49-F238E27FC236}">
                <a16:creationId xmlns:a16="http://schemas.microsoft.com/office/drawing/2014/main" id="{7BB25336-1E0B-4A54-8507-6F8331D30D81}"/>
              </a:ext>
            </a:extLst>
          </p:cNvPr>
          <p:cNvSpPr/>
          <p:nvPr/>
        </p:nvSpPr>
        <p:spPr>
          <a:xfrm>
            <a:off x="5247602" y="556926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693">
            <a:extLst>
              <a:ext uri="{FF2B5EF4-FFF2-40B4-BE49-F238E27FC236}">
                <a16:creationId xmlns:a16="http://schemas.microsoft.com/office/drawing/2014/main" id="{83DAE5D8-760C-4CE3-BEE0-E55193F7A687}"/>
              </a:ext>
            </a:extLst>
          </p:cNvPr>
          <p:cNvSpPr/>
          <p:nvPr/>
        </p:nvSpPr>
        <p:spPr>
          <a:xfrm>
            <a:off x="6641427" y="518191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694">
            <a:extLst>
              <a:ext uri="{FF2B5EF4-FFF2-40B4-BE49-F238E27FC236}">
                <a16:creationId xmlns:a16="http://schemas.microsoft.com/office/drawing/2014/main" id="{D0DF7623-CDC0-43CF-B0FA-8A018FDFCDE9}"/>
              </a:ext>
            </a:extLst>
          </p:cNvPr>
          <p:cNvSpPr/>
          <p:nvPr/>
        </p:nvSpPr>
        <p:spPr>
          <a:xfrm>
            <a:off x="5247602" y="56978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695">
            <a:extLst>
              <a:ext uri="{FF2B5EF4-FFF2-40B4-BE49-F238E27FC236}">
                <a16:creationId xmlns:a16="http://schemas.microsoft.com/office/drawing/2014/main" id="{3701E79B-01AC-471B-81ED-CDE3126D74D2}"/>
              </a:ext>
            </a:extLst>
          </p:cNvPr>
          <p:cNvSpPr/>
          <p:nvPr/>
        </p:nvSpPr>
        <p:spPr>
          <a:xfrm>
            <a:off x="1537614" y="259429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696">
            <a:extLst>
              <a:ext uri="{FF2B5EF4-FFF2-40B4-BE49-F238E27FC236}">
                <a16:creationId xmlns:a16="http://schemas.microsoft.com/office/drawing/2014/main" id="{BD41C610-1C4D-47CF-BA07-75EFF9D64D2A}"/>
              </a:ext>
            </a:extLst>
          </p:cNvPr>
          <p:cNvSpPr/>
          <p:nvPr/>
        </p:nvSpPr>
        <p:spPr>
          <a:xfrm>
            <a:off x="4850727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697">
            <a:extLst>
              <a:ext uri="{FF2B5EF4-FFF2-40B4-BE49-F238E27FC236}">
                <a16:creationId xmlns:a16="http://schemas.microsoft.com/office/drawing/2014/main" id="{EBA33D51-9986-4CFF-BD71-3207D651B2EA}"/>
              </a:ext>
            </a:extLst>
          </p:cNvPr>
          <p:cNvSpPr/>
          <p:nvPr/>
        </p:nvSpPr>
        <p:spPr>
          <a:xfrm>
            <a:off x="6309639" y="569785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698">
            <a:extLst>
              <a:ext uri="{FF2B5EF4-FFF2-40B4-BE49-F238E27FC236}">
                <a16:creationId xmlns:a16="http://schemas.microsoft.com/office/drawing/2014/main" id="{CCB00509-D91E-41C1-BC4B-21A5EE2A5234}"/>
              </a:ext>
            </a:extLst>
          </p:cNvPr>
          <p:cNvSpPr/>
          <p:nvPr/>
        </p:nvSpPr>
        <p:spPr>
          <a:xfrm>
            <a:off x="4785639" y="531050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699">
            <a:extLst>
              <a:ext uri="{FF2B5EF4-FFF2-40B4-BE49-F238E27FC236}">
                <a16:creationId xmlns:a16="http://schemas.microsoft.com/office/drawing/2014/main" id="{7055A2A1-2086-4D3C-8FA9-0525FD0A8F9B}"/>
              </a:ext>
            </a:extLst>
          </p:cNvPr>
          <p:cNvSpPr/>
          <p:nvPr/>
        </p:nvSpPr>
        <p:spPr>
          <a:xfrm>
            <a:off x="1602702" y="29848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00">
            <a:extLst>
              <a:ext uri="{FF2B5EF4-FFF2-40B4-BE49-F238E27FC236}">
                <a16:creationId xmlns:a16="http://schemas.microsoft.com/office/drawing/2014/main" id="{B58567A1-C6A3-4295-95A9-4881ABC32C11}"/>
              </a:ext>
            </a:extLst>
          </p:cNvPr>
          <p:cNvSpPr/>
          <p:nvPr/>
        </p:nvSpPr>
        <p:spPr>
          <a:xfrm>
            <a:off x="3856952" y="54406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01">
            <a:extLst>
              <a:ext uri="{FF2B5EF4-FFF2-40B4-BE49-F238E27FC236}">
                <a16:creationId xmlns:a16="http://schemas.microsoft.com/office/drawing/2014/main" id="{72CD232F-D88B-42C3-BE51-2629E36DB962}"/>
              </a:ext>
            </a:extLst>
          </p:cNvPr>
          <p:cNvSpPr/>
          <p:nvPr/>
        </p:nvSpPr>
        <p:spPr>
          <a:xfrm>
            <a:off x="3723602" y="550418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02">
            <a:extLst>
              <a:ext uri="{FF2B5EF4-FFF2-40B4-BE49-F238E27FC236}">
                <a16:creationId xmlns:a16="http://schemas.microsoft.com/office/drawing/2014/main" id="{04FA1537-1B34-4125-8ABA-09AF4C361221}"/>
              </a:ext>
            </a:extLst>
          </p:cNvPr>
          <p:cNvSpPr/>
          <p:nvPr/>
        </p:nvSpPr>
        <p:spPr>
          <a:xfrm>
            <a:off x="2399627" y="356584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03">
            <a:extLst>
              <a:ext uri="{FF2B5EF4-FFF2-40B4-BE49-F238E27FC236}">
                <a16:creationId xmlns:a16="http://schemas.microsoft.com/office/drawing/2014/main" id="{91769039-F5E2-4D2E-BA86-2D55B2FC2DC3}"/>
              </a:ext>
            </a:extLst>
          </p:cNvPr>
          <p:cNvSpPr/>
          <p:nvPr/>
        </p:nvSpPr>
        <p:spPr>
          <a:xfrm>
            <a:off x="3460077" y="57629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04">
            <a:extLst>
              <a:ext uri="{FF2B5EF4-FFF2-40B4-BE49-F238E27FC236}">
                <a16:creationId xmlns:a16="http://schemas.microsoft.com/office/drawing/2014/main" id="{34DA0187-B670-422C-ABE7-D9413114D031}"/>
              </a:ext>
            </a:extLst>
          </p:cNvPr>
          <p:cNvSpPr/>
          <p:nvPr/>
        </p:nvSpPr>
        <p:spPr>
          <a:xfrm>
            <a:off x="3325139" y="5762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05">
            <a:extLst>
              <a:ext uri="{FF2B5EF4-FFF2-40B4-BE49-F238E27FC236}">
                <a16:creationId xmlns:a16="http://schemas.microsoft.com/office/drawing/2014/main" id="{EAE80CB1-9752-44CE-9E1C-69DC12CB0B0C}"/>
              </a:ext>
            </a:extLst>
          </p:cNvPr>
          <p:cNvSpPr/>
          <p:nvPr/>
        </p:nvSpPr>
        <p:spPr>
          <a:xfrm>
            <a:off x="1691602" y="512476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06">
            <a:extLst>
              <a:ext uri="{FF2B5EF4-FFF2-40B4-BE49-F238E27FC236}">
                <a16:creationId xmlns:a16="http://schemas.microsoft.com/office/drawing/2014/main" id="{68A121A1-F181-4AB8-9BFE-C486A857DEFA}"/>
              </a:ext>
            </a:extLst>
          </p:cNvPr>
          <p:cNvSpPr/>
          <p:nvPr/>
        </p:nvSpPr>
        <p:spPr>
          <a:xfrm>
            <a:off x="3129877" y="524700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07">
            <a:extLst>
              <a:ext uri="{FF2B5EF4-FFF2-40B4-BE49-F238E27FC236}">
                <a16:creationId xmlns:a16="http://schemas.microsoft.com/office/drawing/2014/main" id="{E428FC50-05EC-46A3-BD93-58CF76460F65}"/>
              </a:ext>
            </a:extLst>
          </p:cNvPr>
          <p:cNvSpPr/>
          <p:nvPr/>
        </p:nvSpPr>
        <p:spPr>
          <a:xfrm>
            <a:off x="3261639" y="529145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08">
            <a:extLst>
              <a:ext uri="{FF2B5EF4-FFF2-40B4-BE49-F238E27FC236}">
                <a16:creationId xmlns:a16="http://schemas.microsoft.com/office/drawing/2014/main" id="{A0A7A1FA-F78B-4C26-A7BA-B5E75CAEE178}"/>
              </a:ext>
            </a:extLst>
          </p:cNvPr>
          <p:cNvSpPr/>
          <p:nvPr/>
        </p:nvSpPr>
        <p:spPr>
          <a:xfrm>
            <a:off x="2136102" y="472789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09">
            <a:extLst>
              <a:ext uri="{FF2B5EF4-FFF2-40B4-BE49-F238E27FC236}">
                <a16:creationId xmlns:a16="http://schemas.microsoft.com/office/drawing/2014/main" id="{4443CA3E-E762-4A18-8FAD-F365B38B3FEC}"/>
              </a:ext>
            </a:extLst>
          </p:cNvPr>
          <p:cNvSpPr/>
          <p:nvPr/>
        </p:nvSpPr>
        <p:spPr>
          <a:xfrm>
            <a:off x="4056977" y="440563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10">
            <a:extLst>
              <a:ext uri="{FF2B5EF4-FFF2-40B4-BE49-F238E27FC236}">
                <a16:creationId xmlns:a16="http://schemas.microsoft.com/office/drawing/2014/main" id="{B6B3DD03-4446-4C37-B09C-9D7E83CA686B}"/>
              </a:ext>
            </a:extLst>
          </p:cNvPr>
          <p:cNvSpPr/>
          <p:nvPr/>
        </p:nvSpPr>
        <p:spPr>
          <a:xfrm>
            <a:off x="67731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11">
            <a:extLst>
              <a:ext uri="{FF2B5EF4-FFF2-40B4-BE49-F238E27FC236}">
                <a16:creationId xmlns:a16="http://schemas.microsoft.com/office/drawing/2014/main" id="{271CD8DF-1624-45AA-9B33-A946FF088A2B}"/>
              </a:ext>
            </a:extLst>
          </p:cNvPr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12">
            <a:extLst>
              <a:ext uri="{FF2B5EF4-FFF2-40B4-BE49-F238E27FC236}">
                <a16:creationId xmlns:a16="http://schemas.microsoft.com/office/drawing/2014/main" id="{5D191970-60FE-44D2-8022-3573F0DFF559}"/>
              </a:ext>
            </a:extLst>
          </p:cNvPr>
          <p:cNvSpPr/>
          <p:nvPr/>
        </p:nvSpPr>
        <p:spPr>
          <a:xfrm>
            <a:off x="3193377" y="285305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13">
            <a:extLst>
              <a:ext uri="{FF2B5EF4-FFF2-40B4-BE49-F238E27FC236}">
                <a16:creationId xmlns:a16="http://schemas.microsoft.com/office/drawing/2014/main" id="{8D5A2911-5101-482C-ABA2-9292065CEA95}"/>
              </a:ext>
            </a:extLst>
          </p:cNvPr>
          <p:cNvSpPr/>
          <p:nvPr/>
        </p:nvSpPr>
        <p:spPr>
          <a:xfrm>
            <a:off x="6904952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14">
            <a:extLst>
              <a:ext uri="{FF2B5EF4-FFF2-40B4-BE49-F238E27FC236}">
                <a16:creationId xmlns:a16="http://schemas.microsoft.com/office/drawing/2014/main" id="{C11C53FF-4A65-4F2C-9C56-EE87B3B2C0AC}"/>
              </a:ext>
            </a:extLst>
          </p:cNvPr>
          <p:cNvSpPr/>
          <p:nvPr/>
        </p:nvSpPr>
        <p:spPr>
          <a:xfrm>
            <a:off x="3757460" y="196420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15">
            <a:extLst>
              <a:ext uri="{FF2B5EF4-FFF2-40B4-BE49-F238E27FC236}">
                <a16:creationId xmlns:a16="http://schemas.microsoft.com/office/drawing/2014/main" id="{5BE5F2D3-E149-4671-8CB5-D156CE2DE217}"/>
              </a:ext>
            </a:extLst>
          </p:cNvPr>
          <p:cNvSpPr/>
          <p:nvPr/>
        </p:nvSpPr>
        <p:spPr>
          <a:xfrm>
            <a:off x="3525164" y="24657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16">
            <a:extLst>
              <a:ext uri="{FF2B5EF4-FFF2-40B4-BE49-F238E27FC236}">
                <a16:creationId xmlns:a16="http://schemas.microsoft.com/office/drawing/2014/main" id="{1F21638B-3BD5-4221-BBDE-BE020A3DBCE8}"/>
              </a:ext>
            </a:extLst>
          </p:cNvPr>
          <p:cNvSpPr/>
          <p:nvPr/>
        </p:nvSpPr>
        <p:spPr>
          <a:xfrm>
            <a:off x="2863177" y="35007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17">
            <a:extLst>
              <a:ext uri="{FF2B5EF4-FFF2-40B4-BE49-F238E27FC236}">
                <a16:creationId xmlns:a16="http://schemas.microsoft.com/office/drawing/2014/main" id="{EE168E8E-75EF-475B-B006-CBB9458F4024}"/>
              </a:ext>
            </a:extLst>
          </p:cNvPr>
          <p:cNvSpPr/>
          <p:nvPr/>
        </p:nvSpPr>
        <p:spPr>
          <a:xfrm>
            <a:off x="5644477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18">
            <a:extLst>
              <a:ext uri="{FF2B5EF4-FFF2-40B4-BE49-F238E27FC236}">
                <a16:creationId xmlns:a16="http://schemas.microsoft.com/office/drawing/2014/main" id="{0B98CD59-3205-4FAB-9369-529435CDDE95}"/>
              </a:ext>
            </a:extLst>
          </p:cNvPr>
          <p:cNvSpPr/>
          <p:nvPr/>
        </p:nvSpPr>
        <p:spPr>
          <a:xfrm>
            <a:off x="5115839" y="272446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19">
            <a:extLst>
              <a:ext uri="{FF2B5EF4-FFF2-40B4-BE49-F238E27FC236}">
                <a16:creationId xmlns:a16="http://schemas.microsoft.com/office/drawing/2014/main" id="{1B03D110-DDD7-47E1-8A0C-30B7B806751A}"/>
              </a:ext>
            </a:extLst>
          </p:cNvPr>
          <p:cNvSpPr/>
          <p:nvPr/>
        </p:nvSpPr>
        <p:spPr>
          <a:xfrm>
            <a:off x="2929852" y="214344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20">
            <a:extLst>
              <a:ext uri="{FF2B5EF4-FFF2-40B4-BE49-F238E27FC236}">
                <a16:creationId xmlns:a16="http://schemas.microsoft.com/office/drawing/2014/main" id="{E89EABC7-8CE1-414F-8C78-3DA3C0F7FC85}"/>
              </a:ext>
            </a:extLst>
          </p:cNvPr>
          <p:cNvSpPr/>
          <p:nvPr/>
        </p:nvSpPr>
        <p:spPr>
          <a:xfrm>
            <a:off x="2201189" y="220694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21">
            <a:extLst>
              <a:ext uri="{FF2B5EF4-FFF2-40B4-BE49-F238E27FC236}">
                <a16:creationId xmlns:a16="http://schemas.microsoft.com/office/drawing/2014/main" id="{18361CE4-8F15-4EFC-B09F-3B483E8791EB}"/>
              </a:ext>
            </a:extLst>
          </p:cNvPr>
          <p:cNvSpPr/>
          <p:nvPr/>
        </p:nvSpPr>
        <p:spPr>
          <a:xfrm>
            <a:off x="5846089" y="350075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22">
            <a:extLst>
              <a:ext uri="{FF2B5EF4-FFF2-40B4-BE49-F238E27FC236}">
                <a16:creationId xmlns:a16="http://schemas.microsoft.com/office/drawing/2014/main" id="{9F2C7DDB-50D5-48FA-933D-7158EB0FA3E4}"/>
              </a:ext>
            </a:extLst>
          </p:cNvPr>
          <p:cNvSpPr/>
          <p:nvPr/>
        </p:nvSpPr>
        <p:spPr>
          <a:xfrm>
            <a:off x="4388764" y="421195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23">
            <a:extLst>
              <a:ext uri="{FF2B5EF4-FFF2-40B4-BE49-F238E27FC236}">
                <a16:creationId xmlns:a16="http://schemas.microsoft.com/office/drawing/2014/main" id="{46C1C189-0CFC-45D9-90BC-903564EC2299}"/>
              </a:ext>
            </a:extLst>
          </p:cNvPr>
          <p:cNvSpPr/>
          <p:nvPr/>
        </p:nvSpPr>
        <p:spPr>
          <a:xfrm>
            <a:off x="5446039" y="40182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24">
            <a:extLst>
              <a:ext uri="{FF2B5EF4-FFF2-40B4-BE49-F238E27FC236}">
                <a16:creationId xmlns:a16="http://schemas.microsoft.com/office/drawing/2014/main" id="{5075938F-B838-44DA-BA5A-4F3416B0FE35}"/>
              </a:ext>
            </a:extLst>
          </p:cNvPr>
          <p:cNvSpPr/>
          <p:nvPr/>
        </p:nvSpPr>
        <p:spPr>
          <a:xfrm>
            <a:off x="3393402" y="214344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25">
            <a:extLst>
              <a:ext uri="{FF2B5EF4-FFF2-40B4-BE49-F238E27FC236}">
                <a16:creationId xmlns:a16="http://schemas.microsoft.com/office/drawing/2014/main" id="{A9087506-39AE-4292-9207-43006D304BDA}"/>
              </a:ext>
            </a:extLst>
          </p:cNvPr>
          <p:cNvSpPr/>
          <p:nvPr/>
        </p:nvSpPr>
        <p:spPr>
          <a:xfrm>
            <a:off x="6839864" y="388810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26">
            <a:extLst>
              <a:ext uri="{FF2B5EF4-FFF2-40B4-BE49-F238E27FC236}">
                <a16:creationId xmlns:a16="http://schemas.microsoft.com/office/drawing/2014/main" id="{F6CF16CB-27EE-4E8E-88D6-ABF61D204B44}"/>
              </a:ext>
            </a:extLst>
          </p:cNvPr>
          <p:cNvSpPr/>
          <p:nvPr/>
        </p:nvSpPr>
        <p:spPr>
          <a:xfrm>
            <a:off x="1685252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27">
            <a:extLst>
              <a:ext uri="{FF2B5EF4-FFF2-40B4-BE49-F238E27FC236}">
                <a16:creationId xmlns:a16="http://schemas.microsoft.com/office/drawing/2014/main" id="{CED0A43C-B804-467F-9C7A-4DE0B8CABC38}"/>
              </a:ext>
            </a:extLst>
          </p:cNvPr>
          <p:cNvSpPr/>
          <p:nvPr/>
        </p:nvSpPr>
        <p:spPr>
          <a:xfrm>
            <a:off x="4917402" y="466598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28">
            <a:extLst>
              <a:ext uri="{FF2B5EF4-FFF2-40B4-BE49-F238E27FC236}">
                <a16:creationId xmlns:a16="http://schemas.microsoft.com/office/drawing/2014/main" id="{AD820883-9453-43B9-8262-11D2639C0FC2}"/>
              </a:ext>
            </a:extLst>
          </p:cNvPr>
          <p:cNvSpPr/>
          <p:nvPr/>
        </p:nvSpPr>
        <p:spPr>
          <a:xfrm>
            <a:off x="1934489" y="24006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29">
            <a:extLst>
              <a:ext uri="{FF2B5EF4-FFF2-40B4-BE49-F238E27FC236}">
                <a16:creationId xmlns:a16="http://schemas.microsoft.com/office/drawing/2014/main" id="{21FF34E2-8517-4F8B-B4A6-DF24401AD623}"/>
              </a:ext>
            </a:extLst>
          </p:cNvPr>
          <p:cNvSpPr/>
          <p:nvPr/>
        </p:nvSpPr>
        <p:spPr>
          <a:xfrm>
            <a:off x="2001164" y="340868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30">
            <a:extLst>
              <a:ext uri="{FF2B5EF4-FFF2-40B4-BE49-F238E27FC236}">
                <a16:creationId xmlns:a16="http://schemas.microsoft.com/office/drawing/2014/main" id="{783CAECF-1102-42B7-9D79-AD0374AABED7}"/>
              </a:ext>
            </a:extLst>
          </p:cNvPr>
          <p:cNvSpPr/>
          <p:nvPr/>
        </p:nvSpPr>
        <p:spPr>
          <a:xfrm>
            <a:off x="6242964" y="46008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31">
            <a:extLst>
              <a:ext uri="{FF2B5EF4-FFF2-40B4-BE49-F238E27FC236}">
                <a16:creationId xmlns:a16="http://schemas.microsoft.com/office/drawing/2014/main" id="{366F16B9-B151-4E3F-9D07-07D0CC901D71}"/>
              </a:ext>
            </a:extLst>
          </p:cNvPr>
          <p:cNvSpPr/>
          <p:nvPr/>
        </p:nvSpPr>
        <p:spPr>
          <a:xfrm>
            <a:off x="1670964" y="207835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32">
            <a:extLst>
              <a:ext uri="{FF2B5EF4-FFF2-40B4-BE49-F238E27FC236}">
                <a16:creationId xmlns:a16="http://schemas.microsoft.com/office/drawing/2014/main" id="{FD41378B-25A3-470F-92B0-FD3D96E81FFA}"/>
              </a:ext>
            </a:extLst>
          </p:cNvPr>
          <p:cNvSpPr/>
          <p:nvPr/>
        </p:nvSpPr>
        <p:spPr>
          <a:xfrm>
            <a:off x="2310727" y="438181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33">
            <a:extLst>
              <a:ext uri="{FF2B5EF4-FFF2-40B4-BE49-F238E27FC236}">
                <a16:creationId xmlns:a16="http://schemas.microsoft.com/office/drawing/2014/main" id="{630CE0C7-80BC-46A8-9565-AAE5A9E54549}"/>
              </a:ext>
            </a:extLst>
          </p:cNvPr>
          <p:cNvSpPr/>
          <p:nvPr/>
        </p:nvSpPr>
        <p:spPr>
          <a:xfrm>
            <a:off x="1926552" y="348646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34">
            <a:extLst>
              <a:ext uri="{FF2B5EF4-FFF2-40B4-BE49-F238E27FC236}">
                <a16:creationId xmlns:a16="http://schemas.microsoft.com/office/drawing/2014/main" id="{23F3D3CF-A392-4945-9DD8-034AE032DEA3}"/>
              </a:ext>
            </a:extLst>
          </p:cNvPr>
          <p:cNvSpPr/>
          <p:nvPr/>
        </p:nvSpPr>
        <p:spPr>
          <a:xfrm>
            <a:off x="2264689" y="311181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35">
            <a:extLst>
              <a:ext uri="{FF2B5EF4-FFF2-40B4-BE49-F238E27FC236}">
                <a16:creationId xmlns:a16="http://schemas.microsoft.com/office/drawing/2014/main" id="{A64DFC52-F307-4191-847B-C156D0F912DB}"/>
              </a:ext>
            </a:extLst>
          </p:cNvPr>
          <p:cNvSpPr/>
          <p:nvPr/>
        </p:nvSpPr>
        <p:spPr>
          <a:xfrm>
            <a:off x="1742402" y="458660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36">
            <a:extLst>
              <a:ext uri="{FF2B5EF4-FFF2-40B4-BE49-F238E27FC236}">
                <a16:creationId xmlns:a16="http://schemas.microsoft.com/office/drawing/2014/main" id="{F94EC5C5-9F02-445B-8D31-84481F1F0293}"/>
              </a:ext>
            </a:extLst>
          </p:cNvPr>
          <p:cNvSpPr/>
          <p:nvPr/>
        </p:nvSpPr>
        <p:spPr>
          <a:xfrm>
            <a:off x="2066252" y="483266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37">
            <a:extLst>
              <a:ext uri="{FF2B5EF4-FFF2-40B4-BE49-F238E27FC236}">
                <a16:creationId xmlns:a16="http://schemas.microsoft.com/office/drawing/2014/main" id="{7A4DE92C-4BD1-47B0-9E72-34FED4E25A43}"/>
              </a:ext>
            </a:extLst>
          </p:cNvPr>
          <p:cNvSpPr/>
          <p:nvPr/>
        </p:nvSpPr>
        <p:spPr>
          <a:xfrm>
            <a:off x="2001164" y="285305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38">
            <a:extLst>
              <a:ext uri="{FF2B5EF4-FFF2-40B4-BE49-F238E27FC236}">
                <a16:creationId xmlns:a16="http://schemas.microsoft.com/office/drawing/2014/main" id="{4B966933-2DDA-491D-8FEC-7519B3D5A282}"/>
              </a:ext>
            </a:extLst>
          </p:cNvPr>
          <p:cNvSpPr/>
          <p:nvPr/>
        </p:nvSpPr>
        <p:spPr>
          <a:xfrm>
            <a:off x="4652289" y="253079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39">
            <a:extLst>
              <a:ext uri="{FF2B5EF4-FFF2-40B4-BE49-F238E27FC236}">
                <a16:creationId xmlns:a16="http://schemas.microsoft.com/office/drawing/2014/main" id="{B897E814-80A4-4A32-9C1C-D53FC70DC588}"/>
              </a:ext>
            </a:extLst>
          </p:cNvPr>
          <p:cNvSpPr/>
          <p:nvPr/>
        </p:nvSpPr>
        <p:spPr>
          <a:xfrm>
            <a:off x="2596477" y="253079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40">
            <a:extLst>
              <a:ext uri="{FF2B5EF4-FFF2-40B4-BE49-F238E27FC236}">
                <a16:creationId xmlns:a16="http://schemas.microsoft.com/office/drawing/2014/main" id="{FF2B34DD-48DA-45C9-8B03-8F653C830D8F}"/>
              </a:ext>
            </a:extLst>
          </p:cNvPr>
          <p:cNvSpPr/>
          <p:nvPr/>
        </p:nvSpPr>
        <p:spPr>
          <a:xfrm>
            <a:off x="1537614" y="285305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41">
            <a:extLst>
              <a:ext uri="{FF2B5EF4-FFF2-40B4-BE49-F238E27FC236}">
                <a16:creationId xmlns:a16="http://schemas.microsoft.com/office/drawing/2014/main" id="{0B2D675D-BFA7-42D2-921A-3C9CE08051AB}"/>
              </a:ext>
            </a:extLst>
          </p:cNvPr>
          <p:cNvSpPr/>
          <p:nvPr/>
        </p:nvSpPr>
        <p:spPr>
          <a:xfrm>
            <a:off x="5515889" y="196420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42">
            <a:extLst>
              <a:ext uri="{FF2B5EF4-FFF2-40B4-BE49-F238E27FC236}">
                <a16:creationId xmlns:a16="http://schemas.microsoft.com/office/drawing/2014/main" id="{E7F43362-3104-43B4-96BC-89B894BC25FB}"/>
              </a:ext>
            </a:extLst>
          </p:cNvPr>
          <p:cNvSpPr/>
          <p:nvPr/>
        </p:nvSpPr>
        <p:spPr>
          <a:xfrm>
            <a:off x="180113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43">
            <a:extLst>
              <a:ext uri="{FF2B5EF4-FFF2-40B4-BE49-F238E27FC236}">
                <a16:creationId xmlns:a16="http://schemas.microsoft.com/office/drawing/2014/main" id="{D58F92CA-4D74-4FD5-B692-3C1586C89318}"/>
              </a:ext>
            </a:extLst>
          </p:cNvPr>
          <p:cNvSpPr/>
          <p:nvPr/>
        </p:nvSpPr>
        <p:spPr>
          <a:xfrm>
            <a:off x="4850727" y="304990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44">
            <a:extLst>
              <a:ext uri="{FF2B5EF4-FFF2-40B4-BE49-F238E27FC236}">
                <a16:creationId xmlns:a16="http://schemas.microsoft.com/office/drawing/2014/main" id="{87FA4D90-3FD9-4CD1-A641-078C390D1A0F}"/>
              </a:ext>
            </a:extLst>
          </p:cNvPr>
          <p:cNvSpPr/>
          <p:nvPr/>
        </p:nvSpPr>
        <p:spPr>
          <a:xfrm>
            <a:off x="6641427" y="434054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45">
            <a:extLst>
              <a:ext uri="{FF2B5EF4-FFF2-40B4-BE49-F238E27FC236}">
                <a16:creationId xmlns:a16="http://schemas.microsoft.com/office/drawing/2014/main" id="{EC72978D-F53F-47FE-B685-6872275FF58B}"/>
              </a:ext>
            </a:extLst>
          </p:cNvPr>
          <p:cNvSpPr/>
          <p:nvPr/>
        </p:nvSpPr>
        <p:spPr>
          <a:xfrm>
            <a:off x="7170064" y="4600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46">
            <a:extLst>
              <a:ext uri="{FF2B5EF4-FFF2-40B4-BE49-F238E27FC236}">
                <a16:creationId xmlns:a16="http://schemas.microsoft.com/office/drawing/2014/main" id="{651BCF89-0C94-4A5F-B20C-7118FCEEAEB1}"/>
              </a:ext>
            </a:extLst>
          </p:cNvPr>
          <p:cNvSpPr/>
          <p:nvPr/>
        </p:nvSpPr>
        <p:spPr>
          <a:xfrm>
            <a:off x="7303414" y="36944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47">
            <a:extLst>
              <a:ext uri="{FF2B5EF4-FFF2-40B4-BE49-F238E27FC236}">
                <a16:creationId xmlns:a16="http://schemas.microsoft.com/office/drawing/2014/main" id="{46813EFF-64AA-4149-B7C1-F95AF7543CE0}"/>
              </a:ext>
            </a:extLst>
          </p:cNvPr>
          <p:cNvSpPr/>
          <p:nvPr/>
        </p:nvSpPr>
        <p:spPr>
          <a:xfrm>
            <a:off x="2001164" y="311181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48">
            <a:extLst>
              <a:ext uri="{FF2B5EF4-FFF2-40B4-BE49-F238E27FC236}">
                <a16:creationId xmlns:a16="http://schemas.microsoft.com/office/drawing/2014/main" id="{D28AE720-3AD7-4B04-8326-28B46CA27704}"/>
              </a:ext>
            </a:extLst>
          </p:cNvPr>
          <p:cNvSpPr/>
          <p:nvPr/>
        </p:nvSpPr>
        <p:spPr>
          <a:xfrm>
            <a:off x="1934489" y="201326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49">
            <a:extLst>
              <a:ext uri="{FF2B5EF4-FFF2-40B4-BE49-F238E27FC236}">
                <a16:creationId xmlns:a16="http://schemas.microsoft.com/office/drawing/2014/main" id="{DBEB63C5-9756-44A9-A224-AEC942B1DA7D}"/>
              </a:ext>
            </a:extLst>
          </p:cNvPr>
          <p:cNvSpPr/>
          <p:nvPr/>
        </p:nvSpPr>
        <p:spPr>
          <a:xfrm>
            <a:off x="7303414" y="210822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50">
            <a:extLst>
              <a:ext uri="{FF2B5EF4-FFF2-40B4-BE49-F238E27FC236}">
                <a16:creationId xmlns:a16="http://schemas.microsoft.com/office/drawing/2014/main" id="{B5227895-012D-462F-8024-4B785B76945C}"/>
              </a:ext>
            </a:extLst>
          </p:cNvPr>
          <p:cNvSpPr/>
          <p:nvPr/>
        </p:nvSpPr>
        <p:spPr>
          <a:xfrm>
            <a:off x="7170064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51">
            <a:extLst>
              <a:ext uri="{FF2B5EF4-FFF2-40B4-BE49-F238E27FC236}">
                <a16:creationId xmlns:a16="http://schemas.microsoft.com/office/drawing/2014/main" id="{337DDA5C-3DF6-4E44-BD70-9A2A20555E40}"/>
              </a:ext>
            </a:extLst>
          </p:cNvPr>
          <p:cNvSpPr/>
          <p:nvPr/>
        </p:nvSpPr>
        <p:spPr>
          <a:xfrm>
            <a:off x="677318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52">
            <a:extLst>
              <a:ext uri="{FF2B5EF4-FFF2-40B4-BE49-F238E27FC236}">
                <a16:creationId xmlns:a16="http://schemas.microsoft.com/office/drawing/2014/main" id="{C7BFB7EE-3ACA-491E-AC3D-AB62AE7BE399}"/>
              </a:ext>
            </a:extLst>
          </p:cNvPr>
          <p:cNvSpPr/>
          <p:nvPr/>
        </p:nvSpPr>
        <p:spPr>
          <a:xfrm>
            <a:off x="6439814" y="382460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53">
            <a:extLst>
              <a:ext uri="{FF2B5EF4-FFF2-40B4-BE49-F238E27FC236}">
                <a16:creationId xmlns:a16="http://schemas.microsoft.com/office/drawing/2014/main" id="{118E2590-8D98-42A1-BFEB-9DC565145420}"/>
              </a:ext>
            </a:extLst>
          </p:cNvPr>
          <p:cNvSpPr/>
          <p:nvPr/>
        </p:nvSpPr>
        <p:spPr>
          <a:xfrm>
            <a:off x="2466302" y="29197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54">
            <a:extLst>
              <a:ext uri="{FF2B5EF4-FFF2-40B4-BE49-F238E27FC236}">
                <a16:creationId xmlns:a16="http://schemas.microsoft.com/office/drawing/2014/main" id="{035F64F4-CEAF-484F-98F9-A20B9928B33E}"/>
              </a:ext>
            </a:extLst>
          </p:cNvPr>
          <p:cNvSpPr/>
          <p:nvPr/>
        </p:nvSpPr>
        <p:spPr>
          <a:xfrm>
            <a:off x="577941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55">
            <a:extLst>
              <a:ext uri="{FF2B5EF4-FFF2-40B4-BE49-F238E27FC236}">
                <a16:creationId xmlns:a16="http://schemas.microsoft.com/office/drawing/2014/main" id="{33F14D9E-499B-4F5F-9900-C895EF2795DB}"/>
              </a:ext>
            </a:extLst>
          </p:cNvPr>
          <p:cNvSpPr/>
          <p:nvPr/>
        </p:nvSpPr>
        <p:spPr>
          <a:xfrm>
            <a:off x="3790277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56">
            <a:extLst>
              <a:ext uri="{FF2B5EF4-FFF2-40B4-BE49-F238E27FC236}">
                <a16:creationId xmlns:a16="http://schemas.microsoft.com/office/drawing/2014/main" id="{C5B8EE10-E56E-404E-89F8-3DD81C9D73BD}"/>
              </a:ext>
            </a:extLst>
          </p:cNvPr>
          <p:cNvSpPr/>
          <p:nvPr/>
        </p:nvSpPr>
        <p:spPr>
          <a:xfrm>
            <a:off x="2929852" y="375951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57">
            <a:extLst>
              <a:ext uri="{FF2B5EF4-FFF2-40B4-BE49-F238E27FC236}">
                <a16:creationId xmlns:a16="http://schemas.microsoft.com/office/drawing/2014/main" id="{149F9B79-9337-4015-B55D-6FD8D106399E}"/>
              </a:ext>
            </a:extLst>
          </p:cNvPr>
          <p:cNvSpPr/>
          <p:nvPr/>
        </p:nvSpPr>
        <p:spPr>
          <a:xfrm>
            <a:off x="1736052" y="272446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58">
            <a:extLst>
              <a:ext uri="{FF2B5EF4-FFF2-40B4-BE49-F238E27FC236}">
                <a16:creationId xmlns:a16="http://schemas.microsoft.com/office/drawing/2014/main" id="{926711ED-3CB0-4F2E-9F62-12505E4149D6}"/>
              </a:ext>
            </a:extLst>
          </p:cNvPr>
          <p:cNvSpPr/>
          <p:nvPr/>
        </p:nvSpPr>
        <p:spPr>
          <a:xfrm>
            <a:off x="1670964" y="233711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59">
            <a:extLst>
              <a:ext uri="{FF2B5EF4-FFF2-40B4-BE49-F238E27FC236}">
                <a16:creationId xmlns:a16="http://schemas.microsoft.com/office/drawing/2014/main" id="{E39B3275-8289-48D2-9C1F-0BBBD9F1C88C}"/>
              </a:ext>
            </a:extLst>
          </p:cNvPr>
          <p:cNvSpPr/>
          <p:nvPr/>
        </p:nvSpPr>
        <p:spPr>
          <a:xfrm>
            <a:off x="1470939" y="194976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60">
            <a:extLst>
              <a:ext uri="{FF2B5EF4-FFF2-40B4-BE49-F238E27FC236}">
                <a16:creationId xmlns:a16="http://schemas.microsoft.com/office/drawing/2014/main" id="{908F08CC-9220-4018-8578-86AB9E3A7D57}"/>
              </a:ext>
            </a:extLst>
          </p:cNvPr>
          <p:cNvSpPr/>
          <p:nvPr/>
        </p:nvSpPr>
        <p:spPr>
          <a:xfrm>
            <a:off x="4388764" y="472789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61">
            <a:extLst>
              <a:ext uri="{FF2B5EF4-FFF2-40B4-BE49-F238E27FC236}">
                <a16:creationId xmlns:a16="http://schemas.microsoft.com/office/drawing/2014/main" id="{F36EB660-9512-441C-A3EA-32A4C40E8FCC}"/>
              </a:ext>
            </a:extLst>
          </p:cNvPr>
          <p:cNvSpPr/>
          <p:nvPr/>
        </p:nvSpPr>
        <p:spPr>
          <a:xfrm>
            <a:off x="3525164" y="350075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62">
            <a:extLst>
              <a:ext uri="{FF2B5EF4-FFF2-40B4-BE49-F238E27FC236}">
                <a16:creationId xmlns:a16="http://schemas.microsoft.com/office/drawing/2014/main" id="{ACB65667-C98D-4C9E-A024-57F99AB452EB}"/>
              </a:ext>
            </a:extLst>
          </p:cNvPr>
          <p:cNvSpPr/>
          <p:nvPr/>
        </p:nvSpPr>
        <p:spPr>
          <a:xfrm>
            <a:off x="2466302" y="336899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63">
            <a:extLst>
              <a:ext uri="{FF2B5EF4-FFF2-40B4-BE49-F238E27FC236}">
                <a16:creationId xmlns:a16="http://schemas.microsoft.com/office/drawing/2014/main" id="{4B9AD4D3-F61A-459E-AD4C-9ABCC92290B3}"/>
              </a:ext>
            </a:extLst>
          </p:cNvPr>
          <p:cNvSpPr/>
          <p:nvPr/>
        </p:nvSpPr>
        <p:spPr>
          <a:xfrm>
            <a:off x="5115839" y="369443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64">
            <a:extLst>
              <a:ext uri="{FF2B5EF4-FFF2-40B4-BE49-F238E27FC236}">
                <a16:creationId xmlns:a16="http://schemas.microsoft.com/office/drawing/2014/main" id="{EE5D6EAE-7251-4553-A104-89C7A74A6D6F}"/>
              </a:ext>
            </a:extLst>
          </p:cNvPr>
          <p:cNvSpPr/>
          <p:nvPr/>
        </p:nvSpPr>
        <p:spPr>
          <a:xfrm>
            <a:off x="3460077" y="388810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65">
            <a:extLst>
              <a:ext uri="{FF2B5EF4-FFF2-40B4-BE49-F238E27FC236}">
                <a16:creationId xmlns:a16="http://schemas.microsoft.com/office/drawing/2014/main" id="{EC858805-2412-41E7-9FB6-2308041E6D1F}"/>
              </a:ext>
            </a:extLst>
          </p:cNvPr>
          <p:cNvSpPr/>
          <p:nvPr/>
        </p:nvSpPr>
        <p:spPr>
          <a:xfrm>
            <a:off x="5580977" y="447230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66">
            <a:extLst>
              <a:ext uri="{FF2B5EF4-FFF2-40B4-BE49-F238E27FC236}">
                <a16:creationId xmlns:a16="http://schemas.microsoft.com/office/drawing/2014/main" id="{F345D314-E8D0-4053-841D-4A3414CC0836}"/>
              </a:ext>
            </a:extLst>
          </p:cNvPr>
          <p:cNvSpPr/>
          <p:nvPr/>
        </p:nvSpPr>
        <p:spPr>
          <a:xfrm>
            <a:off x="6573164" y="22720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67">
            <a:extLst>
              <a:ext uri="{FF2B5EF4-FFF2-40B4-BE49-F238E27FC236}">
                <a16:creationId xmlns:a16="http://schemas.microsoft.com/office/drawing/2014/main" id="{24398058-4BCB-4E94-A277-5E528295F046}"/>
              </a:ext>
            </a:extLst>
          </p:cNvPr>
          <p:cNvSpPr/>
          <p:nvPr/>
        </p:nvSpPr>
        <p:spPr>
          <a:xfrm>
            <a:off x="6309639" y="375951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68">
            <a:extLst>
              <a:ext uri="{FF2B5EF4-FFF2-40B4-BE49-F238E27FC236}">
                <a16:creationId xmlns:a16="http://schemas.microsoft.com/office/drawing/2014/main" id="{F02B552F-448A-4885-9D30-45EA158C3571}"/>
              </a:ext>
            </a:extLst>
          </p:cNvPr>
          <p:cNvSpPr/>
          <p:nvPr/>
        </p:nvSpPr>
        <p:spPr>
          <a:xfrm>
            <a:off x="4587202" y="45358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69">
            <a:extLst>
              <a:ext uri="{FF2B5EF4-FFF2-40B4-BE49-F238E27FC236}">
                <a16:creationId xmlns:a16="http://schemas.microsoft.com/office/drawing/2014/main" id="{33378EB2-98B5-4912-85C0-881D55DC88FB}"/>
              </a:ext>
            </a:extLst>
          </p:cNvPr>
          <p:cNvSpPr/>
          <p:nvPr/>
        </p:nvSpPr>
        <p:spPr>
          <a:xfrm>
            <a:off x="6439814" y="298481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70">
            <a:extLst>
              <a:ext uri="{FF2B5EF4-FFF2-40B4-BE49-F238E27FC236}">
                <a16:creationId xmlns:a16="http://schemas.microsoft.com/office/drawing/2014/main" id="{8C00C658-ED9E-47AD-AE50-12302C60FAB3}"/>
              </a:ext>
            </a:extLst>
          </p:cNvPr>
          <p:cNvSpPr/>
          <p:nvPr/>
        </p:nvSpPr>
        <p:spPr>
          <a:xfrm>
            <a:off x="3923627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71">
            <a:extLst>
              <a:ext uri="{FF2B5EF4-FFF2-40B4-BE49-F238E27FC236}">
                <a16:creationId xmlns:a16="http://schemas.microsoft.com/office/drawing/2014/main" id="{F4789D55-4DB3-4D48-822C-D118D034F50C}"/>
              </a:ext>
            </a:extLst>
          </p:cNvPr>
          <p:cNvSpPr/>
          <p:nvPr/>
        </p:nvSpPr>
        <p:spPr>
          <a:xfrm>
            <a:off x="3593427" y="38881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72">
            <a:extLst>
              <a:ext uri="{FF2B5EF4-FFF2-40B4-BE49-F238E27FC236}">
                <a16:creationId xmlns:a16="http://schemas.microsoft.com/office/drawing/2014/main" id="{8B40FA39-7198-42E6-B79B-E140B08D8864}"/>
              </a:ext>
            </a:extLst>
          </p:cNvPr>
          <p:cNvSpPr/>
          <p:nvPr/>
        </p:nvSpPr>
        <p:spPr>
          <a:xfrm>
            <a:off x="5779414" y="317531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73">
            <a:extLst>
              <a:ext uri="{FF2B5EF4-FFF2-40B4-BE49-F238E27FC236}">
                <a16:creationId xmlns:a16="http://schemas.microsoft.com/office/drawing/2014/main" id="{F7B9D17D-DC41-479C-8C4D-5403B4BC7432}"/>
              </a:ext>
            </a:extLst>
          </p:cNvPr>
          <p:cNvSpPr/>
          <p:nvPr/>
        </p:nvSpPr>
        <p:spPr>
          <a:xfrm>
            <a:off x="46522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74">
            <a:extLst>
              <a:ext uri="{FF2B5EF4-FFF2-40B4-BE49-F238E27FC236}">
                <a16:creationId xmlns:a16="http://schemas.microsoft.com/office/drawing/2014/main" id="{3624D2BA-2C18-41FB-B421-919ACE6C3CA9}"/>
              </a:ext>
            </a:extLst>
          </p:cNvPr>
          <p:cNvSpPr/>
          <p:nvPr/>
        </p:nvSpPr>
        <p:spPr>
          <a:xfrm>
            <a:off x="4517352" y="37595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75">
            <a:extLst>
              <a:ext uri="{FF2B5EF4-FFF2-40B4-BE49-F238E27FC236}">
                <a16:creationId xmlns:a16="http://schemas.microsoft.com/office/drawing/2014/main" id="{79045E07-0F4D-401E-8301-DC3F8912B4BA}"/>
              </a:ext>
            </a:extLst>
          </p:cNvPr>
          <p:cNvSpPr/>
          <p:nvPr/>
        </p:nvSpPr>
        <p:spPr>
          <a:xfrm>
            <a:off x="4982489" y="395319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76">
            <a:extLst>
              <a:ext uri="{FF2B5EF4-FFF2-40B4-BE49-F238E27FC236}">
                <a16:creationId xmlns:a16="http://schemas.microsoft.com/office/drawing/2014/main" id="{B1795576-47D8-41F0-9A2E-5961112E78AE}"/>
              </a:ext>
            </a:extLst>
          </p:cNvPr>
          <p:cNvSpPr/>
          <p:nvPr/>
        </p:nvSpPr>
        <p:spPr>
          <a:xfrm>
            <a:off x="3790277" y="43405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77">
            <a:extLst>
              <a:ext uri="{FF2B5EF4-FFF2-40B4-BE49-F238E27FC236}">
                <a16:creationId xmlns:a16="http://schemas.microsoft.com/office/drawing/2014/main" id="{5B3DEC7B-B423-4C82-9F1F-3ED511304D75}"/>
              </a:ext>
            </a:extLst>
          </p:cNvPr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78">
            <a:extLst>
              <a:ext uri="{FF2B5EF4-FFF2-40B4-BE49-F238E27FC236}">
                <a16:creationId xmlns:a16="http://schemas.microsoft.com/office/drawing/2014/main" id="{276E2FA9-5DDD-4873-8266-10A1D49566E8}"/>
              </a:ext>
            </a:extLst>
          </p:cNvPr>
          <p:cNvSpPr/>
          <p:nvPr/>
        </p:nvSpPr>
        <p:spPr>
          <a:xfrm>
            <a:off x="6374727" y="421195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79">
            <a:extLst>
              <a:ext uri="{FF2B5EF4-FFF2-40B4-BE49-F238E27FC236}">
                <a16:creationId xmlns:a16="http://schemas.microsoft.com/office/drawing/2014/main" id="{58818342-324A-4456-BBA2-6911956F4828}"/>
              </a:ext>
            </a:extLst>
          </p:cNvPr>
          <p:cNvSpPr/>
          <p:nvPr/>
        </p:nvSpPr>
        <p:spPr>
          <a:xfrm>
            <a:off x="4187152" y="285305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80">
            <a:extLst>
              <a:ext uri="{FF2B5EF4-FFF2-40B4-BE49-F238E27FC236}">
                <a16:creationId xmlns:a16="http://schemas.microsoft.com/office/drawing/2014/main" id="{B24A9DB0-D2FC-41DC-A3FB-5988BD1606B2}"/>
              </a:ext>
            </a:extLst>
          </p:cNvPr>
          <p:cNvSpPr/>
          <p:nvPr/>
        </p:nvSpPr>
        <p:spPr>
          <a:xfrm>
            <a:off x="5314277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81">
            <a:extLst>
              <a:ext uri="{FF2B5EF4-FFF2-40B4-BE49-F238E27FC236}">
                <a16:creationId xmlns:a16="http://schemas.microsoft.com/office/drawing/2014/main" id="{B84E1E6F-DE40-47E7-B433-CA042D17DEB5}"/>
              </a:ext>
            </a:extLst>
          </p:cNvPr>
          <p:cNvSpPr/>
          <p:nvPr/>
        </p:nvSpPr>
        <p:spPr>
          <a:xfrm>
            <a:off x="4388764" y="336899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82">
            <a:extLst>
              <a:ext uri="{FF2B5EF4-FFF2-40B4-BE49-F238E27FC236}">
                <a16:creationId xmlns:a16="http://schemas.microsoft.com/office/drawing/2014/main" id="{E59EF3F7-C755-42CB-8D6F-A07D9E3CF592}"/>
              </a:ext>
            </a:extLst>
          </p:cNvPr>
          <p:cNvSpPr/>
          <p:nvPr/>
        </p:nvSpPr>
        <p:spPr>
          <a:xfrm>
            <a:off x="6176289" y="466598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83">
            <a:extLst>
              <a:ext uri="{FF2B5EF4-FFF2-40B4-BE49-F238E27FC236}">
                <a16:creationId xmlns:a16="http://schemas.microsoft.com/office/drawing/2014/main" id="{09B4C8BE-1038-4986-A814-45FA879F265B}"/>
              </a:ext>
            </a:extLst>
          </p:cNvPr>
          <p:cNvSpPr/>
          <p:nvPr/>
        </p:nvSpPr>
        <p:spPr>
          <a:xfrm>
            <a:off x="6839864" y="401828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84">
            <a:extLst>
              <a:ext uri="{FF2B5EF4-FFF2-40B4-BE49-F238E27FC236}">
                <a16:creationId xmlns:a16="http://schemas.microsoft.com/office/drawing/2014/main" id="{AB67E3B3-DB69-4893-AC85-B8443CFD2BCB}"/>
              </a:ext>
            </a:extLst>
          </p:cNvPr>
          <p:cNvSpPr/>
          <p:nvPr/>
        </p:nvSpPr>
        <p:spPr>
          <a:xfrm>
            <a:off x="6704927" y="253079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85">
            <a:extLst>
              <a:ext uri="{FF2B5EF4-FFF2-40B4-BE49-F238E27FC236}">
                <a16:creationId xmlns:a16="http://schemas.microsoft.com/office/drawing/2014/main" id="{B0FCD09E-4C4D-4C4B-BD22-CAD585742971}"/>
              </a:ext>
            </a:extLst>
          </p:cNvPr>
          <p:cNvSpPr/>
          <p:nvPr/>
        </p:nvSpPr>
        <p:spPr>
          <a:xfrm>
            <a:off x="6704927" y="356584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786">
            <a:extLst>
              <a:ext uri="{FF2B5EF4-FFF2-40B4-BE49-F238E27FC236}">
                <a16:creationId xmlns:a16="http://schemas.microsoft.com/office/drawing/2014/main" id="{B1EC4418-A8B5-4674-90EC-769F45694E95}"/>
              </a:ext>
            </a:extLst>
          </p:cNvPr>
          <p:cNvSpPr/>
          <p:nvPr/>
        </p:nvSpPr>
        <p:spPr>
          <a:xfrm>
            <a:off x="6309639" y="330549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787">
            <a:extLst>
              <a:ext uri="{FF2B5EF4-FFF2-40B4-BE49-F238E27FC236}">
                <a16:creationId xmlns:a16="http://schemas.microsoft.com/office/drawing/2014/main" id="{57966750-A12A-4983-813F-055989BC7286}"/>
              </a:ext>
            </a:extLst>
          </p:cNvPr>
          <p:cNvSpPr/>
          <p:nvPr/>
        </p:nvSpPr>
        <p:spPr>
          <a:xfrm>
            <a:off x="5976264" y="41468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788">
            <a:extLst>
              <a:ext uri="{FF2B5EF4-FFF2-40B4-BE49-F238E27FC236}">
                <a16:creationId xmlns:a16="http://schemas.microsoft.com/office/drawing/2014/main" id="{80B8BB94-2C4C-4F78-B1D7-686E08634DB1}"/>
              </a:ext>
            </a:extLst>
          </p:cNvPr>
          <p:cNvSpPr/>
          <p:nvPr/>
        </p:nvSpPr>
        <p:spPr>
          <a:xfrm>
            <a:off x="5314277" y="330549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789">
            <a:extLst>
              <a:ext uri="{FF2B5EF4-FFF2-40B4-BE49-F238E27FC236}">
                <a16:creationId xmlns:a16="http://schemas.microsoft.com/office/drawing/2014/main" id="{1CE81864-6742-407B-BDFB-42B04CBA9FF6}"/>
              </a:ext>
            </a:extLst>
          </p:cNvPr>
          <p:cNvSpPr/>
          <p:nvPr/>
        </p:nvSpPr>
        <p:spPr>
          <a:xfrm>
            <a:off x="4652289" y="40182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790">
            <a:extLst>
              <a:ext uri="{FF2B5EF4-FFF2-40B4-BE49-F238E27FC236}">
                <a16:creationId xmlns:a16="http://schemas.microsoft.com/office/drawing/2014/main" id="{1D1C7017-A635-4887-8AE1-AA84747EEB6D}"/>
              </a:ext>
            </a:extLst>
          </p:cNvPr>
          <p:cNvSpPr/>
          <p:nvPr/>
        </p:nvSpPr>
        <p:spPr>
          <a:xfrm>
            <a:off x="4587202" y="214344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791">
            <a:extLst>
              <a:ext uri="{FF2B5EF4-FFF2-40B4-BE49-F238E27FC236}">
                <a16:creationId xmlns:a16="http://schemas.microsoft.com/office/drawing/2014/main" id="{0C09C9D2-CB8D-4780-B8BD-6070C763D560}"/>
              </a:ext>
            </a:extLst>
          </p:cNvPr>
          <p:cNvSpPr/>
          <p:nvPr/>
        </p:nvSpPr>
        <p:spPr>
          <a:xfrm>
            <a:off x="7435177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792">
            <a:extLst>
              <a:ext uri="{FF2B5EF4-FFF2-40B4-BE49-F238E27FC236}">
                <a16:creationId xmlns:a16="http://schemas.microsoft.com/office/drawing/2014/main" id="{24EAF030-224B-4701-BF3D-C49A7EA687B3}"/>
              </a:ext>
            </a:extLst>
          </p:cNvPr>
          <p:cNvSpPr/>
          <p:nvPr/>
        </p:nvSpPr>
        <p:spPr>
          <a:xfrm>
            <a:off x="717006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793">
            <a:extLst>
              <a:ext uri="{FF2B5EF4-FFF2-40B4-BE49-F238E27FC236}">
                <a16:creationId xmlns:a16="http://schemas.microsoft.com/office/drawing/2014/main" id="{11B1E8F8-62E2-4FA3-AB32-97FA7908292E}"/>
              </a:ext>
            </a:extLst>
          </p:cNvPr>
          <p:cNvSpPr/>
          <p:nvPr/>
        </p:nvSpPr>
        <p:spPr>
          <a:xfrm>
            <a:off x="7303414" y="576294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794">
            <a:extLst>
              <a:ext uri="{FF2B5EF4-FFF2-40B4-BE49-F238E27FC236}">
                <a16:creationId xmlns:a16="http://schemas.microsoft.com/office/drawing/2014/main" id="{7D527C5A-5329-4946-A295-687E11ADB7A0}"/>
              </a:ext>
            </a:extLst>
          </p:cNvPr>
          <p:cNvSpPr/>
          <p:nvPr/>
        </p:nvSpPr>
        <p:spPr>
          <a:xfrm>
            <a:off x="5050752" y="479298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795">
            <a:extLst>
              <a:ext uri="{FF2B5EF4-FFF2-40B4-BE49-F238E27FC236}">
                <a16:creationId xmlns:a16="http://schemas.microsoft.com/office/drawing/2014/main" id="{55B7F8F1-C887-4469-A705-218647CB4499}"/>
              </a:ext>
            </a:extLst>
          </p:cNvPr>
          <p:cNvSpPr/>
          <p:nvPr/>
        </p:nvSpPr>
        <p:spPr>
          <a:xfrm>
            <a:off x="3060027" y="31753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796">
            <a:extLst>
              <a:ext uri="{FF2B5EF4-FFF2-40B4-BE49-F238E27FC236}">
                <a16:creationId xmlns:a16="http://schemas.microsoft.com/office/drawing/2014/main" id="{7A47641C-6D9D-450A-9CBF-AD6FB79443FE}"/>
              </a:ext>
            </a:extLst>
          </p:cNvPr>
          <p:cNvSpPr/>
          <p:nvPr/>
        </p:nvSpPr>
        <p:spPr>
          <a:xfrm>
            <a:off x="6904952" y="466598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797">
            <a:extLst>
              <a:ext uri="{FF2B5EF4-FFF2-40B4-BE49-F238E27FC236}">
                <a16:creationId xmlns:a16="http://schemas.microsoft.com/office/drawing/2014/main" id="{C773EBB6-20F2-46E2-A23D-430CC6254FF9}"/>
              </a:ext>
            </a:extLst>
          </p:cNvPr>
          <p:cNvSpPr/>
          <p:nvPr/>
        </p:nvSpPr>
        <p:spPr>
          <a:xfrm>
            <a:off x="5779414" y="453580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798">
            <a:extLst>
              <a:ext uri="{FF2B5EF4-FFF2-40B4-BE49-F238E27FC236}">
                <a16:creationId xmlns:a16="http://schemas.microsoft.com/office/drawing/2014/main" id="{589A4C47-BC65-4BD6-9739-F90080B94094}"/>
              </a:ext>
            </a:extLst>
          </p:cNvPr>
          <p:cNvSpPr/>
          <p:nvPr/>
        </p:nvSpPr>
        <p:spPr>
          <a:xfrm>
            <a:off x="5314277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799">
            <a:extLst>
              <a:ext uri="{FF2B5EF4-FFF2-40B4-BE49-F238E27FC236}">
                <a16:creationId xmlns:a16="http://schemas.microsoft.com/office/drawing/2014/main" id="{2C91D52B-E705-41C2-B8BB-51EAD3D8E60A}"/>
              </a:ext>
            </a:extLst>
          </p:cNvPr>
          <p:cNvSpPr/>
          <p:nvPr/>
        </p:nvSpPr>
        <p:spPr>
          <a:xfrm>
            <a:off x="6509664" y="531050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00">
            <a:extLst>
              <a:ext uri="{FF2B5EF4-FFF2-40B4-BE49-F238E27FC236}">
                <a16:creationId xmlns:a16="http://schemas.microsoft.com/office/drawing/2014/main" id="{E3588171-3E6C-4A08-A009-B1564090001A}"/>
              </a:ext>
            </a:extLst>
          </p:cNvPr>
          <p:cNvSpPr/>
          <p:nvPr/>
        </p:nvSpPr>
        <p:spPr>
          <a:xfrm>
            <a:off x="4917402" y="582803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01">
            <a:extLst>
              <a:ext uri="{FF2B5EF4-FFF2-40B4-BE49-F238E27FC236}">
                <a16:creationId xmlns:a16="http://schemas.microsoft.com/office/drawing/2014/main" id="{A562E20B-F1EF-454B-A34F-248C605E24F9}"/>
              </a:ext>
            </a:extLst>
          </p:cNvPr>
          <p:cNvSpPr/>
          <p:nvPr/>
        </p:nvSpPr>
        <p:spPr>
          <a:xfrm>
            <a:off x="6573164" y="55692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02">
            <a:extLst>
              <a:ext uri="{FF2B5EF4-FFF2-40B4-BE49-F238E27FC236}">
                <a16:creationId xmlns:a16="http://schemas.microsoft.com/office/drawing/2014/main" id="{7B0F98F2-A0C3-4FF0-B37B-AC2E4294C1E4}"/>
              </a:ext>
            </a:extLst>
          </p:cNvPr>
          <p:cNvSpPr/>
          <p:nvPr/>
        </p:nvSpPr>
        <p:spPr>
          <a:xfrm>
            <a:off x="6641427" y="582803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03">
            <a:extLst>
              <a:ext uri="{FF2B5EF4-FFF2-40B4-BE49-F238E27FC236}">
                <a16:creationId xmlns:a16="http://schemas.microsoft.com/office/drawing/2014/main" id="{0EEFF96A-FF4B-4D55-8095-84E4710732BC}"/>
              </a:ext>
            </a:extLst>
          </p:cNvPr>
          <p:cNvSpPr/>
          <p:nvPr/>
        </p:nvSpPr>
        <p:spPr>
          <a:xfrm>
            <a:off x="5314277" y="434054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04">
            <a:extLst>
              <a:ext uri="{FF2B5EF4-FFF2-40B4-BE49-F238E27FC236}">
                <a16:creationId xmlns:a16="http://schemas.microsoft.com/office/drawing/2014/main" id="{82528266-18EF-4C48-BCAA-9FDF88860FC1}"/>
              </a:ext>
            </a:extLst>
          </p:cNvPr>
          <p:cNvSpPr/>
          <p:nvPr/>
        </p:nvSpPr>
        <p:spPr>
          <a:xfrm>
            <a:off x="6176289" y="40182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05">
            <a:extLst>
              <a:ext uri="{FF2B5EF4-FFF2-40B4-BE49-F238E27FC236}">
                <a16:creationId xmlns:a16="http://schemas.microsoft.com/office/drawing/2014/main" id="{D0FAF476-2ECC-48C7-89B6-10EEA8C74C6D}"/>
              </a:ext>
            </a:extLst>
          </p:cNvPr>
          <p:cNvSpPr/>
          <p:nvPr/>
        </p:nvSpPr>
        <p:spPr>
          <a:xfrm>
            <a:off x="5515889" y="485648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06">
            <a:extLst>
              <a:ext uri="{FF2B5EF4-FFF2-40B4-BE49-F238E27FC236}">
                <a16:creationId xmlns:a16="http://schemas.microsoft.com/office/drawing/2014/main" id="{D8B87F2B-4E2C-4CD9-A948-322DA011684B}"/>
              </a:ext>
            </a:extLst>
          </p:cNvPr>
          <p:cNvSpPr/>
          <p:nvPr/>
        </p:nvSpPr>
        <p:spPr>
          <a:xfrm>
            <a:off x="6904952" y="531050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07">
            <a:extLst>
              <a:ext uri="{FF2B5EF4-FFF2-40B4-BE49-F238E27FC236}">
                <a16:creationId xmlns:a16="http://schemas.microsoft.com/office/drawing/2014/main" id="{4097E2DD-4970-4ADF-8049-DCF0948DE717}"/>
              </a:ext>
            </a:extLst>
          </p:cNvPr>
          <p:cNvSpPr/>
          <p:nvPr/>
        </p:nvSpPr>
        <p:spPr>
          <a:xfrm>
            <a:off x="7038302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08">
            <a:extLst>
              <a:ext uri="{FF2B5EF4-FFF2-40B4-BE49-F238E27FC236}">
                <a16:creationId xmlns:a16="http://schemas.microsoft.com/office/drawing/2014/main" id="{18BFC0D0-5798-4695-B12C-B9BC108381DA}"/>
              </a:ext>
            </a:extLst>
          </p:cNvPr>
          <p:cNvSpPr/>
          <p:nvPr/>
        </p:nvSpPr>
        <p:spPr>
          <a:xfrm>
            <a:off x="6176289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09">
            <a:extLst>
              <a:ext uri="{FF2B5EF4-FFF2-40B4-BE49-F238E27FC236}">
                <a16:creationId xmlns:a16="http://schemas.microsoft.com/office/drawing/2014/main" id="{F05D3AA9-467E-4CAF-9912-C561E096B690}"/>
              </a:ext>
            </a:extLst>
          </p:cNvPr>
          <p:cNvSpPr/>
          <p:nvPr/>
        </p:nvSpPr>
        <p:spPr>
          <a:xfrm>
            <a:off x="6044527" y="51168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10">
            <a:extLst>
              <a:ext uri="{FF2B5EF4-FFF2-40B4-BE49-F238E27FC236}">
                <a16:creationId xmlns:a16="http://schemas.microsoft.com/office/drawing/2014/main" id="{DE50FB0D-FF12-4FFA-A898-D471685410F6}"/>
              </a:ext>
            </a:extLst>
          </p:cNvPr>
          <p:cNvSpPr/>
          <p:nvPr/>
        </p:nvSpPr>
        <p:spPr>
          <a:xfrm>
            <a:off x="7435177" y="47929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11">
            <a:extLst>
              <a:ext uri="{FF2B5EF4-FFF2-40B4-BE49-F238E27FC236}">
                <a16:creationId xmlns:a16="http://schemas.microsoft.com/office/drawing/2014/main" id="{94024416-2BAC-4C44-8400-70155087780C}"/>
              </a:ext>
            </a:extLst>
          </p:cNvPr>
          <p:cNvSpPr/>
          <p:nvPr/>
        </p:nvSpPr>
        <p:spPr>
          <a:xfrm>
            <a:off x="7104977" y="56343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12">
            <a:extLst>
              <a:ext uri="{FF2B5EF4-FFF2-40B4-BE49-F238E27FC236}">
                <a16:creationId xmlns:a16="http://schemas.microsoft.com/office/drawing/2014/main" id="{4020139C-28C0-41F4-B4DD-1C7F34E77588}"/>
              </a:ext>
            </a:extLst>
          </p:cNvPr>
          <p:cNvSpPr/>
          <p:nvPr/>
        </p:nvSpPr>
        <p:spPr>
          <a:xfrm>
            <a:off x="6439814" y="47929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13">
            <a:extLst>
              <a:ext uri="{FF2B5EF4-FFF2-40B4-BE49-F238E27FC236}">
                <a16:creationId xmlns:a16="http://schemas.microsoft.com/office/drawing/2014/main" id="{13E7629A-E6D1-4C44-8EAA-35C5F161AA5C}"/>
              </a:ext>
            </a:extLst>
          </p:cNvPr>
          <p:cNvSpPr/>
          <p:nvPr/>
        </p:nvSpPr>
        <p:spPr>
          <a:xfrm>
            <a:off x="5779414" y="55041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14">
            <a:extLst>
              <a:ext uri="{FF2B5EF4-FFF2-40B4-BE49-F238E27FC236}">
                <a16:creationId xmlns:a16="http://schemas.microsoft.com/office/drawing/2014/main" id="{370D71D8-F332-41A8-9679-282566C41671}"/>
              </a:ext>
            </a:extLst>
          </p:cNvPr>
          <p:cNvSpPr/>
          <p:nvPr/>
        </p:nvSpPr>
        <p:spPr>
          <a:xfrm>
            <a:off x="7236739" y="40817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15">
            <a:extLst>
              <a:ext uri="{FF2B5EF4-FFF2-40B4-BE49-F238E27FC236}">
                <a16:creationId xmlns:a16="http://schemas.microsoft.com/office/drawing/2014/main" id="{B1613B30-1E5B-4F53-A338-092434EC72D8}"/>
              </a:ext>
            </a:extLst>
          </p:cNvPr>
          <p:cNvSpPr/>
          <p:nvPr/>
        </p:nvSpPr>
        <p:spPr>
          <a:xfrm>
            <a:off x="5446039" y="336899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16">
            <a:extLst>
              <a:ext uri="{FF2B5EF4-FFF2-40B4-BE49-F238E27FC236}">
                <a16:creationId xmlns:a16="http://schemas.microsoft.com/office/drawing/2014/main" id="{16D65045-6F0B-4A81-97AD-F3B7957F31E8}"/>
              </a:ext>
            </a:extLst>
          </p:cNvPr>
          <p:cNvSpPr/>
          <p:nvPr/>
        </p:nvSpPr>
        <p:spPr>
          <a:xfrm>
            <a:off x="3723602" y="41468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17">
            <a:extLst>
              <a:ext uri="{FF2B5EF4-FFF2-40B4-BE49-F238E27FC236}">
                <a16:creationId xmlns:a16="http://schemas.microsoft.com/office/drawing/2014/main" id="{E091C0EA-CD45-46B4-AF2C-08D45C0506E7}"/>
              </a:ext>
            </a:extLst>
          </p:cNvPr>
          <p:cNvSpPr/>
          <p:nvPr/>
        </p:nvSpPr>
        <p:spPr>
          <a:xfrm>
            <a:off x="6109614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18">
            <a:extLst>
              <a:ext uri="{FF2B5EF4-FFF2-40B4-BE49-F238E27FC236}">
                <a16:creationId xmlns:a16="http://schemas.microsoft.com/office/drawing/2014/main" id="{769127BF-DBF2-4C63-8E4E-6B69657620FE}"/>
              </a:ext>
            </a:extLst>
          </p:cNvPr>
          <p:cNvSpPr/>
          <p:nvPr/>
        </p:nvSpPr>
        <p:spPr>
          <a:xfrm>
            <a:off x="3060027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19">
            <a:extLst>
              <a:ext uri="{FF2B5EF4-FFF2-40B4-BE49-F238E27FC236}">
                <a16:creationId xmlns:a16="http://schemas.microsoft.com/office/drawing/2014/main" id="{2D16DFC1-6AA5-400E-89E1-975CC0FBAE3A}"/>
              </a:ext>
            </a:extLst>
          </p:cNvPr>
          <p:cNvSpPr/>
          <p:nvPr/>
        </p:nvSpPr>
        <p:spPr>
          <a:xfrm>
            <a:off x="2729827" y="35007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20">
            <a:extLst>
              <a:ext uri="{FF2B5EF4-FFF2-40B4-BE49-F238E27FC236}">
                <a16:creationId xmlns:a16="http://schemas.microsoft.com/office/drawing/2014/main" id="{385CC233-3178-4619-8B5B-85448B2DCDD7}"/>
              </a:ext>
            </a:extLst>
          </p:cNvPr>
          <p:cNvSpPr/>
          <p:nvPr/>
        </p:nvSpPr>
        <p:spPr>
          <a:xfrm>
            <a:off x="4917402" y="278796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21">
            <a:extLst>
              <a:ext uri="{FF2B5EF4-FFF2-40B4-BE49-F238E27FC236}">
                <a16:creationId xmlns:a16="http://schemas.microsoft.com/office/drawing/2014/main" id="{92D28157-38DF-4C71-99DE-5FEEECDD4538}"/>
              </a:ext>
            </a:extLst>
          </p:cNvPr>
          <p:cNvSpPr/>
          <p:nvPr/>
        </p:nvSpPr>
        <p:spPr>
          <a:xfrm>
            <a:off x="3790277" y="26593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22">
            <a:extLst>
              <a:ext uri="{FF2B5EF4-FFF2-40B4-BE49-F238E27FC236}">
                <a16:creationId xmlns:a16="http://schemas.microsoft.com/office/drawing/2014/main" id="{F585B7FF-EAF4-4A6B-B499-DF71C1C24747}"/>
              </a:ext>
            </a:extLst>
          </p:cNvPr>
          <p:cNvSpPr/>
          <p:nvPr/>
        </p:nvSpPr>
        <p:spPr>
          <a:xfrm>
            <a:off x="3325139" y="35658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23">
            <a:extLst>
              <a:ext uri="{FF2B5EF4-FFF2-40B4-BE49-F238E27FC236}">
                <a16:creationId xmlns:a16="http://schemas.microsoft.com/office/drawing/2014/main" id="{7BB4CC89-8310-459F-9FA1-69AC3A353003}"/>
              </a:ext>
            </a:extLst>
          </p:cNvPr>
          <p:cNvSpPr/>
          <p:nvPr/>
        </p:nvSpPr>
        <p:spPr>
          <a:xfrm>
            <a:off x="4517352" y="343725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24">
            <a:extLst>
              <a:ext uri="{FF2B5EF4-FFF2-40B4-BE49-F238E27FC236}">
                <a16:creationId xmlns:a16="http://schemas.microsoft.com/office/drawing/2014/main" id="{0B26E534-6324-4B42-964E-368D6987976C}"/>
              </a:ext>
            </a:extLst>
          </p:cNvPr>
          <p:cNvSpPr/>
          <p:nvPr/>
        </p:nvSpPr>
        <p:spPr>
          <a:xfrm>
            <a:off x="2929852" y="395319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円/楕円 825">
            <a:extLst>
              <a:ext uri="{FF2B5EF4-FFF2-40B4-BE49-F238E27FC236}">
                <a16:creationId xmlns:a16="http://schemas.microsoft.com/office/drawing/2014/main" id="{5D2414CE-8D00-4D3B-866E-A1C9D73D0A56}"/>
              </a:ext>
            </a:extLst>
          </p:cNvPr>
          <p:cNvSpPr/>
          <p:nvPr/>
        </p:nvSpPr>
        <p:spPr>
          <a:xfrm>
            <a:off x="4187152" y="382460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4" name="円/楕円 826">
            <a:extLst>
              <a:ext uri="{FF2B5EF4-FFF2-40B4-BE49-F238E27FC236}">
                <a16:creationId xmlns:a16="http://schemas.microsoft.com/office/drawing/2014/main" id="{BE14866D-6B73-46E0-989D-2E29C66CF521}"/>
              </a:ext>
            </a:extLst>
          </p:cNvPr>
          <p:cNvSpPr/>
          <p:nvPr/>
        </p:nvSpPr>
        <p:spPr>
          <a:xfrm>
            <a:off x="5515889" y="382460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5" name="円/楕円 827">
            <a:extLst>
              <a:ext uri="{FF2B5EF4-FFF2-40B4-BE49-F238E27FC236}">
                <a16:creationId xmlns:a16="http://schemas.microsoft.com/office/drawing/2014/main" id="{60A9C546-31DA-433D-B499-B9B154131822}"/>
              </a:ext>
            </a:extLst>
          </p:cNvPr>
          <p:cNvSpPr/>
          <p:nvPr/>
        </p:nvSpPr>
        <p:spPr>
          <a:xfrm>
            <a:off x="2994939" y="259429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6" name="円/楕円 828">
            <a:extLst>
              <a:ext uri="{FF2B5EF4-FFF2-40B4-BE49-F238E27FC236}">
                <a16:creationId xmlns:a16="http://schemas.microsoft.com/office/drawing/2014/main" id="{72702739-B24A-4780-8609-3BF875D031F2}"/>
              </a:ext>
            </a:extLst>
          </p:cNvPr>
          <p:cNvSpPr/>
          <p:nvPr/>
        </p:nvSpPr>
        <p:spPr>
          <a:xfrm>
            <a:off x="4187152" y="214344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7" name="円/楕円 829">
            <a:extLst>
              <a:ext uri="{FF2B5EF4-FFF2-40B4-BE49-F238E27FC236}">
                <a16:creationId xmlns:a16="http://schemas.microsoft.com/office/drawing/2014/main" id="{2E07D9CB-D134-4CA0-84D4-81D584768752}"/>
              </a:ext>
            </a:extLst>
          </p:cNvPr>
          <p:cNvSpPr/>
          <p:nvPr/>
        </p:nvSpPr>
        <p:spPr>
          <a:xfrm>
            <a:off x="3525164" y="298481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8" name="円/楕円 830">
            <a:extLst>
              <a:ext uri="{FF2B5EF4-FFF2-40B4-BE49-F238E27FC236}">
                <a16:creationId xmlns:a16="http://schemas.microsoft.com/office/drawing/2014/main" id="{7FF1F42F-2EAF-4B1B-894B-0E988FFFC4F8}"/>
              </a:ext>
            </a:extLst>
          </p:cNvPr>
          <p:cNvSpPr/>
          <p:nvPr/>
        </p:nvSpPr>
        <p:spPr>
          <a:xfrm>
            <a:off x="5580977" y="421195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円/楕円 831">
            <a:extLst>
              <a:ext uri="{FF2B5EF4-FFF2-40B4-BE49-F238E27FC236}">
                <a16:creationId xmlns:a16="http://schemas.microsoft.com/office/drawing/2014/main" id="{C90446A2-E6AD-4088-A20C-68CC5CAB2FAF}"/>
              </a:ext>
            </a:extLst>
          </p:cNvPr>
          <p:cNvSpPr/>
          <p:nvPr/>
        </p:nvSpPr>
        <p:spPr>
          <a:xfrm>
            <a:off x="5976264" y="363093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0" name="円/楕円 832">
            <a:extLst>
              <a:ext uri="{FF2B5EF4-FFF2-40B4-BE49-F238E27FC236}">
                <a16:creationId xmlns:a16="http://schemas.microsoft.com/office/drawing/2014/main" id="{92FF873D-A80A-499A-879E-D8C7F660BD90}"/>
              </a:ext>
            </a:extLst>
          </p:cNvPr>
          <p:cNvSpPr/>
          <p:nvPr/>
        </p:nvSpPr>
        <p:spPr>
          <a:xfrm>
            <a:off x="5976264" y="2206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1" name="円/楕円 833">
            <a:extLst>
              <a:ext uri="{FF2B5EF4-FFF2-40B4-BE49-F238E27FC236}">
                <a16:creationId xmlns:a16="http://schemas.microsoft.com/office/drawing/2014/main" id="{FDBF6092-CBB7-4FAD-AAA8-FCCEB60601AE}"/>
              </a:ext>
            </a:extLst>
          </p:cNvPr>
          <p:cNvSpPr/>
          <p:nvPr/>
        </p:nvSpPr>
        <p:spPr>
          <a:xfrm>
            <a:off x="6044527" y="330549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2" name="円/楕円 834">
            <a:extLst>
              <a:ext uri="{FF2B5EF4-FFF2-40B4-BE49-F238E27FC236}">
                <a16:creationId xmlns:a16="http://schemas.microsoft.com/office/drawing/2014/main" id="{ED2FAE62-73F0-4CAF-ACE7-CC90F9AF31C9}"/>
              </a:ext>
            </a:extLst>
          </p:cNvPr>
          <p:cNvSpPr/>
          <p:nvPr/>
        </p:nvSpPr>
        <p:spPr>
          <a:xfrm>
            <a:off x="5446039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35">
            <a:extLst>
              <a:ext uri="{FF2B5EF4-FFF2-40B4-BE49-F238E27FC236}">
                <a16:creationId xmlns:a16="http://schemas.microsoft.com/office/drawing/2014/main" id="{A0D24FC6-5E59-497D-B0E9-3C99FCA53324}"/>
              </a:ext>
            </a:extLst>
          </p:cNvPr>
          <p:cNvSpPr/>
          <p:nvPr/>
        </p:nvSpPr>
        <p:spPr>
          <a:xfrm>
            <a:off x="5380952" y="363093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36">
            <a:extLst>
              <a:ext uri="{FF2B5EF4-FFF2-40B4-BE49-F238E27FC236}">
                <a16:creationId xmlns:a16="http://schemas.microsoft.com/office/drawing/2014/main" id="{1E2A2792-7F73-477F-89F7-DAA51D418DB7}"/>
              </a:ext>
            </a:extLst>
          </p:cNvPr>
          <p:cNvSpPr/>
          <p:nvPr/>
        </p:nvSpPr>
        <p:spPr>
          <a:xfrm>
            <a:off x="4452264" y="29197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37">
            <a:extLst>
              <a:ext uri="{FF2B5EF4-FFF2-40B4-BE49-F238E27FC236}">
                <a16:creationId xmlns:a16="http://schemas.microsoft.com/office/drawing/2014/main" id="{82EC4552-B3B3-492E-A109-EEDD03E38B1E}"/>
              </a:ext>
            </a:extLst>
          </p:cNvPr>
          <p:cNvSpPr/>
          <p:nvPr/>
        </p:nvSpPr>
        <p:spPr>
          <a:xfrm>
            <a:off x="3812502" y="556926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38">
            <a:extLst>
              <a:ext uri="{FF2B5EF4-FFF2-40B4-BE49-F238E27FC236}">
                <a16:creationId xmlns:a16="http://schemas.microsoft.com/office/drawing/2014/main" id="{965F0DFC-CD9F-4273-9977-7DC1706FED38}"/>
              </a:ext>
            </a:extLst>
          </p:cNvPr>
          <p:cNvSpPr/>
          <p:nvPr/>
        </p:nvSpPr>
        <p:spPr>
          <a:xfrm>
            <a:off x="5247602" y="2206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テキスト ボックス 416">
            <a:extLst>
              <a:ext uri="{FF2B5EF4-FFF2-40B4-BE49-F238E27FC236}">
                <a16:creationId xmlns:a16="http://schemas.microsoft.com/office/drawing/2014/main" id="{96E46BA3-5A11-4888-B711-B0F808BDCC1C}"/>
              </a:ext>
            </a:extLst>
          </p:cNvPr>
          <p:cNvSpPr txBox="1"/>
          <p:nvPr/>
        </p:nvSpPr>
        <p:spPr>
          <a:xfrm>
            <a:off x="5198389" y="5220019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8" name="テキスト ボックス 417">
            <a:extLst>
              <a:ext uri="{FF2B5EF4-FFF2-40B4-BE49-F238E27FC236}">
                <a16:creationId xmlns:a16="http://schemas.microsoft.com/office/drawing/2014/main" id="{B285C968-D8F2-4B2D-AF41-CF69C566FE5B}"/>
              </a:ext>
            </a:extLst>
          </p:cNvPr>
          <p:cNvSpPr txBox="1"/>
          <p:nvPr/>
        </p:nvSpPr>
        <p:spPr>
          <a:xfrm>
            <a:off x="2879052" y="262763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9" name="テキスト ボックス 418">
            <a:extLst>
              <a:ext uri="{FF2B5EF4-FFF2-40B4-BE49-F238E27FC236}">
                <a16:creationId xmlns:a16="http://schemas.microsoft.com/office/drawing/2014/main" id="{9076D791-421D-4E0C-98BA-C139E18F2A5A}"/>
              </a:ext>
            </a:extLst>
          </p:cNvPr>
          <p:cNvSpPr txBox="1"/>
          <p:nvPr/>
        </p:nvSpPr>
        <p:spPr>
          <a:xfrm>
            <a:off x="1740814" y="491521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20" name="円/楕円 844">
            <a:extLst>
              <a:ext uri="{FF2B5EF4-FFF2-40B4-BE49-F238E27FC236}">
                <a16:creationId xmlns:a16="http://schemas.microsoft.com/office/drawing/2014/main" id="{CF51BB38-3E9E-446C-8A63-537DFCDF77DD}"/>
              </a:ext>
            </a:extLst>
          </p:cNvPr>
          <p:cNvSpPr/>
          <p:nvPr/>
        </p:nvSpPr>
        <p:spPr>
          <a:xfrm>
            <a:off x="3525164" y="414686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845">
            <a:extLst>
              <a:ext uri="{FF2B5EF4-FFF2-40B4-BE49-F238E27FC236}">
                <a16:creationId xmlns:a16="http://schemas.microsoft.com/office/drawing/2014/main" id="{83BE7FC7-40FC-4526-ABC4-17048F0EC709}"/>
              </a:ext>
            </a:extLst>
          </p:cNvPr>
          <p:cNvSpPr/>
          <p:nvPr/>
        </p:nvSpPr>
        <p:spPr>
          <a:xfrm>
            <a:off x="1470939" y="31753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2" name="円/楕円 846">
            <a:extLst>
              <a:ext uri="{FF2B5EF4-FFF2-40B4-BE49-F238E27FC236}">
                <a16:creationId xmlns:a16="http://schemas.microsoft.com/office/drawing/2014/main" id="{1DFDE397-992C-4EBF-B687-A96164F5EDCC}"/>
              </a:ext>
            </a:extLst>
          </p:cNvPr>
          <p:cNvSpPr/>
          <p:nvPr/>
        </p:nvSpPr>
        <p:spPr>
          <a:xfrm>
            <a:off x="2359939" y="28149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3" name="円/楕円 847">
            <a:extLst>
              <a:ext uri="{FF2B5EF4-FFF2-40B4-BE49-F238E27FC236}">
                <a16:creationId xmlns:a16="http://schemas.microsoft.com/office/drawing/2014/main" id="{12A1624B-7D92-463F-9724-74C0E4287E0B}"/>
              </a:ext>
            </a:extLst>
          </p:cNvPr>
          <p:cNvSpPr/>
          <p:nvPr/>
        </p:nvSpPr>
        <p:spPr>
          <a:xfrm>
            <a:off x="3193377" y="453580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4" name="円/楕円 848">
            <a:extLst>
              <a:ext uri="{FF2B5EF4-FFF2-40B4-BE49-F238E27FC236}">
                <a16:creationId xmlns:a16="http://schemas.microsoft.com/office/drawing/2014/main" id="{C9CB32C2-EC89-4F15-BDAF-9B57AFD224CC}"/>
              </a:ext>
            </a:extLst>
          </p:cNvPr>
          <p:cNvSpPr/>
          <p:nvPr/>
        </p:nvSpPr>
        <p:spPr>
          <a:xfrm>
            <a:off x="3393402" y="46008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5" name="円/楕円 849">
            <a:extLst>
              <a:ext uri="{FF2B5EF4-FFF2-40B4-BE49-F238E27FC236}">
                <a16:creationId xmlns:a16="http://schemas.microsoft.com/office/drawing/2014/main" id="{6DEDA693-BF3B-4A68-8BC3-B9F427ED3EDE}"/>
              </a:ext>
            </a:extLst>
          </p:cNvPr>
          <p:cNvSpPr/>
          <p:nvPr/>
        </p:nvSpPr>
        <p:spPr>
          <a:xfrm>
            <a:off x="3261639" y="466598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6" name="円/楕円 850">
            <a:extLst>
              <a:ext uri="{FF2B5EF4-FFF2-40B4-BE49-F238E27FC236}">
                <a16:creationId xmlns:a16="http://schemas.microsoft.com/office/drawing/2014/main" id="{A74A7195-1126-4E9C-ACDB-0D8ECDB89874}"/>
              </a:ext>
            </a:extLst>
          </p:cNvPr>
          <p:cNvSpPr/>
          <p:nvPr/>
        </p:nvSpPr>
        <p:spPr>
          <a:xfrm>
            <a:off x="3348952" y="4727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7" name="円/楕円 851">
            <a:extLst>
              <a:ext uri="{FF2B5EF4-FFF2-40B4-BE49-F238E27FC236}">
                <a16:creationId xmlns:a16="http://schemas.microsoft.com/office/drawing/2014/main" id="{EB4FEE28-9FD4-452B-86DD-E0CA519754A4}"/>
              </a:ext>
            </a:extLst>
          </p:cNvPr>
          <p:cNvSpPr/>
          <p:nvPr/>
        </p:nvSpPr>
        <p:spPr>
          <a:xfrm>
            <a:off x="2729827" y="434054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8" name="円/楕円 852">
            <a:extLst>
              <a:ext uri="{FF2B5EF4-FFF2-40B4-BE49-F238E27FC236}">
                <a16:creationId xmlns:a16="http://schemas.microsoft.com/office/drawing/2014/main" id="{7CAB2683-BA4C-4384-9549-09AB086D4EF0}"/>
              </a:ext>
            </a:extLst>
          </p:cNvPr>
          <p:cNvSpPr/>
          <p:nvPr/>
        </p:nvSpPr>
        <p:spPr>
          <a:xfrm>
            <a:off x="2782214" y="440563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9" name="円/楕円 853">
            <a:extLst>
              <a:ext uri="{FF2B5EF4-FFF2-40B4-BE49-F238E27FC236}">
                <a16:creationId xmlns:a16="http://schemas.microsoft.com/office/drawing/2014/main" id="{9CD4716A-7FD2-40D9-9E14-853A977BEE38}"/>
              </a:ext>
            </a:extLst>
          </p:cNvPr>
          <p:cNvSpPr/>
          <p:nvPr/>
        </p:nvSpPr>
        <p:spPr>
          <a:xfrm>
            <a:off x="2883814" y="441515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30" name="正方形/長方形 429">
            <a:extLst>
              <a:ext uri="{FF2B5EF4-FFF2-40B4-BE49-F238E27FC236}">
                <a16:creationId xmlns:a16="http://schemas.microsoft.com/office/drawing/2014/main" id="{040EA3BB-7148-44E6-BA4E-768BEF71F6F0}"/>
              </a:ext>
            </a:extLst>
          </p:cNvPr>
          <p:cNvSpPr/>
          <p:nvPr/>
        </p:nvSpPr>
        <p:spPr>
          <a:xfrm>
            <a:off x="7578051" y="498824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31" name="フリーフォーム 418">
            <a:extLst>
              <a:ext uri="{FF2B5EF4-FFF2-40B4-BE49-F238E27FC236}">
                <a16:creationId xmlns:a16="http://schemas.microsoft.com/office/drawing/2014/main" id="{FBEE815F-BD02-4E9C-869D-A9D28FE4143F}"/>
              </a:ext>
            </a:extLst>
          </p:cNvPr>
          <p:cNvSpPr/>
          <p:nvPr/>
        </p:nvSpPr>
        <p:spPr>
          <a:xfrm>
            <a:off x="3430452" y="4303923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black"/>
              </a:solidFill>
              <a:latin typeface="Trebuchet MS" panose="020B0603020202020204"/>
              <a:ea typeface="HG丸ｺﾞｼｯｸM-PRO" panose="020F0600000000000000" pitchFamily="50" charset="-128"/>
            </a:endParaRPr>
          </a:p>
        </p:txBody>
      </p:sp>
      <p:sp>
        <p:nvSpPr>
          <p:cNvPr id="432" name="テキスト ボックス 431">
            <a:extLst>
              <a:ext uri="{FF2B5EF4-FFF2-40B4-BE49-F238E27FC236}">
                <a16:creationId xmlns:a16="http://schemas.microsoft.com/office/drawing/2014/main" id="{5DD723E5-8EB9-4608-8EBA-9ECD7CB5349A}"/>
              </a:ext>
            </a:extLst>
          </p:cNvPr>
          <p:cNvSpPr txBox="1"/>
          <p:nvPr/>
        </p:nvSpPr>
        <p:spPr>
          <a:xfrm>
            <a:off x="3460077" y="369515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 </a:t>
            </a:r>
            <a:r>
              <a:rPr lang="en-US" altLang="ja-JP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3" name="テキスト ボックス 432">
            <a:extLst>
              <a:ext uri="{FF2B5EF4-FFF2-40B4-BE49-F238E27FC236}">
                <a16:creationId xmlns:a16="http://schemas.microsoft.com/office/drawing/2014/main" id="{A63D9A68-EB3B-488A-A665-3B84DBA22D56}"/>
              </a:ext>
            </a:extLst>
          </p:cNvPr>
          <p:cNvSpPr txBox="1"/>
          <p:nvPr/>
        </p:nvSpPr>
        <p:spPr>
          <a:xfrm>
            <a:off x="1011797" y="15780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T</a:t>
            </a:r>
            <a:endParaRPr lang="ja-JP" altLang="en-US" sz="2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34" name="テキスト ボックス 433">
            <a:extLst>
              <a:ext uri="{FF2B5EF4-FFF2-40B4-BE49-F238E27FC236}">
                <a16:creationId xmlns:a16="http://schemas.microsoft.com/office/drawing/2014/main" id="{4C6DF377-2BE4-4510-9A00-56616D381E12}"/>
              </a:ext>
            </a:extLst>
          </p:cNvPr>
          <p:cNvSpPr txBox="1"/>
          <p:nvPr/>
        </p:nvSpPr>
        <p:spPr>
          <a:xfrm>
            <a:off x="7054041" y="588519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m</a:t>
            </a:r>
            <a:endParaRPr lang="ja-JP" altLang="en-US" sz="2800" dirty="0">
              <a:solidFill>
                <a:prstClr val="black"/>
              </a:solidFill>
              <a:latin typeface="Symbol" panose="05050102010706020507" pitchFamily="18" charset="2"/>
              <a:ea typeface="ＭＳ Ｐゴシック"/>
            </a:endParaRPr>
          </a:p>
        </p:txBody>
      </p:sp>
      <p:sp>
        <p:nvSpPr>
          <p:cNvPr id="452" name="四角形: 角を丸くする 451">
            <a:extLst>
              <a:ext uri="{FF2B5EF4-FFF2-40B4-BE49-F238E27FC236}">
                <a16:creationId xmlns:a16="http://schemas.microsoft.com/office/drawing/2014/main" id="{3BFC639B-9D73-4E14-8042-4A3E0695B7EE}"/>
              </a:ext>
            </a:extLst>
          </p:cNvPr>
          <p:cNvSpPr/>
          <p:nvPr/>
        </p:nvSpPr>
        <p:spPr>
          <a:xfrm>
            <a:off x="8693190" y="1655354"/>
            <a:ext cx="2849938" cy="4152582"/>
          </a:xfrm>
          <a:prstGeom prst="roundRect">
            <a:avLst>
              <a:gd name="adj" fmla="val 10556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テキスト ボックス 446">
            <a:extLst>
              <a:ext uri="{FF2B5EF4-FFF2-40B4-BE49-F238E27FC236}">
                <a16:creationId xmlns:a16="http://schemas.microsoft.com/office/drawing/2014/main" id="{4D48AC55-B035-4F10-B1E7-1EED064B1D2E}"/>
              </a:ext>
            </a:extLst>
          </p:cNvPr>
          <p:cNvSpPr txBox="1"/>
          <p:nvPr/>
        </p:nvSpPr>
        <p:spPr>
          <a:xfrm>
            <a:off x="8892905" y="1819381"/>
            <a:ext cx="2478564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prstClr val="black"/>
                </a:solidFill>
                <a:latin typeface="Calibri"/>
                <a:ea typeface="ＭＳ Ｐゴシック"/>
              </a:rPr>
              <a:t>Experiments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RHIC-BES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HADES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>
                <a:solidFill>
                  <a:prstClr val="black"/>
                </a:solidFill>
                <a:latin typeface="Calibri"/>
                <a:ea typeface="ＭＳ Ｐゴシック"/>
              </a:rPr>
              <a:t>NA61/SHINE</a:t>
            </a:r>
            <a:endParaRPr lang="en-US" altLang="ja-JP" sz="28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16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FAIR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NICA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J-PARC-HI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…</a:t>
            </a:r>
            <a:endParaRPr lang="ja-JP" altLang="en-US" sz="2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53" name="下矢印 23">
            <a:extLst>
              <a:ext uri="{FF2B5EF4-FFF2-40B4-BE49-F238E27FC236}">
                <a16:creationId xmlns:a16="http://schemas.microsoft.com/office/drawing/2014/main" id="{7EB1DF1F-9A7B-40B3-9099-FD2C60869530}"/>
              </a:ext>
            </a:extLst>
          </p:cNvPr>
          <p:cNvSpPr/>
          <p:nvPr/>
        </p:nvSpPr>
        <p:spPr>
          <a:xfrm rot="490128">
            <a:off x="2050656" y="3217268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4" name="下矢印 24">
            <a:extLst>
              <a:ext uri="{FF2B5EF4-FFF2-40B4-BE49-F238E27FC236}">
                <a16:creationId xmlns:a16="http://schemas.microsoft.com/office/drawing/2014/main" id="{B8AEADA1-5126-418E-9482-453E1E8E9EAB}"/>
              </a:ext>
            </a:extLst>
          </p:cNvPr>
          <p:cNvSpPr/>
          <p:nvPr/>
        </p:nvSpPr>
        <p:spPr>
          <a:xfrm rot="2067519">
            <a:off x="3294049" y="3903466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5" name="下矢印 25">
            <a:extLst>
              <a:ext uri="{FF2B5EF4-FFF2-40B4-BE49-F238E27FC236}">
                <a16:creationId xmlns:a16="http://schemas.microsoft.com/office/drawing/2014/main" id="{B0D7EA5F-BF9D-4293-AB5D-2472096EAABB}"/>
              </a:ext>
            </a:extLst>
          </p:cNvPr>
          <p:cNvSpPr/>
          <p:nvPr/>
        </p:nvSpPr>
        <p:spPr>
          <a:xfrm rot="1184849">
            <a:off x="2685695" y="3535919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6" name="下矢印 26">
            <a:extLst>
              <a:ext uri="{FF2B5EF4-FFF2-40B4-BE49-F238E27FC236}">
                <a16:creationId xmlns:a16="http://schemas.microsoft.com/office/drawing/2014/main" id="{D00597FC-B726-479C-A020-2E1C0021EF53}"/>
              </a:ext>
            </a:extLst>
          </p:cNvPr>
          <p:cNvSpPr/>
          <p:nvPr/>
        </p:nvSpPr>
        <p:spPr>
          <a:xfrm rot="162969">
            <a:off x="1347394" y="2766885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7" name="フリーフォーム 27">
            <a:extLst>
              <a:ext uri="{FF2B5EF4-FFF2-40B4-BE49-F238E27FC236}">
                <a16:creationId xmlns:a16="http://schemas.microsoft.com/office/drawing/2014/main" id="{087E5D5B-B276-4DE4-A3E6-694A16EFBE87}"/>
              </a:ext>
            </a:extLst>
          </p:cNvPr>
          <p:cNvSpPr/>
          <p:nvPr/>
        </p:nvSpPr>
        <p:spPr>
          <a:xfrm rot="155389">
            <a:off x="2148580" y="2831202"/>
            <a:ext cx="2144763" cy="904816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8" name="テキスト ボックス 457">
            <a:extLst>
              <a:ext uri="{FF2B5EF4-FFF2-40B4-BE49-F238E27FC236}">
                <a16:creationId xmlns:a16="http://schemas.microsoft.com/office/drawing/2014/main" id="{0A57CE6A-A5D1-4BE7-B328-F5534CAE7F90}"/>
              </a:ext>
            </a:extLst>
          </p:cNvPr>
          <p:cNvSpPr txBox="1"/>
          <p:nvPr/>
        </p:nvSpPr>
        <p:spPr>
          <a:xfrm rot="1540144">
            <a:off x="2165046" y="2648372"/>
            <a:ext cx="2983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AD0101"/>
                </a:solidFill>
                <a:effectLst>
                  <a:glow rad="139700">
                    <a:srgbClr val="FFCBCC"/>
                  </a:glo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b="1" dirty="0">
              <a:solidFill>
                <a:srgbClr val="AD0101"/>
              </a:solidFill>
              <a:effectLst>
                <a:glow rad="139700">
                  <a:srgbClr val="FFCBCC"/>
                </a:glo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59" name="テキスト ボックス 458">
            <a:extLst>
              <a:ext uri="{FF2B5EF4-FFF2-40B4-BE49-F238E27FC236}">
                <a16:creationId xmlns:a16="http://schemas.microsoft.com/office/drawing/2014/main" id="{04DF7E70-C9D8-4EBF-88F7-53D9F0A135CB}"/>
              </a:ext>
            </a:extLst>
          </p:cNvPr>
          <p:cNvSpPr txBox="1"/>
          <p:nvPr/>
        </p:nvSpPr>
        <p:spPr>
          <a:xfrm>
            <a:off x="1357514" y="2215864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461" name="下矢印 32">
            <a:extLst>
              <a:ext uri="{FF2B5EF4-FFF2-40B4-BE49-F238E27FC236}">
                <a16:creationId xmlns:a16="http://schemas.microsoft.com/office/drawing/2014/main" id="{BD953EE2-56A0-4A22-893F-2052B4A47845}"/>
              </a:ext>
            </a:extLst>
          </p:cNvPr>
          <p:cNvSpPr/>
          <p:nvPr/>
        </p:nvSpPr>
        <p:spPr>
          <a:xfrm rot="3087491">
            <a:off x="3708357" y="4698461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31" name="直線矢印コネクタ 230">
            <a:extLst>
              <a:ext uri="{FF2B5EF4-FFF2-40B4-BE49-F238E27FC236}">
                <a16:creationId xmlns:a16="http://schemas.microsoft.com/office/drawing/2014/main" id="{43D7ABD7-6196-48A2-9570-93255E3BA93F}"/>
              </a:ext>
            </a:extLst>
          </p:cNvPr>
          <p:cNvCxnSpPr/>
          <p:nvPr/>
        </p:nvCxnSpPr>
        <p:spPr>
          <a:xfrm>
            <a:off x="1272502" y="595979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B5B5B1D-AFD9-40A4-B28C-9568141E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7380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9C31A2EA-7882-44B8-8D59-989C1E47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Nuclear Liquid-Gas Phase Transition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14AB3E-6745-43A0-8C44-84483578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AC61ED-3148-413F-817A-68081F22D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99" y="1417735"/>
            <a:ext cx="3953932" cy="4168819"/>
          </a:xfrm>
          <a:prstGeom prst="rect">
            <a:avLst/>
          </a:prstGeom>
        </p:spPr>
      </p:pic>
      <p:sp>
        <p:nvSpPr>
          <p:cNvPr id="22" name="楕円 21">
            <a:extLst>
              <a:ext uri="{FF2B5EF4-FFF2-40B4-BE49-F238E27FC236}">
                <a16:creationId xmlns:a16="http://schemas.microsoft.com/office/drawing/2014/main" id="{CD78D88D-CE93-4B3A-9B83-1647B48C0D08}"/>
              </a:ext>
            </a:extLst>
          </p:cNvPr>
          <p:cNvSpPr/>
          <p:nvPr/>
        </p:nvSpPr>
        <p:spPr>
          <a:xfrm>
            <a:off x="6822873" y="3538780"/>
            <a:ext cx="914400" cy="9144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5A8D04CF-2A55-4603-A689-C1CBE685479A}"/>
              </a:ext>
            </a:extLst>
          </p:cNvPr>
          <p:cNvSpPr/>
          <p:nvPr/>
        </p:nvSpPr>
        <p:spPr>
          <a:xfrm>
            <a:off x="6142867" y="3081580"/>
            <a:ext cx="914400" cy="914400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9D4B6E5D-37B7-4B1B-BB63-4DAE47F1FE5E}"/>
              </a:ext>
            </a:extLst>
          </p:cNvPr>
          <p:cNvSpPr/>
          <p:nvPr/>
        </p:nvSpPr>
        <p:spPr>
          <a:xfrm>
            <a:off x="5459740" y="3327113"/>
            <a:ext cx="804333" cy="592667"/>
          </a:xfrm>
          <a:prstGeom prst="rightArrow">
            <a:avLst/>
          </a:prstGeom>
          <a:solidFill>
            <a:srgbClr val="BD582C"/>
          </a:solidFill>
          <a:ln w="15875" cap="flat" cmpd="sng" algn="ctr">
            <a:solidFill>
              <a:srgbClr val="BD582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部分円 24">
            <a:extLst>
              <a:ext uri="{FF2B5EF4-FFF2-40B4-BE49-F238E27FC236}">
                <a16:creationId xmlns:a16="http://schemas.microsoft.com/office/drawing/2014/main" id="{93FC23A3-CA7B-4197-A842-AFAFBDD2E640}"/>
              </a:ext>
            </a:extLst>
          </p:cNvPr>
          <p:cNvSpPr/>
          <p:nvPr/>
        </p:nvSpPr>
        <p:spPr>
          <a:xfrm>
            <a:off x="8075939" y="2836045"/>
            <a:ext cx="914400" cy="914400"/>
          </a:xfrm>
          <a:prstGeom prst="pie">
            <a:avLst>
              <a:gd name="adj1" fmla="val 10800000"/>
              <a:gd name="adj2" fmla="val 21535174"/>
            </a:avLst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D5B0BCB-6B76-408D-ABDC-36B5F0D2A120}"/>
              </a:ext>
            </a:extLst>
          </p:cNvPr>
          <p:cNvSpPr/>
          <p:nvPr/>
        </p:nvSpPr>
        <p:spPr>
          <a:xfrm rot="20667221">
            <a:off x="7356370" y="2996912"/>
            <a:ext cx="804333" cy="592667"/>
          </a:xfrm>
          <a:prstGeom prst="rightArrow">
            <a:avLst/>
          </a:prstGeom>
          <a:solidFill>
            <a:srgbClr val="BD582C"/>
          </a:solidFill>
          <a:ln w="15875" cap="flat" cmpd="sng" algn="ctr">
            <a:solidFill>
              <a:srgbClr val="BD582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22A60E5-55B4-4768-BA02-6D60A0061479}"/>
              </a:ext>
            </a:extLst>
          </p:cNvPr>
          <p:cNvSpPr txBox="1"/>
          <p:nvPr/>
        </p:nvSpPr>
        <p:spPr>
          <a:xfrm>
            <a:off x="5210263" y="2438301"/>
            <a:ext cx="1833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 panose="020B0600070205080204" pitchFamily="50" charset="-128"/>
              </a:rPr>
              <a:t>E/A=600MeV</a:t>
            </a:r>
            <a:endParaRPr lang="ja-JP" altLang="en-US" sz="2400" dirty="0">
              <a:solidFill>
                <a:srgbClr val="000000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AF2041A-028B-481C-9FEF-D5E124EF69B5}"/>
              </a:ext>
            </a:extLst>
          </p:cNvPr>
          <p:cNvSpPr txBox="1"/>
          <p:nvPr/>
        </p:nvSpPr>
        <p:spPr>
          <a:xfrm>
            <a:off x="7917844" y="1942695"/>
            <a:ext cx="1383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2400" dirty="0">
                <a:solidFill>
                  <a:srgbClr val="BD582C"/>
                </a:solidFill>
                <a:latin typeface="Calibri" panose="020F0502020204030204"/>
                <a:ea typeface="ＭＳ Ｐゴシック" panose="020B0600070205080204" pitchFamily="50" charset="-128"/>
              </a:rPr>
              <a:t>Spectator</a:t>
            </a:r>
            <a:endParaRPr lang="ja-JP" altLang="en-US" sz="2400" dirty="0">
              <a:solidFill>
                <a:srgbClr val="BD582C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616AD69-FF12-4152-A792-1627BCCDC927}"/>
              </a:ext>
            </a:extLst>
          </p:cNvPr>
          <p:cNvSpPr/>
          <p:nvPr/>
        </p:nvSpPr>
        <p:spPr>
          <a:xfrm rot="20667221">
            <a:off x="8812636" y="2578232"/>
            <a:ext cx="804333" cy="592667"/>
          </a:xfrm>
          <a:prstGeom prst="rightArrow">
            <a:avLst/>
          </a:prstGeom>
          <a:solidFill>
            <a:srgbClr val="BD582C"/>
          </a:solidFill>
          <a:ln w="15875" cap="flat" cmpd="sng" algn="ctr">
            <a:solidFill>
              <a:srgbClr val="BD582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E3E4E2C2-4E23-49ED-8123-B533C13477AE}"/>
              </a:ext>
            </a:extLst>
          </p:cNvPr>
          <p:cNvSpPr/>
          <p:nvPr/>
        </p:nvSpPr>
        <p:spPr>
          <a:xfrm>
            <a:off x="7576406" y="1887778"/>
            <a:ext cx="3073400" cy="1735670"/>
          </a:xfrm>
          <a:prstGeom prst="roundRect">
            <a:avLst/>
          </a:prstGeom>
          <a:noFill/>
          <a:ln w="15875" cap="flat" cmpd="sng" algn="ctr">
            <a:solidFill>
              <a:srgbClr val="BD582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7F700A62-7A12-426A-9E44-9838A16E6041}"/>
              </a:ext>
            </a:extLst>
          </p:cNvPr>
          <p:cNvSpPr>
            <a:spLocks noChangeAspect="1"/>
          </p:cNvSpPr>
          <p:nvPr/>
        </p:nvSpPr>
        <p:spPr>
          <a:xfrm>
            <a:off x="10049987" y="2470266"/>
            <a:ext cx="110401" cy="110401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91F42901-1A14-490C-9765-0881104836C3}"/>
              </a:ext>
            </a:extLst>
          </p:cNvPr>
          <p:cNvSpPr>
            <a:spLocks noChangeAspect="1"/>
          </p:cNvSpPr>
          <p:nvPr/>
        </p:nvSpPr>
        <p:spPr>
          <a:xfrm>
            <a:off x="9921044" y="2946186"/>
            <a:ext cx="116931" cy="116931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EE3D3B11-47BE-45AA-B21C-01A695285568}"/>
              </a:ext>
            </a:extLst>
          </p:cNvPr>
          <p:cNvSpPr>
            <a:spLocks noChangeAspect="1"/>
          </p:cNvSpPr>
          <p:nvPr/>
        </p:nvSpPr>
        <p:spPr>
          <a:xfrm>
            <a:off x="10079738" y="2734519"/>
            <a:ext cx="211667" cy="211667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DE792221-F738-46F6-983E-A91BA74B9115}"/>
              </a:ext>
            </a:extLst>
          </p:cNvPr>
          <p:cNvSpPr>
            <a:spLocks noChangeAspect="1"/>
          </p:cNvSpPr>
          <p:nvPr/>
        </p:nvSpPr>
        <p:spPr>
          <a:xfrm>
            <a:off x="9744718" y="2629786"/>
            <a:ext cx="275588" cy="275588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D53186A5-AF61-42F2-BDED-C444EE2DB4F6}"/>
              </a:ext>
            </a:extLst>
          </p:cNvPr>
          <p:cNvSpPr>
            <a:spLocks noChangeAspect="1"/>
          </p:cNvSpPr>
          <p:nvPr/>
        </p:nvSpPr>
        <p:spPr>
          <a:xfrm>
            <a:off x="9662327" y="2925862"/>
            <a:ext cx="137255" cy="137255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6C3B3A32-4F93-44FE-8795-F7566D48C68C}"/>
              </a:ext>
            </a:extLst>
          </p:cNvPr>
          <p:cNvSpPr>
            <a:spLocks noChangeAspect="1"/>
          </p:cNvSpPr>
          <p:nvPr/>
        </p:nvSpPr>
        <p:spPr>
          <a:xfrm>
            <a:off x="9734364" y="2390465"/>
            <a:ext cx="194161" cy="194161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3D4D10E-74E5-4768-8713-57A35BD50945}"/>
              </a:ext>
            </a:extLst>
          </p:cNvPr>
          <p:cNvSpPr txBox="1"/>
          <p:nvPr/>
        </p:nvSpPr>
        <p:spPr>
          <a:xfrm>
            <a:off x="5169799" y="1356064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/>
              <a:t>Experiment:</a:t>
            </a:r>
            <a:endParaRPr kumimoji="1" lang="ja-JP" altLang="en-US" sz="32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4835BF9-FEBF-4787-BBB5-337E42F59EE4}"/>
              </a:ext>
            </a:extLst>
          </p:cNvPr>
          <p:cNvSpPr txBox="1"/>
          <p:nvPr/>
        </p:nvSpPr>
        <p:spPr>
          <a:xfrm>
            <a:off x="8495750" y="3964188"/>
            <a:ext cx="2903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measure all fragments</a:t>
            </a:r>
            <a:endParaRPr kumimoji="1" lang="ja-JP" altLang="en-US" sz="2400" dirty="0"/>
          </a:p>
        </p:txBody>
      </p:sp>
      <p:sp>
        <p:nvSpPr>
          <p:cNvPr id="39" name="矢印: 下 38">
            <a:extLst>
              <a:ext uri="{FF2B5EF4-FFF2-40B4-BE49-F238E27FC236}">
                <a16:creationId xmlns:a16="http://schemas.microsoft.com/office/drawing/2014/main" id="{3F3A73C6-0C9E-47B4-B22B-E668805E7DB6}"/>
              </a:ext>
            </a:extLst>
          </p:cNvPr>
          <p:cNvSpPr/>
          <p:nvPr/>
        </p:nvSpPr>
        <p:spPr>
          <a:xfrm flipV="1">
            <a:off x="9529961" y="3205608"/>
            <a:ext cx="797128" cy="698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矢印: 下 39">
            <a:extLst>
              <a:ext uri="{FF2B5EF4-FFF2-40B4-BE49-F238E27FC236}">
                <a16:creationId xmlns:a16="http://schemas.microsoft.com/office/drawing/2014/main" id="{B5A0C433-06A9-478D-A82E-E3397C09FF5C}"/>
              </a:ext>
            </a:extLst>
          </p:cNvPr>
          <p:cNvSpPr/>
          <p:nvPr/>
        </p:nvSpPr>
        <p:spPr>
          <a:xfrm>
            <a:off x="9530349" y="4528554"/>
            <a:ext cx="797128" cy="710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F81CB05-8DB3-4F43-9AEA-676FAC11FB9F}"/>
              </a:ext>
            </a:extLst>
          </p:cNvPr>
          <p:cNvSpPr txBox="1"/>
          <p:nvPr/>
        </p:nvSpPr>
        <p:spPr>
          <a:xfrm>
            <a:off x="8355755" y="5262688"/>
            <a:ext cx="3145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energy of the spectator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36B1B2-82D1-4653-B68B-269701D1A8CB}"/>
              </a:ext>
            </a:extLst>
          </p:cNvPr>
          <p:cNvSpPr txBox="1"/>
          <p:nvPr/>
        </p:nvSpPr>
        <p:spPr>
          <a:xfrm>
            <a:off x="821166" y="5788207"/>
            <a:ext cx="600296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Similar analysis in relativistic HIC requires </a:t>
            </a:r>
            <a:r>
              <a:rPr lang="en-US" altLang="ja-JP" sz="2400" b="1" dirty="0"/>
              <a:t>event-by-event t</a:t>
            </a:r>
            <a:r>
              <a:rPr kumimoji="1" lang="en-US" altLang="ja-JP" sz="2400" b="1" dirty="0"/>
              <a:t>otal energy of the fireball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0A1092D-0CF0-4039-8005-258B950C8204}"/>
              </a:ext>
            </a:extLst>
          </p:cNvPr>
          <p:cNvSpPr txBox="1"/>
          <p:nvPr/>
        </p:nvSpPr>
        <p:spPr>
          <a:xfrm>
            <a:off x="382182" y="956070"/>
            <a:ext cx="4442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chemeClr val="accent1"/>
                </a:solidFill>
              </a:rPr>
              <a:t>Pochodzalla</a:t>
            </a:r>
            <a:r>
              <a:rPr kumimoji="1" lang="en-US" altLang="ja-JP" sz="2400" dirty="0">
                <a:solidFill>
                  <a:schemeClr val="accent1"/>
                </a:solidFill>
              </a:rPr>
              <a:t>+, PRL, 75, 1040 (‘95)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53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25D6BFB-5C76-4143-ADB7-CE10B7ED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264A7-051A-4FCB-8A80-3A2F7661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55E338-2FC3-49AC-9829-D2AACD494F87}"/>
              </a:ext>
            </a:extLst>
          </p:cNvPr>
          <p:cNvSpPr txBox="1"/>
          <p:nvPr/>
        </p:nvSpPr>
        <p:spPr>
          <a:xfrm>
            <a:off x="632188" y="1329267"/>
            <a:ext cx="948791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800" dirty="0"/>
              <a:t>Heavy-ion collisions will reveal phase transitions in dense QCD.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We discussed </a:t>
            </a:r>
            <a:r>
              <a:rPr lang="en-US" altLang="ja-JP" sz="2800" dirty="0"/>
              <a:t>3 observables/method: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Event-by-event fluctuations of conserved charges</a:t>
            </a:r>
            <a:endParaRPr lang="en-US" altLang="ja-JP" sz="2800" dirty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Dilepton production at ultra-low-mass-region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Event selection via baryon/energy density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endParaRPr kumimoji="1" lang="en-US" altLang="ja-JP" sz="2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In each method, further refinements are necessary.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210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2484C8A-64E2-4205-A718-1A8397929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80"/>
          <a:stretch/>
        </p:blipFill>
        <p:spPr>
          <a:xfrm>
            <a:off x="6347531" y="1049357"/>
            <a:ext cx="5844470" cy="5807681"/>
          </a:xfrm>
          <a:prstGeom prst="rect">
            <a:avLst/>
          </a:prstGeom>
        </p:spPr>
      </p:pic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CB057B3-6F9F-4F7B-948D-065D517AF7D4}"/>
              </a:ext>
            </a:extLst>
          </p:cNvPr>
          <p:cNvSpPr/>
          <p:nvPr/>
        </p:nvSpPr>
        <p:spPr>
          <a:xfrm>
            <a:off x="8911728" y="3760636"/>
            <a:ext cx="1157759" cy="1225867"/>
          </a:xfrm>
          <a:custGeom>
            <a:avLst/>
            <a:gdLst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66687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3374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600" h="831056">
                <a:moveTo>
                  <a:pt x="0" y="831056"/>
                </a:moveTo>
                <a:cubicBezTo>
                  <a:pt x="40084" y="726876"/>
                  <a:pt x="80169" y="623490"/>
                  <a:pt x="133350" y="540543"/>
                </a:cubicBezTo>
                <a:cubicBezTo>
                  <a:pt x="186531" y="457596"/>
                  <a:pt x="257572" y="394889"/>
                  <a:pt x="319088" y="333374"/>
                </a:cubicBezTo>
                <a:cubicBezTo>
                  <a:pt x="380604" y="271859"/>
                  <a:pt x="432991" y="216297"/>
                  <a:pt x="502444" y="171450"/>
                </a:cubicBezTo>
                <a:cubicBezTo>
                  <a:pt x="571897" y="126603"/>
                  <a:pt x="654448" y="92074"/>
                  <a:pt x="735807" y="64293"/>
                </a:cubicBezTo>
                <a:cubicBezTo>
                  <a:pt x="817166" y="36512"/>
                  <a:pt x="903883" y="18256"/>
                  <a:pt x="990600" y="0"/>
                </a:cubicBezTo>
              </a:path>
            </a:pathLst>
          </a:custGeom>
          <a:noFill/>
          <a:ln w="254000" cap="rnd">
            <a:solidFill>
              <a:schemeClr val="tx2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B85FDC44-4720-4106-84B9-43377A159B3B}"/>
              </a:ext>
            </a:extLst>
          </p:cNvPr>
          <p:cNvSpPr/>
          <p:nvPr/>
        </p:nvSpPr>
        <p:spPr>
          <a:xfrm>
            <a:off x="4272238" y="4243451"/>
            <a:ext cx="2016942" cy="2614550"/>
          </a:xfrm>
          <a:prstGeom prst="rect">
            <a:avLst/>
          </a:prstGeom>
          <a:gradFill>
            <a:gsLst>
              <a:gs pos="0">
                <a:schemeClr val="accent3">
                  <a:alpha val="53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82" name="矢印: 下 81">
            <a:extLst>
              <a:ext uri="{FF2B5EF4-FFF2-40B4-BE49-F238E27FC236}">
                <a16:creationId xmlns:a16="http://schemas.microsoft.com/office/drawing/2014/main" id="{86225951-E69E-4AEE-B85C-5231F2A999BC}"/>
              </a:ext>
            </a:extLst>
          </p:cNvPr>
          <p:cNvSpPr/>
          <p:nvPr/>
        </p:nvSpPr>
        <p:spPr>
          <a:xfrm flipV="1">
            <a:off x="196341" y="265663"/>
            <a:ext cx="802739" cy="6592336"/>
          </a:xfrm>
          <a:prstGeom prst="downArrow">
            <a:avLst>
              <a:gd name="adj1" fmla="val 100000"/>
              <a:gd name="adj2" fmla="val 8502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32C3D9E-EAFE-4A3F-A729-D9333FA87F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11988800" cy="704850"/>
          </a:xfrm>
        </p:spPr>
        <p:txBody>
          <a:bodyPr/>
          <a:lstStyle/>
          <a:p>
            <a:pPr algn="r"/>
            <a:r>
              <a:rPr kumimoji="1" lang="en-US" altLang="ja-JP" b="1" dirty="0">
                <a:solidFill>
                  <a:schemeClr val="accent6"/>
                </a:solidFill>
              </a:rPr>
              <a:t>History / Current Status of HIC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B615EEE-0706-4C4F-AEBA-9B56DE878A60}"/>
              </a:ext>
            </a:extLst>
          </p:cNvPr>
          <p:cNvSpPr/>
          <p:nvPr/>
        </p:nvSpPr>
        <p:spPr>
          <a:xfrm>
            <a:off x="9718498" y="4133084"/>
            <a:ext cx="1516949" cy="1241736"/>
          </a:xfrm>
          <a:custGeom>
            <a:avLst/>
            <a:gdLst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66687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8137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  <a:gd name="connsiteX0" fmla="*/ 0 w 990600"/>
              <a:gd name="connsiteY0" fmla="*/ 831056 h 831056"/>
              <a:gd name="connsiteX1" fmla="*/ 133350 w 990600"/>
              <a:gd name="connsiteY1" fmla="*/ 540543 h 831056"/>
              <a:gd name="connsiteX2" fmla="*/ 319088 w 990600"/>
              <a:gd name="connsiteY2" fmla="*/ 333374 h 831056"/>
              <a:gd name="connsiteX3" fmla="*/ 502444 w 990600"/>
              <a:gd name="connsiteY3" fmla="*/ 171450 h 831056"/>
              <a:gd name="connsiteX4" fmla="*/ 735807 w 990600"/>
              <a:gd name="connsiteY4" fmla="*/ 64293 h 831056"/>
              <a:gd name="connsiteX5" fmla="*/ 990600 w 990600"/>
              <a:gd name="connsiteY5" fmla="*/ 0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600" h="831056">
                <a:moveTo>
                  <a:pt x="0" y="831056"/>
                </a:moveTo>
                <a:cubicBezTo>
                  <a:pt x="40084" y="726876"/>
                  <a:pt x="80169" y="623490"/>
                  <a:pt x="133350" y="540543"/>
                </a:cubicBezTo>
                <a:cubicBezTo>
                  <a:pt x="186531" y="457596"/>
                  <a:pt x="257572" y="394889"/>
                  <a:pt x="319088" y="333374"/>
                </a:cubicBezTo>
                <a:cubicBezTo>
                  <a:pt x="380604" y="271859"/>
                  <a:pt x="432991" y="216297"/>
                  <a:pt x="502444" y="171450"/>
                </a:cubicBezTo>
                <a:cubicBezTo>
                  <a:pt x="571897" y="126603"/>
                  <a:pt x="654448" y="92074"/>
                  <a:pt x="735807" y="64293"/>
                </a:cubicBezTo>
                <a:cubicBezTo>
                  <a:pt x="817166" y="36512"/>
                  <a:pt x="903883" y="18256"/>
                  <a:pt x="990600" y="0"/>
                </a:cubicBezTo>
              </a:path>
            </a:pathLst>
          </a:custGeom>
          <a:noFill/>
          <a:ln w="254000" cap="rnd">
            <a:solidFill>
              <a:schemeClr val="accent2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C7F385C-0E0E-4F1C-9472-C8CDD9A61B54}"/>
              </a:ext>
            </a:extLst>
          </p:cNvPr>
          <p:cNvCxnSpPr>
            <a:cxnSpLocks/>
          </p:cNvCxnSpPr>
          <p:nvPr/>
        </p:nvCxnSpPr>
        <p:spPr>
          <a:xfrm>
            <a:off x="9875541" y="4243451"/>
            <a:ext cx="740568" cy="0"/>
          </a:xfrm>
          <a:prstGeom prst="line">
            <a:avLst/>
          </a:prstGeom>
          <a:ln w="254000" cap="rnd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C75B341-EE0B-4722-BB8A-2E4F5523CCA4}"/>
              </a:ext>
            </a:extLst>
          </p:cNvPr>
          <p:cNvCxnSpPr>
            <a:cxnSpLocks/>
          </p:cNvCxnSpPr>
          <p:nvPr/>
        </p:nvCxnSpPr>
        <p:spPr>
          <a:xfrm flipV="1">
            <a:off x="2567025" y="609600"/>
            <a:ext cx="0" cy="6248401"/>
          </a:xfrm>
          <a:prstGeom prst="straightConnector1">
            <a:avLst/>
          </a:prstGeom>
          <a:ln w="44450">
            <a:solidFill>
              <a:schemeClr val="accent5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6C80C921-DE76-4513-BC78-52A7BE496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27" y="194419"/>
            <a:ext cx="958950" cy="380827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12AB51C-F8F5-4D86-A1AD-218EDE2ADB9B}"/>
              </a:ext>
            </a:extLst>
          </p:cNvPr>
          <p:cNvCxnSpPr>
            <a:cxnSpLocks/>
          </p:cNvCxnSpPr>
          <p:nvPr/>
        </p:nvCxnSpPr>
        <p:spPr>
          <a:xfrm>
            <a:off x="2431919" y="5454196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5446A7B-CA55-4148-B54E-D4F0C65591F3}"/>
              </a:ext>
            </a:extLst>
          </p:cNvPr>
          <p:cNvCxnSpPr>
            <a:cxnSpLocks/>
          </p:cNvCxnSpPr>
          <p:nvPr/>
        </p:nvCxnSpPr>
        <p:spPr>
          <a:xfrm>
            <a:off x="2431919" y="3816707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CAF7F3-0C65-4267-B4A5-B28E7D4F89E5}"/>
              </a:ext>
            </a:extLst>
          </p:cNvPr>
          <p:cNvCxnSpPr>
            <a:cxnSpLocks/>
          </p:cNvCxnSpPr>
          <p:nvPr/>
        </p:nvCxnSpPr>
        <p:spPr>
          <a:xfrm>
            <a:off x="2430838" y="2167874"/>
            <a:ext cx="272374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AE0D229D-4A9B-438E-82FC-E1803535BF3E}"/>
              </a:ext>
            </a:extLst>
          </p:cNvPr>
          <p:cNvSpPr>
            <a:spLocks noChangeAspect="1"/>
          </p:cNvSpPr>
          <p:nvPr/>
        </p:nvSpPr>
        <p:spPr>
          <a:xfrm>
            <a:off x="2495025" y="589145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D403D94-DB68-400C-BA75-59A5880ED62A}"/>
              </a:ext>
            </a:extLst>
          </p:cNvPr>
          <p:cNvSpPr>
            <a:spLocks noChangeAspect="1"/>
          </p:cNvSpPr>
          <p:nvPr/>
        </p:nvSpPr>
        <p:spPr>
          <a:xfrm>
            <a:off x="2495025" y="4818113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D602F01-9117-4867-A20B-9C2AA3869B58}"/>
              </a:ext>
            </a:extLst>
          </p:cNvPr>
          <p:cNvSpPr>
            <a:spLocks noChangeAspect="1"/>
          </p:cNvSpPr>
          <p:nvPr/>
        </p:nvSpPr>
        <p:spPr>
          <a:xfrm>
            <a:off x="2495025" y="3149100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01C4A37-5965-4509-BEA7-026D0D6610C0}"/>
              </a:ext>
            </a:extLst>
          </p:cNvPr>
          <p:cNvSpPr>
            <a:spLocks noChangeAspect="1"/>
          </p:cNvSpPr>
          <p:nvPr/>
        </p:nvSpPr>
        <p:spPr>
          <a:xfrm>
            <a:off x="2495025" y="1186099"/>
            <a:ext cx="144000" cy="144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2EC5233-601A-4A20-BBFE-EF764F3CD195}"/>
              </a:ext>
            </a:extLst>
          </p:cNvPr>
          <p:cNvSpPr txBox="1"/>
          <p:nvPr/>
        </p:nvSpPr>
        <p:spPr>
          <a:xfrm>
            <a:off x="719846" y="5699493"/>
            <a:ext cx="1290629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AGS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7A57496-A6A3-4044-9D00-2853F933FBC0}"/>
              </a:ext>
            </a:extLst>
          </p:cNvPr>
          <p:cNvSpPr txBox="1"/>
          <p:nvPr/>
        </p:nvSpPr>
        <p:spPr>
          <a:xfrm>
            <a:off x="721357" y="4622128"/>
            <a:ext cx="129062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SPS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1694EB-7651-433D-910F-3B1534EA9D13}"/>
              </a:ext>
            </a:extLst>
          </p:cNvPr>
          <p:cNvSpPr txBox="1"/>
          <p:nvPr/>
        </p:nvSpPr>
        <p:spPr>
          <a:xfrm>
            <a:off x="721654" y="2964131"/>
            <a:ext cx="128747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RHIC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F175F12-8C21-437C-B53E-6941801EF4F3}"/>
              </a:ext>
            </a:extLst>
          </p:cNvPr>
          <p:cNvSpPr txBox="1"/>
          <p:nvPr/>
        </p:nvSpPr>
        <p:spPr>
          <a:xfrm>
            <a:off x="719846" y="998048"/>
            <a:ext cx="128748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LHC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E44B4E-03CB-42BD-95E2-3160572905E9}"/>
              </a:ext>
            </a:extLst>
          </p:cNvPr>
          <p:cNvSpPr txBox="1"/>
          <p:nvPr/>
        </p:nvSpPr>
        <p:spPr>
          <a:xfrm>
            <a:off x="3244172" y="5296196"/>
            <a:ext cx="1478290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RHIC-BES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F4AE8F7-17C8-4813-BAE6-48BB533D8229}"/>
              </a:ext>
            </a:extLst>
          </p:cNvPr>
          <p:cNvCxnSpPr>
            <a:cxnSpLocks/>
            <a:stCxn id="24" idx="3"/>
            <a:endCxn id="20" idx="2"/>
          </p:cNvCxnSpPr>
          <p:nvPr/>
        </p:nvCxnSpPr>
        <p:spPr>
          <a:xfrm>
            <a:off x="2010475" y="5961103"/>
            <a:ext cx="484550" cy="23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059AA14-F82A-40F3-AA78-991505C6A33E}"/>
              </a:ext>
            </a:extLst>
          </p:cNvPr>
          <p:cNvCxnSpPr>
            <a:cxnSpLocks/>
            <a:stCxn id="25" idx="3"/>
            <a:endCxn id="21" idx="2"/>
          </p:cNvCxnSpPr>
          <p:nvPr/>
        </p:nvCxnSpPr>
        <p:spPr>
          <a:xfrm>
            <a:off x="2011986" y="4883738"/>
            <a:ext cx="483039" cy="637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1AEF8D6-4823-42CB-AA0A-027FFD82BFD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2009133" y="3221099"/>
            <a:ext cx="464494" cy="4642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CA7CAEB-6D6B-487C-9EC0-4C87484B2298}"/>
              </a:ext>
            </a:extLst>
          </p:cNvPr>
          <p:cNvCxnSpPr>
            <a:cxnSpLocks/>
            <a:stCxn id="27" idx="3"/>
            <a:endCxn id="23" idx="2"/>
          </p:cNvCxnSpPr>
          <p:nvPr/>
        </p:nvCxnSpPr>
        <p:spPr>
          <a:xfrm flipV="1">
            <a:off x="2007326" y="1258099"/>
            <a:ext cx="487699" cy="1559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6BD4C5C-602E-4C68-9C76-34FE57501DC2}"/>
              </a:ext>
            </a:extLst>
          </p:cNvPr>
          <p:cNvSpPr txBox="1"/>
          <p:nvPr/>
        </p:nvSpPr>
        <p:spPr>
          <a:xfrm>
            <a:off x="1061231" y="1568157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2010~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6A30C5F-8933-4DEC-B7B7-36D866AD1540}"/>
              </a:ext>
            </a:extLst>
          </p:cNvPr>
          <p:cNvSpPr txBox="1"/>
          <p:nvPr/>
        </p:nvSpPr>
        <p:spPr>
          <a:xfrm>
            <a:off x="1061230" y="3535354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2000~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6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3&#10;\end{align*}&lt;/body&gt;&#10;  &lt;fcolor&gt;FF000000&lt;/fcolor&gt;&#10;  &lt;bcolor&gt;FF000000&lt;/bcolor&gt;&#10;  &lt;transparent&gt;True&lt;/transparent&gt;&#10;  &lt;resolution&gt;1800&lt;/resolution&gt;&#10;  &lt;imageh&gt;220&lt;/imageh&gt;&#10;  &lt;imagew&gt;31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8A11F668-BBA7-4EB9-A20E-A71906213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40" y="2305952"/>
            <a:ext cx="333375" cy="232833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^2&#10;\end{align*}&lt;/body&gt;&#10;  &lt;fcolor&gt;FF000000&lt;/fcolor&gt;&#10;  &lt;bcolor&gt;FF000000&lt;/bcolor&gt;&#10;  &lt;transparent&gt;True&lt;/transparent&gt;&#10;  &lt;resolution&gt;1800&lt;/resolution&gt;&#10;  &lt;imageh&gt;220&lt;/imageh&gt;&#10;  &lt;imagew&gt;314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16589778-DA4E-4872-BFE2-BE114399A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70" y="3900250"/>
            <a:ext cx="332317" cy="23283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0&#10;\end{align*}&lt;/body&gt;&#10;  &lt;fcolor&gt;FF000000&lt;/fcolor&gt;&#10;  &lt;bcolor&gt;FF000000&lt;/bcolor&gt;&#10;  &lt;transparent&gt;True&lt;/transparent&gt;&#10;  &lt;resolution&gt;1800&lt;/resolution&gt;&#10;  &lt;imageh&gt;167&lt;/imageh&gt;&#10;  &lt;imagew&gt;216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118CE98A-CFC2-4C91-B7EC-41AA31050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81" y="5530726"/>
            <a:ext cx="228600" cy="176741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67D24AD-1DCE-4812-ADD5-E190CE75A030}"/>
              </a:ext>
            </a:extLst>
          </p:cNvPr>
          <p:cNvSpPr txBox="1"/>
          <p:nvPr/>
        </p:nvSpPr>
        <p:spPr>
          <a:xfrm>
            <a:off x="1061230" y="513179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~2000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BE6280B-214A-4DA1-A1FD-4A39050A1636}"/>
              </a:ext>
            </a:extLst>
          </p:cNvPr>
          <p:cNvSpPr txBox="1"/>
          <p:nvPr/>
        </p:nvSpPr>
        <p:spPr>
          <a:xfrm>
            <a:off x="1064659" y="6237855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~1996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28CD931-A024-45A0-97FF-B39DCF4F408E}"/>
              </a:ext>
            </a:extLst>
          </p:cNvPr>
          <p:cNvSpPr txBox="1"/>
          <p:nvPr/>
        </p:nvSpPr>
        <p:spPr>
          <a:xfrm rot="16200000">
            <a:off x="-1511203" y="4727982"/>
            <a:ext cx="3826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Increasing Collision Energy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96" name="右中かっこ 95">
            <a:extLst>
              <a:ext uri="{FF2B5EF4-FFF2-40B4-BE49-F238E27FC236}">
                <a16:creationId xmlns:a16="http://schemas.microsoft.com/office/drawing/2014/main" id="{14AE3187-BF18-46AB-96DD-390EB3EDFEB2}"/>
              </a:ext>
            </a:extLst>
          </p:cNvPr>
          <p:cNvSpPr/>
          <p:nvPr/>
        </p:nvSpPr>
        <p:spPr>
          <a:xfrm>
            <a:off x="2668687" y="4570546"/>
            <a:ext cx="435291" cy="1884036"/>
          </a:xfrm>
          <a:prstGeom prst="rightBrace">
            <a:avLst>
              <a:gd name="adj1" fmla="val 0"/>
              <a:gd name="adj2" fmla="val 50000"/>
            </a:avLst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97" name="右中かっこ 96">
            <a:extLst>
              <a:ext uri="{FF2B5EF4-FFF2-40B4-BE49-F238E27FC236}">
                <a16:creationId xmlns:a16="http://schemas.microsoft.com/office/drawing/2014/main" id="{77FBAB3D-3FCC-4FA5-A139-191468E3797D}"/>
              </a:ext>
            </a:extLst>
          </p:cNvPr>
          <p:cNvSpPr/>
          <p:nvPr/>
        </p:nvSpPr>
        <p:spPr>
          <a:xfrm>
            <a:off x="2766750" y="4902052"/>
            <a:ext cx="575485" cy="823729"/>
          </a:xfrm>
          <a:prstGeom prst="rightBrace">
            <a:avLst>
              <a:gd name="adj1" fmla="val 0"/>
              <a:gd name="adj2" fmla="val 9849"/>
            </a:avLst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98" name="右中かっこ 97">
            <a:extLst>
              <a:ext uri="{FF2B5EF4-FFF2-40B4-BE49-F238E27FC236}">
                <a16:creationId xmlns:a16="http://schemas.microsoft.com/office/drawing/2014/main" id="{A40CD6BB-B4AA-41D6-9880-47D78A46EFBA}"/>
              </a:ext>
            </a:extLst>
          </p:cNvPr>
          <p:cNvSpPr/>
          <p:nvPr/>
        </p:nvSpPr>
        <p:spPr>
          <a:xfrm>
            <a:off x="2793605" y="6560614"/>
            <a:ext cx="544142" cy="197274"/>
          </a:xfrm>
          <a:prstGeom prst="rightBrace">
            <a:avLst>
              <a:gd name="adj1" fmla="val 0"/>
              <a:gd name="adj2" fmla="val 9849"/>
            </a:avLst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99" name="右中かっこ 98">
            <a:extLst>
              <a:ext uri="{FF2B5EF4-FFF2-40B4-BE49-F238E27FC236}">
                <a16:creationId xmlns:a16="http://schemas.microsoft.com/office/drawing/2014/main" id="{7AB0954B-E461-40A1-8338-8B973370C916}"/>
              </a:ext>
            </a:extLst>
          </p:cNvPr>
          <p:cNvSpPr/>
          <p:nvPr/>
        </p:nvSpPr>
        <p:spPr>
          <a:xfrm>
            <a:off x="3149685" y="6030001"/>
            <a:ext cx="533243" cy="461665"/>
          </a:xfrm>
          <a:prstGeom prst="rightBrace">
            <a:avLst>
              <a:gd name="adj1" fmla="val 0"/>
              <a:gd name="adj2" fmla="val 15007"/>
            </a:avLst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5B089A0C-2030-49B8-B350-506DC81C714F}"/>
              </a:ext>
            </a:extLst>
          </p:cNvPr>
          <p:cNvSpPr txBox="1"/>
          <p:nvPr/>
        </p:nvSpPr>
        <p:spPr>
          <a:xfrm>
            <a:off x="3487618" y="6357423"/>
            <a:ext cx="1136850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HADES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7C7D1B2-27B5-41C2-B3BD-4D20C5FEE399}"/>
              </a:ext>
            </a:extLst>
          </p:cNvPr>
          <p:cNvSpPr txBox="1"/>
          <p:nvPr/>
        </p:nvSpPr>
        <p:spPr>
          <a:xfrm>
            <a:off x="3699167" y="5863893"/>
            <a:ext cx="1566454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FAIR-CBM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6B67C19-717A-4464-8ACD-4E782196380C}"/>
              </a:ext>
            </a:extLst>
          </p:cNvPr>
          <p:cNvSpPr txBox="1"/>
          <p:nvPr/>
        </p:nvSpPr>
        <p:spPr>
          <a:xfrm>
            <a:off x="4323900" y="4223994"/>
            <a:ext cx="1994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Beam-Energy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Scan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80B2A42B-D3A0-4BFC-A8B2-A8E1AAF89C5B}"/>
              </a:ext>
            </a:extLst>
          </p:cNvPr>
          <p:cNvSpPr txBox="1"/>
          <p:nvPr/>
        </p:nvSpPr>
        <p:spPr>
          <a:xfrm>
            <a:off x="5227671" y="6377161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2010~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4B2F42BB-810E-457F-A777-49AE1953A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76" t="90667" r="13070" b="605"/>
          <a:stretch/>
        </p:blipFill>
        <p:spPr>
          <a:xfrm>
            <a:off x="8849942" y="6340449"/>
            <a:ext cx="3342058" cy="506906"/>
          </a:xfrm>
          <a:prstGeom prst="rect">
            <a:avLst/>
          </a:prstGeom>
        </p:spPr>
      </p:pic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757A5E50-E7BC-4189-907C-04977FAA4382}"/>
              </a:ext>
            </a:extLst>
          </p:cNvPr>
          <p:cNvSpPr txBox="1"/>
          <p:nvPr/>
        </p:nvSpPr>
        <p:spPr>
          <a:xfrm rot="16200000">
            <a:off x="10701057" y="2455967"/>
            <a:ext cx="2555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MR9"/>
                <a:ea typeface="游明朝"/>
                <a:cs typeface="+mn-cs"/>
              </a:rPr>
              <a:t>Galatyuk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MR9"/>
                <a:ea typeface="游明朝"/>
                <a:cs typeface="+mn-cs"/>
              </a:rPr>
              <a:t>, NPA982, 163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[GeV]}&#10;\end{align*}&lt;/body&gt;&#10;  &lt;fcolor&gt;FF000000&lt;/fcolor&gt;&#10;  &lt;bcolor&gt;FF000000&lt;/bcolor&gt;&#10;  &lt;transparent&gt;True&lt;/transparent&gt;&#10;  &lt;resolution&gt;1800&lt;/resolution&gt;&#10;  &lt;imageh&gt;249&lt;/imageh&gt;&#10;  &lt;imagew&gt;57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757422D2-6E2E-49D8-8D6C-3F21469FB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83" y="719867"/>
            <a:ext cx="607483" cy="263525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9F67B76-B503-41C8-BC98-BFD1A1C54305}"/>
              </a:ext>
            </a:extLst>
          </p:cNvPr>
          <p:cNvSpPr txBox="1"/>
          <p:nvPr/>
        </p:nvSpPr>
        <p:spPr>
          <a:xfrm>
            <a:off x="3354650" y="4728499"/>
            <a:ext cx="191751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NA61/SHINE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181CDA7C-1B4E-4E89-9AA4-ABFBAFBFF744}"/>
              </a:ext>
            </a:extLst>
          </p:cNvPr>
          <p:cNvCxnSpPr>
            <a:cxnSpLocks/>
          </p:cNvCxnSpPr>
          <p:nvPr/>
        </p:nvCxnSpPr>
        <p:spPr>
          <a:xfrm>
            <a:off x="8610621" y="4116954"/>
            <a:ext cx="1107877" cy="0"/>
          </a:xfrm>
          <a:prstGeom prst="line">
            <a:avLst/>
          </a:prstGeom>
          <a:ln w="254000" cap="rnd">
            <a:solidFill>
              <a:schemeClr val="accent2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6FA1F18-2A70-4A74-B964-0B51F7BFFEE2}"/>
              </a:ext>
            </a:extLst>
          </p:cNvPr>
          <p:cNvGrpSpPr/>
          <p:nvPr/>
        </p:nvGrpSpPr>
        <p:grpSpPr>
          <a:xfrm>
            <a:off x="8056119" y="1173416"/>
            <a:ext cx="2163177" cy="2726834"/>
            <a:chOff x="8056119" y="1173416"/>
            <a:chExt cx="2163177" cy="2726834"/>
          </a:xfrm>
        </p:grpSpPr>
        <p:sp>
          <p:nvSpPr>
            <p:cNvPr id="125" name="正方形/長方形 124">
              <a:extLst>
                <a:ext uri="{FF2B5EF4-FFF2-40B4-BE49-F238E27FC236}">
                  <a16:creationId xmlns:a16="http://schemas.microsoft.com/office/drawing/2014/main" id="{92DF534E-D2B9-4D70-AE82-1555BE145B51}"/>
                </a:ext>
              </a:extLst>
            </p:cNvPr>
            <p:cNvSpPr/>
            <p:nvPr/>
          </p:nvSpPr>
          <p:spPr>
            <a:xfrm>
              <a:off x="8056119" y="1253910"/>
              <a:ext cx="1103882" cy="2646340"/>
            </a:xfrm>
            <a:prstGeom prst="rect">
              <a:avLst/>
            </a:prstGeom>
            <a:gradFill>
              <a:gsLst>
                <a:gs pos="4400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193AE96E-F163-4FCA-BC33-DCD32381424B}"/>
                </a:ext>
              </a:extLst>
            </p:cNvPr>
            <p:cNvSpPr txBox="1"/>
            <p:nvPr/>
          </p:nvSpPr>
          <p:spPr>
            <a:xfrm>
              <a:off x="8093393" y="1173416"/>
              <a:ext cx="2125903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360EE"/>
                  </a:solidFill>
                  <a:effectLst>
                    <a:glow rad="127000">
                      <a:srgbClr val="FFFFFF"/>
                    </a:glow>
                  </a:effectLst>
                  <a:uLnTx/>
                  <a:uFillTx/>
                  <a:latin typeface="Yu Gothic UI"/>
                  <a:ea typeface="游明朝"/>
                  <a:cs typeface="+mn-cs"/>
                </a:rPr>
                <a:t>J-PARC-HI</a:t>
              </a:r>
              <a:endPara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360EE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A5CBBD23-C222-4473-9E33-5F78CF568BB9}"/>
              </a:ext>
            </a:extLst>
          </p:cNvPr>
          <p:cNvSpPr txBox="1"/>
          <p:nvPr/>
        </p:nvSpPr>
        <p:spPr>
          <a:xfrm>
            <a:off x="10452843" y="4593326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1E5E99"/>
                </a:solidFill>
                <a:effectLst>
                  <a:glow rad="127000">
                    <a:srgbClr val="FFFFFF">
                      <a:alpha val="78000"/>
                    </a:srgbClr>
                  </a:glow>
                </a:effectLst>
                <a:uLnTx/>
                <a:uFillTx/>
                <a:latin typeface="Yu Gothic UI"/>
                <a:ea typeface="游明朝"/>
                <a:cs typeface="+mn-cs"/>
              </a:rPr>
              <a:t>RHIC-BES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E5E99"/>
              </a:solidFill>
              <a:effectLst>
                <a:glow rad="127000">
                  <a:srgbClr val="FFFFFF">
                    <a:alpha val="78000"/>
                  </a:srgbClr>
                </a:glow>
              </a:effectLst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E87742C5-E978-4A23-A4A3-33762CFF8BCD}"/>
              </a:ext>
            </a:extLst>
          </p:cNvPr>
          <p:cNvSpPr txBox="1"/>
          <p:nvPr/>
        </p:nvSpPr>
        <p:spPr>
          <a:xfrm>
            <a:off x="7633598" y="4270151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1E5E99"/>
                </a:solidFill>
                <a:effectLst>
                  <a:glow rad="127000">
                    <a:srgbClr val="FFFFFF">
                      <a:alpha val="78000"/>
                    </a:srgbClr>
                  </a:glow>
                </a:effectLst>
                <a:uLnTx/>
                <a:uFillTx/>
                <a:latin typeface="Yu Gothic UI"/>
                <a:ea typeface="游明朝"/>
                <a:cs typeface="+mn-cs"/>
              </a:rPr>
              <a:t>RHIC-BES-FXT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E5E99"/>
              </a:solidFill>
              <a:effectLst>
                <a:glow rad="127000">
                  <a:srgbClr val="FFFFFF">
                    <a:alpha val="78000"/>
                  </a:srgbClr>
                </a:glow>
              </a:effectLst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A3DB02B3-E16A-433B-AE1C-5243423DBA62}"/>
              </a:ext>
            </a:extLst>
          </p:cNvPr>
          <p:cNvSpPr txBox="1"/>
          <p:nvPr/>
        </p:nvSpPr>
        <p:spPr>
          <a:xfrm>
            <a:off x="9914219" y="3655289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E25A60"/>
                </a:solidFill>
                <a:effectLst>
                  <a:glow rad="127000">
                    <a:srgbClr val="FFFFFF">
                      <a:alpha val="78000"/>
                    </a:srgbClr>
                  </a:glow>
                </a:effectLst>
                <a:uLnTx/>
                <a:uFillTx/>
                <a:latin typeface="Yu Gothic UI"/>
                <a:ea typeface="游明朝"/>
                <a:cs typeface="+mn-cs"/>
              </a:rPr>
              <a:t>NA61/SHINE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25A60"/>
              </a:solidFill>
              <a:effectLst>
                <a:glow rad="127000">
                  <a:srgbClr val="FFFFFF">
                    <a:alpha val="78000"/>
                  </a:srgbClr>
                </a:glow>
              </a:effectLst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28DE713B-2B21-48AE-A0CB-5F95D9EE9169}"/>
              </a:ext>
            </a:extLst>
          </p:cNvPr>
          <p:cNvCxnSpPr>
            <a:cxnSpLocks/>
          </p:cNvCxnSpPr>
          <p:nvPr/>
        </p:nvCxnSpPr>
        <p:spPr>
          <a:xfrm>
            <a:off x="8481060" y="1945113"/>
            <a:ext cx="644651" cy="0"/>
          </a:xfrm>
          <a:prstGeom prst="line">
            <a:avLst/>
          </a:prstGeom>
          <a:ln w="254000" cap="rnd">
            <a:solidFill>
              <a:schemeClr val="accent4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6E5F6B85-B29C-4636-BDE4-D1FDE13CC21F}"/>
              </a:ext>
            </a:extLst>
          </p:cNvPr>
          <p:cNvSpPr txBox="1"/>
          <p:nvPr/>
        </p:nvSpPr>
        <p:spPr>
          <a:xfrm>
            <a:off x="8033840" y="2094422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6858A"/>
                </a:solidFill>
                <a:effectLst>
                  <a:glow rad="127000">
                    <a:srgbClr val="FFFFFF">
                      <a:alpha val="78000"/>
                    </a:srgbClr>
                  </a:glow>
                </a:effectLst>
                <a:uLnTx/>
                <a:uFillTx/>
                <a:latin typeface="Yu Gothic UI"/>
                <a:ea typeface="游明朝"/>
                <a:cs typeface="+mn-cs"/>
              </a:rPr>
              <a:t>FAIR-CBM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6858A"/>
              </a:solidFill>
              <a:effectLst>
                <a:glow rad="127000">
                  <a:srgbClr val="FFFFFF">
                    <a:alpha val="78000"/>
                  </a:srgbClr>
                </a:glow>
              </a:effectLst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91C3C3AB-4DE7-48DC-958E-4565CD526B4D}"/>
              </a:ext>
            </a:extLst>
          </p:cNvPr>
          <p:cNvCxnSpPr>
            <a:cxnSpLocks/>
          </p:cNvCxnSpPr>
          <p:nvPr/>
        </p:nvCxnSpPr>
        <p:spPr>
          <a:xfrm>
            <a:off x="8195310" y="3535354"/>
            <a:ext cx="331470" cy="0"/>
          </a:xfrm>
          <a:prstGeom prst="line">
            <a:avLst/>
          </a:prstGeom>
          <a:ln w="254000" cap="rnd">
            <a:solidFill>
              <a:schemeClr val="accent6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DB360161-4955-4EFE-9EA8-51F35FA23C59}"/>
              </a:ext>
            </a:extLst>
          </p:cNvPr>
          <p:cNvSpPr txBox="1"/>
          <p:nvPr/>
        </p:nvSpPr>
        <p:spPr>
          <a:xfrm>
            <a:off x="7778193" y="3610265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D9DB2"/>
                </a:solidFill>
                <a:effectLst>
                  <a:glow rad="127000">
                    <a:srgbClr val="FFFFFF">
                      <a:alpha val="78000"/>
                    </a:srgbClr>
                  </a:glow>
                </a:effectLst>
                <a:uLnTx/>
                <a:uFillTx/>
                <a:latin typeface="Yu Gothic UI"/>
                <a:ea typeface="游明朝"/>
                <a:cs typeface="+mn-cs"/>
              </a:rPr>
              <a:t>HADES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D9DB2"/>
              </a:solidFill>
              <a:effectLst>
                <a:glow rad="127000">
                  <a:srgbClr val="FFFFFF">
                    <a:alpha val="78000"/>
                  </a:srgbClr>
                </a:glow>
              </a:effectLst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FD8A513-7965-477D-BDA8-57FD58546985}"/>
              </a:ext>
            </a:extLst>
          </p:cNvPr>
          <p:cNvSpPr txBox="1"/>
          <p:nvPr/>
        </p:nvSpPr>
        <p:spPr>
          <a:xfrm>
            <a:off x="8948247" y="3298971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363E48"/>
                </a:solidFill>
                <a:effectLst>
                  <a:glow rad="127000">
                    <a:srgbClr val="FFFFFF">
                      <a:alpha val="78000"/>
                    </a:srgbClr>
                  </a:glow>
                </a:effectLst>
                <a:uLnTx/>
                <a:uFillTx/>
                <a:latin typeface="Yu Gothic UI"/>
                <a:ea typeface="游明朝"/>
                <a:cs typeface="+mn-cs"/>
              </a:rPr>
              <a:t>NICA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63E48"/>
              </a:solidFill>
              <a:effectLst>
                <a:glow rad="127000">
                  <a:srgbClr val="FFFFFF">
                    <a:alpha val="78000"/>
                  </a:srgbClr>
                </a:glow>
              </a:effectLst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AE56AE5-AC08-44E3-8E75-34F96361F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3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CE6D06D-AF6E-46FF-913C-F4D347AED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5377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1 </a:t>
            </a:r>
            <a:r>
              <a:rPr kumimoji="1" lang="en-US" altLang="ja-JP" sz="3200" dirty="0"/>
              <a:t>Event-by-event fluctuations of conserved charges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2 </a:t>
            </a:r>
            <a:r>
              <a:rPr kumimoji="1" lang="en-US" altLang="ja-JP" sz="3200" dirty="0"/>
              <a:t>Dilepton production rate at ultra-low-mass region </a:t>
            </a:r>
          </a:p>
          <a:p>
            <a:pPr marL="0" indent="0">
              <a:lnSpc>
                <a:spcPct val="50000"/>
              </a:lnSpc>
              <a:buNone/>
            </a:pPr>
            <a:r>
              <a:rPr kumimoji="1" lang="en-US" altLang="ja-JP" sz="3200" dirty="0"/>
              <a:t>       </a:t>
            </a:r>
            <a:r>
              <a:rPr kumimoji="1" lang="en-US" altLang="ja-JP" dirty="0"/>
              <a:t>  </a:t>
            </a:r>
            <a:r>
              <a:rPr kumimoji="1" lang="en-US" altLang="ja-JP" sz="3200" dirty="0"/>
              <a:t>as a signal of QCD phase transitions</a:t>
            </a:r>
            <a:endParaRPr lang="en-US" altLang="ja-JP" sz="3200" dirty="0"/>
          </a:p>
          <a:p>
            <a:pPr marL="0" indent="0">
              <a:buNone/>
            </a:pPr>
            <a:r>
              <a:rPr kumimoji="1" lang="en-US" altLang="ja-JP" sz="8000" dirty="0">
                <a:solidFill>
                  <a:schemeClr val="accent2"/>
                </a:solidFill>
              </a:rPr>
              <a:t>3</a:t>
            </a:r>
            <a:r>
              <a:rPr kumimoji="1" lang="en-US" altLang="ja-JP" sz="8000" dirty="0"/>
              <a:t> </a:t>
            </a:r>
            <a:r>
              <a:rPr kumimoji="1" lang="en-US" altLang="ja-JP" sz="3200" dirty="0"/>
              <a:t>Event selections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7151A27-720F-4084-B7A2-9506BC95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Three Topics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2AD56-DB8D-4187-B587-3AA5F41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59154-2475-4AD7-8B48-BE212B0214A1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763818-3ACA-4AF9-8E18-793F330E08BE}"/>
              </a:ext>
            </a:extLst>
          </p:cNvPr>
          <p:cNvSpPr txBox="1"/>
          <p:nvPr/>
        </p:nvSpPr>
        <p:spPr>
          <a:xfrm>
            <a:off x="8324511" y="2544684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Esumi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Nonaka, 2205.10030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76D671-A437-497F-8FD9-62870474652C}"/>
              </a:ext>
            </a:extLst>
          </p:cNvPr>
          <p:cNvSpPr txBox="1"/>
          <p:nvPr/>
        </p:nvSpPr>
        <p:spPr>
          <a:xfrm>
            <a:off x="3339813" y="4351833"/>
            <a:ext cx="855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Talk by Nishimura, yesterday; Nishimura, 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Kunihiro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2302.03191; 2201.01963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75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63B9436-6EBD-4F47-8646-096D47111D53}"/>
              </a:ext>
            </a:extLst>
          </p:cNvPr>
          <p:cNvSpPr/>
          <p:nvPr/>
        </p:nvSpPr>
        <p:spPr>
          <a:xfrm>
            <a:off x="322083" y="1061758"/>
            <a:ext cx="9792684" cy="2452359"/>
          </a:xfrm>
          <a:prstGeom prst="roundRect">
            <a:avLst>
              <a:gd name="adj" fmla="val 10556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994416F-8C7B-4465-9227-A1570569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Fluctuations, Cumulants of Conserved Charges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4 \rangle_c / \langle N_{\rm B}^2 \rangle_c&#10;\end{align*}&lt;/body&gt;&#10;  &lt;fcolor&gt;FF000000&lt;/fcolor&gt;&#10;  &lt;bcolor&gt;FFFFFFFF&lt;/bcolor&gt;&#10;  &lt;transparent&gt;True&lt;/transparent&gt;&#10;  &lt;resolution&gt;1800&lt;/resolution&gt;&#10;  &lt;imageh&gt;281&lt;/imageh&gt;&#10;  &lt;imagew&gt;1375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5BA2FABE-2CAA-47CD-9527-6011BF234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979" y="3633282"/>
            <a:ext cx="1455207" cy="297392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D017F6B-9F36-498F-9065-927A484C00B0}"/>
              </a:ext>
            </a:extLst>
          </p:cNvPr>
          <p:cNvGrpSpPr/>
          <p:nvPr/>
        </p:nvGrpSpPr>
        <p:grpSpPr>
          <a:xfrm>
            <a:off x="7544602" y="3930674"/>
            <a:ext cx="4188322" cy="2879887"/>
            <a:chOff x="4683865" y="1979842"/>
            <a:chExt cx="4188322" cy="2879887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E0ADA71-68FF-4A96-ABEA-66B98DC41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3865" y="1979842"/>
              <a:ext cx="4188322" cy="2879887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42414BF-92AC-46DC-8977-A467B6FF7558}"/>
                </a:ext>
              </a:extLst>
            </p:cNvPr>
            <p:cNvSpPr txBox="1"/>
            <p:nvPr/>
          </p:nvSpPr>
          <p:spPr>
            <a:xfrm>
              <a:off x="6778026" y="3419785"/>
              <a:ext cx="1755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HOT-QCD 2017</a:t>
              </a:r>
              <a:endParaRPr kumimoji="1" lang="ja-JP" altLang="en-US" sz="2000" dirty="0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0C21D30-637B-44C6-B955-1D6F1ADAED32}"/>
              </a:ext>
            </a:extLst>
          </p:cNvPr>
          <p:cNvSpPr txBox="1"/>
          <p:nvPr/>
        </p:nvSpPr>
        <p:spPr>
          <a:xfrm>
            <a:off x="533107" y="1765602"/>
            <a:ext cx="95192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Divergence and sign change at the QCD-CP. </a:t>
            </a:r>
            <a:r>
              <a:rPr lang="en-US" altLang="ja-JP" dirty="0">
                <a:solidFill>
                  <a:srgbClr val="0070C0"/>
                </a:solidFill>
              </a:rPr>
              <a:t>Stephanov,’09; Asakawa, </a:t>
            </a:r>
            <a:r>
              <a:rPr lang="en-US" altLang="ja-JP" dirty="0" err="1">
                <a:solidFill>
                  <a:srgbClr val="0070C0"/>
                </a:solidFill>
              </a:rPr>
              <a:t>Ejiri</a:t>
            </a:r>
            <a:r>
              <a:rPr lang="en-US" altLang="ja-JP" dirty="0">
                <a:solidFill>
                  <a:srgbClr val="0070C0"/>
                </a:solidFill>
              </a:rPr>
              <a:t>, MK,’09</a:t>
            </a:r>
            <a:endParaRPr lang="en-US" altLang="ja-JP" sz="24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Volume dependence is canceled out in ratio. </a:t>
            </a:r>
            <a:r>
              <a:rPr lang="en-US" altLang="ja-JP" dirty="0" err="1">
                <a:solidFill>
                  <a:srgbClr val="0070C0"/>
                </a:solidFill>
              </a:rPr>
              <a:t>Ejiri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err="1">
                <a:solidFill>
                  <a:srgbClr val="0070C0"/>
                </a:solidFill>
              </a:rPr>
              <a:t>Karsch</a:t>
            </a:r>
            <a:r>
              <a:rPr lang="en-US" altLang="ja-JP" dirty="0">
                <a:solidFill>
                  <a:srgbClr val="0070C0"/>
                </a:solidFill>
              </a:rPr>
              <a:t>, Redlich,’05</a:t>
            </a:r>
            <a:endParaRPr lang="en-US" altLang="ja-JP" sz="24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Direct comparison with lattice QCD simulations.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Slower</a:t>
            </a:r>
            <a:r>
              <a:rPr lang="ja-JP" altLang="en-US" sz="2400" dirty="0"/>
              <a:t> </a:t>
            </a:r>
            <a:r>
              <a:rPr lang="en-US" altLang="ja-JP" sz="2400" dirty="0"/>
              <a:t>diffusion.</a:t>
            </a:r>
            <a:endParaRPr kumimoji="1" lang="ja-JP" alt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4B67AE-62D1-45E8-9037-054EE9E3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33107" y="3949604"/>
            <a:ext cx="3456614" cy="245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>
            <a:extLst>
              <a:ext uri="{FF2B5EF4-FFF2-40B4-BE49-F238E27FC236}">
                <a16:creationId xmlns:a16="http://schemas.microsoft.com/office/drawing/2014/main" id="{30530E26-B6AB-4273-8748-1CE086EFA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58" y="3850454"/>
            <a:ext cx="848748" cy="37917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E09156-96BB-4975-8377-6C9296D95B95}"/>
              </a:ext>
            </a:extLst>
          </p:cNvPr>
          <p:cNvSpPr txBox="1"/>
          <p:nvPr/>
        </p:nvSpPr>
        <p:spPr>
          <a:xfrm>
            <a:off x="1434349" y="6488668"/>
            <a:ext cx="258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Asakawa,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MK (2009)</a:t>
            </a:r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110CCC6-4AF2-48E9-A36A-D8F6480A1C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550" y="3918421"/>
            <a:ext cx="2739768" cy="253889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9D41C1-6D37-4FFD-BCB0-A6E6E1F5007C}"/>
              </a:ext>
            </a:extLst>
          </p:cNvPr>
          <p:cNvSpPr txBox="1"/>
          <p:nvPr/>
        </p:nvSpPr>
        <p:spPr>
          <a:xfrm>
            <a:off x="5294941" y="6488668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Stephanov</a:t>
            </a:r>
            <a:r>
              <a:rPr kumimoji="1" lang="en-US" altLang="ja-JP" dirty="0"/>
              <a:t> (2011)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{\rm c} = \chi_m V&#10;\end{align*}&lt;/body&gt;&#10;  &lt;fcolor&gt;FF000000&lt;/fcolor&gt;&#10;  &lt;bcolor&gt;FFFFFFFF&lt;/bcolor&gt;&#10;  &lt;transparent&gt;True&lt;/transparent&gt;&#10;  &lt;resolution&gt;1800&lt;/resolution&gt;&#10;  &lt;imageh&gt;250&lt;/imageh&gt;&#10;  &lt;imagew&gt;1554&lt;/imagew&gt;&#10;  &lt;scale&gt;50&lt;/scale&gt;&#10;  &lt;cursor&gt;52&lt;/cursor&gt;&#10;&lt;/TeXTeX&gt;">
            <a:extLst>
              <a:ext uri="{FF2B5EF4-FFF2-40B4-BE49-F238E27FC236}">
                <a16:creationId xmlns:a16="http://schemas.microsoft.com/office/drawing/2014/main" id="{D9D3DF52-BF42-4E0F-BD9E-DFBF458173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8" y="1279220"/>
            <a:ext cx="2591912" cy="416974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362953-9139-47A6-AD41-16848D89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808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A913E299-6925-4B20-A6D8-209DE46F0A8D}"/>
              </a:ext>
            </a:extLst>
          </p:cNvPr>
          <p:cNvSpPr/>
          <p:nvPr/>
        </p:nvSpPr>
        <p:spPr>
          <a:xfrm>
            <a:off x="1497651" y="5179345"/>
            <a:ext cx="6014274" cy="1631216"/>
          </a:xfrm>
          <a:prstGeom prst="roundRect">
            <a:avLst>
              <a:gd name="adj" fmla="val 10556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Experimental Results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F9642D-71C5-426B-BED2-1F8676D9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10" y="3320461"/>
            <a:ext cx="4533900" cy="330767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4C2AA74-FC8C-4839-AB9B-D05A8B947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"/>
          <a:stretch/>
        </p:blipFill>
        <p:spPr>
          <a:xfrm>
            <a:off x="341167" y="1707067"/>
            <a:ext cx="3755442" cy="335173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BBF331B-1ED5-4FB1-B0A9-8C6DEE576D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07"/>
          <a:stretch/>
        </p:blipFill>
        <p:spPr>
          <a:xfrm>
            <a:off x="4153758" y="1846561"/>
            <a:ext cx="3561492" cy="326968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E9D44D-2C50-45F8-8B1D-31D3E2191D1B}"/>
              </a:ext>
            </a:extLst>
          </p:cNvPr>
          <p:cNvSpPr txBox="1"/>
          <p:nvPr/>
        </p:nvSpPr>
        <p:spPr>
          <a:xfrm>
            <a:off x="341166" y="976976"/>
            <a:ext cx="4637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/>
              <a:t>N</a:t>
            </a:r>
            <a:r>
              <a:rPr kumimoji="1" lang="en-US" altLang="ja-JP" sz="2800" b="1" dirty="0"/>
              <a:t>et-proton number cumulants</a:t>
            </a:r>
            <a:endParaRPr kumimoji="1" lang="ja-JP" altLang="en-US" sz="2800" b="1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p^4 \rangle_{\rm c} / \langle N_p^2 \rangle_{\rm c}&#10;\end{align*}&lt;/body&gt;&#10;  &lt;fcolor&gt;FF000000&lt;/fcolor&gt;&#10;  &lt;bcolor&gt;FFFFFFFF&lt;/bcolor&gt;&#10;  &lt;transparent&gt;True&lt;/transparent&gt;&#10;  &lt;resolution&gt;1800&lt;/resolution&gt;&#10;  &lt;imageh&gt;314&lt;/imageh&gt;&#10;  &lt;imagew&gt;1346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BE09FD28-28D0-4916-9B31-D954670FD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50" y="1550712"/>
            <a:ext cx="1424516" cy="332316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p^3\rangle_{\rm c} / \langle N_p^2 \rangle_{\rm c}&#10;\end{align*}&lt;/body&gt;&#10;  &lt;fcolor&gt;FF000000&lt;/fcolor&gt;&#10;  &lt;bcolor&gt;FFFFFFFF&lt;/bcolor&gt;&#10;  &lt;transparent&gt;True&lt;/transparent&gt;&#10;  &lt;resolution&gt;1800&lt;/resolution&gt;&#10;  &lt;imageh&gt;313&lt;/imageh&gt;&#10;  &lt;imagew&gt;1346&lt;/imagew&gt;&#10;  &lt;scale&gt;50&lt;/scale&gt;&#10;  &lt;cursor&gt;76&lt;/cursor&gt;&#10;&lt;/TeXTeX&gt;">
            <a:extLst>
              <a:ext uri="{FF2B5EF4-FFF2-40B4-BE49-F238E27FC236}">
                <a16:creationId xmlns:a16="http://schemas.microsoft.com/office/drawing/2014/main" id="{3325C480-BE99-4756-9C96-1556357F7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46" y="1541438"/>
            <a:ext cx="1424516" cy="331258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F3F2C11-0C8F-469C-AFB9-0E3D940F15FB}"/>
              </a:ext>
            </a:extLst>
          </p:cNvPr>
          <p:cNvSpPr txBox="1"/>
          <p:nvPr/>
        </p:nvSpPr>
        <p:spPr>
          <a:xfrm>
            <a:off x="8499109" y="1094944"/>
            <a:ext cx="348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STAR, 2020 (2001.02852)</a:t>
            </a:r>
            <a:endParaRPr kumimoji="1" lang="ja-JP" altLang="en-US" sz="2400" dirty="0"/>
          </a:p>
        </p:txBody>
      </p:sp>
      <p:sp>
        <p:nvSpPr>
          <p:cNvPr id="30" name="下矢印 11">
            <a:extLst>
              <a:ext uri="{FF2B5EF4-FFF2-40B4-BE49-F238E27FC236}">
                <a16:creationId xmlns:a16="http://schemas.microsoft.com/office/drawing/2014/main" id="{D680F091-984F-465F-9F2B-B063883E32D2}"/>
              </a:ext>
            </a:extLst>
          </p:cNvPr>
          <p:cNvSpPr/>
          <p:nvPr/>
        </p:nvSpPr>
        <p:spPr>
          <a:xfrm>
            <a:off x="1596032" y="3799068"/>
            <a:ext cx="1245711" cy="562459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64386FF-0356-4A27-9AD4-01C36D4379D2}"/>
              </a:ext>
            </a:extLst>
          </p:cNvPr>
          <p:cNvSpPr txBox="1"/>
          <p:nvPr/>
        </p:nvSpPr>
        <p:spPr>
          <a:xfrm>
            <a:off x="1679197" y="5150329"/>
            <a:ext cx="5754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800" b="1" dirty="0"/>
              <a:t>Questions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When are these fluctuations generated?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Is the use of proton # cumulants as a proxy of baryon’s justified?</a:t>
            </a:r>
            <a:endParaRPr kumimoji="1" lang="ja-JP" altLang="en-US" sz="24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00B245C-1F94-45E0-A323-94625557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62D4285-4EDF-4C0A-BFDD-3FBEAB35444D}"/>
              </a:ext>
            </a:extLst>
          </p:cNvPr>
          <p:cNvSpPr/>
          <p:nvPr/>
        </p:nvSpPr>
        <p:spPr>
          <a:xfrm>
            <a:off x="7920823" y="1889626"/>
            <a:ext cx="4149257" cy="1299622"/>
          </a:xfrm>
          <a:prstGeom prst="roundRect">
            <a:avLst>
              <a:gd name="adj" fmla="val 10556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32FDD9B-261C-485F-9398-EDAB65F8306B}"/>
              </a:ext>
            </a:extLst>
          </p:cNvPr>
          <p:cNvSpPr txBox="1"/>
          <p:nvPr/>
        </p:nvSpPr>
        <p:spPr>
          <a:xfrm>
            <a:off x="8012263" y="1942297"/>
            <a:ext cx="4057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Non-</a:t>
            </a:r>
            <a:r>
              <a:rPr lang="en-US" altLang="ja-JP" sz="2400" dirty="0"/>
              <a:t>P</a:t>
            </a:r>
            <a:r>
              <a:rPr kumimoji="1" lang="en-US" altLang="ja-JP" sz="2400" dirty="0"/>
              <a:t>oisson and non-monotonic behaviors </a:t>
            </a:r>
            <a:r>
              <a:rPr lang="en-US" altLang="ja-JP" sz="2400" dirty="0"/>
              <a:t>of</a:t>
            </a:r>
            <a:r>
              <a:rPr kumimoji="1" lang="en-US" altLang="ja-JP" sz="2400" dirty="0"/>
              <a:t> the higher order cumulants.</a:t>
            </a:r>
          </a:p>
        </p:txBody>
      </p:sp>
    </p:spTree>
    <p:extLst>
      <p:ext uri="{BB962C8B-B14F-4D97-AF65-F5344CB8AC3E}">
        <p14:creationId xmlns:p14="http://schemas.microsoft.com/office/powerpoint/2010/main" val="164734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Evolution of Conserved-charge Fluctuations</a:t>
            </a:r>
            <a:endParaRPr kumimoji="1" lang="ja-JP" altLang="en-US" dirty="0"/>
          </a:p>
        </p:txBody>
      </p:sp>
      <p:sp>
        <p:nvSpPr>
          <p:cNvPr id="417" name="正方形/長方形 416"/>
          <p:cNvSpPr/>
          <p:nvPr/>
        </p:nvSpPr>
        <p:spPr>
          <a:xfrm>
            <a:off x="353814" y="1598344"/>
            <a:ext cx="4896544" cy="829838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18" name="円/楕円 3"/>
          <p:cNvSpPr/>
          <p:nvPr/>
        </p:nvSpPr>
        <p:spPr>
          <a:xfrm>
            <a:off x="2578019" y="225796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19" name="円/楕円 4"/>
          <p:cNvSpPr/>
          <p:nvPr/>
        </p:nvSpPr>
        <p:spPr>
          <a:xfrm>
            <a:off x="3450158" y="21762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0" name="円/楕円 5"/>
          <p:cNvSpPr/>
          <p:nvPr/>
        </p:nvSpPr>
        <p:spPr>
          <a:xfrm>
            <a:off x="3710127" y="21364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6"/>
          <p:cNvSpPr/>
          <p:nvPr/>
        </p:nvSpPr>
        <p:spPr>
          <a:xfrm>
            <a:off x="1325910" y="212991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2" name="円/楕円 7"/>
          <p:cNvSpPr/>
          <p:nvPr/>
        </p:nvSpPr>
        <p:spPr>
          <a:xfrm>
            <a:off x="4674294" y="19242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3" name="円/楕円 8"/>
          <p:cNvSpPr/>
          <p:nvPr/>
        </p:nvSpPr>
        <p:spPr>
          <a:xfrm>
            <a:off x="1742713" y="172809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4" name="円/楕円 9"/>
          <p:cNvSpPr/>
          <p:nvPr/>
        </p:nvSpPr>
        <p:spPr>
          <a:xfrm>
            <a:off x="2096697" y="17192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5" name="円/楕円 10"/>
          <p:cNvSpPr/>
          <p:nvPr/>
        </p:nvSpPr>
        <p:spPr>
          <a:xfrm>
            <a:off x="1062938" y="199624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6" name="円/楕円 11"/>
          <p:cNvSpPr/>
          <p:nvPr/>
        </p:nvSpPr>
        <p:spPr>
          <a:xfrm>
            <a:off x="3306118" y="19204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7" name="円/楕円 12"/>
          <p:cNvSpPr/>
          <p:nvPr/>
        </p:nvSpPr>
        <p:spPr>
          <a:xfrm>
            <a:off x="2129329" y="22122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8" name="円/楕円 13"/>
          <p:cNvSpPr/>
          <p:nvPr/>
        </p:nvSpPr>
        <p:spPr>
          <a:xfrm>
            <a:off x="4890318" y="22039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9" name="円/楕円 14"/>
          <p:cNvSpPr/>
          <p:nvPr/>
        </p:nvSpPr>
        <p:spPr>
          <a:xfrm>
            <a:off x="1803339" y="218391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0" name="円/楕円 15"/>
          <p:cNvSpPr/>
          <p:nvPr/>
        </p:nvSpPr>
        <p:spPr>
          <a:xfrm>
            <a:off x="3818127" y="178022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1" name="円/楕円 16"/>
          <p:cNvSpPr/>
          <p:nvPr/>
        </p:nvSpPr>
        <p:spPr>
          <a:xfrm>
            <a:off x="2710751" y="199624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2" name="円/楕円 17"/>
          <p:cNvSpPr/>
          <p:nvPr/>
        </p:nvSpPr>
        <p:spPr>
          <a:xfrm>
            <a:off x="677838" y="170880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3" name="円/楕円 18"/>
          <p:cNvSpPr/>
          <p:nvPr/>
        </p:nvSpPr>
        <p:spPr>
          <a:xfrm>
            <a:off x="1001886" y="176595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4" name="円/楕円 19"/>
          <p:cNvSpPr/>
          <p:nvPr/>
        </p:nvSpPr>
        <p:spPr>
          <a:xfrm>
            <a:off x="2820410" y="17082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5" name="円/楕円 20"/>
          <p:cNvSpPr/>
          <p:nvPr/>
        </p:nvSpPr>
        <p:spPr>
          <a:xfrm>
            <a:off x="4440262" y="223394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6" name="円/楕円 21"/>
          <p:cNvSpPr/>
          <p:nvPr/>
        </p:nvSpPr>
        <p:spPr>
          <a:xfrm>
            <a:off x="4006286" y="19366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7" name="円/楕円 22"/>
          <p:cNvSpPr/>
          <p:nvPr/>
        </p:nvSpPr>
        <p:spPr>
          <a:xfrm>
            <a:off x="3262872" y="17082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8" name="円/楕円 23"/>
          <p:cNvSpPr/>
          <p:nvPr/>
        </p:nvSpPr>
        <p:spPr>
          <a:xfrm>
            <a:off x="4386262" y="165234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9" name="円/楕円 24"/>
          <p:cNvSpPr/>
          <p:nvPr/>
        </p:nvSpPr>
        <p:spPr>
          <a:xfrm>
            <a:off x="4058167" y="22504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0" name="円/楕円 25"/>
          <p:cNvSpPr/>
          <p:nvPr/>
        </p:nvSpPr>
        <p:spPr>
          <a:xfrm>
            <a:off x="514482" y="225724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1" name="円/楕円 26"/>
          <p:cNvSpPr/>
          <p:nvPr/>
        </p:nvSpPr>
        <p:spPr>
          <a:xfrm>
            <a:off x="2311448" y="186596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2" name="円/楕円 27"/>
          <p:cNvSpPr/>
          <p:nvPr/>
        </p:nvSpPr>
        <p:spPr>
          <a:xfrm>
            <a:off x="995022" y="224909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3" name="円/楕円 28"/>
          <p:cNvSpPr/>
          <p:nvPr/>
        </p:nvSpPr>
        <p:spPr>
          <a:xfrm>
            <a:off x="2982118" y="230157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4" name="円/楕円 29"/>
          <p:cNvSpPr/>
          <p:nvPr/>
        </p:nvSpPr>
        <p:spPr>
          <a:xfrm>
            <a:off x="569838" y="195837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5" name="円/楕円 30"/>
          <p:cNvSpPr/>
          <p:nvPr/>
        </p:nvSpPr>
        <p:spPr>
          <a:xfrm>
            <a:off x="1796713" y="197449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6" name="円/楕円 31"/>
          <p:cNvSpPr/>
          <p:nvPr/>
        </p:nvSpPr>
        <p:spPr>
          <a:xfrm>
            <a:off x="1361926" y="16939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7" name="円/楕円 32"/>
          <p:cNvSpPr/>
          <p:nvPr/>
        </p:nvSpPr>
        <p:spPr>
          <a:xfrm>
            <a:off x="4836318" y="17063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8" name="正方形/長方形 447"/>
          <p:cNvSpPr/>
          <p:nvPr/>
        </p:nvSpPr>
        <p:spPr>
          <a:xfrm>
            <a:off x="353814" y="2909233"/>
            <a:ext cx="4896544" cy="81519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9" name="円/楕円 35"/>
          <p:cNvSpPr/>
          <p:nvPr/>
        </p:nvSpPr>
        <p:spPr>
          <a:xfrm>
            <a:off x="4310937" y="340037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0" name="円/楕円 36"/>
          <p:cNvSpPr/>
          <p:nvPr/>
        </p:nvSpPr>
        <p:spPr>
          <a:xfrm>
            <a:off x="4836294" y="319113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1" name="円/楕円 37"/>
          <p:cNvSpPr/>
          <p:nvPr/>
        </p:nvSpPr>
        <p:spPr>
          <a:xfrm>
            <a:off x="3475102" y="339741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2" name="円/楕円 38"/>
          <p:cNvSpPr/>
          <p:nvPr/>
        </p:nvSpPr>
        <p:spPr>
          <a:xfrm>
            <a:off x="1486111" y="34534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3" name="円/楕円 39"/>
          <p:cNvSpPr/>
          <p:nvPr/>
        </p:nvSpPr>
        <p:spPr>
          <a:xfrm>
            <a:off x="3529102" y="349934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4" name="円/楕円 40"/>
          <p:cNvSpPr/>
          <p:nvPr/>
        </p:nvSpPr>
        <p:spPr>
          <a:xfrm>
            <a:off x="1420967" y="335162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5" name="円/楕円 41"/>
          <p:cNvSpPr/>
          <p:nvPr/>
        </p:nvSpPr>
        <p:spPr>
          <a:xfrm>
            <a:off x="2657716" y="339029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6" name="円/楕円 42"/>
          <p:cNvSpPr/>
          <p:nvPr/>
        </p:nvSpPr>
        <p:spPr>
          <a:xfrm>
            <a:off x="963853" y="30527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7" name="円/楕円 43"/>
          <p:cNvSpPr/>
          <p:nvPr/>
        </p:nvSpPr>
        <p:spPr>
          <a:xfrm>
            <a:off x="4717462" y="313713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8" name="円/楕円 44"/>
          <p:cNvSpPr/>
          <p:nvPr/>
        </p:nvSpPr>
        <p:spPr>
          <a:xfrm>
            <a:off x="581196" y="34483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9" name="円/楕円 45"/>
          <p:cNvSpPr/>
          <p:nvPr/>
        </p:nvSpPr>
        <p:spPr>
          <a:xfrm>
            <a:off x="3947571" y="304551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0" name="円/楕円 46"/>
          <p:cNvSpPr/>
          <p:nvPr/>
        </p:nvSpPr>
        <p:spPr>
          <a:xfrm>
            <a:off x="533822" y="334038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1" name="円/楕円 47"/>
          <p:cNvSpPr/>
          <p:nvPr/>
        </p:nvSpPr>
        <p:spPr>
          <a:xfrm>
            <a:off x="3583102" y="337319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2" name="円/楕円 48"/>
          <p:cNvSpPr/>
          <p:nvPr/>
        </p:nvSpPr>
        <p:spPr>
          <a:xfrm>
            <a:off x="4422227" y="346105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3" name="円/楕円 49"/>
          <p:cNvSpPr/>
          <p:nvPr/>
        </p:nvSpPr>
        <p:spPr>
          <a:xfrm>
            <a:off x="2520942" y="33812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4" name="円/楕円 50"/>
          <p:cNvSpPr/>
          <p:nvPr/>
        </p:nvSpPr>
        <p:spPr>
          <a:xfrm>
            <a:off x="965471" y="319246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5" name="円/楕円 51"/>
          <p:cNvSpPr/>
          <p:nvPr/>
        </p:nvSpPr>
        <p:spPr>
          <a:xfrm>
            <a:off x="2591912" y="344542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6" name="円/楕円 52"/>
          <p:cNvSpPr/>
          <p:nvPr/>
        </p:nvSpPr>
        <p:spPr>
          <a:xfrm>
            <a:off x="2130303" y="311231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7" name="円/楕円 53"/>
          <p:cNvSpPr/>
          <p:nvPr/>
        </p:nvSpPr>
        <p:spPr>
          <a:xfrm>
            <a:off x="3081906" y="305112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8" name="円/楕円 54"/>
          <p:cNvSpPr/>
          <p:nvPr/>
        </p:nvSpPr>
        <p:spPr>
          <a:xfrm>
            <a:off x="3006680" y="31591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9" name="円/楕円 55"/>
          <p:cNvSpPr/>
          <p:nvPr/>
        </p:nvSpPr>
        <p:spPr>
          <a:xfrm>
            <a:off x="4001571" y="317874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0" name="円/楕円 56"/>
          <p:cNvSpPr/>
          <p:nvPr/>
        </p:nvSpPr>
        <p:spPr>
          <a:xfrm>
            <a:off x="4824046" y="308313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1" name="円/楕円 57"/>
          <p:cNvSpPr/>
          <p:nvPr/>
        </p:nvSpPr>
        <p:spPr>
          <a:xfrm>
            <a:off x="1378111" y="344580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2" name="円/楕円 58"/>
          <p:cNvSpPr/>
          <p:nvPr/>
        </p:nvSpPr>
        <p:spPr>
          <a:xfrm>
            <a:off x="2974051" y="304021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3" name="円/楕円 59"/>
          <p:cNvSpPr/>
          <p:nvPr/>
        </p:nvSpPr>
        <p:spPr>
          <a:xfrm>
            <a:off x="471633" y="34443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4" name="円/楕円 60"/>
          <p:cNvSpPr/>
          <p:nvPr/>
        </p:nvSpPr>
        <p:spPr>
          <a:xfrm>
            <a:off x="4418086" y="334637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5" name="円/楕円 61"/>
          <p:cNvSpPr/>
          <p:nvPr/>
        </p:nvSpPr>
        <p:spPr>
          <a:xfrm>
            <a:off x="2059432" y="305831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6" name="円/楕円 62"/>
          <p:cNvSpPr/>
          <p:nvPr/>
        </p:nvSpPr>
        <p:spPr>
          <a:xfrm>
            <a:off x="2073158" y="3189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7" name="円/楕円 63"/>
          <p:cNvSpPr/>
          <p:nvPr/>
        </p:nvSpPr>
        <p:spPr>
          <a:xfrm>
            <a:off x="1073471" y="31430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8" name="円/楕円 64"/>
          <p:cNvSpPr/>
          <p:nvPr/>
        </p:nvSpPr>
        <p:spPr>
          <a:xfrm>
            <a:off x="3876877" y="315351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9" name="円/楕円 65"/>
          <p:cNvSpPr/>
          <p:nvPr/>
        </p:nvSpPr>
        <p:spPr>
          <a:xfrm>
            <a:off x="3846238" y="301076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0" name="円/楕円 66"/>
          <p:cNvSpPr/>
          <p:nvPr/>
        </p:nvSpPr>
        <p:spPr>
          <a:xfrm>
            <a:off x="1974030" y="301076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1" name="円/楕円 67"/>
          <p:cNvSpPr/>
          <p:nvPr/>
        </p:nvSpPr>
        <p:spPr>
          <a:xfrm>
            <a:off x="2478086" y="329237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2" name="円/楕円 68"/>
          <p:cNvSpPr/>
          <p:nvPr/>
        </p:nvSpPr>
        <p:spPr>
          <a:xfrm>
            <a:off x="4278286" y="329237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3" name="円/楕円 69"/>
          <p:cNvSpPr/>
          <p:nvPr/>
        </p:nvSpPr>
        <p:spPr>
          <a:xfrm>
            <a:off x="2910134" y="296837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4" name="円/楕円 70"/>
          <p:cNvSpPr/>
          <p:nvPr/>
        </p:nvSpPr>
        <p:spPr>
          <a:xfrm>
            <a:off x="4674294" y="301076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5" name="円/楕円 71"/>
          <p:cNvSpPr/>
          <p:nvPr/>
        </p:nvSpPr>
        <p:spPr>
          <a:xfrm>
            <a:off x="425822" y="329306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6" name="円/楕円 72"/>
          <p:cNvSpPr/>
          <p:nvPr/>
        </p:nvSpPr>
        <p:spPr>
          <a:xfrm>
            <a:off x="3414190" y="330911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7" name="円/楕円 73"/>
          <p:cNvSpPr/>
          <p:nvPr/>
        </p:nvSpPr>
        <p:spPr>
          <a:xfrm>
            <a:off x="1325958" y="329237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8" name="円/楕円 74"/>
          <p:cNvSpPr/>
          <p:nvPr/>
        </p:nvSpPr>
        <p:spPr>
          <a:xfrm>
            <a:off x="893910" y="301076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cxnSp>
        <p:nvCxnSpPr>
          <p:cNvPr id="489" name="直線コネクタ 488"/>
          <p:cNvCxnSpPr/>
          <p:nvPr/>
        </p:nvCxnSpPr>
        <p:spPr>
          <a:xfrm>
            <a:off x="1842912" y="1060127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0" name="直線コネクタ 489"/>
          <p:cNvCxnSpPr/>
          <p:nvPr/>
        </p:nvCxnSpPr>
        <p:spPr>
          <a:xfrm>
            <a:off x="3450158" y="1060127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91" name="正方形/長方形 490"/>
          <p:cNvSpPr/>
          <p:nvPr/>
        </p:nvSpPr>
        <p:spPr>
          <a:xfrm>
            <a:off x="353814" y="4389332"/>
            <a:ext cx="4896544" cy="816827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92" name="テキスト ボックス 491"/>
          <p:cNvSpPr txBox="1"/>
          <p:nvPr/>
        </p:nvSpPr>
        <p:spPr>
          <a:xfrm>
            <a:off x="353666" y="1174527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Arial"/>
              </a:rPr>
              <a:t>Quark-Gluon Plasma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93" name="テキスト ボックス 492"/>
          <p:cNvSpPr txBox="1"/>
          <p:nvPr/>
        </p:nvSpPr>
        <p:spPr>
          <a:xfrm>
            <a:off x="353666" y="2470671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prstClr val="black"/>
                </a:solidFill>
                <a:latin typeface="Arial"/>
              </a:rPr>
              <a:t>Hadronization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94" name="テキスト ボックス 493"/>
          <p:cNvSpPr txBox="1"/>
          <p:nvPr/>
        </p:nvSpPr>
        <p:spPr>
          <a:xfrm>
            <a:off x="353814" y="3982839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prstClr val="black"/>
                </a:solidFill>
                <a:latin typeface="Arial"/>
              </a:rPr>
              <a:t>Freezeout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96" name="直線矢印コネクタ 495"/>
          <p:cNvCxnSpPr/>
          <p:nvPr/>
        </p:nvCxnSpPr>
        <p:spPr>
          <a:xfrm>
            <a:off x="6110969" y="2428182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7" name="直線矢印コネクタ 496"/>
          <p:cNvCxnSpPr/>
          <p:nvPr/>
        </p:nvCxnSpPr>
        <p:spPr>
          <a:xfrm flipV="1">
            <a:off x="6471009" y="1542890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8" name="直線コネクタ 497"/>
          <p:cNvCxnSpPr/>
          <p:nvPr/>
        </p:nvCxnSpPr>
        <p:spPr>
          <a:xfrm>
            <a:off x="6484974" y="2214077"/>
            <a:ext cx="1656184" cy="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00" name="フリーフォーム 499"/>
          <p:cNvSpPr/>
          <p:nvPr/>
        </p:nvSpPr>
        <p:spPr>
          <a:xfrm>
            <a:off x="6475983" y="4542558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pic>
        <p:nvPicPr>
          <p:cNvPr id="50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2068144"/>
            <a:ext cx="829737" cy="261720"/>
          </a:xfrm>
          <a:prstGeom prst="rect">
            <a:avLst/>
          </a:prstGeom>
        </p:spPr>
      </p:pic>
      <p:pic>
        <p:nvPicPr>
          <p:cNvPr id="50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1672098"/>
            <a:ext cx="834051" cy="230084"/>
          </a:xfrm>
          <a:prstGeom prst="rect">
            <a:avLst/>
          </a:prstGeom>
        </p:spPr>
      </p:pic>
      <p:cxnSp>
        <p:nvCxnSpPr>
          <p:cNvPr id="503" name="直線コネクタ 502"/>
          <p:cNvCxnSpPr/>
          <p:nvPr/>
        </p:nvCxnSpPr>
        <p:spPr>
          <a:xfrm flipV="1">
            <a:off x="6484974" y="2203856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04" name="直線コネクタ 503"/>
          <p:cNvCxnSpPr/>
          <p:nvPr/>
        </p:nvCxnSpPr>
        <p:spPr>
          <a:xfrm flipV="1">
            <a:off x="6471009" y="1780112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05" name="直線矢印コネクタ 504"/>
          <p:cNvCxnSpPr/>
          <p:nvPr/>
        </p:nvCxnSpPr>
        <p:spPr>
          <a:xfrm>
            <a:off x="6110969" y="3796334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6" name="直線矢印コネクタ 505"/>
          <p:cNvCxnSpPr/>
          <p:nvPr/>
        </p:nvCxnSpPr>
        <p:spPr>
          <a:xfrm flipV="1">
            <a:off x="6471009" y="2911042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0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3436296"/>
            <a:ext cx="829737" cy="261720"/>
          </a:xfrm>
          <a:prstGeom prst="rect">
            <a:avLst/>
          </a:prstGeom>
        </p:spPr>
      </p:pic>
      <p:pic>
        <p:nvPicPr>
          <p:cNvPr id="50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3040250"/>
            <a:ext cx="834051" cy="230084"/>
          </a:xfrm>
          <a:prstGeom prst="rect">
            <a:avLst/>
          </a:prstGeom>
        </p:spPr>
      </p:pic>
      <p:cxnSp>
        <p:nvCxnSpPr>
          <p:cNvPr id="510" name="直線コネクタ 509"/>
          <p:cNvCxnSpPr/>
          <p:nvPr/>
        </p:nvCxnSpPr>
        <p:spPr>
          <a:xfrm flipV="1">
            <a:off x="6484974" y="357200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1" name="直線コネクタ 510"/>
          <p:cNvCxnSpPr/>
          <p:nvPr/>
        </p:nvCxnSpPr>
        <p:spPr>
          <a:xfrm flipV="1">
            <a:off x="6471009" y="3148264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2" name="直線矢印コネクタ 511"/>
          <p:cNvCxnSpPr/>
          <p:nvPr/>
        </p:nvCxnSpPr>
        <p:spPr>
          <a:xfrm>
            <a:off x="6110969" y="5185684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3" name="直線矢印コネクタ 512"/>
          <p:cNvCxnSpPr/>
          <p:nvPr/>
        </p:nvCxnSpPr>
        <p:spPr>
          <a:xfrm flipV="1">
            <a:off x="6471009" y="4300392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1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4825646"/>
            <a:ext cx="829737" cy="261720"/>
          </a:xfrm>
          <a:prstGeom prst="rect">
            <a:avLst/>
          </a:prstGeom>
        </p:spPr>
      </p:pic>
      <p:pic>
        <p:nvPicPr>
          <p:cNvPr id="516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4429600"/>
            <a:ext cx="834051" cy="230084"/>
          </a:xfrm>
          <a:prstGeom prst="rect">
            <a:avLst/>
          </a:prstGeom>
        </p:spPr>
      </p:pic>
      <p:cxnSp>
        <p:nvCxnSpPr>
          <p:cNvPr id="517" name="直線コネクタ 516"/>
          <p:cNvCxnSpPr/>
          <p:nvPr/>
        </p:nvCxnSpPr>
        <p:spPr>
          <a:xfrm flipV="1">
            <a:off x="6484974" y="496135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8" name="直線コネクタ 517"/>
          <p:cNvCxnSpPr/>
          <p:nvPr/>
        </p:nvCxnSpPr>
        <p:spPr>
          <a:xfrm flipV="1">
            <a:off x="6471009" y="4537614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9" name="直線コネクタ 518"/>
          <p:cNvCxnSpPr/>
          <p:nvPr/>
        </p:nvCxnSpPr>
        <p:spPr>
          <a:xfrm>
            <a:off x="6505368" y="3580312"/>
            <a:ext cx="1656184" cy="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20" name="下矢印 519"/>
          <p:cNvSpPr/>
          <p:nvPr/>
        </p:nvSpPr>
        <p:spPr>
          <a:xfrm>
            <a:off x="4548286" y="350200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1" name="円/楕円 136"/>
          <p:cNvSpPr/>
          <p:nvPr/>
        </p:nvSpPr>
        <p:spPr>
          <a:xfrm>
            <a:off x="4247313" y="497932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2" name="円/楕円 137"/>
          <p:cNvSpPr/>
          <p:nvPr/>
        </p:nvSpPr>
        <p:spPr>
          <a:xfrm>
            <a:off x="4828106" y="466091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3" name="円/楕円 138"/>
          <p:cNvSpPr/>
          <p:nvPr/>
        </p:nvSpPr>
        <p:spPr>
          <a:xfrm>
            <a:off x="3184267" y="47964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4" name="円/楕円 139"/>
          <p:cNvSpPr/>
          <p:nvPr/>
        </p:nvSpPr>
        <p:spPr>
          <a:xfrm>
            <a:off x="1638511" y="46416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5" name="円/楕円 140"/>
          <p:cNvSpPr/>
          <p:nvPr/>
        </p:nvSpPr>
        <p:spPr>
          <a:xfrm>
            <a:off x="3238267" y="489837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6" name="円/楕円 141"/>
          <p:cNvSpPr/>
          <p:nvPr/>
        </p:nvSpPr>
        <p:spPr>
          <a:xfrm>
            <a:off x="1573367" y="453979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7" name="円/楕円 142"/>
          <p:cNvSpPr/>
          <p:nvPr/>
        </p:nvSpPr>
        <p:spPr>
          <a:xfrm>
            <a:off x="2558052" y="45604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8" name="円/楕円 143"/>
          <p:cNvSpPr/>
          <p:nvPr/>
        </p:nvSpPr>
        <p:spPr>
          <a:xfrm>
            <a:off x="891845" y="453412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9" name="円/楕円 144"/>
          <p:cNvSpPr/>
          <p:nvPr/>
        </p:nvSpPr>
        <p:spPr>
          <a:xfrm>
            <a:off x="4709274" y="46069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0" name="円/楕円 145"/>
          <p:cNvSpPr/>
          <p:nvPr/>
        </p:nvSpPr>
        <p:spPr>
          <a:xfrm>
            <a:off x="653204" y="49720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1" name="円/楕円 146"/>
          <p:cNvSpPr/>
          <p:nvPr/>
        </p:nvSpPr>
        <p:spPr>
          <a:xfrm>
            <a:off x="3811939" y="45808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2" name="円/楕円 147"/>
          <p:cNvSpPr/>
          <p:nvPr/>
        </p:nvSpPr>
        <p:spPr>
          <a:xfrm>
            <a:off x="605830" y="486407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3" name="円/楕円 148"/>
          <p:cNvSpPr/>
          <p:nvPr/>
        </p:nvSpPr>
        <p:spPr>
          <a:xfrm>
            <a:off x="3292267" y="477222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4" name="円/楕円 149"/>
          <p:cNvSpPr/>
          <p:nvPr/>
        </p:nvSpPr>
        <p:spPr>
          <a:xfrm>
            <a:off x="4358603" y="50400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5" name="円/楕円 150"/>
          <p:cNvSpPr/>
          <p:nvPr/>
        </p:nvSpPr>
        <p:spPr>
          <a:xfrm>
            <a:off x="2421278" y="455139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6" name="円/楕円 151"/>
          <p:cNvSpPr/>
          <p:nvPr/>
        </p:nvSpPr>
        <p:spPr>
          <a:xfrm>
            <a:off x="893463" y="46738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7" name="円/楕円 152"/>
          <p:cNvSpPr/>
          <p:nvPr/>
        </p:nvSpPr>
        <p:spPr>
          <a:xfrm>
            <a:off x="2492248" y="46155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8" name="円/楕円 153"/>
          <p:cNvSpPr/>
          <p:nvPr/>
        </p:nvSpPr>
        <p:spPr>
          <a:xfrm>
            <a:off x="2210695" y="49537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9" name="円/楕円 154"/>
          <p:cNvSpPr/>
          <p:nvPr/>
        </p:nvSpPr>
        <p:spPr>
          <a:xfrm>
            <a:off x="2730250" y="493492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0" name="円/楕円 155"/>
          <p:cNvSpPr/>
          <p:nvPr/>
        </p:nvSpPr>
        <p:spPr>
          <a:xfrm>
            <a:off x="2655024" y="504292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1" name="円/楕円 156"/>
          <p:cNvSpPr/>
          <p:nvPr/>
        </p:nvSpPr>
        <p:spPr>
          <a:xfrm>
            <a:off x="3865939" y="471411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2" name="円/楕円 157"/>
          <p:cNvSpPr/>
          <p:nvPr/>
        </p:nvSpPr>
        <p:spPr>
          <a:xfrm>
            <a:off x="4815858" y="455291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3" name="円/楕円 158"/>
          <p:cNvSpPr/>
          <p:nvPr/>
        </p:nvSpPr>
        <p:spPr>
          <a:xfrm>
            <a:off x="1530511" y="46339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4" name="円/楕円 159"/>
          <p:cNvSpPr/>
          <p:nvPr/>
        </p:nvSpPr>
        <p:spPr>
          <a:xfrm>
            <a:off x="2622395" y="49240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5" name="円/楕円 160"/>
          <p:cNvSpPr/>
          <p:nvPr/>
        </p:nvSpPr>
        <p:spPr>
          <a:xfrm>
            <a:off x="543641" y="496805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6" name="円/楕円 161"/>
          <p:cNvSpPr/>
          <p:nvPr/>
        </p:nvSpPr>
        <p:spPr>
          <a:xfrm>
            <a:off x="4354462" y="492532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7" name="円/楕円 162"/>
          <p:cNvSpPr/>
          <p:nvPr/>
        </p:nvSpPr>
        <p:spPr>
          <a:xfrm>
            <a:off x="2139824" y="489971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8" name="円/楕円 163"/>
          <p:cNvSpPr/>
          <p:nvPr/>
        </p:nvSpPr>
        <p:spPr>
          <a:xfrm>
            <a:off x="2153550" y="503053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9" name="円/楕円 164"/>
          <p:cNvSpPr/>
          <p:nvPr/>
        </p:nvSpPr>
        <p:spPr>
          <a:xfrm>
            <a:off x="1001463" y="462437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0" name="円/楕円 165"/>
          <p:cNvSpPr/>
          <p:nvPr/>
        </p:nvSpPr>
        <p:spPr>
          <a:xfrm>
            <a:off x="3741245" y="468887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1" name="円/楕円 166"/>
          <p:cNvSpPr/>
          <p:nvPr/>
        </p:nvSpPr>
        <p:spPr>
          <a:xfrm>
            <a:off x="3710606" y="4546128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2" name="円/楕円 167"/>
          <p:cNvSpPr/>
          <p:nvPr/>
        </p:nvSpPr>
        <p:spPr>
          <a:xfrm>
            <a:off x="2054422" y="485216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3" name="円/楕円 168"/>
          <p:cNvSpPr/>
          <p:nvPr/>
        </p:nvSpPr>
        <p:spPr>
          <a:xfrm>
            <a:off x="2378422" y="446253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4" name="円/楕円 169"/>
          <p:cNvSpPr/>
          <p:nvPr/>
        </p:nvSpPr>
        <p:spPr>
          <a:xfrm>
            <a:off x="4214662" y="487132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5" name="円/楕円 170"/>
          <p:cNvSpPr/>
          <p:nvPr/>
        </p:nvSpPr>
        <p:spPr>
          <a:xfrm>
            <a:off x="2558478" y="4852168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6" name="円/楕円 171"/>
          <p:cNvSpPr/>
          <p:nvPr/>
        </p:nvSpPr>
        <p:spPr>
          <a:xfrm>
            <a:off x="4666106" y="448054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7" name="円/楕円 172"/>
          <p:cNvSpPr/>
          <p:nvPr/>
        </p:nvSpPr>
        <p:spPr>
          <a:xfrm>
            <a:off x="497830" y="481675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8" name="円/楕円 173"/>
          <p:cNvSpPr/>
          <p:nvPr/>
        </p:nvSpPr>
        <p:spPr>
          <a:xfrm>
            <a:off x="3123355" y="470815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9" name="円/楕円 174"/>
          <p:cNvSpPr/>
          <p:nvPr/>
        </p:nvSpPr>
        <p:spPr>
          <a:xfrm>
            <a:off x="1478358" y="448054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60" name="円/楕円 175"/>
          <p:cNvSpPr/>
          <p:nvPr/>
        </p:nvSpPr>
        <p:spPr>
          <a:xfrm>
            <a:off x="821902" y="449212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61" name="下矢印 560"/>
          <p:cNvSpPr/>
          <p:nvPr/>
        </p:nvSpPr>
        <p:spPr>
          <a:xfrm>
            <a:off x="4530278" y="2320271"/>
            <a:ext cx="702072" cy="540057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62" name="テキスト ボックス 561"/>
          <p:cNvSpPr txBox="1"/>
          <p:nvPr/>
        </p:nvSpPr>
        <p:spPr>
          <a:xfrm>
            <a:off x="7886" y="6185522"/>
            <a:ext cx="4294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002060"/>
                </a:solidFill>
              </a:rPr>
              <a:t>Asakawa</a:t>
            </a:r>
            <a:r>
              <a:rPr lang="en-US" altLang="ja-JP" dirty="0">
                <a:solidFill>
                  <a:srgbClr val="002060"/>
                </a:solidFill>
              </a:rPr>
              <a:t>, Heinz, Muller, 2000</a:t>
            </a:r>
          </a:p>
          <a:p>
            <a:r>
              <a:rPr lang="en-US" altLang="ja-JP" dirty="0">
                <a:solidFill>
                  <a:srgbClr val="002060"/>
                </a:solidFill>
              </a:rPr>
              <a:t>Jeon, Koch, 2000; </a:t>
            </a:r>
            <a:r>
              <a:rPr lang="en-US" altLang="ja-JP" dirty="0" err="1">
                <a:solidFill>
                  <a:srgbClr val="002060"/>
                </a:solidFill>
              </a:rPr>
              <a:t>Shuryak</a:t>
            </a:r>
            <a:r>
              <a:rPr lang="en-US" altLang="ja-JP" dirty="0">
                <a:solidFill>
                  <a:srgbClr val="002060"/>
                </a:solidFill>
              </a:rPr>
              <a:t>, </a:t>
            </a:r>
            <a:r>
              <a:rPr lang="en-US" altLang="ja-JP" dirty="0" err="1">
                <a:solidFill>
                  <a:srgbClr val="002060"/>
                </a:solidFill>
              </a:rPr>
              <a:t>Stephanov</a:t>
            </a:r>
            <a:r>
              <a:rPr lang="en-US" altLang="ja-JP" dirty="0">
                <a:solidFill>
                  <a:srgbClr val="002060"/>
                </a:solidFill>
              </a:rPr>
              <a:t>, 2001</a:t>
            </a:r>
            <a:endParaRPr lang="ja-JP" altLang="en-US" dirty="0">
              <a:solidFill>
                <a:srgbClr val="002060"/>
              </a:solidFill>
            </a:endParaRPr>
          </a:p>
        </p:txBody>
      </p:sp>
      <p:sp>
        <p:nvSpPr>
          <p:cNvPr id="155" name="四角形: 角を丸くする 154">
            <a:extLst>
              <a:ext uri="{FF2B5EF4-FFF2-40B4-BE49-F238E27FC236}">
                <a16:creationId xmlns:a16="http://schemas.microsoft.com/office/drawing/2014/main" id="{51B83D63-3677-4971-B642-DF48E9109AC9}"/>
              </a:ext>
            </a:extLst>
          </p:cNvPr>
          <p:cNvSpPr/>
          <p:nvPr/>
        </p:nvSpPr>
        <p:spPr>
          <a:xfrm>
            <a:off x="9185320" y="1334160"/>
            <a:ext cx="2849938" cy="3821952"/>
          </a:xfrm>
          <a:prstGeom prst="roundRect">
            <a:avLst>
              <a:gd name="adj" fmla="val 1225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22AB4AA8-9E05-43DE-BB78-51A259417CCA}"/>
              </a:ext>
            </a:extLst>
          </p:cNvPr>
          <p:cNvSpPr/>
          <p:nvPr/>
        </p:nvSpPr>
        <p:spPr>
          <a:xfrm>
            <a:off x="9152485" y="1615222"/>
            <a:ext cx="2882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  <a:defRPr/>
            </a:pPr>
            <a:r>
              <a:rPr kumimoji="0" lang="en-US" altLang="ja-JP" sz="2400" kern="0" dirty="0">
                <a:solidFill>
                  <a:prstClr val="black"/>
                </a:solidFill>
                <a:latin typeface="Arial"/>
              </a:rPr>
              <a:t>Fluctuations of CC are modified by the diffusion.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正方形/長方形 156">
                <a:extLst>
                  <a:ext uri="{FF2B5EF4-FFF2-40B4-BE49-F238E27FC236}">
                    <a16:creationId xmlns:a16="http://schemas.microsoft.com/office/drawing/2014/main" id="{E7F3D8CF-4C9B-4FF0-BF65-6DE31CFB8A0D}"/>
                  </a:ext>
                </a:extLst>
              </p:cNvPr>
              <p:cNvSpPr/>
              <p:nvPr/>
            </p:nvSpPr>
            <p:spPr>
              <a:xfrm>
                <a:off x="9396704" y="3363403"/>
                <a:ext cx="242485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70C0"/>
                  </a:buClr>
                  <a:defRPr/>
                </a:pPr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/>
                    <a:sym typeface="Wingdings" panose="05000000000000000000" pitchFamily="2" charset="2"/>
                  </a:rPr>
                  <a:t>Relaxation time becomes longer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ja-JP" sz="2400" b="0" i="0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a:rPr kumimoji="0" lang="en-US" altLang="ja-JP" sz="24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  <m:r>
                      <a:rPr kumimoji="0" lang="en-US" altLang="ja-JP" sz="24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/>
                  </a:rPr>
                  <a:t>large.</a:t>
                </a:r>
              </a:p>
            </p:txBody>
          </p:sp>
        </mc:Choice>
        <mc:Fallback xmlns="">
          <p:sp>
            <p:nvSpPr>
              <p:cNvPr id="157" name="正方形/長方形 156">
                <a:extLst>
                  <a:ext uri="{FF2B5EF4-FFF2-40B4-BE49-F238E27FC236}">
                    <a16:creationId xmlns:a16="http://schemas.microsoft.com/office/drawing/2014/main" id="{E7F3D8CF-4C9B-4FF0-BF65-6DE31CFB8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704" y="3363403"/>
                <a:ext cx="2424850" cy="1200329"/>
              </a:xfrm>
              <a:prstGeom prst="rect">
                <a:avLst/>
              </a:prstGeom>
              <a:blipFill>
                <a:blip r:embed="rId4"/>
                <a:stretch>
                  <a:fillRect l="-2513" t="-3553" r="-5779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矢印: 下 157">
            <a:extLst>
              <a:ext uri="{FF2B5EF4-FFF2-40B4-BE49-F238E27FC236}">
                <a16:creationId xmlns:a16="http://schemas.microsoft.com/office/drawing/2014/main" id="{38511466-E2CD-4A83-BC16-519B6B9DF925}"/>
              </a:ext>
            </a:extLst>
          </p:cNvPr>
          <p:cNvSpPr/>
          <p:nvPr/>
        </p:nvSpPr>
        <p:spPr>
          <a:xfrm>
            <a:off x="9933777" y="2894709"/>
            <a:ext cx="1350705" cy="389536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C3F2020-102C-4BD7-A2D3-12016A676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34" y="5266209"/>
            <a:ext cx="577636" cy="26256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Y}&#10;\end{align*}&lt;/body&gt;&#10;  &lt;fcolor&gt;FF000000&lt;/fcolor&gt;&#10;  &lt;bcolor&gt;FFFFFFFF&lt;/bcolor&gt;&#10;  &lt;transparent&gt;True&lt;/transparent&gt;&#10;  &lt;resolution&gt;1800&lt;/resolution&gt;&#10;  &lt;imageh&gt;544&lt;/imageh&gt;&#10;  &lt;imagew&gt;741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E0D7B777-A1C3-411C-AA26-7056288941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46" y="1036793"/>
            <a:ext cx="986395" cy="72415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B58FCBF-940F-4608-A6EF-810DD67B8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34" y="2326668"/>
            <a:ext cx="407459" cy="1852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4B3243FC-72ED-451D-9CE6-9891E2B4A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34" y="3694820"/>
            <a:ext cx="407459" cy="1852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F9AB5CA5-983F-4AEB-A9C4-B02239714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34" y="5084170"/>
            <a:ext cx="407459" cy="185208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79AE4F8-81D5-4C74-979A-2D8ECE101049}"/>
              </a:ext>
            </a:extLst>
          </p:cNvPr>
          <p:cNvGrpSpPr/>
          <p:nvPr/>
        </p:nvGrpSpPr>
        <p:grpSpPr>
          <a:xfrm>
            <a:off x="6878300" y="5484392"/>
            <a:ext cx="5031755" cy="1326169"/>
            <a:chOff x="6878300" y="5484392"/>
            <a:chExt cx="5031755" cy="13261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3D00395D-1B86-4D75-8DD9-C569DFB3198E}"/>
                    </a:ext>
                  </a:extLst>
                </p:cNvPr>
                <p:cNvSpPr txBox="1"/>
                <p:nvPr/>
              </p:nvSpPr>
              <p:spPr>
                <a:xfrm>
                  <a:off x="6975933" y="5492700"/>
                  <a:ext cx="4778872" cy="12661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800" b="1" dirty="0"/>
                    <a:t>Experiments on </a:t>
                  </a:r>
                  <a14:m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⟨</m:t>
                      </m:r>
                      <m:sSubSup>
                        <m:sSubSup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  <m:sup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endParaRPr lang="en-US" altLang="ja-JP" sz="2400" b="1" dirty="0"/>
                </a:p>
                <a:p>
                  <a:pPr marL="342900" indent="-342900">
                    <a:buFont typeface="Wingdings" panose="05000000000000000000" pitchFamily="2" charset="2"/>
                    <a:buChar char="p"/>
                  </a:pPr>
                  <a:r>
                    <a:rPr lang="en-US" altLang="ja-JP" sz="2400" dirty="0"/>
                    <a:t>No QGP signal @ RHIC (’02, ’03)</a:t>
                  </a:r>
                </a:p>
                <a:p>
                  <a:pPr marL="342900" indent="-342900">
                    <a:buFont typeface="Wingdings" panose="05000000000000000000" pitchFamily="2" charset="2"/>
                    <a:buChar char="p"/>
                  </a:pPr>
                  <a:r>
                    <a:rPr kumimoji="1" lang="en-US" altLang="ja-JP" sz="2400" dirty="0"/>
                    <a:t>QGP signal</a:t>
                  </a:r>
                  <a:r>
                    <a:rPr lang="en-US" altLang="ja-JP" sz="2400" dirty="0"/>
                    <a:t>? @ ALICE (’12)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3D00395D-1B86-4D75-8DD9-C569DFB319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5933" y="5492700"/>
                  <a:ext cx="4778872" cy="1266180"/>
                </a:xfrm>
                <a:prstGeom prst="rect">
                  <a:avLst/>
                </a:prstGeom>
                <a:blipFill>
                  <a:blip r:embed="rId7"/>
                  <a:stretch>
                    <a:fillRect l="-2551" t="-5769" b="-1009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角丸四角形 27">
              <a:extLst>
                <a:ext uri="{FF2B5EF4-FFF2-40B4-BE49-F238E27FC236}">
                  <a16:creationId xmlns:a16="http://schemas.microsoft.com/office/drawing/2014/main" id="{1F95232D-11C4-4DFD-997B-C67B158680E6}"/>
                </a:ext>
              </a:extLst>
            </p:cNvPr>
            <p:cNvSpPr/>
            <p:nvPr/>
          </p:nvSpPr>
          <p:spPr>
            <a:xfrm>
              <a:off x="6878300" y="5484392"/>
              <a:ext cx="5031755" cy="1326169"/>
            </a:xfrm>
            <a:prstGeom prst="roundRect">
              <a:avLst>
                <a:gd name="adj" fmla="val 7243"/>
              </a:avLst>
            </a:prstGeom>
            <a:noFill/>
            <a:ln w="38100" cap="flat" cmpd="sng" algn="ctr">
              <a:solidFill>
                <a:srgbClr val="1525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</p:grp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AB673F-6AC9-420C-9FC9-6FEFCA42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594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6369C38-D6F5-4A84-A30A-24F67CF35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Nucleon’s Isospin as Two Sides of a Coin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64E380-8A7A-4E18-B430-1B12DCEA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円/楕円 2">
            <a:extLst>
              <a:ext uri="{FF2B5EF4-FFF2-40B4-BE49-F238E27FC236}">
                <a16:creationId xmlns:a16="http://schemas.microsoft.com/office/drawing/2014/main" id="{446577C3-6B74-45C7-A808-088C0D67FAD2}"/>
              </a:ext>
            </a:extLst>
          </p:cNvPr>
          <p:cNvSpPr/>
          <p:nvPr/>
        </p:nvSpPr>
        <p:spPr>
          <a:xfrm>
            <a:off x="3181896" y="1709192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左中かっこ 8">
            <a:extLst>
              <a:ext uri="{FF2B5EF4-FFF2-40B4-BE49-F238E27FC236}">
                <a16:creationId xmlns:a16="http://schemas.microsoft.com/office/drawing/2014/main" id="{67569055-845D-4390-AF72-0F5DE6F6F32F}"/>
              </a:ext>
            </a:extLst>
          </p:cNvPr>
          <p:cNvSpPr/>
          <p:nvPr/>
        </p:nvSpPr>
        <p:spPr>
          <a:xfrm rot="5400000">
            <a:off x="3253904" y="14211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" name="円/楕円 8">
            <a:extLst>
              <a:ext uri="{FF2B5EF4-FFF2-40B4-BE49-F238E27FC236}">
                <a16:creationId xmlns:a16="http://schemas.microsoft.com/office/drawing/2014/main" id="{8790AE8D-DBD7-4102-A473-A47779FCDDA7}"/>
              </a:ext>
            </a:extLst>
          </p:cNvPr>
          <p:cNvSpPr/>
          <p:nvPr/>
        </p:nvSpPr>
        <p:spPr>
          <a:xfrm>
            <a:off x="2151790" y="35814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円/楕円 9">
            <a:extLst>
              <a:ext uri="{FF2B5EF4-FFF2-40B4-BE49-F238E27FC236}">
                <a16:creationId xmlns:a16="http://schemas.microsoft.com/office/drawing/2014/main" id="{727B5210-B4F0-4316-8C13-C18DE3966BB5}"/>
              </a:ext>
            </a:extLst>
          </p:cNvPr>
          <p:cNvSpPr/>
          <p:nvPr/>
        </p:nvSpPr>
        <p:spPr>
          <a:xfrm>
            <a:off x="4190008" y="35814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580A54-FB8D-4D10-8848-77A8385AE405}"/>
              </a:ext>
            </a:extLst>
          </p:cNvPr>
          <p:cNvSpPr txBox="1"/>
          <p:nvPr/>
        </p:nvSpPr>
        <p:spPr>
          <a:xfrm>
            <a:off x="3361552" y="18532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350193A-B58F-4CDF-824F-805D4CC844A6}"/>
              </a:ext>
            </a:extLst>
          </p:cNvPr>
          <p:cNvSpPr txBox="1"/>
          <p:nvPr/>
        </p:nvSpPr>
        <p:spPr>
          <a:xfrm>
            <a:off x="2355313" y="37044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>
                <a:solidFill>
                  <a:prstClr val="black"/>
                </a:solidFill>
              </a:rPr>
              <a:t>p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EAF617B-F946-4455-9279-F08D66CBFF02}"/>
              </a:ext>
            </a:extLst>
          </p:cNvPr>
          <p:cNvSpPr txBox="1"/>
          <p:nvPr/>
        </p:nvSpPr>
        <p:spPr>
          <a:xfrm>
            <a:off x="4393531" y="36969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7748374-6808-4CB4-BE25-BAF7EDE2CB84}"/>
              </a:ext>
            </a:extLst>
          </p:cNvPr>
          <p:cNvSpPr txBox="1"/>
          <p:nvPr/>
        </p:nvSpPr>
        <p:spPr>
          <a:xfrm>
            <a:off x="2209359" y="4966101"/>
            <a:ext cx="27147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</a:rPr>
              <a:t>Nucleons have </a:t>
            </a:r>
          </a:p>
          <a:p>
            <a:r>
              <a:rPr lang="en-US" altLang="ja-JP" sz="2800" dirty="0">
                <a:solidFill>
                  <a:prstClr val="black"/>
                </a:solidFill>
              </a:rPr>
              <a:t>two </a:t>
            </a:r>
            <a:r>
              <a:rPr lang="en-US" altLang="ja-JP" sz="2800" dirty="0" err="1">
                <a:solidFill>
                  <a:prstClr val="black"/>
                </a:solidFill>
              </a:rPr>
              <a:t>isospin</a:t>
            </a:r>
            <a:r>
              <a:rPr lang="en-US" altLang="ja-JP" sz="2800" dirty="0">
                <a:solidFill>
                  <a:prstClr val="black"/>
                </a:solidFill>
              </a:rPr>
              <a:t> states.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8F882AB-635E-4620-8165-D897335A5F58}"/>
              </a:ext>
            </a:extLst>
          </p:cNvPr>
          <p:cNvGrpSpPr/>
          <p:nvPr/>
        </p:nvGrpSpPr>
        <p:grpSpPr>
          <a:xfrm>
            <a:off x="6340376" y="1277144"/>
            <a:ext cx="3414830" cy="4213246"/>
            <a:chOff x="6340376" y="1277144"/>
            <a:chExt cx="3414830" cy="4213246"/>
          </a:xfrm>
        </p:grpSpPr>
        <p:sp>
          <p:nvSpPr>
            <p:cNvPr id="6" name="円/楕円 3">
              <a:extLst>
                <a:ext uri="{FF2B5EF4-FFF2-40B4-BE49-F238E27FC236}">
                  <a16:creationId xmlns:a16="http://schemas.microsoft.com/office/drawing/2014/main" id="{16A1E881-7910-4452-BD6E-BCFABC953A18}"/>
                </a:ext>
              </a:extLst>
            </p:cNvPr>
            <p:cNvSpPr/>
            <p:nvPr/>
          </p:nvSpPr>
          <p:spPr>
            <a:xfrm>
              <a:off x="7564512" y="1709192"/>
              <a:ext cx="792088" cy="762556"/>
            </a:xfrm>
            <a:prstGeom prst="ellipse">
              <a:avLst/>
            </a:pr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  <a:tileRect r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A3189B-EE30-44BE-9F8D-340D2DCFDA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8587929" y="3564031"/>
              <a:ext cx="776783" cy="803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7CD4E410-782E-468B-BDC2-1467BBFC5E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628408" y="3543002"/>
              <a:ext cx="817420" cy="846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左中かっこ 14">
              <a:extLst>
                <a:ext uri="{FF2B5EF4-FFF2-40B4-BE49-F238E27FC236}">
                  <a16:creationId xmlns:a16="http://schemas.microsoft.com/office/drawing/2014/main" id="{94B7DF16-F368-45E3-B1B3-7ADDEFB9318E}"/>
                </a:ext>
              </a:extLst>
            </p:cNvPr>
            <p:cNvSpPr/>
            <p:nvPr/>
          </p:nvSpPr>
          <p:spPr>
            <a:xfrm rot="5400000">
              <a:off x="7636520" y="1421160"/>
              <a:ext cx="648072" cy="324036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DF23A12D-6A93-4542-9D1F-D88200D11E6C}"/>
                </a:ext>
              </a:extLst>
            </p:cNvPr>
            <p:cNvSpPr txBox="1"/>
            <p:nvPr/>
          </p:nvSpPr>
          <p:spPr>
            <a:xfrm>
              <a:off x="6553945" y="4967170"/>
              <a:ext cx="32012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>
                  <a:solidFill>
                    <a:prstClr val="black"/>
                  </a:solidFill>
                </a:rPr>
                <a:t>Coins have two sides.</a:t>
              </a:r>
              <a:endParaRPr lang="ja-JP" alt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8290B06E-183E-40AA-846E-46FA447F00C2}"/>
                </a:ext>
              </a:extLst>
            </p:cNvPr>
            <p:cNvSpPr txBox="1"/>
            <p:nvPr/>
          </p:nvSpPr>
          <p:spPr>
            <a:xfrm>
              <a:off x="7439737" y="1277144"/>
              <a:ext cx="10358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prstClr val="black"/>
                  </a:solidFill>
                </a:rPr>
                <a:t>a coin</a:t>
              </a:r>
              <a:endParaRPr lang="ja-JP" alt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DC8306A-1FE4-4CAC-A0E3-A4C6279D348C}"/>
              </a:ext>
            </a:extLst>
          </p:cNvPr>
          <p:cNvSpPr txBox="1"/>
          <p:nvPr/>
        </p:nvSpPr>
        <p:spPr>
          <a:xfrm>
            <a:off x="8587929" y="6348896"/>
            <a:ext cx="34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accent1"/>
                </a:solidFill>
              </a:rPr>
              <a:t>MK, Asakawa, 2012;2012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Tw Cen MT"/>
        <a:ea typeface="HGPｺﾞｼｯｸE"/>
        <a:cs typeface=""/>
      </a:majorFont>
      <a:minorFont>
        <a:latin typeface="Tw Cen MT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algn="l">
          <a:buFont typeface="Wingdings" panose="05000000000000000000" pitchFamily="2" charset="2"/>
          <a:buChar char="p"/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6">
      <a:majorFont>
        <a:latin typeface="Yu Gothic UI"/>
        <a:ea typeface="游ゴシック Light"/>
        <a:cs typeface=""/>
      </a:majorFont>
      <a:minorFont>
        <a:latin typeface="Yu Gothic UI"/>
        <a:ea typeface="游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 \ u s e p a c k a g e { a m s m a t h , a m s s y m b }  
 \ u s e p a c k a g e { b m } 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313616-51A5-4B56-8565-3E92ED962D2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TM04033929[[fn=石版]]</Template>
  <TotalTime>3833</TotalTime>
  <Words>1543</Words>
  <Application>Microsoft Office PowerPoint</Application>
  <PresentationFormat>ワイド画面</PresentationFormat>
  <Paragraphs>363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31</vt:i4>
      </vt:variant>
    </vt:vector>
  </HeadingPairs>
  <TitlesOfParts>
    <vt:vector size="46" baseType="lpstr">
      <vt:lpstr>CMR9</vt:lpstr>
      <vt:lpstr>HG丸ｺﾞｼｯｸM-PRO</vt:lpstr>
      <vt:lpstr>Yu Gothic UI</vt:lpstr>
      <vt:lpstr>游ゴシック</vt:lpstr>
      <vt:lpstr>Arial</vt:lpstr>
      <vt:lpstr>Calibri</vt:lpstr>
      <vt:lpstr>Calibri Light</vt:lpstr>
      <vt:lpstr>Cambria Math</vt:lpstr>
      <vt:lpstr>Corbel</vt:lpstr>
      <vt:lpstr>Symbol</vt:lpstr>
      <vt:lpstr>Trebuchet MS</vt:lpstr>
      <vt:lpstr>Tw Cen MT</vt:lpstr>
      <vt:lpstr>Wingdings</vt:lpstr>
      <vt:lpstr>Office テーマ</vt:lpstr>
      <vt:lpstr>1_Office テーマ</vt:lpstr>
      <vt:lpstr>Critical Point and Fluctuations</vt:lpstr>
      <vt:lpstr>Beam-Energy Scan</vt:lpstr>
      <vt:lpstr>Beam-Energy Scan</vt:lpstr>
      <vt:lpstr>History / Current Status of HIC</vt:lpstr>
      <vt:lpstr>Three Topics</vt:lpstr>
      <vt:lpstr>Fluctuations, Cumulants of Conserved Charges</vt:lpstr>
      <vt:lpstr>Experimental Results</vt:lpstr>
      <vt:lpstr>Evolution of Conserved-charge Fluctuations</vt:lpstr>
      <vt:lpstr>Nucleon’s Isospin as Two Sides of a Coin</vt:lpstr>
      <vt:lpstr>Slot Machine Analogy</vt:lpstr>
      <vt:lpstr>Reconstruction of Total Coin #</vt:lpstr>
      <vt:lpstr>PowerPoint プレゼンテーション</vt:lpstr>
      <vt:lpstr>Experimental Data</vt:lpstr>
      <vt:lpstr>pT-Acceptance Correction</vt:lpstr>
      <vt:lpstr>Cumulants: ProtonBaryon &amp; Acceptance Correction</vt:lpstr>
      <vt:lpstr>PowerPoint プレゼンテーション</vt:lpstr>
      <vt:lpstr>HIC vs HRG&amp;LAT</vt:lpstr>
      <vt:lpstr>HIC vs HRG&amp;LAT</vt:lpstr>
      <vt:lpstr>Effect of Diffusion and Rapidity Conversion</vt:lpstr>
      <vt:lpstr>Three Topics</vt:lpstr>
      <vt:lpstr>Purpose</vt:lpstr>
      <vt:lpstr>Observing CSC in HIC</vt:lpstr>
      <vt:lpstr>Precursor of CSC</vt:lpstr>
      <vt:lpstr>Dilepton Production from Soft Modes</vt:lpstr>
      <vt:lpstr>Dilepton Production from Diquark Soft Modes</vt:lpstr>
      <vt:lpstr>Challenges</vt:lpstr>
      <vt:lpstr>Three Topics</vt:lpstr>
      <vt:lpstr>Sophisticated Event Selections</vt:lpstr>
      <vt:lpstr>Nuclear Liquid-Gas Phase Transition</vt:lpstr>
      <vt:lpstr>Nuclear Liquid-Gas Phase Transition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ゆらぎ＋Lattice</dc:title>
  <dc:creator>Kitazawa Masakiyo</dc:creator>
  <cp:lastModifiedBy>Kitazawa Masakiyo</cp:lastModifiedBy>
  <cp:revision>13</cp:revision>
  <dcterms:created xsi:type="dcterms:W3CDTF">2021-09-23T06:09:01Z</dcterms:created>
  <dcterms:modified xsi:type="dcterms:W3CDTF">2023-04-29T22:39:06Z</dcterms:modified>
</cp:coreProperties>
</file>