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1062" r:id="rId3"/>
    <p:sldId id="1004" r:id="rId4"/>
    <p:sldId id="1085" r:id="rId5"/>
    <p:sldId id="1086" r:id="rId6"/>
    <p:sldId id="1087" r:id="rId7"/>
    <p:sldId id="1083" r:id="rId8"/>
    <p:sldId id="1080" r:id="rId9"/>
    <p:sldId id="1081" r:id="rId10"/>
    <p:sldId id="1091" r:id="rId11"/>
    <p:sldId id="1084" r:id="rId12"/>
    <p:sldId id="1089" r:id="rId13"/>
    <p:sldId id="1088" r:id="rId14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3D6A"/>
    <a:srgbClr val="653200"/>
    <a:srgbClr val="9D6B74"/>
    <a:srgbClr val="88816E"/>
    <a:srgbClr val="C2A0A1"/>
    <a:srgbClr val="F7CFC5"/>
    <a:srgbClr val="FFF5EC"/>
    <a:srgbClr val="F0B6C2"/>
    <a:srgbClr val="152542"/>
    <a:srgbClr val="3A64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3" d="100"/>
          <a:sy n="113" d="100"/>
        </p:scale>
        <p:origin x="240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itazawa Masakiyo" userId="2bf3742da7ad8ecb" providerId="LiveId" clId="{0BF87A4B-DDCF-444E-B879-AB0D7C462273}"/>
    <pc:docChg chg="custSel modSld">
      <pc:chgData name="Kitazawa Masakiyo" userId="2bf3742da7ad8ecb" providerId="LiveId" clId="{0BF87A4B-DDCF-444E-B879-AB0D7C462273}" dt="2023-08-09T00:24:58.530" v="1695" actId="6549"/>
      <pc:docMkLst>
        <pc:docMk/>
      </pc:docMkLst>
      <pc:sldChg chg="modSp mod">
        <pc:chgData name="Kitazawa Masakiyo" userId="2bf3742da7ad8ecb" providerId="LiveId" clId="{0BF87A4B-DDCF-444E-B879-AB0D7C462273}" dt="2023-08-09T00:09:18.558" v="207" actId="20577"/>
        <pc:sldMkLst>
          <pc:docMk/>
          <pc:sldMk cId="1647341398" sldId="1004"/>
        </pc:sldMkLst>
        <pc:spChg chg="mod">
          <ac:chgData name="Kitazawa Masakiyo" userId="2bf3742da7ad8ecb" providerId="LiveId" clId="{0BF87A4B-DDCF-444E-B879-AB0D7C462273}" dt="2023-08-09T00:08:03.249" v="36" actId="20577"/>
          <ac:spMkLst>
            <pc:docMk/>
            <pc:sldMk cId="1647341398" sldId="1004"/>
            <ac:spMk id="2" creationId="{00000000-0000-0000-0000-000000000000}"/>
          </ac:spMkLst>
        </pc:spChg>
        <pc:spChg chg="mod">
          <ac:chgData name="Kitazawa Masakiyo" userId="2bf3742da7ad8ecb" providerId="LiveId" clId="{0BF87A4B-DDCF-444E-B879-AB0D7C462273}" dt="2023-08-09T00:09:18.558" v="207" actId="20577"/>
          <ac:spMkLst>
            <pc:docMk/>
            <pc:sldMk cId="1647341398" sldId="1004"/>
            <ac:spMk id="6" creationId="{BE4E4B3B-3DA6-424E-A563-78C6C9326F10}"/>
          </ac:spMkLst>
        </pc:spChg>
        <pc:spChg chg="mod">
          <ac:chgData name="Kitazawa Masakiyo" userId="2bf3742da7ad8ecb" providerId="LiveId" clId="{0BF87A4B-DDCF-444E-B879-AB0D7C462273}" dt="2023-08-09T00:08:42.259" v="99" actId="6549"/>
          <ac:spMkLst>
            <pc:docMk/>
            <pc:sldMk cId="1647341398" sldId="1004"/>
            <ac:spMk id="13" creationId="{606433E4-85AB-4520-9BED-F8150D009062}"/>
          </ac:spMkLst>
        </pc:spChg>
        <pc:spChg chg="mod">
          <ac:chgData name="Kitazawa Masakiyo" userId="2bf3742da7ad8ecb" providerId="LiveId" clId="{0BF87A4B-DDCF-444E-B879-AB0D7C462273}" dt="2023-08-09T00:08:11.780" v="46" actId="6549"/>
          <ac:spMkLst>
            <pc:docMk/>
            <pc:sldMk cId="1647341398" sldId="1004"/>
            <ac:spMk id="14" creationId="{77E314CA-1B19-4963-8D5C-0522448BF767}"/>
          </ac:spMkLst>
        </pc:spChg>
        <pc:spChg chg="mod">
          <ac:chgData name="Kitazawa Masakiyo" userId="2bf3742da7ad8ecb" providerId="LiveId" clId="{0BF87A4B-DDCF-444E-B879-AB0D7C462273}" dt="2023-08-09T00:08:29.459" v="66" actId="1076"/>
          <ac:spMkLst>
            <pc:docMk/>
            <pc:sldMk cId="1647341398" sldId="1004"/>
            <ac:spMk id="26" creationId="{EA61E911-070B-49E1-BDC7-FF7E65B1AA8B}"/>
          </ac:spMkLst>
        </pc:spChg>
      </pc:sldChg>
      <pc:sldChg chg="modSp mod">
        <pc:chgData name="Kitazawa Masakiyo" userId="2bf3742da7ad8ecb" providerId="LiveId" clId="{0BF87A4B-DDCF-444E-B879-AB0D7C462273}" dt="2023-08-09T00:24:58.530" v="1695" actId="6549"/>
        <pc:sldMkLst>
          <pc:docMk/>
          <pc:sldMk cId="329445642" sldId="1080"/>
        </pc:sldMkLst>
        <pc:spChg chg="mod">
          <ac:chgData name="Kitazawa Masakiyo" userId="2bf3742da7ad8ecb" providerId="LiveId" clId="{0BF87A4B-DDCF-444E-B879-AB0D7C462273}" dt="2023-08-09T00:24:58.530" v="1695" actId="6549"/>
          <ac:spMkLst>
            <pc:docMk/>
            <pc:sldMk cId="329445642" sldId="1080"/>
            <ac:spMk id="4" creationId="{D4F71011-5C23-43BD-A0ED-3FCB0F5FE913}"/>
          </ac:spMkLst>
        </pc:spChg>
      </pc:sldChg>
      <pc:sldChg chg="modSp mod">
        <pc:chgData name="Kitazawa Masakiyo" userId="2bf3742da7ad8ecb" providerId="LiveId" clId="{0BF87A4B-DDCF-444E-B879-AB0D7C462273}" dt="2023-08-09T00:23:10.760" v="1504" actId="6549"/>
        <pc:sldMkLst>
          <pc:docMk/>
          <pc:sldMk cId="930136592" sldId="1083"/>
        </pc:sldMkLst>
        <pc:spChg chg="mod">
          <ac:chgData name="Kitazawa Masakiyo" userId="2bf3742da7ad8ecb" providerId="LiveId" clId="{0BF87A4B-DDCF-444E-B879-AB0D7C462273}" dt="2023-08-09T00:18:36.286" v="1029" actId="6549"/>
          <ac:spMkLst>
            <pc:docMk/>
            <pc:sldMk cId="930136592" sldId="1083"/>
            <ac:spMk id="3" creationId="{1E269D08-7483-48C3-91F6-33AB0BA6CF64}"/>
          </ac:spMkLst>
        </pc:spChg>
        <pc:spChg chg="mod">
          <ac:chgData name="Kitazawa Masakiyo" userId="2bf3742da7ad8ecb" providerId="LiveId" clId="{0BF87A4B-DDCF-444E-B879-AB0D7C462273}" dt="2023-08-09T00:23:10.760" v="1504" actId="6549"/>
          <ac:spMkLst>
            <pc:docMk/>
            <pc:sldMk cId="930136592" sldId="1083"/>
            <ac:spMk id="4" creationId="{D52A873E-EB7E-431E-A1E9-5DCA2C57F01D}"/>
          </ac:spMkLst>
        </pc:spChg>
        <pc:spChg chg="mod">
          <ac:chgData name="Kitazawa Masakiyo" userId="2bf3742da7ad8ecb" providerId="LiveId" clId="{0BF87A4B-DDCF-444E-B879-AB0D7C462273}" dt="2023-08-09T00:21:39.504" v="1286" actId="20577"/>
          <ac:spMkLst>
            <pc:docMk/>
            <pc:sldMk cId="930136592" sldId="1083"/>
            <ac:spMk id="5" creationId="{3EDBEF80-CF6C-403D-8647-B3ADC592619D}"/>
          </ac:spMkLst>
        </pc:spChg>
      </pc:sldChg>
      <pc:sldChg chg="modSp mod">
        <pc:chgData name="Kitazawa Masakiyo" userId="2bf3742da7ad8ecb" providerId="LiveId" clId="{0BF87A4B-DDCF-444E-B879-AB0D7C462273}" dt="2023-08-09T00:12:51.995" v="510" actId="20577"/>
        <pc:sldMkLst>
          <pc:docMk/>
          <pc:sldMk cId="1930825744" sldId="1085"/>
        </pc:sldMkLst>
        <pc:spChg chg="mod">
          <ac:chgData name="Kitazawa Masakiyo" userId="2bf3742da7ad8ecb" providerId="LiveId" clId="{0BF87A4B-DDCF-444E-B879-AB0D7C462273}" dt="2023-08-09T00:11:52.068" v="391" actId="6549"/>
          <ac:spMkLst>
            <pc:docMk/>
            <pc:sldMk cId="1930825744" sldId="1085"/>
            <ac:spMk id="2" creationId="{B265311C-6B40-49CD-A9F9-EFB3590412F3}"/>
          </ac:spMkLst>
        </pc:spChg>
        <pc:spChg chg="mod">
          <ac:chgData name="Kitazawa Masakiyo" userId="2bf3742da7ad8ecb" providerId="LiveId" clId="{0BF87A4B-DDCF-444E-B879-AB0D7C462273}" dt="2023-08-09T00:10:11.185" v="273"/>
          <ac:spMkLst>
            <pc:docMk/>
            <pc:sldMk cId="1930825744" sldId="1085"/>
            <ac:spMk id="3" creationId="{01AC453F-0100-4A72-A76D-D573B250957A}"/>
          </ac:spMkLst>
        </pc:spChg>
        <pc:spChg chg="mod">
          <ac:chgData name="Kitazawa Masakiyo" userId="2bf3742da7ad8ecb" providerId="LiveId" clId="{0BF87A4B-DDCF-444E-B879-AB0D7C462273}" dt="2023-08-09T00:11:01.709" v="331" actId="20577"/>
          <ac:spMkLst>
            <pc:docMk/>
            <pc:sldMk cId="1930825744" sldId="1085"/>
            <ac:spMk id="125" creationId="{CA42EAD1-1B9D-4664-970A-7F11B025A0B0}"/>
          </ac:spMkLst>
        </pc:spChg>
        <pc:spChg chg="mod">
          <ac:chgData name="Kitazawa Masakiyo" userId="2bf3742da7ad8ecb" providerId="LiveId" clId="{0BF87A4B-DDCF-444E-B879-AB0D7C462273}" dt="2023-08-09T00:10:41.332" v="307" actId="20577"/>
          <ac:spMkLst>
            <pc:docMk/>
            <pc:sldMk cId="1930825744" sldId="1085"/>
            <ac:spMk id="128" creationId="{D693C519-7B0D-45F0-BDA1-B2909B8C2468}"/>
          </ac:spMkLst>
        </pc:spChg>
        <pc:spChg chg="mod">
          <ac:chgData name="Kitazawa Masakiyo" userId="2bf3742da7ad8ecb" providerId="LiveId" clId="{0BF87A4B-DDCF-444E-B879-AB0D7C462273}" dt="2023-08-09T00:10:18.775" v="282" actId="20577"/>
          <ac:spMkLst>
            <pc:docMk/>
            <pc:sldMk cId="1930825744" sldId="1085"/>
            <ac:spMk id="129" creationId="{76B1285D-98FE-4C3F-A961-D5EFA4918117}"/>
          </ac:spMkLst>
        </pc:spChg>
        <pc:spChg chg="mod">
          <ac:chgData name="Kitazawa Masakiyo" userId="2bf3742da7ad8ecb" providerId="LiveId" clId="{0BF87A4B-DDCF-444E-B879-AB0D7C462273}" dt="2023-08-09T00:10:54.007" v="313" actId="20577"/>
          <ac:spMkLst>
            <pc:docMk/>
            <pc:sldMk cId="1930825744" sldId="1085"/>
            <ac:spMk id="130" creationId="{46777576-FFC7-4C9D-9A4C-89F3440B0687}"/>
          </ac:spMkLst>
        </pc:spChg>
        <pc:spChg chg="mod">
          <ac:chgData name="Kitazawa Masakiyo" userId="2bf3742da7ad8ecb" providerId="LiveId" clId="{0BF87A4B-DDCF-444E-B879-AB0D7C462273}" dt="2023-08-09T00:11:41.008" v="374" actId="20577"/>
          <ac:spMkLst>
            <pc:docMk/>
            <pc:sldMk cId="1930825744" sldId="1085"/>
            <ac:spMk id="141" creationId="{6B89E05F-B6B5-4171-816B-18229F508672}"/>
          </ac:spMkLst>
        </pc:spChg>
        <pc:spChg chg="mod">
          <ac:chgData name="Kitazawa Masakiyo" userId="2bf3742da7ad8ecb" providerId="LiveId" clId="{0BF87A4B-DDCF-444E-B879-AB0D7C462273}" dt="2023-08-09T00:12:51.995" v="510" actId="20577"/>
          <ac:spMkLst>
            <pc:docMk/>
            <pc:sldMk cId="1930825744" sldId="1085"/>
            <ac:spMk id="147" creationId="{1E4EE99D-E0E8-4291-B8D7-30467FA11CFB}"/>
          </ac:spMkLst>
        </pc:spChg>
        <pc:spChg chg="mod">
          <ac:chgData name="Kitazawa Masakiyo" userId="2bf3742da7ad8ecb" providerId="LiveId" clId="{0BF87A4B-DDCF-444E-B879-AB0D7C462273}" dt="2023-08-09T00:11:56.447" v="396" actId="20577"/>
          <ac:spMkLst>
            <pc:docMk/>
            <pc:sldMk cId="1930825744" sldId="1085"/>
            <ac:spMk id="148" creationId="{8D344410-802B-408A-B694-66F3F182000F}"/>
          </ac:spMkLst>
        </pc:spChg>
        <pc:spChg chg="mod">
          <ac:chgData name="Kitazawa Masakiyo" userId="2bf3742da7ad8ecb" providerId="LiveId" clId="{0BF87A4B-DDCF-444E-B879-AB0D7C462273}" dt="2023-08-09T00:11:37.982" v="361" actId="20577"/>
          <ac:spMkLst>
            <pc:docMk/>
            <pc:sldMk cId="1930825744" sldId="1085"/>
            <ac:spMk id="152" creationId="{95F411C2-7828-458E-A8D5-D37C774DE75F}"/>
          </ac:spMkLst>
        </pc:spChg>
        <pc:grpChg chg="mod">
          <ac:chgData name="Kitazawa Masakiyo" userId="2bf3742da7ad8ecb" providerId="LiveId" clId="{0BF87A4B-DDCF-444E-B879-AB0D7C462273}" dt="2023-08-09T00:11:37.982" v="361" actId="20577"/>
          <ac:grpSpMkLst>
            <pc:docMk/>
            <pc:sldMk cId="1930825744" sldId="1085"/>
            <ac:grpSpMk id="153" creationId="{B057FD21-941F-487D-8422-3F7DBB5CD88A}"/>
          </ac:grpSpMkLst>
        </pc:grpChg>
      </pc:sldChg>
      <pc:sldChg chg="modSp mod">
        <pc:chgData name="Kitazawa Masakiyo" userId="2bf3742da7ad8ecb" providerId="LiveId" clId="{0BF87A4B-DDCF-444E-B879-AB0D7C462273}" dt="2023-08-09T00:15:35.907" v="714" actId="6549"/>
        <pc:sldMkLst>
          <pc:docMk/>
          <pc:sldMk cId="4172536789" sldId="1086"/>
        </pc:sldMkLst>
        <pc:spChg chg="mod">
          <ac:chgData name="Kitazawa Masakiyo" userId="2bf3742da7ad8ecb" providerId="LiveId" clId="{0BF87A4B-DDCF-444E-B879-AB0D7C462273}" dt="2023-08-09T00:13:10.358" v="538" actId="6549"/>
          <ac:spMkLst>
            <pc:docMk/>
            <pc:sldMk cId="4172536789" sldId="1086"/>
            <ac:spMk id="3" creationId="{7B9BE000-4FD6-4FDC-82FD-4B58A8041E01}"/>
          </ac:spMkLst>
        </pc:spChg>
        <pc:spChg chg="mod">
          <ac:chgData name="Kitazawa Masakiyo" userId="2bf3742da7ad8ecb" providerId="LiveId" clId="{0BF87A4B-DDCF-444E-B879-AB0D7C462273}" dt="2023-08-09T00:15:35.907" v="714" actId="6549"/>
          <ac:spMkLst>
            <pc:docMk/>
            <pc:sldMk cId="4172536789" sldId="1086"/>
            <ac:spMk id="13" creationId="{B3B445CC-61F3-41A6-B878-579F4D48D1E3}"/>
          </ac:spMkLst>
        </pc:spChg>
        <pc:spChg chg="mod">
          <ac:chgData name="Kitazawa Masakiyo" userId="2bf3742da7ad8ecb" providerId="LiveId" clId="{0BF87A4B-DDCF-444E-B879-AB0D7C462273}" dt="2023-08-09T00:13:19.990" v="547" actId="20577"/>
          <ac:spMkLst>
            <pc:docMk/>
            <pc:sldMk cId="4172536789" sldId="1086"/>
            <ac:spMk id="17" creationId="{21DF86C2-4C6D-4F6C-A97B-342C711BB342}"/>
          </ac:spMkLst>
        </pc:spChg>
        <pc:spChg chg="mod">
          <ac:chgData name="Kitazawa Masakiyo" userId="2bf3742da7ad8ecb" providerId="LiveId" clId="{0BF87A4B-DDCF-444E-B879-AB0D7C462273}" dt="2023-08-09T00:15:03.239" v="668" actId="6549"/>
          <ac:spMkLst>
            <pc:docMk/>
            <pc:sldMk cId="4172536789" sldId="1086"/>
            <ac:spMk id="18" creationId="{814E8FBC-D423-409D-9D83-9A71980E0D55}"/>
          </ac:spMkLst>
        </pc:spChg>
        <pc:spChg chg="mod">
          <ac:chgData name="Kitazawa Masakiyo" userId="2bf3742da7ad8ecb" providerId="LiveId" clId="{0BF87A4B-DDCF-444E-B879-AB0D7C462273}" dt="2023-08-09T00:15:08.282" v="676" actId="20577"/>
          <ac:spMkLst>
            <pc:docMk/>
            <pc:sldMk cId="4172536789" sldId="1086"/>
            <ac:spMk id="22" creationId="{E32DFF1C-77A8-4B6C-8933-D0222D419AEC}"/>
          </ac:spMkLst>
        </pc:spChg>
      </pc:sldChg>
      <pc:sldChg chg="modSp mod">
        <pc:chgData name="Kitazawa Masakiyo" userId="2bf3742da7ad8ecb" providerId="LiveId" clId="{0BF87A4B-DDCF-444E-B879-AB0D7C462273}" dt="2023-08-09T00:18:24.362" v="1016" actId="20577"/>
        <pc:sldMkLst>
          <pc:docMk/>
          <pc:sldMk cId="1164471740" sldId="1087"/>
        </pc:sldMkLst>
        <pc:spChg chg="mod">
          <ac:chgData name="Kitazawa Masakiyo" userId="2bf3742da7ad8ecb" providerId="LiveId" clId="{0BF87A4B-DDCF-444E-B879-AB0D7C462273}" dt="2023-08-09T00:15:54.406" v="725" actId="20577"/>
          <ac:spMkLst>
            <pc:docMk/>
            <pc:sldMk cId="1164471740" sldId="1087"/>
            <ac:spMk id="3" creationId="{7B9BE000-4FD6-4FDC-82FD-4B58A8041E01}"/>
          </ac:spMkLst>
        </pc:spChg>
        <pc:spChg chg="mod">
          <ac:chgData name="Kitazawa Masakiyo" userId="2bf3742da7ad8ecb" providerId="LiveId" clId="{0BF87A4B-DDCF-444E-B879-AB0D7C462273}" dt="2023-08-09T00:18:24.362" v="1016" actId="20577"/>
          <ac:spMkLst>
            <pc:docMk/>
            <pc:sldMk cId="1164471740" sldId="1087"/>
            <ac:spMk id="6" creationId="{DA3795BB-C30F-40CB-9846-1AB7ED36300F}"/>
          </ac:spMkLst>
        </pc:spChg>
        <pc:spChg chg="mod">
          <ac:chgData name="Kitazawa Masakiyo" userId="2bf3742da7ad8ecb" providerId="LiveId" clId="{0BF87A4B-DDCF-444E-B879-AB0D7C462273}" dt="2023-08-09T00:17:38.251" v="922" actId="6549"/>
          <ac:spMkLst>
            <pc:docMk/>
            <pc:sldMk cId="1164471740" sldId="1087"/>
            <ac:spMk id="7" creationId="{1CE71C5E-53A6-455E-9FEF-F1B96435D281}"/>
          </ac:spMkLst>
        </pc:spChg>
        <pc:spChg chg="mod">
          <ac:chgData name="Kitazawa Masakiyo" userId="2bf3742da7ad8ecb" providerId="LiveId" clId="{0BF87A4B-DDCF-444E-B879-AB0D7C462273}" dt="2023-08-09T00:18:03.267" v="968" actId="20577"/>
          <ac:spMkLst>
            <pc:docMk/>
            <pc:sldMk cId="1164471740" sldId="1087"/>
            <ac:spMk id="9" creationId="{D7F94D00-1422-43A8-AF83-FC567C6AF3EB}"/>
          </ac:spMkLst>
        </pc:spChg>
        <pc:spChg chg="mod">
          <ac:chgData name="Kitazawa Masakiyo" userId="2bf3742da7ad8ecb" providerId="LiveId" clId="{0BF87A4B-DDCF-444E-B879-AB0D7C462273}" dt="2023-08-09T00:17:03.822" v="853" actId="20577"/>
          <ac:spMkLst>
            <pc:docMk/>
            <pc:sldMk cId="1164471740" sldId="1087"/>
            <ac:spMk id="13" creationId="{B3B445CC-61F3-41A6-B878-579F4D48D1E3}"/>
          </ac:spMkLst>
        </pc:spChg>
        <pc:spChg chg="mod">
          <ac:chgData name="Kitazawa Masakiyo" userId="2bf3742da7ad8ecb" providerId="LiveId" clId="{0BF87A4B-DDCF-444E-B879-AB0D7C462273}" dt="2023-08-09T00:17:38.251" v="922" actId="6549"/>
          <ac:spMkLst>
            <pc:docMk/>
            <pc:sldMk cId="1164471740" sldId="1087"/>
            <ac:spMk id="14" creationId="{DA73BE2F-72F7-44B9-9EEE-F1C6B4283D46}"/>
          </ac:spMkLst>
        </pc:spChg>
        <pc:grpChg chg="mod">
          <ac:chgData name="Kitazawa Masakiyo" userId="2bf3742da7ad8ecb" providerId="LiveId" clId="{0BF87A4B-DDCF-444E-B879-AB0D7C462273}" dt="2023-08-09T00:17:38.251" v="922" actId="6549"/>
          <ac:grpSpMkLst>
            <pc:docMk/>
            <pc:sldMk cId="1164471740" sldId="1087"/>
            <ac:grpSpMk id="2" creationId="{4BAAADA1-67CC-417D-9EDA-94E3738DD8A2}"/>
          </ac:grpSpMkLst>
        </pc:grpChg>
        <pc:picChg chg="mod">
          <ac:chgData name="Kitazawa Masakiyo" userId="2bf3742da7ad8ecb" providerId="LiveId" clId="{0BF87A4B-DDCF-444E-B879-AB0D7C462273}" dt="2023-08-09T00:17:38.251" v="922" actId="6549"/>
          <ac:picMkLst>
            <pc:docMk/>
            <pc:sldMk cId="1164471740" sldId="1087"/>
            <ac:picMk id="4" creationId="{1EF5385E-C75E-47F1-9C9D-9E2B14B112AE}"/>
          </ac:picMkLst>
        </pc:picChg>
      </pc:sldChg>
    </pc:docChg>
  </pc:docChgLst>
  <pc:docChgLst>
    <pc:chgData name="Kitazawa Masakiyo" userId="2bf3742da7ad8ecb" providerId="LiveId" clId="{58F70095-E069-4706-A59F-8C02D4F02D53}"/>
    <pc:docChg chg="undo redo custSel addSld delSld modSld sldOrd modMainMaster">
      <pc:chgData name="Kitazawa Masakiyo" userId="2bf3742da7ad8ecb" providerId="LiveId" clId="{58F70095-E069-4706-A59F-8C02D4F02D53}" dt="2021-09-24T07:10:42.970" v="6481" actId="20577"/>
      <pc:docMkLst>
        <pc:docMk/>
      </pc:docMkLst>
      <pc:sldChg chg="addSp modSp new mod setBg">
        <pc:chgData name="Kitazawa Masakiyo" userId="2bf3742da7ad8ecb" providerId="LiveId" clId="{58F70095-E069-4706-A59F-8C02D4F02D53}" dt="2021-09-24T04:13:16.067" v="5137" actId="20577"/>
        <pc:sldMkLst>
          <pc:docMk/>
          <pc:sldMk cId="2378075064" sldId="256"/>
        </pc:sldMkLst>
        <pc:spChg chg="mod">
          <ac:chgData name="Kitazawa Masakiyo" userId="2bf3742da7ad8ecb" providerId="LiveId" clId="{58F70095-E069-4706-A59F-8C02D4F02D53}" dt="2021-09-23T23:44:22.254" v="3790" actId="404"/>
          <ac:spMkLst>
            <pc:docMk/>
            <pc:sldMk cId="2378075064" sldId="256"/>
            <ac:spMk id="2" creationId="{11129355-1222-4333-ADE9-8524BD9705CB}"/>
          </ac:spMkLst>
        </pc:spChg>
        <pc:spChg chg="mod">
          <ac:chgData name="Kitazawa Masakiyo" userId="2bf3742da7ad8ecb" providerId="LiveId" clId="{58F70095-E069-4706-A59F-8C02D4F02D53}" dt="2021-09-24T04:13:16.067" v="5137" actId="20577"/>
          <ac:spMkLst>
            <pc:docMk/>
            <pc:sldMk cId="2378075064" sldId="256"/>
            <ac:spMk id="3" creationId="{DDF0EC8A-1C70-4F39-9313-306A730E0886}"/>
          </ac:spMkLst>
        </pc:spChg>
        <pc:spChg chg="add mod">
          <ac:chgData name="Kitazawa Masakiyo" userId="2bf3742da7ad8ecb" providerId="LiveId" clId="{58F70095-E069-4706-A59F-8C02D4F02D53}" dt="2021-09-23T15:11:57.566" v="1264" actId="1035"/>
          <ac:spMkLst>
            <pc:docMk/>
            <pc:sldMk cId="2378075064" sldId="256"/>
            <ac:spMk id="4" creationId="{61CF844B-E0A9-414A-B557-4DCB4C7A1CF8}"/>
          </ac:spMkLst>
        </pc:spChg>
        <pc:spChg chg="add">
          <ac:chgData name="Kitazawa Masakiyo" userId="2bf3742da7ad8ecb" providerId="LiveId" clId="{58F70095-E069-4706-A59F-8C02D4F02D53}" dt="2021-09-23T06:10:56.671" v="8" actId="26606"/>
          <ac:spMkLst>
            <pc:docMk/>
            <pc:sldMk cId="2378075064" sldId="256"/>
            <ac:spMk id="8" creationId="{6F5A5072-7B47-4D32-B52A-4EBBF590B8A5}"/>
          </ac:spMkLst>
        </pc:spChg>
        <pc:spChg chg="add">
          <ac:chgData name="Kitazawa Masakiyo" userId="2bf3742da7ad8ecb" providerId="LiveId" clId="{58F70095-E069-4706-A59F-8C02D4F02D53}" dt="2021-09-23T06:10:56.671" v="8" actId="26606"/>
          <ac:spMkLst>
            <pc:docMk/>
            <pc:sldMk cId="2378075064" sldId="256"/>
            <ac:spMk id="10" creationId="{9715DAF0-AE1B-46C9-8A6B-DB2AA05AB91D}"/>
          </ac:spMkLst>
        </pc:spChg>
        <pc:spChg chg="add">
          <ac:chgData name="Kitazawa Masakiyo" userId="2bf3742da7ad8ecb" providerId="LiveId" clId="{58F70095-E069-4706-A59F-8C02D4F02D53}" dt="2021-09-23T06:10:56.671" v="8" actId="26606"/>
          <ac:spMkLst>
            <pc:docMk/>
            <pc:sldMk cId="2378075064" sldId="256"/>
            <ac:spMk id="12" creationId="{6016219D-510E-4184-9090-6D5578A87BD1}"/>
          </ac:spMkLst>
        </pc:spChg>
        <pc:spChg chg="add">
          <ac:chgData name="Kitazawa Masakiyo" userId="2bf3742da7ad8ecb" providerId="LiveId" clId="{58F70095-E069-4706-A59F-8C02D4F02D53}" dt="2021-09-23T06:10:56.671" v="8" actId="26606"/>
          <ac:spMkLst>
            <pc:docMk/>
            <pc:sldMk cId="2378075064" sldId="256"/>
            <ac:spMk id="14" creationId="{AFF4A713-7B75-4B21-90D7-5AB19547C728}"/>
          </ac:spMkLst>
        </pc:spChg>
        <pc:spChg chg="add">
          <ac:chgData name="Kitazawa Masakiyo" userId="2bf3742da7ad8ecb" providerId="LiveId" clId="{58F70095-E069-4706-A59F-8C02D4F02D53}" dt="2021-09-23T06:10:56.671" v="8" actId="26606"/>
          <ac:spMkLst>
            <pc:docMk/>
            <pc:sldMk cId="2378075064" sldId="256"/>
            <ac:spMk id="16" creationId="{DC631C0B-6DA6-4E57-8231-CE32B3434A7E}"/>
          </ac:spMkLst>
        </pc:spChg>
        <pc:spChg chg="add">
          <ac:chgData name="Kitazawa Masakiyo" userId="2bf3742da7ad8ecb" providerId="LiveId" clId="{58F70095-E069-4706-A59F-8C02D4F02D53}" dt="2021-09-23T06:10:56.671" v="8" actId="26606"/>
          <ac:spMkLst>
            <pc:docMk/>
            <pc:sldMk cId="2378075064" sldId="256"/>
            <ac:spMk id="18" creationId="{C29501E6-A978-4A61-9689-9085AF97A53A}"/>
          </ac:spMkLst>
        </pc:spChg>
      </pc:sldChg>
      <pc:sldChg chg="addSp delSp modSp new del mod modTransition setBg addAnim delAnim">
        <pc:chgData name="Kitazawa Masakiyo" userId="2bf3742da7ad8ecb" providerId="LiveId" clId="{58F70095-E069-4706-A59F-8C02D4F02D53}" dt="2021-09-23T14:57:17.651" v="923" actId="2696"/>
        <pc:sldMkLst>
          <pc:docMk/>
          <pc:sldMk cId="4291646713" sldId="257"/>
        </pc:sldMkLst>
        <pc:spChg chg="mod">
          <ac:chgData name="Kitazawa Masakiyo" userId="2bf3742da7ad8ecb" providerId="LiveId" clId="{58F70095-E069-4706-A59F-8C02D4F02D53}" dt="2021-09-23T06:48:39.496" v="108" actId="26606"/>
          <ac:spMkLst>
            <pc:docMk/>
            <pc:sldMk cId="4291646713" sldId="257"/>
            <ac:spMk id="2" creationId="{271987E6-AA1B-4A74-9B2D-D867BC90FC9D}"/>
          </ac:spMkLst>
        </pc:spChg>
        <pc:spChg chg="del mod">
          <ac:chgData name="Kitazawa Masakiyo" userId="2bf3742da7ad8ecb" providerId="LiveId" clId="{58F70095-E069-4706-A59F-8C02D4F02D53}" dt="2021-09-23T06:11:13.150" v="25" actId="478"/>
          <ac:spMkLst>
            <pc:docMk/>
            <pc:sldMk cId="4291646713" sldId="257"/>
            <ac:spMk id="3" creationId="{48C5FC5F-7072-404F-9D80-C1AEDDD0EBF8}"/>
          </ac:spMkLst>
        </pc:spChg>
        <pc:spChg chg="add mod">
          <ac:chgData name="Kitazawa Masakiyo" userId="2bf3742da7ad8ecb" providerId="LiveId" clId="{58F70095-E069-4706-A59F-8C02D4F02D53}" dt="2021-09-23T06:53:23.377" v="137" actId="20577"/>
          <ac:spMkLst>
            <pc:docMk/>
            <pc:sldMk cId="4291646713" sldId="257"/>
            <ac:spMk id="4" creationId="{6FC3687F-BAFC-44BC-A070-189493BB1606}"/>
          </ac:spMkLst>
        </pc:spChg>
        <pc:spChg chg="add del">
          <ac:chgData name="Kitazawa Masakiyo" userId="2bf3742da7ad8ecb" providerId="LiveId" clId="{58F70095-E069-4706-A59F-8C02D4F02D53}" dt="2021-09-23T06:10:34.830" v="7" actId="26606"/>
          <ac:spMkLst>
            <pc:docMk/>
            <pc:sldMk cId="4291646713" sldId="257"/>
            <ac:spMk id="8" creationId="{DEE2AD96-B495-4E06-9291-B71706F728CB}"/>
          </ac:spMkLst>
        </pc:spChg>
        <pc:spChg chg="add del">
          <ac:chgData name="Kitazawa Masakiyo" userId="2bf3742da7ad8ecb" providerId="LiveId" clId="{58F70095-E069-4706-A59F-8C02D4F02D53}" dt="2021-09-23T06:10:34.830" v="7" actId="26606"/>
          <ac:spMkLst>
            <pc:docMk/>
            <pc:sldMk cId="4291646713" sldId="257"/>
            <ac:spMk id="10" creationId="{53CF6D67-C5A8-4ADD-9E8E-1E38CA1D3166}"/>
          </ac:spMkLst>
        </pc:spChg>
        <pc:spChg chg="add del">
          <ac:chgData name="Kitazawa Masakiyo" userId="2bf3742da7ad8ecb" providerId="LiveId" clId="{58F70095-E069-4706-A59F-8C02D4F02D53}" dt="2021-09-23T06:10:34.830" v="7" actId="26606"/>
          <ac:spMkLst>
            <pc:docMk/>
            <pc:sldMk cId="4291646713" sldId="257"/>
            <ac:spMk id="12" creationId="{86909FA0-B515-4681-B7A8-FA281D133B94}"/>
          </ac:spMkLst>
        </pc:spChg>
        <pc:spChg chg="add del">
          <ac:chgData name="Kitazawa Masakiyo" userId="2bf3742da7ad8ecb" providerId="LiveId" clId="{58F70095-E069-4706-A59F-8C02D4F02D53}" dt="2021-09-23T06:10:34.830" v="7" actId="26606"/>
          <ac:spMkLst>
            <pc:docMk/>
            <pc:sldMk cId="4291646713" sldId="257"/>
            <ac:spMk id="14" creationId="{21C9FE86-FCC3-4A31-AA1C-C882262B7FE7}"/>
          </ac:spMkLst>
        </pc:spChg>
        <pc:spChg chg="add del">
          <ac:chgData name="Kitazawa Masakiyo" userId="2bf3742da7ad8ecb" providerId="LiveId" clId="{58F70095-E069-4706-A59F-8C02D4F02D53}" dt="2021-09-23T06:10:34.830" v="7" actId="26606"/>
          <ac:spMkLst>
            <pc:docMk/>
            <pc:sldMk cId="4291646713" sldId="257"/>
            <ac:spMk id="16" creationId="{7D96243B-ECED-4B71-8E06-AE9A285EAD20}"/>
          </ac:spMkLst>
        </pc:spChg>
        <pc:spChg chg="add del">
          <ac:chgData name="Kitazawa Masakiyo" userId="2bf3742da7ad8ecb" providerId="LiveId" clId="{58F70095-E069-4706-A59F-8C02D4F02D53}" dt="2021-09-23T06:10:34.830" v="7" actId="26606"/>
          <ac:spMkLst>
            <pc:docMk/>
            <pc:sldMk cId="4291646713" sldId="257"/>
            <ac:spMk id="18" creationId="{A09989E4-EFDC-4A90-A633-E0525FB4139E}"/>
          </ac:spMkLst>
        </pc:spChg>
        <pc:spChg chg="add del">
          <ac:chgData name="Kitazawa Masakiyo" userId="2bf3742da7ad8ecb" providerId="LiveId" clId="{58F70095-E069-4706-A59F-8C02D4F02D53}" dt="2021-09-23T06:10:34.815" v="6" actId="26606"/>
          <ac:spMkLst>
            <pc:docMk/>
            <pc:sldMk cId="4291646713" sldId="257"/>
            <ac:spMk id="23" creationId="{C4E4288A-DFC8-40A2-90E5-70E851A933AD}"/>
          </ac:spMkLst>
        </pc:spChg>
        <pc:spChg chg="add del">
          <ac:chgData name="Kitazawa Masakiyo" userId="2bf3742da7ad8ecb" providerId="LiveId" clId="{58F70095-E069-4706-A59F-8C02D4F02D53}" dt="2021-09-23T06:10:34.815" v="6" actId="26606"/>
          <ac:spMkLst>
            <pc:docMk/>
            <pc:sldMk cId="4291646713" sldId="257"/>
            <ac:spMk id="25" creationId="{9AD93FD3-7DF2-4DC8-BD55-8B2EB5F63F2A}"/>
          </ac:spMkLst>
        </pc:spChg>
        <pc:spChg chg="add del">
          <ac:chgData name="Kitazawa Masakiyo" userId="2bf3742da7ad8ecb" providerId="LiveId" clId="{58F70095-E069-4706-A59F-8C02D4F02D53}" dt="2021-09-23T06:10:34.815" v="6" actId="26606"/>
          <ac:spMkLst>
            <pc:docMk/>
            <pc:sldMk cId="4291646713" sldId="257"/>
            <ac:spMk id="27" creationId="{956571CF-1434-4180-A385-D4AC63B6269D}"/>
          </ac:spMkLst>
        </pc:spChg>
        <pc:spChg chg="add del">
          <ac:chgData name="Kitazawa Masakiyo" userId="2bf3742da7ad8ecb" providerId="LiveId" clId="{58F70095-E069-4706-A59F-8C02D4F02D53}" dt="2021-09-23T06:10:34.815" v="6" actId="26606"/>
          <ac:spMkLst>
            <pc:docMk/>
            <pc:sldMk cId="4291646713" sldId="257"/>
            <ac:spMk id="29" creationId="{19D0EF7D-8D7F-4A18-A68B-92E2D448730D}"/>
          </ac:spMkLst>
        </pc:spChg>
        <pc:spChg chg="add del">
          <ac:chgData name="Kitazawa Masakiyo" userId="2bf3742da7ad8ecb" providerId="LiveId" clId="{58F70095-E069-4706-A59F-8C02D4F02D53}" dt="2021-09-23T06:48:39.496" v="108" actId="26606"/>
          <ac:spMkLst>
            <pc:docMk/>
            <pc:sldMk cId="4291646713" sldId="257"/>
            <ac:spMk id="35" creationId="{1B15ED52-F352-441B-82BF-E0EA34836D08}"/>
          </ac:spMkLst>
        </pc:spChg>
        <pc:spChg chg="add del">
          <ac:chgData name="Kitazawa Masakiyo" userId="2bf3742da7ad8ecb" providerId="LiveId" clId="{58F70095-E069-4706-A59F-8C02D4F02D53}" dt="2021-09-23T06:48:39.496" v="108" actId="26606"/>
          <ac:spMkLst>
            <pc:docMk/>
            <pc:sldMk cId="4291646713" sldId="257"/>
            <ac:spMk id="36" creationId="{3B2E3793-BFE6-45A2-9B7B-E18844431C99}"/>
          </ac:spMkLst>
        </pc:spChg>
        <pc:spChg chg="add del">
          <ac:chgData name="Kitazawa Masakiyo" userId="2bf3742da7ad8ecb" providerId="LiveId" clId="{58F70095-E069-4706-A59F-8C02D4F02D53}" dt="2021-09-23T06:48:39.496" v="108" actId="26606"/>
          <ac:spMkLst>
            <pc:docMk/>
            <pc:sldMk cId="4291646713" sldId="257"/>
            <ac:spMk id="37" creationId="{BC4C4868-CB8F-4AF9-9CDB-8108F2C19B67}"/>
          </ac:spMkLst>
        </pc:spChg>
        <pc:spChg chg="add del">
          <ac:chgData name="Kitazawa Masakiyo" userId="2bf3742da7ad8ecb" providerId="LiveId" clId="{58F70095-E069-4706-A59F-8C02D4F02D53}" dt="2021-09-23T06:48:39.496" v="108" actId="26606"/>
          <ac:spMkLst>
            <pc:docMk/>
            <pc:sldMk cId="4291646713" sldId="257"/>
            <ac:spMk id="38" creationId="{375E0459-6403-40CD-989D-56A4407CA12E}"/>
          </ac:spMkLst>
        </pc:spChg>
        <pc:spChg chg="add del">
          <ac:chgData name="Kitazawa Masakiyo" userId="2bf3742da7ad8ecb" providerId="LiveId" clId="{58F70095-E069-4706-A59F-8C02D4F02D53}" dt="2021-09-23T06:48:39.496" v="108" actId="26606"/>
          <ac:spMkLst>
            <pc:docMk/>
            <pc:sldMk cId="4291646713" sldId="257"/>
            <ac:spMk id="39" creationId="{53E5B1A8-3AC9-4BD1-9BBC-78CA94F2D1BA}"/>
          </ac:spMkLst>
        </pc:spChg>
        <pc:spChg chg="add del">
          <ac:chgData name="Kitazawa Masakiyo" userId="2bf3742da7ad8ecb" providerId="LiveId" clId="{58F70095-E069-4706-A59F-8C02D4F02D53}" dt="2021-09-23T06:12:51.257" v="43" actId="26606"/>
          <ac:spMkLst>
            <pc:docMk/>
            <pc:sldMk cId="4291646713" sldId="257"/>
            <ac:spMk id="41" creationId="{16F9E488-0718-4E1E-9D12-26779F606252}"/>
          </ac:spMkLst>
        </pc:spChg>
        <pc:spChg chg="add del">
          <ac:chgData name="Kitazawa Masakiyo" userId="2bf3742da7ad8ecb" providerId="LiveId" clId="{58F70095-E069-4706-A59F-8C02D4F02D53}" dt="2021-09-23T06:12:51.257" v="43" actId="26606"/>
          <ac:spMkLst>
            <pc:docMk/>
            <pc:sldMk cId="4291646713" sldId="257"/>
            <ac:spMk id="42" creationId="{D20AEB5B-DFC7-42B4-9FAA-6B95E01D0FCE}"/>
          </ac:spMkLst>
        </pc:spChg>
        <pc:spChg chg="add del">
          <ac:chgData name="Kitazawa Masakiyo" userId="2bf3742da7ad8ecb" providerId="LiveId" clId="{58F70095-E069-4706-A59F-8C02D4F02D53}" dt="2021-09-23T06:12:15.844" v="36" actId="26606"/>
          <ac:spMkLst>
            <pc:docMk/>
            <pc:sldMk cId="4291646713" sldId="257"/>
            <ac:spMk id="44" creationId="{43C48B49-6135-48B6-AC0F-97E5D8D1F03F}"/>
          </ac:spMkLst>
        </pc:spChg>
        <pc:spChg chg="add del">
          <ac:chgData name="Kitazawa Masakiyo" userId="2bf3742da7ad8ecb" providerId="LiveId" clId="{58F70095-E069-4706-A59F-8C02D4F02D53}" dt="2021-09-23T06:48:11.611" v="104" actId="26606"/>
          <ac:spMkLst>
            <pc:docMk/>
            <pc:sldMk cId="4291646713" sldId="257"/>
            <ac:spMk id="45" creationId="{C1DD1A8A-57D5-4A81-AD04-532B043C5611}"/>
          </ac:spMkLst>
        </pc:spChg>
        <pc:spChg chg="add del">
          <ac:chgData name="Kitazawa Masakiyo" userId="2bf3742da7ad8ecb" providerId="LiveId" clId="{58F70095-E069-4706-A59F-8C02D4F02D53}" dt="2021-09-23T06:12:15.844" v="36" actId="26606"/>
          <ac:spMkLst>
            <pc:docMk/>
            <pc:sldMk cId="4291646713" sldId="257"/>
            <ac:spMk id="46" creationId="{9715DAF0-AE1B-46C9-8A6B-DB2AA05AB91D}"/>
          </ac:spMkLst>
        </pc:spChg>
        <pc:spChg chg="add del">
          <ac:chgData name="Kitazawa Masakiyo" userId="2bf3742da7ad8ecb" providerId="LiveId" clId="{58F70095-E069-4706-A59F-8C02D4F02D53}" dt="2021-09-23T06:48:11.611" v="104" actId="26606"/>
          <ac:spMkLst>
            <pc:docMk/>
            <pc:sldMk cId="4291646713" sldId="257"/>
            <ac:spMk id="47" creationId="{007891EC-4501-44ED-A8C8-B11B6DB767AB}"/>
          </ac:spMkLst>
        </pc:spChg>
        <pc:spChg chg="add del">
          <ac:chgData name="Kitazawa Masakiyo" userId="2bf3742da7ad8ecb" providerId="LiveId" clId="{58F70095-E069-4706-A59F-8C02D4F02D53}" dt="2021-09-23T06:12:15.844" v="36" actId="26606"/>
          <ac:spMkLst>
            <pc:docMk/>
            <pc:sldMk cId="4291646713" sldId="257"/>
            <ac:spMk id="48" creationId="{DC631C0B-6DA6-4E57-8231-CE32B3434A7E}"/>
          </ac:spMkLst>
        </pc:spChg>
        <pc:spChg chg="add del">
          <ac:chgData name="Kitazawa Masakiyo" userId="2bf3742da7ad8ecb" providerId="LiveId" clId="{58F70095-E069-4706-A59F-8C02D4F02D53}" dt="2021-09-23T06:12:15.844" v="36" actId="26606"/>
          <ac:spMkLst>
            <pc:docMk/>
            <pc:sldMk cId="4291646713" sldId="257"/>
            <ac:spMk id="50" creationId="{F256AC18-FB41-4977-8B0C-F5082335AB7D}"/>
          </ac:spMkLst>
        </pc:spChg>
        <pc:spChg chg="add del">
          <ac:chgData name="Kitazawa Masakiyo" userId="2bf3742da7ad8ecb" providerId="LiveId" clId="{58F70095-E069-4706-A59F-8C02D4F02D53}" dt="2021-09-23T06:48:28.601" v="106" actId="26606"/>
          <ac:spMkLst>
            <pc:docMk/>
            <pc:sldMk cId="4291646713" sldId="257"/>
            <ac:spMk id="51" creationId="{2643BE6C-86B7-4AB9-91E8-9B5DB45AC8EA}"/>
          </ac:spMkLst>
        </pc:spChg>
        <pc:spChg chg="add del">
          <ac:chgData name="Kitazawa Masakiyo" userId="2bf3742da7ad8ecb" providerId="LiveId" clId="{58F70095-E069-4706-A59F-8C02D4F02D53}" dt="2021-09-23T06:12:15.844" v="36" actId="26606"/>
          <ac:spMkLst>
            <pc:docMk/>
            <pc:sldMk cId="4291646713" sldId="257"/>
            <ac:spMk id="52" creationId="{AFF4A713-7B75-4B21-90D7-5AB19547C728}"/>
          </ac:spMkLst>
        </pc:spChg>
        <pc:spChg chg="add del">
          <ac:chgData name="Kitazawa Masakiyo" userId="2bf3742da7ad8ecb" providerId="LiveId" clId="{58F70095-E069-4706-A59F-8C02D4F02D53}" dt="2021-09-23T06:12:21.526" v="39" actId="26606"/>
          <ac:spMkLst>
            <pc:docMk/>
            <pc:sldMk cId="4291646713" sldId="257"/>
            <ac:spMk id="54" creationId="{C29501E6-A978-4A61-9689-9085AF97A53A}"/>
          </ac:spMkLst>
        </pc:spChg>
        <pc:spChg chg="add del">
          <ac:chgData name="Kitazawa Masakiyo" userId="2bf3742da7ad8ecb" providerId="LiveId" clId="{58F70095-E069-4706-A59F-8C02D4F02D53}" dt="2021-09-23T06:12:21.526" v="39" actId="26606"/>
          <ac:spMkLst>
            <pc:docMk/>
            <pc:sldMk cId="4291646713" sldId="257"/>
            <ac:spMk id="55" creationId="{6F5A5072-7B47-4D32-B52A-4EBBF590B8A5}"/>
          </ac:spMkLst>
        </pc:spChg>
        <pc:spChg chg="add del">
          <ac:chgData name="Kitazawa Masakiyo" userId="2bf3742da7ad8ecb" providerId="LiveId" clId="{58F70095-E069-4706-A59F-8C02D4F02D53}" dt="2021-09-23T06:12:21.526" v="39" actId="26606"/>
          <ac:spMkLst>
            <pc:docMk/>
            <pc:sldMk cId="4291646713" sldId="257"/>
            <ac:spMk id="56" creationId="{9715DAF0-AE1B-46C9-8A6B-DB2AA05AB91D}"/>
          </ac:spMkLst>
        </pc:spChg>
        <pc:spChg chg="add del">
          <ac:chgData name="Kitazawa Masakiyo" userId="2bf3742da7ad8ecb" providerId="LiveId" clId="{58F70095-E069-4706-A59F-8C02D4F02D53}" dt="2021-09-23T06:12:21.526" v="39" actId="26606"/>
          <ac:spMkLst>
            <pc:docMk/>
            <pc:sldMk cId="4291646713" sldId="257"/>
            <ac:spMk id="57" creationId="{6016219D-510E-4184-9090-6D5578A87BD1}"/>
          </ac:spMkLst>
        </pc:spChg>
        <pc:spChg chg="add del">
          <ac:chgData name="Kitazawa Masakiyo" userId="2bf3742da7ad8ecb" providerId="LiveId" clId="{58F70095-E069-4706-A59F-8C02D4F02D53}" dt="2021-09-23T06:12:21.526" v="39" actId="26606"/>
          <ac:spMkLst>
            <pc:docMk/>
            <pc:sldMk cId="4291646713" sldId="257"/>
            <ac:spMk id="58" creationId="{AFF4A713-7B75-4B21-90D7-5AB19547C728}"/>
          </ac:spMkLst>
        </pc:spChg>
        <pc:spChg chg="add del">
          <ac:chgData name="Kitazawa Masakiyo" userId="2bf3742da7ad8ecb" providerId="LiveId" clId="{58F70095-E069-4706-A59F-8C02D4F02D53}" dt="2021-09-23T06:12:21.526" v="39" actId="26606"/>
          <ac:spMkLst>
            <pc:docMk/>
            <pc:sldMk cId="4291646713" sldId="257"/>
            <ac:spMk id="59" creationId="{DC631C0B-6DA6-4E57-8231-CE32B3434A7E}"/>
          </ac:spMkLst>
        </pc:spChg>
        <pc:spChg chg="add del">
          <ac:chgData name="Kitazawa Masakiyo" userId="2bf3742da7ad8ecb" providerId="LiveId" clId="{58F70095-E069-4706-A59F-8C02D4F02D53}" dt="2021-09-23T06:48:39.496" v="108" actId="26606"/>
          <ac:spMkLst>
            <pc:docMk/>
            <pc:sldMk cId="4291646713" sldId="257"/>
            <ac:spMk id="60" creationId="{577D6B2E-37A3-429E-A37C-F30ED6487282}"/>
          </ac:spMkLst>
        </pc:spChg>
        <pc:spChg chg="add del">
          <ac:chgData name="Kitazawa Masakiyo" userId="2bf3742da7ad8ecb" providerId="LiveId" clId="{58F70095-E069-4706-A59F-8C02D4F02D53}" dt="2021-09-23T06:48:39.496" v="108" actId="26606"/>
          <ac:spMkLst>
            <pc:docMk/>
            <pc:sldMk cId="4291646713" sldId="257"/>
            <ac:spMk id="61" creationId="{5CEAD642-85CF-4750-8432-7C80C901F001}"/>
          </ac:spMkLst>
        </pc:spChg>
        <pc:spChg chg="add del">
          <ac:chgData name="Kitazawa Masakiyo" userId="2bf3742da7ad8ecb" providerId="LiveId" clId="{58F70095-E069-4706-A59F-8C02D4F02D53}" dt="2021-09-23T06:48:39.496" v="108" actId="26606"/>
          <ac:spMkLst>
            <pc:docMk/>
            <pc:sldMk cId="4291646713" sldId="257"/>
            <ac:spMk id="62" creationId="{FA33EEAE-15D5-4119-8C1E-89D943F911EF}"/>
          </ac:spMkLst>
        </pc:spChg>
        <pc:spChg chg="add del">
          <ac:chgData name="Kitazawa Masakiyo" userId="2bf3742da7ad8ecb" providerId="LiveId" clId="{58F70095-E069-4706-A59F-8C02D4F02D53}" dt="2021-09-23T06:48:39.496" v="108" actId="26606"/>
          <ac:spMkLst>
            <pc:docMk/>
            <pc:sldMk cId="4291646713" sldId="257"/>
            <ac:spMk id="63" creationId="{730D8B3B-9B80-4025-B934-26DC7D7CD231}"/>
          </ac:spMkLst>
        </pc:spChg>
        <pc:spChg chg="add del">
          <ac:chgData name="Kitazawa Masakiyo" userId="2bf3742da7ad8ecb" providerId="LiveId" clId="{58F70095-E069-4706-A59F-8C02D4F02D53}" dt="2021-09-23T06:48:39.496" v="108" actId="26606"/>
          <ac:spMkLst>
            <pc:docMk/>
            <pc:sldMk cId="4291646713" sldId="257"/>
            <ac:spMk id="64" creationId="{1064D5D5-227B-4F66-9AEA-46F570E793BD}"/>
          </ac:spMkLst>
        </pc:spChg>
        <pc:spChg chg="add del">
          <ac:chgData name="Kitazawa Masakiyo" userId="2bf3742da7ad8ecb" providerId="LiveId" clId="{58F70095-E069-4706-A59F-8C02D4F02D53}" dt="2021-09-23T06:48:39.496" v="108" actId="26606"/>
          <ac:spMkLst>
            <pc:docMk/>
            <pc:sldMk cId="4291646713" sldId="257"/>
            <ac:spMk id="65" creationId="{646B67A4-D328-4747-A82B-65E84FA46368}"/>
          </ac:spMkLst>
        </pc:spChg>
        <pc:spChg chg="add del">
          <ac:chgData name="Kitazawa Masakiyo" userId="2bf3742da7ad8ecb" providerId="LiveId" clId="{58F70095-E069-4706-A59F-8C02D4F02D53}" dt="2021-09-23T06:48:39.496" v="108" actId="26606"/>
          <ac:spMkLst>
            <pc:docMk/>
            <pc:sldMk cId="4291646713" sldId="257"/>
            <ac:spMk id="66" creationId="{B5A1B09C-1565-46F8-B70F-621C5EB48A09}"/>
          </ac:spMkLst>
        </pc:spChg>
        <pc:spChg chg="add del">
          <ac:chgData name="Kitazawa Masakiyo" userId="2bf3742da7ad8ecb" providerId="LiveId" clId="{58F70095-E069-4706-A59F-8C02D4F02D53}" dt="2021-09-23T06:48:39.496" v="108" actId="26606"/>
          <ac:spMkLst>
            <pc:docMk/>
            <pc:sldMk cId="4291646713" sldId="257"/>
            <ac:spMk id="67" creationId="{8C516CC8-80AC-446C-A56E-9F54B7210402}"/>
          </ac:spMkLst>
        </pc:spChg>
        <pc:grpChg chg="add del">
          <ac:chgData name="Kitazawa Masakiyo" userId="2bf3742da7ad8ecb" providerId="LiveId" clId="{58F70095-E069-4706-A59F-8C02D4F02D53}" dt="2021-09-23T06:10:34.815" v="6" actId="26606"/>
          <ac:grpSpMkLst>
            <pc:docMk/>
            <pc:sldMk cId="4291646713" sldId="257"/>
            <ac:grpSpMk id="31" creationId="{C770F868-28FE-4B38-8FC7-E9C841B837FA}"/>
          </ac:grpSpMkLst>
        </pc:grpChg>
        <pc:grpChg chg="add del">
          <ac:chgData name="Kitazawa Masakiyo" userId="2bf3742da7ad8ecb" providerId="LiveId" clId="{58F70095-E069-4706-A59F-8C02D4F02D53}" dt="2021-09-23T06:12:51.257" v="43" actId="26606"/>
          <ac:grpSpMkLst>
            <pc:docMk/>
            <pc:sldMk cId="4291646713" sldId="257"/>
            <ac:grpSpMk id="43" creationId="{64B93721-934F-4F1E-A868-0B2BA110D3B5}"/>
          </ac:grpSpMkLst>
        </pc:grpChg>
        <pc:picChg chg="add del">
          <ac:chgData name="Kitazawa Masakiyo" userId="2bf3742da7ad8ecb" providerId="LiveId" clId="{58F70095-E069-4706-A59F-8C02D4F02D53}" dt="2021-09-23T06:48:11.611" v="104" actId="26606"/>
          <ac:picMkLst>
            <pc:docMk/>
            <pc:sldMk cId="4291646713" sldId="257"/>
            <ac:picMk id="49" creationId="{E983F685-B402-4A2F-B9DE-4560AC1B6212}"/>
          </ac:picMkLst>
        </pc:picChg>
        <pc:picChg chg="add del">
          <ac:chgData name="Kitazawa Masakiyo" userId="2bf3742da7ad8ecb" providerId="LiveId" clId="{58F70095-E069-4706-A59F-8C02D4F02D53}" dt="2021-09-23T06:48:28.601" v="106" actId="26606"/>
          <ac:picMkLst>
            <pc:docMk/>
            <pc:sldMk cId="4291646713" sldId="257"/>
            <ac:picMk id="53" creationId="{752D4BE1-8F95-4E8A-A0F8-534CB116AD1D}"/>
          </ac:picMkLst>
        </pc:picChg>
      </pc:sldChg>
      <pc:sldChg chg="addSp delSp modSp new mod ord setBg">
        <pc:chgData name="Kitazawa Masakiyo" userId="2bf3742da7ad8ecb" providerId="LiveId" clId="{58F70095-E069-4706-A59F-8C02D4F02D53}" dt="2021-09-24T06:44:01.710" v="6424" actId="1038"/>
        <pc:sldMkLst>
          <pc:docMk/>
          <pc:sldMk cId="2798097613" sldId="258"/>
        </pc:sldMkLst>
        <pc:spChg chg="mod">
          <ac:chgData name="Kitazawa Masakiyo" userId="2bf3742da7ad8ecb" providerId="LiveId" clId="{58F70095-E069-4706-A59F-8C02D4F02D53}" dt="2021-09-24T05:05:23.174" v="6055" actId="20577"/>
          <ac:spMkLst>
            <pc:docMk/>
            <pc:sldMk cId="2798097613" sldId="258"/>
            <ac:spMk id="2" creationId="{3CC08191-D164-4FAD-8CC7-6AD5B5AACB93}"/>
          </ac:spMkLst>
        </pc:spChg>
        <pc:spChg chg="add del mod">
          <ac:chgData name="Kitazawa Masakiyo" userId="2bf3742da7ad8ecb" providerId="LiveId" clId="{58F70095-E069-4706-A59F-8C02D4F02D53}" dt="2021-09-23T13:49:38.231" v="249" actId="478"/>
          <ac:spMkLst>
            <pc:docMk/>
            <pc:sldMk cId="2798097613" sldId="258"/>
            <ac:spMk id="3" creationId="{5FF31FB3-F542-41FA-8F0E-B825B56539BF}"/>
          </ac:spMkLst>
        </pc:spChg>
        <pc:spChg chg="del">
          <ac:chgData name="Kitazawa Masakiyo" userId="2bf3742da7ad8ecb" providerId="LiveId" clId="{58F70095-E069-4706-A59F-8C02D4F02D53}" dt="2021-09-23T06:57:29.934" v="175" actId="478"/>
          <ac:spMkLst>
            <pc:docMk/>
            <pc:sldMk cId="2798097613" sldId="258"/>
            <ac:spMk id="3" creationId="{C9821654-FC99-4BD7-804B-E942A44267DB}"/>
          </ac:spMkLst>
        </pc:spChg>
        <pc:spChg chg="add del mod">
          <ac:chgData name="Kitazawa Masakiyo" userId="2bf3742da7ad8ecb" providerId="LiveId" clId="{58F70095-E069-4706-A59F-8C02D4F02D53}" dt="2021-09-23T13:49:07.144" v="245"/>
          <ac:spMkLst>
            <pc:docMk/>
            <pc:sldMk cId="2798097613" sldId="258"/>
            <ac:spMk id="4" creationId="{BF56F2DE-65E0-4977-96F4-14B4380BC449}"/>
          </ac:spMkLst>
        </pc:spChg>
        <pc:spChg chg="add mod ord">
          <ac:chgData name="Kitazawa Masakiyo" userId="2bf3742da7ad8ecb" providerId="LiveId" clId="{58F70095-E069-4706-A59F-8C02D4F02D53}" dt="2021-09-24T06:43:53.531" v="6407" actId="1038"/>
          <ac:spMkLst>
            <pc:docMk/>
            <pc:sldMk cId="2798097613" sldId="258"/>
            <ac:spMk id="5" creationId="{A5918B35-C4F3-4E02-B23A-515FB775CB7F}"/>
          </ac:spMkLst>
        </pc:spChg>
        <pc:spChg chg="add mod">
          <ac:chgData name="Kitazawa Masakiyo" userId="2bf3742da7ad8ecb" providerId="LiveId" clId="{58F70095-E069-4706-A59F-8C02D4F02D53}" dt="2021-09-24T06:44:01.710" v="6424" actId="1038"/>
          <ac:spMkLst>
            <pc:docMk/>
            <pc:sldMk cId="2798097613" sldId="258"/>
            <ac:spMk id="6" creationId="{81E2FC96-FE4A-41BB-BCFE-9EC2D6159B92}"/>
          </ac:spMkLst>
        </pc:spChg>
        <pc:spChg chg="add mod">
          <ac:chgData name="Kitazawa Masakiyo" userId="2bf3742da7ad8ecb" providerId="LiveId" clId="{58F70095-E069-4706-A59F-8C02D4F02D53}" dt="2021-09-24T06:44:01.710" v="6424" actId="1038"/>
          <ac:spMkLst>
            <pc:docMk/>
            <pc:sldMk cId="2798097613" sldId="258"/>
            <ac:spMk id="7" creationId="{D23EB13A-A08F-42D2-8221-A7B82B556C49}"/>
          </ac:spMkLst>
        </pc:spChg>
        <pc:spChg chg="add del">
          <ac:chgData name="Kitazawa Masakiyo" userId="2bf3742da7ad8ecb" providerId="LiveId" clId="{58F70095-E069-4706-A59F-8C02D4F02D53}" dt="2021-09-23T15:26:15.536" v="1574" actId="26606"/>
          <ac:spMkLst>
            <pc:docMk/>
            <pc:sldMk cId="2798097613" sldId="258"/>
            <ac:spMk id="7" creationId="{D4993743-B10A-433C-9996-3035D2C3ABC6}"/>
          </ac:spMkLst>
        </pc:spChg>
        <pc:spChg chg="add del">
          <ac:chgData name="Kitazawa Masakiyo" userId="2bf3742da7ad8ecb" providerId="LiveId" clId="{58F70095-E069-4706-A59F-8C02D4F02D53}" dt="2021-09-23T15:26:15.536" v="1574" actId="26606"/>
          <ac:spMkLst>
            <pc:docMk/>
            <pc:sldMk cId="2798097613" sldId="258"/>
            <ac:spMk id="8" creationId="{BB3B8946-A0AA-42D4-8A24-639DC6EA170E}"/>
          </ac:spMkLst>
        </pc:spChg>
        <pc:spChg chg="add del">
          <ac:chgData name="Kitazawa Masakiyo" userId="2bf3742da7ad8ecb" providerId="LiveId" clId="{58F70095-E069-4706-A59F-8C02D4F02D53}" dt="2021-09-23T15:26:15.536" v="1574" actId="26606"/>
          <ac:spMkLst>
            <pc:docMk/>
            <pc:sldMk cId="2798097613" sldId="258"/>
            <ac:spMk id="9" creationId="{AB1038E6-06EF-4DCB-B52E-D3825C50F7C6}"/>
          </ac:spMkLst>
        </pc:spChg>
        <pc:spChg chg="add del">
          <ac:chgData name="Kitazawa Masakiyo" userId="2bf3742da7ad8ecb" providerId="LiveId" clId="{58F70095-E069-4706-A59F-8C02D4F02D53}" dt="2021-09-23T15:26:04.363" v="1572" actId="26606"/>
          <ac:spMkLst>
            <pc:docMk/>
            <pc:sldMk cId="2798097613" sldId="258"/>
            <ac:spMk id="10" creationId="{5A0118C5-4F8D-4CF4-BADD-53FEACC6C42A}"/>
          </ac:spMkLst>
        </pc:spChg>
        <pc:spChg chg="add del">
          <ac:chgData name="Kitazawa Masakiyo" userId="2bf3742da7ad8ecb" providerId="LiveId" clId="{58F70095-E069-4706-A59F-8C02D4F02D53}" dt="2021-09-23T15:26:15.536" v="1574" actId="26606"/>
          <ac:spMkLst>
            <pc:docMk/>
            <pc:sldMk cId="2798097613" sldId="258"/>
            <ac:spMk id="11" creationId="{5C7EF35C-8B7D-4026-8F09-8B2B2250579B}"/>
          </ac:spMkLst>
        </pc:spChg>
        <pc:spChg chg="add mod">
          <ac:chgData name="Kitazawa Masakiyo" userId="2bf3742da7ad8ecb" providerId="LiveId" clId="{58F70095-E069-4706-A59F-8C02D4F02D53}" dt="2021-09-24T06:44:01.710" v="6424" actId="1038"/>
          <ac:spMkLst>
            <pc:docMk/>
            <pc:sldMk cId="2798097613" sldId="258"/>
            <ac:spMk id="14" creationId="{2900993B-8A3F-4178-B1CC-62E739A6FE2B}"/>
          </ac:spMkLst>
        </pc:spChg>
        <pc:spChg chg="add mod ord">
          <ac:chgData name="Kitazawa Masakiyo" userId="2bf3742da7ad8ecb" providerId="LiveId" clId="{58F70095-E069-4706-A59F-8C02D4F02D53}" dt="2021-09-24T06:44:01.710" v="6424" actId="1038"/>
          <ac:spMkLst>
            <pc:docMk/>
            <pc:sldMk cId="2798097613" sldId="258"/>
            <ac:spMk id="15" creationId="{21EB14BD-F87D-49EA-BF4F-BD3747630E09}"/>
          </ac:spMkLst>
        </pc:spChg>
        <pc:spChg chg="add del">
          <ac:chgData name="Kitazawa Masakiyo" userId="2bf3742da7ad8ecb" providerId="LiveId" clId="{58F70095-E069-4706-A59F-8C02D4F02D53}" dt="2021-09-23T15:26:15.536" v="1574" actId="26606"/>
          <ac:spMkLst>
            <pc:docMk/>
            <pc:sldMk cId="2798097613" sldId="258"/>
            <ac:spMk id="15" creationId="{5F24A71D-C0A9-49AC-B2D1-5A9EA2BD383E}"/>
          </ac:spMkLst>
        </pc:spChg>
        <pc:spChg chg="add del">
          <ac:chgData name="Kitazawa Masakiyo" userId="2bf3742da7ad8ecb" providerId="LiveId" clId="{58F70095-E069-4706-A59F-8C02D4F02D53}" dt="2021-09-23T15:26:15.536" v="1574" actId="26606"/>
          <ac:spMkLst>
            <pc:docMk/>
            <pc:sldMk cId="2798097613" sldId="258"/>
            <ac:spMk id="19" creationId="{14280C55-570C-4284-9850-B2BA33DB6726}"/>
          </ac:spMkLst>
        </pc:spChg>
        <pc:spChg chg="add del">
          <ac:chgData name="Kitazawa Masakiyo" userId="2bf3742da7ad8ecb" providerId="LiveId" clId="{58F70095-E069-4706-A59F-8C02D4F02D53}" dt="2021-09-23T15:26:04.363" v="1572" actId="26606"/>
          <ac:spMkLst>
            <pc:docMk/>
            <pc:sldMk cId="2798097613" sldId="258"/>
            <ac:spMk id="20" creationId="{EAED1919-54A1-41C9-B30B-A3FF3F58E38B}"/>
          </ac:spMkLst>
        </pc:spChg>
        <pc:spChg chg="add del mod">
          <ac:chgData name="Kitazawa Masakiyo" userId="2bf3742da7ad8ecb" providerId="LiveId" clId="{58F70095-E069-4706-A59F-8C02D4F02D53}" dt="2021-09-24T00:01:57.433" v="3978" actId="478"/>
          <ac:spMkLst>
            <pc:docMk/>
            <pc:sldMk cId="2798097613" sldId="258"/>
            <ac:spMk id="21" creationId="{2FB8381F-EF87-4B68-8F3F-58DB6F7D9AF8}"/>
          </ac:spMkLst>
        </pc:spChg>
        <pc:spChg chg="add del">
          <ac:chgData name="Kitazawa Masakiyo" userId="2bf3742da7ad8ecb" providerId="LiveId" clId="{58F70095-E069-4706-A59F-8C02D4F02D53}" dt="2021-09-23T15:26:04.363" v="1572" actId="26606"/>
          <ac:spMkLst>
            <pc:docMk/>
            <pc:sldMk cId="2798097613" sldId="258"/>
            <ac:spMk id="26" creationId="{FFFEB18F-F81F-4CED-BE64-EB888A77C3B8}"/>
          </ac:spMkLst>
        </pc:spChg>
        <pc:spChg chg="mod">
          <ac:chgData name="Kitazawa Masakiyo" userId="2bf3742da7ad8ecb" providerId="LiveId" clId="{58F70095-E069-4706-A59F-8C02D4F02D53}" dt="2021-09-23T15:31:20.646" v="1928" actId="1076"/>
          <ac:spMkLst>
            <pc:docMk/>
            <pc:sldMk cId="2798097613" sldId="258"/>
            <ac:spMk id="201" creationId="{5BB2F078-8B6B-4E5C-A664-5AC80CBCBAAD}"/>
          </ac:spMkLst>
        </pc:spChg>
        <pc:spChg chg="add mod">
          <ac:chgData name="Kitazawa Masakiyo" userId="2bf3742da7ad8ecb" providerId="LiveId" clId="{58F70095-E069-4706-A59F-8C02D4F02D53}" dt="2021-09-24T06:44:01.710" v="6424" actId="1038"/>
          <ac:spMkLst>
            <pc:docMk/>
            <pc:sldMk cId="2798097613" sldId="258"/>
            <ac:spMk id="202" creationId="{270C49A2-E3C1-438B-AD39-7DD689CF8853}"/>
          </ac:spMkLst>
        </pc:spChg>
        <pc:grpChg chg="add del">
          <ac:chgData name="Kitazawa Masakiyo" userId="2bf3742da7ad8ecb" providerId="LiveId" clId="{58F70095-E069-4706-A59F-8C02D4F02D53}" dt="2021-09-23T15:26:04.363" v="1572" actId="26606"/>
          <ac:grpSpMkLst>
            <pc:docMk/>
            <pc:sldMk cId="2798097613" sldId="258"/>
            <ac:grpSpMk id="12" creationId="{00C7DD97-49DC-4BFD-951D-CFF51B976DE9}"/>
          </ac:grpSpMkLst>
        </pc:grpChg>
        <pc:grpChg chg="add del">
          <ac:chgData name="Kitazawa Masakiyo" userId="2bf3742da7ad8ecb" providerId="LiveId" clId="{58F70095-E069-4706-A59F-8C02D4F02D53}" dt="2021-09-23T15:26:04.363" v="1572" actId="26606"/>
          <ac:grpSpMkLst>
            <pc:docMk/>
            <pc:sldMk cId="2798097613" sldId="258"/>
            <ac:grpSpMk id="16" creationId="{176786CF-68E6-476D-909E-8522718B7BE0}"/>
          </ac:grpSpMkLst>
        </pc:grpChg>
        <pc:grpChg chg="add del">
          <ac:chgData name="Kitazawa Masakiyo" userId="2bf3742da7ad8ecb" providerId="LiveId" clId="{58F70095-E069-4706-A59F-8C02D4F02D53}" dt="2021-09-23T15:26:04.363" v="1572" actId="26606"/>
          <ac:grpSpMkLst>
            <pc:docMk/>
            <pc:sldMk cId="2798097613" sldId="258"/>
            <ac:grpSpMk id="22" creationId="{00E015F5-1A99-4E40-BC3D-7707802996B5}"/>
          </ac:grpSpMkLst>
        </pc:grpChg>
        <pc:grpChg chg="add del">
          <ac:chgData name="Kitazawa Masakiyo" userId="2bf3742da7ad8ecb" providerId="LiveId" clId="{58F70095-E069-4706-A59F-8C02D4F02D53}" dt="2021-09-23T15:26:04.363" v="1572" actId="26606"/>
          <ac:grpSpMkLst>
            <pc:docMk/>
            <pc:sldMk cId="2798097613" sldId="258"/>
            <ac:grpSpMk id="28" creationId="{A04977CB-3825-471A-A590-C57F8C350306}"/>
          </ac:grpSpMkLst>
        </pc:grpChg>
        <pc:grpChg chg="add mod">
          <ac:chgData name="Kitazawa Masakiyo" userId="2bf3742da7ad8ecb" providerId="LiveId" clId="{58F70095-E069-4706-A59F-8C02D4F02D53}" dt="2021-09-24T06:43:53.531" v="6407" actId="1038"/>
          <ac:grpSpMkLst>
            <pc:docMk/>
            <pc:sldMk cId="2798097613" sldId="258"/>
            <ac:grpSpMk id="199" creationId="{D48D1310-BE24-471E-9341-466606452E28}"/>
          </ac:grpSpMkLst>
        </pc:grpChg>
        <pc:picChg chg="add mod ord">
          <ac:chgData name="Kitazawa Masakiyo" userId="2bf3742da7ad8ecb" providerId="LiveId" clId="{58F70095-E069-4706-A59F-8C02D4F02D53}" dt="2021-09-24T06:43:53.531" v="6407" actId="1038"/>
          <ac:picMkLst>
            <pc:docMk/>
            <pc:sldMk cId="2798097613" sldId="258"/>
            <ac:picMk id="3" creationId="{A5B45117-881B-42C5-92C7-1E8A5CB8A6B7}"/>
          </ac:picMkLst>
        </pc:picChg>
        <pc:picChg chg="add mod">
          <ac:chgData name="Kitazawa Masakiyo" userId="2bf3742da7ad8ecb" providerId="LiveId" clId="{58F70095-E069-4706-A59F-8C02D4F02D53}" dt="2021-09-24T06:43:53.531" v="6407" actId="1038"/>
          <ac:picMkLst>
            <pc:docMk/>
            <pc:sldMk cId="2798097613" sldId="258"/>
            <ac:picMk id="4" creationId="{499BF094-1A45-4FC5-ABE7-25335866E50B}"/>
          </ac:picMkLst>
        </pc:picChg>
        <pc:picChg chg="add del">
          <ac:chgData name="Kitazawa Masakiyo" userId="2bf3742da7ad8ecb" providerId="LiveId" clId="{58F70095-E069-4706-A59F-8C02D4F02D53}" dt="2021-09-23T06:35:00.933" v="52"/>
          <ac:picMkLst>
            <pc:docMk/>
            <pc:sldMk cId="2798097613" sldId="258"/>
            <ac:picMk id="4" creationId="{F69D302A-8510-4D22-8D0A-99B1EBE3E44A}"/>
          </ac:picMkLst>
        </pc:picChg>
        <pc:picChg chg="add mod ord">
          <ac:chgData name="Kitazawa Masakiyo" userId="2bf3742da7ad8ecb" providerId="LiveId" clId="{58F70095-E069-4706-A59F-8C02D4F02D53}" dt="2021-09-24T06:43:53.531" v="6407" actId="1038"/>
          <ac:picMkLst>
            <pc:docMk/>
            <pc:sldMk cId="2798097613" sldId="258"/>
            <ac:picMk id="198" creationId="{EF085DDB-5D97-473E-A8D8-8A9415A74F63}"/>
          </ac:picMkLst>
        </pc:picChg>
        <pc:picChg chg="mod">
          <ac:chgData name="Kitazawa Masakiyo" userId="2bf3742da7ad8ecb" providerId="LiveId" clId="{58F70095-E069-4706-A59F-8C02D4F02D53}" dt="2021-09-23T15:27:00.556" v="1575"/>
          <ac:picMkLst>
            <pc:docMk/>
            <pc:sldMk cId="2798097613" sldId="258"/>
            <ac:picMk id="200" creationId="{5B6A4785-F618-4C8C-8BFA-D2BB12A21ADF}"/>
          </ac:picMkLst>
        </pc:picChg>
      </pc:sldChg>
      <pc:sldChg chg="new del">
        <pc:chgData name="Kitazawa Masakiyo" userId="2bf3742da7ad8ecb" providerId="LiveId" clId="{58F70095-E069-4706-A59F-8C02D4F02D53}" dt="2021-09-23T06:13:05.897" v="45" actId="680"/>
        <pc:sldMkLst>
          <pc:docMk/>
          <pc:sldMk cId="3384716557" sldId="258"/>
        </pc:sldMkLst>
      </pc:sldChg>
      <pc:sldChg chg="addSp modSp add del mod">
        <pc:chgData name="Kitazawa Masakiyo" userId="2bf3742da7ad8ecb" providerId="LiveId" clId="{58F70095-E069-4706-A59F-8C02D4F02D53}" dt="2021-09-23T14:28:32.815" v="836" actId="2696"/>
        <pc:sldMkLst>
          <pc:docMk/>
          <pc:sldMk cId="1029490025" sldId="259"/>
        </pc:sldMkLst>
        <pc:spChg chg="add mod">
          <ac:chgData name="Kitazawa Masakiyo" userId="2bf3742da7ad8ecb" providerId="LiveId" clId="{58F70095-E069-4706-A59F-8C02D4F02D53}" dt="2021-09-23T13:48:40.341" v="239" actId="207"/>
          <ac:spMkLst>
            <pc:docMk/>
            <pc:sldMk cId="1029490025" sldId="259"/>
            <ac:spMk id="3" creationId="{F2613862-4939-490C-B1F1-7F4B3E853E1D}"/>
          </ac:spMkLst>
        </pc:spChg>
      </pc:sldChg>
      <pc:sldChg chg="addSp delSp add del setBg delDesignElem">
        <pc:chgData name="Kitazawa Masakiyo" userId="2bf3742da7ad8ecb" providerId="LiveId" clId="{58F70095-E069-4706-A59F-8C02D4F02D53}" dt="2021-09-23T06:34:55.090" v="50"/>
        <pc:sldMkLst>
          <pc:docMk/>
          <pc:sldMk cId="1172319821" sldId="259"/>
        </pc:sldMkLst>
        <pc:spChg chg="add del">
          <ac:chgData name="Kitazawa Masakiyo" userId="2bf3742da7ad8ecb" providerId="LiveId" clId="{58F70095-E069-4706-A59F-8C02D4F02D53}" dt="2021-09-23T06:34:55.090" v="50"/>
          <ac:spMkLst>
            <pc:docMk/>
            <pc:sldMk cId="1172319821" sldId="259"/>
            <ac:spMk id="35" creationId="{1B15ED52-F352-441B-82BF-E0EA34836D08}"/>
          </ac:spMkLst>
        </pc:spChg>
        <pc:spChg chg="add del">
          <ac:chgData name="Kitazawa Masakiyo" userId="2bf3742da7ad8ecb" providerId="LiveId" clId="{58F70095-E069-4706-A59F-8C02D4F02D53}" dt="2021-09-23T06:34:55.090" v="50"/>
          <ac:spMkLst>
            <pc:docMk/>
            <pc:sldMk cId="1172319821" sldId="259"/>
            <ac:spMk id="36" creationId="{3B2E3793-BFE6-45A2-9B7B-E18844431C99}"/>
          </ac:spMkLst>
        </pc:spChg>
        <pc:spChg chg="add del">
          <ac:chgData name="Kitazawa Masakiyo" userId="2bf3742da7ad8ecb" providerId="LiveId" clId="{58F70095-E069-4706-A59F-8C02D4F02D53}" dt="2021-09-23T06:34:55.090" v="50"/>
          <ac:spMkLst>
            <pc:docMk/>
            <pc:sldMk cId="1172319821" sldId="259"/>
            <ac:spMk id="37" creationId="{BC4C4868-CB8F-4AF9-9CDB-8108F2C19B67}"/>
          </ac:spMkLst>
        </pc:spChg>
        <pc:spChg chg="add del">
          <ac:chgData name="Kitazawa Masakiyo" userId="2bf3742da7ad8ecb" providerId="LiveId" clId="{58F70095-E069-4706-A59F-8C02D4F02D53}" dt="2021-09-23T06:34:55.090" v="50"/>
          <ac:spMkLst>
            <pc:docMk/>
            <pc:sldMk cId="1172319821" sldId="259"/>
            <ac:spMk id="38" creationId="{375E0459-6403-40CD-989D-56A4407CA12E}"/>
          </ac:spMkLst>
        </pc:spChg>
        <pc:spChg chg="add del">
          <ac:chgData name="Kitazawa Masakiyo" userId="2bf3742da7ad8ecb" providerId="LiveId" clId="{58F70095-E069-4706-A59F-8C02D4F02D53}" dt="2021-09-23T06:34:55.090" v="50"/>
          <ac:spMkLst>
            <pc:docMk/>
            <pc:sldMk cId="1172319821" sldId="259"/>
            <ac:spMk id="39" creationId="{53E5B1A8-3AC9-4BD1-9BBC-78CA94F2D1BA}"/>
          </ac:spMkLst>
        </pc:spChg>
      </pc:sldChg>
      <pc:sldChg chg="del">
        <pc:chgData name="Kitazawa Masakiyo" userId="2bf3742da7ad8ecb" providerId="LiveId" clId="{58F70095-E069-4706-A59F-8C02D4F02D53}" dt="2021-09-23T06:34:52.538" v="47"/>
        <pc:sldMkLst>
          <pc:docMk/>
          <pc:sldMk cId="1752210909" sldId="259"/>
        </pc:sldMkLst>
      </pc:sldChg>
      <pc:sldChg chg="addSp delSp modSp new mod ord modAnim">
        <pc:chgData name="Kitazawa Masakiyo" userId="2bf3742da7ad8ecb" providerId="LiveId" clId="{58F70095-E069-4706-A59F-8C02D4F02D53}" dt="2021-09-24T06:24:13.223" v="6310" actId="1036"/>
        <pc:sldMkLst>
          <pc:docMk/>
          <pc:sldMk cId="885473987" sldId="260"/>
        </pc:sldMkLst>
        <pc:spChg chg="del">
          <ac:chgData name="Kitazawa Masakiyo" userId="2bf3742da7ad8ecb" providerId="LiveId" clId="{58F70095-E069-4706-A59F-8C02D4F02D53}" dt="2021-09-23T13:54:37.261" v="413" actId="478"/>
          <ac:spMkLst>
            <pc:docMk/>
            <pc:sldMk cId="885473987" sldId="260"/>
            <ac:spMk id="2" creationId="{847B899F-09DF-4ABF-9674-B97F621AD73A}"/>
          </ac:spMkLst>
        </pc:spChg>
        <pc:spChg chg="add mod">
          <ac:chgData name="Kitazawa Masakiyo" userId="2bf3742da7ad8ecb" providerId="LiveId" clId="{58F70095-E069-4706-A59F-8C02D4F02D53}" dt="2021-09-24T00:20:35.289" v="4402" actId="20577"/>
          <ac:spMkLst>
            <pc:docMk/>
            <pc:sldMk cId="885473987" sldId="260"/>
            <ac:spMk id="2" creationId="{E097B0A3-32CD-469A-A44D-49E27F154F85}"/>
          </ac:spMkLst>
        </pc:spChg>
        <pc:spChg chg="mod">
          <ac:chgData name="Kitazawa Masakiyo" userId="2bf3742da7ad8ecb" providerId="LiveId" clId="{58F70095-E069-4706-A59F-8C02D4F02D53}" dt="2021-09-23T13:54:32.864" v="412" actId="20577"/>
          <ac:spMkLst>
            <pc:docMk/>
            <pc:sldMk cId="885473987" sldId="260"/>
            <ac:spMk id="3" creationId="{796192D9-0523-4457-88A5-33C51E3092A1}"/>
          </ac:spMkLst>
        </pc:spChg>
        <pc:spChg chg="add mod">
          <ac:chgData name="Kitazawa Masakiyo" userId="2bf3742da7ad8ecb" providerId="LiveId" clId="{58F70095-E069-4706-A59F-8C02D4F02D53}" dt="2021-09-23T14:25:13.082" v="741" actId="113"/>
          <ac:spMkLst>
            <pc:docMk/>
            <pc:sldMk cId="885473987" sldId="260"/>
            <ac:spMk id="5" creationId="{EDF58CF3-9A26-4ADD-A813-231266167C9A}"/>
          </ac:spMkLst>
        </pc:spChg>
        <pc:spChg chg="add mod">
          <ac:chgData name="Kitazawa Masakiyo" userId="2bf3742da7ad8ecb" providerId="LiveId" clId="{58F70095-E069-4706-A59F-8C02D4F02D53}" dt="2021-09-24T00:36:51.568" v="4690" actId="1037"/>
          <ac:spMkLst>
            <pc:docMk/>
            <pc:sldMk cId="885473987" sldId="260"/>
            <ac:spMk id="6" creationId="{19F09419-8CE7-4756-9BAC-DF2F03975EC1}"/>
          </ac:spMkLst>
        </pc:spChg>
        <pc:spChg chg="add mod">
          <ac:chgData name="Kitazawa Masakiyo" userId="2bf3742da7ad8ecb" providerId="LiveId" clId="{58F70095-E069-4706-A59F-8C02D4F02D53}" dt="2021-09-24T00:18:42.948" v="4325" actId="403"/>
          <ac:spMkLst>
            <pc:docMk/>
            <pc:sldMk cId="885473987" sldId="260"/>
            <ac:spMk id="11" creationId="{D46EDEBB-BF04-42E6-B820-B40E0442B254}"/>
          </ac:spMkLst>
        </pc:spChg>
        <pc:spChg chg="add mod">
          <ac:chgData name="Kitazawa Masakiyo" userId="2bf3742da7ad8ecb" providerId="LiveId" clId="{58F70095-E069-4706-A59F-8C02D4F02D53}" dt="2021-09-24T00:36:51.568" v="4690" actId="1037"/>
          <ac:spMkLst>
            <pc:docMk/>
            <pc:sldMk cId="885473987" sldId="260"/>
            <ac:spMk id="12" creationId="{4C96BD2D-1DCB-496A-BD44-1437E178E2A2}"/>
          </ac:spMkLst>
        </pc:spChg>
        <pc:spChg chg="add mod">
          <ac:chgData name="Kitazawa Masakiyo" userId="2bf3742da7ad8ecb" providerId="LiveId" clId="{58F70095-E069-4706-A59F-8C02D4F02D53}" dt="2021-09-24T05:00:50.083" v="6020" actId="164"/>
          <ac:spMkLst>
            <pc:docMk/>
            <pc:sldMk cId="885473987" sldId="260"/>
            <ac:spMk id="13" creationId="{931DA358-785D-4DB3-99E0-3B5DBD3E6504}"/>
          </ac:spMkLst>
        </pc:spChg>
        <pc:spChg chg="add mod">
          <ac:chgData name="Kitazawa Masakiyo" userId="2bf3742da7ad8ecb" providerId="LiveId" clId="{58F70095-E069-4706-A59F-8C02D4F02D53}" dt="2021-09-24T05:45:35.563" v="6181" actId="1076"/>
          <ac:spMkLst>
            <pc:docMk/>
            <pc:sldMk cId="885473987" sldId="260"/>
            <ac:spMk id="15" creationId="{9F0A5F53-713D-4DE7-ADBF-195B51666681}"/>
          </ac:spMkLst>
        </pc:spChg>
        <pc:spChg chg="add mod ord">
          <ac:chgData name="Kitazawa Masakiyo" userId="2bf3742da7ad8ecb" providerId="LiveId" clId="{58F70095-E069-4706-A59F-8C02D4F02D53}" dt="2021-09-24T05:45:09.783" v="6177" actId="14100"/>
          <ac:spMkLst>
            <pc:docMk/>
            <pc:sldMk cId="885473987" sldId="260"/>
            <ac:spMk id="16" creationId="{B5DD1D49-3F38-4E2E-B45B-A585ABE30D45}"/>
          </ac:spMkLst>
        </pc:spChg>
        <pc:grpChg chg="add mod">
          <ac:chgData name="Kitazawa Masakiyo" userId="2bf3742da7ad8ecb" providerId="LiveId" clId="{58F70095-E069-4706-A59F-8C02D4F02D53}" dt="2021-09-24T06:23:34.248" v="6300"/>
          <ac:grpSpMkLst>
            <pc:docMk/>
            <pc:sldMk cId="885473987" sldId="260"/>
            <ac:grpSpMk id="9" creationId="{6480C755-B995-4CE2-A2E9-B5A5DBD11B39}"/>
          </ac:grpSpMkLst>
        </pc:grpChg>
        <pc:picChg chg="add mod">
          <ac:chgData name="Kitazawa Masakiyo" userId="2bf3742da7ad8ecb" providerId="LiveId" clId="{58F70095-E069-4706-A59F-8C02D4F02D53}" dt="2021-09-24T00:18:07.933" v="4251" actId="14100"/>
          <ac:picMkLst>
            <pc:docMk/>
            <pc:sldMk cId="885473987" sldId="260"/>
            <ac:picMk id="4" creationId="{D73F8DE4-698D-4329-9E6C-E7079476CD39}"/>
          </ac:picMkLst>
        </pc:picChg>
        <pc:picChg chg="add mod">
          <ac:chgData name="Kitazawa Masakiyo" userId="2bf3742da7ad8ecb" providerId="LiveId" clId="{58F70095-E069-4706-A59F-8C02D4F02D53}" dt="2021-09-24T00:36:51.568" v="4690" actId="1037"/>
          <ac:picMkLst>
            <pc:docMk/>
            <pc:sldMk cId="885473987" sldId="260"/>
            <ac:picMk id="7" creationId="{754CE56B-479D-401F-ACDC-BC07E7198348}"/>
          </ac:picMkLst>
        </pc:picChg>
        <pc:picChg chg="add mod">
          <ac:chgData name="Kitazawa Masakiyo" userId="2bf3742da7ad8ecb" providerId="LiveId" clId="{58F70095-E069-4706-A59F-8C02D4F02D53}" dt="2021-09-24T00:36:51.568" v="4690" actId="1037"/>
          <ac:picMkLst>
            <pc:docMk/>
            <pc:sldMk cId="885473987" sldId="260"/>
            <ac:picMk id="8" creationId="{09D5013A-4D2B-4469-9BCE-F285EE17D844}"/>
          </ac:picMkLst>
        </pc:picChg>
        <pc:picChg chg="add mod modCrop">
          <ac:chgData name="Kitazawa Masakiyo" userId="2bf3742da7ad8ecb" providerId="LiveId" clId="{58F70095-E069-4706-A59F-8C02D4F02D53}" dt="2021-09-24T06:24:13.223" v="6310" actId="1036"/>
          <ac:picMkLst>
            <pc:docMk/>
            <pc:sldMk cId="885473987" sldId="260"/>
            <ac:picMk id="10" creationId="{EE4E35EE-2095-4086-8D22-D60C2D6CDA04}"/>
          </ac:picMkLst>
        </pc:picChg>
        <pc:picChg chg="add mod">
          <ac:chgData name="Kitazawa Masakiyo" userId="2bf3742da7ad8ecb" providerId="LiveId" clId="{58F70095-E069-4706-A59F-8C02D4F02D53}" dt="2021-09-24T05:00:50.083" v="6020" actId="164"/>
          <ac:picMkLst>
            <pc:docMk/>
            <pc:sldMk cId="885473987" sldId="260"/>
            <ac:picMk id="14" creationId="{647C78D9-C76B-4F09-936E-96BA7E0DB50F}"/>
          </ac:picMkLst>
        </pc:picChg>
      </pc:sldChg>
      <pc:sldChg chg="new del">
        <pc:chgData name="Kitazawa Masakiyo" userId="2bf3742da7ad8ecb" providerId="LiveId" clId="{58F70095-E069-4706-A59F-8C02D4F02D53}" dt="2021-09-23T13:51:19.408" v="292" actId="680"/>
        <pc:sldMkLst>
          <pc:docMk/>
          <pc:sldMk cId="2869073464" sldId="260"/>
        </pc:sldMkLst>
      </pc:sldChg>
      <pc:sldChg chg="addSp delSp modSp del mod">
        <pc:chgData name="Kitazawa Masakiyo" userId="2bf3742da7ad8ecb" providerId="LiveId" clId="{58F70095-E069-4706-A59F-8C02D4F02D53}" dt="2021-09-23T15:09:41.595" v="1216" actId="2696"/>
        <pc:sldMkLst>
          <pc:docMk/>
          <pc:sldMk cId="4155151995" sldId="512"/>
        </pc:sldMkLst>
        <pc:spChg chg="mod">
          <ac:chgData name="Kitazawa Masakiyo" userId="2bf3742da7ad8ecb" providerId="LiveId" clId="{58F70095-E069-4706-A59F-8C02D4F02D53}" dt="2021-09-23T15:02:59.159" v="1042" actId="17032"/>
          <ac:spMkLst>
            <pc:docMk/>
            <pc:sldMk cId="4155151995" sldId="512"/>
            <ac:spMk id="27" creationId="{01AF39A0-6846-4862-8168-BC4920548283}"/>
          </ac:spMkLst>
        </pc:spChg>
        <pc:spChg chg="del">
          <ac:chgData name="Kitazawa Masakiyo" userId="2bf3742da7ad8ecb" providerId="LiveId" clId="{58F70095-E069-4706-A59F-8C02D4F02D53}" dt="2021-09-23T15:05:53.196" v="1086" actId="21"/>
          <ac:spMkLst>
            <pc:docMk/>
            <pc:sldMk cId="4155151995" sldId="512"/>
            <ac:spMk id="40" creationId="{525F4F6A-B77F-464D-AEE9-F902CBB12390}"/>
          </ac:spMkLst>
        </pc:spChg>
        <pc:spChg chg="del">
          <ac:chgData name="Kitazawa Masakiyo" userId="2bf3742da7ad8ecb" providerId="LiveId" clId="{58F70095-E069-4706-A59F-8C02D4F02D53}" dt="2021-09-23T15:05:53.196" v="1086" actId="21"/>
          <ac:spMkLst>
            <pc:docMk/>
            <pc:sldMk cId="4155151995" sldId="512"/>
            <ac:spMk id="41" creationId="{02CB7977-F61A-417B-94F2-17DBB17D72E4}"/>
          </ac:spMkLst>
        </pc:spChg>
        <pc:spChg chg="del">
          <ac:chgData name="Kitazawa Masakiyo" userId="2bf3742da7ad8ecb" providerId="LiveId" clId="{58F70095-E069-4706-A59F-8C02D4F02D53}" dt="2021-09-23T15:05:53.196" v="1086" actId="21"/>
          <ac:spMkLst>
            <pc:docMk/>
            <pc:sldMk cId="4155151995" sldId="512"/>
            <ac:spMk id="44" creationId="{7128949C-B8BB-4626-8D2B-F212EACF6143}"/>
          </ac:spMkLst>
        </pc:spChg>
        <pc:spChg chg="del">
          <ac:chgData name="Kitazawa Masakiyo" userId="2bf3742da7ad8ecb" providerId="LiveId" clId="{58F70095-E069-4706-A59F-8C02D4F02D53}" dt="2021-09-23T15:05:53.196" v="1086" actId="21"/>
          <ac:spMkLst>
            <pc:docMk/>
            <pc:sldMk cId="4155151995" sldId="512"/>
            <ac:spMk id="49" creationId="{5B3E6F5F-97C4-4C02-B170-3A2FBD65661E}"/>
          </ac:spMkLst>
        </pc:spChg>
        <pc:picChg chg="add del mod">
          <ac:chgData name="Kitazawa Masakiyo" userId="2bf3742da7ad8ecb" providerId="LiveId" clId="{58F70095-E069-4706-A59F-8C02D4F02D53}" dt="2021-09-23T14:59:47.883" v="956"/>
          <ac:picMkLst>
            <pc:docMk/>
            <pc:sldMk cId="4155151995" sldId="512"/>
            <ac:picMk id="5" creationId="{5E25EF90-37A2-4DD5-A3FB-FFF0C0575E0A}"/>
          </ac:picMkLst>
        </pc:picChg>
        <pc:picChg chg="add del mod">
          <ac:chgData name="Kitazawa Masakiyo" userId="2bf3742da7ad8ecb" providerId="LiveId" clId="{58F70095-E069-4706-A59F-8C02D4F02D53}" dt="2021-09-23T15:01:26.855" v="981"/>
          <ac:picMkLst>
            <pc:docMk/>
            <pc:sldMk cId="4155151995" sldId="512"/>
            <ac:picMk id="5" creationId="{5ED81EF4-D632-432E-A2EC-20E37FA9009B}"/>
          </ac:picMkLst>
        </pc:picChg>
        <pc:picChg chg="add mod">
          <ac:chgData name="Kitazawa Masakiyo" userId="2bf3742da7ad8ecb" providerId="LiveId" clId="{58F70095-E069-4706-A59F-8C02D4F02D53}" dt="2021-09-23T15:01:26.855" v="979"/>
          <ac:picMkLst>
            <pc:docMk/>
            <pc:sldMk cId="4155151995" sldId="512"/>
            <ac:picMk id="7" creationId="{4AA3F81C-D212-4226-8F03-011242C89839}"/>
          </ac:picMkLst>
        </pc:picChg>
        <pc:picChg chg="add mod">
          <ac:chgData name="Kitazawa Masakiyo" userId="2bf3742da7ad8ecb" providerId="LiveId" clId="{58F70095-E069-4706-A59F-8C02D4F02D53}" dt="2021-09-23T15:01:41.184" v="991"/>
          <ac:picMkLst>
            <pc:docMk/>
            <pc:sldMk cId="4155151995" sldId="512"/>
            <ac:picMk id="10" creationId="{D552B78C-2B88-4466-B1A5-4346CDA8792A}"/>
          </ac:picMkLst>
        </pc:picChg>
        <pc:picChg chg="add mod">
          <ac:chgData name="Kitazawa Masakiyo" userId="2bf3742da7ad8ecb" providerId="LiveId" clId="{58F70095-E069-4706-A59F-8C02D4F02D53}" dt="2021-09-23T15:01:53.281" v="1003"/>
          <ac:picMkLst>
            <pc:docMk/>
            <pc:sldMk cId="4155151995" sldId="512"/>
            <ac:picMk id="12" creationId="{B1F3C441-D9AF-4D34-A5B7-A68DEC61965D}"/>
          </ac:picMkLst>
        </pc:picChg>
        <pc:picChg chg="add del mod">
          <ac:chgData name="Kitazawa Masakiyo" userId="2bf3742da7ad8ecb" providerId="LiveId" clId="{58F70095-E069-4706-A59F-8C02D4F02D53}" dt="2021-09-23T15:02:13.659" v="1029"/>
          <ac:picMkLst>
            <pc:docMk/>
            <pc:sldMk cId="4155151995" sldId="512"/>
            <ac:picMk id="14" creationId="{ACF394D9-9CB2-4482-94E5-CF57D14643CD}"/>
          </ac:picMkLst>
        </pc:picChg>
        <pc:picChg chg="add del mod">
          <ac:chgData name="Kitazawa Masakiyo" userId="2bf3742da7ad8ecb" providerId="LiveId" clId="{58F70095-E069-4706-A59F-8C02D4F02D53}" dt="2021-09-23T15:05:53.196" v="1086" actId="21"/>
          <ac:picMkLst>
            <pc:docMk/>
            <pc:sldMk cId="4155151995" sldId="512"/>
            <ac:picMk id="16" creationId="{1916D62E-C03C-4D18-8692-5DBB5B797EAE}"/>
          </ac:picMkLst>
        </pc:picChg>
        <pc:picChg chg="add del">
          <ac:chgData name="Kitazawa Masakiyo" userId="2bf3742da7ad8ecb" providerId="LiveId" clId="{58F70095-E069-4706-A59F-8C02D4F02D53}" dt="2021-09-23T15:01:13.955" v="969"/>
          <ac:picMkLst>
            <pc:docMk/>
            <pc:sldMk cId="4155151995" sldId="512"/>
            <ac:picMk id="17" creationId="{319AFB7A-A879-4820-87FF-B6C15E56E0D5}"/>
          </ac:picMkLst>
        </pc:picChg>
        <pc:picChg chg="add del mod">
          <ac:chgData name="Kitazawa Masakiyo" userId="2bf3742da7ad8ecb" providerId="LiveId" clId="{58F70095-E069-4706-A59F-8C02D4F02D53}" dt="2021-09-23T15:05:53.196" v="1086" actId="21"/>
          <ac:picMkLst>
            <pc:docMk/>
            <pc:sldMk cId="4155151995" sldId="512"/>
            <ac:picMk id="19" creationId="{2F72990B-5D66-4932-BC40-2E3341E38F49}"/>
          </ac:picMkLst>
        </pc:picChg>
        <pc:picChg chg="del">
          <ac:chgData name="Kitazawa Masakiyo" userId="2bf3742da7ad8ecb" providerId="LiveId" clId="{58F70095-E069-4706-A59F-8C02D4F02D53}" dt="2021-09-23T15:01:41.188" v="993"/>
          <ac:picMkLst>
            <pc:docMk/>
            <pc:sldMk cId="4155151995" sldId="512"/>
            <ac:picMk id="35" creationId="{75D73FCC-CDD7-4630-B757-305669E96CC1}"/>
          </ac:picMkLst>
        </pc:picChg>
        <pc:picChg chg="del">
          <ac:chgData name="Kitazawa Masakiyo" userId="2bf3742da7ad8ecb" providerId="LiveId" clId="{58F70095-E069-4706-A59F-8C02D4F02D53}" dt="2021-09-23T15:01:53.282" v="1005"/>
          <ac:picMkLst>
            <pc:docMk/>
            <pc:sldMk cId="4155151995" sldId="512"/>
            <ac:picMk id="37" creationId="{03D5522B-D5C4-4F07-8838-AD1EFD72D795}"/>
          </ac:picMkLst>
        </pc:picChg>
        <pc:picChg chg="del">
          <ac:chgData name="Kitazawa Masakiyo" userId="2bf3742da7ad8ecb" providerId="LiveId" clId="{58F70095-E069-4706-A59F-8C02D4F02D53}" dt="2021-09-23T15:01:58.139" v="1017"/>
          <ac:picMkLst>
            <pc:docMk/>
            <pc:sldMk cId="4155151995" sldId="512"/>
            <ac:picMk id="43" creationId="{D5593133-50BD-4942-965D-3698E0530098}"/>
          </ac:picMkLst>
        </pc:picChg>
        <pc:picChg chg="del">
          <ac:chgData name="Kitazawa Masakiyo" userId="2bf3742da7ad8ecb" providerId="LiveId" clId="{58F70095-E069-4706-A59F-8C02D4F02D53}" dt="2021-09-23T15:02:25.119" v="1041"/>
          <ac:picMkLst>
            <pc:docMk/>
            <pc:sldMk cId="4155151995" sldId="512"/>
            <ac:picMk id="47" creationId="{BFF2B6AB-7D88-4C25-9D44-933E21577BA2}"/>
          </ac:picMkLst>
        </pc:picChg>
      </pc:sldChg>
      <pc:sldChg chg="addSp delSp modSp mod ord">
        <pc:chgData name="Kitazawa Masakiyo" userId="2bf3742da7ad8ecb" providerId="LiveId" clId="{58F70095-E069-4706-A59F-8C02D4F02D53}" dt="2021-09-24T04:46:37.002" v="5822" actId="20578"/>
        <pc:sldMkLst>
          <pc:docMk/>
          <pc:sldMk cId="3235947682" sldId="952"/>
        </pc:sldMkLst>
        <pc:spChg chg="mod">
          <ac:chgData name="Kitazawa Masakiyo" userId="2bf3742da7ad8ecb" providerId="LiveId" clId="{58F70095-E069-4706-A59F-8C02D4F02D53}" dt="2021-09-24T03:26:07.382" v="4800"/>
          <ac:spMkLst>
            <pc:docMk/>
            <pc:sldMk cId="3235947682" sldId="952"/>
            <ac:spMk id="2" creationId="{00000000-0000-0000-0000-000000000000}"/>
          </ac:spMkLst>
        </pc:spChg>
        <pc:spChg chg="add mod">
          <ac:chgData name="Kitazawa Masakiyo" userId="2bf3742da7ad8ecb" providerId="LiveId" clId="{58F70095-E069-4706-A59F-8C02D4F02D53}" dt="2021-09-24T04:37:43.799" v="5702" actId="14100"/>
          <ac:spMkLst>
            <pc:docMk/>
            <pc:sldMk cId="3235947682" sldId="952"/>
            <ac:spMk id="155" creationId="{51B83D63-3677-4971-B642-DF48E9109AC9}"/>
          </ac:spMkLst>
        </pc:spChg>
        <pc:spChg chg="add mod">
          <ac:chgData name="Kitazawa Masakiyo" userId="2bf3742da7ad8ecb" providerId="LiveId" clId="{58F70095-E069-4706-A59F-8C02D4F02D53}" dt="2021-09-24T03:24:58.755" v="4797" actId="1076"/>
          <ac:spMkLst>
            <pc:docMk/>
            <pc:sldMk cId="3235947682" sldId="952"/>
            <ac:spMk id="156" creationId="{22AB4AA8-9E05-43DE-BB78-51A259417CCA}"/>
          </ac:spMkLst>
        </pc:spChg>
        <pc:spChg chg="add mod">
          <ac:chgData name="Kitazawa Masakiyo" userId="2bf3742da7ad8ecb" providerId="LiveId" clId="{58F70095-E069-4706-A59F-8C02D4F02D53}" dt="2021-09-24T04:46:37.002" v="5822" actId="20578"/>
          <ac:spMkLst>
            <pc:docMk/>
            <pc:sldMk cId="3235947682" sldId="952"/>
            <ac:spMk id="157" creationId="{E7F3D8CF-4C9B-4FF0-BF65-6DE31CFB8A0D}"/>
          </ac:spMkLst>
        </pc:spChg>
        <pc:spChg chg="add mod">
          <ac:chgData name="Kitazawa Masakiyo" userId="2bf3742da7ad8ecb" providerId="LiveId" clId="{58F70095-E069-4706-A59F-8C02D4F02D53}" dt="2021-09-24T04:19:04.138" v="5163" actId="1076"/>
          <ac:spMkLst>
            <pc:docMk/>
            <pc:sldMk cId="3235947682" sldId="952"/>
            <ac:spMk id="158" creationId="{38511466-E2CD-4A83-BC16-519B6B9DF925}"/>
          </ac:spMkLst>
        </pc:spChg>
        <pc:spChg chg="del">
          <ac:chgData name="Kitazawa Masakiyo" userId="2bf3742da7ad8ecb" providerId="LiveId" clId="{58F70095-E069-4706-A59F-8C02D4F02D53}" dt="2021-09-24T03:23:21.362" v="4760" actId="478"/>
          <ac:spMkLst>
            <pc:docMk/>
            <pc:sldMk cId="3235947682" sldId="952"/>
            <ac:spMk id="271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17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18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19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20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21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22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23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24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25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26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27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28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29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30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31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32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33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34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35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36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37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38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39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40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41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42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43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44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45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46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47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48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49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50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51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52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53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54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55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56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57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58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59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60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61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62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63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64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65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66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67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68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69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70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71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72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73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74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75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76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77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78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79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80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81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82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83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84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85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86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87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88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91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92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93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94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500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520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521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522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523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524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525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526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527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528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529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530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531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532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533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534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535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536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537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538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539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540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541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542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543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544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545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546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547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548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549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550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551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552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553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554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555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556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557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558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559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560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561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2:36.957" v="4734" actId="1076"/>
          <ac:spMkLst>
            <pc:docMk/>
            <pc:sldMk cId="3235947682" sldId="952"/>
            <ac:spMk id="562" creationId="{00000000-0000-0000-0000-000000000000}"/>
          </ac:spMkLst>
        </pc:spChg>
        <pc:picChg chg="add del mod">
          <ac:chgData name="Kitazawa Masakiyo" userId="2bf3742da7ad8ecb" providerId="LiveId" clId="{58F70095-E069-4706-A59F-8C02D4F02D53}" dt="2021-09-24T04:46:17.345" v="5803"/>
          <ac:picMkLst>
            <pc:docMk/>
            <pc:sldMk cId="3235947682" sldId="952"/>
            <ac:picMk id="4" creationId="{E4146A8B-E703-4E6E-BF11-A519E27ED375}"/>
          </ac:picMkLst>
        </pc:picChg>
        <pc:picChg chg="add mod">
          <ac:chgData name="Kitazawa Masakiyo" userId="2bf3742da7ad8ecb" providerId="LiveId" clId="{58F70095-E069-4706-A59F-8C02D4F02D53}" dt="2021-09-24T04:46:17.345" v="5801"/>
          <ac:picMkLst>
            <pc:docMk/>
            <pc:sldMk cId="3235947682" sldId="952"/>
            <ac:picMk id="5" creationId="{CC3F2020-102C-4BD7-A2D3-12016A676B79}"/>
          </ac:picMkLst>
        </pc:picChg>
        <pc:picChg chg="add del mod">
          <ac:chgData name="Kitazawa Masakiyo" userId="2bf3742da7ad8ecb" providerId="LiveId" clId="{58F70095-E069-4706-A59F-8C02D4F02D53}" dt="2021-09-24T04:46:24.138" v="5815"/>
          <ac:picMkLst>
            <pc:docMk/>
            <pc:sldMk cId="3235947682" sldId="952"/>
            <ac:picMk id="6" creationId="{CB2D4D8C-A99B-480E-9E2D-15734D35BC10}"/>
          </ac:picMkLst>
        </pc:picChg>
        <pc:picChg chg="add mod">
          <ac:chgData name="Kitazawa Masakiyo" userId="2bf3742da7ad8ecb" providerId="LiveId" clId="{58F70095-E069-4706-A59F-8C02D4F02D53}" dt="2021-09-24T04:46:24.138" v="5813"/>
          <ac:picMkLst>
            <pc:docMk/>
            <pc:sldMk cId="3235947682" sldId="952"/>
            <ac:picMk id="8" creationId="{E0D7B777-A1C3-411C-AA26-705628894104}"/>
          </ac:picMkLst>
        </pc:picChg>
        <pc:picChg chg="del">
          <ac:chgData name="Kitazawa Masakiyo" userId="2bf3742da7ad8ecb" providerId="LiveId" clId="{58F70095-E069-4706-A59F-8C02D4F02D53}" dt="2021-09-24T03:22:52.169" v="4746"/>
          <ac:picMkLst>
            <pc:docMk/>
            <pc:sldMk cId="3235947682" sldId="952"/>
            <ac:picMk id="495" creationId="{00000000-0000-0000-0000-000000000000}"/>
          </ac:picMkLst>
        </pc:picChg>
        <pc:picChg chg="mod">
          <ac:chgData name="Kitazawa Masakiyo" userId="2bf3742da7ad8ecb" providerId="LiveId" clId="{58F70095-E069-4706-A59F-8C02D4F02D53}" dt="2021-09-24T03:23:18.318" v="4759" actId="1076"/>
          <ac:picMkLst>
            <pc:docMk/>
            <pc:sldMk cId="3235947682" sldId="952"/>
            <ac:picMk id="499" creationId="{00000000-0000-0000-0000-000000000000}"/>
          </ac:picMkLst>
        </pc:picChg>
        <pc:picChg chg="mod">
          <ac:chgData name="Kitazawa Masakiyo" userId="2bf3742da7ad8ecb" providerId="LiveId" clId="{58F70095-E069-4706-A59F-8C02D4F02D53}" dt="2021-09-24T03:23:18.318" v="4759" actId="1076"/>
          <ac:picMkLst>
            <pc:docMk/>
            <pc:sldMk cId="3235947682" sldId="952"/>
            <ac:picMk id="501" creationId="{00000000-0000-0000-0000-000000000000}"/>
          </ac:picMkLst>
        </pc:picChg>
        <pc:picChg chg="mod">
          <ac:chgData name="Kitazawa Masakiyo" userId="2bf3742da7ad8ecb" providerId="LiveId" clId="{58F70095-E069-4706-A59F-8C02D4F02D53}" dt="2021-09-24T03:23:18.318" v="4759" actId="1076"/>
          <ac:picMkLst>
            <pc:docMk/>
            <pc:sldMk cId="3235947682" sldId="952"/>
            <ac:picMk id="502" creationId="{00000000-0000-0000-0000-000000000000}"/>
          </ac:picMkLst>
        </pc:picChg>
        <pc:picChg chg="mod">
          <ac:chgData name="Kitazawa Masakiyo" userId="2bf3742da7ad8ecb" providerId="LiveId" clId="{58F70095-E069-4706-A59F-8C02D4F02D53}" dt="2021-09-24T03:23:18.318" v="4759" actId="1076"/>
          <ac:picMkLst>
            <pc:docMk/>
            <pc:sldMk cId="3235947682" sldId="952"/>
            <ac:picMk id="507" creationId="{00000000-0000-0000-0000-000000000000}"/>
          </ac:picMkLst>
        </pc:picChg>
        <pc:picChg chg="mod">
          <ac:chgData name="Kitazawa Masakiyo" userId="2bf3742da7ad8ecb" providerId="LiveId" clId="{58F70095-E069-4706-A59F-8C02D4F02D53}" dt="2021-09-24T03:23:18.318" v="4759" actId="1076"/>
          <ac:picMkLst>
            <pc:docMk/>
            <pc:sldMk cId="3235947682" sldId="952"/>
            <ac:picMk id="508" creationId="{00000000-0000-0000-0000-000000000000}"/>
          </ac:picMkLst>
        </pc:picChg>
        <pc:picChg chg="mod">
          <ac:chgData name="Kitazawa Masakiyo" userId="2bf3742da7ad8ecb" providerId="LiveId" clId="{58F70095-E069-4706-A59F-8C02D4F02D53}" dt="2021-09-24T03:23:18.318" v="4759" actId="1076"/>
          <ac:picMkLst>
            <pc:docMk/>
            <pc:sldMk cId="3235947682" sldId="952"/>
            <ac:picMk id="509" creationId="{00000000-0000-0000-0000-000000000000}"/>
          </ac:picMkLst>
        </pc:picChg>
        <pc:picChg chg="mod">
          <ac:chgData name="Kitazawa Masakiyo" userId="2bf3742da7ad8ecb" providerId="LiveId" clId="{58F70095-E069-4706-A59F-8C02D4F02D53}" dt="2021-09-24T03:23:18.318" v="4759" actId="1076"/>
          <ac:picMkLst>
            <pc:docMk/>
            <pc:sldMk cId="3235947682" sldId="952"/>
            <ac:picMk id="514" creationId="{00000000-0000-0000-0000-000000000000}"/>
          </ac:picMkLst>
        </pc:picChg>
        <pc:picChg chg="mod">
          <ac:chgData name="Kitazawa Masakiyo" userId="2bf3742da7ad8ecb" providerId="LiveId" clId="{58F70095-E069-4706-A59F-8C02D4F02D53}" dt="2021-09-24T03:23:18.318" v="4759" actId="1076"/>
          <ac:picMkLst>
            <pc:docMk/>
            <pc:sldMk cId="3235947682" sldId="952"/>
            <ac:picMk id="515" creationId="{00000000-0000-0000-0000-000000000000}"/>
          </ac:picMkLst>
        </pc:picChg>
        <pc:picChg chg="mod">
          <ac:chgData name="Kitazawa Masakiyo" userId="2bf3742da7ad8ecb" providerId="LiveId" clId="{58F70095-E069-4706-A59F-8C02D4F02D53}" dt="2021-09-24T03:23:18.318" v="4759" actId="1076"/>
          <ac:picMkLst>
            <pc:docMk/>
            <pc:sldMk cId="3235947682" sldId="952"/>
            <ac:picMk id="516" creationId="{00000000-0000-0000-0000-000000000000}"/>
          </ac:picMkLst>
        </pc:picChg>
        <pc:picChg chg="del">
          <ac:chgData name="Kitazawa Masakiyo" userId="2bf3742da7ad8ecb" providerId="LiveId" clId="{58F70095-E069-4706-A59F-8C02D4F02D53}" dt="2021-09-24T03:23:01.286" v="4758"/>
          <ac:picMkLst>
            <pc:docMk/>
            <pc:sldMk cId="3235947682" sldId="952"/>
            <ac:picMk id="563" creationId="{00000000-0000-0000-0000-000000000000}"/>
          </ac:picMkLst>
        </pc:picChg>
        <pc:cxnChg chg="mod">
          <ac:chgData name="Kitazawa Masakiyo" userId="2bf3742da7ad8ecb" providerId="LiveId" clId="{58F70095-E069-4706-A59F-8C02D4F02D53}" dt="2021-09-24T03:23:18.318" v="4759" actId="1076"/>
          <ac:cxnSpMkLst>
            <pc:docMk/>
            <pc:sldMk cId="3235947682" sldId="952"/>
            <ac:cxnSpMk id="489" creationId="{00000000-0000-0000-0000-000000000000}"/>
          </ac:cxnSpMkLst>
        </pc:cxnChg>
        <pc:cxnChg chg="mod">
          <ac:chgData name="Kitazawa Masakiyo" userId="2bf3742da7ad8ecb" providerId="LiveId" clId="{58F70095-E069-4706-A59F-8C02D4F02D53}" dt="2021-09-24T03:23:18.318" v="4759" actId="1076"/>
          <ac:cxnSpMkLst>
            <pc:docMk/>
            <pc:sldMk cId="3235947682" sldId="952"/>
            <ac:cxnSpMk id="490" creationId="{00000000-0000-0000-0000-000000000000}"/>
          </ac:cxnSpMkLst>
        </pc:cxnChg>
        <pc:cxnChg chg="mod">
          <ac:chgData name="Kitazawa Masakiyo" userId="2bf3742da7ad8ecb" providerId="LiveId" clId="{58F70095-E069-4706-A59F-8C02D4F02D53}" dt="2021-09-24T03:23:18.318" v="4759" actId="1076"/>
          <ac:cxnSpMkLst>
            <pc:docMk/>
            <pc:sldMk cId="3235947682" sldId="952"/>
            <ac:cxnSpMk id="496" creationId="{00000000-0000-0000-0000-000000000000}"/>
          </ac:cxnSpMkLst>
        </pc:cxnChg>
        <pc:cxnChg chg="mod">
          <ac:chgData name="Kitazawa Masakiyo" userId="2bf3742da7ad8ecb" providerId="LiveId" clId="{58F70095-E069-4706-A59F-8C02D4F02D53}" dt="2021-09-24T03:23:18.318" v="4759" actId="1076"/>
          <ac:cxnSpMkLst>
            <pc:docMk/>
            <pc:sldMk cId="3235947682" sldId="952"/>
            <ac:cxnSpMk id="497" creationId="{00000000-0000-0000-0000-000000000000}"/>
          </ac:cxnSpMkLst>
        </pc:cxnChg>
        <pc:cxnChg chg="mod">
          <ac:chgData name="Kitazawa Masakiyo" userId="2bf3742da7ad8ecb" providerId="LiveId" clId="{58F70095-E069-4706-A59F-8C02D4F02D53}" dt="2021-09-24T03:23:18.318" v="4759" actId="1076"/>
          <ac:cxnSpMkLst>
            <pc:docMk/>
            <pc:sldMk cId="3235947682" sldId="952"/>
            <ac:cxnSpMk id="498" creationId="{00000000-0000-0000-0000-000000000000}"/>
          </ac:cxnSpMkLst>
        </pc:cxnChg>
        <pc:cxnChg chg="mod">
          <ac:chgData name="Kitazawa Masakiyo" userId="2bf3742da7ad8ecb" providerId="LiveId" clId="{58F70095-E069-4706-A59F-8C02D4F02D53}" dt="2021-09-24T03:23:18.318" v="4759" actId="1076"/>
          <ac:cxnSpMkLst>
            <pc:docMk/>
            <pc:sldMk cId="3235947682" sldId="952"/>
            <ac:cxnSpMk id="503" creationId="{00000000-0000-0000-0000-000000000000}"/>
          </ac:cxnSpMkLst>
        </pc:cxnChg>
        <pc:cxnChg chg="mod">
          <ac:chgData name="Kitazawa Masakiyo" userId="2bf3742da7ad8ecb" providerId="LiveId" clId="{58F70095-E069-4706-A59F-8C02D4F02D53}" dt="2021-09-24T03:23:18.318" v="4759" actId="1076"/>
          <ac:cxnSpMkLst>
            <pc:docMk/>
            <pc:sldMk cId="3235947682" sldId="952"/>
            <ac:cxnSpMk id="504" creationId="{00000000-0000-0000-0000-000000000000}"/>
          </ac:cxnSpMkLst>
        </pc:cxnChg>
        <pc:cxnChg chg="mod">
          <ac:chgData name="Kitazawa Masakiyo" userId="2bf3742da7ad8ecb" providerId="LiveId" clId="{58F70095-E069-4706-A59F-8C02D4F02D53}" dt="2021-09-24T03:23:18.318" v="4759" actId="1076"/>
          <ac:cxnSpMkLst>
            <pc:docMk/>
            <pc:sldMk cId="3235947682" sldId="952"/>
            <ac:cxnSpMk id="505" creationId="{00000000-0000-0000-0000-000000000000}"/>
          </ac:cxnSpMkLst>
        </pc:cxnChg>
        <pc:cxnChg chg="mod">
          <ac:chgData name="Kitazawa Masakiyo" userId="2bf3742da7ad8ecb" providerId="LiveId" clId="{58F70095-E069-4706-A59F-8C02D4F02D53}" dt="2021-09-24T03:23:18.318" v="4759" actId="1076"/>
          <ac:cxnSpMkLst>
            <pc:docMk/>
            <pc:sldMk cId="3235947682" sldId="952"/>
            <ac:cxnSpMk id="506" creationId="{00000000-0000-0000-0000-000000000000}"/>
          </ac:cxnSpMkLst>
        </pc:cxnChg>
        <pc:cxnChg chg="mod">
          <ac:chgData name="Kitazawa Masakiyo" userId="2bf3742da7ad8ecb" providerId="LiveId" clId="{58F70095-E069-4706-A59F-8C02D4F02D53}" dt="2021-09-24T03:23:18.318" v="4759" actId="1076"/>
          <ac:cxnSpMkLst>
            <pc:docMk/>
            <pc:sldMk cId="3235947682" sldId="952"/>
            <ac:cxnSpMk id="510" creationId="{00000000-0000-0000-0000-000000000000}"/>
          </ac:cxnSpMkLst>
        </pc:cxnChg>
        <pc:cxnChg chg="mod">
          <ac:chgData name="Kitazawa Masakiyo" userId="2bf3742da7ad8ecb" providerId="LiveId" clId="{58F70095-E069-4706-A59F-8C02D4F02D53}" dt="2021-09-24T03:23:18.318" v="4759" actId="1076"/>
          <ac:cxnSpMkLst>
            <pc:docMk/>
            <pc:sldMk cId="3235947682" sldId="952"/>
            <ac:cxnSpMk id="511" creationId="{00000000-0000-0000-0000-000000000000}"/>
          </ac:cxnSpMkLst>
        </pc:cxnChg>
        <pc:cxnChg chg="mod">
          <ac:chgData name="Kitazawa Masakiyo" userId="2bf3742da7ad8ecb" providerId="LiveId" clId="{58F70095-E069-4706-A59F-8C02D4F02D53}" dt="2021-09-24T03:23:18.318" v="4759" actId="1076"/>
          <ac:cxnSpMkLst>
            <pc:docMk/>
            <pc:sldMk cId="3235947682" sldId="952"/>
            <ac:cxnSpMk id="512" creationId="{00000000-0000-0000-0000-000000000000}"/>
          </ac:cxnSpMkLst>
        </pc:cxnChg>
        <pc:cxnChg chg="mod">
          <ac:chgData name="Kitazawa Masakiyo" userId="2bf3742da7ad8ecb" providerId="LiveId" clId="{58F70095-E069-4706-A59F-8C02D4F02D53}" dt="2021-09-24T03:23:18.318" v="4759" actId="1076"/>
          <ac:cxnSpMkLst>
            <pc:docMk/>
            <pc:sldMk cId="3235947682" sldId="952"/>
            <ac:cxnSpMk id="513" creationId="{00000000-0000-0000-0000-000000000000}"/>
          </ac:cxnSpMkLst>
        </pc:cxnChg>
        <pc:cxnChg chg="mod">
          <ac:chgData name="Kitazawa Masakiyo" userId="2bf3742da7ad8ecb" providerId="LiveId" clId="{58F70095-E069-4706-A59F-8C02D4F02D53}" dt="2021-09-24T03:23:18.318" v="4759" actId="1076"/>
          <ac:cxnSpMkLst>
            <pc:docMk/>
            <pc:sldMk cId="3235947682" sldId="952"/>
            <ac:cxnSpMk id="517" creationId="{00000000-0000-0000-0000-000000000000}"/>
          </ac:cxnSpMkLst>
        </pc:cxnChg>
        <pc:cxnChg chg="mod">
          <ac:chgData name="Kitazawa Masakiyo" userId="2bf3742da7ad8ecb" providerId="LiveId" clId="{58F70095-E069-4706-A59F-8C02D4F02D53}" dt="2021-09-24T03:23:18.318" v="4759" actId="1076"/>
          <ac:cxnSpMkLst>
            <pc:docMk/>
            <pc:sldMk cId="3235947682" sldId="952"/>
            <ac:cxnSpMk id="518" creationId="{00000000-0000-0000-0000-000000000000}"/>
          </ac:cxnSpMkLst>
        </pc:cxnChg>
        <pc:cxnChg chg="mod">
          <ac:chgData name="Kitazawa Masakiyo" userId="2bf3742da7ad8ecb" providerId="LiveId" clId="{58F70095-E069-4706-A59F-8C02D4F02D53}" dt="2021-09-24T03:23:18.318" v="4759" actId="1076"/>
          <ac:cxnSpMkLst>
            <pc:docMk/>
            <pc:sldMk cId="3235947682" sldId="952"/>
            <ac:cxnSpMk id="519" creationId="{00000000-0000-0000-0000-000000000000}"/>
          </ac:cxnSpMkLst>
        </pc:cxnChg>
      </pc:sldChg>
      <pc:sldChg chg="del">
        <pc:chgData name="Kitazawa Masakiyo" userId="2bf3742da7ad8ecb" providerId="LiveId" clId="{58F70095-E069-4706-A59F-8C02D4F02D53}" dt="2021-09-24T04:34:47.739" v="5484" actId="2696"/>
        <pc:sldMkLst>
          <pc:docMk/>
          <pc:sldMk cId="3858862434" sldId="957"/>
        </pc:sldMkLst>
      </pc:sldChg>
      <pc:sldChg chg="addSp delSp modSp mod ord">
        <pc:chgData name="Kitazawa Masakiyo" userId="2bf3742da7ad8ecb" providerId="LiveId" clId="{58F70095-E069-4706-A59F-8C02D4F02D53}" dt="2021-09-24T06:02:11.417" v="6191"/>
        <pc:sldMkLst>
          <pc:docMk/>
          <pc:sldMk cId="4122903107" sldId="957"/>
        </pc:sldMkLst>
        <pc:spChg chg="mod">
          <ac:chgData name="Kitazawa Masakiyo" userId="2bf3742da7ad8ecb" providerId="LiveId" clId="{58F70095-E069-4706-A59F-8C02D4F02D53}" dt="2021-09-24T04:35:07.401" v="5524" actId="20577"/>
          <ac:spMkLst>
            <pc:docMk/>
            <pc:sldMk cId="4122903107" sldId="957"/>
            <ac:spMk id="2" creationId="{00000000-0000-0000-0000-000000000000}"/>
          </ac:spMkLst>
        </pc:spChg>
        <pc:picChg chg="add del mod">
          <ac:chgData name="Kitazawa Masakiyo" userId="2bf3742da7ad8ecb" providerId="LiveId" clId="{58F70095-E069-4706-A59F-8C02D4F02D53}" dt="2021-09-24T04:46:46.838" v="5834"/>
          <ac:picMkLst>
            <pc:docMk/>
            <pc:sldMk cId="4122903107" sldId="957"/>
            <ac:picMk id="4" creationId="{96102BAD-3BF4-427A-84D8-2AAE97D30C62}"/>
          </ac:picMkLst>
        </pc:picChg>
        <pc:picChg chg="add mod">
          <ac:chgData name="Kitazawa Masakiyo" userId="2bf3742da7ad8ecb" providerId="LiveId" clId="{58F70095-E069-4706-A59F-8C02D4F02D53}" dt="2021-09-24T04:46:46.838" v="5832"/>
          <ac:picMkLst>
            <pc:docMk/>
            <pc:sldMk cId="4122903107" sldId="957"/>
            <ac:picMk id="7" creationId="{88206BB1-1C93-46D3-8BF9-F4FBD2E8EAA8}"/>
          </ac:picMkLst>
        </pc:picChg>
        <pc:picChg chg="add mod">
          <ac:chgData name="Kitazawa Masakiyo" userId="2bf3742da7ad8ecb" providerId="LiveId" clId="{58F70095-E069-4706-A59F-8C02D4F02D53}" dt="2021-09-24T05:03:44.313" v="6022"/>
          <ac:picMkLst>
            <pc:docMk/>
            <pc:sldMk cId="4122903107" sldId="957"/>
            <ac:picMk id="55" creationId="{1E0F64A8-7B9B-43C1-92D8-152C82582CB6}"/>
          </ac:picMkLst>
        </pc:picChg>
        <pc:picChg chg="del">
          <ac:chgData name="Kitazawa Masakiyo" userId="2bf3742da7ad8ecb" providerId="LiveId" clId="{58F70095-E069-4706-A59F-8C02D4F02D53}" dt="2021-09-24T04:38:18.896" v="5714"/>
          <ac:picMkLst>
            <pc:docMk/>
            <pc:sldMk cId="4122903107" sldId="957"/>
            <ac:picMk id="150" creationId="{00000000-0000-0000-0000-000000000000}"/>
          </ac:picMkLst>
        </pc:picChg>
      </pc:sldChg>
      <pc:sldChg chg="del">
        <pc:chgData name="Kitazawa Masakiyo" userId="2bf3742da7ad8ecb" providerId="LiveId" clId="{58F70095-E069-4706-A59F-8C02D4F02D53}" dt="2021-09-24T04:34:47.739" v="5484" actId="2696"/>
        <pc:sldMkLst>
          <pc:docMk/>
          <pc:sldMk cId="849239835" sldId="963"/>
        </pc:sldMkLst>
      </pc:sldChg>
      <pc:sldChg chg="addSp delSp modSp mod ord">
        <pc:chgData name="Kitazawa Masakiyo" userId="2bf3742da7ad8ecb" providerId="LiveId" clId="{58F70095-E069-4706-A59F-8C02D4F02D53}" dt="2021-09-24T06:02:11.417" v="6191"/>
        <pc:sldMkLst>
          <pc:docMk/>
          <pc:sldMk cId="3127211210" sldId="963"/>
        </pc:sldMkLst>
        <pc:spChg chg="mod">
          <ac:chgData name="Kitazawa Masakiyo" userId="2bf3742da7ad8ecb" providerId="LiveId" clId="{58F70095-E069-4706-A59F-8C02D4F02D53}" dt="2021-09-24T04:35:17.865" v="5564" actId="20577"/>
          <ac:spMkLst>
            <pc:docMk/>
            <pc:sldMk cId="3127211210" sldId="963"/>
            <ac:spMk id="2" creationId="{00000000-0000-0000-0000-000000000000}"/>
          </ac:spMkLst>
        </pc:spChg>
        <pc:spChg chg="del">
          <ac:chgData name="Kitazawa Masakiyo" userId="2bf3742da7ad8ecb" providerId="LiveId" clId="{58F70095-E069-4706-A59F-8C02D4F02D53}" dt="2021-09-24T04:35:25.619" v="5565" actId="478"/>
          <ac:spMkLst>
            <pc:docMk/>
            <pc:sldMk cId="3127211210" sldId="963"/>
            <ac:spMk id="4" creationId="{00000000-0000-0000-0000-000000000000}"/>
          </ac:spMkLst>
        </pc:spChg>
        <pc:picChg chg="add del mod">
          <ac:chgData name="Kitazawa Masakiyo" userId="2bf3742da7ad8ecb" providerId="LiveId" clId="{58F70095-E069-4706-A59F-8C02D4F02D53}" dt="2021-09-24T04:47:02.533" v="5858"/>
          <ac:picMkLst>
            <pc:docMk/>
            <pc:sldMk cId="3127211210" sldId="963"/>
            <ac:picMk id="6" creationId="{2950D504-623E-4477-BB22-8B23BC9AEA7C}"/>
          </ac:picMkLst>
        </pc:picChg>
        <pc:picChg chg="add del mod">
          <ac:chgData name="Kitazawa Masakiyo" userId="2bf3742da7ad8ecb" providerId="LiveId" clId="{58F70095-E069-4706-A59F-8C02D4F02D53}" dt="2021-09-24T04:46:54.821" v="5846"/>
          <ac:picMkLst>
            <pc:docMk/>
            <pc:sldMk cId="3127211210" sldId="963"/>
            <ac:picMk id="8" creationId="{8020F90F-0AB7-4216-8A24-ACEC0365747A}"/>
          </ac:picMkLst>
        </pc:picChg>
        <pc:picChg chg="add mod">
          <ac:chgData name="Kitazawa Masakiyo" userId="2bf3742da7ad8ecb" providerId="LiveId" clId="{58F70095-E069-4706-A59F-8C02D4F02D53}" dt="2021-09-24T05:03:39.781" v="6021" actId="1076"/>
          <ac:picMkLst>
            <pc:docMk/>
            <pc:sldMk cId="3127211210" sldId="963"/>
            <ac:picMk id="10" creationId="{BC991567-F05A-42A6-BB9F-4023D616BB7E}"/>
          </ac:picMkLst>
        </pc:picChg>
        <pc:picChg chg="add mod">
          <ac:chgData name="Kitazawa Masakiyo" userId="2bf3742da7ad8ecb" providerId="LiveId" clId="{58F70095-E069-4706-A59F-8C02D4F02D53}" dt="2021-09-24T04:47:02.530" v="5856"/>
          <ac:picMkLst>
            <pc:docMk/>
            <pc:sldMk cId="3127211210" sldId="963"/>
            <ac:picMk id="12" creationId="{78D21EB3-8931-442C-8A81-564832E31F5F}"/>
          </ac:picMkLst>
        </pc:picChg>
        <pc:picChg chg="add mod">
          <ac:chgData name="Kitazawa Masakiyo" userId="2bf3742da7ad8ecb" providerId="LiveId" clId="{58F70095-E069-4706-A59F-8C02D4F02D53}" dt="2021-09-24T04:47:12.372" v="5868"/>
          <ac:picMkLst>
            <pc:docMk/>
            <pc:sldMk cId="3127211210" sldId="963"/>
            <ac:picMk id="14" creationId="{4F50AEA5-58E8-4266-8833-59348F496FE4}"/>
          </ac:picMkLst>
        </pc:picChg>
        <pc:picChg chg="add mod">
          <ac:chgData name="Kitazawa Masakiyo" userId="2bf3742da7ad8ecb" providerId="LiveId" clId="{58F70095-E069-4706-A59F-8C02D4F02D53}" dt="2021-09-24T04:47:18.349" v="5880"/>
          <ac:picMkLst>
            <pc:docMk/>
            <pc:sldMk cId="3127211210" sldId="963"/>
            <ac:picMk id="16" creationId="{BB14AF55-D506-4973-B800-EA00079AEB75}"/>
          </ac:picMkLst>
        </pc:picChg>
        <pc:picChg chg="add mod">
          <ac:chgData name="Kitazawa Masakiyo" userId="2bf3742da7ad8ecb" providerId="LiveId" clId="{58F70095-E069-4706-A59F-8C02D4F02D53}" dt="2021-09-24T04:47:24.574" v="5892"/>
          <ac:picMkLst>
            <pc:docMk/>
            <pc:sldMk cId="3127211210" sldId="963"/>
            <ac:picMk id="18" creationId="{2DC0ECDF-9115-4078-8A20-F5CB285B60F2}"/>
          </ac:picMkLst>
        </pc:picChg>
        <pc:picChg chg="del">
          <ac:chgData name="Kitazawa Masakiyo" userId="2bf3742da7ad8ecb" providerId="LiveId" clId="{58F70095-E069-4706-A59F-8C02D4F02D53}" dt="2021-09-24T04:38:35.324" v="5738"/>
          <ac:picMkLst>
            <pc:docMk/>
            <pc:sldMk cId="3127211210" sldId="963"/>
            <ac:picMk id="83" creationId="{00000000-0000-0000-0000-000000000000}"/>
          </ac:picMkLst>
        </pc:picChg>
        <pc:picChg chg="del">
          <ac:chgData name="Kitazawa Masakiyo" userId="2bf3742da7ad8ecb" providerId="LiveId" clId="{58F70095-E069-4706-A59F-8C02D4F02D53}" dt="2021-09-24T04:47:12.372" v="5870"/>
          <ac:picMkLst>
            <pc:docMk/>
            <pc:sldMk cId="3127211210" sldId="963"/>
            <ac:picMk id="87" creationId="{00000000-0000-0000-0000-000000000000}"/>
          </ac:picMkLst>
        </pc:picChg>
        <pc:picChg chg="del">
          <ac:chgData name="Kitazawa Masakiyo" userId="2bf3742da7ad8ecb" providerId="LiveId" clId="{58F70095-E069-4706-A59F-8C02D4F02D53}" dt="2021-09-24T04:47:18.351" v="5882"/>
          <ac:picMkLst>
            <pc:docMk/>
            <pc:sldMk cId="3127211210" sldId="963"/>
            <ac:picMk id="95" creationId="{00000000-0000-0000-0000-000000000000}"/>
          </ac:picMkLst>
        </pc:picChg>
        <pc:picChg chg="del">
          <ac:chgData name="Kitazawa Masakiyo" userId="2bf3742da7ad8ecb" providerId="LiveId" clId="{58F70095-E069-4706-A59F-8C02D4F02D53}" dt="2021-09-24T04:47:24.574" v="5894"/>
          <ac:picMkLst>
            <pc:docMk/>
            <pc:sldMk cId="3127211210" sldId="963"/>
            <ac:picMk id="102" creationId="{00000000-0000-0000-0000-000000000000}"/>
          </ac:picMkLst>
        </pc:picChg>
        <pc:picChg chg="del">
          <ac:chgData name="Kitazawa Masakiyo" userId="2bf3742da7ad8ecb" providerId="LiveId" clId="{58F70095-E069-4706-A59F-8C02D4F02D53}" dt="2021-09-24T04:38:27.616" v="5726"/>
          <ac:picMkLst>
            <pc:docMk/>
            <pc:sldMk cId="3127211210" sldId="963"/>
            <ac:picMk id="150" creationId="{00000000-0000-0000-0000-000000000000}"/>
          </ac:picMkLst>
        </pc:picChg>
      </pc:sldChg>
      <pc:sldChg chg="addSp delSp modSp mod ord">
        <pc:chgData name="Kitazawa Masakiyo" userId="2bf3742da7ad8ecb" providerId="LiveId" clId="{58F70095-E069-4706-A59F-8C02D4F02D53}" dt="2021-09-24T05:00:15.524" v="6019" actId="1076"/>
        <pc:sldMkLst>
          <pc:docMk/>
          <pc:sldMk cId="1647341398" sldId="1004"/>
        </pc:sldMkLst>
        <pc:spChg chg="del">
          <ac:chgData name="Kitazawa Masakiyo" userId="2bf3742da7ad8ecb" providerId="LiveId" clId="{58F70095-E069-4706-A59F-8C02D4F02D53}" dt="2021-09-23T14:28:11.296" v="832" actId="478"/>
          <ac:spMkLst>
            <pc:docMk/>
            <pc:sldMk cId="1647341398" sldId="1004"/>
            <ac:spMk id="4" creationId="{00000000-0000-0000-0000-000000000000}"/>
          </ac:spMkLst>
        </pc:spChg>
        <pc:spChg chg="add mod">
          <ac:chgData name="Kitazawa Masakiyo" userId="2bf3742da7ad8ecb" providerId="LiveId" clId="{58F70095-E069-4706-A59F-8C02D4F02D53}" dt="2021-09-23T14:27:24.698" v="830" actId="1076"/>
          <ac:spMkLst>
            <pc:docMk/>
            <pc:sldMk cId="1647341398" sldId="1004"/>
            <ac:spMk id="5" creationId="{C1819B7F-05AF-4D16-BAA6-496ECADB050F}"/>
          </ac:spMkLst>
        </pc:spChg>
        <pc:spChg chg="add mod">
          <ac:chgData name="Kitazawa Masakiyo" userId="2bf3742da7ad8ecb" providerId="LiveId" clId="{58F70095-E069-4706-A59F-8C02D4F02D53}" dt="2021-09-23T14:26:16.974" v="810" actId="6549"/>
          <ac:spMkLst>
            <pc:docMk/>
            <pc:sldMk cId="1647341398" sldId="1004"/>
            <ac:spMk id="13" creationId="{24FD575D-1747-4B85-9DD9-F72255B906FA}"/>
          </ac:spMkLst>
        </pc:spChg>
        <pc:spChg chg="del mod">
          <ac:chgData name="Kitazawa Masakiyo" userId="2bf3742da7ad8ecb" providerId="LiveId" clId="{58F70095-E069-4706-A59F-8C02D4F02D53}" dt="2021-09-23T14:24:57.188" v="739" actId="478"/>
          <ac:spMkLst>
            <pc:docMk/>
            <pc:sldMk cId="1647341398" sldId="1004"/>
            <ac:spMk id="21" creationId="{066FE8E9-6BAB-47F4-AE9B-FC410B0775F5}"/>
          </ac:spMkLst>
        </pc:spChg>
        <pc:spChg chg="del mod">
          <ac:chgData name="Kitazawa Masakiyo" userId="2bf3742da7ad8ecb" providerId="LiveId" clId="{58F70095-E069-4706-A59F-8C02D4F02D53}" dt="2021-09-23T14:26:55.342" v="825" actId="478"/>
          <ac:spMkLst>
            <pc:docMk/>
            <pc:sldMk cId="1647341398" sldId="1004"/>
            <ac:spMk id="30" creationId="{B35B00A4-75A1-4E6D-9878-FA93140F9AB4}"/>
          </ac:spMkLst>
        </pc:spChg>
        <pc:spChg chg="mod">
          <ac:chgData name="Kitazawa Masakiyo" userId="2bf3742da7ad8ecb" providerId="LiveId" clId="{58F70095-E069-4706-A59F-8C02D4F02D53}" dt="2021-09-23T14:27:33.467" v="831" actId="1076"/>
          <ac:spMkLst>
            <pc:docMk/>
            <pc:sldMk cId="1647341398" sldId="1004"/>
            <ac:spMk id="41" creationId="{0BF4E8F0-D963-4144-83FF-C8DD261AB444}"/>
          </ac:spMkLst>
        </pc:spChg>
        <pc:spChg chg="mod">
          <ac:chgData name="Kitazawa Masakiyo" userId="2bf3742da7ad8ecb" providerId="LiveId" clId="{58F70095-E069-4706-A59F-8C02D4F02D53}" dt="2021-09-24T05:00:15.524" v="6019" actId="1076"/>
          <ac:spMkLst>
            <pc:docMk/>
            <pc:sldMk cId="1647341398" sldId="1004"/>
            <ac:spMk id="43" creationId="{99CD146E-EEA9-4B54-8EED-73C28609C40A}"/>
          </ac:spMkLst>
        </pc:spChg>
        <pc:grpChg chg="mod">
          <ac:chgData name="Kitazawa Masakiyo" userId="2bf3742da7ad8ecb" providerId="LiveId" clId="{58F70095-E069-4706-A59F-8C02D4F02D53}" dt="2021-09-24T05:00:15.524" v="6019" actId="1076"/>
          <ac:grpSpMkLst>
            <pc:docMk/>
            <pc:sldMk cId="1647341398" sldId="1004"/>
            <ac:grpSpMk id="42" creationId="{5912AEBE-F194-484E-9DB2-81517E6CB6BA}"/>
          </ac:grpSpMkLst>
        </pc:grpChg>
        <pc:picChg chg="mod">
          <ac:chgData name="Kitazawa Masakiyo" userId="2bf3742da7ad8ecb" providerId="LiveId" clId="{58F70095-E069-4706-A59F-8C02D4F02D53}" dt="2021-09-24T00:34:16.075" v="4673" actId="14100"/>
          <ac:picMkLst>
            <pc:docMk/>
            <pc:sldMk cId="1647341398" sldId="1004"/>
            <ac:picMk id="9" creationId="{FCF9642D-71C5-426B-BED2-1F8676D90A9C}"/>
          </ac:picMkLst>
        </pc:picChg>
        <pc:picChg chg="mod">
          <ac:chgData name="Kitazawa Masakiyo" userId="2bf3742da7ad8ecb" providerId="LiveId" clId="{58F70095-E069-4706-A59F-8C02D4F02D53}" dt="2021-09-24T00:34:25.510" v="4683" actId="1035"/>
          <ac:picMkLst>
            <pc:docMk/>
            <pc:sldMk cId="1647341398" sldId="1004"/>
            <ac:picMk id="28" creationId="{CF8966FF-5358-4F5F-A029-080D0599C6B4}"/>
          </ac:picMkLst>
        </pc:picChg>
        <pc:picChg chg="mod">
          <ac:chgData name="Kitazawa Masakiyo" userId="2bf3742da7ad8ecb" providerId="LiveId" clId="{58F70095-E069-4706-A59F-8C02D4F02D53}" dt="2021-09-24T05:00:15.524" v="6019" actId="1076"/>
          <ac:picMkLst>
            <pc:docMk/>
            <pc:sldMk cId="1647341398" sldId="1004"/>
            <ac:picMk id="44" creationId="{170871A4-295D-4D8B-9E1B-CBAFF4305FA3}"/>
          </ac:picMkLst>
        </pc:picChg>
      </pc:sldChg>
      <pc:sldChg chg="addSp delSp modSp new mod ord">
        <pc:chgData name="Kitazawa Masakiyo" userId="2bf3742da7ad8ecb" providerId="LiveId" clId="{58F70095-E069-4706-A59F-8C02D4F02D53}" dt="2021-09-24T06:45:26.584" v="6430" actId="1076"/>
        <pc:sldMkLst>
          <pc:docMk/>
          <pc:sldMk cId="2496489300" sldId="1005"/>
        </pc:sldMkLst>
        <pc:spChg chg="del">
          <ac:chgData name="Kitazawa Masakiyo" userId="2bf3742da7ad8ecb" providerId="LiveId" clId="{58F70095-E069-4706-A59F-8C02D4F02D53}" dt="2021-09-23T14:33:27.725" v="838" actId="478"/>
          <ac:spMkLst>
            <pc:docMk/>
            <pc:sldMk cId="2496489300" sldId="1005"/>
            <ac:spMk id="2" creationId="{30204593-D2A8-403D-9004-682586392382}"/>
          </ac:spMkLst>
        </pc:spChg>
        <pc:spChg chg="mod">
          <ac:chgData name="Kitazawa Masakiyo" userId="2bf3742da7ad8ecb" providerId="LiveId" clId="{58F70095-E069-4706-A59F-8C02D4F02D53}" dt="2021-09-23T23:54:01.471" v="3816" actId="20577"/>
          <ac:spMkLst>
            <pc:docMk/>
            <pc:sldMk cId="2496489300" sldId="1005"/>
            <ac:spMk id="3" creationId="{6994416F-8C7B-4465-9227-A1570569E4DA}"/>
          </ac:spMkLst>
        </pc:spChg>
        <pc:spChg chg="mod">
          <ac:chgData name="Kitazawa Masakiyo" userId="2bf3742da7ad8ecb" providerId="LiveId" clId="{58F70095-E069-4706-A59F-8C02D4F02D53}" dt="2021-09-24T06:28:23.748" v="6330" actId="1076"/>
          <ac:spMkLst>
            <pc:docMk/>
            <pc:sldMk cId="2496489300" sldId="1005"/>
            <ac:spMk id="12" creationId="{742414BF-92AC-46DC-8977-A467B6FF7558}"/>
          </ac:spMkLst>
        </pc:spChg>
        <pc:spChg chg="add mod">
          <ac:chgData name="Kitazawa Masakiyo" userId="2bf3742da7ad8ecb" providerId="LiveId" clId="{58F70095-E069-4706-A59F-8C02D4F02D53}" dt="2021-09-24T04:07:31.936" v="4882" actId="1076"/>
          <ac:spMkLst>
            <pc:docMk/>
            <pc:sldMk cId="2496489300" sldId="1005"/>
            <ac:spMk id="14" creationId="{7EE48725-48BA-4EC2-9308-B627B4127EA3}"/>
          </ac:spMkLst>
        </pc:spChg>
        <pc:spChg chg="add del mod">
          <ac:chgData name="Kitazawa Masakiyo" userId="2bf3742da7ad8ecb" providerId="LiveId" clId="{58F70095-E069-4706-A59F-8C02D4F02D53}" dt="2021-09-23T15:13:23.737" v="1275" actId="478"/>
          <ac:spMkLst>
            <pc:docMk/>
            <pc:sldMk cId="2496489300" sldId="1005"/>
            <ac:spMk id="15" creationId="{3F515359-7B7A-4098-A9DF-A050A773ABB5}"/>
          </ac:spMkLst>
        </pc:spChg>
        <pc:spChg chg="add mod">
          <ac:chgData name="Kitazawa Masakiyo" userId="2bf3742da7ad8ecb" providerId="LiveId" clId="{58F70095-E069-4706-A59F-8C02D4F02D53}" dt="2021-09-23T23:56:49.777" v="3927" actId="14100"/>
          <ac:spMkLst>
            <pc:docMk/>
            <pc:sldMk cId="2496489300" sldId="1005"/>
            <ac:spMk id="15" creationId="{D0431525-A46A-428B-BB39-81AABDB8119B}"/>
          </ac:spMkLst>
        </pc:spChg>
        <pc:spChg chg="add del mod">
          <ac:chgData name="Kitazawa Masakiyo" userId="2bf3742da7ad8ecb" providerId="LiveId" clId="{58F70095-E069-4706-A59F-8C02D4F02D53}" dt="2021-09-23T15:47:51.969" v="2546" actId="478"/>
          <ac:spMkLst>
            <pc:docMk/>
            <pc:sldMk cId="2496489300" sldId="1005"/>
            <ac:spMk id="16" creationId="{DF76280D-03D1-4C23-AE9E-5F66811F5B73}"/>
          </ac:spMkLst>
        </pc:spChg>
        <pc:spChg chg="add del mod">
          <ac:chgData name="Kitazawa Masakiyo" userId="2bf3742da7ad8ecb" providerId="LiveId" clId="{58F70095-E069-4706-A59F-8C02D4F02D53}" dt="2021-09-23T15:47:51.969" v="2546" actId="478"/>
          <ac:spMkLst>
            <pc:docMk/>
            <pc:sldMk cId="2496489300" sldId="1005"/>
            <ac:spMk id="17" creationId="{A0C21D30-637B-44C6-B955-1D6F1ADAED32}"/>
          </ac:spMkLst>
        </pc:spChg>
        <pc:spChg chg="add mod">
          <ac:chgData name="Kitazawa Masakiyo" userId="2bf3742da7ad8ecb" providerId="LiveId" clId="{58F70095-E069-4706-A59F-8C02D4F02D53}" dt="2021-09-24T04:20:09.828" v="5198" actId="1076"/>
          <ac:spMkLst>
            <pc:docMk/>
            <pc:sldMk cId="2496489300" sldId="1005"/>
            <ac:spMk id="17" creationId="{C192D9D6-EAE4-4B57-91BD-2AB33D81BD3E}"/>
          </ac:spMkLst>
        </pc:spChg>
        <pc:spChg chg="add del mod">
          <ac:chgData name="Kitazawa Masakiyo" userId="2bf3742da7ad8ecb" providerId="LiveId" clId="{58F70095-E069-4706-A59F-8C02D4F02D53}" dt="2021-09-23T15:34:52.697" v="2032" actId="21"/>
          <ac:spMkLst>
            <pc:docMk/>
            <pc:sldMk cId="2496489300" sldId="1005"/>
            <ac:spMk id="18" creationId="{66E9AAF3-3DB7-4EBC-A26D-5A6BFA5E7A46}"/>
          </ac:spMkLst>
        </pc:spChg>
        <pc:spChg chg="add mod ord">
          <ac:chgData name="Kitazawa Masakiyo" userId="2bf3742da7ad8ecb" providerId="LiveId" clId="{58F70095-E069-4706-A59F-8C02D4F02D53}" dt="2021-09-24T04:20:35.426" v="5205" actId="167"/>
          <ac:spMkLst>
            <pc:docMk/>
            <pc:sldMk cId="2496489300" sldId="1005"/>
            <ac:spMk id="18" creationId="{9E4FC429-F90F-4C8C-8D68-D9BAF86FE292}"/>
          </ac:spMkLst>
        </pc:spChg>
        <pc:spChg chg="add del mod">
          <ac:chgData name="Kitazawa Masakiyo" userId="2bf3742da7ad8ecb" providerId="LiveId" clId="{58F70095-E069-4706-A59F-8C02D4F02D53}" dt="2021-09-23T15:47:46.897" v="2545" actId="478"/>
          <ac:spMkLst>
            <pc:docMk/>
            <pc:sldMk cId="2496489300" sldId="1005"/>
            <ac:spMk id="19" creationId="{E1076F0B-7747-4D7E-9719-F940B9FAA750}"/>
          </ac:spMkLst>
        </pc:spChg>
        <pc:spChg chg="add del mod">
          <ac:chgData name="Kitazawa Masakiyo" userId="2bf3742da7ad8ecb" providerId="LiveId" clId="{58F70095-E069-4706-A59F-8C02D4F02D53}" dt="2021-09-23T15:36:08.332" v="2091" actId="478"/>
          <ac:spMkLst>
            <pc:docMk/>
            <pc:sldMk cId="2496489300" sldId="1005"/>
            <ac:spMk id="21" creationId="{6CF80D38-0814-4729-9DA5-01CD0B882DF7}"/>
          </ac:spMkLst>
        </pc:spChg>
        <pc:spChg chg="add mod">
          <ac:chgData name="Kitazawa Masakiyo" userId="2bf3742da7ad8ecb" providerId="LiveId" clId="{58F70095-E069-4706-A59F-8C02D4F02D53}" dt="2021-09-24T04:10:25.938" v="5011" actId="20577"/>
          <ac:spMkLst>
            <pc:docMk/>
            <pc:sldMk cId="2496489300" sldId="1005"/>
            <ac:spMk id="22" creationId="{7FBB4D8D-89F7-4CC5-81F5-2BD645B61EAB}"/>
          </ac:spMkLst>
        </pc:spChg>
        <pc:spChg chg="add mod">
          <ac:chgData name="Kitazawa Masakiyo" userId="2bf3742da7ad8ecb" providerId="LiveId" clId="{58F70095-E069-4706-A59F-8C02D4F02D53}" dt="2021-09-24T04:20:08.160" v="5197" actId="1076"/>
          <ac:spMkLst>
            <pc:docMk/>
            <pc:sldMk cId="2496489300" sldId="1005"/>
            <ac:spMk id="23" creationId="{6255C80E-1FF4-46FD-8C56-D81A611434A3}"/>
          </ac:spMkLst>
        </pc:spChg>
        <pc:spChg chg="add del mod">
          <ac:chgData name="Kitazawa Masakiyo" userId="2bf3742da7ad8ecb" providerId="LiveId" clId="{58F70095-E069-4706-A59F-8C02D4F02D53}" dt="2021-09-23T23:56:14.325" v="3921"/>
          <ac:spMkLst>
            <pc:docMk/>
            <pc:sldMk cId="2496489300" sldId="1005"/>
            <ac:spMk id="24" creationId="{FD5254C9-D4BE-4AC3-AF70-96CDC6E04A41}"/>
          </ac:spMkLst>
        </pc:spChg>
        <pc:grpChg chg="add mod">
          <ac:chgData name="Kitazawa Masakiyo" userId="2bf3742da7ad8ecb" providerId="LiveId" clId="{58F70095-E069-4706-A59F-8C02D4F02D53}" dt="2021-09-24T04:07:19.086" v="4879" actId="1076"/>
          <ac:grpSpMkLst>
            <pc:docMk/>
            <pc:sldMk cId="2496489300" sldId="1005"/>
            <ac:grpSpMk id="10" creationId="{2D017F6B-9F36-498F-9065-927A484C00B0}"/>
          </ac:grpSpMkLst>
        </pc:grpChg>
        <pc:picChg chg="add del mod">
          <ac:chgData name="Kitazawa Masakiyo" userId="2bf3742da7ad8ecb" providerId="LiveId" clId="{58F70095-E069-4706-A59F-8C02D4F02D53}" dt="2021-09-23T14:54:34.991" v="903"/>
          <ac:picMkLst>
            <pc:docMk/>
            <pc:sldMk cId="2496489300" sldId="1005"/>
            <ac:picMk id="4" creationId="{1AFC33CF-BD2B-40C3-95AA-652B999481DA}"/>
          </ac:picMkLst>
        </pc:picChg>
        <pc:picChg chg="add mod">
          <ac:chgData name="Kitazawa Masakiyo" userId="2bf3742da7ad8ecb" providerId="LiveId" clId="{58F70095-E069-4706-A59F-8C02D4F02D53}" dt="2021-09-24T04:07:19.086" v="4879" actId="1076"/>
          <ac:picMkLst>
            <pc:docMk/>
            <pc:sldMk cId="2496489300" sldId="1005"/>
            <ac:picMk id="6" creationId="{5BA2FABE-2CAA-47CD-9527-6011BF23446D}"/>
          </ac:picMkLst>
        </pc:picChg>
        <pc:picChg chg="add del mod">
          <ac:chgData name="Kitazawa Masakiyo" userId="2bf3742da7ad8ecb" providerId="LiveId" clId="{58F70095-E069-4706-A59F-8C02D4F02D53}" dt="2021-09-23T14:55:06.512" v="918"/>
          <ac:picMkLst>
            <pc:docMk/>
            <pc:sldMk cId="2496489300" sldId="1005"/>
            <ac:picMk id="7" creationId="{6C9F9534-ABA6-490A-A43C-0EABC7C7E629}"/>
          </ac:picMkLst>
        </pc:picChg>
        <pc:picChg chg="add mod ord">
          <ac:chgData name="Kitazawa Masakiyo" userId="2bf3742da7ad8ecb" providerId="LiveId" clId="{58F70095-E069-4706-A59F-8C02D4F02D53}" dt="2021-09-24T06:45:10.929" v="6428" actId="1076"/>
          <ac:picMkLst>
            <pc:docMk/>
            <pc:sldMk cId="2496489300" sldId="1005"/>
            <ac:picMk id="9" creationId="{7D35FF23-2CE0-46F8-B11F-80F816B18170}"/>
          </ac:picMkLst>
        </pc:picChg>
        <pc:picChg chg="mod">
          <ac:chgData name="Kitazawa Masakiyo" userId="2bf3742da7ad8ecb" providerId="LiveId" clId="{58F70095-E069-4706-A59F-8C02D4F02D53}" dt="2021-09-23T14:56:10.713" v="919"/>
          <ac:picMkLst>
            <pc:docMk/>
            <pc:sldMk cId="2496489300" sldId="1005"/>
            <ac:picMk id="11" creationId="{4E0ADA71-68FF-4A96-ABEA-66B98DC41D08}"/>
          </ac:picMkLst>
        </pc:picChg>
        <pc:picChg chg="add mod">
          <ac:chgData name="Kitazawa Masakiyo" userId="2bf3742da7ad8ecb" providerId="LiveId" clId="{58F70095-E069-4706-A59F-8C02D4F02D53}" dt="2021-09-24T04:07:28.914" v="4881" actId="14100"/>
          <ac:picMkLst>
            <pc:docMk/>
            <pc:sldMk cId="2496489300" sldId="1005"/>
            <ac:picMk id="13" creationId="{C763622E-2F6D-42B3-B83F-D6FA4A12B28A}"/>
          </ac:picMkLst>
        </pc:picChg>
        <pc:picChg chg="add mod">
          <ac:chgData name="Kitazawa Masakiyo" userId="2bf3742da7ad8ecb" providerId="LiveId" clId="{58F70095-E069-4706-A59F-8C02D4F02D53}" dt="2021-09-23T23:54:06.852" v="3820" actId="1038"/>
          <ac:picMkLst>
            <pc:docMk/>
            <pc:sldMk cId="2496489300" sldId="1005"/>
            <ac:picMk id="16" creationId="{C89E8EF8-5BE9-4EF8-888F-27CB1A6E48A6}"/>
          </ac:picMkLst>
        </pc:picChg>
        <pc:picChg chg="add mod">
          <ac:chgData name="Kitazawa Masakiyo" userId="2bf3742da7ad8ecb" providerId="LiveId" clId="{58F70095-E069-4706-A59F-8C02D4F02D53}" dt="2021-09-24T06:45:26.584" v="6430" actId="1076"/>
          <ac:picMkLst>
            <pc:docMk/>
            <pc:sldMk cId="2496489300" sldId="1005"/>
            <ac:picMk id="19" creationId="{451E69AC-923F-4D4C-B806-5CD0CCA2D7BF}"/>
          </ac:picMkLst>
        </pc:picChg>
        <pc:picChg chg="add mod">
          <ac:chgData name="Kitazawa Masakiyo" userId="2bf3742da7ad8ecb" providerId="LiveId" clId="{58F70095-E069-4706-A59F-8C02D4F02D53}" dt="2021-09-23T23:56:38.800" v="3925" actId="1076"/>
          <ac:picMkLst>
            <pc:docMk/>
            <pc:sldMk cId="2496489300" sldId="1005"/>
            <ac:picMk id="20" creationId="{AC70C1F5-558D-4E57-9C93-0F998988B6AF}"/>
          </ac:picMkLst>
        </pc:picChg>
      </pc:sldChg>
      <pc:sldChg chg="delSp modSp new del mod">
        <pc:chgData name="Kitazawa Masakiyo" userId="2bf3742da7ad8ecb" providerId="LiveId" clId="{58F70095-E069-4706-A59F-8C02D4F02D53}" dt="2021-09-23T16:32:18.642" v="3626" actId="2696"/>
        <pc:sldMkLst>
          <pc:docMk/>
          <pc:sldMk cId="1058603200" sldId="1006"/>
        </pc:sldMkLst>
        <pc:spChg chg="del">
          <ac:chgData name="Kitazawa Masakiyo" userId="2bf3742da7ad8ecb" providerId="LiveId" clId="{58F70095-E069-4706-A59F-8C02D4F02D53}" dt="2021-09-23T14:57:33.950" v="925" actId="478"/>
          <ac:spMkLst>
            <pc:docMk/>
            <pc:sldMk cId="1058603200" sldId="1006"/>
            <ac:spMk id="2" creationId="{E92FACF9-22C7-4914-9FCC-B6B8B799DEB0}"/>
          </ac:spMkLst>
        </pc:spChg>
        <pc:spChg chg="mod">
          <ac:chgData name="Kitazawa Masakiyo" userId="2bf3742da7ad8ecb" providerId="LiveId" clId="{58F70095-E069-4706-A59F-8C02D4F02D53}" dt="2021-09-23T15:19:25.582" v="1523" actId="20577"/>
          <ac:spMkLst>
            <pc:docMk/>
            <pc:sldMk cId="1058603200" sldId="1006"/>
            <ac:spMk id="3" creationId="{2136F701-5D85-415D-82C9-0D3915AE07F3}"/>
          </ac:spMkLst>
        </pc:spChg>
      </pc:sldChg>
      <pc:sldChg chg="addSp delSp modSp new mod">
        <pc:chgData name="Kitazawa Masakiyo" userId="2bf3742da7ad8ecb" providerId="LiveId" clId="{58F70095-E069-4706-A59F-8C02D4F02D53}" dt="2021-09-24T05:38:36.063" v="6168" actId="403"/>
        <pc:sldMkLst>
          <pc:docMk/>
          <pc:sldMk cId="3456415152" sldId="1007"/>
        </pc:sldMkLst>
        <pc:spChg chg="del">
          <ac:chgData name="Kitazawa Masakiyo" userId="2bf3742da7ad8ecb" providerId="LiveId" clId="{58F70095-E069-4706-A59F-8C02D4F02D53}" dt="2021-09-23T14:58:39.920" v="939" actId="478"/>
          <ac:spMkLst>
            <pc:docMk/>
            <pc:sldMk cId="3456415152" sldId="1007"/>
            <ac:spMk id="2" creationId="{D33DD8BD-8D66-4D79-BB20-7B3BC21DB8A8}"/>
          </ac:spMkLst>
        </pc:spChg>
        <pc:spChg chg="mod">
          <ac:chgData name="Kitazawa Masakiyo" userId="2bf3742da7ad8ecb" providerId="LiveId" clId="{58F70095-E069-4706-A59F-8C02D4F02D53}" dt="2021-09-23T14:58:36.558" v="938" actId="20577"/>
          <ac:spMkLst>
            <pc:docMk/>
            <pc:sldMk cId="3456415152" sldId="1007"/>
            <ac:spMk id="3" creationId="{C8973806-F0DE-4B6F-8C90-8DE902D8B091}"/>
          </ac:spMkLst>
        </pc:spChg>
        <pc:spChg chg="add del mod">
          <ac:chgData name="Kitazawa Masakiyo" userId="2bf3742da7ad8ecb" providerId="LiveId" clId="{58F70095-E069-4706-A59F-8C02D4F02D53}" dt="2021-09-23T15:06:13.499" v="1089" actId="14100"/>
          <ac:spMkLst>
            <pc:docMk/>
            <pc:sldMk cId="3456415152" sldId="1007"/>
            <ac:spMk id="4" creationId="{1BED7283-EE7E-4E76-BE83-FB2BF7678BCE}"/>
          </ac:spMkLst>
        </pc:spChg>
        <pc:spChg chg="add del mod">
          <ac:chgData name="Kitazawa Masakiyo" userId="2bf3742da7ad8ecb" providerId="LiveId" clId="{58F70095-E069-4706-A59F-8C02D4F02D53}" dt="2021-09-23T15:06:20.899" v="1090" actId="1076"/>
          <ac:spMkLst>
            <pc:docMk/>
            <pc:sldMk cId="3456415152" sldId="1007"/>
            <ac:spMk id="5" creationId="{AA224649-A2EF-4066-8C21-A948996B609A}"/>
          </ac:spMkLst>
        </pc:spChg>
        <pc:spChg chg="add del mod">
          <ac:chgData name="Kitazawa Masakiyo" userId="2bf3742da7ad8ecb" providerId="LiveId" clId="{58F70095-E069-4706-A59F-8C02D4F02D53}" dt="2021-09-23T15:06:20.899" v="1090" actId="1076"/>
          <ac:spMkLst>
            <pc:docMk/>
            <pc:sldMk cId="3456415152" sldId="1007"/>
            <ac:spMk id="6" creationId="{681E9943-674A-4513-B9B3-BCFF91E9E4D7}"/>
          </ac:spMkLst>
        </pc:spChg>
        <pc:spChg chg="add del mod ord">
          <ac:chgData name="Kitazawa Masakiyo" userId="2bf3742da7ad8ecb" providerId="LiveId" clId="{58F70095-E069-4706-A59F-8C02D4F02D53}" dt="2021-09-23T15:06:20.899" v="1090" actId="1076"/>
          <ac:spMkLst>
            <pc:docMk/>
            <pc:sldMk cId="3456415152" sldId="1007"/>
            <ac:spMk id="7" creationId="{10649A8C-8BD8-4909-9FFE-C44C9399D74D}"/>
          </ac:spMkLst>
        </pc:spChg>
        <pc:spChg chg="add del mod ord">
          <ac:chgData name="Kitazawa Masakiyo" userId="2bf3742da7ad8ecb" providerId="LiveId" clId="{58F70095-E069-4706-A59F-8C02D4F02D53}" dt="2021-09-23T15:06:20.899" v="1090" actId="1076"/>
          <ac:spMkLst>
            <pc:docMk/>
            <pc:sldMk cId="3456415152" sldId="1007"/>
            <ac:spMk id="8" creationId="{C2CD42B6-DD3E-4F15-A0DB-564290EF04DF}"/>
          </ac:spMkLst>
        </pc:spChg>
        <pc:spChg chg="add mod">
          <ac:chgData name="Kitazawa Masakiyo" userId="2bf3742da7ad8ecb" providerId="LiveId" clId="{58F70095-E069-4706-A59F-8C02D4F02D53}" dt="2021-09-24T05:38:36.063" v="6168" actId="403"/>
          <ac:spMkLst>
            <pc:docMk/>
            <pc:sldMk cId="3456415152" sldId="1007"/>
            <ac:spMk id="11" creationId="{129FC141-58FB-4AC8-B0D5-7CD98BF9611D}"/>
          </ac:spMkLst>
        </pc:spChg>
        <pc:spChg chg="add mod">
          <ac:chgData name="Kitazawa Masakiyo" userId="2bf3742da7ad8ecb" providerId="LiveId" clId="{58F70095-E069-4706-A59F-8C02D4F02D53}" dt="2021-09-24T05:38:36.063" v="6168" actId="403"/>
          <ac:spMkLst>
            <pc:docMk/>
            <pc:sldMk cId="3456415152" sldId="1007"/>
            <ac:spMk id="12" creationId="{C71F6403-5C12-438C-B4D6-B80F435CE0E6}"/>
          </ac:spMkLst>
        </pc:spChg>
        <pc:spChg chg="add mod">
          <ac:chgData name="Kitazawa Masakiyo" userId="2bf3742da7ad8ecb" providerId="LiveId" clId="{58F70095-E069-4706-A59F-8C02D4F02D53}" dt="2021-09-23T15:05:43.923" v="1085"/>
          <ac:spMkLst>
            <pc:docMk/>
            <pc:sldMk cId="3456415152" sldId="1007"/>
            <ac:spMk id="15" creationId="{5E253E24-E73C-4E8F-8ADF-2FEBED6C682B}"/>
          </ac:spMkLst>
        </pc:spChg>
        <pc:spChg chg="add del mod">
          <ac:chgData name="Kitazawa Masakiyo" userId="2bf3742da7ad8ecb" providerId="LiveId" clId="{58F70095-E069-4706-A59F-8C02D4F02D53}" dt="2021-09-23T15:06:33.643" v="1091" actId="478"/>
          <ac:spMkLst>
            <pc:docMk/>
            <pc:sldMk cId="3456415152" sldId="1007"/>
            <ac:spMk id="16" creationId="{6B2ECBF9-0033-4BD9-BE60-6F102DC2AEB8}"/>
          </ac:spMkLst>
        </pc:spChg>
        <pc:spChg chg="add del mod">
          <ac:chgData name="Kitazawa Masakiyo" userId="2bf3742da7ad8ecb" providerId="LiveId" clId="{58F70095-E069-4706-A59F-8C02D4F02D53}" dt="2021-09-23T15:07:12.317" v="1168" actId="478"/>
          <ac:spMkLst>
            <pc:docMk/>
            <pc:sldMk cId="3456415152" sldId="1007"/>
            <ac:spMk id="17" creationId="{DE18BA88-F677-4218-9D82-4601D7A29D96}"/>
          </ac:spMkLst>
        </pc:spChg>
        <pc:spChg chg="add mod">
          <ac:chgData name="Kitazawa Masakiyo" userId="2bf3742da7ad8ecb" providerId="LiveId" clId="{58F70095-E069-4706-A59F-8C02D4F02D53}" dt="2021-09-23T16:51:28.621" v="3745" actId="6549"/>
          <ac:spMkLst>
            <pc:docMk/>
            <pc:sldMk cId="3456415152" sldId="1007"/>
            <ac:spMk id="18" creationId="{FB17D9FD-8DDF-47F1-874E-0DEA4A16682D}"/>
          </ac:spMkLst>
        </pc:spChg>
        <pc:spChg chg="add mod">
          <ac:chgData name="Kitazawa Masakiyo" userId="2bf3742da7ad8ecb" providerId="LiveId" clId="{58F70095-E069-4706-A59F-8C02D4F02D53}" dt="2021-09-23T16:51:32.058" v="3751" actId="6549"/>
          <ac:spMkLst>
            <pc:docMk/>
            <pc:sldMk cId="3456415152" sldId="1007"/>
            <ac:spMk id="19" creationId="{812AF438-EB3D-4700-BD2E-217D8FDC1316}"/>
          </ac:spMkLst>
        </pc:spChg>
        <pc:spChg chg="add mod">
          <ac:chgData name="Kitazawa Masakiyo" userId="2bf3742da7ad8ecb" providerId="LiveId" clId="{58F70095-E069-4706-A59F-8C02D4F02D53}" dt="2021-09-23T15:46:41.658" v="2496" actId="1036"/>
          <ac:spMkLst>
            <pc:docMk/>
            <pc:sldMk cId="3456415152" sldId="1007"/>
            <ac:spMk id="22" creationId="{63439A68-128D-4B1D-A2BF-65E4E61FE94A}"/>
          </ac:spMkLst>
        </pc:spChg>
        <pc:spChg chg="add mod ord">
          <ac:chgData name="Kitazawa Masakiyo" userId="2bf3742da7ad8ecb" providerId="LiveId" clId="{58F70095-E069-4706-A59F-8C02D4F02D53}" dt="2021-09-23T16:51:55.612" v="3788" actId="14100"/>
          <ac:spMkLst>
            <pc:docMk/>
            <pc:sldMk cId="3456415152" sldId="1007"/>
            <ac:spMk id="23" creationId="{AE377318-063F-4B3E-9B61-5A3D4670FF13}"/>
          </ac:spMkLst>
        </pc:spChg>
        <pc:spChg chg="add mod">
          <ac:chgData name="Kitazawa Masakiyo" userId="2bf3742da7ad8ecb" providerId="LiveId" clId="{58F70095-E069-4706-A59F-8C02D4F02D53}" dt="2021-09-23T15:46:41.658" v="2496" actId="1036"/>
          <ac:spMkLst>
            <pc:docMk/>
            <pc:sldMk cId="3456415152" sldId="1007"/>
            <ac:spMk id="24" creationId="{FA66838F-CEE7-430C-A8B8-F99589C5272E}"/>
          </ac:spMkLst>
        </pc:spChg>
        <pc:picChg chg="add del mod">
          <ac:chgData name="Kitazawa Masakiyo" userId="2bf3742da7ad8ecb" providerId="LiveId" clId="{58F70095-E069-4706-A59F-8C02D4F02D53}" dt="2021-09-23T15:06:20.899" v="1090" actId="1076"/>
          <ac:picMkLst>
            <pc:docMk/>
            <pc:sldMk cId="3456415152" sldId="1007"/>
            <ac:picMk id="9" creationId="{A8146451-A4EB-4B3F-9CA5-FB0ADA674282}"/>
          </ac:picMkLst>
        </pc:picChg>
        <pc:picChg chg="add mod">
          <ac:chgData name="Kitazawa Masakiyo" userId="2bf3742da7ad8ecb" providerId="LiveId" clId="{58F70095-E069-4706-A59F-8C02D4F02D53}" dt="2021-09-23T15:46:47.157" v="2506" actId="1035"/>
          <ac:picMkLst>
            <pc:docMk/>
            <pc:sldMk cId="3456415152" sldId="1007"/>
            <ac:picMk id="10" creationId="{A6516FF5-BC8E-4322-9948-C5EFC3781CD1}"/>
          </ac:picMkLst>
        </pc:picChg>
        <pc:picChg chg="add mod">
          <ac:chgData name="Kitazawa Masakiyo" userId="2bf3742da7ad8ecb" providerId="LiveId" clId="{58F70095-E069-4706-A59F-8C02D4F02D53}" dt="2021-09-23T15:46:47.157" v="2506" actId="1035"/>
          <ac:picMkLst>
            <pc:docMk/>
            <pc:sldMk cId="3456415152" sldId="1007"/>
            <ac:picMk id="13" creationId="{E6E7A941-D983-49FA-AD0F-201DAB40CF27}"/>
          </ac:picMkLst>
        </pc:picChg>
        <pc:picChg chg="add mod">
          <ac:chgData name="Kitazawa Masakiyo" userId="2bf3742da7ad8ecb" providerId="LiveId" clId="{58F70095-E069-4706-A59F-8C02D4F02D53}" dt="2021-09-23T15:46:47.157" v="2506" actId="1035"/>
          <ac:picMkLst>
            <pc:docMk/>
            <pc:sldMk cId="3456415152" sldId="1007"/>
            <ac:picMk id="14" creationId="{61813765-87A9-4DC9-83FF-5D6242B04D4D}"/>
          </ac:picMkLst>
        </pc:picChg>
        <pc:picChg chg="add mod">
          <ac:chgData name="Kitazawa Masakiyo" userId="2bf3742da7ad8ecb" providerId="LiveId" clId="{58F70095-E069-4706-A59F-8C02D4F02D53}" dt="2021-09-23T16:51:43.597" v="3781" actId="1038"/>
          <ac:picMkLst>
            <pc:docMk/>
            <pc:sldMk cId="3456415152" sldId="1007"/>
            <ac:picMk id="20" creationId="{828DBBE3-1750-46A0-9A93-5E2222B96441}"/>
          </ac:picMkLst>
        </pc:picChg>
        <pc:picChg chg="add mod">
          <ac:chgData name="Kitazawa Masakiyo" userId="2bf3742da7ad8ecb" providerId="LiveId" clId="{58F70095-E069-4706-A59F-8C02D4F02D53}" dt="2021-09-23T16:51:47.283" v="3786" actId="1038"/>
          <ac:picMkLst>
            <pc:docMk/>
            <pc:sldMk cId="3456415152" sldId="1007"/>
            <ac:picMk id="21" creationId="{9C4974CC-F940-4788-98AD-48C805BA9281}"/>
          </ac:picMkLst>
        </pc:picChg>
        <pc:picChg chg="add del mod">
          <ac:chgData name="Kitazawa Masakiyo" userId="2bf3742da7ad8ecb" providerId="LiveId" clId="{58F70095-E069-4706-A59F-8C02D4F02D53}" dt="2021-09-23T15:45:50.260" v="2459"/>
          <ac:picMkLst>
            <pc:docMk/>
            <pc:sldMk cId="3456415152" sldId="1007"/>
            <ac:picMk id="25" creationId="{8DAE1B08-D777-49FE-886E-499919845C24}"/>
          </ac:picMkLst>
        </pc:picChg>
        <pc:picChg chg="add mod">
          <ac:chgData name="Kitazawa Masakiyo" userId="2bf3742da7ad8ecb" providerId="LiveId" clId="{58F70095-E069-4706-A59F-8C02D4F02D53}" dt="2021-09-23T15:46:41.658" v="2496" actId="1036"/>
          <ac:picMkLst>
            <pc:docMk/>
            <pc:sldMk cId="3456415152" sldId="1007"/>
            <ac:picMk id="27" creationId="{1050F308-01E1-423A-8BEC-1B79D3FC7563}"/>
          </ac:picMkLst>
        </pc:picChg>
      </pc:sldChg>
      <pc:sldChg chg="addSp delSp modSp mod ord modAnim">
        <pc:chgData name="Kitazawa Masakiyo" userId="2bf3742da7ad8ecb" providerId="LiveId" clId="{58F70095-E069-4706-A59F-8C02D4F02D53}" dt="2021-09-24T06:25:32.258" v="6322" actId="1038"/>
        <pc:sldMkLst>
          <pc:docMk/>
          <pc:sldMk cId="3268085197" sldId="1008"/>
        </pc:sldMkLst>
        <pc:spChg chg="add mod">
          <ac:chgData name="Kitazawa Masakiyo" userId="2bf3742da7ad8ecb" providerId="LiveId" clId="{58F70095-E069-4706-A59F-8C02D4F02D53}" dt="2021-09-24T06:25:32.258" v="6322" actId="1038"/>
          <ac:spMkLst>
            <pc:docMk/>
            <pc:sldMk cId="3268085197" sldId="1008"/>
            <ac:spMk id="2" creationId="{0CE09156-96BB-4975-8377-6C9296D95B95}"/>
          </ac:spMkLst>
        </pc:spChg>
        <pc:spChg chg="mod">
          <ac:chgData name="Kitazawa Masakiyo" userId="2bf3742da7ad8ecb" providerId="LiveId" clId="{58F70095-E069-4706-A59F-8C02D4F02D53}" dt="2021-09-24T05:49:08.829" v="6182" actId="20577"/>
          <ac:spMkLst>
            <pc:docMk/>
            <pc:sldMk cId="3268085197" sldId="1008"/>
            <ac:spMk id="3" creationId="{6994416F-8C7B-4465-9227-A1570569E4DA}"/>
          </ac:spMkLst>
        </pc:spChg>
        <pc:spChg chg="add mod">
          <ac:chgData name="Kitazawa Masakiyo" userId="2bf3742da7ad8ecb" providerId="LiveId" clId="{58F70095-E069-4706-A59F-8C02D4F02D53}" dt="2021-09-24T03:18:47.698" v="4724" actId="1076"/>
          <ac:spMkLst>
            <pc:docMk/>
            <pc:sldMk cId="3268085197" sldId="1008"/>
            <ac:spMk id="4" creationId="{C89D41C1-6D37-4FFD-BCB0-A6E6E1F5007C}"/>
          </ac:spMkLst>
        </pc:spChg>
        <pc:spChg chg="mod">
          <ac:chgData name="Kitazawa Masakiyo" userId="2bf3742da7ad8ecb" providerId="LiveId" clId="{58F70095-E069-4706-A59F-8C02D4F02D53}" dt="2021-09-24T03:19:12.847" v="4729" actId="1076"/>
          <ac:spMkLst>
            <pc:docMk/>
            <pc:sldMk cId="3268085197" sldId="1008"/>
            <ac:spMk id="12" creationId="{742414BF-92AC-46DC-8977-A467B6FF7558}"/>
          </ac:spMkLst>
        </pc:spChg>
        <pc:spChg chg="del">
          <ac:chgData name="Kitazawa Masakiyo" userId="2bf3742da7ad8ecb" providerId="LiveId" clId="{58F70095-E069-4706-A59F-8C02D4F02D53}" dt="2021-09-23T16:52:11.647" v="3789" actId="478"/>
          <ac:spMkLst>
            <pc:docMk/>
            <pc:sldMk cId="3268085197" sldId="1008"/>
            <ac:spMk id="14" creationId="{7EE48725-48BA-4EC2-9308-B627B4127EA3}"/>
          </ac:spMkLst>
        </pc:spChg>
        <pc:spChg chg="add mod">
          <ac:chgData name="Kitazawa Masakiyo" userId="2bf3742da7ad8ecb" providerId="LiveId" clId="{58F70095-E069-4706-A59F-8C02D4F02D53}" dt="2021-09-24T04:18:30.111" v="5142" actId="14100"/>
          <ac:spMkLst>
            <pc:docMk/>
            <pc:sldMk cId="3268085197" sldId="1008"/>
            <ac:spMk id="15" creationId="{39D0D4C5-1E2A-4A0F-9EF3-B9847A8C3E1E}"/>
          </ac:spMkLst>
        </pc:spChg>
        <pc:spChg chg="mod">
          <ac:chgData name="Kitazawa Masakiyo" userId="2bf3742da7ad8ecb" providerId="LiveId" clId="{58F70095-E069-4706-A59F-8C02D4F02D53}" dt="2021-09-24T04:18:41.079" v="5160" actId="1036"/>
          <ac:spMkLst>
            <pc:docMk/>
            <pc:sldMk cId="3268085197" sldId="1008"/>
            <ac:spMk id="16" creationId="{DF76280D-03D1-4C23-AE9E-5F66811F5B73}"/>
          </ac:spMkLst>
        </pc:spChg>
        <pc:spChg chg="mod">
          <ac:chgData name="Kitazawa Masakiyo" userId="2bf3742da7ad8ecb" providerId="LiveId" clId="{58F70095-E069-4706-A59F-8C02D4F02D53}" dt="2021-09-24T06:24:53.831" v="6315" actId="1035"/>
          <ac:spMkLst>
            <pc:docMk/>
            <pc:sldMk cId="3268085197" sldId="1008"/>
            <ac:spMk id="17" creationId="{A0C21D30-637B-44C6-B955-1D6F1ADAED32}"/>
          </ac:spMkLst>
        </pc:spChg>
        <pc:spChg chg="del">
          <ac:chgData name="Kitazawa Masakiyo" userId="2bf3742da7ad8ecb" providerId="LiveId" clId="{58F70095-E069-4706-A59F-8C02D4F02D53}" dt="2021-09-23T16:15:11.507" v="2935" actId="478"/>
          <ac:spMkLst>
            <pc:docMk/>
            <pc:sldMk cId="3268085197" sldId="1008"/>
            <ac:spMk id="19" creationId="{E1076F0B-7747-4D7E-9719-F940B9FAA750}"/>
          </ac:spMkLst>
        </pc:spChg>
        <pc:spChg chg="del">
          <ac:chgData name="Kitazawa Masakiyo" userId="2bf3742da7ad8ecb" providerId="LiveId" clId="{58F70095-E069-4706-A59F-8C02D4F02D53}" dt="2021-09-23T16:15:11.507" v="2935" actId="478"/>
          <ac:spMkLst>
            <pc:docMk/>
            <pc:sldMk cId="3268085197" sldId="1008"/>
            <ac:spMk id="22" creationId="{7FBB4D8D-89F7-4CC5-81F5-2BD645B61EAB}"/>
          </ac:spMkLst>
        </pc:spChg>
        <pc:grpChg chg="mod">
          <ac:chgData name="Kitazawa Masakiyo" userId="2bf3742da7ad8ecb" providerId="LiveId" clId="{58F70095-E069-4706-A59F-8C02D4F02D53}" dt="2021-09-24T00:15:00.945" v="4211" actId="1076"/>
          <ac:grpSpMkLst>
            <pc:docMk/>
            <pc:sldMk cId="3268085197" sldId="1008"/>
            <ac:grpSpMk id="10" creationId="{2D017F6B-9F36-498F-9065-927A484C00B0}"/>
          </ac:grpSpMkLst>
        </pc:grpChg>
        <pc:picChg chg="mod">
          <ac:chgData name="Kitazawa Masakiyo" userId="2bf3742da7ad8ecb" providerId="LiveId" clId="{58F70095-E069-4706-A59F-8C02D4F02D53}" dt="2021-09-24T03:19:07.230" v="4728" actId="1076"/>
          <ac:picMkLst>
            <pc:docMk/>
            <pc:sldMk cId="3268085197" sldId="1008"/>
            <ac:picMk id="6" creationId="{5BA2FABE-2CAA-47CD-9527-6011BF23446D}"/>
          </ac:picMkLst>
        </pc:picChg>
        <pc:picChg chg="add mod">
          <ac:chgData name="Kitazawa Masakiyo" userId="2bf3742da7ad8ecb" providerId="LiveId" clId="{58F70095-E069-4706-A59F-8C02D4F02D53}" dt="2021-09-24T06:25:26.253" v="6317" actId="14100"/>
          <ac:picMkLst>
            <pc:docMk/>
            <pc:sldMk cId="3268085197" sldId="1008"/>
            <ac:picMk id="9" creationId="{314B67AE-62D1-45E8-9037-054EE9E36DB4}"/>
          </ac:picMkLst>
        </pc:picChg>
        <pc:picChg chg="del">
          <ac:chgData name="Kitazawa Masakiyo" userId="2bf3742da7ad8ecb" providerId="LiveId" clId="{58F70095-E069-4706-A59F-8C02D4F02D53}" dt="2021-09-23T16:52:11.647" v="3789" actId="478"/>
          <ac:picMkLst>
            <pc:docMk/>
            <pc:sldMk cId="3268085197" sldId="1008"/>
            <ac:picMk id="9" creationId="{7D35FF23-2CE0-46F8-B11F-80F816B18170}"/>
          </ac:picMkLst>
        </pc:picChg>
        <pc:picChg chg="add mod">
          <ac:chgData name="Kitazawa Masakiyo" userId="2bf3742da7ad8ecb" providerId="LiveId" clId="{58F70095-E069-4706-A59F-8C02D4F02D53}" dt="2021-09-24T03:18:58.608" v="4726" actId="1076"/>
          <ac:picMkLst>
            <pc:docMk/>
            <pc:sldMk cId="3268085197" sldId="1008"/>
            <ac:picMk id="13" creationId="{30530E26-B6AB-4273-8748-1CE086EFA51A}"/>
          </ac:picMkLst>
        </pc:picChg>
        <pc:picChg chg="del">
          <ac:chgData name="Kitazawa Masakiyo" userId="2bf3742da7ad8ecb" providerId="LiveId" clId="{58F70095-E069-4706-A59F-8C02D4F02D53}" dt="2021-09-23T16:52:11.647" v="3789" actId="478"/>
          <ac:picMkLst>
            <pc:docMk/>
            <pc:sldMk cId="3268085197" sldId="1008"/>
            <ac:picMk id="13" creationId="{C763622E-2F6D-42B3-B83F-D6FA4A12B28A}"/>
          </ac:picMkLst>
        </pc:picChg>
        <pc:picChg chg="add mod">
          <ac:chgData name="Kitazawa Masakiyo" userId="2bf3742da7ad8ecb" providerId="LiveId" clId="{58F70095-E069-4706-A59F-8C02D4F02D53}" dt="2021-09-24T06:25:21.505" v="6316" actId="14100"/>
          <ac:picMkLst>
            <pc:docMk/>
            <pc:sldMk cId="3268085197" sldId="1008"/>
            <ac:picMk id="14" creationId="{9110CCC6-4AF2-48E9-A36A-D8F6480A1C0B}"/>
          </ac:picMkLst>
        </pc:picChg>
        <pc:picChg chg="del">
          <ac:chgData name="Kitazawa Masakiyo" userId="2bf3742da7ad8ecb" providerId="LiveId" clId="{58F70095-E069-4706-A59F-8C02D4F02D53}" dt="2021-09-23T16:15:11.507" v="2935" actId="478"/>
          <ac:picMkLst>
            <pc:docMk/>
            <pc:sldMk cId="3268085197" sldId="1008"/>
            <ac:picMk id="20" creationId="{AC70C1F5-558D-4E57-9C93-0F998988B6AF}"/>
          </ac:picMkLst>
        </pc:picChg>
      </pc:sldChg>
      <pc:sldChg chg="addSp delSp modSp new mod">
        <pc:chgData name="Kitazawa Masakiyo" userId="2bf3742da7ad8ecb" providerId="LiveId" clId="{58F70095-E069-4706-A59F-8C02D4F02D53}" dt="2021-09-24T06:49:10.902" v="6434" actId="1076"/>
        <pc:sldMkLst>
          <pc:docMk/>
          <pc:sldMk cId="530534865" sldId="1009"/>
        </pc:sldMkLst>
        <pc:spChg chg="add mod">
          <ac:chgData name="Kitazawa Masakiyo" userId="2bf3742da7ad8ecb" providerId="LiveId" clId="{58F70095-E069-4706-A59F-8C02D4F02D53}" dt="2021-09-24T06:49:10.902" v="6434" actId="1076"/>
          <ac:spMkLst>
            <pc:docMk/>
            <pc:sldMk cId="530534865" sldId="1009"/>
            <ac:spMk id="2" creationId="{551BCDC9-E5BD-4D56-8233-96A12C1386AE}"/>
          </ac:spMkLst>
        </pc:spChg>
        <pc:spChg chg="del">
          <ac:chgData name="Kitazawa Masakiyo" userId="2bf3742da7ad8ecb" providerId="LiveId" clId="{58F70095-E069-4706-A59F-8C02D4F02D53}" dt="2021-09-23T15:58:08.609" v="2742" actId="478"/>
          <ac:spMkLst>
            <pc:docMk/>
            <pc:sldMk cId="530534865" sldId="1009"/>
            <ac:spMk id="2" creationId="{C23D5899-44B3-46C3-91BC-585DB0D3992D}"/>
          </ac:spMkLst>
        </pc:spChg>
        <pc:spChg chg="mod">
          <ac:chgData name="Kitazawa Masakiyo" userId="2bf3742da7ad8ecb" providerId="LiveId" clId="{58F70095-E069-4706-A59F-8C02D4F02D53}" dt="2021-09-23T15:58:05.760" v="2741" actId="20577"/>
          <ac:spMkLst>
            <pc:docMk/>
            <pc:sldMk cId="530534865" sldId="1009"/>
            <ac:spMk id="3" creationId="{A0708827-E2E5-447C-ADDF-74BDE22DBA8F}"/>
          </ac:spMkLst>
        </pc:spChg>
        <pc:spChg chg="add mod">
          <ac:chgData name="Kitazawa Masakiyo" userId="2bf3742da7ad8ecb" providerId="LiveId" clId="{58F70095-E069-4706-A59F-8C02D4F02D53}" dt="2021-09-24T06:29:28.511" v="6335" actId="1036"/>
          <ac:spMkLst>
            <pc:docMk/>
            <pc:sldMk cId="530534865" sldId="1009"/>
            <ac:spMk id="9" creationId="{09CD292B-29D5-4F0A-AE46-B48807B5DB0A}"/>
          </ac:spMkLst>
        </pc:spChg>
        <pc:spChg chg="add mod">
          <ac:chgData name="Kitazawa Masakiyo" userId="2bf3742da7ad8ecb" providerId="LiveId" clId="{58F70095-E069-4706-A59F-8C02D4F02D53}" dt="2021-09-24T06:29:34.892" v="6344" actId="1036"/>
          <ac:spMkLst>
            <pc:docMk/>
            <pc:sldMk cId="530534865" sldId="1009"/>
            <ac:spMk id="14" creationId="{D60AAC73-0833-46EC-B99A-5B856E008689}"/>
          </ac:spMkLst>
        </pc:spChg>
        <pc:picChg chg="add del mod">
          <ac:chgData name="Kitazawa Masakiyo" userId="2bf3742da7ad8ecb" providerId="LiveId" clId="{58F70095-E069-4706-A59F-8C02D4F02D53}" dt="2021-09-23T16:27:10.055" v="3346"/>
          <ac:picMkLst>
            <pc:docMk/>
            <pc:sldMk cId="530534865" sldId="1009"/>
            <ac:picMk id="5" creationId="{863C9F68-C475-444F-A567-83F8784625ED}"/>
          </ac:picMkLst>
        </pc:picChg>
        <pc:picChg chg="add del mod">
          <ac:chgData name="Kitazawa Masakiyo" userId="2bf3742da7ad8ecb" providerId="LiveId" clId="{58F70095-E069-4706-A59F-8C02D4F02D53}" dt="2021-09-23T16:11:27.296" v="2768"/>
          <ac:picMkLst>
            <pc:docMk/>
            <pc:sldMk cId="530534865" sldId="1009"/>
            <ac:picMk id="6" creationId="{15B8F6BA-C475-41B7-AE98-922111D06919}"/>
          </ac:picMkLst>
        </pc:picChg>
        <pc:picChg chg="add mod">
          <ac:chgData name="Kitazawa Masakiyo" userId="2bf3742da7ad8ecb" providerId="LiveId" clId="{58F70095-E069-4706-A59F-8C02D4F02D53}" dt="2021-09-24T06:29:34.892" v="6344" actId="1036"/>
          <ac:picMkLst>
            <pc:docMk/>
            <pc:sldMk cId="530534865" sldId="1009"/>
            <ac:picMk id="8" creationId="{81AEE3DE-FA53-4AC9-BD66-63C3EFBA4AED}"/>
          </ac:picMkLst>
        </pc:picChg>
        <pc:picChg chg="add del mod">
          <ac:chgData name="Kitazawa Masakiyo" userId="2bf3742da7ad8ecb" providerId="LiveId" clId="{58F70095-E069-4706-A59F-8C02D4F02D53}" dt="2021-09-23T16:27:22.771" v="3358"/>
          <ac:picMkLst>
            <pc:docMk/>
            <pc:sldMk cId="530534865" sldId="1009"/>
            <ac:picMk id="11" creationId="{B29BC572-3524-4C2D-8E45-E66B141C1CC3}"/>
          </ac:picMkLst>
        </pc:picChg>
        <pc:picChg chg="add mod">
          <ac:chgData name="Kitazawa Masakiyo" userId="2bf3742da7ad8ecb" providerId="LiveId" clId="{58F70095-E069-4706-A59F-8C02D4F02D53}" dt="2021-09-24T06:29:28.511" v="6335" actId="1036"/>
          <ac:picMkLst>
            <pc:docMk/>
            <pc:sldMk cId="530534865" sldId="1009"/>
            <ac:picMk id="13" creationId="{885F1452-70C9-4052-9DB6-17CAFBB9457F}"/>
          </ac:picMkLst>
        </pc:picChg>
        <pc:picChg chg="add mod">
          <ac:chgData name="Kitazawa Masakiyo" userId="2bf3742da7ad8ecb" providerId="LiveId" clId="{58F70095-E069-4706-A59F-8C02D4F02D53}" dt="2021-09-24T05:07:59.192" v="6064" actId="14100"/>
          <ac:picMkLst>
            <pc:docMk/>
            <pc:sldMk cId="530534865" sldId="1009"/>
            <ac:picMk id="15" creationId="{1A61200A-C4E6-40CE-8A91-8124323B40BE}"/>
          </ac:picMkLst>
        </pc:picChg>
      </pc:sldChg>
      <pc:sldChg chg="addSp modSp new del mod ord">
        <pc:chgData name="Kitazawa Masakiyo" userId="2bf3742da7ad8ecb" providerId="LiveId" clId="{58F70095-E069-4706-A59F-8C02D4F02D53}" dt="2021-09-24T04:38:45.514" v="5739" actId="2696"/>
        <pc:sldMkLst>
          <pc:docMk/>
          <pc:sldMk cId="988579728" sldId="1010"/>
        </pc:sldMkLst>
        <pc:picChg chg="add mod">
          <ac:chgData name="Kitazawa Masakiyo" userId="2bf3742da7ad8ecb" providerId="LiveId" clId="{58F70095-E069-4706-A59F-8C02D4F02D53}" dt="2021-09-23T16:10:47.651" v="2754" actId="14100"/>
          <ac:picMkLst>
            <pc:docMk/>
            <pc:sldMk cId="988579728" sldId="1010"/>
            <ac:picMk id="4" creationId="{8CF82E8F-414D-4AE6-B88C-27825ACF086A}"/>
          </ac:picMkLst>
        </pc:picChg>
      </pc:sldChg>
      <pc:sldChg chg="addSp delSp modSp new del mod ord">
        <pc:chgData name="Kitazawa Masakiyo" userId="2bf3742da7ad8ecb" providerId="LiveId" clId="{58F70095-E069-4706-A59F-8C02D4F02D53}" dt="2021-09-23T23:57:19.048" v="3930" actId="2696"/>
        <pc:sldMkLst>
          <pc:docMk/>
          <pc:sldMk cId="289087492" sldId="1011"/>
        </pc:sldMkLst>
        <pc:spChg chg="del">
          <ac:chgData name="Kitazawa Masakiyo" userId="2bf3742da7ad8ecb" providerId="LiveId" clId="{58F70095-E069-4706-A59F-8C02D4F02D53}" dt="2021-09-23T16:16:41.189" v="2997" actId="478"/>
          <ac:spMkLst>
            <pc:docMk/>
            <pc:sldMk cId="289087492" sldId="1011"/>
            <ac:spMk id="2" creationId="{52EDD50D-FDAA-4F19-818B-85192E782513}"/>
          </ac:spMkLst>
        </pc:spChg>
        <pc:spChg chg="mod">
          <ac:chgData name="Kitazawa Masakiyo" userId="2bf3742da7ad8ecb" providerId="LiveId" clId="{58F70095-E069-4706-A59F-8C02D4F02D53}" dt="2021-09-23T16:16:38.232" v="2996" actId="6549"/>
          <ac:spMkLst>
            <pc:docMk/>
            <pc:sldMk cId="289087492" sldId="1011"/>
            <ac:spMk id="3" creationId="{93CB0B16-EB38-4158-A41E-7ADBB7A847A7}"/>
          </ac:spMkLst>
        </pc:spChg>
        <pc:spChg chg="add mod">
          <ac:chgData name="Kitazawa Masakiyo" userId="2bf3742da7ad8ecb" providerId="LiveId" clId="{58F70095-E069-4706-A59F-8C02D4F02D53}" dt="2021-09-23T16:17:33.418" v="3056" actId="1076"/>
          <ac:spMkLst>
            <pc:docMk/>
            <pc:sldMk cId="289087492" sldId="1011"/>
            <ac:spMk id="4" creationId="{8F4DB0A8-9146-43B3-8C58-06E62D3FC52E}"/>
          </ac:spMkLst>
        </pc:spChg>
        <pc:spChg chg="add mod">
          <ac:chgData name="Kitazawa Masakiyo" userId="2bf3742da7ad8ecb" providerId="LiveId" clId="{58F70095-E069-4706-A59F-8C02D4F02D53}" dt="2021-09-23T16:21:36.341" v="3215" actId="1076"/>
          <ac:spMkLst>
            <pc:docMk/>
            <pc:sldMk cId="289087492" sldId="1011"/>
            <ac:spMk id="5" creationId="{BFD1EDA5-CBC6-49E0-84B5-F8CB94C09FEF}"/>
          </ac:spMkLst>
        </pc:spChg>
      </pc:sldChg>
      <pc:sldChg chg="addSp delSp modSp add del mod ord">
        <pc:chgData name="Kitazawa Masakiyo" userId="2bf3742da7ad8ecb" providerId="LiveId" clId="{58F70095-E069-4706-A59F-8C02D4F02D53}" dt="2021-09-24T03:26:14.199" v="4801" actId="2696"/>
        <pc:sldMkLst>
          <pc:docMk/>
          <pc:sldMk cId="2579351495" sldId="1031"/>
        </pc:sldMkLst>
        <pc:spChg chg="mod">
          <ac:chgData name="Kitazawa Masakiyo" userId="2bf3742da7ad8ecb" providerId="LiveId" clId="{58F70095-E069-4706-A59F-8C02D4F02D53}" dt="2021-09-23T16:32:09.149" v="3625" actId="20577"/>
          <ac:spMkLst>
            <pc:docMk/>
            <pc:sldMk cId="2579351495" sldId="1031"/>
            <ac:spMk id="2" creationId="{00000000-0000-0000-0000-000000000000}"/>
          </ac:spMkLst>
        </pc:spChg>
        <pc:spChg chg="del">
          <ac:chgData name="Kitazawa Masakiyo" userId="2bf3742da7ad8ecb" providerId="LiveId" clId="{58F70095-E069-4706-A59F-8C02D4F02D53}" dt="2021-09-24T00:21:19.944" v="4408" actId="478"/>
          <ac:spMkLst>
            <pc:docMk/>
            <pc:sldMk cId="2579351495" sldId="1031"/>
            <ac:spMk id="4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15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16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17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18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19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20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21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22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23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24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25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26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27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28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29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30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31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32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33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34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35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36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37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38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39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40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41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42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43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44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45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46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47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48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49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50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51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52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53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54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55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58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59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60" creationId="{00000000-0000-0000-0000-000000000000}"/>
          </ac:spMkLst>
        </pc:spChg>
        <pc:spChg chg="add mod ord">
          <ac:chgData name="Kitazawa Masakiyo" userId="2bf3742da7ad8ecb" providerId="LiveId" clId="{58F70095-E069-4706-A59F-8C02D4F02D53}" dt="2021-09-24T00:23:28.427" v="4584" actId="1076"/>
          <ac:spMkLst>
            <pc:docMk/>
            <pc:sldMk cId="2579351495" sldId="1031"/>
            <ac:spMk id="161" creationId="{2F20FB4C-E925-4683-ACBE-5BD0E808FDD3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62" creationId="{00000000-0000-0000-0000-000000000000}"/>
          </ac:spMkLst>
        </pc:spChg>
        <pc:spChg chg="add mod">
          <ac:chgData name="Kitazawa Masakiyo" userId="2bf3742da7ad8ecb" providerId="LiveId" clId="{58F70095-E069-4706-A59F-8C02D4F02D53}" dt="2021-09-24T00:23:28.427" v="4584" actId="1076"/>
          <ac:spMkLst>
            <pc:docMk/>
            <pc:sldMk cId="2579351495" sldId="1031"/>
            <ac:spMk id="165" creationId="{428E9630-56A8-420C-8C32-0AE32260CD31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78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79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80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81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82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83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84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85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86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87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88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89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90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91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92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93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94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95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96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97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98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99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200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201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202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203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204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205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206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207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208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209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210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211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212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213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214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215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216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217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218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28.427" v="4584" actId="1076"/>
          <ac:spMkLst>
            <pc:docMk/>
            <pc:sldMk cId="2579351495" sldId="1031"/>
            <ac:spMk id="221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28.427" v="4584" actId="1076"/>
          <ac:spMkLst>
            <pc:docMk/>
            <pc:sldMk cId="2579351495" sldId="1031"/>
            <ac:spMk id="222" creationId="{00000000-0000-0000-0000-000000000000}"/>
          </ac:spMkLst>
        </pc:spChg>
        <pc:spChg chg="del">
          <ac:chgData name="Kitazawa Masakiyo" userId="2bf3742da7ad8ecb" providerId="LiveId" clId="{58F70095-E069-4706-A59F-8C02D4F02D53}" dt="2021-09-24T00:22:42.683" v="4574" actId="21"/>
          <ac:spMkLst>
            <pc:docMk/>
            <pc:sldMk cId="2579351495" sldId="1031"/>
            <ac:spMk id="223" creationId="{00000000-0000-0000-0000-000000000000}"/>
          </ac:spMkLst>
        </pc:spChg>
        <pc:spChg chg="del">
          <ac:chgData name="Kitazawa Masakiyo" userId="2bf3742da7ad8ecb" providerId="LiveId" clId="{58F70095-E069-4706-A59F-8C02D4F02D53}" dt="2021-09-24T00:22:44.539" v="4575" actId="21"/>
          <ac:spMkLst>
            <pc:docMk/>
            <pc:sldMk cId="2579351495" sldId="1031"/>
            <ac:spMk id="230" creationId="{00000000-0000-0000-0000-000000000000}"/>
          </ac:spMkLst>
        </pc:spChg>
        <pc:spChg chg="del">
          <ac:chgData name="Kitazawa Masakiyo" userId="2bf3742da7ad8ecb" providerId="LiveId" clId="{58F70095-E069-4706-A59F-8C02D4F02D53}" dt="2021-09-24T00:21:19.944" v="4408" actId="478"/>
          <ac:spMkLst>
            <pc:docMk/>
            <pc:sldMk cId="2579351495" sldId="1031"/>
            <ac:spMk id="236" creationId="{00000000-0000-0000-0000-000000000000}"/>
          </ac:spMkLst>
        </pc:spChg>
        <pc:spChg chg="del">
          <ac:chgData name="Kitazawa Masakiyo" userId="2bf3742da7ad8ecb" providerId="LiveId" clId="{58F70095-E069-4706-A59F-8C02D4F02D53}" dt="2021-09-24T00:21:19.944" v="4408" actId="478"/>
          <ac:spMkLst>
            <pc:docMk/>
            <pc:sldMk cId="2579351495" sldId="1031"/>
            <ac:spMk id="240" creationId="{00000000-0000-0000-0000-000000000000}"/>
          </ac:spMkLst>
        </pc:spChg>
        <pc:spChg chg="del">
          <ac:chgData name="Kitazawa Masakiyo" userId="2bf3742da7ad8ecb" providerId="LiveId" clId="{58F70095-E069-4706-A59F-8C02D4F02D53}" dt="2021-09-24T00:21:08.620" v="4405" actId="478"/>
          <ac:spMkLst>
            <pc:docMk/>
            <pc:sldMk cId="2579351495" sldId="1031"/>
            <ac:spMk id="241" creationId="{00000000-0000-0000-0000-000000000000}"/>
          </ac:spMkLst>
        </pc:spChg>
        <pc:picChg chg="add mod">
          <ac:chgData name="Kitazawa Masakiyo" userId="2bf3742da7ad8ecb" providerId="LiveId" clId="{58F70095-E069-4706-A59F-8C02D4F02D53}" dt="2021-09-24T00:24:00.858" v="4670"/>
          <ac:picMkLst>
            <pc:docMk/>
            <pc:sldMk cId="2579351495" sldId="1031"/>
            <ac:picMk id="5" creationId="{599BD67E-5917-48A4-B054-EE1E39C090B3}"/>
          </ac:picMkLst>
        </pc:picChg>
        <pc:picChg chg="mod">
          <ac:chgData name="Kitazawa Masakiyo" userId="2bf3742da7ad8ecb" providerId="LiveId" clId="{58F70095-E069-4706-A59F-8C02D4F02D53}" dt="2021-09-24T00:23:42.117" v="4660" actId="1035"/>
          <ac:picMkLst>
            <pc:docMk/>
            <pc:sldMk cId="2579351495" sldId="1031"/>
            <ac:picMk id="226" creationId="{00000000-0000-0000-0000-000000000000}"/>
          </ac:picMkLst>
        </pc:picChg>
        <pc:picChg chg="mod">
          <ac:chgData name="Kitazawa Masakiyo" userId="2bf3742da7ad8ecb" providerId="LiveId" clId="{58F70095-E069-4706-A59F-8C02D4F02D53}" dt="2021-09-24T00:23:42.117" v="4660" actId="1035"/>
          <ac:picMkLst>
            <pc:docMk/>
            <pc:sldMk cId="2579351495" sldId="1031"/>
            <ac:picMk id="227" creationId="{00000000-0000-0000-0000-000000000000}"/>
          </ac:picMkLst>
        </pc:picChg>
        <pc:picChg chg="mod">
          <ac:chgData name="Kitazawa Masakiyo" userId="2bf3742da7ad8ecb" providerId="LiveId" clId="{58F70095-E069-4706-A59F-8C02D4F02D53}" dt="2021-09-24T00:23:42.117" v="4660" actId="1035"/>
          <ac:picMkLst>
            <pc:docMk/>
            <pc:sldMk cId="2579351495" sldId="1031"/>
            <ac:picMk id="228" creationId="{00000000-0000-0000-0000-000000000000}"/>
          </ac:picMkLst>
        </pc:picChg>
        <pc:picChg chg="mod">
          <ac:chgData name="Kitazawa Masakiyo" userId="2bf3742da7ad8ecb" providerId="LiveId" clId="{58F70095-E069-4706-A59F-8C02D4F02D53}" dt="2021-09-24T00:23:42.117" v="4660" actId="1035"/>
          <ac:picMkLst>
            <pc:docMk/>
            <pc:sldMk cId="2579351495" sldId="1031"/>
            <ac:picMk id="229" creationId="{00000000-0000-0000-0000-000000000000}"/>
          </ac:picMkLst>
        </pc:picChg>
        <pc:picChg chg="mod">
          <ac:chgData name="Kitazawa Masakiyo" userId="2bf3742da7ad8ecb" providerId="LiveId" clId="{58F70095-E069-4706-A59F-8C02D4F02D53}" dt="2021-09-24T00:23:42.117" v="4660" actId="1035"/>
          <ac:picMkLst>
            <pc:docMk/>
            <pc:sldMk cId="2579351495" sldId="1031"/>
            <ac:picMk id="233" creationId="{00000000-0000-0000-0000-000000000000}"/>
          </ac:picMkLst>
        </pc:picChg>
        <pc:picChg chg="mod">
          <ac:chgData name="Kitazawa Masakiyo" userId="2bf3742da7ad8ecb" providerId="LiveId" clId="{58F70095-E069-4706-A59F-8C02D4F02D53}" dt="2021-09-24T00:23:42.117" v="4660" actId="1035"/>
          <ac:picMkLst>
            <pc:docMk/>
            <pc:sldMk cId="2579351495" sldId="1031"/>
            <ac:picMk id="234" creationId="{00000000-0000-0000-0000-000000000000}"/>
          </ac:picMkLst>
        </pc:picChg>
        <pc:picChg chg="mod">
          <ac:chgData name="Kitazawa Masakiyo" userId="2bf3742da7ad8ecb" providerId="LiveId" clId="{58F70095-E069-4706-A59F-8C02D4F02D53}" dt="2021-09-24T00:23:42.117" v="4660" actId="1035"/>
          <ac:picMkLst>
            <pc:docMk/>
            <pc:sldMk cId="2579351495" sldId="1031"/>
            <ac:picMk id="235" creationId="{00000000-0000-0000-0000-000000000000}"/>
          </ac:picMkLst>
        </pc:picChg>
        <pc:picChg chg="del mod">
          <ac:chgData name="Kitazawa Masakiyo" userId="2bf3742da7ad8ecb" providerId="LiveId" clId="{58F70095-E069-4706-A59F-8C02D4F02D53}" dt="2021-09-24T00:24:00.858" v="4672"/>
          <ac:picMkLst>
            <pc:docMk/>
            <pc:sldMk cId="2579351495" sldId="1031"/>
            <ac:picMk id="239" creationId="{00000000-0000-0000-0000-000000000000}"/>
          </ac:picMkLst>
        </pc:picChg>
        <pc:cxnChg chg="mod">
          <ac:chgData name="Kitazawa Masakiyo" userId="2bf3742da7ad8ecb" providerId="LiveId" clId="{58F70095-E069-4706-A59F-8C02D4F02D53}" dt="2021-09-24T00:23:42.117" v="4660" actId="1035"/>
          <ac:cxnSpMkLst>
            <pc:docMk/>
            <pc:sldMk cId="2579351495" sldId="1031"/>
            <ac:cxnSpMk id="156" creationId="{00000000-0000-0000-0000-000000000000}"/>
          </ac:cxnSpMkLst>
        </pc:cxnChg>
        <pc:cxnChg chg="mod">
          <ac:chgData name="Kitazawa Masakiyo" userId="2bf3742da7ad8ecb" providerId="LiveId" clId="{58F70095-E069-4706-A59F-8C02D4F02D53}" dt="2021-09-24T00:23:42.117" v="4660" actId="1035"/>
          <ac:cxnSpMkLst>
            <pc:docMk/>
            <pc:sldMk cId="2579351495" sldId="1031"/>
            <ac:cxnSpMk id="157" creationId="{00000000-0000-0000-0000-000000000000}"/>
          </ac:cxnSpMkLst>
        </pc:cxnChg>
        <pc:cxnChg chg="mod">
          <ac:chgData name="Kitazawa Masakiyo" userId="2bf3742da7ad8ecb" providerId="LiveId" clId="{58F70095-E069-4706-A59F-8C02D4F02D53}" dt="2021-09-24T00:23:42.117" v="4660" actId="1035"/>
          <ac:cxnSpMkLst>
            <pc:docMk/>
            <pc:sldMk cId="2579351495" sldId="1031"/>
            <ac:cxnSpMk id="163" creationId="{00000000-0000-0000-0000-000000000000}"/>
          </ac:cxnSpMkLst>
        </pc:cxnChg>
        <pc:cxnChg chg="mod">
          <ac:chgData name="Kitazawa Masakiyo" userId="2bf3742da7ad8ecb" providerId="LiveId" clId="{58F70095-E069-4706-A59F-8C02D4F02D53}" dt="2021-09-24T00:23:42.117" v="4660" actId="1035"/>
          <ac:cxnSpMkLst>
            <pc:docMk/>
            <pc:sldMk cId="2579351495" sldId="1031"/>
            <ac:cxnSpMk id="164" creationId="{00000000-0000-0000-0000-000000000000}"/>
          </ac:cxnSpMkLst>
        </pc:cxnChg>
        <pc:cxnChg chg="mod">
          <ac:chgData name="Kitazawa Masakiyo" userId="2bf3742da7ad8ecb" providerId="LiveId" clId="{58F70095-E069-4706-A59F-8C02D4F02D53}" dt="2021-09-24T00:23:42.117" v="4660" actId="1035"/>
          <ac:cxnSpMkLst>
            <pc:docMk/>
            <pc:sldMk cId="2579351495" sldId="1031"/>
            <ac:cxnSpMk id="168" creationId="{00000000-0000-0000-0000-000000000000}"/>
          </ac:cxnSpMkLst>
        </pc:cxnChg>
        <pc:cxnChg chg="mod">
          <ac:chgData name="Kitazawa Masakiyo" userId="2bf3742da7ad8ecb" providerId="LiveId" clId="{58F70095-E069-4706-A59F-8C02D4F02D53}" dt="2021-09-24T00:23:42.117" v="4660" actId="1035"/>
          <ac:cxnSpMkLst>
            <pc:docMk/>
            <pc:sldMk cId="2579351495" sldId="1031"/>
            <ac:cxnSpMk id="169" creationId="{00000000-0000-0000-0000-000000000000}"/>
          </ac:cxnSpMkLst>
        </pc:cxnChg>
        <pc:cxnChg chg="mod">
          <ac:chgData name="Kitazawa Masakiyo" userId="2bf3742da7ad8ecb" providerId="LiveId" clId="{58F70095-E069-4706-A59F-8C02D4F02D53}" dt="2021-09-24T00:23:42.117" v="4660" actId="1035"/>
          <ac:cxnSpMkLst>
            <pc:docMk/>
            <pc:sldMk cId="2579351495" sldId="1031"/>
            <ac:cxnSpMk id="170" creationId="{00000000-0000-0000-0000-000000000000}"/>
          </ac:cxnSpMkLst>
        </pc:cxnChg>
        <pc:cxnChg chg="mod">
          <ac:chgData name="Kitazawa Masakiyo" userId="2bf3742da7ad8ecb" providerId="LiveId" clId="{58F70095-E069-4706-A59F-8C02D4F02D53}" dt="2021-09-24T00:23:42.117" v="4660" actId="1035"/>
          <ac:cxnSpMkLst>
            <pc:docMk/>
            <pc:sldMk cId="2579351495" sldId="1031"/>
            <ac:cxnSpMk id="171" creationId="{00000000-0000-0000-0000-000000000000}"/>
          </ac:cxnSpMkLst>
        </pc:cxnChg>
        <pc:cxnChg chg="mod">
          <ac:chgData name="Kitazawa Masakiyo" userId="2bf3742da7ad8ecb" providerId="LiveId" clId="{58F70095-E069-4706-A59F-8C02D4F02D53}" dt="2021-09-24T00:23:42.117" v="4660" actId="1035"/>
          <ac:cxnSpMkLst>
            <pc:docMk/>
            <pc:sldMk cId="2579351495" sldId="1031"/>
            <ac:cxnSpMk id="175" creationId="{00000000-0000-0000-0000-000000000000}"/>
          </ac:cxnSpMkLst>
        </pc:cxnChg>
        <pc:cxnChg chg="mod">
          <ac:chgData name="Kitazawa Masakiyo" userId="2bf3742da7ad8ecb" providerId="LiveId" clId="{58F70095-E069-4706-A59F-8C02D4F02D53}" dt="2021-09-24T00:23:42.117" v="4660" actId="1035"/>
          <ac:cxnSpMkLst>
            <pc:docMk/>
            <pc:sldMk cId="2579351495" sldId="1031"/>
            <ac:cxnSpMk id="176" creationId="{00000000-0000-0000-0000-000000000000}"/>
          </ac:cxnSpMkLst>
        </pc:cxnChg>
        <pc:cxnChg chg="mod">
          <ac:chgData name="Kitazawa Masakiyo" userId="2bf3742da7ad8ecb" providerId="LiveId" clId="{58F70095-E069-4706-A59F-8C02D4F02D53}" dt="2021-09-24T00:23:42.117" v="4660" actId="1035"/>
          <ac:cxnSpMkLst>
            <pc:docMk/>
            <pc:sldMk cId="2579351495" sldId="1031"/>
            <ac:cxnSpMk id="177" creationId="{00000000-0000-0000-0000-000000000000}"/>
          </ac:cxnSpMkLst>
        </pc:cxnChg>
      </pc:sldChg>
      <pc:sldChg chg="addSp delSp modSp mod">
        <pc:chgData name="Kitazawa Masakiyo" userId="2bf3742da7ad8ecb" providerId="LiveId" clId="{58F70095-E069-4706-A59F-8C02D4F02D53}" dt="2021-09-24T05:08:50.122" v="6081" actId="20577"/>
        <pc:sldMkLst>
          <pc:docMk/>
          <pc:sldMk cId="3727428256" sldId="1041"/>
        </pc:sldMkLst>
        <pc:spChg chg="mod">
          <ac:chgData name="Kitazawa Masakiyo" userId="2bf3742da7ad8ecb" providerId="LiveId" clId="{58F70095-E069-4706-A59F-8C02D4F02D53}" dt="2021-09-24T05:08:50.122" v="6081" actId="20577"/>
          <ac:spMkLst>
            <pc:docMk/>
            <pc:sldMk cId="3727428256" sldId="1041"/>
            <ac:spMk id="2" creationId="{03D00A45-F458-4A3F-BE00-0762AABDF46D}"/>
          </ac:spMkLst>
        </pc:spChg>
        <pc:spChg chg="mod">
          <ac:chgData name="Kitazawa Masakiyo" userId="2bf3742da7ad8ecb" providerId="LiveId" clId="{58F70095-E069-4706-A59F-8C02D4F02D53}" dt="2021-09-24T04:50:55.235" v="5899" actId="1076"/>
          <ac:spMkLst>
            <pc:docMk/>
            <pc:sldMk cId="3727428256" sldId="1041"/>
            <ac:spMk id="3" creationId="{243F5779-DFC3-4D27-876D-C71A61838F04}"/>
          </ac:spMkLst>
        </pc:spChg>
        <pc:spChg chg="del">
          <ac:chgData name="Kitazawa Masakiyo" userId="2bf3742da7ad8ecb" providerId="LiveId" clId="{58F70095-E069-4706-A59F-8C02D4F02D53}" dt="2021-09-24T00:06:13.786" v="4025" actId="478"/>
          <ac:spMkLst>
            <pc:docMk/>
            <pc:sldMk cId="3727428256" sldId="1041"/>
            <ac:spMk id="4" creationId="{29744D5E-7F9C-4D87-ADB9-3CED05A29C79}"/>
          </ac:spMkLst>
        </pc:spChg>
        <pc:spChg chg="mod">
          <ac:chgData name="Kitazawa Masakiyo" userId="2bf3742da7ad8ecb" providerId="LiveId" clId="{58F70095-E069-4706-A59F-8C02D4F02D53}" dt="2021-09-24T04:51:50.883" v="5913" actId="1035"/>
          <ac:spMkLst>
            <pc:docMk/>
            <pc:sldMk cId="3727428256" sldId="1041"/>
            <ac:spMk id="8" creationId="{5F13D645-74DC-4872-A20A-79144066F1A3}"/>
          </ac:spMkLst>
        </pc:spChg>
        <pc:spChg chg="mod">
          <ac:chgData name="Kitazawa Masakiyo" userId="2bf3742da7ad8ecb" providerId="LiveId" clId="{58F70095-E069-4706-A59F-8C02D4F02D53}" dt="2021-09-24T04:51:03.658" v="5900" actId="1076"/>
          <ac:spMkLst>
            <pc:docMk/>
            <pc:sldMk cId="3727428256" sldId="1041"/>
            <ac:spMk id="9" creationId="{9DF18EB6-17F1-4C1A-AE7B-B29C901EA855}"/>
          </ac:spMkLst>
        </pc:spChg>
        <pc:spChg chg="mod">
          <ac:chgData name="Kitazawa Masakiyo" userId="2bf3742da7ad8ecb" providerId="LiveId" clId="{58F70095-E069-4706-A59F-8C02D4F02D53}" dt="2021-09-24T04:51:03.658" v="5900" actId="1076"/>
          <ac:spMkLst>
            <pc:docMk/>
            <pc:sldMk cId="3727428256" sldId="1041"/>
            <ac:spMk id="10" creationId="{8464B025-0CCB-42DF-899F-0C7FCE706463}"/>
          </ac:spMkLst>
        </pc:spChg>
        <pc:spChg chg="mod">
          <ac:chgData name="Kitazawa Masakiyo" userId="2bf3742da7ad8ecb" providerId="LiveId" clId="{58F70095-E069-4706-A59F-8C02D4F02D53}" dt="2021-09-24T04:50:55.235" v="5899" actId="1076"/>
          <ac:spMkLst>
            <pc:docMk/>
            <pc:sldMk cId="3727428256" sldId="1041"/>
            <ac:spMk id="11" creationId="{5E7C84D5-7BC7-4FA9-AA28-3DB1103165A4}"/>
          </ac:spMkLst>
        </pc:spChg>
        <pc:spChg chg="mod">
          <ac:chgData name="Kitazawa Masakiyo" userId="2bf3742da7ad8ecb" providerId="LiveId" clId="{58F70095-E069-4706-A59F-8C02D4F02D53}" dt="2021-09-24T04:52:07.285" v="5928" actId="20577"/>
          <ac:spMkLst>
            <pc:docMk/>
            <pc:sldMk cId="3727428256" sldId="1041"/>
            <ac:spMk id="13" creationId="{DE18010F-61A6-41DC-8885-E83DA08AA852}"/>
          </ac:spMkLst>
        </pc:spChg>
        <pc:spChg chg="del">
          <ac:chgData name="Kitazawa Masakiyo" userId="2bf3742da7ad8ecb" providerId="LiveId" clId="{58F70095-E069-4706-A59F-8C02D4F02D53}" dt="2021-09-23T16:34:34.786" v="3645" actId="478"/>
          <ac:spMkLst>
            <pc:docMk/>
            <pc:sldMk cId="3727428256" sldId="1041"/>
            <ac:spMk id="14" creationId="{0EE741A9-E506-4B88-BDAA-6F35639ADA76}"/>
          </ac:spMkLst>
        </pc:spChg>
        <pc:spChg chg="mod">
          <ac:chgData name="Kitazawa Masakiyo" userId="2bf3742da7ad8ecb" providerId="LiveId" clId="{58F70095-E069-4706-A59F-8C02D4F02D53}" dt="2021-09-24T04:51:03.658" v="5900" actId="1076"/>
          <ac:spMkLst>
            <pc:docMk/>
            <pc:sldMk cId="3727428256" sldId="1041"/>
            <ac:spMk id="15" creationId="{8C3DA33A-D0AA-4CBA-B98D-51B95B2E910A}"/>
          </ac:spMkLst>
        </pc:spChg>
        <pc:spChg chg="add mod">
          <ac:chgData name="Kitazawa Masakiyo" userId="2bf3742da7ad8ecb" providerId="LiveId" clId="{58F70095-E069-4706-A59F-8C02D4F02D53}" dt="2021-09-24T04:50:55.235" v="5899" actId="1076"/>
          <ac:spMkLst>
            <pc:docMk/>
            <pc:sldMk cId="3727428256" sldId="1041"/>
            <ac:spMk id="16" creationId="{06FEC504-3DE9-46C9-9311-E66B8280DD21}"/>
          </ac:spMkLst>
        </pc:spChg>
        <pc:spChg chg="del">
          <ac:chgData name="Kitazawa Masakiyo" userId="2bf3742da7ad8ecb" providerId="LiveId" clId="{58F70095-E069-4706-A59F-8C02D4F02D53}" dt="2021-09-24T00:02:52.175" v="3988" actId="478"/>
          <ac:spMkLst>
            <pc:docMk/>
            <pc:sldMk cId="3727428256" sldId="1041"/>
            <ac:spMk id="16" creationId="{650B686A-CA9F-4268-AE11-CC5C8FE32853}"/>
          </ac:spMkLst>
        </pc:spChg>
        <pc:spChg chg="mod">
          <ac:chgData name="Kitazawa Masakiyo" userId="2bf3742da7ad8ecb" providerId="LiveId" clId="{58F70095-E069-4706-A59F-8C02D4F02D53}" dt="2021-09-24T00:06:08.567" v="4024" actId="1076"/>
          <ac:spMkLst>
            <pc:docMk/>
            <pc:sldMk cId="3727428256" sldId="1041"/>
            <ac:spMk id="17" creationId="{6A501AC9-43A8-4C39-AEA7-D0FEE1E3D32A}"/>
          </ac:spMkLst>
        </pc:spChg>
        <pc:spChg chg="add mod ord">
          <ac:chgData name="Kitazawa Masakiyo" userId="2bf3742da7ad8ecb" providerId="LiveId" clId="{58F70095-E069-4706-A59F-8C02D4F02D53}" dt="2021-09-24T04:52:10.409" v="5929" actId="14100"/>
          <ac:spMkLst>
            <pc:docMk/>
            <pc:sldMk cId="3727428256" sldId="1041"/>
            <ac:spMk id="18" creationId="{DB9F3A12-F9D7-42AD-BDC9-DEE8124FC029}"/>
          </ac:spMkLst>
        </pc:spChg>
        <pc:spChg chg="add mod">
          <ac:chgData name="Kitazawa Masakiyo" userId="2bf3742da7ad8ecb" providerId="LiveId" clId="{58F70095-E069-4706-A59F-8C02D4F02D53}" dt="2021-09-24T04:51:03.658" v="5900" actId="1076"/>
          <ac:spMkLst>
            <pc:docMk/>
            <pc:sldMk cId="3727428256" sldId="1041"/>
            <ac:spMk id="19" creationId="{6AE24F33-2696-457F-8E1D-BDC164E10CBF}"/>
          </ac:spMkLst>
        </pc:spChg>
        <pc:picChg chg="mod">
          <ac:chgData name="Kitazawa Masakiyo" userId="2bf3742da7ad8ecb" providerId="LiveId" clId="{58F70095-E069-4706-A59F-8C02D4F02D53}" dt="2021-09-24T04:51:29.913" v="5905" actId="14100"/>
          <ac:picMkLst>
            <pc:docMk/>
            <pc:sldMk cId="3727428256" sldId="1041"/>
            <ac:picMk id="5" creationId="{3C20459B-6E44-47E8-B7AA-1F1C9658F1F2}"/>
          </ac:picMkLst>
        </pc:picChg>
        <pc:picChg chg="mod">
          <ac:chgData name="Kitazawa Masakiyo" userId="2bf3742da7ad8ecb" providerId="LiveId" clId="{58F70095-E069-4706-A59F-8C02D4F02D53}" dt="2021-09-24T04:51:33.146" v="5906" actId="1076"/>
          <ac:picMkLst>
            <pc:docMk/>
            <pc:sldMk cId="3727428256" sldId="1041"/>
            <ac:picMk id="6" creationId="{E8522DB5-110C-4E44-A598-36C50C6E9A5D}"/>
          </ac:picMkLst>
        </pc:picChg>
      </pc:sldChg>
      <pc:sldChg chg="new del">
        <pc:chgData name="Kitazawa Masakiyo" userId="2bf3742da7ad8ecb" providerId="LiveId" clId="{58F70095-E069-4706-A59F-8C02D4F02D53}" dt="2021-09-23T16:36:54.158" v="3683" actId="2696"/>
        <pc:sldMkLst>
          <pc:docMk/>
          <pc:sldMk cId="3807021343" sldId="1042"/>
        </pc:sldMkLst>
      </pc:sldChg>
      <pc:sldChg chg="addSp delSp modSp mod">
        <pc:chgData name="Kitazawa Masakiyo" userId="2bf3742da7ad8ecb" providerId="LiveId" clId="{58F70095-E069-4706-A59F-8C02D4F02D53}" dt="2021-09-24T00:06:20.870" v="4027" actId="478"/>
        <pc:sldMkLst>
          <pc:docMk/>
          <pc:sldMk cId="4061253989" sldId="1049"/>
        </pc:sldMkLst>
        <pc:spChg chg="del">
          <ac:chgData name="Kitazawa Masakiyo" userId="2bf3742da7ad8ecb" providerId="LiveId" clId="{58F70095-E069-4706-A59F-8C02D4F02D53}" dt="2021-09-23T16:37:56.860" v="3697" actId="478"/>
          <ac:spMkLst>
            <pc:docMk/>
            <pc:sldMk cId="4061253989" sldId="1049"/>
            <ac:spMk id="2" creationId="{6586760D-B941-4F3A-A0A6-46840DD2EA74}"/>
          </ac:spMkLst>
        </pc:spChg>
        <pc:spChg chg="del">
          <ac:chgData name="Kitazawa Masakiyo" userId="2bf3742da7ad8ecb" providerId="LiveId" clId="{58F70095-E069-4706-A59F-8C02D4F02D53}" dt="2021-09-24T00:06:20.870" v="4027" actId="478"/>
          <ac:spMkLst>
            <pc:docMk/>
            <pc:sldMk cId="4061253989" sldId="1049"/>
            <ac:spMk id="4" creationId="{02275D42-C1B0-4A53-B334-E777A98B0C32}"/>
          </ac:spMkLst>
        </pc:spChg>
        <pc:spChg chg="del">
          <ac:chgData name="Kitazawa Masakiyo" userId="2bf3742da7ad8ecb" providerId="LiveId" clId="{58F70095-E069-4706-A59F-8C02D4F02D53}" dt="2021-09-24T00:04:06.579" v="4005" actId="478"/>
          <ac:spMkLst>
            <pc:docMk/>
            <pc:sldMk cId="4061253989" sldId="1049"/>
            <ac:spMk id="11" creationId="{043973BC-3A25-4C63-824E-EBC0077C2B30}"/>
          </ac:spMkLst>
        </pc:spChg>
        <pc:spChg chg="add del mod">
          <ac:chgData name="Kitazawa Masakiyo" userId="2bf3742da7ad8ecb" providerId="LiveId" clId="{58F70095-E069-4706-A59F-8C02D4F02D53}" dt="2021-09-23T16:38:01.685" v="3698" actId="478"/>
          <ac:spMkLst>
            <pc:docMk/>
            <pc:sldMk cId="4061253989" sldId="1049"/>
            <ac:spMk id="12" creationId="{04B5E3A1-D237-445A-8FA4-9DAD8A284EFB}"/>
          </ac:spMkLst>
        </pc:spChg>
        <pc:spChg chg="add mod">
          <ac:chgData name="Kitazawa Masakiyo" userId="2bf3742da7ad8ecb" providerId="LiveId" clId="{58F70095-E069-4706-A59F-8C02D4F02D53}" dt="2021-09-24T00:04:10.060" v="4006" actId="1076"/>
          <ac:spMkLst>
            <pc:docMk/>
            <pc:sldMk cId="4061253989" sldId="1049"/>
            <ac:spMk id="12" creationId="{B07A8FF0-3A63-4583-BC77-B05D5BB441BE}"/>
          </ac:spMkLst>
        </pc:spChg>
        <pc:picChg chg="add mod">
          <ac:chgData name="Kitazawa Masakiyo" userId="2bf3742da7ad8ecb" providerId="LiveId" clId="{58F70095-E069-4706-A59F-8C02D4F02D53}" dt="2021-09-23T16:40:13.311" v="3739" actId="1076"/>
          <ac:picMkLst>
            <pc:docMk/>
            <pc:sldMk cId="4061253989" sldId="1049"/>
            <ac:picMk id="9" creationId="{8BA011C7-29B7-4E7D-8D62-E3652F181052}"/>
          </ac:picMkLst>
        </pc:picChg>
        <pc:picChg chg="del mod">
          <ac:chgData name="Kitazawa Masakiyo" userId="2bf3742da7ad8ecb" providerId="LiveId" clId="{58F70095-E069-4706-A59F-8C02D4F02D53}" dt="2021-09-23T16:37:48.188" v="3696"/>
          <ac:picMkLst>
            <pc:docMk/>
            <pc:sldMk cId="4061253989" sldId="1049"/>
            <ac:picMk id="18" creationId="{0E0052DE-B991-4C8A-AB4D-2BCF2E98EA22}"/>
          </ac:picMkLst>
        </pc:picChg>
      </pc:sldChg>
      <pc:sldChg chg="addSp delSp modSp mod">
        <pc:chgData name="Kitazawa Masakiyo" userId="2bf3742da7ad8ecb" providerId="LiveId" clId="{58F70095-E069-4706-A59F-8C02D4F02D53}" dt="2021-09-24T06:33:34.392" v="6360" actId="1076"/>
        <pc:sldMkLst>
          <pc:docMk/>
          <pc:sldMk cId="2296333789" sldId="1050"/>
        </pc:sldMkLst>
        <pc:spChg chg="del">
          <ac:chgData name="Kitazawa Masakiyo" userId="2bf3742da7ad8ecb" providerId="LiveId" clId="{58F70095-E069-4706-A59F-8C02D4F02D53}" dt="2021-09-24T00:06:28.081" v="4030" actId="478"/>
          <ac:spMkLst>
            <pc:docMk/>
            <pc:sldMk cId="2296333789" sldId="1050"/>
            <ac:spMk id="4" creationId="{5C26696C-E457-40AA-B72E-0FE5BD7218D8}"/>
          </ac:spMkLst>
        </pc:spChg>
        <pc:spChg chg="mod">
          <ac:chgData name="Kitazawa Masakiyo" userId="2bf3742da7ad8ecb" providerId="LiveId" clId="{58F70095-E069-4706-A59F-8C02D4F02D53}" dt="2021-09-24T06:33:30.265" v="6359" actId="1076"/>
          <ac:spMkLst>
            <pc:docMk/>
            <pc:sldMk cId="2296333789" sldId="1050"/>
            <ac:spMk id="5" creationId="{CFF6BB31-CAF7-4C14-B0AD-D95004B7C7E1}"/>
          </ac:spMkLst>
        </pc:spChg>
        <pc:spChg chg="mod">
          <ac:chgData name="Kitazawa Masakiyo" userId="2bf3742da7ad8ecb" providerId="LiveId" clId="{58F70095-E069-4706-A59F-8C02D4F02D53}" dt="2021-09-24T06:33:30.265" v="6359" actId="1076"/>
          <ac:spMkLst>
            <pc:docMk/>
            <pc:sldMk cId="2296333789" sldId="1050"/>
            <ac:spMk id="6" creationId="{31286633-7BDA-43F4-BC50-A87DE9A5B043}"/>
          </ac:spMkLst>
        </pc:spChg>
        <pc:spChg chg="mod">
          <ac:chgData name="Kitazawa Masakiyo" userId="2bf3742da7ad8ecb" providerId="LiveId" clId="{58F70095-E069-4706-A59F-8C02D4F02D53}" dt="2021-09-24T06:33:30.265" v="6359" actId="1076"/>
          <ac:spMkLst>
            <pc:docMk/>
            <pc:sldMk cId="2296333789" sldId="1050"/>
            <ac:spMk id="7" creationId="{5DDEB4F7-1EDB-4CD6-A147-527489D2A6C9}"/>
          </ac:spMkLst>
        </pc:spChg>
        <pc:spChg chg="mod">
          <ac:chgData name="Kitazawa Masakiyo" userId="2bf3742da7ad8ecb" providerId="LiveId" clId="{58F70095-E069-4706-A59F-8C02D4F02D53}" dt="2021-09-24T06:33:30.265" v="6359" actId="1076"/>
          <ac:spMkLst>
            <pc:docMk/>
            <pc:sldMk cId="2296333789" sldId="1050"/>
            <ac:spMk id="8" creationId="{4BD9C1C6-CAC5-4D16-960B-4FB56A8DCF55}"/>
          </ac:spMkLst>
        </pc:spChg>
        <pc:spChg chg="mod">
          <ac:chgData name="Kitazawa Masakiyo" userId="2bf3742da7ad8ecb" providerId="LiveId" clId="{58F70095-E069-4706-A59F-8C02D4F02D53}" dt="2021-09-24T06:33:30.265" v="6359" actId="1076"/>
          <ac:spMkLst>
            <pc:docMk/>
            <pc:sldMk cId="2296333789" sldId="1050"/>
            <ac:spMk id="9" creationId="{06076942-FFD4-4EFD-AC7A-BC56A48A286C}"/>
          </ac:spMkLst>
        </pc:spChg>
        <pc:spChg chg="mod">
          <ac:chgData name="Kitazawa Masakiyo" userId="2bf3742da7ad8ecb" providerId="LiveId" clId="{58F70095-E069-4706-A59F-8C02D4F02D53}" dt="2021-09-24T06:33:30.265" v="6359" actId="1076"/>
          <ac:spMkLst>
            <pc:docMk/>
            <pc:sldMk cId="2296333789" sldId="1050"/>
            <ac:spMk id="12" creationId="{8C3D0B3B-8C47-4203-8858-213E612B4CBD}"/>
          </ac:spMkLst>
        </pc:spChg>
        <pc:spChg chg="mod">
          <ac:chgData name="Kitazawa Masakiyo" userId="2bf3742da7ad8ecb" providerId="LiveId" clId="{58F70095-E069-4706-A59F-8C02D4F02D53}" dt="2021-09-24T06:33:30.265" v="6359" actId="1076"/>
          <ac:spMkLst>
            <pc:docMk/>
            <pc:sldMk cId="2296333789" sldId="1050"/>
            <ac:spMk id="15" creationId="{A521FB61-9A5B-423F-993E-CEB92FF8457D}"/>
          </ac:spMkLst>
        </pc:spChg>
        <pc:spChg chg="mod">
          <ac:chgData name="Kitazawa Masakiyo" userId="2bf3742da7ad8ecb" providerId="LiveId" clId="{58F70095-E069-4706-A59F-8C02D4F02D53}" dt="2021-09-24T06:33:30.265" v="6359" actId="1076"/>
          <ac:spMkLst>
            <pc:docMk/>
            <pc:sldMk cId="2296333789" sldId="1050"/>
            <ac:spMk id="16" creationId="{A03B5091-548A-499B-AC6A-A5B6EA0634EB}"/>
          </ac:spMkLst>
        </pc:spChg>
        <pc:spChg chg="mod">
          <ac:chgData name="Kitazawa Masakiyo" userId="2bf3742da7ad8ecb" providerId="LiveId" clId="{58F70095-E069-4706-A59F-8C02D4F02D53}" dt="2021-09-24T06:33:30.265" v="6359" actId="1076"/>
          <ac:spMkLst>
            <pc:docMk/>
            <pc:sldMk cId="2296333789" sldId="1050"/>
            <ac:spMk id="17" creationId="{1CE4B064-D4F0-435B-A63C-C62B59E2A2C2}"/>
          </ac:spMkLst>
        </pc:spChg>
        <pc:spChg chg="del mod">
          <ac:chgData name="Kitazawa Masakiyo" userId="2bf3742da7ad8ecb" providerId="LiveId" clId="{58F70095-E069-4706-A59F-8C02D4F02D53}" dt="2021-09-24T00:03:52.670" v="4002" actId="478"/>
          <ac:spMkLst>
            <pc:docMk/>
            <pc:sldMk cId="2296333789" sldId="1050"/>
            <ac:spMk id="18" creationId="{4B5D6B4D-2344-4CE2-A892-BD279EA43CC7}"/>
          </ac:spMkLst>
        </pc:spChg>
        <pc:spChg chg="del">
          <ac:chgData name="Kitazawa Masakiyo" userId="2bf3742da7ad8ecb" providerId="LiveId" clId="{58F70095-E069-4706-A59F-8C02D4F02D53}" dt="2021-09-24T00:03:18.612" v="3993" actId="478"/>
          <ac:spMkLst>
            <pc:docMk/>
            <pc:sldMk cId="2296333789" sldId="1050"/>
            <ac:spMk id="19" creationId="{A010614C-1066-4601-B1F4-A0B4D08A8A9E}"/>
          </ac:spMkLst>
        </pc:spChg>
        <pc:spChg chg="add mod ord">
          <ac:chgData name="Kitazawa Masakiyo" userId="2bf3742da7ad8ecb" providerId="LiveId" clId="{58F70095-E069-4706-A59F-8C02D4F02D53}" dt="2021-09-24T06:33:30.265" v="6359" actId="1076"/>
          <ac:spMkLst>
            <pc:docMk/>
            <pc:sldMk cId="2296333789" sldId="1050"/>
            <ac:spMk id="20" creationId="{CA7F570B-8007-48A5-BC1D-91782032A17D}"/>
          </ac:spMkLst>
        </pc:spChg>
        <pc:spChg chg="add mod">
          <ac:chgData name="Kitazawa Masakiyo" userId="2bf3742da7ad8ecb" providerId="LiveId" clId="{58F70095-E069-4706-A59F-8C02D4F02D53}" dt="2021-09-24T06:33:30.265" v="6359" actId="1076"/>
          <ac:spMkLst>
            <pc:docMk/>
            <pc:sldMk cId="2296333789" sldId="1050"/>
            <ac:spMk id="21" creationId="{0BFDDC1D-9DE5-4F69-88C4-F68D8C37A458}"/>
          </ac:spMkLst>
        </pc:spChg>
        <pc:grpChg chg="mod">
          <ac:chgData name="Kitazawa Masakiyo" userId="2bf3742da7ad8ecb" providerId="LiveId" clId="{58F70095-E069-4706-A59F-8C02D4F02D53}" dt="2021-09-24T06:33:30.265" v="6359" actId="1076"/>
          <ac:grpSpMkLst>
            <pc:docMk/>
            <pc:sldMk cId="2296333789" sldId="1050"/>
            <ac:grpSpMk id="3" creationId="{B3D8BA71-953C-482E-87C0-9687FA0A9940}"/>
          </ac:grpSpMkLst>
        </pc:grpChg>
        <pc:picChg chg="add mod">
          <ac:chgData name="Kitazawa Masakiyo" userId="2bf3742da7ad8ecb" providerId="LiveId" clId="{58F70095-E069-4706-A59F-8C02D4F02D53}" dt="2021-09-24T06:33:34.392" v="6360" actId="1076"/>
          <ac:picMkLst>
            <pc:docMk/>
            <pc:sldMk cId="2296333789" sldId="1050"/>
            <ac:picMk id="10" creationId="{F86E1226-CD1D-42DA-BFE1-08817DBC218F}"/>
          </ac:picMkLst>
        </pc:picChg>
      </pc:sldChg>
      <pc:sldChg chg="delSp modSp mod">
        <pc:chgData name="Kitazawa Masakiyo" userId="2bf3742da7ad8ecb" providerId="LiveId" clId="{58F70095-E069-4706-A59F-8C02D4F02D53}" dt="2021-09-24T00:09:51.013" v="4114" actId="1076"/>
        <pc:sldMkLst>
          <pc:docMk/>
          <pc:sldMk cId="3655961944" sldId="1051"/>
        </pc:sldMkLst>
        <pc:spChg chg="del">
          <ac:chgData name="Kitazawa Masakiyo" userId="2bf3742da7ad8ecb" providerId="LiveId" clId="{58F70095-E069-4706-A59F-8C02D4F02D53}" dt="2021-09-24T00:06:32.458" v="4032" actId="478"/>
          <ac:spMkLst>
            <pc:docMk/>
            <pc:sldMk cId="3655961944" sldId="1051"/>
            <ac:spMk id="4" creationId="{4DA2976F-BDAD-418D-A801-018E8AC82F6D}"/>
          </ac:spMkLst>
        </pc:spChg>
        <pc:spChg chg="mod">
          <ac:chgData name="Kitazawa Masakiyo" userId="2bf3742da7ad8ecb" providerId="LiveId" clId="{58F70095-E069-4706-A59F-8C02D4F02D53}" dt="2021-09-24T00:09:51.013" v="4114" actId="1076"/>
          <ac:spMkLst>
            <pc:docMk/>
            <pc:sldMk cId="3655961944" sldId="1051"/>
            <ac:spMk id="5" creationId="{6CAEB3D4-9561-4008-A9EF-220604B740DB}"/>
          </ac:spMkLst>
        </pc:spChg>
        <pc:picChg chg="mod">
          <ac:chgData name="Kitazawa Masakiyo" userId="2bf3742da7ad8ecb" providerId="LiveId" clId="{58F70095-E069-4706-A59F-8C02D4F02D53}" dt="2021-09-24T00:09:51.013" v="4114" actId="1076"/>
          <ac:picMkLst>
            <pc:docMk/>
            <pc:sldMk cId="3655961944" sldId="1051"/>
            <ac:picMk id="9" creationId="{6CA43A2D-AFB1-40F4-AB3C-C19CF49FF5B9}"/>
          </ac:picMkLst>
        </pc:picChg>
      </pc:sldChg>
      <pc:sldChg chg="delSp modSp mod">
        <pc:chgData name="Kitazawa Masakiyo" userId="2bf3742da7ad8ecb" providerId="LiveId" clId="{58F70095-E069-4706-A59F-8C02D4F02D53}" dt="2021-09-24T06:34:12.205" v="6377" actId="20577"/>
        <pc:sldMkLst>
          <pc:docMk/>
          <pc:sldMk cId="3108758797" sldId="1052"/>
        </pc:sldMkLst>
        <pc:spChg chg="del">
          <ac:chgData name="Kitazawa Masakiyo" userId="2bf3742da7ad8ecb" providerId="LiveId" clId="{58F70095-E069-4706-A59F-8C02D4F02D53}" dt="2021-09-24T00:06:30.111" v="4031" actId="478"/>
          <ac:spMkLst>
            <pc:docMk/>
            <pc:sldMk cId="3108758797" sldId="1052"/>
            <ac:spMk id="4" creationId="{EAD65720-A5C1-439A-9A9A-390495127FFA}"/>
          </ac:spMkLst>
        </pc:spChg>
        <pc:spChg chg="mod">
          <ac:chgData name="Kitazawa Masakiyo" userId="2bf3742da7ad8ecb" providerId="LiveId" clId="{58F70095-E069-4706-A59F-8C02D4F02D53}" dt="2021-09-24T06:34:12.205" v="6377" actId="20577"/>
          <ac:spMkLst>
            <pc:docMk/>
            <pc:sldMk cId="3108758797" sldId="1052"/>
            <ac:spMk id="5" creationId="{5485B8DA-A374-4140-AC4B-578179CFE829}"/>
          </ac:spMkLst>
        </pc:spChg>
      </pc:sldChg>
      <pc:sldChg chg="addSp delSp modSp mod">
        <pc:chgData name="Kitazawa Masakiyo" userId="2bf3742da7ad8ecb" providerId="LiveId" clId="{58F70095-E069-4706-A59F-8C02D4F02D53}" dt="2021-09-24T06:54:28.232" v="6473" actId="14100"/>
        <pc:sldMkLst>
          <pc:docMk/>
          <pc:sldMk cId="4294198772" sldId="1054"/>
        </pc:sldMkLst>
        <pc:spChg chg="mod">
          <ac:chgData name="Kitazawa Masakiyo" userId="2bf3742da7ad8ecb" providerId="LiveId" clId="{58F70095-E069-4706-A59F-8C02D4F02D53}" dt="2021-09-24T05:09:12.792" v="6100" actId="20577"/>
          <ac:spMkLst>
            <pc:docMk/>
            <pc:sldMk cId="4294198772" sldId="1054"/>
            <ac:spMk id="2" creationId="{6BB13F3B-A286-4923-A790-1B5DC7FEA94E}"/>
          </ac:spMkLst>
        </pc:spChg>
        <pc:spChg chg="del">
          <ac:chgData name="Kitazawa Masakiyo" userId="2bf3742da7ad8ecb" providerId="LiveId" clId="{58F70095-E069-4706-A59F-8C02D4F02D53}" dt="2021-09-24T00:06:17.636" v="4026" actId="478"/>
          <ac:spMkLst>
            <pc:docMk/>
            <pc:sldMk cId="4294198772" sldId="1054"/>
            <ac:spMk id="4" creationId="{6771B8D8-3EB4-4083-8D2D-B023BA6CCD5D}"/>
          </ac:spMkLst>
        </pc:spChg>
        <pc:spChg chg="mod">
          <ac:chgData name="Kitazawa Masakiyo" userId="2bf3742da7ad8ecb" providerId="LiveId" clId="{58F70095-E069-4706-A59F-8C02D4F02D53}" dt="2021-09-24T04:53:31.451" v="5942" actId="1076"/>
          <ac:spMkLst>
            <pc:docMk/>
            <pc:sldMk cId="4294198772" sldId="1054"/>
            <ac:spMk id="9" creationId="{54AAF9F0-E8F5-4C56-BF57-68EC20A3AB0D}"/>
          </ac:spMkLst>
        </pc:spChg>
        <pc:spChg chg="mod">
          <ac:chgData name="Kitazawa Masakiyo" userId="2bf3742da7ad8ecb" providerId="LiveId" clId="{58F70095-E069-4706-A59F-8C02D4F02D53}" dt="2021-09-24T04:53:31.451" v="5942" actId="1076"/>
          <ac:spMkLst>
            <pc:docMk/>
            <pc:sldMk cId="4294198772" sldId="1054"/>
            <ac:spMk id="11" creationId="{4E4E44B9-441F-4D6D-B730-811A579EFAFD}"/>
          </ac:spMkLst>
        </pc:spChg>
        <pc:spChg chg="mod">
          <ac:chgData name="Kitazawa Masakiyo" userId="2bf3742da7ad8ecb" providerId="LiveId" clId="{58F70095-E069-4706-A59F-8C02D4F02D53}" dt="2021-09-24T04:53:31.451" v="5942" actId="1076"/>
          <ac:spMkLst>
            <pc:docMk/>
            <pc:sldMk cId="4294198772" sldId="1054"/>
            <ac:spMk id="12" creationId="{53866C70-A06E-4FFF-B6A4-2DC664948A3D}"/>
          </ac:spMkLst>
        </pc:spChg>
        <pc:spChg chg="mod">
          <ac:chgData name="Kitazawa Masakiyo" userId="2bf3742da7ad8ecb" providerId="LiveId" clId="{58F70095-E069-4706-A59F-8C02D4F02D53}" dt="2021-09-24T04:53:31.451" v="5942" actId="1076"/>
          <ac:spMkLst>
            <pc:docMk/>
            <pc:sldMk cId="4294198772" sldId="1054"/>
            <ac:spMk id="14" creationId="{8029ED2B-7727-461C-8FF6-B2CD656596A9}"/>
          </ac:spMkLst>
        </pc:spChg>
        <pc:spChg chg="mod">
          <ac:chgData name="Kitazawa Masakiyo" userId="2bf3742da7ad8ecb" providerId="LiveId" clId="{58F70095-E069-4706-A59F-8C02D4F02D53}" dt="2021-09-24T04:53:31.451" v="5942" actId="1076"/>
          <ac:spMkLst>
            <pc:docMk/>
            <pc:sldMk cId="4294198772" sldId="1054"/>
            <ac:spMk id="15" creationId="{150E9B90-5A3B-45B4-A9CE-69D61421C1F8}"/>
          </ac:spMkLst>
        </pc:spChg>
        <pc:spChg chg="mod">
          <ac:chgData name="Kitazawa Masakiyo" userId="2bf3742da7ad8ecb" providerId="LiveId" clId="{58F70095-E069-4706-A59F-8C02D4F02D53}" dt="2021-09-24T04:53:31.451" v="5942" actId="1076"/>
          <ac:spMkLst>
            <pc:docMk/>
            <pc:sldMk cId="4294198772" sldId="1054"/>
            <ac:spMk id="19" creationId="{65F2EC6A-1214-4FF3-BF7F-90316DAF9214}"/>
          </ac:spMkLst>
        </pc:spChg>
        <pc:spChg chg="add mod ord">
          <ac:chgData name="Kitazawa Masakiyo" userId="2bf3742da7ad8ecb" providerId="LiveId" clId="{58F70095-E069-4706-A59F-8C02D4F02D53}" dt="2021-09-24T06:54:28.232" v="6473" actId="14100"/>
          <ac:spMkLst>
            <pc:docMk/>
            <pc:sldMk cId="4294198772" sldId="1054"/>
            <ac:spMk id="25" creationId="{3FBAF263-E56C-4E9D-A1D2-D0AFB0928F32}"/>
          </ac:spMkLst>
        </pc:spChg>
        <pc:grpChg chg="mod">
          <ac:chgData name="Kitazawa Masakiyo" userId="2bf3742da7ad8ecb" providerId="LiveId" clId="{58F70095-E069-4706-A59F-8C02D4F02D53}" dt="2021-09-24T04:53:31.451" v="5942" actId="1076"/>
          <ac:grpSpMkLst>
            <pc:docMk/>
            <pc:sldMk cId="4294198772" sldId="1054"/>
            <ac:grpSpMk id="7" creationId="{587CC188-6065-494F-996F-E7D973AEF84B}"/>
          </ac:grpSpMkLst>
        </pc:grpChg>
        <pc:grpChg chg="mod">
          <ac:chgData name="Kitazawa Masakiyo" userId="2bf3742da7ad8ecb" providerId="LiveId" clId="{58F70095-E069-4706-A59F-8C02D4F02D53}" dt="2021-09-24T04:53:31.451" v="5942" actId="1076"/>
          <ac:grpSpMkLst>
            <pc:docMk/>
            <pc:sldMk cId="4294198772" sldId="1054"/>
            <ac:grpSpMk id="18" creationId="{87730DF6-9BCF-4911-9949-4ED7C4E6A4B7}"/>
          </ac:grpSpMkLst>
        </pc:grpChg>
        <pc:picChg chg="mod">
          <ac:chgData name="Kitazawa Masakiyo" userId="2bf3742da7ad8ecb" providerId="LiveId" clId="{58F70095-E069-4706-A59F-8C02D4F02D53}" dt="2021-09-24T04:53:31.451" v="5942" actId="1076"/>
          <ac:picMkLst>
            <pc:docMk/>
            <pc:sldMk cId="4294198772" sldId="1054"/>
            <ac:picMk id="6" creationId="{056EE8BA-CC8D-4B8A-B257-92CAADBA7B88}"/>
          </ac:picMkLst>
        </pc:picChg>
        <pc:picChg chg="mod">
          <ac:chgData name="Kitazawa Masakiyo" userId="2bf3742da7ad8ecb" providerId="LiveId" clId="{58F70095-E069-4706-A59F-8C02D4F02D53}" dt="2021-09-24T04:53:31.451" v="5942" actId="1076"/>
          <ac:picMkLst>
            <pc:docMk/>
            <pc:sldMk cId="4294198772" sldId="1054"/>
            <ac:picMk id="8" creationId="{117F2974-95BE-453F-B99A-4AC1366B2ED2}"/>
          </ac:picMkLst>
        </pc:picChg>
        <pc:picChg chg="mod">
          <ac:chgData name="Kitazawa Masakiyo" userId="2bf3742da7ad8ecb" providerId="LiveId" clId="{58F70095-E069-4706-A59F-8C02D4F02D53}" dt="2021-09-24T04:54:02.039" v="5948" actId="1076"/>
          <ac:picMkLst>
            <pc:docMk/>
            <pc:sldMk cId="4294198772" sldId="1054"/>
            <ac:picMk id="10" creationId="{7DEF1030-3FA8-4276-A9D4-35D2DF8B9C4A}"/>
          </ac:picMkLst>
        </pc:picChg>
        <pc:picChg chg="mod">
          <ac:chgData name="Kitazawa Masakiyo" userId="2bf3742da7ad8ecb" providerId="LiveId" clId="{58F70095-E069-4706-A59F-8C02D4F02D53}" dt="2021-09-24T04:53:53.325" v="5947" actId="1076"/>
          <ac:picMkLst>
            <pc:docMk/>
            <pc:sldMk cId="4294198772" sldId="1054"/>
            <ac:picMk id="13" creationId="{35E661B4-D8CE-4560-8820-E9CC2FF61882}"/>
          </ac:picMkLst>
        </pc:picChg>
        <pc:picChg chg="add del mod">
          <ac:chgData name="Kitazawa Masakiyo" userId="2bf3742da7ad8ecb" providerId="LiveId" clId="{58F70095-E069-4706-A59F-8C02D4F02D53}" dt="2021-09-24T06:52:45.178" v="6453"/>
          <ac:picMkLst>
            <pc:docMk/>
            <pc:sldMk cId="4294198772" sldId="1054"/>
            <ac:picMk id="20" creationId="{528228A7-D590-479F-B50F-2115ABB20E97}"/>
          </ac:picMkLst>
        </pc:picChg>
        <pc:picChg chg="add del mod">
          <ac:chgData name="Kitazawa Masakiyo" userId="2bf3742da7ad8ecb" providerId="LiveId" clId="{58F70095-E069-4706-A59F-8C02D4F02D53}" dt="2021-09-24T06:53:09.130" v="6466"/>
          <ac:picMkLst>
            <pc:docMk/>
            <pc:sldMk cId="4294198772" sldId="1054"/>
            <ac:picMk id="22" creationId="{5F18A716-413C-4553-8030-6EB7217411E3}"/>
          </ac:picMkLst>
        </pc:picChg>
        <pc:picChg chg="add mod">
          <ac:chgData name="Kitazawa Masakiyo" userId="2bf3742da7ad8ecb" providerId="LiveId" clId="{58F70095-E069-4706-A59F-8C02D4F02D53}" dt="2021-09-24T06:54:23.215" v="6472" actId="1076"/>
          <ac:picMkLst>
            <pc:docMk/>
            <pc:sldMk cId="4294198772" sldId="1054"/>
            <ac:picMk id="24" creationId="{5AE0D6C8-4C4C-4647-9C21-C8A3A749B22F}"/>
          </ac:picMkLst>
        </pc:picChg>
      </pc:sldChg>
      <pc:sldChg chg="delSp del mod">
        <pc:chgData name="Kitazawa Masakiyo" userId="2bf3742da7ad8ecb" providerId="LiveId" clId="{58F70095-E069-4706-A59F-8C02D4F02D53}" dt="2021-09-24T04:59:42.793" v="6017" actId="2696"/>
        <pc:sldMkLst>
          <pc:docMk/>
          <pc:sldMk cId="1396958522" sldId="1055"/>
        </pc:sldMkLst>
        <pc:spChg chg="del">
          <ac:chgData name="Kitazawa Masakiyo" userId="2bf3742da7ad8ecb" providerId="LiveId" clId="{58F70095-E069-4706-A59F-8C02D4F02D53}" dt="2021-09-24T00:06:26.328" v="4029" actId="478"/>
          <ac:spMkLst>
            <pc:docMk/>
            <pc:sldMk cId="1396958522" sldId="1055"/>
            <ac:spMk id="4" creationId="{02275D42-C1B0-4A53-B334-E777A98B0C32}"/>
          </ac:spMkLst>
        </pc:spChg>
      </pc:sldChg>
      <pc:sldChg chg="addSp delSp modSp mod">
        <pc:chgData name="Kitazawa Masakiyo" userId="2bf3742da7ad8ecb" providerId="LiveId" clId="{58F70095-E069-4706-A59F-8C02D4F02D53}" dt="2021-09-24T06:32:04.158" v="6347" actId="1035"/>
        <pc:sldMkLst>
          <pc:docMk/>
          <pc:sldMk cId="854185045" sldId="1056"/>
        </pc:sldMkLst>
        <pc:spChg chg="del">
          <ac:chgData name="Kitazawa Masakiyo" userId="2bf3742da7ad8ecb" providerId="LiveId" clId="{58F70095-E069-4706-A59F-8C02D4F02D53}" dt="2021-09-24T00:06:24.039" v="4028" actId="478"/>
          <ac:spMkLst>
            <pc:docMk/>
            <pc:sldMk cId="854185045" sldId="1056"/>
            <ac:spMk id="4" creationId="{02275D42-C1B0-4A53-B334-E777A98B0C32}"/>
          </ac:spMkLst>
        </pc:spChg>
        <pc:spChg chg="mod">
          <ac:chgData name="Kitazawa Masakiyo" userId="2bf3742da7ad8ecb" providerId="LiveId" clId="{58F70095-E069-4706-A59F-8C02D4F02D53}" dt="2021-09-24T04:56:21.554" v="5980" actId="14100"/>
          <ac:spMkLst>
            <pc:docMk/>
            <pc:sldMk cId="854185045" sldId="1056"/>
            <ac:spMk id="9" creationId="{FC209D96-6E57-4018-85EB-B4EC8ECAE35D}"/>
          </ac:spMkLst>
        </pc:spChg>
        <pc:spChg chg="mod">
          <ac:chgData name="Kitazawa Masakiyo" userId="2bf3742da7ad8ecb" providerId="LiveId" clId="{58F70095-E069-4706-A59F-8C02D4F02D53}" dt="2021-09-24T04:57:03.001" v="5991" actId="1036"/>
          <ac:spMkLst>
            <pc:docMk/>
            <pc:sldMk cId="854185045" sldId="1056"/>
            <ac:spMk id="11" creationId="{DAFC4178-EBBE-47B7-A1D6-0E72CA6EF4CE}"/>
          </ac:spMkLst>
        </pc:spChg>
        <pc:spChg chg="mod">
          <ac:chgData name="Kitazawa Masakiyo" userId="2bf3742da7ad8ecb" providerId="LiveId" clId="{58F70095-E069-4706-A59F-8C02D4F02D53}" dt="2021-09-24T04:57:03.001" v="5991" actId="1036"/>
          <ac:spMkLst>
            <pc:docMk/>
            <pc:sldMk cId="854185045" sldId="1056"/>
            <ac:spMk id="12" creationId="{A8F38092-79FC-4BD5-8263-AB12957325D6}"/>
          </ac:spMkLst>
        </pc:spChg>
        <pc:spChg chg="mod">
          <ac:chgData name="Kitazawa Masakiyo" userId="2bf3742da7ad8ecb" providerId="LiveId" clId="{58F70095-E069-4706-A59F-8C02D4F02D53}" dt="2021-09-24T04:55:47.252" v="5958" actId="1036"/>
          <ac:spMkLst>
            <pc:docMk/>
            <pc:sldMk cId="854185045" sldId="1056"/>
            <ac:spMk id="13" creationId="{B6FBB510-AC2C-4F2C-B18C-F80DCF22D359}"/>
          </ac:spMkLst>
        </pc:spChg>
        <pc:spChg chg="add mod ord">
          <ac:chgData name="Kitazawa Masakiyo" userId="2bf3742da7ad8ecb" providerId="LiveId" clId="{58F70095-E069-4706-A59F-8C02D4F02D53}" dt="2021-09-24T04:55:47.252" v="5958" actId="1036"/>
          <ac:spMkLst>
            <pc:docMk/>
            <pc:sldMk cId="854185045" sldId="1056"/>
            <ac:spMk id="14" creationId="{2514C9E9-804F-4390-BB20-440E90E07A7E}"/>
          </ac:spMkLst>
        </pc:spChg>
        <pc:spChg chg="mod">
          <ac:chgData name="Kitazawa Masakiyo" userId="2bf3742da7ad8ecb" providerId="LiveId" clId="{58F70095-E069-4706-A59F-8C02D4F02D53}" dt="2021-09-24T05:11:04.963" v="6126" actId="207"/>
          <ac:spMkLst>
            <pc:docMk/>
            <pc:sldMk cId="854185045" sldId="1056"/>
            <ac:spMk id="15" creationId="{ED734548-985C-4EFB-8E00-D6009A908412}"/>
          </ac:spMkLst>
        </pc:spChg>
        <pc:spChg chg="mod">
          <ac:chgData name="Kitazawa Masakiyo" userId="2bf3742da7ad8ecb" providerId="LiveId" clId="{58F70095-E069-4706-A59F-8C02D4F02D53}" dt="2021-09-24T06:32:04.158" v="6347" actId="1035"/>
          <ac:spMkLst>
            <pc:docMk/>
            <pc:sldMk cId="854185045" sldId="1056"/>
            <ac:spMk id="16" creationId="{B366F444-0F40-4EF9-B196-25DF67683F15}"/>
          </ac:spMkLst>
        </pc:spChg>
        <pc:spChg chg="mod">
          <ac:chgData name="Kitazawa Masakiyo" userId="2bf3742da7ad8ecb" providerId="LiveId" clId="{58F70095-E069-4706-A59F-8C02D4F02D53}" dt="2021-09-24T05:11:04.963" v="6126" actId="207"/>
          <ac:spMkLst>
            <pc:docMk/>
            <pc:sldMk cId="854185045" sldId="1056"/>
            <ac:spMk id="17" creationId="{2632A63E-A502-4270-9980-BA40A4E3A453}"/>
          </ac:spMkLst>
        </pc:spChg>
        <pc:picChg chg="mod">
          <ac:chgData name="Kitazawa Masakiyo" userId="2bf3742da7ad8ecb" providerId="LiveId" clId="{58F70095-E069-4706-A59F-8C02D4F02D53}" dt="2021-09-24T04:55:40.046" v="5957" actId="14100"/>
          <ac:picMkLst>
            <pc:docMk/>
            <pc:sldMk cId="854185045" sldId="1056"/>
            <ac:picMk id="5" creationId="{AD5E21F1-6928-4306-A8E1-187DBDE9E0E0}"/>
          </ac:picMkLst>
        </pc:picChg>
        <pc:picChg chg="mod">
          <ac:chgData name="Kitazawa Masakiyo" userId="2bf3742da7ad8ecb" providerId="LiveId" clId="{58F70095-E069-4706-A59F-8C02D4F02D53}" dt="2021-09-24T04:55:35.348" v="5956" actId="14100"/>
          <ac:picMkLst>
            <pc:docMk/>
            <pc:sldMk cId="854185045" sldId="1056"/>
            <ac:picMk id="8" creationId="{692FC74E-7F30-4C70-91D2-63AA98D604CE}"/>
          </ac:picMkLst>
        </pc:picChg>
      </pc:sldChg>
      <pc:sldChg chg="addSp delSp modSp new mod ord delAnim modAnim">
        <pc:chgData name="Kitazawa Masakiyo" userId="2bf3742da7ad8ecb" providerId="LiveId" clId="{58F70095-E069-4706-A59F-8C02D4F02D53}" dt="2021-09-24T07:10:13.273" v="6475"/>
        <pc:sldMkLst>
          <pc:docMk/>
          <pc:sldMk cId="4067901868" sldId="1057"/>
        </pc:sldMkLst>
        <pc:spChg chg="del">
          <ac:chgData name="Kitazawa Masakiyo" userId="2bf3742da7ad8ecb" providerId="LiveId" clId="{58F70095-E069-4706-A59F-8C02D4F02D53}" dt="2021-09-24T04:21:13.733" v="5227" actId="478"/>
          <ac:spMkLst>
            <pc:docMk/>
            <pc:sldMk cId="4067901868" sldId="1057"/>
            <ac:spMk id="2" creationId="{1BB9401A-CB21-4C9A-8CA4-ADD22C57F9C5}"/>
          </ac:spMkLst>
        </pc:spChg>
        <pc:spChg chg="mod">
          <ac:chgData name="Kitazawa Masakiyo" userId="2bf3742da7ad8ecb" providerId="LiveId" clId="{58F70095-E069-4706-A59F-8C02D4F02D53}" dt="2021-09-24T04:21:10.899" v="5226" actId="20577"/>
          <ac:spMkLst>
            <pc:docMk/>
            <pc:sldMk cId="4067901868" sldId="1057"/>
            <ac:spMk id="3" creationId="{748CD2A0-F451-4326-9D27-172EF51A33BD}"/>
          </ac:spMkLst>
        </pc:spChg>
        <pc:spChg chg="add mod">
          <ac:chgData name="Kitazawa Masakiyo" userId="2bf3742da7ad8ecb" providerId="LiveId" clId="{58F70095-E069-4706-A59F-8C02D4F02D53}" dt="2021-09-24T04:25:08.645" v="5273" actId="1076"/>
          <ac:spMkLst>
            <pc:docMk/>
            <pc:sldMk cId="4067901868" sldId="1057"/>
            <ac:spMk id="4" creationId="{FB1E7554-61E5-4D56-8B0D-CF923BDBB70D}"/>
          </ac:spMkLst>
        </pc:spChg>
        <pc:spChg chg="add mod">
          <ac:chgData name="Kitazawa Masakiyo" userId="2bf3742da7ad8ecb" providerId="LiveId" clId="{58F70095-E069-4706-A59F-8C02D4F02D53}" dt="2021-09-24T04:25:05.421" v="5272" actId="1076"/>
          <ac:spMkLst>
            <pc:docMk/>
            <pc:sldMk cId="4067901868" sldId="1057"/>
            <ac:spMk id="5" creationId="{7A6CA628-5319-48D6-9344-DDA5D648AD9B}"/>
          </ac:spMkLst>
        </pc:spChg>
        <pc:spChg chg="add mod">
          <ac:chgData name="Kitazawa Masakiyo" userId="2bf3742da7ad8ecb" providerId="LiveId" clId="{58F70095-E069-4706-A59F-8C02D4F02D53}" dt="2021-09-24T04:36:47.151" v="5643" actId="1036"/>
          <ac:spMkLst>
            <pc:docMk/>
            <pc:sldMk cId="4067901868" sldId="1057"/>
            <ac:spMk id="8" creationId="{92346AE4-6206-4DAE-ACAF-2BD0240FA829}"/>
          </ac:spMkLst>
        </pc:spChg>
        <pc:spChg chg="add del mod">
          <ac:chgData name="Kitazawa Masakiyo" userId="2bf3742da7ad8ecb" providerId="LiveId" clId="{58F70095-E069-4706-A59F-8C02D4F02D53}" dt="2021-09-24T04:22:12.903" v="5232" actId="478"/>
          <ac:spMkLst>
            <pc:docMk/>
            <pc:sldMk cId="4067901868" sldId="1057"/>
            <ac:spMk id="9" creationId="{ABBE823B-6606-47D1-9110-09FE37296EEC}"/>
          </ac:spMkLst>
        </pc:spChg>
        <pc:spChg chg="add mod">
          <ac:chgData name="Kitazawa Masakiyo" userId="2bf3742da7ad8ecb" providerId="LiveId" clId="{58F70095-E069-4706-A59F-8C02D4F02D53}" dt="2021-09-24T07:10:10.130" v="6474" actId="164"/>
          <ac:spMkLst>
            <pc:docMk/>
            <pc:sldMk cId="4067901868" sldId="1057"/>
            <ac:spMk id="9" creationId="{E25B8CFB-697E-4C36-B6FC-719B4F4034CC}"/>
          </ac:spMkLst>
        </pc:spChg>
        <pc:spChg chg="add mod">
          <ac:chgData name="Kitazawa Masakiyo" userId="2bf3742da7ad8ecb" providerId="LiveId" clId="{58F70095-E069-4706-A59F-8C02D4F02D53}" dt="2021-09-24T04:36:41.060" v="5628" actId="1037"/>
          <ac:spMkLst>
            <pc:docMk/>
            <pc:sldMk cId="4067901868" sldId="1057"/>
            <ac:spMk id="10" creationId="{CD962550-8EB1-4BB7-A509-9FF35C7C3D1E}"/>
          </ac:spMkLst>
        </pc:spChg>
        <pc:spChg chg="add del mod">
          <ac:chgData name="Kitazawa Masakiyo" userId="2bf3742da7ad8ecb" providerId="LiveId" clId="{58F70095-E069-4706-A59F-8C02D4F02D53}" dt="2021-09-24T04:41:36.065" v="5789" actId="478"/>
          <ac:spMkLst>
            <pc:docMk/>
            <pc:sldMk cId="4067901868" sldId="1057"/>
            <ac:spMk id="11" creationId="{B22434FD-BCBE-442A-BF26-62924BC3299C}"/>
          </ac:spMkLst>
        </pc:spChg>
        <pc:spChg chg="add del mod">
          <ac:chgData name="Kitazawa Masakiyo" userId="2bf3742da7ad8ecb" providerId="LiveId" clId="{58F70095-E069-4706-A59F-8C02D4F02D53}" dt="2021-09-24T04:22:12.903" v="5232" actId="478"/>
          <ac:spMkLst>
            <pc:docMk/>
            <pc:sldMk cId="4067901868" sldId="1057"/>
            <ac:spMk id="11" creationId="{EB0B17E1-2DCD-431D-8EC8-97189F93977C}"/>
          </ac:spMkLst>
        </pc:spChg>
        <pc:spChg chg="add del mod">
          <ac:chgData name="Kitazawa Masakiyo" userId="2bf3742da7ad8ecb" providerId="LiveId" clId="{58F70095-E069-4706-A59F-8C02D4F02D53}" dt="2021-09-24T04:41:39.224" v="5790" actId="478"/>
          <ac:spMkLst>
            <pc:docMk/>
            <pc:sldMk cId="4067901868" sldId="1057"/>
            <ac:spMk id="12" creationId="{46C20D1F-D308-4109-82DE-92B435761F96}"/>
          </ac:spMkLst>
        </pc:spChg>
        <pc:spChg chg="add del mod">
          <ac:chgData name="Kitazawa Masakiyo" userId="2bf3742da7ad8ecb" providerId="LiveId" clId="{58F70095-E069-4706-A59F-8C02D4F02D53}" dt="2021-09-24T04:41:32.669" v="5788" actId="478"/>
          <ac:spMkLst>
            <pc:docMk/>
            <pc:sldMk cId="4067901868" sldId="1057"/>
            <ac:spMk id="15" creationId="{D8FAAEB7-4CC7-4D0F-8AC5-81041A9AEF4D}"/>
          </ac:spMkLst>
        </pc:spChg>
        <pc:spChg chg="add del mod">
          <ac:chgData name="Kitazawa Masakiyo" userId="2bf3742da7ad8ecb" providerId="LiveId" clId="{58F70095-E069-4706-A59F-8C02D4F02D53}" dt="2021-09-24T04:41:41.455" v="5791" actId="478"/>
          <ac:spMkLst>
            <pc:docMk/>
            <pc:sldMk cId="4067901868" sldId="1057"/>
            <ac:spMk id="17" creationId="{AD4C3A7D-F1AC-4E59-B966-CD1244FC9F1B}"/>
          </ac:spMkLst>
        </pc:spChg>
        <pc:spChg chg="add del mod">
          <ac:chgData name="Kitazawa Masakiyo" userId="2bf3742da7ad8ecb" providerId="LiveId" clId="{58F70095-E069-4706-A59F-8C02D4F02D53}" dt="2021-09-24T04:41:30.569" v="5787" actId="478"/>
          <ac:spMkLst>
            <pc:docMk/>
            <pc:sldMk cId="4067901868" sldId="1057"/>
            <ac:spMk id="19" creationId="{B45B3266-71A0-4174-91B7-B7F9DBB23CFD}"/>
          </ac:spMkLst>
        </pc:spChg>
        <pc:grpChg chg="add mod">
          <ac:chgData name="Kitazawa Masakiyo" userId="2bf3742da7ad8ecb" providerId="LiveId" clId="{58F70095-E069-4706-A59F-8C02D4F02D53}" dt="2021-09-24T07:10:10.130" v="6474" actId="164"/>
          <ac:grpSpMkLst>
            <pc:docMk/>
            <pc:sldMk cId="4067901868" sldId="1057"/>
            <ac:grpSpMk id="13" creationId="{CD68EAAB-8F85-4217-8E46-38D3A685A199}"/>
          </ac:grpSpMkLst>
        </pc:grpChg>
        <pc:picChg chg="add del mod">
          <ac:chgData name="Kitazawa Masakiyo" userId="2bf3742da7ad8ecb" providerId="LiveId" clId="{58F70095-E069-4706-A59F-8C02D4F02D53}" dt="2021-09-24T04:21:59.082" v="5230" actId="478"/>
          <ac:picMkLst>
            <pc:docMk/>
            <pc:sldMk cId="4067901868" sldId="1057"/>
            <ac:picMk id="6" creationId="{2E880DF7-17CF-44E3-B15F-4EE058ABBC3C}"/>
          </ac:picMkLst>
        </pc:picChg>
        <pc:picChg chg="add mod">
          <ac:chgData name="Kitazawa Masakiyo" userId="2bf3742da7ad8ecb" providerId="LiveId" clId="{58F70095-E069-4706-A59F-8C02D4F02D53}" dt="2021-09-24T04:24:46.141" v="5269" actId="14100"/>
          <ac:picMkLst>
            <pc:docMk/>
            <pc:sldMk cId="4067901868" sldId="1057"/>
            <ac:picMk id="7" creationId="{E4380721-1050-4DE0-96C3-EC75A040E1E3}"/>
          </ac:picMkLst>
        </pc:picChg>
        <pc:picChg chg="add del mod">
          <ac:chgData name="Kitazawa Masakiyo" userId="2bf3742da7ad8ecb" providerId="LiveId" clId="{58F70095-E069-4706-A59F-8C02D4F02D53}" dt="2021-09-24T04:22:25.050" v="5235" actId="21"/>
          <ac:picMkLst>
            <pc:docMk/>
            <pc:sldMk cId="4067901868" sldId="1057"/>
            <ac:picMk id="12" creationId="{A40CA500-EEE8-40D8-BAAB-413B0B0EE8EB}"/>
          </ac:picMkLst>
        </pc:picChg>
        <pc:picChg chg="add del mod modCrop">
          <ac:chgData name="Kitazawa Masakiyo" userId="2bf3742da7ad8ecb" providerId="LiveId" clId="{58F70095-E069-4706-A59F-8C02D4F02D53}" dt="2021-09-24T04:22:58.333" v="5241" actId="478"/>
          <ac:picMkLst>
            <pc:docMk/>
            <pc:sldMk cId="4067901868" sldId="1057"/>
            <ac:picMk id="13" creationId="{830B12BD-D7C2-4D10-B715-6FBE492FF0C9}"/>
          </ac:picMkLst>
        </pc:picChg>
        <pc:picChg chg="add mod modCrop">
          <ac:chgData name="Kitazawa Masakiyo" userId="2bf3742da7ad8ecb" providerId="LiveId" clId="{58F70095-E069-4706-A59F-8C02D4F02D53}" dt="2021-09-24T04:25:01.589" v="5271" actId="1076"/>
          <ac:picMkLst>
            <pc:docMk/>
            <pc:sldMk cId="4067901868" sldId="1057"/>
            <ac:picMk id="14" creationId="{FFBDD316-E6CE-4BA3-991E-69065BBBF276}"/>
          </ac:picMkLst>
        </pc:picChg>
        <pc:picChg chg="add mod">
          <ac:chgData name="Kitazawa Masakiyo" userId="2bf3742da7ad8ecb" providerId="LiveId" clId="{58F70095-E069-4706-A59F-8C02D4F02D53}" dt="2021-09-24T04:25:19.692" v="5277" actId="1076"/>
          <ac:picMkLst>
            <pc:docMk/>
            <pc:sldMk cId="4067901868" sldId="1057"/>
            <ac:picMk id="18" creationId="{6D5557D9-37F2-44D0-8562-F232EF7A0DDF}"/>
          </ac:picMkLst>
        </pc:picChg>
        <pc:cxnChg chg="add mod">
          <ac:chgData name="Kitazawa Masakiyo" userId="2bf3742da7ad8ecb" providerId="LiveId" clId="{58F70095-E069-4706-A59F-8C02D4F02D53}" dt="2021-09-24T07:10:10.130" v="6474" actId="164"/>
          <ac:cxnSpMkLst>
            <pc:docMk/>
            <pc:sldMk cId="4067901868" sldId="1057"/>
            <ac:cxnSpMk id="6" creationId="{6B3923A9-B80A-4695-BE6D-BAA18494E6F9}"/>
          </ac:cxnSpMkLst>
        </pc:cxnChg>
        <pc:cxnChg chg="add mod">
          <ac:chgData name="Kitazawa Masakiyo" userId="2bf3742da7ad8ecb" providerId="LiveId" clId="{58F70095-E069-4706-A59F-8C02D4F02D53}" dt="2021-09-24T04:25:16.315" v="5276" actId="1036"/>
          <ac:cxnSpMkLst>
            <pc:docMk/>
            <pc:sldMk cId="4067901868" sldId="1057"/>
            <ac:cxnSpMk id="16" creationId="{37C1D270-8F47-4DD2-93B0-F0DD9D06E489}"/>
          </ac:cxnSpMkLst>
        </pc:cxnChg>
      </pc:sldChg>
      <pc:sldChg chg="addSp delSp modSp mod ord">
        <pc:chgData name="Kitazawa Masakiyo" userId="2bf3742da7ad8ecb" providerId="LiveId" clId="{58F70095-E069-4706-A59F-8C02D4F02D53}" dt="2021-09-24T07:10:42.970" v="6481" actId="20577"/>
        <pc:sldMkLst>
          <pc:docMk/>
          <pc:sldMk cId="2160953880" sldId="1058"/>
        </pc:sldMkLst>
        <pc:spChg chg="del mod">
          <ac:chgData name="Kitazawa Masakiyo" userId="2bf3742da7ad8ecb" providerId="LiveId" clId="{58F70095-E069-4706-A59F-8C02D4F02D53}" dt="2021-09-24T06:46:27.665" v="6432" actId="478"/>
          <ac:spMkLst>
            <pc:docMk/>
            <pc:sldMk cId="2160953880" sldId="1058"/>
            <ac:spMk id="9" creationId="{E25B8CFB-697E-4C36-B6FC-719B4F4034CC}"/>
          </ac:spMkLst>
        </pc:spChg>
        <pc:spChg chg="mod">
          <ac:chgData name="Kitazawa Masakiyo" userId="2bf3742da7ad8ecb" providerId="LiveId" clId="{58F70095-E069-4706-A59F-8C02D4F02D53}" dt="2021-09-24T07:10:42.970" v="6481" actId="20577"/>
          <ac:spMkLst>
            <pc:docMk/>
            <pc:sldMk cId="2160953880" sldId="1058"/>
            <ac:spMk id="11" creationId="{B22434FD-BCBE-442A-BF26-62924BC3299C}"/>
          </ac:spMkLst>
        </pc:spChg>
        <pc:spChg chg="add mod">
          <ac:chgData name="Kitazawa Masakiyo" userId="2bf3742da7ad8ecb" providerId="LiveId" clId="{58F70095-E069-4706-A59F-8C02D4F02D53}" dt="2021-09-24T06:46:25.028" v="6431"/>
          <ac:spMkLst>
            <pc:docMk/>
            <pc:sldMk cId="2160953880" sldId="1058"/>
            <ac:spMk id="20" creationId="{B7452DCB-7F3D-4261-8B47-356C79ADD698}"/>
          </ac:spMkLst>
        </pc:spChg>
      </pc:sldChg>
      <pc:sldChg chg="addSp delSp modSp mod modAnim">
        <pc:chgData name="Kitazawa Masakiyo" userId="2bf3742da7ad8ecb" providerId="LiveId" clId="{58F70095-E069-4706-A59F-8C02D4F02D53}" dt="2021-09-24T06:32:41.312" v="6351"/>
        <pc:sldMkLst>
          <pc:docMk/>
          <pc:sldMk cId="630675767" sldId="1059"/>
        </pc:sldMkLst>
        <pc:spChg chg="mod">
          <ac:chgData name="Kitazawa Masakiyo" userId="2bf3742da7ad8ecb" providerId="LiveId" clId="{58F70095-E069-4706-A59F-8C02D4F02D53}" dt="2021-09-24T04:58:45.662" v="6008" actId="14100"/>
          <ac:spMkLst>
            <pc:docMk/>
            <pc:sldMk cId="630675767" sldId="1059"/>
            <ac:spMk id="9" creationId="{FC209D96-6E57-4018-85EB-B4EC8ECAE35D}"/>
          </ac:spMkLst>
        </pc:spChg>
        <pc:spChg chg="mod">
          <ac:chgData name="Kitazawa Masakiyo" userId="2bf3742da7ad8ecb" providerId="LiveId" clId="{58F70095-E069-4706-A59F-8C02D4F02D53}" dt="2021-09-24T05:10:40.274" v="6122" actId="207"/>
          <ac:spMkLst>
            <pc:docMk/>
            <pc:sldMk cId="630675767" sldId="1059"/>
            <ac:spMk id="15" creationId="{ED734548-985C-4EFB-8E00-D6009A908412}"/>
          </ac:spMkLst>
        </pc:spChg>
        <pc:spChg chg="mod">
          <ac:chgData name="Kitazawa Masakiyo" userId="2bf3742da7ad8ecb" providerId="LiveId" clId="{58F70095-E069-4706-A59F-8C02D4F02D53}" dt="2021-09-24T04:58:58.398" v="6011" actId="14100"/>
          <ac:spMkLst>
            <pc:docMk/>
            <pc:sldMk cId="630675767" sldId="1059"/>
            <ac:spMk id="16" creationId="{B366F444-0F40-4EF9-B196-25DF67683F15}"/>
          </ac:spMkLst>
        </pc:spChg>
        <pc:spChg chg="mod">
          <ac:chgData name="Kitazawa Masakiyo" userId="2bf3742da7ad8ecb" providerId="LiveId" clId="{58F70095-E069-4706-A59F-8C02D4F02D53}" dt="2021-09-24T05:10:40.274" v="6122" actId="207"/>
          <ac:spMkLst>
            <pc:docMk/>
            <pc:sldMk cId="630675767" sldId="1059"/>
            <ac:spMk id="17" creationId="{2632A63E-A502-4270-9980-BA40A4E3A453}"/>
          </ac:spMkLst>
        </pc:spChg>
        <pc:picChg chg="del">
          <ac:chgData name="Kitazawa Masakiyo" userId="2bf3742da7ad8ecb" providerId="LiveId" clId="{58F70095-E069-4706-A59F-8C02D4F02D53}" dt="2021-09-24T04:58:33.633" v="6005" actId="478"/>
          <ac:picMkLst>
            <pc:docMk/>
            <pc:sldMk cId="630675767" sldId="1059"/>
            <ac:picMk id="5" creationId="{AD5E21F1-6928-4306-A8E1-187DBDE9E0E0}"/>
          </ac:picMkLst>
        </pc:picChg>
        <pc:picChg chg="del">
          <ac:chgData name="Kitazawa Masakiyo" userId="2bf3742da7ad8ecb" providerId="LiveId" clId="{58F70095-E069-4706-A59F-8C02D4F02D53}" dt="2021-09-24T04:58:25.507" v="6003" actId="478"/>
          <ac:picMkLst>
            <pc:docMk/>
            <pc:sldMk cId="630675767" sldId="1059"/>
            <ac:picMk id="8" creationId="{692FC74E-7F30-4C70-91D2-63AA98D604CE}"/>
          </ac:picMkLst>
        </pc:picChg>
        <pc:picChg chg="add mod ord">
          <ac:chgData name="Kitazawa Masakiyo" userId="2bf3742da7ad8ecb" providerId="LiveId" clId="{58F70095-E069-4706-A59F-8C02D4F02D53}" dt="2021-09-24T04:58:32.275" v="6004" actId="167"/>
          <ac:picMkLst>
            <pc:docMk/>
            <pc:sldMk cId="630675767" sldId="1059"/>
            <ac:picMk id="18" creationId="{54D7E5AA-8DAA-4969-B652-6F902DFA865E}"/>
          </ac:picMkLst>
        </pc:picChg>
        <pc:picChg chg="add mod ord">
          <ac:chgData name="Kitazawa Masakiyo" userId="2bf3742da7ad8ecb" providerId="LiveId" clId="{58F70095-E069-4706-A59F-8C02D4F02D53}" dt="2021-09-24T04:58:23.848" v="6002" actId="167"/>
          <ac:picMkLst>
            <pc:docMk/>
            <pc:sldMk cId="630675767" sldId="1059"/>
            <ac:picMk id="19" creationId="{33137E7C-D035-44E0-8AB1-3DFA35A37A57}"/>
          </ac:picMkLst>
        </pc:picChg>
      </pc:sldChg>
      <pc:sldMasterChg chg="modSldLayout">
        <pc:chgData name="Kitazawa Masakiyo" userId="2bf3742da7ad8ecb" providerId="LiveId" clId="{58F70095-E069-4706-A59F-8C02D4F02D53}" dt="2021-09-23T13:53:08.611" v="302" actId="14100"/>
        <pc:sldMasterMkLst>
          <pc:docMk/>
          <pc:sldMasterMk cId="1425603561" sldId="2147483648"/>
        </pc:sldMasterMkLst>
        <pc:sldLayoutChg chg="addSp modSp mod">
          <pc:chgData name="Kitazawa Masakiyo" userId="2bf3742da7ad8ecb" providerId="LiveId" clId="{58F70095-E069-4706-A59F-8C02D4F02D53}" dt="2021-09-23T13:53:08.611" v="302" actId="14100"/>
          <pc:sldLayoutMkLst>
            <pc:docMk/>
            <pc:sldMasterMk cId="1425603561" sldId="2147483648"/>
            <pc:sldLayoutMk cId="356917254" sldId="2147483650"/>
          </pc:sldLayoutMkLst>
          <pc:spChg chg="mod ord">
            <ac:chgData name="Kitazawa Masakiyo" userId="2bf3742da7ad8ecb" providerId="LiveId" clId="{58F70095-E069-4706-A59F-8C02D4F02D53}" dt="2021-09-23T13:53:01.346" v="301" actId="1035"/>
            <ac:spMkLst>
              <pc:docMk/>
              <pc:sldMasterMk cId="1425603561" sldId="2147483648"/>
              <pc:sldLayoutMk cId="356917254" sldId="2147483650"/>
              <ac:spMk id="2" creationId="{9C341E5D-C888-4FC7-9C0C-DD636A215E0B}"/>
            </ac:spMkLst>
          </pc:spChg>
          <pc:spChg chg="add mod">
            <ac:chgData name="Kitazawa Masakiyo" userId="2bf3742da7ad8ecb" providerId="LiveId" clId="{58F70095-E069-4706-A59F-8C02D4F02D53}" dt="2021-09-23T13:53:08.611" v="302" actId="14100"/>
            <ac:spMkLst>
              <pc:docMk/>
              <pc:sldMasterMk cId="1425603561" sldId="2147483648"/>
              <pc:sldLayoutMk cId="356917254" sldId="2147483650"/>
              <ac:spMk id="7" creationId="{7FEB6543-6258-4244-B9F9-19C337C6064D}"/>
            </ac:spMkLst>
          </pc:spChg>
        </pc:sldLayoutChg>
      </pc:sldMasterChg>
    </pc:docChg>
  </pc:docChgLst>
  <pc:docChgLst>
    <pc:chgData name="Kitazawa Masakiyo" userId="2bf3742da7ad8ecb" providerId="LiveId" clId="{A27BFB01-7809-4FE9-8794-C628B25E67D9}"/>
    <pc:docChg chg="undo redo custSel addSld delSld modSld sldOrd">
      <pc:chgData name="Kitazawa Masakiyo" userId="2bf3742da7ad8ecb" providerId="LiveId" clId="{A27BFB01-7809-4FE9-8794-C628B25E67D9}" dt="2023-03-24T06:58:25.954" v="8141" actId="20577"/>
      <pc:docMkLst>
        <pc:docMk/>
      </pc:docMkLst>
      <pc:sldChg chg="addSp delSp modSp mod">
        <pc:chgData name="Kitazawa Masakiyo" userId="2bf3742da7ad8ecb" providerId="LiveId" clId="{A27BFB01-7809-4FE9-8794-C628B25E67D9}" dt="2023-03-24T02:42:37.460" v="7876" actId="1076"/>
        <pc:sldMkLst>
          <pc:docMk/>
          <pc:sldMk cId="1647341398" sldId="1004"/>
        </pc:sldMkLst>
        <pc:spChg chg="mod">
          <ac:chgData name="Kitazawa Masakiyo" userId="2bf3742da7ad8ecb" providerId="LiveId" clId="{A27BFB01-7809-4FE9-8794-C628B25E67D9}" dt="2023-03-22T09:23:52.407" v="237" actId="20577"/>
          <ac:spMkLst>
            <pc:docMk/>
            <pc:sldMk cId="1647341398" sldId="1004"/>
            <ac:spMk id="2" creationId="{00000000-0000-0000-0000-000000000000}"/>
          </ac:spMkLst>
        </pc:spChg>
        <pc:spChg chg="del">
          <ac:chgData name="Kitazawa Masakiyo" userId="2bf3742da7ad8ecb" providerId="LiveId" clId="{A27BFB01-7809-4FE9-8794-C628B25E67D9}" dt="2023-03-23T11:46:00.223" v="6005" actId="478"/>
          <ac:spMkLst>
            <pc:docMk/>
            <pc:sldMk cId="1647341398" sldId="1004"/>
            <ac:spMk id="3" creationId="{A9764FA4-D762-4B3B-87AF-6FF77826E8F6}"/>
          </ac:spMkLst>
        </pc:spChg>
        <pc:spChg chg="del">
          <ac:chgData name="Kitazawa Masakiyo" userId="2bf3742da7ad8ecb" providerId="LiveId" clId="{A27BFB01-7809-4FE9-8794-C628B25E67D9}" dt="2023-03-23T11:46:00.223" v="6005" actId="478"/>
          <ac:spMkLst>
            <pc:docMk/>
            <pc:sldMk cId="1647341398" sldId="1004"/>
            <ac:spMk id="4" creationId="{C22D1975-614C-450F-BAF4-7306514B808A}"/>
          </ac:spMkLst>
        </pc:spChg>
        <pc:spChg chg="del">
          <ac:chgData name="Kitazawa Masakiyo" userId="2bf3742da7ad8ecb" providerId="LiveId" clId="{A27BFB01-7809-4FE9-8794-C628B25E67D9}" dt="2023-03-23T11:46:00.223" v="6005" actId="478"/>
          <ac:spMkLst>
            <pc:docMk/>
            <pc:sldMk cId="1647341398" sldId="1004"/>
            <ac:spMk id="5" creationId="{322E8B35-55D0-4B66-890C-73F233F735F0}"/>
          </ac:spMkLst>
        </pc:spChg>
        <pc:spChg chg="mod">
          <ac:chgData name="Kitazawa Masakiyo" userId="2bf3742da7ad8ecb" providerId="LiveId" clId="{A27BFB01-7809-4FE9-8794-C628B25E67D9}" dt="2023-03-24T02:42:37.460" v="7876" actId="1076"/>
          <ac:spMkLst>
            <pc:docMk/>
            <pc:sldMk cId="1647341398" sldId="1004"/>
            <ac:spMk id="6" creationId="{BE4E4B3B-3DA6-424E-A563-78C6C9326F10}"/>
          </ac:spMkLst>
        </pc:spChg>
        <pc:spChg chg="del">
          <ac:chgData name="Kitazawa Masakiyo" userId="2bf3742da7ad8ecb" providerId="LiveId" clId="{A27BFB01-7809-4FE9-8794-C628B25E67D9}" dt="2023-03-23T11:46:00.223" v="6005" actId="478"/>
          <ac:spMkLst>
            <pc:docMk/>
            <pc:sldMk cId="1647341398" sldId="1004"/>
            <ac:spMk id="7" creationId="{686F2BED-70E7-4519-885F-B7206A0D27D1}"/>
          </ac:spMkLst>
        </pc:spChg>
        <pc:spChg chg="del">
          <ac:chgData name="Kitazawa Masakiyo" userId="2bf3742da7ad8ecb" providerId="LiveId" clId="{A27BFB01-7809-4FE9-8794-C628B25E67D9}" dt="2023-03-23T11:46:00.223" v="6005" actId="478"/>
          <ac:spMkLst>
            <pc:docMk/>
            <pc:sldMk cId="1647341398" sldId="1004"/>
            <ac:spMk id="8" creationId="{E030733B-3AC3-4BDB-A586-039ABA26DEB7}"/>
          </ac:spMkLst>
        </pc:spChg>
        <pc:spChg chg="add del mod">
          <ac:chgData name="Kitazawa Masakiyo" userId="2bf3742da7ad8ecb" providerId="LiveId" clId="{A27BFB01-7809-4FE9-8794-C628B25E67D9}" dt="2023-03-23T01:35:15.791" v="3301"/>
          <ac:spMkLst>
            <pc:docMk/>
            <pc:sldMk cId="1647341398" sldId="1004"/>
            <ac:spMk id="9" creationId="{C26DA300-CEA5-4579-850F-4601A607306E}"/>
          </ac:spMkLst>
        </pc:spChg>
        <pc:spChg chg="add del mod">
          <ac:chgData name="Kitazawa Masakiyo" userId="2bf3742da7ad8ecb" providerId="LiveId" clId="{A27BFB01-7809-4FE9-8794-C628B25E67D9}" dt="2023-03-22T11:18:59.204" v="274" actId="21"/>
          <ac:spMkLst>
            <pc:docMk/>
            <pc:sldMk cId="1647341398" sldId="1004"/>
            <ac:spMk id="10" creationId="{01E4EC07-74F7-494F-8590-CDA5F71B5267}"/>
          </ac:spMkLst>
        </pc:spChg>
        <pc:spChg chg="add del mod">
          <ac:chgData name="Kitazawa Masakiyo" userId="2bf3742da7ad8ecb" providerId="LiveId" clId="{A27BFB01-7809-4FE9-8794-C628B25E67D9}" dt="2023-03-23T12:58:20" v="7445"/>
          <ac:spMkLst>
            <pc:docMk/>
            <pc:sldMk cId="1647341398" sldId="1004"/>
            <ac:spMk id="10" creationId="{793246D8-6813-48DE-BE71-B6C1224A9DBE}"/>
          </ac:spMkLst>
        </pc:spChg>
        <pc:spChg chg="add del mod">
          <ac:chgData name="Kitazawa Masakiyo" userId="2bf3742da7ad8ecb" providerId="LiveId" clId="{A27BFB01-7809-4FE9-8794-C628B25E67D9}" dt="2023-03-22T11:19:37.229" v="325" actId="478"/>
          <ac:spMkLst>
            <pc:docMk/>
            <pc:sldMk cId="1647341398" sldId="1004"/>
            <ac:spMk id="12" creationId="{AFE95E62-078F-4F37-9463-0A73BFC64E1D}"/>
          </ac:spMkLst>
        </pc:spChg>
        <pc:spChg chg="add mod">
          <ac:chgData name="Kitazawa Masakiyo" userId="2bf3742da7ad8ecb" providerId="LiveId" clId="{A27BFB01-7809-4FE9-8794-C628B25E67D9}" dt="2023-03-24T02:42:37.460" v="7876" actId="1076"/>
          <ac:spMkLst>
            <pc:docMk/>
            <pc:sldMk cId="1647341398" sldId="1004"/>
            <ac:spMk id="13" creationId="{606433E4-85AB-4520-9BED-F8150D009062}"/>
          </ac:spMkLst>
        </pc:spChg>
        <pc:spChg chg="add mod">
          <ac:chgData name="Kitazawa Masakiyo" userId="2bf3742da7ad8ecb" providerId="LiveId" clId="{A27BFB01-7809-4FE9-8794-C628B25E67D9}" dt="2023-03-23T13:02:51.005" v="7521" actId="1076"/>
          <ac:spMkLst>
            <pc:docMk/>
            <pc:sldMk cId="1647341398" sldId="1004"/>
            <ac:spMk id="14" creationId="{77E314CA-1B19-4963-8D5C-0522448BF767}"/>
          </ac:spMkLst>
        </pc:spChg>
        <pc:spChg chg="add mod ord">
          <ac:chgData name="Kitazawa Masakiyo" userId="2bf3742da7ad8ecb" providerId="LiveId" clId="{A27BFB01-7809-4FE9-8794-C628B25E67D9}" dt="2023-03-23T13:02:54.716" v="7522" actId="14100"/>
          <ac:spMkLst>
            <pc:docMk/>
            <pc:sldMk cId="1647341398" sldId="1004"/>
            <ac:spMk id="17" creationId="{C1FBD41D-01BC-4C84-AB75-ECE51CD91D0D}"/>
          </ac:spMkLst>
        </pc:spChg>
        <pc:spChg chg="add mod">
          <ac:chgData name="Kitazawa Masakiyo" userId="2bf3742da7ad8ecb" providerId="LiveId" clId="{A27BFB01-7809-4FE9-8794-C628B25E67D9}" dt="2023-03-23T12:58:49.629" v="7478" actId="1076"/>
          <ac:spMkLst>
            <pc:docMk/>
            <pc:sldMk cId="1647341398" sldId="1004"/>
            <ac:spMk id="25" creationId="{1C2050C5-90B9-48ED-926E-9708523246F9}"/>
          </ac:spMkLst>
        </pc:spChg>
        <pc:spChg chg="add mod">
          <ac:chgData name="Kitazawa Masakiyo" userId="2bf3742da7ad8ecb" providerId="LiveId" clId="{A27BFB01-7809-4FE9-8794-C628B25E67D9}" dt="2023-03-23T13:02:57.035" v="7523" actId="1076"/>
          <ac:spMkLst>
            <pc:docMk/>
            <pc:sldMk cId="1647341398" sldId="1004"/>
            <ac:spMk id="26" creationId="{EA61E911-070B-49E1-BDC7-FF7E65B1AA8B}"/>
          </ac:spMkLst>
        </pc:spChg>
        <pc:picChg chg="add del mod">
          <ac:chgData name="Kitazawa Masakiyo" userId="2bf3742da7ad8ecb" providerId="LiveId" clId="{A27BFB01-7809-4FE9-8794-C628B25E67D9}" dt="2023-03-23T12:57:57.625" v="7418"/>
          <ac:picMkLst>
            <pc:docMk/>
            <pc:sldMk cId="1647341398" sldId="1004"/>
            <ac:picMk id="11" creationId="{DD428D8C-D72C-4158-9B47-FFC5EF91B034}"/>
          </ac:picMkLst>
        </pc:picChg>
        <pc:picChg chg="add del mod">
          <ac:chgData name="Kitazawa Masakiyo" userId="2bf3742da7ad8ecb" providerId="LiveId" clId="{A27BFB01-7809-4FE9-8794-C628B25E67D9}" dt="2023-03-23T12:58:11.276" v="7431"/>
          <ac:picMkLst>
            <pc:docMk/>
            <pc:sldMk cId="1647341398" sldId="1004"/>
            <ac:picMk id="15" creationId="{63696E09-1ACC-4BB7-A166-CD47BD3DA3E1}"/>
          </ac:picMkLst>
        </pc:picChg>
        <pc:picChg chg="del">
          <ac:chgData name="Kitazawa Masakiyo" userId="2bf3742da7ad8ecb" providerId="LiveId" clId="{A27BFB01-7809-4FE9-8794-C628B25E67D9}" dt="2023-03-22T09:23:43.971" v="222" actId="478"/>
          <ac:picMkLst>
            <pc:docMk/>
            <pc:sldMk cId="1647341398" sldId="1004"/>
            <ac:picMk id="16" creationId="{203A9B3B-EA9A-4C42-8D5F-D142A91000C3}"/>
          </ac:picMkLst>
        </pc:picChg>
        <pc:picChg chg="add mod">
          <ac:chgData name="Kitazawa Masakiyo" userId="2bf3742da7ad8ecb" providerId="LiveId" clId="{A27BFB01-7809-4FE9-8794-C628B25E67D9}" dt="2023-03-23T12:57:27.851" v="7403" actId="1076"/>
          <ac:picMkLst>
            <pc:docMk/>
            <pc:sldMk cId="1647341398" sldId="1004"/>
            <ac:picMk id="16" creationId="{A472180C-87CB-467F-B601-0826D53C46E4}"/>
          </ac:picMkLst>
        </pc:picChg>
        <pc:picChg chg="add del mod">
          <ac:chgData name="Kitazawa Masakiyo" userId="2bf3742da7ad8ecb" providerId="LiveId" clId="{A27BFB01-7809-4FE9-8794-C628B25E67D9}" dt="2023-03-23T12:39:02.730" v="7120" actId="478"/>
          <ac:picMkLst>
            <pc:docMk/>
            <pc:sldMk cId="1647341398" sldId="1004"/>
            <ac:picMk id="18" creationId="{480E5F5E-B287-4461-934A-BE08A33DC094}"/>
          </ac:picMkLst>
        </pc:picChg>
        <pc:picChg chg="add mod">
          <ac:chgData name="Kitazawa Masakiyo" userId="2bf3742da7ad8ecb" providerId="LiveId" clId="{A27BFB01-7809-4FE9-8794-C628B25E67D9}" dt="2023-03-23T12:57:31.212" v="7404" actId="1076"/>
          <ac:picMkLst>
            <pc:docMk/>
            <pc:sldMk cId="1647341398" sldId="1004"/>
            <ac:picMk id="19" creationId="{5BECE74D-8168-4A5A-A823-13CFCE7FCBFC}"/>
          </ac:picMkLst>
        </pc:picChg>
        <pc:picChg chg="add del mod">
          <ac:chgData name="Kitazawa Masakiyo" userId="2bf3742da7ad8ecb" providerId="LiveId" clId="{A27BFB01-7809-4FE9-8794-C628B25E67D9}" dt="2023-03-23T12:58:19.156" v="7443"/>
          <ac:picMkLst>
            <pc:docMk/>
            <pc:sldMk cId="1647341398" sldId="1004"/>
            <ac:picMk id="20" creationId="{D191CEE1-0B3B-4FD8-9171-9BD32B278516}"/>
          </ac:picMkLst>
        </pc:picChg>
        <pc:picChg chg="add mod">
          <ac:chgData name="Kitazawa Masakiyo" userId="2bf3742da7ad8ecb" providerId="LiveId" clId="{A27BFB01-7809-4FE9-8794-C628B25E67D9}" dt="2023-03-23T13:03:03.926" v="7525" actId="1036"/>
          <ac:picMkLst>
            <pc:docMk/>
            <pc:sldMk cId="1647341398" sldId="1004"/>
            <ac:picMk id="22" creationId="{FCECFC60-D237-467A-8B2F-BC658356B34E}"/>
          </ac:picMkLst>
        </pc:picChg>
        <pc:picChg chg="add mod">
          <ac:chgData name="Kitazawa Masakiyo" userId="2bf3742da7ad8ecb" providerId="LiveId" clId="{A27BFB01-7809-4FE9-8794-C628B25E67D9}" dt="2023-03-23T13:02:51.005" v="7521" actId="1076"/>
          <ac:picMkLst>
            <pc:docMk/>
            <pc:sldMk cId="1647341398" sldId="1004"/>
            <ac:picMk id="24" creationId="{9F0F8C0D-B840-4DDD-8F33-2DFCAB2EC7F3}"/>
          </ac:picMkLst>
        </pc:picChg>
      </pc:sldChg>
      <pc:sldChg chg="del">
        <pc:chgData name="Kitazawa Masakiyo" userId="2bf3742da7ad8ecb" providerId="LiveId" clId="{A27BFB01-7809-4FE9-8794-C628B25E67D9}" dt="2023-03-23T12:38:51.089" v="7119" actId="2696"/>
        <pc:sldMkLst>
          <pc:docMk/>
          <pc:sldMk cId="570737432" sldId="1061"/>
        </pc:sldMkLst>
      </pc:sldChg>
      <pc:sldChg chg="modSp mod">
        <pc:chgData name="Kitazawa Masakiyo" userId="2bf3742da7ad8ecb" providerId="LiveId" clId="{A27BFB01-7809-4FE9-8794-C628B25E67D9}" dt="2023-03-24T02:40:26.772" v="7875" actId="20577"/>
        <pc:sldMkLst>
          <pc:docMk/>
          <pc:sldMk cId="1049067957" sldId="1062"/>
        </pc:sldMkLst>
        <pc:spChg chg="mod">
          <ac:chgData name="Kitazawa Masakiyo" userId="2bf3742da7ad8ecb" providerId="LiveId" clId="{A27BFB01-7809-4FE9-8794-C628B25E67D9}" dt="2023-03-22T09:22:43.557" v="200" actId="27636"/>
          <ac:spMkLst>
            <pc:docMk/>
            <pc:sldMk cId="1049067957" sldId="1062"/>
            <ac:spMk id="4" creationId="{8C78CDC4-B94A-4BF1-8340-FE63CE06CD5D}"/>
          </ac:spMkLst>
        </pc:spChg>
        <pc:spChg chg="mod">
          <ac:chgData name="Kitazawa Masakiyo" userId="2bf3742da7ad8ecb" providerId="LiveId" clId="{A27BFB01-7809-4FE9-8794-C628B25E67D9}" dt="2023-03-24T02:40:26.772" v="7875" actId="20577"/>
          <ac:spMkLst>
            <pc:docMk/>
            <pc:sldMk cId="1049067957" sldId="1062"/>
            <ac:spMk id="5" creationId="{038279ED-DBC0-47D7-9D16-7CE090E8F911}"/>
          </ac:spMkLst>
        </pc:spChg>
        <pc:spChg chg="mod">
          <ac:chgData name="Kitazawa Masakiyo" userId="2bf3742da7ad8ecb" providerId="LiveId" clId="{A27BFB01-7809-4FE9-8794-C628B25E67D9}" dt="2023-03-23T11:26:02.737" v="5348" actId="1036"/>
          <ac:spMkLst>
            <pc:docMk/>
            <pc:sldMk cId="1049067957" sldId="1062"/>
            <ac:spMk id="7" creationId="{8762F2D9-288F-437B-9059-6A47BF9CCDAE}"/>
          </ac:spMkLst>
        </pc:spChg>
      </pc:sldChg>
      <pc:sldChg chg="del">
        <pc:chgData name="Kitazawa Masakiyo" userId="2bf3742da7ad8ecb" providerId="LiveId" clId="{A27BFB01-7809-4FE9-8794-C628B25E67D9}" dt="2023-03-23T12:38:51.089" v="7119" actId="2696"/>
        <pc:sldMkLst>
          <pc:docMk/>
          <pc:sldMk cId="668175883" sldId="1063"/>
        </pc:sldMkLst>
      </pc:sldChg>
      <pc:sldChg chg="del">
        <pc:chgData name="Kitazawa Masakiyo" userId="2bf3742da7ad8ecb" providerId="LiveId" clId="{A27BFB01-7809-4FE9-8794-C628B25E67D9}" dt="2023-03-23T12:38:51.089" v="7119" actId="2696"/>
        <pc:sldMkLst>
          <pc:docMk/>
          <pc:sldMk cId="2364729770" sldId="1065"/>
        </pc:sldMkLst>
      </pc:sldChg>
      <pc:sldChg chg="del">
        <pc:chgData name="Kitazawa Masakiyo" userId="2bf3742da7ad8ecb" providerId="LiveId" clId="{A27BFB01-7809-4FE9-8794-C628B25E67D9}" dt="2023-03-23T12:38:51.089" v="7119" actId="2696"/>
        <pc:sldMkLst>
          <pc:docMk/>
          <pc:sldMk cId="2741139309" sldId="1066"/>
        </pc:sldMkLst>
      </pc:sldChg>
      <pc:sldChg chg="del">
        <pc:chgData name="Kitazawa Masakiyo" userId="2bf3742da7ad8ecb" providerId="LiveId" clId="{A27BFB01-7809-4FE9-8794-C628B25E67D9}" dt="2023-03-23T12:38:45.505" v="7118" actId="2696"/>
        <pc:sldMkLst>
          <pc:docMk/>
          <pc:sldMk cId="210430106" sldId="1067"/>
        </pc:sldMkLst>
      </pc:sldChg>
      <pc:sldChg chg="del">
        <pc:chgData name="Kitazawa Masakiyo" userId="2bf3742da7ad8ecb" providerId="LiveId" clId="{A27BFB01-7809-4FE9-8794-C628B25E67D9}" dt="2023-03-23T12:38:45.505" v="7118" actId="2696"/>
        <pc:sldMkLst>
          <pc:docMk/>
          <pc:sldMk cId="249313458" sldId="1068"/>
        </pc:sldMkLst>
      </pc:sldChg>
      <pc:sldChg chg="del">
        <pc:chgData name="Kitazawa Masakiyo" userId="2bf3742da7ad8ecb" providerId="LiveId" clId="{A27BFB01-7809-4FE9-8794-C628B25E67D9}" dt="2023-03-23T12:38:45.505" v="7118" actId="2696"/>
        <pc:sldMkLst>
          <pc:docMk/>
          <pc:sldMk cId="1861977823" sldId="1069"/>
        </pc:sldMkLst>
      </pc:sldChg>
      <pc:sldChg chg="del">
        <pc:chgData name="Kitazawa Masakiyo" userId="2bf3742da7ad8ecb" providerId="LiveId" clId="{A27BFB01-7809-4FE9-8794-C628B25E67D9}" dt="2023-03-23T12:38:45.505" v="7118" actId="2696"/>
        <pc:sldMkLst>
          <pc:docMk/>
          <pc:sldMk cId="1254429478" sldId="1071"/>
        </pc:sldMkLst>
      </pc:sldChg>
      <pc:sldChg chg="del">
        <pc:chgData name="Kitazawa Masakiyo" userId="2bf3742da7ad8ecb" providerId="LiveId" clId="{A27BFB01-7809-4FE9-8794-C628B25E67D9}" dt="2023-03-23T12:38:45.505" v="7118" actId="2696"/>
        <pc:sldMkLst>
          <pc:docMk/>
          <pc:sldMk cId="3048977129" sldId="1072"/>
        </pc:sldMkLst>
      </pc:sldChg>
      <pc:sldChg chg="del">
        <pc:chgData name="Kitazawa Masakiyo" userId="2bf3742da7ad8ecb" providerId="LiveId" clId="{A27BFB01-7809-4FE9-8794-C628B25E67D9}" dt="2023-03-23T12:38:45.505" v="7118" actId="2696"/>
        <pc:sldMkLst>
          <pc:docMk/>
          <pc:sldMk cId="3449481933" sldId="1073"/>
        </pc:sldMkLst>
      </pc:sldChg>
      <pc:sldChg chg="del">
        <pc:chgData name="Kitazawa Masakiyo" userId="2bf3742da7ad8ecb" providerId="LiveId" clId="{A27BFB01-7809-4FE9-8794-C628B25E67D9}" dt="2023-03-23T12:38:45.505" v="7118" actId="2696"/>
        <pc:sldMkLst>
          <pc:docMk/>
          <pc:sldMk cId="2736954728" sldId="1075"/>
        </pc:sldMkLst>
      </pc:sldChg>
      <pc:sldChg chg="del">
        <pc:chgData name="Kitazawa Masakiyo" userId="2bf3742da7ad8ecb" providerId="LiveId" clId="{A27BFB01-7809-4FE9-8794-C628B25E67D9}" dt="2023-03-23T12:38:51.089" v="7119" actId="2696"/>
        <pc:sldMkLst>
          <pc:docMk/>
          <pc:sldMk cId="3326157545" sldId="1076"/>
        </pc:sldMkLst>
      </pc:sldChg>
      <pc:sldChg chg="del">
        <pc:chgData name="Kitazawa Masakiyo" userId="2bf3742da7ad8ecb" providerId="LiveId" clId="{A27BFB01-7809-4FE9-8794-C628B25E67D9}" dt="2023-03-23T12:38:51.089" v="7119" actId="2696"/>
        <pc:sldMkLst>
          <pc:docMk/>
          <pc:sldMk cId="321668544" sldId="1077"/>
        </pc:sldMkLst>
      </pc:sldChg>
      <pc:sldChg chg="del">
        <pc:chgData name="Kitazawa Masakiyo" userId="2bf3742da7ad8ecb" providerId="LiveId" clId="{A27BFB01-7809-4FE9-8794-C628B25E67D9}" dt="2023-03-23T12:38:45.505" v="7118" actId="2696"/>
        <pc:sldMkLst>
          <pc:docMk/>
          <pc:sldMk cId="2254119989" sldId="1078"/>
        </pc:sldMkLst>
      </pc:sldChg>
      <pc:sldChg chg="del">
        <pc:chgData name="Kitazawa Masakiyo" userId="2bf3742da7ad8ecb" providerId="LiveId" clId="{A27BFB01-7809-4FE9-8794-C628B25E67D9}" dt="2023-03-23T12:38:45.505" v="7118" actId="2696"/>
        <pc:sldMkLst>
          <pc:docMk/>
          <pc:sldMk cId="3148336299" sldId="1079"/>
        </pc:sldMkLst>
      </pc:sldChg>
      <pc:sldChg chg="addSp delSp modSp new mod">
        <pc:chgData name="Kitazawa Masakiyo" userId="2bf3742da7ad8ecb" providerId="LiveId" clId="{A27BFB01-7809-4FE9-8794-C628B25E67D9}" dt="2023-03-24T00:58:49.033" v="7793" actId="1076"/>
        <pc:sldMkLst>
          <pc:docMk/>
          <pc:sldMk cId="329445642" sldId="1080"/>
        </pc:sldMkLst>
        <pc:spChg chg="add mod">
          <ac:chgData name="Kitazawa Masakiyo" userId="2bf3742da7ad8ecb" providerId="LiveId" clId="{A27BFB01-7809-4FE9-8794-C628B25E67D9}" dt="2023-03-24T00:58:49.033" v="7793" actId="1076"/>
          <ac:spMkLst>
            <pc:docMk/>
            <pc:sldMk cId="329445642" sldId="1080"/>
            <ac:spMk id="2" creationId="{A1EB9FAF-AEE1-4207-9063-02641D850B54}"/>
          </ac:spMkLst>
        </pc:spChg>
        <pc:spChg chg="del">
          <ac:chgData name="Kitazawa Masakiyo" userId="2bf3742da7ad8ecb" providerId="LiveId" clId="{A27BFB01-7809-4FE9-8794-C628B25E67D9}" dt="2023-03-22T11:23:02.219" v="534" actId="478"/>
          <ac:spMkLst>
            <pc:docMk/>
            <pc:sldMk cId="329445642" sldId="1080"/>
            <ac:spMk id="2" creationId="{C832CF16-4EA2-4E4D-8D9B-72D49946ED35}"/>
          </ac:spMkLst>
        </pc:spChg>
        <pc:spChg chg="mod">
          <ac:chgData name="Kitazawa Masakiyo" userId="2bf3742da7ad8ecb" providerId="LiveId" clId="{A27BFB01-7809-4FE9-8794-C628B25E67D9}" dt="2023-03-23T12:15:44.059" v="6630" actId="20577"/>
          <ac:spMkLst>
            <pc:docMk/>
            <pc:sldMk cId="329445642" sldId="1080"/>
            <ac:spMk id="3" creationId="{2864F504-2900-4A9F-B51F-D64277935D6E}"/>
          </ac:spMkLst>
        </pc:spChg>
        <pc:spChg chg="add mod">
          <ac:chgData name="Kitazawa Masakiyo" userId="2bf3742da7ad8ecb" providerId="LiveId" clId="{A27BFB01-7809-4FE9-8794-C628B25E67D9}" dt="2023-03-23T13:09:51.660" v="7631" actId="20577"/>
          <ac:spMkLst>
            <pc:docMk/>
            <pc:sldMk cId="329445642" sldId="1080"/>
            <ac:spMk id="4" creationId="{D4F71011-5C23-43BD-A0ED-3FCB0F5FE913}"/>
          </ac:spMkLst>
        </pc:spChg>
        <pc:spChg chg="add mod">
          <ac:chgData name="Kitazawa Masakiyo" userId="2bf3742da7ad8ecb" providerId="LiveId" clId="{A27BFB01-7809-4FE9-8794-C628B25E67D9}" dt="2023-03-24T00:58:49.033" v="7793" actId="1076"/>
          <ac:spMkLst>
            <pc:docMk/>
            <pc:sldMk cId="329445642" sldId="1080"/>
            <ac:spMk id="5" creationId="{0920BA63-8279-4995-B4B2-0C66B1F92E2B}"/>
          </ac:spMkLst>
        </pc:spChg>
        <pc:spChg chg="add del mod">
          <ac:chgData name="Kitazawa Masakiyo" userId="2bf3742da7ad8ecb" providerId="LiveId" clId="{A27BFB01-7809-4FE9-8794-C628B25E67D9}" dt="2023-03-22T11:35:48.398" v="906" actId="21"/>
          <ac:spMkLst>
            <pc:docMk/>
            <pc:sldMk cId="329445642" sldId="1080"/>
            <ac:spMk id="7" creationId="{8E8D9765-2704-4B70-AD27-390888060E30}"/>
          </ac:spMkLst>
        </pc:spChg>
        <pc:spChg chg="add del mod">
          <ac:chgData name="Kitazawa Masakiyo" userId="2bf3742da7ad8ecb" providerId="LiveId" clId="{A27BFB01-7809-4FE9-8794-C628B25E67D9}" dt="2023-03-23T12:16:17.128" v="6631" actId="21"/>
          <ac:spMkLst>
            <pc:docMk/>
            <pc:sldMk cId="329445642" sldId="1080"/>
            <ac:spMk id="8" creationId="{4AD6CB2F-4FD6-4445-B171-77117A8FC399}"/>
          </ac:spMkLst>
        </pc:spChg>
        <pc:spChg chg="add mod">
          <ac:chgData name="Kitazawa Masakiyo" userId="2bf3742da7ad8ecb" providerId="LiveId" clId="{A27BFB01-7809-4FE9-8794-C628B25E67D9}" dt="2023-03-24T00:58:49.033" v="7793" actId="1076"/>
          <ac:spMkLst>
            <pc:docMk/>
            <pc:sldMk cId="329445642" sldId="1080"/>
            <ac:spMk id="9" creationId="{3AF86821-0DF6-4000-B7D6-8A4D1BB9178A}"/>
          </ac:spMkLst>
        </pc:spChg>
        <pc:spChg chg="add mod">
          <ac:chgData name="Kitazawa Masakiyo" userId="2bf3742da7ad8ecb" providerId="LiveId" clId="{A27BFB01-7809-4FE9-8794-C628B25E67D9}" dt="2023-03-24T00:58:49.033" v="7793" actId="1076"/>
          <ac:spMkLst>
            <pc:docMk/>
            <pc:sldMk cId="329445642" sldId="1080"/>
            <ac:spMk id="10" creationId="{6DAFF5BF-CFDB-4863-80E7-653B964B8BDB}"/>
          </ac:spMkLst>
        </pc:spChg>
        <pc:spChg chg="add mod">
          <ac:chgData name="Kitazawa Masakiyo" userId="2bf3742da7ad8ecb" providerId="LiveId" clId="{A27BFB01-7809-4FE9-8794-C628B25E67D9}" dt="2023-03-24T00:58:49.033" v="7793" actId="1076"/>
          <ac:spMkLst>
            <pc:docMk/>
            <pc:sldMk cId="329445642" sldId="1080"/>
            <ac:spMk id="11" creationId="{6689CB17-3C96-4F9F-B090-F2F9F82F9250}"/>
          </ac:spMkLst>
        </pc:spChg>
        <pc:graphicFrameChg chg="add del mod modGraphic">
          <ac:chgData name="Kitazawa Masakiyo" userId="2bf3742da7ad8ecb" providerId="LiveId" clId="{A27BFB01-7809-4FE9-8794-C628B25E67D9}" dt="2023-03-22T11:31:22.975" v="646" actId="478"/>
          <ac:graphicFrameMkLst>
            <pc:docMk/>
            <pc:sldMk cId="329445642" sldId="1080"/>
            <ac:graphicFrameMk id="5" creationId="{AE6A4381-ABB4-406C-8981-53651A2FE665}"/>
          </ac:graphicFrameMkLst>
        </pc:graphicFrameChg>
        <pc:graphicFrameChg chg="add mod modGraphic">
          <ac:chgData name="Kitazawa Masakiyo" userId="2bf3742da7ad8ecb" providerId="LiveId" clId="{A27BFB01-7809-4FE9-8794-C628B25E67D9}" dt="2023-03-23T12:15:24.875" v="6619" actId="14100"/>
          <ac:graphicFrameMkLst>
            <pc:docMk/>
            <pc:sldMk cId="329445642" sldId="1080"/>
            <ac:graphicFrameMk id="6" creationId="{D8D71C31-09E8-4AE2-AE3B-675C9223A3DC}"/>
          </ac:graphicFrameMkLst>
        </pc:graphicFrameChg>
        <pc:graphicFrameChg chg="add mod modGraphic">
          <ac:chgData name="Kitazawa Masakiyo" userId="2bf3742da7ad8ecb" providerId="LiveId" clId="{A27BFB01-7809-4FE9-8794-C628B25E67D9}" dt="2023-03-23T12:15:29.677" v="6620" actId="1076"/>
          <ac:graphicFrameMkLst>
            <pc:docMk/>
            <pc:sldMk cId="329445642" sldId="1080"/>
            <ac:graphicFrameMk id="7" creationId="{CBFF1F9D-5808-4228-8C0D-AFB6BFFB2C02}"/>
          </ac:graphicFrameMkLst>
        </pc:graphicFrameChg>
      </pc:sldChg>
      <pc:sldChg chg="addSp delSp modSp new mod modAnim">
        <pc:chgData name="Kitazawa Masakiyo" userId="2bf3742da7ad8ecb" providerId="LiveId" clId="{A27BFB01-7809-4FE9-8794-C628B25E67D9}" dt="2023-03-24T06:28:08.500" v="8140" actId="20577"/>
        <pc:sldMkLst>
          <pc:docMk/>
          <pc:sldMk cId="1151950042" sldId="1081"/>
        </pc:sldMkLst>
        <pc:spChg chg="del">
          <ac:chgData name="Kitazawa Masakiyo" userId="2bf3742da7ad8ecb" providerId="LiveId" clId="{A27BFB01-7809-4FE9-8794-C628B25E67D9}" dt="2023-03-22T11:35:43.501" v="905" actId="478"/>
          <ac:spMkLst>
            <pc:docMk/>
            <pc:sldMk cId="1151950042" sldId="1081"/>
            <ac:spMk id="2" creationId="{5D140804-2BC0-49E2-90E0-1E46178B8DF2}"/>
          </ac:spMkLst>
        </pc:spChg>
        <pc:spChg chg="add del mod">
          <ac:chgData name="Kitazawa Masakiyo" userId="2bf3742da7ad8ecb" providerId="LiveId" clId="{A27BFB01-7809-4FE9-8794-C628B25E67D9}" dt="2023-03-23T12:21:15.437" v="6774" actId="478"/>
          <ac:spMkLst>
            <pc:docMk/>
            <pc:sldMk cId="1151950042" sldId="1081"/>
            <ac:spMk id="2" creationId="{F744CCF3-7DB2-4B76-9AC7-0371EC3DD914}"/>
          </ac:spMkLst>
        </pc:spChg>
        <pc:spChg chg="mod">
          <ac:chgData name="Kitazawa Masakiyo" userId="2bf3742da7ad8ecb" providerId="LiveId" clId="{A27BFB01-7809-4FE9-8794-C628B25E67D9}" dt="2023-03-24T06:28:08.500" v="8140" actId="20577"/>
          <ac:spMkLst>
            <pc:docMk/>
            <pc:sldMk cId="1151950042" sldId="1081"/>
            <ac:spMk id="3" creationId="{7F9968D6-DC3D-41F8-9CED-5442B8E92701}"/>
          </ac:spMkLst>
        </pc:spChg>
        <pc:spChg chg="add mod">
          <ac:chgData name="Kitazawa Masakiyo" userId="2bf3742da7ad8ecb" providerId="LiveId" clId="{A27BFB01-7809-4FE9-8794-C628B25E67D9}" dt="2023-03-23T12:34:28.439" v="7021" actId="12"/>
          <ac:spMkLst>
            <pc:docMk/>
            <pc:sldMk cId="1151950042" sldId="1081"/>
            <ac:spMk id="4" creationId="{E228E5CD-2FDA-451D-9CD6-95E2A4DAC7C5}"/>
          </ac:spMkLst>
        </pc:spChg>
        <pc:spChg chg="add del mod">
          <ac:chgData name="Kitazawa Masakiyo" userId="2bf3742da7ad8ecb" providerId="LiveId" clId="{A27BFB01-7809-4FE9-8794-C628B25E67D9}" dt="2023-03-23T12:25:29.079" v="6782" actId="478"/>
          <ac:spMkLst>
            <pc:docMk/>
            <pc:sldMk cId="1151950042" sldId="1081"/>
            <ac:spMk id="5" creationId="{74BACE7D-3767-4F81-8F83-077E41D6E50E}"/>
          </ac:spMkLst>
        </pc:spChg>
        <pc:spChg chg="add del mod">
          <ac:chgData name="Kitazawa Masakiyo" userId="2bf3742da7ad8ecb" providerId="LiveId" clId="{A27BFB01-7809-4FE9-8794-C628B25E67D9}" dt="2023-03-23T12:25:17.293" v="6781" actId="478"/>
          <ac:spMkLst>
            <pc:docMk/>
            <pc:sldMk cId="1151950042" sldId="1081"/>
            <ac:spMk id="6" creationId="{7AA72716-4560-4D97-AE10-0D8C17AC3A2A}"/>
          </ac:spMkLst>
        </pc:spChg>
        <pc:spChg chg="add mod">
          <ac:chgData name="Kitazawa Masakiyo" userId="2bf3742da7ad8ecb" providerId="LiveId" clId="{A27BFB01-7809-4FE9-8794-C628B25E67D9}" dt="2023-03-23T12:49:22.365" v="7216" actId="207"/>
          <ac:spMkLst>
            <pc:docMk/>
            <pc:sldMk cId="1151950042" sldId="1081"/>
            <ac:spMk id="7" creationId="{848C79CB-75FA-4A45-B8C9-542EEB44E3D8}"/>
          </ac:spMkLst>
        </pc:spChg>
        <pc:spChg chg="add mod">
          <ac:chgData name="Kitazawa Masakiyo" userId="2bf3742da7ad8ecb" providerId="LiveId" clId="{A27BFB01-7809-4FE9-8794-C628B25E67D9}" dt="2023-03-23T12:31:54.874" v="6924" actId="207"/>
          <ac:spMkLst>
            <pc:docMk/>
            <pc:sldMk cId="1151950042" sldId="1081"/>
            <ac:spMk id="8" creationId="{56D30BBE-8C11-4697-9B70-457356717F24}"/>
          </ac:spMkLst>
        </pc:spChg>
        <pc:spChg chg="add del mod">
          <ac:chgData name="Kitazawa Masakiyo" userId="2bf3742da7ad8ecb" providerId="LiveId" clId="{A27BFB01-7809-4FE9-8794-C628B25E67D9}" dt="2023-03-23T12:32:07.156" v="6951" actId="478"/>
          <ac:spMkLst>
            <pc:docMk/>
            <pc:sldMk cId="1151950042" sldId="1081"/>
            <ac:spMk id="9" creationId="{A07DEB5A-A94D-483C-95DE-9B491216695A}"/>
          </ac:spMkLst>
        </pc:spChg>
        <pc:spChg chg="add mod">
          <ac:chgData name="Kitazawa Masakiyo" userId="2bf3742da7ad8ecb" providerId="LiveId" clId="{A27BFB01-7809-4FE9-8794-C628B25E67D9}" dt="2023-03-23T12:46:55.970" v="7212" actId="1076"/>
          <ac:spMkLst>
            <pc:docMk/>
            <pc:sldMk cId="1151950042" sldId="1081"/>
            <ac:spMk id="12" creationId="{3EAA87BC-02EF-4DCE-8C8E-1259EBC07ACC}"/>
          </ac:spMkLst>
        </pc:spChg>
        <pc:spChg chg="add mod">
          <ac:chgData name="Kitazawa Masakiyo" userId="2bf3742da7ad8ecb" providerId="LiveId" clId="{A27BFB01-7809-4FE9-8794-C628B25E67D9}" dt="2023-03-23T12:35:58.339" v="7067" actId="1076"/>
          <ac:spMkLst>
            <pc:docMk/>
            <pc:sldMk cId="1151950042" sldId="1081"/>
            <ac:spMk id="13" creationId="{90117993-8707-4FF0-AC46-FAC5950EFBFF}"/>
          </ac:spMkLst>
        </pc:spChg>
        <pc:spChg chg="mod">
          <ac:chgData name="Kitazawa Masakiyo" userId="2bf3742da7ad8ecb" providerId="LiveId" clId="{A27BFB01-7809-4FE9-8794-C628B25E67D9}" dt="2023-03-24T01:01:27.624" v="7853" actId="14100"/>
          <ac:spMkLst>
            <pc:docMk/>
            <pc:sldMk cId="1151950042" sldId="1081"/>
            <ac:spMk id="15" creationId="{116A1D22-D3CF-4D7A-AAA8-072B17EFE857}"/>
          </ac:spMkLst>
        </pc:spChg>
        <pc:spChg chg="mod">
          <ac:chgData name="Kitazawa Masakiyo" userId="2bf3742da7ad8ecb" providerId="LiveId" clId="{A27BFB01-7809-4FE9-8794-C628B25E67D9}" dt="2023-03-24T01:01:23.123" v="7852" actId="1076"/>
          <ac:spMkLst>
            <pc:docMk/>
            <pc:sldMk cId="1151950042" sldId="1081"/>
            <ac:spMk id="16" creationId="{3B3E459D-9BE5-40BF-A7E5-9B8619BF4F8D}"/>
          </ac:spMkLst>
        </pc:spChg>
        <pc:grpChg chg="add mod">
          <ac:chgData name="Kitazawa Masakiyo" userId="2bf3742da7ad8ecb" providerId="LiveId" clId="{A27BFB01-7809-4FE9-8794-C628B25E67D9}" dt="2023-03-24T01:00:59.570" v="7843" actId="1076"/>
          <ac:grpSpMkLst>
            <pc:docMk/>
            <pc:sldMk cId="1151950042" sldId="1081"/>
            <ac:grpSpMk id="10" creationId="{0BD7DDF8-2176-4369-9EA6-4E07F4C3BF93}"/>
          </ac:grpSpMkLst>
        </pc:grpChg>
        <pc:graphicFrameChg chg="add del mod modGraphic">
          <ac:chgData name="Kitazawa Masakiyo" userId="2bf3742da7ad8ecb" providerId="LiveId" clId="{A27BFB01-7809-4FE9-8794-C628B25E67D9}" dt="2023-03-23T12:44:46.872" v="7178" actId="21"/>
          <ac:graphicFrameMkLst>
            <pc:docMk/>
            <pc:sldMk cId="1151950042" sldId="1081"/>
            <ac:graphicFrameMk id="10" creationId="{EAA248CD-C435-4BFC-97E0-5B1EF9C77AFD}"/>
          </ac:graphicFrameMkLst>
        </pc:graphicFrameChg>
        <pc:graphicFrameChg chg="add mod modGraphic">
          <ac:chgData name="Kitazawa Masakiyo" userId="2bf3742da7ad8ecb" providerId="LiveId" clId="{A27BFB01-7809-4FE9-8794-C628B25E67D9}" dt="2023-03-23T13:10:27.196" v="7641" actId="20577"/>
          <ac:graphicFrameMkLst>
            <pc:docMk/>
            <pc:sldMk cId="1151950042" sldId="1081"/>
            <ac:graphicFrameMk id="11" creationId="{987A06A1-D6CB-49F0-A102-BABEC03F9094}"/>
          </ac:graphicFrameMkLst>
        </pc:graphicFrameChg>
        <pc:graphicFrameChg chg="add mod modGraphic">
          <ac:chgData name="Kitazawa Masakiyo" userId="2bf3742da7ad8ecb" providerId="LiveId" clId="{A27BFB01-7809-4FE9-8794-C628B25E67D9}" dt="2023-03-23T13:10:12.022" v="7635" actId="207"/>
          <ac:graphicFrameMkLst>
            <pc:docMk/>
            <pc:sldMk cId="1151950042" sldId="1081"/>
            <ac:graphicFrameMk id="14" creationId="{AF61AF3D-C027-4F1C-9218-E5FF62977690}"/>
          </ac:graphicFrameMkLst>
        </pc:graphicFrameChg>
      </pc:sldChg>
      <pc:sldChg chg="addSp delSp modSp new del mod">
        <pc:chgData name="Kitazawa Masakiyo" userId="2bf3742da7ad8ecb" providerId="LiveId" clId="{A27BFB01-7809-4FE9-8794-C628B25E67D9}" dt="2023-03-23T13:11:06.279" v="7642" actId="2696"/>
        <pc:sldMkLst>
          <pc:docMk/>
          <pc:sldMk cId="2471030974" sldId="1082"/>
        </pc:sldMkLst>
        <pc:spChg chg="del">
          <ac:chgData name="Kitazawa Masakiyo" userId="2bf3742da7ad8ecb" providerId="LiveId" clId="{A27BFB01-7809-4FE9-8794-C628B25E67D9}" dt="2023-03-23T00:01:17.892" v="1368" actId="478"/>
          <ac:spMkLst>
            <pc:docMk/>
            <pc:sldMk cId="2471030974" sldId="1082"/>
            <ac:spMk id="2" creationId="{88B63D2F-1D7F-45AA-B9E0-2576386CA8B4}"/>
          </ac:spMkLst>
        </pc:spChg>
        <pc:spChg chg="mod">
          <ac:chgData name="Kitazawa Masakiyo" userId="2bf3742da7ad8ecb" providerId="LiveId" clId="{A27BFB01-7809-4FE9-8794-C628B25E67D9}" dt="2023-03-23T00:35:04.769" v="2749" actId="20577"/>
          <ac:spMkLst>
            <pc:docMk/>
            <pc:sldMk cId="2471030974" sldId="1082"/>
            <ac:spMk id="3" creationId="{7AB530FA-567B-4F73-9932-3B7B1F6AD9A8}"/>
          </ac:spMkLst>
        </pc:spChg>
        <pc:spChg chg="add mod">
          <ac:chgData name="Kitazawa Masakiyo" userId="2bf3742da7ad8ecb" providerId="LiveId" clId="{A27BFB01-7809-4FE9-8794-C628B25E67D9}" dt="2023-03-23T12:55:05.941" v="7387" actId="20578"/>
          <ac:spMkLst>
            <pc:docMk/>
            <pc:sldMk cId="2471030974" sldId="1082"/>
            <ac:spMk id="6" creationId="{1387EF0A-D5AE-45C5-BA5C-C2743CBCEE12}"/>
          </ac:spMkLst>
        </pc:spChg>
        <pc:spChg chg="add mod">
          <ac:chgData name="Kitazawa Masakiyo" userId="2bf3742da7ad8ecb" providerId="LiveId" clId="{A27BFB01-7809-4FE9-8794-C628B25E67D9}" dt="2023-03-23T12:49:44.482" v="7218" actId="12"/>
          <ac:spMkLst>
            <pc:docMk/>
            <pc:sldMk cId="2471030974" sldId="1082"/>
            <ac:spMk id="7" creationId="{D881971F-4549-4404-AD27-8E8F84263F9E}"/>
          </ac:spMkLst>
        </pc:spChg>
        <pc:picChg chg="add mod">
          <ac:chgData name="Kitazawa Masakiyo" userId="2bf3742da7ad8ecb" providerId="LiveId" clId="{A27BFB01-7809-4FE9-8794-C628B25E67D9}" dt="2023-03-23T00:03:32.990" v="1419" actId="1076"/>
          <ac:picMkLst>
            <pc:docMk/>
            <pc:sldMk cId="2471030974" sldId="1082"/>
            <ac:picMk id="5" creationId="{E0F0486C-BAB8-4348-B896-FD9F57102005}"/>
          </ac:picMkLst>
        </pc:picChg>
      </pc:sldChg>
      <pc:sldChg chg="addSp delSp modSp new mod">
        <pc:chgData name="Kitazawa Masakiyo" userId="2bf3742da7ad8ecb" providerId="LiveId" clId="{A27BFB01-7809-4FE9-8794-C628B25E67D9}" dt="2023-03-24T06:23:43.023" v="8132" actId="20577"/>
        <pc:sldMkLst>
          <pc:docMk/>
          <pc:sldMk cId="930136592" sldId="1083"/>
        </pc:sldMkLst>
        <pc:spChg chg="del">
          <ac:chgData name="Kitazawa Masakiyo" userId="2bf3742da7ad8ecb" providerId="LiveId" clId="{A27BFB01-7809-4FE9-8794-C628B25E67D9}" dt="2023-03-23T00:09:13.590" v="1869" actId="478"/>
          <ac:spMkLst>
            <pc:docMk/>
            <pc:sldMk cId="930136592" sldId="1083"/>
            <ac:spMk id="2" creationId="{6C7C9141-F28A-4E82-97C3-B47DF38A1202}"/>
          </ac:spMkLst>
        </pc:spChg>
        <pc:spChg chg="mod">
          <ac:chgData name="Kitazawa Masakiyo" userId="2bf3742da7ad8ecb" providerId="LiveId" clId="{A27BFB01-7809-4FE9-8794-C628B25E67D9}" dt="2023-03-23T00:09:08.918" v="1868" actId="20577"/>
          <ac:spMkLst>
            <pc:docMk/>
            <pc:sldMk cId="930136592" sldId="1083"/>
            <ac:spMk id="3" creationId="{1E269D08-7483-48C3-91F6-33AB0BA6CF64}"/>
          </ac:spMkLst>
        </pc:spChg>
        <pc:spChg chg="add mod">
          <ac:chgData name="Kitazawa Masakiyo" userId="2bf3742da7ad8ecb" providerId="LiveId" clId="{A27BFB01-7809-4FE9-8794-C628B25E67D9}" dt="2023-03-23T12:12:52.781" v="6516" actId="20577"/>
          <ac:spMkLst>
            <pc:docMk/>
            <pc:sldMk cId="930136592" sldId="1083"/>
            <ac:spMk id="4" creationId="{D52A873E-EB7E-431E-A1E9-5DCA2C57F01D}"/>
          </ac:spMkLst>
        </pc:spChg>
        <pc:spChg chg="add mod">
          <ac:chgData name="Kitazawa Masakiyo" userId="2bf3742da7ad8ecb" providerId="LiveId" clId="{A27BFB01-7809-4FE9-8794-C628B25E67D9}" dt="2023-03-24T06:23:43.023" v="8132" actId="20577"/>
          <ac:spMkLst>
            <pc:docMk/>
            <pc:sldMk cId="930136592" sldId="1083"/>
            <ac:spMk id="5" creationId="{3EDBEF80-CF6C-403D-8647-B3ADC592619D}"/>
          </ac:spMkLst>
        </pc:spChg>
      </pc:sldChg>
      <pc:sldChg chg="addSp delSp modSp mod">
        <pc:chgData name="Kitazawa Masakiyo" userId="2bf3742da7ad8ecb" providerId="LiveId" clId="{A27BFB01-7809-4FE9-8794-C628B25E67D9}" dt="2023-03-23T12:55:53.729" v="7391" actId="478"/>
        <pc:sldMkLst>
          <pc:docMk/>
          <pc:sldMk cId="2730218838" sldId="1084"/>
        </pc:sldMkLst>
        <pc:spChg chg="add mod">
          <ac:chgData name="Kitazawa Masakiyo" userId="2bf3742da7ad8ecb" providerId="LiveId" clId="{A27BFB01-7809-4FE9-8794-C628B25E67D9}" dt="2023-03-23T00:49:38.348" v="2909" actId="1076"/>
          <ac:spMkLst>
            <pc:docMk/>
            <pc:sldMk cId="2730218838" sldId="1084"/>
            <ac:spMk id="2" creationId="{A5DD0946-9216-4AA1-90B3-A90C13383F78}"/>
          </ac:spMkLst>
        </pc:spChg>
        <pc:spChg chg="del mod">
          <ac:chgData name="Kitazawa Masakiyo" userId="2bf3742da7ad8ecb" providerId="LiveId" clId="{A27BFB01-7809-4FE9-8794-C628B25E67D9}" dt="2023-03-23T12:55:53.729" v="7391" actId="478"/>
          <ac:spMkLst>
            <pc:docMk/>
            <pc:sldMk cId="2730218838" sldId="1084"/>
            <ac:spMk id="6" creationId="{1387EF0A-D5AE-45C5-BA5C-C2743CBCEE12}"/>
          </ac:spMkLst>
        </pc:spChg>
        <pc:spChg chg="mod">
          <ac:chgData name="Kitazawa Masakiyo" userId="2bf3742da7ad8ecb" providerId="LiveId" clId="{A27BFB01-7809-4FE9-8794-C628B25E67D9}" dt="2023-03-23T12:51:56.240" v="7287" actId="1076"/>
          <ac:spMkLst>
            <pc:docMk/>
            <pc:sldMk cId="2730218838" sldId="1084"/>
            <ac:spMk id="7" creationId="{D881971F-4549-4404-AD27-8E8F84263F9E}"/>
          </ac:spMkLst>
        </pc:spChg>
        <pc:spChg chg="add mod">
          <ac:chgData name="Kitazawa Masakiyo" userId="2bf3742da7ad8ecb" providerId="LiveId" clId="{A27BFB01-7809-4FE9-8794-C628B25E67D9}" dt="2023-03-23T01:05:11.425" v="3077" actId="20577"/>
          <ac:spMkLst>
            <pc:docMk/>
            <pc:sldMk cId="2730218838" sldId="1084"/>
            <ac:spMk id="9" creationId="{8B2172C2-293D-42CC-9BCC-2142089355D0}"/>
          </ac:spMkLst>
        </pc:spChg>
        <pc:spChg chg="add mod">
          <ac:chgData name="Kitazawa Masakiyo" userId="2bf3742da7ad8ecb" providerId="LiveId" clId="{A27BFB01-7809-4FE9-8794-C628B25E67D9}" dt="2023-03-23T12:54:15.433" v="7373" actId="1076"/>
          <ac:spMkLst>
            <pc:docMk/>
            <pc:sldMk cId="2730218838" sldId="1084"/>
            <ac:spMk id="10" creationId="{08B3C62D-AB45-4012-BE90-0859320C48B3}"/>
          </ac:spMkLst>
        </pc:spChg>
        <pc:spChg chg="add del mod">
          <ac:chgData name="Kitazawa Masakiyo" userId="2bf3742da7ad8ecb" providerId="LiveId" clId="{A27BFB01-7809-4FE9-8794-C628B25E67D9}" dt="2023-03-23T12:53:18.524" v="7323" actId="478"/>
          <ac:spMkLst>
            <pc:docMk/>
            <pc:sldMk cId="2730218838" sldId="1084"/>
            <ac:spMk id="11" creationId="{7C00E988-E792-4560-BC57-B21CD0C22505}"/>
          </ac:spMkLst>
        </pc:spChg>
        <pc:spChg chg="add del mod">
          <ac:chgData name="Kitazawa Masakiyo" userId="2bf3742da7ad8ecb" providerId="LiveId" clId="{A27BFB01-7809-4FE9-8794-C628B25E67D9}" dt="2023-03-23T12:53:11.470" v="7313" actId="478"/>
          <ac:spMkLst>
            <pc:docMk/>
            <pc:sldMk cId="2730218838" sldId="1084"/>
            <ac:spMk id="12" creationId="{760EDAF5-CEB6-45A4-A328-2149FB888FAD}"/>
          </ac:spMkLst>
        </pc:spChg>
        <pc:spChg chg="add mod">
          <ac:chgData name="Kitazawa Masakiyo" userId="2bf3742da7ad8ecb" providerId="LiveId" clId="{A27BFB01-7809-4FE9-8794-C628B25E67D9}" dt="2023-03-23T12:54:22.819" v="7375" actId="688"/>
          <ac:spMkLst>
            <pc:docMk/>
            <pc:sldMk cId="2730218838" sldId="1084"/>
            <ac:spMk id="13" creationId="{A57936D3-07D6-4A31-9084-BC17E2179AFB}"/>
          </ac:spMkLst>
        </pc:spChg>
        <pc:picChg chg="mod">
          <ac:chgData name="Kitazawa Masakiyo" userId="2bf3742da7ad8ecb" providerId="LiveId" clId="{A27BFB01-7809-4FE9-8794-C628B25E67D9}" dt="2023-03-23T00:49:35.009" v="2908" actId="1076"/>
          <ac:picMkLst>
            <pc:docMk/>
            <pc:sldMk cId="2730218838" sldId="1084"/>
            <ac:picMk id="5" creationId="{E0F0486C-BAB8-4348-B896-FD9F57102005}"/>
          </ac:picMkLst>
        </pc:picChg>
        <pc:picChg chg="add mod">
          <ac:chgData name="Kitazawa Masakiyo" userId="2bf3742da7ad8ecb" providerId="LiveId" clId="{A27BFB01-7809-4FE9-8794-C628B25E67D9}" dt="2023-03-23T01:03:06.532" v="2973" actId="1076"/>
          <ac:picMkLst>
            <pc:docMk/>
            <pc:sldMk cId="2730218838" sldId="1084"/>
            <ac:picMk id="8" creationId="{07B0C314-974D-443C-80D8-736E81AE9ABD}"/>
          </ac:picMkLst>
        </pc:picChg>
      </pc:sldChg>
      <pc:sldChg chg="addSp delSp modSp new mod modAnim">
        <pc:chgData name="Kitazawa Masakiyo" userId="2bf3742da7ad8ecb" providerId="LiveId" clId="{A27BFB01-7809-4FE9-8794-C628B25E67D9}" dt="2023-03-24T06:18:11.951" v="8108"/>
        <pc:sldMkLst>
          <pc:docMk/>
          <pc:sldMk cId="1930825744" sldId="1085"/>
        </pc:sldMkLst>
        <pc:spChg chg="add mod">
          <ac:chgData name="Kitazawa Masakiyo" userId="2bf3742da7ad8ecb" providerId="LiveId" clId="{A27BFB01-7809-4FE9-8794-C628B25E67D9}" dt="2023-03-24T06:17:47.449" v="8106" actId="207"/>
          <ac:spMkLst>
            <pc:docMk/>
            <pc:sldMk cId="1930825744" sldId="1085"/>
            <ac:spMk id="2" creationId="{B265311C-6B40-49CD-A9F9-EFB3590412F3}"/>
          </ac:spMkLst>
        </pc:spChg>
        <pc:spChg chg="del">
          <ac:chgData name="Kitazawa Masakiyo" userId="2bf3742da7ad8ecb" providerId="LiveId" clId="{A27BFB01-7809-4FE9-8794-C628B25E67D9}" dt="2023-03-23T01:35:54.143" v="3303" actId="478"/>
          <ac:spMkLst>
            <pc:docMk/>
            <pc:sldMk cId="1930825744" sldId="1085"/>
            <ac:spMk id="2" creationId="{BAA294CE-D266-4D03-A9A9-204D834DF55A}"/>
          </ac:spMkLst>
        </pc:spChg>
        <pc:spChg chg="mod">
          <ac:chgData name="Kitazawa Masakiyo" userId="2bf3742da7ad8ecb" providerId="LiveId" clId="{A27BFB01-7809-4FE9-8794-C628B25E67D9}" dt="2023-03-23T01:54:34.433" v="3361" actId="20577"/>
          <ac:spMkLst>
            <pc:docMk/>
            <pc:sldMk cId="1930825744" sldId="1085"/>
            <ac:spMk id="3" creationId="{01AC453F-0100-4A72-A76D-D573B250957A}"/>
          </ac:spMkLst>
        </pc:spChg>
        <pc:spChg chg="add del mod">
          <ac:chgData name="Kitazawa Masakiyo" userId="2bf3742da7ad8ecb" providerId="LiveId" clId="{A27BFB01-7809-4FE9-8794-C628B25E67D9}" dt="2023-03-23T01:54:22.318" v="3306"/>
          <ac:spMkLst>
            <pc:docMk/>
            <pc:sldMk cId="1930825744" sldId="1085"/>
            <ac:spMk id="4" creationId="{940E577E-3FDE-4C77-B135-A4331FCE1C7A}"/>
          </ac:spMkLst>
        </pc:spChg>
        <pc:spChg chg="mod">
          <ac:chgData name="Kitazawa Masakiyo" userId="2bf3742da7ad8ecb" providerId="LiveId" clId="{A27BFB01-7809-4FE9-8794-C628B25E67D9}" dt="2023-03-23T09:51:20.594" v="3362"/>
          <ac:spMkLst>
            <pc:docMk/>
            <pc:sldMk cId="1930825744" sldId="1085"/>
            <ac:spMk id="13" creationId="{5F290522-A161-4E3A-876E-6492512C4388}"/>
          </ac:spMkLst>
        </pc:spChg>
        <pc:spChg chg="mod">
          <ac:chgData name="Kitazawa Masakiyo" userId="2bf3742da7ad8ecb" providerId="LiveId" clId="{A27BFB01-7809-4FE9-8794-C628B25E67D9}" dt="2023-03-23T09:51:20.594" v="3362"/>
          <ac:spMkLst>
            <pc:docMk/>
            <pc:sldMk cId="1930825744" sldId="1085"/>
            <ac:spMk id="14" creationId="{3A35ACD2-A2D3-483F-9153-1CF4148C7345}"/>
          </ac:spMkLst>
        </pc:spChg>
        <pc:spChg chg="mod">
          <ac:chgData name="Kitazawa Masakiyo" userId="2bf3742da7ad8ecb" providerId="LiveId" clId="{A27BFB01-7809-4FE9-8794-C628B25E67D9}" dt="2023-03-23T09:51:20.594" v="3362"/>
          <ac:spMkLst>
            <pc:docMk/>
            <pc:sldMk cId="1930825744" sldId="1085"/>
            <ac:spMk id="15" creationId="{BF0700B1-A96A-49BF-B001-0761AC3FCDBD}"/>
          </ac:spMkLst>
        </pc:spChg>
        <pc:spChg chg="mod">
          <ac:chgData name="Kitazawa Masakiyo" userId="2bf3742da7ad8ecb" providerId="LiveId" clId="{A27BFB01-7809-4FE9-8794-C628B25E67D9}" dt="2023-03-23T09:51:20.594" v="3362"/>
          <ac:spMkLst>
            <pc:docMk/>
            <pc:sldMk cId="1930825744" sldId="1085"/>
            <ac:spMk id="16" creationId="{FB583AB2-3B75-46D2-9EC6-F36FAAE144EC}"/>
          </ac:spMkLst>
        </pc:spChg>
        <pc:spChg chg="mod">
          <ac:chgData name="Kitazawa Masakiyo" userId="2bf3742da7ad8ecb" providerId="LiveId" clId="{A27BFB01-7809-4FE9-8794-C628B25E67D9}" dt="2023-03-23T09:51:20.594" v="3362"/>
          <ac:spMkLst>
            <pc:docMk/>
            <pc:sldMk cId="1930825744" sldId="1085"/>
            <ac:spMk id="17" creationId="{DB5ABA10-5104-4342-82E4-41FC5BE04ED1}"/>
          </ac:spMkLst>
        </pc:spChg>
        <pc:spChg chg="mod">
          <ac:chgData name="Kitazawa Masakiyo" userId="2bf3742da7ad8ecb" providerId="LiveId" clId="{A27BFB01-7809-4FE9-8794-C628B25E67D9}" dt="2023-03-23T09:51:20.594" v="3362"/>
          <ac:spMkLst>
            <pc:docMk/>
            <pc:sldMk cId="1930825744" sldId="1085"/>
            <ac:spMk id="18" creationId="{C96453A2-712A-4537-A0D6-11D22C8C7A6B}"/>
          </ac:spMkLst>
        </pc:spChg>
        <pc:spChg chg="mod">
          <ac:chgData name="Kitazawa Masakiyo" userId="2bf3742da7ad8ecb" providerId="LiveId" clId="{A27BFB01-7809-4FE9-8794-C628B25E67D9}" dt="2023-03-23T09:51:20.594" v="3362"/>
          <ac:spMkLst>
            <pc:docMk/>
            <pc:sldMk cId="1930825744" sldId="1085"/>
            <ac:spMk id="19" creationId="{BBEF5F66-7E2E-4C14-B2A3-471212F07B7D}"/>
          </ac:spMkLst>
        </pc:spChg>
        <pc:spChg chg="mod">
          <ac:chgData name="Kitazawa Masakiyo" userId="2bf3742da7ad8ecb" providerId="LiveId" clId="{A27BFB01-7809-4FE9-8794-C628B25E67D9}" dt="2023-03-23T09:51:20.594" v="3362"/>
          <ac:spMkLst>
            <pc:docMk/>
            <pc:sldMk cId="1930825744" sldId="1085"/>
            <ac:spMk id="20" creationId="{68D8048F-2435-48C7-8FFD-74D143442F01}"/>
          </ac:spMkLst>
        </pc:spChg>
        <pc:spChg chg="mod">
          <ac:chgData name="Kitazawa Masakiyo" userId="2bf3742da7ad8ecb" providerId="LiveId" clId="{A27BFB01-7809-4FE9-8794-C628B25E67D9}" dt="2023-03-23T09:51:20.594" v="3362"/>
          <ac:spMkLst>
            <pc:docMk/>
            <pc:sldMk cId="1930825744" sldId="1085"/>
            <ac:spMk id="21" creationId="{6ABFC7A0-4BCA-40E7-A54F-C04C21FD164D}"/>
          </ac:spMkLst>
        </pc:spChg>
        <pc:spChg chg="mod">
          <ac:chgData name="Kitazawa Masakiyo" userId="2bf3742da7ad8ecb" providerId="LiveId" clId="{A27BFB01-7809-4FE9-8794-C628B25E67D9}" dt="2023-03-23T09:51:20.594" v="3362"/>
          <ac:spMkLst>
            <pc:docMk/>
            <pc:sldMk cId="1930825744" sldId="1085"/>
            <ac:spMk id="22" creationId="{F545E954-7650-4A4A-B7F9-70E54B5DBC04}"/>
          </ac:spMkLst>
        </pc:spChg>
        <pc:spChg chg="mod">
          <ac:chgData name="Kitazawa Masakiyo" userId="2bf3742da7ad8ecb" providerId="LiveId" clId="{A27BFB01-7809-4FE9-8794-C628B25E67D9}" dt="2023-03-23T09:51:20.594" v="3362"/>
          <ac:spMkLst>
            <pc:docMk/>
            <pc:sldMk cId="1930825744" sldId="1085"/>
            <ac:spMk id="23" creationId="{CBB1A534-04AF-439F-A903-4FC528D774FC}"/>
          </ac:spMkLst>
        </pc:spChg>
        <pc:spChg chg="mod">
          <ac:chgData name="Kitazawa Masakiyo" userId="2bf3742da7ad8ecb" providerId="LiveId" clId="{A27BFB01-7809-4FE9-8794-C628B25E67D9}" dt="2023-03-23T09:51:20.594" v="3362"/>
          <ac:spMkLst>
            <pc:docMk/>
            <pc:sldMk cId="1930825744" sldId="1085"/>
            <ac:spMk id="24" creationId="{372E96FA-6868-4257-BB04-7158EAE56C39}"/>
          </ac:spMkLst>
        </pc:spChg>
        <pc:spChg chg="mod">
          <ac:chgData name="Kitazawa Masakiyo" userId="2bf3742da7ad8ecb" providerId="LiveId" clId="{A27BFB01-7809-4FE9-8794-C628B25E67D9}" dt="2023-03-23T09:51:20.594" v="3362"/>
          <ac:spMkLst>
            <pc:docMk/>
            <pc:sldMk cId="1930825744" sldId="1085"/>
            <ac:spMk id="25" creationId="{5B416AE8-58D5-41F4-97F2-DA5ABE929D3F}"/>
          </ac:spMkLst>
        </pc:spChg>
        <pc:spChg chg="mod">
          <ac:chgData name="Kitazawa Masakiyo" userId="2bf3742da7ad8ecb" providerId="LiveId" clId="{A27BFB01-7809-4FE9-8794-C628B25E67D9}" dt="2023-03-23T09:51:20.594" v="3362"/>
          <ac:spMkLst>
            <pc:docMk/>
            <pc:sldMk cId="1930825744" sldId="1085"/>
            <ac:spMk id="26" creationId="{9D9D7589-3A1C-4DF5-9BB1-C31FC5DF2871}"/>
          </ac:spMkLst>
        </pc:spChg>
        <pc:spChg chg="mod">
          <ac:chgData name="Kitazawa Masakiyo" userId="2bf3742da7ad8ecb" providerId="LiveId" clId="{A27BFB01-7809-4FE9-8794-C628B25E67D9}" dt="2023-03-23T09:51:20.594" v="3362"/>
          <ac:spMkLst>
            <pc:docMk/>
            <pc:sldMk cId="1930825744" sldId="1085"/>
            <ac:spMk id="27" creationId="{148AF9FF-20C9-4D93-9D37-5CEF8DF0608B}"/>
          </ac:spMkLst>
        </pc:spChg>
        <pc:spChg chg="mod">
          <ac:chgData name="Kitazawa Masakiyo" userId="2bf3742da7ad8ecb" providerId="LiveId" clId="{A27BFB01-7809-4FE9-8794-C628B25E67D9}" dt="2023-03-23T09:51:20.594" v="3362"/>
          <ac:spMkLst>
            <pc:docMk/>
            <pc:sldMk cId="1930825744" sldId="1085"/>
            <ac:spMk id="28" creationId="{77CD8121-08C7-4832-831B-1E68ADD77434}"/>
          </ac:spMkLst>
        </pc:spChg>
        <pc:spChg chg="mod">
          <ac:chgData name="Kitazawa Masakiyo" userId="2bf3742da7ad8ecb" providerId="LiveId" clId="{A27BFB01-7809-4FE9-8794-C628B25E67D9}" dt="2023-03-23T09:51:20.594" v="3362"/>
          <ac:spMkLst>
            <pc:docMk/>
            <pc:sldMk cId="1930825744" sldId="1085"/>
            <ac:spMk id="29" creationId="{48723146-F19F-4495-98C2-FCF8F9D703F5}"/>
          </ac:spMkLst>
        </pc:spChg>
        <pc:spChg chg="mod">
          <ac:chgData name="Kitazawa Masakiyo" userId="2bf3742da7ad8ecb" providerId="LiveId" clId="{A27BFB01-7809-4FE9-8794-C628B25E67D9}" dt="2023-03-23T09:51:20.594" v="3362"/>
          <ac:spMkLst>
            <pc:docMk/>
            <pc:sldMk cId="1930825744" sldId="1085"/>
            <ac:spMk id="30" creationId="{44DA3210-8CE8-430D-AD74-D91C87CA6A21}"/>
          </ac:spMkLst>
        </pc:spChg>
        <pc:spChg chg="mod">
          <ac:chgData name="Kitazawa Masakiyo" userId="2bf3742da7ad8ecb" providerId="LiveId" clId="{A27BFB01-7809-4FE9-8794-C628B25E67D9}" dt="2023-03-23T09:51:20.594" v="3362"/>
          <ac:spMkLst>
            <pc:docMk/>
            <pc:sldMk cId="1930825744" sldId="1085"/>
            <ac:spMk id="31" creationId="{DC075566-71FD-4341-BCAD-FF9846B3B80E}"/>
          </ac:spMkLst>
        </pc:spChg>
        <pc:spChg chg="mod">
          <ac:chgData name="Kitazawa Masakiyo" userId="2bf3742da7ad8ecb" providerId="LiveId" clId="{A27BFB01-7809-4FE9-8794-C628B25E67D9}" dt="2023-03-23T09:51:20.594" v="3362"/>
          <ac:spMkLst>
            <pc:docMk/>
            <pc:sldMk cId="1930825744" sldId="1085"/>
            <ac:spMk id="32" creationId="{BB08681B-8ADE-4AD3-B377-3F53BDB396E5}"/>
          </ac:spMkLst>
        </pc:spChg>
        <pc:spChg chg="mod">
          <ac:chgData name="Kitazawa Masakiyo" userId="2bf3742da7ad8ecb" providerId="LiveId" clId="{A27BFB01-7809-4FE9-8794-C628B25E67D9}" dt="2023-03-23T09:51:20.594" v="3362"/>
          <ac:spMkLst>
            <pc:docMk/>
            <pc:sldMk cId="1930825744" sldId="1085"/>
            <ac:spMk id="33" creationId="{9F794748-C100-46DF-A23E-6BD7B1688932}"/>
          </ac:spMkLst>
        </pc:spChg>
        <pc:spChg chg="mod">
          <ac:chgData name="Kitazawa Masakiyo" userId="2bf3742da7ad8ecb" providerId="LiveId" clId="{A27BFB01-7809-4FE9-8794-C628B25E67D9}" dt="2023-03-23T09:51:20.594" v="3362"/>
          <ac:spMkLst>
            <pc:docMk/>
            <pc:sldMk cId="1930825744" sldId="1085"/>
            <ac:spMk id="34" creationId="{5F88EA3A-CA49-4FFC-8733-61938E5224D9}"/>
          </ac:spMkLst>
        </pc:spChg>
        <pc:spChg chg="mod">
          <ac:chgData name="Kitazawa Masakiyo" userId="2bf3742da7ad8ecb" providerId="LiveId" clId="{A27BFB01-7809-4FE9-8794-C628B25E67D9}" dt="2023-03-23T09:51:20.594" v="3362"/>
          <ac:spMkLst>
            <pc:docMk/>
            <pc:sldMk cId="1930825744" sldId="1085"/>
            <ac:spMk id="35" creationId="{ED07B703-F3A5-4FAD-B29A-D5E2E6F84250}"/>
          </ac:spMkLst>
        </pc:spChg>
        <pc:spChg chg="mod">
          <ac:chgData name="Kitazawa Masakiyo" userId="2bf3742da7ad8ecb" providerId="LiveId" clId="{A27BFB01-7809-4FE9-8794-C628B25E67D9}" dt="2023-03-23T09:51:20.594" v="3362"/>
          <ac:spMkLst>
            <pc:docMk/>
            <pc:sldMk cId="1930825744" sldId="1085"/>
            <ac:spMk id="36" creationId="{8F25AC03-37D0-4449-A1F5-54BB4CE63E8B}"/>
          </ac:spMkLst>
        </pc:spChg>
        <pc:spChg chg="mod">
          <ac:chgData name="Kitazawa Masakiyo" userId="2bf3742da7ad8ecb" providerId="LiveId" clId="{A27BFB01-7809-4FE9-8794-C628B25E67D9}" dt="2023-03-23T09:51:20.594" v="3362"/>
          <ac:spMkLst>
            <pc:docMk/>
            <pc:sldMk cId="1930825744" sldId="1085"/>
            <ac:spMk id="37" creationId="{FC769857-63F7-49F2-8800-56233AD02B2F}"/>
          </ac:spMkLst>
        </pc:spChg>
        <pc:spChg chg="mod">
          <ac:chgData name="Kitazawa Masakiyo" userId="2bf3742da7ad8ecb" providerId="LiveId" clId="{A27BFB01-7809-4FE9-8794-C628B25E67D9}" dt="2023-03-23T09:51:20.594" v="3362"/>
          <ac:spMkLst>
            <pc:docMk/>
            <pc:sldMk cId="1930825744" sldId="1085"/>
            <ac:spMk id="38" creationId="{018D75B2-6F31-49A2-9DD9-EBCCB66E6EA3}"/>
          </ac:spMkLst>
        </pc:spChg>
        <pc:spChg chg="add del mod">
          <ac:chgData name="Kitazawa Masakiyo" userId="2bf3742da7ad8ecb" providerId="LiveId" clId="{A27BFB01-7809-4FE9-8794-C628B25E67D9}" dt="2023-03-23T09:52:13.151" v="3369"/>
          <ac:spMkLst>
            <pc:docMk/>
            <pc:sldMk cId="1930825744" sldId="1085"/>
            <ac:spMk id="117" creationId="{DE345E39-54D6-4A63-BB39-71FCCE926D05}"/>
          </ac:spMkLst>
        </pc:spChg>
        <pc:spChg chg="add del mod">
          <ac:chgData name="Kitazawa Masakiyo" userId="2bf3742da7ad8ecb" providerId="LiveId" clId="{A27BFB01-7809-4FE9-8794-C628B25E67D9}" dt="2023-03-23T09:52:13.151" v="3369"/>
          <ac:spMkLst>
            <pc:docMk/>
            <pc:sldMk cId="1930825744" sldId="1085"/>
            <ac:spMk id="118" creationId="{3072C549-E1BD-42A4-9447-3C2548758856}"/>
          </ac:spMkLst>
        </pc:spChg>
        <pc:spChg chg="add del mod">
          <ac:chgData name="Kitazawa Masakiyo" userId="2bf3742da7ad8ecb" providerId="LiveId" clId="{A27BFB01-7809-4FE9-8794-C628B25E67D9}" dt="2023-03-23T09:52:13.151" v="3369"/>
          <ac:spMkLst>
            <pc:docMk/>
            <pc:sldMk cId="1930825744" sldId="1085"/>
            <ac:spMk id="119" creationId="{322BB6A7-4AC5-4FF0-9DC5-DA2597EDA424}"/>
          </ac:spMkLst>
        </pc:spChg>
        <pc:spChg chg="add del mod">
          <ac:chgData name="Kitazawa Masakiyo" userId="2bf3742da7ad8ecb" providerId="LiveId" clId="{A27BFB01-7809-4FE9-8794-C628B25E67D9}" dt="2023-03-23T09:52:13.151" v="3369"/>
          <ac:spMkLst>
            <pc:docMk/>
            <pc:sldMk cId="1930825744" sldId="1085"/>
            <ac:spMk id="120" creationId="{3F06C58C-346B-4E11-B698-313067A92907}"/>
          </ac:spMkLst>
        </pc:spChg>
        <pc:spChg chg="add mod">
          <ac:chgData name="Kitazawa Masakiyo" userId="2bf3742da7ad8ecb" providerId="LiveId" clId="{A27BFB01-7809-4FE9-8794-C628B25E67D9}" dt="2023-03-23T11:59:19.634" v="6111" actId="1076"/>
          <ac:spMkLst>
            <pc:docMk/>
            <pc:sldMk cId="1930825744" sldId="1085"/>
            <ac:spMk id="121" creationId="{9A9DB45E-1E86-4A18-A958-7710CEA0658E}"/>
          </ac:spMkLst>
        </pc:spChg>
        <pc:spChg chg="add del mod">
          <ac:chgData name="Kitazawa Masakiyo" userId="2bf3742da7ad8ecb" providerId="LiveId" clId="{A27BFB01-7809-4FE9-8794-C628B25E67D9}" dt="2023-03-23T09:53:09.006" v="3411" actId="478"/>
          <ac:spMkLst>
            <pc:docMk/>
            <pc:sldMk cId="1930825744" sldId="1085"/>
            <ac:spMk id="122" creationId="{E2B4455C-40E1-4311-AB30-695DCC3690C0}"/>
          </ac:spMkLst>
        </pc:spChg>
        <pc:spChg chg="add del mod">
          <ac:chgData name="Kitazawa Masakiyo" userId="2bf3742da7ad8ecb" providerId="LiveId" clId="{A27BFB01-7809-4FE9-8794-C628B25E67D9}" dt="2023-03-23T09:52:47.972" v="3398" actId="478"/>
          <ac:spMkLst>
            <pc:docMk/>
            <pc:sldMk cId="1930825744" sldId="1085"/>
            <ac:spMk id="123" creationId="{35814BB9-809C-4019-8B0C-A9E7C081A327}"/>
          </ac:spMkLst>
        </pc:spChg>
        <pc:spChg chg="add mod ord">
          <ac:chgData name="Kitazawa Masakiyo" userId="2bf3742da7ad8ecb" providerId="LiveId" clId="{A27BFB01-7809-4FE9-8794-C628B25E67D9}" dt="2023-03-23T11:59:19.634" v="6111" actId="1076"/>
          <ac:spMkLst>
            <pc:docMk/>
            <pc:sldMk cId="1930825744" sldId="1085"/>
            <ac:spMk id="124" creationId="{DCABA333-A834-43F9-A5C1-03F0B9E69489}"/>
          </ac:spMkLst>
        </pc:spChg>
        <pc:spChg chg="add mod">
          <ac:chgData name="Kitazawa Masakiyo" userId="2bf3742da7ad8ecb" providerId="LiveId" clId="{A27BFB01-7809-4FE9-8794-C628B25E67D9}" dt="2023-03-23T11:59:19.634" v="6111" actId="1076"/>
          <ac:spMkLst>
            <pc:docMk/>
            <pc:sldMk cId="1930825744" sldId="1085"/>
            <ac:spMk id="125" creationId="{CA42EAD1-1B9D-4664-970A-7F11B025A0B0}"/>
          </ac:spMkLst>
        </pc:spChg>
        <pc:spChg chg="add mod ord">
          <ac:chgData name="Kitazawa Masakiyo" userId="2bf3742da7ad8ecb" providerId="LiveId" clId="{A27BFB01-7809-4FE9-8794-C628B25E67D9}" dt="2023-03-23T11:59:19.634" v="6111" actId="1076"/>
          <ac:spMkLst>
            <pc:docMk/>
            <pc:sldMk cId="1930825744" sldId="1085"/>
            <ac:spMk id="127" creationId="{1AA0D534-3B37-471D-A95B-EED6BB03A872}"/>
          </ac:spMkLst>
        </pc:spChg>
        <pc:spChg chg="add mod">
          <ac:chgData name="Kitazawa Masakiyo" userId="2bf3742da7ad8ecb" providerId="LiveId" clId="{A27BFB01-7809-4FE9-8794-C628B25E67D9}" dt="2023-03-23T11:59:35.462" v="6115" actId="122"/>
          <ac:spMkLst>
            <pc:docMk/>
            <pc:sldMk cId="1930825744" sldId="1085"/>
            <ac:spMk id="128" creationId="{D693C519-7B0D-45F0-BDA1-B2909B8C2468}"/>
          </ac:spMkLst>
        </pc:spChg>
        <pc:spChg chg="add mod">
          <ac:chgData name="Kitazawa Masakiyo" userId="2bf3742da7ad8ecb" providerId="LiveId" clId="{A27BFB01-7809-4FE9-8794-C628B25E67D9}" dt="2023-03-23T11:59:28.764" v="6113" actId="122"/>
          <ac:spMkLst>
            <pc:docMk/>
            <pc:sldMk cId="1930825744" sldId="1085"/>
            <ac:spMk id="129" creationId="{76B1285D-98FE-4C3F-A961-D5EFA4918117}"/>
          </ac:spMkLst>
        </pc:spChg>
        <pc:spChg chg="add mod">
          <ac:chgData name="Kitazawa Masakiyo" userId="2bf3742da7ad8ecb" providerId="LiveId" clId="{A27BFB01-7809-4FE9-8794-C628B25E67D9}" dt="2023-03-23T11:59:32.129" v="6114" actId="122"/>
          <ac:spMkLst>
            <pc:docMk/>
            <pc:sldMk cId="1930825744" sldId="1085"/>
            <ac:spMk id="130" creationId="{46777576-FFC7-4C9D-9A4C-89F3440B0687}"/>
          </ac:spMkLst>
        </pc:spChg>
        <pc:spChg chg="add del mod">
          <ac:chgData name="Kitazawa Masakiyo" userId="2bf3742da7ad8ecb" providerId="LiveId" clId="{A27BFB01-7809-4FE9-8794-C628B25E67D9}" dt="2023-03-23T09:58:18.593" v="3575" actId="478"/>
          <ac:spMkLst>
            <pc:docMk/>
            <pc:sldMk cId="1930825744" sldId="1085"/>
            <ac:spMk id="131" creationId="{1CB3B205-9013-4740-B6C5-9F945F533A4B}"/>
          </ac:spMkLst>
        </pc:spChg>
        <pc:spChg chg="add del mod">
          <ac:chgData name="Kitazawa Masakiyo" userId="2bf3742da7ad8ecb" providerId="LiveId" clId="{A27BFB01-7809-4FE9-8794-C628B25E67D9}" dt="2023-03-23T10:04:39.995" v="3754" actId="478"/>
          <ac:spMkLst>
            <pc:docMk/>
            <pc:sldMk cId="1930825744" sldId="1085"/>
            <ac:spMk id="132" creationId="{7C7382A0-36F6-4A17-B286-C56A59FDC841}"/>
          </ac:spMkLst>
        </pc:spChg>
        <pc:spChg chg="add del mod">
          <ac:chgData name="Kitazawa Masakiyo" userId="2bf3742da7ad8ecb" providerId="LiveId" clId="{A27BFB01-7809-4FE9-8794-C628B25E67D9}" dt="2023-03-23T23:53:24.833" v="7744" actId="1076"/>
          <ac:spMkLst>
            <pc:docMk/>
            <pc:sldMk cId="1930825744" sldId="1085"/>
            <ac:spMk id="133" creationId="{5A34C8AE-300A-4E9D-8BC0-BCDD8ACB1F57}"/>
          </ac:spMkLst>
        </pc:spChg>
        <pc:spChg chg="add del mod">
          <ac:chgData name="Kitazawa Masakiyo" userId="2bf3742da7ad8ecb" providerId="LiveId" clId="{A27BFB01-7809-4FE9-8794-C628B25E67D9}" dt="2023-03-23T10:05:05.444" v="3757" actId="478"/>
          <ac:spMkLst>
            <pc:docMk/>
            <pc:sldMk cId="1930825744" sldId="1085"/>
            <ac:spMk id="134" creationId="{83A4EB5C-1E50-4DC4-B670-14E14A8DF19C}"/>
          </ac:spMkLst>
        </pc:spChg>
        <pc:spChg chg="add del mod">
          <ac:chgData name="Kitazawa Masakiyo" userId="2bf3742da7ad8ecb" providerId="LiveId" clId="{A27BFB01-7809-4FE9-8794-C628B25E67D9}" dt="2023-03-23T10:02:39.761" v="3674" actId="478"/>
          <ac:spMkLst>
            <pc:docMk/>
            <pc:sldMk cId="1930825744" sldId="1085"/>
            <ac:spMk id="135" creationId="{CF6E091C-6A42-4FED-A6EC-B2F2ECB0BDB7}"/>
          </ac:spMkLst>
        </pc:spChg>
        <pc:spChg chg="add del mod">
          <ac:chgData name="Kitazawa Masakiyo" userId="2bf3742da7ad8ecb" providerId="LiveId" clId="{A27BFB01-7809-4FE9-8794-C628B25E67D9}" dt="2023-03-23T10:04:39.995" v="3754" actId="478"/>
          <ac:spMkLst>
            <pc:docMk/>
            <pc:sldMk cId="1930825744" sldId="1085"/>
            <ac:spMk id="136" creationId="{042EE955-7352-4C03-9FC6-68365A89FAEB}"/>
          </ac:spMkLst>
        </pc:spChg>
        <pc:spChg chg="add del mod">
          <ac:chgData name="Kitazawa Masakiyo" userId="2bf3742da7ad8ecb" providerId="LiveId" clId="{A27BFB01-7809-4FE9-8794-C628B25E67D9}" dt="2023-03-23T10:04:39.995" v="3754" actId="478"/>
          <ac:spMkLst>
            <pc:docMk/>
            <pc:sldMk cId="1930825744" sldId="1085"/>
            <ac:spMk id="137" creationId="{76647409-E3BD-4052-AB9C-4F58D81A0133}"/>
          </ac:spMkLst>
        </pc:spChg>
        <pc:spChg chg="add del mod">
          <ac:chgData name="Kitazawa Masakiyo" userId="2bf3742da7ad8ecb" providerId="LiveId" clId="{A27BFB01-7809-4FE9-8794-C628B25E67D9}" dt="2023-03-23T12:00:04.166" v="6116" actId="21"/>
          <ac:spMkLst>
            <pc:docMk/>
            <pc:sldMk cId="1930825744" sldId="1085"/>
            <ac:spMk id="138" creationId="{7B47ED6F-F031-4821-9EAF-9CE1FFC13068}"/>
          </ac:spMkLst>
        </pc:spChg>
        <pc:spChg chg="add del mod">
          <ac:chgData name="Kitazawa Masakiyo" userId="2bf3742da7ad8ecb" providerId="LiveId" clId="{A27BFB01-7809-4FE9-8794-C628B25E67D9}" dt="2023-03-23T12:04:00.064" v="6161" actId="478"/>
          <ac:spMkLst>
            <pc:docMk/>
            <pc:sldMk cId="1930825744" sldId="1085"/>
            <ac:spMk id="139" creationId="{6D9360DC-4373-4BAB-AC85-000AB69B8FFB}"/>
          </ac:spMkLst>
        </pc:spChg>
        <pc:spChg chg="add mod">
          <ac:chgData name="Kitazawa Masakiyo" userId="2bf3742da7ad8ecb" providerId="LiveId" clId="{A27BFB01-7809-4FE9-8794-C628B25E67D9}" dt="2023-03-23T12:07:22.636" v="6229" actId="164"/>
          <ac:spMkLst>
            <pc:docMk/>
            <pc:sldMk cId="1930825744" sldId="1085"/>
            <ac:spMk id="140" creationId="{DEBE83FA-C990-4B72-9529-96B47CCB314D}"/>
          </ac:spMkLst>
        </pc:spChg>
        <pc:spChg chg="add mod">
          <ac:chgData name="Kitazawa Masakiyo" userId="2bf3742da7ad8ecb" providerId="LiveId" clId="{A27BFB01-7809-4FE9-8794-C628B25E67D9}" dt="2023-03-23T13:08:11.737" v="7595" actId="20577"/>
          <ac:spMkLst>
            <pc:docMk/>
            <pc:sldMk cId="1930825744" sldId="1085"/>
            <ac:spMk id="141" creationId="{6B89E05F-B6B5-4171-816B-18229F508672}"/>
          </ac:spMkLst>
        </pc:spChg>
        <pc:spChg chg="add mod">
          <ac:chgData name="Kitazawa Masakiyo" userId="2bf3742da7ad8ecb" providerId="LiveId" clId="{A27BFB01-7809-4FE9-8794-C628B25E67D9}" dt="2023-03-23T12:01:15.802" v="6134" actId="1076"/>
          <ac:spMkLst>
            <pc:docMk/>
            <pc:sldMk cId="1930825744" sldId="1085"/>
            <ac:spMk id="142" creationId="{906C81EE-651F-4157-8F71-E93643A9B3C5}"/>
          </ac:spMkLst>
        </pc:spChg>
        <pc:spChg chg="add mod ord">
          <ac:chgData name="Kitazawa Masakiyo" userId="2bf3742da7ad8ecb" providerId="LiveId" clId="{A27BFB01-7809-4FE9-8794-C628B25E67D9}" dt="2023-03-23T12:01:11.771" v="6133" actId="1076"/>
          <ac:spMkLst>
            <pc:docMk/>
            <pc:sldMk cId="1930825744" sldId="1085"/>
            <ac:spMk id="143" creationId="{1C230E97-F61D-46DF-B670-65E7DCCE34E6}"/>
          </ac:spMkLst>
        </pc:spChg>
        <pc:spChg chg="add mod">
          <ac:chgData name="Kitazawa Masakiyo" userId="2bf3742da7ad8ecb" providerId="LiveId" clId="{A27BFB01-7809-4FE9-8794-C628B25E67D9}" dt="2023-03-23T11:56:23.249" v="6084" actId="14100"/>
          <ac:spMkLst>
            <pc:docMk/>
            <pc:sldMk cId="1930825744" sldId="1085"/>
            <ac:spMk id="145" creationId="{468B26C7-0E70-4CD7-B4D6-0D60D2BDBAD8}"/>
          </ac:spMkLst>
        </pc:spChg>
        <pc:spChg chg="add mod">
          <ac:chgData name="Kitazawa Masakiyo" userId="2bf3742da7ad8ecb" providerId="LiveId" clId="{A27BFB01-7809-4FE9-8794-C628B25E67D9}" dt="2023-03-24T02:45:43.315" v="7877" actId="20578"/>
          <ac:spMkLst>
            <pc:docMk/>
            <pc:sldMk cId="1930825744" sldId="1085"/>
            <ac:spMk id="147" creationId="{1E4EE99D-E0E8-4291-B8D7-30467FA11CFB}"/>
          </ac:spMkLst>
        </pc:spChg>
        <pc:spChg chg="add mod">
          <ac:chgData name="Kitazawa Masakiyo" userId="2bf3742da7ad8ecb" providerId="LiveId" clId="{A27BFB01-7809-4FE9-8794-C628B25E67D9}" dt="2023-03-23T12:00:54.439" v="6129" actId="1076"/>
          <ac:spMkLst>
            <pc:docMk/>
            <pc:sldMk cId="1930825744" sldId="1085"/>
            <ac:spMk id="148" creationId="{8D344410-802B-408A-B694-66F3F182000F}"/>
          </ac:spMkLst>
        </pc:spChg>
        <pc:spChg chg="add del mod">
          <ac:chgData name="Kitazawa Masakiyo" userId="2bf3742da7ad8ecb" providerId="LiveId" clId="{A27BFB01-7809-4FE9-8794-C628B25E67D9}" dt="2023-03-23T12:01:56.659" v="6137" actId="478"/>
          <ac:spMkLst>
            <pc:docMk/>
            <pc:sldMk cId="1930825744" sldId="1085"/>
            <ac:spMk id="149" creationId="{CCBB9F94-AF74-4F0A-B92E-C502C3680DBA}"/>
          </ac:spMkLst>
        </pc:spChg>
        <pc:spChg chg="add mod ord">
          <ac:chgData name="Kitazawa Masakiyo" userId="2bf3742da7ad8ecb" providerId="LiveId" clId="{A27BFB01-7809-4FE9-8794-C628B25E67D9}" dt="2023-03-23T12:07:22.636" v="6229" actId="164"/>
          <ac:spMkLst>
            <pc:docMk/>
            <pc:sldMk cId="1930825744" sldId="1085"/>
            <ac:spMk id="150" creationId="{58E0303E-67C3-407F-8F21-C252472E66E2}"/>
          </ac:spMkLst>
        </pc:spChg>
        <pc:spChg chg="add del mod">
          <ac:chgData name="Kitazawa Masakiyo" userId="2bf3742da7ad8ecb" providerId="LiveId" clId="{A27BFB01-7809-4FE9-8794-C628B25E67D9}" dt="2023-03-23T12:02:26.201" v="6140" actId="478"/>
          <ac:spMkLst>
            <pc:docMk/>
            <pc:sldMk cId="1930825744" sldId="1085"/>
            <ac:spMk id="151" creationId="{8E72A4F1-6D89-40DF-8E64-A992F52B8383}"/>
          </ac:spMkLst>
        </pc:spChg>
        <pc:spChg chg="add mod ord">
          <ac:chgData name="Kitazawa Masakiyo" userId="2bf3742da7ad8ecb" providerId="LiveId" clId="{A27BFB01-7809-4FE9-8794-C628B25E67D9}" dt="2023-03-23T13:08:11.737" v="7595" actId="20577"/>
          <ac:spMkLst>
            <pc:docMk/>
            <pc:sldMk cId="1930825744" sldId="1085"/>
            <ac:spMk id="152" creationId="{95F411C2-7828-458E-A8D5-D37C774DE75F}"/>
          </ac:spMkLst>
        </pc:spChg>
        <pc:grpChg chg="add del mod">
          <ac:chgData name="Kitazawa Masakiyo" userId="2bf3742da7ad8ecb" providerId="LiveId" clId="{A27BFB01-7809-4FE9-8794-C628B25E67D9}" dt="2023-03-23T11:56:25.601" v="6085" actId="21"/>
          <ac:grpSpMkLst>
            <pc:docMk/>
            <pc:sldMk cId="1930825744" sldId="1085"/>
            <ac:grpSpMk id="5" creationId="{DD4EED42-684A-4721-8176-B2C5E21E72F3}"/>
          </ac:grpSpMkLst>
        </pc:grpChg>
        <pc:grpChg chg="mod">
          <ac:chgData name="Kitazawa Masakiyo" userId="2bf3742da7ad8ecb" providerId="LiveId" clId="{A27BFB01-7809-4FE9-8794-C628B25E67D9}" dt="2023-03-23T09:51:20.594" v="3362"/>
          <ac:grpSpMkLst>
            <pc:docMk/>
            <pc:sldMk cId="1930825744" sldId="1085"/>
            <ac:grpSpMk id="6" creationId="{2C69A23E-7730-479D-BC7A-656DAD78101F}"/>
          </ac:grpSpMkLst>
        </pc:grpChg>
        <pc:grpChg chg="mod">
          <ac:chgData name="Kitazawa Masakiyo" userId="2bf3742da7ad8ecb" providerId="LiveId" clId="{A27BFB01-7809-4FE9-8794-C628B25E67D9}" dt="2023-03-23T09:51:20.594" v="3362"/>
          <ac:grpSpMkLst>
            <pc:docMk/>
            <pc:sldMk cId="1930825744" sldId="1085"/>
            <ac:grpSpMk id="7" creationId="{050A84CA-12DA-4A60-A8BB-381083174FDC}"/>
          </ac:grpSpMkLst>
        </pc:grpChg>
        <pc:grpChg chg="mod">
          <ac:chgData name="Kitazawa Masakiyo" userId="2bf3742da7ad8ecb" providerId="LiveId" clId="{A27BFB01-7809-4FE9-8794-C628B25E67D9}" dt="2023-03-23T09:51:20.594" v="3362"/>
          <ac:grpSpMkLst>
            <pc:docMk/>
            <pc:sldMk cId="1930825744" sldId="1085"/>
            <ac:grpSpMk id="8" creationId="{E481D701-2128-466E-A678-DAC5C9593D1F}"/>
          </ac:grpSpMkLst>
        </pc:grpChg>
        <pc:grpChg chg="mod">
          <ac:chgData name="Kitazawa Masakiyo" userId="2bf3742da7ad8ecb" providerId="LiveId" clId="{A27BFB01-7809-4FE9-8794-C628B25E67D9}" dt="2023-03-23T09:51:20.594" v="3362"/>
          <ac:grpSpMkLst>
            <pc:docMk/>
            <pc:sldMk cId="1930825744" sldId="1085"/>
            <ac:grpSpMk id="9" creationId="{6DE84621-B97D-4F05-A8AA-438B1355B03B}"/>
          </ac:grpSpMkLst>
        </pc:grpChg>
        <pc:grpChg chg="mod">
          <ac:chgData name="Kitazawa Masakiyo" userId="2bf3742da7ad8ecb" providerId="LiveId" clId="{A27BFB01-7809-4FE9-8794-C628B25E67D9}" dt="2023-03-23T09:51:20.594" v="3362"/>
          <ac:grpSpMkLst>
            <pc:docMk/>
            <pc:sldMk cId="1930825744" sldId="1085"/>
            <ac:grpSpMk id="10" creationId="{B523024E-C6CA-42B0-A271-91E84F0065CB}"/>
          </ac:grpSpMkLst>
        </pc:grpChg>
        <pc:grpChg chg="mod">
          <ac:chgData name="Kitazawa Masakiyo" userId="2bf3742da7ad8ecb" providerId="LiveId" clId="{A27BFB01-7809-4FE9-8794-C628B25E67D9}" dt="2023-03-23T09:51:20.594" v="3362"/>
          <ac:grpSpMkLst>
            <pc:docMk/>
            <pc:sldMk cId="1930825744" sldId="1085"/>
            <ac:grpSpMk id="11" creationId="{2ECCAC77-1E83-4DF4-93FC-C8E43A3A542E}"/>
          </ac:grpSpMkLst>
        </pc:grpChg>
        <pc:grpChg chg="mod">
          <ac:chgData name="Kitazawa Masakiyo" userId="2bf3742da7ad8ecb" providerId="LiveId" clId="{A27BFB01-7809-4FE9-8794-C628B25E67D9}" dt="2023-03-23T09:51:20.594" v="3362"/>
          <ac:grpSpMkLst>
            <pc:docMk/>
            <pc:sldMk cId="1930825744" sldId="1085"/>
            <ac:grpSpMk id="12" creationId="{9F5E8AFE-46C1-4DA2-A14D-A2B726BCBB04}"/>
          </ac:grpSpMkLst>
        </pc:grpChg>
        <pc:grpChg chg="add mod">
          <ac:chgData name="Kitazawa Masakiyo" userId="2bf3742da7ad8ecb" providerId="LiveId" clId="{A27BFB01-7809-4FE9-8794-C628B25E67D9}" dt="2023-03-23T13:08:11.737" v="7595" actId="20577"/>
          <ac:grpSpMkLst>
            <pc:docMk/>
            <pc:sldMk cId="1930825744" sldId="1085"/>
            <ac:grpSpMk id="153" creationId="{B057FD21-941F-487D-8422-3F7DBB5CD88A}"/>
          </ac:grpSpMkLst>
        </pc:grpChg>
        <pc:grpChg chg="add mod">
          <ac:chgData name="Kitazawa Masakiyo" userId="2bf3742da7ad8ecb" providerId="LiveId" clId="{A27BFB01-7809-4FE9-8794-C628B25E67D9}" dt="2023-03-23T12:07:22.636" v="6229" actId="164"/>
          <ac:grpSpMkLst>
            <pc:docMk/>
            <pc:sldMk cId="1930825744" sldId="1085"/>
            <ac:grpSpMk id="154" creationId="{EDA96612-C495-4407-AC4C-B2BD2C1D7378}"/>
          </ac:grpSpMkLst>
        </pc:grpChg>
        <pc:picChg chg="add del mod">
          <ac:chgData name="Kitazawa Masakiyo" userId="2bf3742da7ad8ecb" providerId="LiveId" clId="{A27BFB01-7809-4FE9-8794-C628B25E67D9}" dt="2023-03-23T11:46:47.265" v="6007" actId="478"/>
          <ac:picMkLst>
            <pc:docMk/>
            <pc:sldMk cId="1930825744" sldId="1085"/>
            <ac:picMk id="126" creationId="{02BE5CFB-9997-4AAE-88F5-DF2AADD374CA}"/>
          </ac:picMkLst>
        </pc:picChg>
        <pc:picChg chg="add mod ord">
          <ac:chgData name="Kitazawa Masakiyo" userId="2bf3742da7ad8ecb" providerId="LiveId" clId="{A27BFB01-7809-4FE9-8794-C628B25E67D9}" dt="2023-03-23T11:59:19.634" v="6111" actId="1076"/>
          <ac:picMkLst>
            <pc:docMk/>
            <pc:sldMk cId="1930825744" sldId="1085"/>
            <ac:picMk id="144" creationId="{BD1ACE04-32FD-4BD2-86B4-D296EE242A01}"/>
          </ac:picMkLst>
        </pc:picChg>
        <pc:picChg chg="add mod">
          <ac:chgData name="Kitazawa Masakiyo" userId="2bf3742da7ad8ecb" providerId="LiveId" clId="{A27BFB01-7809-4FE9-8794-C628B25E67D9}" dt="2023-03-23T11:59:19.634" v="6111" actId="1076"/>
          <ac:picMkLst>
            <pc:docMk/>
            <pc:sldMk cId="1930825744" sldId="1085"/>
            <ac:picMk id="146" creationId="{7148A4EC-16B8-4233-B50E-32FC15F9E9C3}"/>
          </ac:picMkLst>
        </pc:picChg>
        <pc:cxnChg chg="mod">
          <ac:chgData name="Kitazawa Masakiyo" userId="2bf3742da7ad8ecb" providerId="LiveId" clId="{A27BFB01-7809-4FE9-8794-C628B25E67D9}" dt="2023-03-23T09:51:20.594" v="3362"/>
          <ac:cxnSpMkLst>
            <pc:docMk/>
            <pc:sldMk cId="1930825744" sldId="1085"/>
            <ac:cxnSpMk id="39" creationId="{1F2F431E-89E6-4930-8F1D-F89DDF69F692}"/>
          </ac:cxnSpMkLst>
        </pc:cxnChg>
        <pc:cxnChg chg="mod">
          <ac:chgData name="Kitazawa Masakiyo" userId="2bf3742da7ad8ecb" providerId="LiveId" clId="{A27BFB01-7809-4FE9-8794-C628B25E67D9}" dt="2023-03-23T09:51:20.594" v="3362"/>
          <ac:cxnSpMkLst>
            <pc:docMk/>
            <pc:sldMk cId="1930825744" sldId="1085"/>
            <ac:cxnSpMk id="40" creationId="{198787F5-A47E-4B2F-AE6C-C75575ED1E20}"/>
          </ac:cxnSpMkLst>
        </pc:cxnChg>
        <pc:cxnChg chg="mod">
          <ac:chgData name="Kitazawa Masakiyo" userId="2bf3742da7ad8ecb" providerId="LiveId" clId="{A27BFB01-7809-4FE9-8794-C628B25E67D9}" dt="2023-03-23T09:51:20.594" v="3362"/>
          <ac:cxnSpMkLst>
            <pc:docMk/>
            <pc:sldMk cId="1930825744" sldId="1085"/>
            <ac:cxnSpMk id="41" creationId="{18373F1F-1210-426B-BEC3-DF56F50577EA}"/>
          </ac:cxnSpMkLst>
        </pc:cxnChg>
        <pc:cxnChg chg="mod">
          <ac:chgData name="Kitazawa Masakiyo" userId="2bf3742da7ad8ecb" providerId="LiveId" clId="{A27BFB01-7809-4FE9-8794-C628B25E67D9}" dt="2023-03-23T09:51:20.594" v="3362"/>
          <ac:cxnSpMkLst>
            <pc:docMk/>
            <pc:sldMk cId="1930825744" sldId="1085"/>
            <ac:cxnSpMk id="42" creationId="{6A33D262-B0C3-4C7D-B51E-7FEE438B05F9}"/>
          </ac:cxnSpMkLst>
        </pc:cxnChg>
        <pc:cxnChg chg="mod">
          <ac:chgData name="Kitazawa Masakiyo" userId="2bf3742da7ad8ecb" providerId="LiveId" clId="{A27BFB01-7809-4FE9-8794-C628B25E67D9}" dt="2023-03-23T09:51:20.594" v="3362"/>
          <ac:cxnSpMkLst>
            <pc:docMk/>
            <pc:sldMk cId="1930825744" sldId="1085"/>
            <ac:cxnSpMk id="43" creationId="{C0314591-53D7-442A-A191-2E0D749DF7C5}"/>
          </ac:cxnSpMkLst>
        </pc:cxnChg>
        <pc:cxnChg chg="mod">
          <ac:chgData name="Kitazawa Masakiyo" userId="2bf3742da7ad8ecb" providerId="LiveId" clId="{A27BFB01-7809-4FE9-8794-C628B25E67D9}" dt="2023-03-23T09:51:20.594" v="3362"/>
          <ac:cxnSpMkLst>
            <pc:docMk/>
            <pc:sldMk cId="1930825744" sldId="1085"/>
            <ac:cxnSpMk id="44" creationId="{E6F4FBA6-F403-48F4-9F9E-FC6492CE799D}"/>
          </ac:cxnSpMkLst>
        </pc:cxnChg>
        <pc:cxnChg chg="mod">
          <ac:chgData name="Kitazawa Masakiyo" userId="2bf3742da7ad8ecb" providerId="LiveId" clId="{A27BFB01-7809-4FE9-8794-C628B25E67D9}" dt="2023-03-23T09:51:20.594" v="3362"/>
          <ac:cxnSpMkLst>
            <pc:docMk/>
            <pc:sldMk cId="1930825744" sldId="1085"/>
            <ac:cxnSpMk id="45" creationId="{7D3CCC7B-3451-4F4A-85CD-AB36C2EADDCE}"/>
          </ac:cxnSpMkLst>
        </pc:cxnChg>
        <pc:cxnChg chg="mod">
          <ac:chgData name="Kitazawa Masakiyo" userId="2bf3742da7ad8ecb" providerId="LiveId" clId="{A27BFB01-7809-4FE9-8794-C628B25E67D9}" dt="2023-03-23T09:51:20.594" v="3362"/>
          <ac:cxnSpMkLst>
            <pc:docMk/>
            <pc:sldMk cId="1930825744" sldId="1085"/>
            <ac:cxnSpMk id="46" creationId="{F005529F-8295-4F2B-B5D2-AE9866CCD6E3}"/>
          </ac:cxnSpMkLst>
        </pc:cxnChg>
        <pc:cxnChg chg="mod">
          <ac:chgData name="Kitazawa Masakiyo" userId="2bf3742da7ad8ecb" providerId="LiveId" clId="{A27BFB01-7809-4FE9-8794-C628B25E67D9}" dt="2023-03-23T09:51:20.594" v="3362"/>
          <ac:cxnSpMkLst>
            <pc:docMk/>
            <pc:sldMk cId="1930825744" sldId="1085"/>
            <ac:cxnSpMk id="47" creationId="{820FB946-6EF2-4D73-B1A5-E504D20BF666}"/>
          </ac:cxnSpMkLst>
        </pc:cxnChg>
        <pc:cxnChg chg="mod">
          <ac:chgData name="Kitazawa Masakiyo" userId="2bf3742da7ad8ecb" providerId="LiveId" clId="{A27BFB01-7809-4FE9-8794-C628B25E67D9}" dt="2023-03-23T09:51:20.594" v="3362"/>
          <ac:cxnSpMkLst>
            <pc:docMk/>
            <pc:sldMk cId="1930825744" sldId="1085"/>
            <ac:cxnSpMk id="48" creationId="{B9DF812E-7E9F-4A71-B7A2-12AC829DE4B0}"/>
          </ac:cxnSpMkLst>
        </pc:cxnChg>
        <pc:cxnChg chg="mod">
          <ac:chgData name="Kitazawa Masakiyo" userId="2bf3742da7ad8ecb" providerId="LiveId" clId="{A27BFB01-7809-4FE9-8794-C628B25E67D9}" dt="2023-03-23T09:51:20.594" v="3362"/>
          <ac:cxnSpMkLst>
            <pc:docMk/>
            <pc:sldMk cId="1930825744" sldId="1085"/>
            <ac:cxnSpMk id="49" creationId="{6C8B6D64-2761-4315-BAC8-5B23E5EDE3E8}"/>
          </ac:cxnSpMkLst>
        </pc:cxnChg>
        <pc:cxnChg chg="mod">
          <ac:chgData name="Kitazawa Masakiyo" userId="2bf3742da7ad8ecb" providerId="LiveId" clId="{A27BFB01-7809-4FE9-8794-C628B25E67D9}" dt="2023-03-23T09:51:20.594" v="3362"/>
          <ac:cxnSpMkLst>
            <pc:docMk/>
            <pc:sldMk cId="1930825744" sldId="1085"/>
            <ac:cxnSpMk id="50" creationId="{8F02B4BB-9630-48A7-B17F-DDC807209898}"/>
          </ac:cxnSpMkLst>
        </pc:cxnChg>
        <pc:cxnChg chg="mod">
          <ac:chgData name="Kitazawa Masakiyo" userId="2bf3742da7ad8ecb" providerId="LiveId" clId="{A27BFB01-7809-4FE9-8794-C628B25E67D9}" dt="2023-03-23T09:51:20.594" v="3362"/>
          <ac:cxnSpMkLst>
            <pc:docMk/>
            <pc:sldMk cId="1930825744" sldId="1085"/>
            <ac:cxnSpMk id="51" creationId="{1A41B3AA-9647-43C6-869D-39DE3DD40EC4}"/>
          </ac:cxnSpMkLst>
        </pc:cxnChg>
        <pc:cxnChg chg="mod">
          <ac:chgData name="Kitazawa Masakiyo" userId="2bf3742da7ad8ecb" providerId="LiveId" clId="{A27BFB01-7809-4FE9-8794-C628B25E67D9}" dt="2023-03-23T09:51:20.594" v="3362"/>
          <ac:cxnSpMkLst>
            <pc:docMk/>
            <pc:sldMk cId="1930825744" sldId="1085"/>
            <ac:cxnSpMk id="52" creationId="{AA29F0D3-BD22-4FCB-9751-87BE41FEEF0A}"/>
          </ac:cxnSpMkLst>
        </pc:cxnChg>
        <pc:cxnChg chg="mod">
          <ac:chgData name="Kitazawa Masakiyo" userId="2bf3742da7ad8ecb" providerId="LiveId" clId="{A27BFB01-7809-4FE9-8794-C628B25E67D9}" dt="2023-03-23T09:51:20.594" v="3362"/>
          <ac:cxnSpMkLst>
            <pc:docMk/>
            <pc:sldMk cId="1930825744" sldId="1085"/>
            <ac:cxnSpMk id="53" creationId="{C043595E-011C-4159-8278-2F578CA92C6C}"/>
          </ac:cxnSpMkLst>
        </pc:cxnChg>
        <pc:cxnChg chg="mod">
          <ac:chgData name="Kitazawa Masakiyo" userId="2bf3742da7ad8ecb" providerId="LiveId" clId="{A27BFB01-7809-4FE9-8794-C628B25E67D9}" dt="2023-03-23T09:51:20.594" v="3362"/>
          <ac:cxnSpMkLst>
            <pc:docMk/>
            <pc:sldMk cId="1930825744" sldId="1085"/>
            <ac:cxnSpMk id="54" creationId="{D5DF1ABE-2D40-4BE9-9612-B7044A19A5DF}"/>
          </ac:cxnSpMkLst>
        </pc:cxnChg>
        <pc:cxnChg chg="mod">
          <ac:chgData name="Kitazawa Masakiyo" userId="2bf3742da7ad8ecb" providerId="LiveId" clId="{A27BFB01-7809-4FE9-8794-C628B25E67D9}" dt="2023-03-23T09:51:20.594" v="3362"/>
          <ac:cxnSpMkLst>
            <pc:docMk/>
            <pc:sldMk cId="1930825744" sldId="1085"/>
            <ac:cxnSpMk id="55" creationId="{01920AF0-88BC-439B-944E-C7E64A331203}"/>
          </ac:cxnSpMkLst>
        </pc:cxnChg>
        <pc:cxnChg chg="mod">
          <ac:chgData name="Kitazawa Masakiyo" userId="2bf3742da7ad8ecb" providerId="LiveId" clId="{A27BFB01-7809-4FE9-8794-C628B25E67D9}" dt="2023-03-23T09:51:20.594" v="3362"/>
          <ac:cxnSpMkLst>
            <pc:docMk/>
            <pc:sldMk cId="1930825744" sldId="1085"/>
            <ac:cxnSpMk id="56" creationId="{E925D11F-45D5-4429-9D9C-E3B40287EC42}"/>
          </ac:cxnSpMkLst>
        </pc:cxnChg>
        <pc:cxnChg chg="mod">
          <ac:chgData name="Kitazawa Masakiyo" userId="2bf3742da7ad8ecb" providerId="LiveId" clId="{A27BFB01-7809-4FE9-8794-C628B25E67D9}" dt="2023-03-23T09:51:20.594" v="3362"/>
          <ac:cxnSpMkLst>
            <pc:docMk/>
            <pc:sldMk cId="1930825744" sldId="1085"/>
            <ac:cxnSpMk id="57" creationId="{9B2E92B5-9A2A-493C-AEDD-C88361559A52}"/>
          </ac:cxnSpMkLst>
        </pc:cxnChg>
        <pc:cxnChg chg="mod">
          <ac:chgData name="Kitazawa Masakiyo" userId="2bf3742da7ad8ecb" providerId="LiveId" clId="{A27BFB01-7809-4FE9-8794-C628B25E67D9}" dt="2023-03-23T09:51:20.594" v="3362"/>
          <ac:cxnSpMkLst>
            <pc:docMk/>
            <pc:sldMk cId="1930825744" sldId="1085"/>
            <ac:cxnSpMk id="58" creationId="{29391561-FF5E-4929-9860-3AED9730F6CD}"/>
          </ac:cxnSpMkLst>
        </pc:cxnChg>
        <pc:cxnChg chg="mod">
          <ac:chgData name="Kitazawa Masakiyo" userId="2bf3742da7ad8ecb" providerId="LiveId" clId="{A27BFB01-7809-4FE9-8794-C628B25E67D9}" dt="2023-03-23T09:51:20.594" v="3362"/>
          <ac:cxnSpMkLst>
            <pc:docMk/>
            <pc:sldMk cId="1930825744" sldId="1085"/>
            <ac:cxnSpMk id="59" creationId="{33B16C6F-A2C7-492F-A32A-46CD9367721B}"/>
          </ac:cxnSpMkLst>
        </pc:cxnChg>
        <pc:cxnChg chg="mod">
          <ac:chgData name="Kitazawa Masakiyo" userId="2bf3742da7ad8ecb" providerId="LiveId" clId="{A27BFB01-7809-4FE9-8794-C628B25E67D9}" dt="2023-03-23T09:51:20.594" v="3362"/>
          <ac:cxnSpMkLst>
            <pc:docMk/>
            <pc:sldMk cId="1930825744" sldId="1085"/>
            <ac:cxnSpMk id="60" creationId="{D398ECBC-9DD3-43D8-9F2B-A33D8D91C4BA}"/>
          </ac:cxnSpMkLst>
        </pc:cxnChg>
        <pc:cxnChg chg="mod">
          <ac:chgData name="Kitazawa Masakiyo" userId="2bf3742da7ad8ecb" providerId="LiveId" clId="{A27BFB01-7809-4FE9-8794-C628B25E67D9}" dt="2023-03-23T09:51:20.594" v="3362"/>
          <ac:cxnSpMkLst>
            <pc:docMk/>
            <pc:sldMk cId="1930825744" sldId="1085"/>
            <ac:cxnSpMk id="61" creationId="{F53D27C1-1D32-447D-8C15-9AD3DD7252B7}"/>
          </ac:cxnSpMkLst>
        </pc:cxnChg>
        <pc:cxnChg chg="mod">
          <ac:chgData name="Kitazawa Masakiyo" userId="2bf3742da7ad8ecb" providerId="LiveId" clId="{A27BFB01-7809-4FE9-8794-C628B25E67D9}" dt="2023-03-23T09:51:20.594" v="3362"/>
          <ac:cxnSpMkLst>
            <pc:docMk/>
            <pc:sldMk cId="1930825744" sldId="1085"/>
            <ac:cxnSpMk id="62" creationId="{1AF5FC96-8BBE-4904-9368-615B1D0059FE}"/>
          </ac:cxnSpMkLst>
        </pc:cxnChg>
        <pc:cxnChg chg="mod">
          <ac:chgData name="Kitazawa Masakiyo" userId="2bf3742da7ad8ecb" providerId="LiveId" clId="{A27BFB01-7809-4FE9-8794-C628B25E67D9}" dt="2023-03-23T09:51:20.594" v="3362"/>
          <ac:cxnSpMkLst>
            <pc:docMk/>
            <pc:sldMk cId="1930825744" sldId="1085"/>
            <ac:cxnSpMk id="63" creationId="{04EEB4A0-0FD2-4E96-BF94-D4254FCBE0E7}"/>
          </ac:cxnSpMkLst>
        </pc:cxnChg>
        <pc:cxnChg chg="mod">
          <ac:chgData name="Kitazawa Masakiyo" userId="2bf3742da7ad8ecb" providerId="LiveId" clId="{A27BFB01-7809-4FE9-8794-C628B25E67D9}" dt="2023-03-23T09:51:20.594" v="3362"/>
          <ac:cxnSpMkLst>
            <pc:docMk/>
            <pc:sldMk cId="1930825744" sldId="1085"/>
            <ac:cxnSpMk id="64" creationId="{F8BE415C-453C-464C-95D2-3AE1FE8E701D}"/>
          </ac:cxnSpMkLst>
        </pc:cxnChg>
        <pc:cxnChg chg="mod">
          <ac:chgData name="Kitazawa Masakiyo" userId="2bf3742da7ad8ecb" providerId="LiveId" clId="{A27BFB01-7809-4FE9-8794-C628B25E67D9}" dt="2023-03-23T09:51:20.594" v="3362"/>
          <ac:cxnSpMkLst>
            <pc:docMk/>
            <pc:sldMk cId="1930825744" sldId="1085"/>
            <ac:cxnSpMk id="65" creationId="{F2B3FCE2-8819-4F89-8C12-EB1E68037028}"/>
          </ac:cxnSpMkLst>
        </pc:cxnChg>
        <pc:cxnChg chg="mod">
          <ac:chgData name="Kitazawa Masakiyo" userId="2bf3742da7ad8ecb" providerId="LiveId" clId="{A27BFB01-7809-4FE9-8794-C628B25E67D9}" dt="2023-03-23T09:51:20.594" v="3362"/>
          <ac:cxnSpMkLst>
            <pc:docMk/>
            <pc:sldMk cId="1930825744" sldId="1085"/>
            <ac:cxnSpMk id="66" creationId="{BC879D52-B63A-48FD-AB76-E038D4CCE57E}"/>
          </ac:cxnSpMkLst>
        </pc:cxnChg>
        <pc:cxnChg chg="mod">
          <ac:chgData name="Kitazawa Masakiyo" userId="2bf3742da7ad8ecb" providerId="LiveId" clId="{A27BFB01-7809-4FE9-8794-C628B25E67D9}" dt="2023-03-23T09:51:20.594" v="3362"/>
          <ac:cxnSpMkLst>
            <pc:docMk/>
            <pc:sldMk cId="1930825744" sldId="1085"/>
            <ac:cxnSpMk id="67" creationId="{C97C4447-884D-40B3-89D5-D06F91C7AE51}"/>
          </ac:cxnSpMkLst>
        </pc:cxnChg>
        <pc:cxnChg chg="mod">
          <ac:chgData name="Kitazawa Masakiyo" userId="2bf3742da7ad8ecb" providerId="LiveId" clId="{A27BFB01-7809-4FE9-8794-C628B25E67D9}" dt="2023-03-23T09:51:20.594" v="3362"/>
          <ac:cxnSpMkLst>
            <pc:docMk/>
            <pc:sldMk cId="1930825744" sldId="1085"/>
            <ac:cxnSpMk id="68" creationId="{C160A491-34DC-43C3-80E5-EA805F7CF567}"/>
          </ac:cxnSpMkLst>
        </pc:cxnChg>
        <pc:cxnChg chg="mod">
          <ac:chgData name="Kitazawa Masakiyo" userId="2bf3742da7ad8ecb" providerId="LiveId" clId="{A27BFB01-7809-4FE9-8794-C628B25E67D9}" dt="2023-03-23T09:51:20.594" v="3362"/>
          <ac:cxnSpMkLst>
            <pc:docMk/>
            <pc:sldMk cId="1930825744" sldId="1085"/>
            <ac:cxnSpMk id="69" creationId="{275EDFD8-583D-4BB7-9B01-496679C2B3DF}"/>
          </ac:cxnSpMkLst>
        </pc:cxnChg>
        <pc:cxnChg chg="mod">
          <ac:chgData name="Kitazawa Masakiyo" userId="2bf3742da7ad8ecb" providerId="LiveId" clId="{A27BFB01-7809-4FE9-8794-C628B25E67D9}" dt="2023-03-23T09:51:20.594" v="3362"/>
          <ac:cxnSpMkLst>
            <pc:docMk/>
            <pc:sldMk cId="1930825744" sldId="1085"/>
            <ac:cxnSpMk id="70" creationId="{D2E24342-ECAE-47DD-8D2B-0E59AD3CED42}"/>
          </ac:cxnSpMkLst>
        </pc:cxnChg>
        <pc:cxnChg chg="mod">
          <ac:chgData name="Kitazawa Masakiyo" userId="2bf3742da7ad8ecb" providerId="LiveId" clId="{A27BFB01-7809-4FE9-8794-C628B25E67D9}" dt="2023-03-23T09:51:20.594" v="3362"/>
          <ac:cxnSpMkLst>
            <pc:docMk/>
            <pc:sldMk cId="1930825744" sldId="1085"/>
            <ac:cxnSpMk id="71" creationId="{A5369FF9-9EF4-4A76-ACEF-4B358FEA5DC6}"/>
          </ac:cxnSpMkLst>
        </pc:cxnChg>
        <pc:cxnChg chg="mod">
          <ac:chgData name="Kitazawa Masakiyo" userId="2bf3742da7ad8ecb" providerId="LiveId" clId="{A27BFB01-7809-4FE9-8794-C628B25E67D9}" dt="2023-03-23T09:51:20.594" v="3362"/>
          <ac:cxnSpMkLst>
            <pc:docMk/>
            <pc:sldMk cId="1930825744" sldId="1085"/>
            <ac:cxnSpMk id="72" creationId="{9D23741C-6C74-446C-B987-57C644F7C244}"/>
          </ac:cxnSpMkLst>
        </pc:cxnChg>
        <pc:cxnChg chg="mod">
          <ac:chgData name="Kitazawa Masakiyo" userId="2bf3742da7ad8ecb" providerId="LiveId" clId="{A27BFB01-7809-4FE9-8794-C628B25E67D9}" dt="2023-03-23T09:51:20.594" v="3362"/>
          <ac:cxnSpMkLst>
            <pc:docMk/>
            <pc:sldMk cId="1930825744" sldId="1085"/>
            <ac:cxnSpMk id="73" creationId="{DA8E5DFD-E060-45F7-8EDD-EB11D9AC0B1C}"/>
          </ac:cxnSpMkLst>
        </pc:cxnChg>
        <pc:cxnChg chg="mod">
          <ac:chgData name="Kitazawa Masakiyo" userId="2bf3742da7ad8ecb" providerId="LiveId" clId="{A27BFB01-7809-4FE9-8794-C628B25E67D9}" dt="2023-03-23T09:51:20.594" v="3362"/>
          <ac:cxnSpMkLst>
            <pc:docMk/>
            <pc:sldMk cId="1930825744" sldId="1085"/>
            <ac:cxnSpMk id="74" creationId="{FB58D28E-239B-45E8-8306-961A3911FC7D}"/>
          </ac:cxnSpMkLst>
        </pc:cxnChg>
        <pc:cxnChg chg="mod">
          <ac:chgData name="Kitazawa Masakiyo" userId="2bf3742da7ad8ecb" providerId="LiveId" clId="{A27BFB01-7809-4FE9-8794-C628B25E67D9}" dt="2023-03-23T09:51:20.594" v="3362"/>
          <ac:cxnSpMkLst>
            <pc:docMk/>
            <pc:sldMk cId="1930825744" sldId="1085"/>
            <ac:cxnSpMk id="75" creationId="{3964F058-9F37-41C2-8137-D197506EF0A6}"/>
          </ac:cxnSpMkLst>
        </pc:cxnChg>
        <pc:cxnChg chg="mod">
          <ac:chgData name="Kitazawa Masakiyo" userId="2bf3742da7ad8ecb" providerId="LiveId" clId="{A27BFB01-7809-4FE9-8794-C628B25E67D9}" dt="2023-03-23T09:51:20.594" v="3362"/>
          <ac:cxnSpMkLst>
            <pc:docMk/>
            <pc:sldMk cId="1930825744" sldId="1085"/>
            <ac:cxnSpMk id="76" creationId="{DCBCED64-F7D6-4190-BCFB-BCA8B07F7F3A}"/>
          </ac:cxnSpMkLst>
        </pc:cxnChg>
        <pc:cxnChg chg="mod">
          <ac:chgData name="Kitazawa Masakiyo" userId="2bf3742da7ad8ecb" providerId="LiveId" clId="{A27BFB01-7809-4FE9-8794-C628B25E67D9}" dt="2023-03-23T09:51:20.594" v="3362"/>
          <ac:cxnSpMkLst>
            <pc:docMk/>
            <pc:sldMk cId="1930825744" sldId="1085"/>
            <ac:cxnSpMk id="77" creationId="{997FA8CC-42CB-4D98-9BE4-D76BF855E49A}"/>
          </ac:cxnSpMkLst>
        </pc:cxnChg>
        <pc:cxnChg chg="mod">
          <ac:chgData name="Kitazawa Masakiyo" userId="2bf3742da7ad8ecb" providerId="LiveId" clId="{A27BFB01-7809-4FE9-8794-C628B25E67D9}" dt="2023-03-23T09:51:20.594" v="3362"/>
          <ac:cxnSpMkLst>
            <pc:docMk/>
            <pc:sldMk cId="1930825744" sldId="1085"/>
            <ac:cxnSpMk id="78" creationId="{6C545674-4766-42DA-97AE-D1C9DA925710}"/>
          </ac:cxnSpMkLst>
        </pc:cxnChg>
        <pc:cxnChg chg="mod">
          <ac:chgData name="Kitazawa Masakiyo" userId="2bf3742da7ad8ecb" providerId="LiveId" clId="{A27BFB01-7809-4FE9-8794-C628B25E67D9}" dt="2023-03-23T09:51:20.594" v="3362"/>
          <ac:cxnSpMkLst>
            <pc:docMk/>
            <pc:sldMk cId="1930825744" sldId="1085"/>
            <ac:cxnSpMk id="79" creationId="{04884A23-0D17-4856-ABA5-F260A567A0DC}"/>
          </ac:cxnSpMkLst>
        </pc:cxnChg>
        <pc:cxnChg chg="mod">
          <ac:chgData name="Kitazawa Masakiyo" userId="2bf3742da7ad8ecb" providerId="LiveId" clId="{A27BFB01-7809-4FE9-8794-C628B25E67D9}" dt="2023-03-23T09:51:20.594" v="3362"/>
          <ac:cxnSpMkLst>
            <pc:docMk/>
            <pc:sldMk cId="1930825744" sldId="1085"/>
            <ac:cxnSpMk id="80" creationId="{649CCBCC-3FE3-4AA4-A8CD-17F7236A9858}"/>
          </ac:cxnSpMkLst>
        </pc:cxnChg>
        <pc:cxnChg chg="mod">
          <ac:chgData name="Kitazawa Masakiyo" userId="2bf3742da7ad8ecb" providerId="LiveId" clId="{A27BFB01-7809-4FE9-8794-C628B25E67D9}" dt="2023-03-23T09:51:20.594" v="3362"/>
          <ac:cxnSpMkLst>
            <pc:docMk/>
            <pc:sldMk cId="1930825744" sldId="1085"/>
            <ac:cxnSpMk id="81" creationId="{1311F987-BCBB-4943-8194-27CDC67351A1}"/>
          </ac:cxnSpMkLst>
        </pc:cxnChg>
        <pc:cxnChg chg="mod">
          <ac:chgData name="Kitazawa Masakiyo" userId="2bf3742da7ad8ecb" providerId="LiveId" clId="{A27BFB01-7809-4FE9-8794-C628B25E67D9}" dt="2023-03-23T09:51:20.594" v="3362"/>
          <ac:cxnSpMkLst>
            <pc:docMk/>
            <pc:sldMk cId="1930825744" sldId="1085"/>
            <ac:cxnSpMk id="82" creationId="{61BB69DC-59BB-4098-A3D6-C4C4E6D6FC1C}"/>
          </ac:cxnSpMkLst>
        </pc:cxnChg>
        <pc:cxnChg chg="mod">
          <ac:chgData name="Kitazawa Masakiyo" userId="2bf3742da7ad8ecb" providerId="LiveId" clId="{A27BFB01-7809-4FE9-8794-C628B25E67D9}" dt="2023-03-23T09:51:20.594" v="3362"/>
          <ac:cxnSpMkLst>
            <pc:docMk/>
            <pc:sldMk cId="1930825744" sldId="1085"/>
            <ac:cxnSpMk id="83" creationId="{19DA104E-0ED8-411A-800E-74848C5D900C}"/>
          </ac:cxnSpMkLst>
        </pc:cxnChg>
        <pc:cxnChg chg="mod">
          <ac:chgData name="Kitazawa Masakiyo" userId="2bf3742da7ad8ecb" providerId="LiveId" clId="{A27BFB01-7809-4FE9-8794-C628B25E67D9}" dt="2023-03-23T09:51:20.594" v="3362"/>
          <ac:cxnSpMkLst>
            <pc:docMk/>
            <pc:sldMk cId="1930825744" sldId="1085"/>
            <ac:cxnSpMk id="84" creationId="{AD76C3FE-4B1A-4C0B-9524-4ECDBAE7ECB1}"/>
          </ac:cxnSpMkLst>
        </pc:cxnChg>
        <pc:cxnChg chg="mod">
          <ac:chgData name="Kitazawa Masakiyo" userId="2bf3742da7ad8ecb" providerId="LiveId" clId="{A27BFB01-7809-4FE9-8794-C628B25E67D9}" dt="2023-03-23T09:51:20.594" v="3362"/>
          <ac:cxnSpMkLst>
            <pc:docMk/>
            <pc:sldMk cId="1930825744" sldId="1085"/>
            <ac:cxnSpMk id="85" creationId="{A8C60567-E4CC-46D6-B6D3-2FA54D567C1C}"/>
          </ac:cxnSpMkLst>
        </pc:cxnChg>
        <pc:cxnChg chg="mod">
          <ac:chgData name="Kitazawa Masakiyo" userId="2bf3742da7ad8ecb" providerId="LiveId" clId="{A27BFB01-7809-4FE9-8794-C628B25E67D9}" dt="2023-03-23T09:51:20.594" v="3362"/>
          <ac:cxnSpMkLst>
            <pc:docMk/>
            <pc:sldMk cId="1930825744" sldId="1085"/>
            <ac:cxnSpMk id="86" creationId="{2449B185-A070-41FE-9C49-A8BD20766DFD}"/>
          </ac:cxnSpMkLst>
        </pc:cxnChg>
        <pc:cxnChg chg="mod">
          <ac:chgData name="Kitazawa Masakiyo" userId="2bf3742da7ad8ecb" providerId="LiveId" clId="{A27BFB01-7809-4FE9-8794-C628B25E67D9}" dt="2023-03-23T09:51:20.594" v="3362"/>
          <ac:cxnSpMkLst>
            <pc:docMk/>
            <pc:sldMk cId="1930825744" sldId="1085"/>
            <ac:cxnSpMk id="87" creationId="{76641CD1-A2AF-4EAF-AEE7-2D7C0AEEB3C3}"/>
          </ac:cxnSpMkLst>
        </pc:cxnChg>
        <pc:cxnChg chg="mod">
          <ac:chgData name="Kitazawa Masakiyo" userId="2bf3742da7ad8ecb" providerId="LiveId" clId="{A27BFB01-7809-4FE9-8794-C628B25E67D9}" dt="2023-03-23T09:51:20.594" v="3362"/>
          <ac:cxnSpMkLst>
            <pc:docMk/>
            <pc:sldMk cId="1930825744" sldId="1085"/>
            <ac:cxnSpMk id="88" creationId="{677946D6-EB72-481A-B3AA-8A27BBE664E2}"/>
          </ac:cxnSpMkLst>
        </pc:cxnChg>
        <pc:cxnChg chg="mod">
          <ac:chgData name="Kitazawa Masakiyo" userId="2bf3742da7ad8ecb" providerId="LiveId" clId="{A27BFB01-7809-4FE9-8794-C628B25E67D9}" dt="2023-03-23T09:51:20.594" v="3362"/>
          <ac:cxnSpMkLst>
            <pc:docMk/>
            <pc:sldMk cId="1930825744" sldId="1085"/>
            <ac:cxnSpMk id="89" creationId="{92B84299-B339-48EB-A2EE-B50FCEFA6F70}"/>
          </ac:cxnSpMkLst>
        </pc:cxnChg>
        <pc:cxnChg chg="mod">
          <ac:chgData name="Kitazawa Masakiyo" userId="2bf3742da7ad8ecb" providerId="LiveId" clId="{A27BFB01-7809-4FE9-8794-C628B25E67D9}" dt="2023-03-23T09:51:20.594" v="3362"/>
          <ac:cxnSpMkLst>
            <pc:docMk/>
            <pc:sldMk cId="1930825744" sldId="1085"/>
            <ac:cxnSpMk id="90" creationId="{F781DEF7-9FF8-4BB0-8610-11C3D7AD4F4F}"/>
          </ac:cxnSpMkLst>
        </pc:cxnChg>
        <pc:cxnChg chg="mod">
          <ac:chgData name="Kitazawa Masakiyo" userId="2bf3742da7ad8ecb" providerId="LiveId" clId="{A27BFB01-7809-4FE9-8794-C628B25E67D9}" dt="2023-03-23T09:51:20.594" v="3362"/>
          <ac:cxnSpMkLst>
            <pc:docMk/>
            <pc:sldMk cId="1930825744" sldId="1085"/>
            <ac:cxnSpMk id="91" creationId="{D266D0AE-296F-4415-BD01-0B9DD2C0B55E}"/>
          </ac:cxnSpMkLst>
        </pc:cxnChg>
        <pc:cxnChg chg="mod">
          <ac:chgData name="Kitazawa Masakiyo" userId="2bf3742da7ad8ecb" providerId="LiveId" clId="{A27BFB01-7809-4FE9-8794-C628B25E67D9}" dt="2023-03-23T09:51:20.594" v="3362"/>
          <ac:cxnSpMkLst>
            <pc:docMk/>
            <pc:sldMk cId="1930825744" sldId="1085"/>
            <ac:cxnSpMk id="92" creationId="{1AF771C0-6A13-40E7-94FA-B398E52039B4}"/>
          </ac:cxnSpMkLst>
        </pc:cxnChg>
        <pc:cxnChg chg="mod">
          <ac:chgData name="Kitazawa Masakiyo" userId="2bf3742da7ad8ecb" providerId="LiveId" clId="{A27BFB01-7809-4FE9-8794-C628B25E67D9}" dt="2023-03-23T09:51:20.594" v="3362"/>
          <ac:cxnSpMkLst>
            <pc:docMk/>
            <pc:sldMk cId="1930825744" sldId="1085"/>
            <ac:cxnSpMk id="93" creationId="{19F29DC2-F192-4985-8639-31F8DE1E37EF}"/>
          </ac:cxnSpMkLst>
        </pc:cxnChg>
        <pc:cxnChg chg="mod">
          <ac:chgData name="Kitazawa Masakiyo" userId="2bf3742da7ad8ecb" providerId="LiveId" clId="{A27BFB01-7809-4FE9-8794-C628B25E67D9}" dt="2023-03-23T09:51:20.594" v="3362"/>
          <ac:cxnSpMkLst>
            <pc:docMk/>
            <pc:sldMk cId="1930825744" sldId="1085"/>
            <ac:cxnSpMk id="94" creationId="{1C2110D4-2763-4C1F-8341-00F4AA365677}"/>
          </ac:cxnSpMkLst>
        </pc:cxnChg>
        <pc:cxnChg chg="mod">
          <ac:chgData name="Kitazawa Masakiyo" userId="2bf3742da7ad8ecb" providerId="LiveId" clId="{A27BFB01-7809-4FE9-8794-C628B25E67D9}" dt="2023-03-23T09:51:20.594" v="3362"/>
          <ac:cxnSpMkLst>
            <pc:docMk/>
            <pc:sldMk cId="1930825744" sldId="1085"/>
            <ac:cxnSpMk id="95" creationId="{AA8E5984-8E0B-44BD-9A6F-A1327AC15F19}"/>
          </ac:cxnSpMkLst>
        </pc:cxnChg>
        <pc:cxnChg chg="mod">
          <ac:chgData name="Kitazawa Masakiyo" userId="2bf3742da7ad8ecb" providerId="LiveId" clId="{A27BFB01-7809-4FE9-8794-C628B25E67D9}" dt="2023-03-23T09:51:20.594" v="3362"/>
          <ac:cxnSpMkLst>
            <pc:docMk/>
            <pc:sldMk cId="1930825744" sldId="1085"/>
            <ac:cxnSpMk id="96" creationId="{FCFB8F75-A1BE-4921-8DE4-D7CF2C5402F4}"/>
          </ac:cxnSpMkLst>
        </pc:cxnChg>
        <pc:cxnChg chg="mod">
          <ac:chgData name="Kitazawa Masakiyo" userId="2bf3742da7ad8ecb" providerId="LiveId" clId="{A27BFB01-7809-4FE9-8794-C628B25E67D9}" dt="2023-03-23T09:51:20.594" v="3362"/>
          <ac:cxnSpMkLst>
            <pc:docMk/>
            <pc:sldMk cId="1930825744" sldId="1085"/>
            <ac:cxnSpMk id="97" creationId="{E622F67E-87C0-42B2-BB01-E8858A300533}"/>
          </ac:cxnSpMkLst>
        </pc:cxnChg>
        <pc:cxnChg chg="mod">
          <ac:chgData name="Kitazawa Masakiyo" userId="2bf3742da7ad8ecb" providerId="LiveId" clId="{A27BFB01-7809-4FE9-8794-C628B25E67D9}" dt="2023-03-23T09:51:20.594" v="3362"/>
          <ac:cxnSpMkLst>
            <pc:docMk/>
            <pc:sldMk cId="1930825744" sldId="1085"/>
            <ac:cxnSpMk id="98" creationId="{01ADDBF1-825B-4396-A8FB-F2F14A655EDD}"/>
          </ac:cxnSpMkLst>
        </pc:cxnChg>
        <pc:cxnChg chg="mod">
          <ac:chgData name="Kitazawa Masakiyo" userId="2bf3742da7ad8ecb" providerId="LiveId" clId="{A27BFB01-7809-4FE9-8794-C628B25E67D9}" dt="2023-03-23T09:51:20.594" v="3362"/>
          <ac:cxnSpMkLst>
            <pc:docMk/>
            <pc:sldMk cId="1930825744" sldId="1085"/>
            <ac:cxnSpMk id="99" creationId="{B85B49EE-6ADA-428E-8CB2-BA7A94C1A9D4}"/>
          </ac:cxnSpMkLst>
        </pc:cxnChg>
        <pc:cxnChg chg="mod">
          <ac:chgData name="Kitazawa Masakiyo" userId="2bf3742da7ad8ecb" providerId="LiveId" clId="{A27BFB01-7809-4FE9-8794-C628B25E67D9}" dt="2023-03-23T09:51:20.594" v="3362"/>
          <ac:cxnSpMkLst>
            <pc:docMk/>
            <pc:sldMk cId="1930825744" sldId="1085"/>
            <ac:cxnSpMk id="100" creationId="{126BF9B9-863A-4709-B2CC-5B05EFCB1EE4}"/>
          </ac:cxnSpMkLst>
        </pc:cxnChg>
        <pc:cxnChg chg="mod">
          <ac:chgData name="Kitazawa Masakiyo" userId="2bf3742da7ad8ecb" providerId="LiveId" clId="{A27BFB01-7809-4FE9-8794-C628B25E67D9}" dt="2023-03-23T09:51:20.594" v="3362"/>
          <ac:cxnSpMkLst>
            <pc:docMk/>
            <pc:sldMk cId="1930825744" sldId="1085"/>
            <ac:cxnSpMk id="101" creationId="{BC6197A2-666A-4C42-86B9-0FD4031B65F4}"/>
          </ac:cxnSpMkLst>
        </pc:cxnChg>
        <pc:cxnChg chg="mod">
          <ac:chgData name="Kitazawa Masakiyo" userId="2bf3742da7ad8ecb" providerId="LiveId" clId="{A27BFB01-7809-4FE9-8794-C628B25E67D9}" dt="2023-03-23T09:51:20.594" v="3362"/>
          <ac:cxnSpMkLst>
            <pc:docMk/>
            <pc:sldMk cId="1930825744" sldId="1085"/>
            <ac:cxnSpMk id="102" creationId="{E4BBF986-1177-4505-BF18-8032F729CECB}"/>
          </ac:cxnSpMkLst>
        </pc:cxnChg>
        <pc:cxnChg chg="mod">
          <ac:chgData name="Kitazawa Masakiyo" userId="2bf3742da7ad8ecb" providerId="LiveId" clId="{A27BFB01-7809-4FE9-8794-C628B25E67D9}" dt="2023-03-23T09:51:20.594" v="3362"/>
          <ac:cxnSpMkLst>
            <pc:docMk/>
            <pc:sldMk cId="1930825744" sldId="1085"/>
            <ac:cxnSpMk id="103" creationId="{A3945242-23D4-440F-A2E1-10F98FF7E7C7}"/>
          </ac:cxnSpMkLst>
        </pc:cxnChg>
        <pc:cxnChg chg="mod">
          <ac:chgData name="Kitazawa Masakiyo" userId="2bf3742da7ad8ecb" providerId="LiveId" clId="{A27BFB01-7809-4FE9-8794-C628B25E67D9}" dt="2023-03-23T09:51:20.594" v="3362"/>
          <ac:cxnSpMkLst>
            <pc:docMk/>
            <pc:sldMk cId="1930825744" sldId="1085"/>
            <ac:cxnSpMk id="104" creationId="{A57DB5F4-C4FF-4CFD-AB1E-A4B8610E6608}"/>
          </ac:cxnSpMkLst>
        </pc:cxnChg>
        <pc:cxnChg chg="mod">
          <ac:chgData name="Kitazawa Masakiyo" userId="2bf3742da7ad8ecb" providerId="LiveId" clId="{A27BFB01-7809-4FE9-8794-C628B25E67D9}" dt="2023-03-23T09:51:20.594" v="3362"/>
          <ac:cxnSpMkLst>
            <pc:docMk/>
            <pc:sldMk cId="1930825744" sldId="1085"/>
            <ac:cxnSpMk id="105" creationId="{CE46C738-2B42-4930-9AF0-5AC1E52FD6FB}"/>
          </ac:cxnSpMkLst>
        </pc:cxnChg>
        <pc:cxnChg chg="mod">
          <ac:chgData name="Kitazawa Masakiyo" userId="2bf3742da7ad8ecb" providerId="LiveId" clId="{A27BFB01-7809-4FE9-8794-C628B25E67D9}" dt="2023-03-23T09:51:20.594" v="3362"/>
          <ac:cxnSpMkLst>
            <pc:docMk/>
            <pc:sldMk cId="1930825744" sldId="1085"/>
            <ac:cxnSpMk id="106" creationId="{9D8682A2-727E-462E-9977-F57A78EC2D88}"/>
          </ac:cxnSpMkLst>
        </pc:cxnChg>
        <pc:cxnChg chg="mod">
          <ac:chgData name="Kitazawa Masakiyo" userId="2bf3742da7ad8ecb" providerId="LiveId" clId="{A27BFB01-7809-4FE9-8794-C628B25E67D9}" dt="2023-03-23T09:51:20.594" v="3362"/>
          <ac:cxnSpMkLst>
            <pc:docMk/>
            <pc:sldMk cId="1930825744" sldId="1085"/>
            <ac:cxnSpMk id="107" creationId="{E2FB5D97-A1BD-4696-9544-0BE9843BD648}"/>
          </ac:cxnSpMkLst>
        </pc:cxnChg>
        <pc:cxnChg chg="mod">
          <ac:chgData name="Kitazawa Masakiyo" userId="2bf3742da7ad8ecb" providerId="LiveId" clId="{A27BFB01-7809-4FE9-8794-C628B25E67D9}" dt="2023-03-23T09:51:20.594" v="3362"/>
          <ac:cxnSpMkLst>
            <pc:docMk/>
            <pc:sldMk cId="1930825744" sldId="1085"/>
            <ac:cxnSpMk id="108" creationId="{C2453AE0-09BA-42DB-A49E-66EE6718AA56}"/>
          </ac:cxnSpMkLst>
        </pc:cxnChg>
        <pc:cxnChg chg="mod">
          <ac:chgData name="Kitazawa Masakiyo" userId="2bf3742da7ad8ecb" providerId="LiveId" clId="{A27BFB01-7809-4FE9-8794-C628B25E67D9}" dt="2023-03-23T09:51:20.594" v="3362"/>
          <ac:cxnSpMkLst>
            <pc:docMk/>
            <pc:sldMk cId="1930825744" sldId="1085"/>
            <ac:cxnSpMk id="109" creationId="{03235B77-2310-45F2-B4B5-20DCF329FB0B}"/>
          </ac:cxnSpMkLst>
        </pc:cxnChg>
        <pc:cxnChg chg="mod">
          <ac:chgData name="Kitazawa Masakiyo" userId="2bf3742da7ad8ecb" providerId="LiveId" clId="{A27BFB01-7809-4FE9-8794-C628B25E67D9}" dt="2023-03-23T09:51:20.594" v="3362"/>
          <ac:cxnSpMkLst>
            <pc:docMk/>
            <pc:sldMk cId="1930825744" sldId="1085"/>
            <ac:cxnSpMk id="110" creationId="{F302387D-8453-4DC3-BB6B-DAE878858235}"/>
          </ac:cxnSpMkLst>
        </pc:cxnChg>
        <pc:cxnChg chg="mod">
          <ac:chgData name="Kitazawa Masakiyo" userId="2bf3742da7ad8ecb" providerId="LiveId" clId="{A27BFB01-7809-4FE9-8794-C628B25E67D9}" dt="2023-03-23T09:51:20.594" v="3362"/>
          <ac:cxnSpMkLst>
            <pc:docMk/>
            <pc:sldMk cId="1930825744" sldId="1085"/>
            <ac:cxnSpMk id="111" creationId="{C404ADE8-EFC9-4AEB-ABFF-1A2E80602686}"/>
          </ac:cxnSpMkLst>
        </pc:cxnChg>
        <pc:cxnChg chg="mod">
          <ac:chgData name="Kitazawa Masakiyo" userId="2bf3742da7ad8ecb" providerId="LiveId" clId="{A27BFB01-7809-4FE9-8794-C628B25E67D9}" dt="2023-03-23T09:51:20.594" v="3362"/>
          <ac:cxnSpMkLst>
            <pc:docMk/>
            <pc:sldMk cId="1930825744" sldId="1085"/>
            <ac:cxnSpMk id="112" creationId="{34409136-460D-4A58-8D32-4B87ED817568}"/>
          </ac:cxnSpMkLst>
        </pc:cxnChg>
        <pc:cxnChg chg="mod">
          <ac:chgData name="Kitazawa Masakiyo" userId="2bf3742da7ad8ecb" providerId="LiveId" clId="{A27BFB01-7809-4FE9-8794-C628B25E67D9}" dt="2023-03-23T09:51:20.594" v="3362"/>
          <ac:cxnSpMkLst>
            <pc:docMk/>
            <pc:sldMk cId="1930825744" sldId="1085"/>
            <ac:cxnSpMk id="113" creationId="{5A01FB3C-3D0C-40EB-A62C-034FD9C15355}"/>
          </ac:cxnSpMkLst>
        </pc:cxnChg>
        <pc:cxnChg chg="mod">
          <ac:chgData name="Kitazawa Masakiyo" userId="2bf3742da7ad8ecb" providerId="LiveId" clId="{A27BFB01-7809-4FE9-8794-C628B25E67D9}" dt="2023-03-23T09:51:20.594" v="3362"/>
          <ac:cxnSpMkLst>
            <pc:docMk/>
            <pc:sldMk cId="1930825744" sldId="1085"/>
            <ac:cxnSpMk id="114" creationId="{603586EA-7236-4FBD-A29D-1C5F5E4E074E}"/>
          </ac:cxnSpMkLst>
        </pc:cxnChg>
        <pc:cxnChg chg="mod">
          <ac:chgData name="Kitazawa Masakiyo" userId="2bf3742da7ad8ecb" providerId="LiveId" clId="{A27BFB01-7809-4FE9-8794-C628B25E67D9}" dt="2023-03-23T09:51:20.594" v="3362"/>
          <ac:cxnSpMkLst>
            <pc:docMk/>
            <pc:sldMk cId="1930825744" sldId="1085"/>
            <ac:cxnSpMk id="115" creationId="{82BBCBE6-1502-441D-A6C9-5673462FE84B}"/>
          </ac:cxnSpMkLst>
        </pc:cxnChg>
        <pc:cxnChg chg="mod">
          <ac:chgData name="Kitazawa Masakiyo" userId="2bf3742da7ad8ecb" providerId="LiveId" clId="{A27BFB01-7809-4FE9-8794-C628B25E67D9}" dt="2023-03-23T09:51:20.594" v="3362"/>
          <ac:cxnSpMkLst>
            <pc:docMk/>
            <pc:sldMk cId="1930825744" sldId="1085"/>
            <ac:cxnSpMk id="116" creationId="{4865C716-1DC7-4A48-8A64-9CC608F95F97}"/>
          </ac:cxnSpMkLst>
        </pc:cxnChg>
      </pc:sldChg>
      <pc:sldChg chg="addSp delSp modSp new mod">
        <pc:chgData name="Kitazawa Masakiyo" userId="2bf3742da7ad8ecb" providerId="LiveId" clId="{A27BFB01-7809-4FE9-8794-C628B25E67D9}" dt="2023-03-24T02:49:15.298" v="7892" actId="6549"/>
        <pc:sldMkLst>
          <pc:docMk/>
          <pc:sldMk cId="4172536789" sldId="1086"/>
        </pc:sldMkLst>
        <pc:spChg chg="del">
          <ac:chgData name="Kitazawa Masakiyo" userId="2bf3742da7ad8ecb" providerId="LiveId" clId="{A27BFB01-7809-4FE9-8794-C628B25E67D9}" dt="2023-03-23T09:59:33.404" v="3612" actId="478"/>
          <ac:spMkLst>
            <pc:docMk/>
            <pc:sldMk cId="4172536789" sldId="1086"/>
            <ac:spMk id="2" creationId="{414F8682-A242-4B2C-AE22-1D39EB13AAB7}"/>
          </ac:spMkLst>
        </pc:spChg>
        <pc:spChg chg="mod">
          <ac:chgData name="Kitazawa Masakiyo" userId="2bf3742da7ad8ecb" providerId="LiveId" clId="{A27BFB01-7809-4FE9-8794-C628B25E67D9}" dt="2023-03-23T10:22:46.459" v="4564" actId="20577"/>
          <ac:spMkLst>
            <pc:docMk/>
            <pc:sldMk cId="4172536789" sldId="1086"/>
            <ac:spMk id="3" creationId="{7B9BE000-4FD6-4FDC-82FD-4B58A8041E01}"/>
          </ac:spMkLst>
        </pc:spChg>
        <pc:spChg chg="add del mod">
          <ac:chgData name="Kitazawa Masakiyo" userId="2bf3742da7ad8ecb" providerId="LiveId" clId="{A27BFB01-7809-4FE9-8794-C628B25E67D9}" dt="2023-03-23T10:11:52.162" v="3992" actId="478"/>
          <ac:spMkLst>
            <pc:docMk/>
            <pc:sldMk cId="4172536789" sldId="1086"/>
            <ac:spMk id="7" creationId="{E3060ABE-2472-47BC-A5F6-26B33F0CB28C}"/>
          </ac:spMkLst>
        </pc:spChg>
        <pc:spChg chg="add del mod">
          <ac:chgData name="Kitazawa Masakiyo" userId="2bf3742da7ad8ecb" providerId="LiveId" clId="{A27BFB01-7809-4FE9-8794-C628B25E67D9}" dt="2023-03-23T10:11:52.162" v="3992" actId="478"/>
          <ac:spMkLst>
            <pc:docMk/>
            <pc:sldMk cId="4172536789" sldId="1086"/>
            <ac:spMk id="9" creationId="{3645AF2A-9583-49B8-BF1E-B1CEE111DA58}"/>
          </ac:spMkLst>
        </pc:spChg>
        <pc:spChg chg="add mod">
          <ac:chgData name="Kitazawa Masakiyo" userId="2bf3742da7ad8ecb" providerId="LiveId" clId="{A27BFB01-7809-4FE9-8794-C628B25E67D9}" dt="2023-03-23T23:53:46.907" v="7747"/>
          <ac:spMkLst>
            <pc:docMk/>
            <pc:sldMk cId="4172536789" sldId="1086"/>
            <ac:spMk id="11" creationId="{204F1BFC-20A9-4FAA-B9A6-4F6646D79F46}"/>
          </ac:spMkLst>
        </pc:spChg>
        <pc:spChg chg="add del mod">
          <ac:chgData name="Kitazawa Masakiyo" userId="2bf3742da7ad8ecb" providerId="LiveId" clId="{A27BFB01-7809-4FE9-8794-C628B25E67D9}" dt="2023-03-23T10:11:52.162" v="3992" actId="478"/>
          <ac:spMkLst>
            <pc:docMk/>
            <pc:sldMk cId="4172536789" sldId="1086"/>
            <ac:spMk id="12" creationId="{868B2E45-B1AD-45FE-8964-A218A81F95C2}"/>
          </ac:spMkLst>
        </pc:spChg>
        <pc:spChg chg="add mod">
          <ac:chgData name="Kitazawa Masakiyo" userId="2bf3742da7ad8ecb" providerId="LiveId" clId="{A27BFB01-7809-4FE9-8794-C628B25E67D9}" dt="2023-03-23T11:38:53.898" v="5980" actId="20578"/>
          <ac:spMkLst>
            <pc:docMk/>
            <pc:sldMk cId="4172536789" sldId="1086"/>
            <ac:spMk id="13" creationId="{B3B445CC-61F3-41A6-B878-579F4D48D1E3}"/>
          </ac:spMkLst>
        </pc:spChg>
        <pc:spChg chg="add del mod">
          <ac:chgData name="Kitazawa Masakiyo" userId="2bf3742da7ad8ecb" providerId="LiveId" clId="{A27BFB01-7809-4FE9-8794-C628B25E67D9}" dt="2023-03-23T10:58:47.466" v="4880" actId="21"/>
          <ac:spMkLst>
            <pc:docMk/>
            <pc:sldMk cId="4172536789" sldId="1086"/>
            <ac:spMk id="16" creationId="{09625BB7-346B-465A-AF33-96131CC5EDB6}"/>
          </ac:spMkLst>
        </pc:spChg>
        <pc:spChg chg="add mod">
          <ac:chgData name="Kitazawa Masakiyo" userId="2bf3742da7ad8ecb" providerId="LiveId" clId="{A27BFB01-7809-4FE9-8794-C628B25E67D9}" dt="2023-03-23T11:39:57.048" v="5989" actId="1076"/>
          <ac:spMkLst>
            <pc:docMk/>
            <pc:sldMk cId="4172536789" sldId="1086"/>
            <ac:spMk id="17" creationId="{21DF86C2-4C6D-4F6C-A97B-342C711BB342}"/>
          </ac:spMkLst>
        </pc:spChg>
        <pc:spChg chg="add mod">
          <ac:chgData name="Kitazawa Masakiyo" userId="2bf3742da7ad8ecb" providerId="LiveId" clId="{A27BFB01-7809-4FE9-8794-C628B25E67D9}" dt="2023-03-24T02:49:15.298" v="7892" actId="6549"/>
          <ac:spMkLst>
            <pc:docMk/>
            <pc:sldMk cId="4172536789" sldId="1086"/>
            <ac:spMk id="18" creationId="{814E8FBC-D423-409D-9D83-9A71980E0D55}"/>
          </ac:spMkLst>
        </pc:spChg>
        <pc:spChg chg="add mod">
          <ac:chgData name="Kitazawa Masakiyo" userId="2bf3742da7ad8ecb" providerId="LiveId" clId="{A27BFB01-7809-4FE9-8794-C628B25E67D9}" dt="2023-03-23T11:40:16.770" v="5992" actId="1076"/>
          <ac:spMkLst>
            <pc:docMk/>
            <pc:sldMk cId="4172536789" sldId="1086"/>
            <ac:spMk id="22" creationId="{E32DFF1C-77A8-4B6C-8933-D0222D419AEC}"/>
          </ac:spMkLst>
        </pc:spChg>
        <pc:spChg chg="add mod">
          <ac:chgData name="Kitazawa Masakiyo" userId="2bf3742da7ad8ecb" providerId="LiveId" clId="{A27BFB01-7809-4FE9-8794-C628B25E67D9}" dt="2023-03-23T10:55:24.170" v="4725" actId="14100"/>
          <ac:spMkLst>
            <pc:docMk/>
            <pc:sldMk cId="4172536789" sldId="1086"/>
            <ac:spMk id="23" creationId="{F3766E78-496C-4279-B9B5-3C9D07DF07B9}"/>
          </ac:spMkLst>
        </pc:spChg>
        <pc:spChg chg="add del mod">
          <ac:chgData name="Kitazawa Masakiyo" userId="2bf3742da7ad8ecb" providerId="LiveId" clId="{A27BFB01-7809-4FE9-8794-C628B25E67D9}" dt="2023-03-23T23:53:34.129" v="7745" actId="21"/>
          <ac:spMkLst>
            <pc:docMk/>
            <pc:sldMk cId="4172536789" sldId="1086"/>
            <ac:spMk id="24" creationId="{FA4BF305-B3A3-42AA-876A-8022A9BB66ED}"/>
          </ac:spMkLst>
        </pc:spChg>
        <pc:picChg chg="add del mod">
          <ac:chgData name="Kitazawa Masakiyo" userId="2bf3742da7ad8ecb" providerId="LiveId" clId="{A27BFB01-7809-4FE9-8794-C628B25E67D9}" dt="2023-03-23T10:17:32.650" v="4292" actId="478"/>
          <ac:picMkLst>
            <pc:docMk/>
            <pc:sldMk cId="4172536789" sldId="1086"/>
            <ac:picMk id="4" creationId="{1EF5385E-C75E-47F1-9C9D-9E2B14B112AE}"/>
          </ac:picMkLst>
        </pc:picChg>
        <pc:picChg chg="add del mod">
          <ac:chgData name="Kitazawa Masakiyo" userId="2bf3742da7ad8ecb" providerId="LiveId" clId="{A27BFB01-7809-4FE9-8794-C628B25E67D9}" dt="2023-03-23T10:17:31.239" v="4291" actId="478"/>
          <ac:picMkLst>
            <pc:docMk/>
            <pc:sldMk cId="4172536789" sldId="1086"/>
            <ac:picMk id="5" creationId="{B8501447-27DE-4305-B9A7-315F8D3E5ACD}"/>
          </ac:picMkLst>
        </pc:picChg>
        <pc:picChg chg="add mod">
          <ac:chgData name="Kitazawa Masakiyo" userId="2bf3742da7ad8ecb" providerId="LiveId" clId="{A27BFB01-7809-4FE9-8794-C628B25E67D9}" dt="2023-03-23T10:55:07.637" v="4702" actId="1076"/>
          <ac:picMkLst>
            <pc:docMk/>
            <pc:sldMk cId="4172536789" sldId="1086"/>
            <ac:picMk id="15" creationId="{6BD8F581-DB5C-4243-B674-20FB3B541D38}"/>
          </ac:picMkLst>
        </pc:picChg>
        <pc:picChg chg="add del mod">
          <ac:chgData name="Kitazawa Masakiyo" userId="2bf3742da7ad8ecb" providerId="LiveId" clId="{A27BFB01-7809-4FE9-8794-C628B25E67D9}" dt="2023-03-23T10:25:03.408" v="4613" actId="478"/>
          <ac:picMkLst>
            <pc:docMk/>
            <pc:sldMk cId="4172536789" sldId="1086"/>
            <ac:picMk id="20" creationId="{E4943E62-F89F-4278-A54D-F6AD2F11F930}"/>
          </ac:picMkLst>
        </pc:picChg>
        <pc:picChg chg="add mod">
          <ac:chgData name="Kitazawa Masakiyo" userId="2bf3742da7ad8ecb" providerId="LiveId" clId="{A27BFB01-7809-4FE9-8794-C628B25E67D9}" dt="2023-03-23T11:40:06.631" v="5991" actId="14100"/>
          <ac:picMkLst>
            <pc:docMk/>
            <pc:sldMk cId="4172536789" sldId="1086"/>
            <ac:picMk id="21" creationId="{077AE4DE-956B-47A2-9982-D4559AAE04FF}"/>
          </ac:picMkLst>
        </pc:picChg>
        <pc:cxnChg chg="add del mod">
          <ac:chgData name="Kitazawa Masakiyo" userId="2bf3742da7ad8ecb" providerId="LiveId" clId="{A27BFB01-7809-4FE9-8794-C628B25E67D9}" dt="2023-03-23T10:15:01.921" v="4246" actId="478"/>
          <ac:cxnSpMkLst>
            <pc:docMk/>
            <pc:sldMk cId="4172536789" sldId="1086"/>
            <ac:cxnSpMk id="6" creationId="{38ED37F5-626B-48B6-96DA-5C3855A6FBA8}"/>
          </ac:cxnSpMkLst>
        </pc:cxnChg>
        <pc:cxnChg chg="add del mod">
          <ac:chgData name="Kitazawa Masakiyo" userId="2bf3742da7ad8ecb" providerId="LiveId" clId="{A27BFB01-7809-4FE9-8794-C628B25E67D9}" dt="2023-03-23T10:15:01.921" v="4246" actId="478"/>
          <ac:cxnSpMkLst>
            <pc:docMk/>
            <pc:sldMk cId="4172536789" sldId="1086"/>
            <ac:cxnSpMk id="8" creationId="{3F52F7E0-89BE-4F5C-BBFE-EB5FA339EFBF}"/>
          </ac:cxnSpMkLst>
        </pc:cxnChg>
        <pc:cxnChg chg="add del mod">
          <ac:chgData name="Kitazawa Masakiyo" userId="2bf3742da7ad8ecb" providerId="LiveId" clId="{A27BFB01-7809-4FE9-8794-C628B25E67D9}" dt="2023-03-23T10:15:01.921" v="4246" actId="478"/>
          <ac:cxnSpMkLst>
            <pc:docMk/>
            <pc:sldMk cId="4172536789" sldId="1086"/>
            <ac:cxnSpMk id="10" creationId="{97484FD0-E246-405D-8E5E-AEC4576E95BD}"/>
          </ac:cxnSpMkLst>
        </pc:cxnChg>
        <pc:cxnChg chg="add del mod">
          <ac:chgData name="Kitazawa Masakiyo" userId="2bf3742da7ad8ecb" providerId="LiveId" clId="{A27BFB01-7809-4FE9-8794-C628B25E67D9}" dt="2023-03-23T10:15:01.921" v="4246" actId="478"/>
          <ac:cxnSpMkLst>
            <pc:docMk/>
            <pc:sldMk cId="4172536789" sldId="1086"/>
            <ac:cxnSpMk id="11" creationId="{40B5E49E-AB45-4A95-8590-2FFD745C9379}"/>
          </ac:cxnSpMkLst>
        </pc:cxnChg>
      </pc:sldChg>
      <pc:sldChg chg="addSp delSp modSp mod modAnim">
        <pc:chgData name="Kitazawa Masakiyo" userId="2bf3742da7ad8ecb" providerId="LiveId" clId="{A27BFB01-7809-4FE9-8794-C628B25E67D9}" dt="2023-03-24T06:20:53.734" v="8110" actId="113"/>
        <pc:sldMkLst>
          <pc:docMk/>
          <pc:sldMk cId="1164471740" sldId="1087"/>
        </pc:sldMkLst>
        <pc:spChg chg="add del mod">
          <ac:chgData name="Kitazawa Masakiyo" userId="2bf3742da7ad8ecb" providerId="LiveId" clId="{A27BFB01-7809-4FE9-8794-C628B25E67D9}" dt="2023-03-23T11:33:32.614" v="5889" actId="478"/>
          <ac:spMkLst>
            <pc:docMk/>
            <pc:sldMk cId="1164471740" sldId="1087"/>
            <ac:spMk id="2" creationId="{64B7C689-9D87-416A-B1E9-22EE6E1BA24C}"/>
          </ac:spMkLst>
        </pc:spChg>
        <pc:spChg chg="mod">
          <ac:chgData name="Kitazawa Masakiyo" userId="2bf3742da7ad8ecb" providerId="LiveId" clId="{A27BFB01-7809-4FE9-8794-C628B25E67D9}" dt="2023-03-23T10:56:17.511" v="4739" actId="20577"/>
          <ac:spMkLst>
            <pc:docMk/>
            <pc:sldMk cId="1164471740" sldId="1087"/>
            <ac:spMk id="3" creationId="{7B9BE000-4FD6-4FDC-82FD-4B58A8041E01}"/>
          </ac:spMkLst>
        </pc:spChg>
        <pc:spChg chg="add mod">
          <ac:chgData name="Kitazawa Masakiyo" userId="2bf3742da7ad8ecb" providerId="LiveId" clId="{A27BFB01-7809-4FE9-8794-C628B25E67D9}" dt="2023-03-24T06:20:53.734" v="8110" actId="113"/>
          <ac:spMkLst>
            <pc:docMk/>
            <pc:sldMk cId="1164471740" sldId="1087"/>
            <ac:spMk id="6" creationId="{DA3795BB-C30F-40CB-9846-1AB7ED36300F}"/>
          </ac:spMkLst>
        </pc:spChg>
        <pc:spChg chg="add mod">
          <ac:chgData name="Kitazawa Masakiyo" userId="2bf3742da7ad8ecb" providerId="LiveId" clId="{A27BFB01-7809-4FE9-8794-C628B25E67D9}" dt="2023-03-24T00:46:00.903" v="7749" actId="164"/>
          <ac:spMkLst>
            <pc:docMk/>
            <pc:sldMk cId="1164471740" sldId="1087"/>
            <ac:spMk id="7" creationId="{1CE71C5E-53A6-455E-9FEF-F1B96435D281}"/>
          </ac:spMkLst>
        </pc:spChg>
        <pc:spChg chg="add del mod">
          <ac:chgData name="Kitazawa Masakiyo" userId="2bf3742da7ad8ecb" providerId="LiveId" clId="{A27BFB01-7809-4FE9-8794-C628B25E67D9}" dt="2023-03-23T23:53:38.834" v="7746" actId="21"/>
          <ac:spMkLst>
            <pc:docMk/>
            <pc:sldMk cId="1164471740" sldId="1087"/>
            <ac:spMk id="8" creationId="{F5315E25-36CE-45AD-9745-BA540DCB1D8C}"/>
          </ac:spMkLst>
        </pc:spChg>
        <pc:spChg chg="add mod">
          <ac:chgData name="Kitazawa Masakiyo" userId="2bf3742da7ad8ecb" providerId="LiveId" clId="{A27BFB01-7809-4FE9-8794-C628B25E67D9}" dt="2023-03-24T00:46:00.903" v="7749" actId="164"/>
          <ac:spMkLst>
            <pc:docMk/>
            <pc:sldMk cId="1164471740" sldId="1087"/>
            <ac:spMk id="9" creationId="{D7F94D00-1422-43A8-AF83-FC567C6AF3EB}"/>
          </ac:spMkLst>
        </pc:spChg>
        <pc:spChg chg="add mod ord">
          <ac:chgData name="Kitazawa Masakiyo" userId="2bf3742da7ad8ecb" providerId="LiveId" clId="{A27BFB01-7809-4FE9-8794-C628B25E67D9}" dt="2023-03-23T11:39:23.262" v="5984" actId="14100"/>
          <ac:spMkLst>
            <pc:docMk/>
            <pc:sldMk cId="1164471740" sldId="1087"/>
            <ac:spMk id="10" creationId="{68C7E49E-4F19-4D9F-8B66-30CC7A1A3472}"/>
          </ac:spMkLst>
        </pc:spChg>
        <pc:spChg chg="add mod">
          <ac:chgData name="Kitazawa Masakiyo" userId="2bf3742da7ad8ecb" providerId="LiveId" clId="{A27BFB01-7809-4FE9-8794-C628B25E67D9}" dt="2023-03-23T11:39:36.115" v="5986" actId="1076"/>
          <ac:spMkLst>
            <pc:docMk/>
            <pc:sldMk cId="1164471740" sldId="1087"/>
            <ac:spMk id="11" creationId="{5340B6E0-24F0-40E2-B439-EE928D1DC318}"/>
          </ac:spMkLst>
        </pc:spChg>
        <pc:spChg chg="mod">
          <ac:chgData name="Kitazawa Masakiyo" userId="2bf3742da7ad8ecb" providerId="LiveId" clId="{A27BFB01-7809-4FE9-8794-C628B25E67D9}" dt="2023-03-23T12:06:04.689" v="6202" actId="20577"/>
          <ac:spMkLst>
            <pc:docMk/>
            <pc:sldMk cId="1164471740" sldId="1087"/>
            <ac:spMk id="13" creationId="{B3B445CC-61F3-41A6-B878-579F4D48D1E3}"/>
          </ac:spMkLst>
        </pc:spChg>
        <pc:spChg chg="add mod">
          <ac:chgData name="Kitazawa Masakiyo" userId="2bf3742da7ad8ecb" providerId="LiveId" clId="{A27BFB01-7809-4FE9-8794-C628B25E67D9}" dt="2023-03-24T00:46:00.903" v="7749" actId="164"/>
          <ac:spMkLst>
            <pc:docMk/>
            <pc:sldMk cId="1164471740" sldId="1087"/>
            <ac:spMk id="14" creationId="{DA73BE2F-72F7-44B9-9EEE-F1C6B4283D46}"/>
          </ac:spMkLst>
        </pc:spChg>
        <pc:spChg chg="add mod">
          <ac:chgData name="Kitazawa Masakiyo" userId="2bf3742da7ad8ecb" providerId="LiveId" clId="{A27BFB01-7809-4FE9-8794-C628B25E67D9}" dt="2023-03-23T23:53:51.800" v="7748"/>
          <ac:spMkLst>
            <pc:docMk/>
            <pc:sldMk cId="1164471740" sldId="1087"/>
            <ac:spMk id="18" creationId="{39D092CF-305A-43AE-A737-2E5E765B83B8}"/>
          </ac:spMkLst>
        </pc:spChg>
        <pc:grpChg chg="add mod">
          <ac:chgData name="Kitazawa Masakiyo" userId="2bf3742da7ad8ecb" providerId="LiveId" clId="{A27BFB01-7809-4FE9-8794-C628B25E67D9}" dt="2023-03-24T00:46:00.903" v="7749" actId="164"/>
          <ac:grpSpMkLst>
            <pc:docMk/>
            <pc:sldMk cId="1164471740" sldId="1087"/>
            <ac:grpSpMk id="2" creationId="{4BAAADA1-67CC-417D-9EDA-94E3738DD8A2}"/>
          </ac:grpSpMkLst>
        </pc:grpChg>
        <pc:grpChg chg="add mod">
          <ac:chgData name="Kitazawa Masakiyo" userId="2bf3742da7ad8ecb" providerId="LiveId" clId="{A27BFB01-7809-4FE9-8794-C628B25E67D9}" dt="2023-03-23T13:06:41.081" v="7555" actId="164"/>
          <ac:grpSpMkLst>
            <pc:docMk/>
            <pc:sldMk cId="1164471740" sldId="1087"/>
            <ac:grpSpMk id="25" creationId="{AA074D24-148C-464E-B911-77091A90EEAC}"/>
          </ac:grpSpMkLst>
        </pc:grpChg>
        <pc:picChg chg="mod">
          <ac:chgData name="Kitazawa Masakiyo" userId="2bf3742da7ad8ecb" providerId="LiveId" clId="{A27BFB01-7809-4FE9-8794-C628B25E67D9}" dt="2023-03-24T00:46:00.903" v="7749" actId="164"/>
          <ac:picMkLst>
            <pc:docMk/>
            <pc:sldMk cId="1164471740" sldId="1087"/>
            <ac:picMk id="4" creationId="{1EF5385E-C75E-47F1-9C9D-9E2B14B112AE}"/>
          </ac:picMkLst>
        </pc:picChg>
        <pc:picChg chg="mod">
          <ac:chgData name="Kitazawa Masakiyo" userId="2bf3742da7ad8ecb" providerId="LiveId" clId="{A27BFB01-7809-4FE9-8794-C628B25E67D9}" dt="2023-03-23T12:09:06.690" v="6254" actId="14100"/>
          <ac:picMkLst>
            <pc:docMk/>
            <pc:sldMk cId="1164471740" sldId="1087"/>
            <ac:picMk id="5" creationId="{B8501447-27DE-4305-B9A7-315F8D3E5ACD}"/>
          </ac:picMkLst>
        </pc:picChg>
        <pc:picChg chg="del">
          <ac:chgData name="Kitazawa Masakiyo" userId="2bf3742da7ad8ecb" providerId="LiveId" clId="{A27BFB01-7809-4FE9-8794-C628B25E67D9}" dt="2023-03-23T10:56:12.372" v="4728" actId="21"/>
          <ac:picMkLst>
            <pc:docMk/>
            <pc:sldMk cId="1164471740" sldId="1087"/>
            <ac:picMk id="15" creationId="{6BD8F581-DB5C-4243-B674-20FB3B541D38}"/>
          </ac:picMkLst>
        </pc:picChg>
        <pc:cxnChg chg="add del mod">
          <ac:chgData name="Kitazawa Masakiyo" userId="2bf3742da7ad8ecb" providerId="LiveId" clId="{A27BFB01-7809-4FE9-8794-C628B25E67D9}" dt="2023-03-24T02:53:37.242" v="7894" actId="21"/>
          <ac:cxnSpMkLst>
            <pc:docMk/>
            <pc:sldMk cId="1164471740" sldId="1087"/>
            <ac:cxnSpMk id="16" creationId="{B1139513-C644-4717-B6AC-8136314DE78C}"/>
          </ac:cxnSpMkLst>
        </pc:cxnChg>
        <pc:cxnChg chg="add mod">
          <ac:chgData name="Kitazawa Masakiyo" userId="2bf3742da7ad8ecb" providerId="LiveId" clId="{A27BFB01-7809-4FE9-8794-C628B25E67D9}" dt="2023-03-23T13:06:41.081" v="7555" actId="164"/>
          <ac:cxnSpMkLst>
            <pc:docMk/>
            <pc:sldMk cId="1164471740" sldId="1087"/>
            <ac:cxnSpMk id="17" creationId="{4DC07B11-90FD-4F95-BA7E-D50F0A5C14DB}"/>
          </ac:cxnSpMkLst>
        </pc:cxnChg>
        <pc:cxnChg chg="add del mod">
          <ac:chgData name="Kitazawa Masakiyo" userId="2bf3742da7ad8ecb" providerId="LiveId" clId="{A27BFB01-7809-4FE9-8794-C628B25E67D9}" dt="2023-03-23T13:05:41.165" v="7544" actId="478"/>
          <ac:cxnSpMkLst>
            <pc:docMk/>
            <pc:sldMk cId="1164471740" sldId="1087"/>
            <ac:cxnSpMk id="18" creationId="{0E35DA49-F7F4-46EB-849A-028B03AEA29E}"/>
          </ac:cxnSpMkLst>
        </pc:cxnChg>
        <pc:cxnChg chg="add del mod">
          <ac:chgData name="Kitazawa Masakiyo" userId="2bf3742da7ad8ecb" providerId="LiveId" clId="{A27BFB01-7809-4FE9-8794-C628B25E67D9}" dt="2023-03-23T13:05:41.165" v="7544" actId="478"/>
          <ac:cxnSpMkLst>
            <pc:docMk/>
            <pc:sldMk cId="1164471740" sldId="1087"/>
            <ac:cxnSpMk id="19" creationId="{895409C7-CA66-44B8-96EE-0D6DD3C628DA}"/>
          </ac:cxnSpMkLst>
        </pc:cxnChg>
        <pc:cxnChg chg="add mod">
          <ac:chgData name="Kitazawa Masakiyo" userId="2bf3742da7ad8ecb" providerId="LiveId" clId="{A27BFB01-7809-4FE9-8794-C628B25E67D9}" dt="2023-03-23T13:06:41.081" v="7555" actId="164"/>
          <ac:cxnSpMkLst>
            <pc:docMk/>
            <pc:sldMk cId="1164471740" sldId="1087"/>
            <ac:cxnSpMk id="22" creationId="{AEAB1C96-F790-42B2-9FE8-010EC587901F}"/>
          </ac:cxnSpMkLst>
        </pc:cxnChg>
        <pc:cxnChg chg="add mod">
          <ac:chgData name="Kitazawa Masakiyo" userId="2bf3742da7ad8ecb" providerId="LiveId" clId="{A27BFB01-7809-4FE9-8794-C628B25E67D9}" dt="2023-03-23T13:06:41.081" v="7555" actId="164"/>
          <ac:cxnSpMkLst>
            <pc:docMk/>
            <pc:sldMk cId="1164471740" sldId="1087"/>
            <ac:cxnSpMk id="23" creationId="{0273E3C8-F66F-43C0-9C0E-323D92BEF888}"/>
          </ac:cxnSpMkLst>
        </pc:cxnChg>
      </pc:sldChg>
      <pc:sldChg chg="addSp delSp modSp del mod">
        <pc:chgData name="Kitazawa Masakiyo" userId="2bf3742da7ad8ecb" providerId="LiveId" clId="{A27BFB01-7809-4FE9-8794-C628B25E67D9}" dt="2023-03-23T10:09:33.012" v="3971" actId="2696"/>
        <pc:sldMkLst>
          <pc:docMk/>
          <pc:sldMk cId="1169025635" sldId="1087"/>
        </pc:sldMkLst>
        <pc:spChg chg="add mod">
          <ac:chgData name="Kitazawa Masakiyo" userId="2bf3742da7ad8ecb" providerId="LiveId" clId="{A27BFB01-7809-4FE9-8794-C628B25E67D9}" dt="2023-03-23T10:06:53.269" v="3890" actId="1076"/>
          <ac:spMkLst>
            <pc:docMk/>
            <pc:sldMk cId="1169025635" sldId="1087"/>
            <ac:spMk id="2" creationId="{599E3557-6B80-46A2-8D1A-D44CCB151320}"/>
          </ac:spMkLst>
        </pc:spChg>
        <pc:spChg chg="del">
          <ac:chgData name="Kitazawa Masakiyo" userId="2bf3742da7ad8ecb" providerId="LiveId" clId="{A27BFB01-7809-4FE9-8794-C628B25E67D9}" dt="2023-03-23T10:06:19.420" v="3840" actId="478"/>
          <ac:spMkLst>
            <pc:docMk/>
            <pc:sldMk cId="1169025635" sldId="1087"/>
            <ac:spMk id="127" creationId="{1AA0D534-3B37-471D-A95B-EED6BB03A872}"/>
          </ac:spMkLst>
        </pc:spChg>
        <pc:spChg chg="del mod">
          <ac:chgData name="Kitazawa Masakiyo" userId="2bf3742da7ad8ecb" providerId="LiveId" clId="{A27BFB01-7809-4FE9-8794-C628B25E67D9}" dt="2023-03-23T10:07:01.963" v="3892" actId="478"/>
          <ac:spMkLst>
            <pc:docMk/>
            <pc:sldMk cId="1169025635" sldId="1087"/>
            <ac:spMk id="128" creationId="{D693C519-7B0D-45F0-BDA1-B2909B8C2468}"/>
          </ac:spMkLst>
        </pc:spChg>
        <pc:spChg chg="mod">
          <ac:chgData name="Kitazawa Masakiyo" userId="2bf3742da7ad8ecb" providerId="LiveId" clId="{A27BFB01-7809-4FE9-8794-C628B25E67D9}" dt="2023-03-23T10:06:58.788" v="3891" actId="1076"/>
          <ac:spMkLst>
            <pc:docMk/>
            <pc:sldMk cId="1169025635" sldId="1087"/>
            <ac:spMk id="129" creationId="{76B1285D-98FE-4C3F-A961-D5EFA4918117}"/>
          </ac:spMkLst>
        </pc:spChg>
        <pc:spChg chg="del">
          <ac:chgData name="Kitazawa Masakiyo" userId="2bf3742da7ad8ecb" providerId="LiveId" clId="{A27BFB01-7809-4FE9-8794-C628B25E67D9}" dt="2023-03-23T10:08:57.337" v="3967" actId="21"/>
          <ac:spMkLst>
            <pc:docMk/>
            <pc:sldMk cId="1169025635" sldId="1087"/>
            <ac:spMk id="132" creationId="{7C7382A0-36F6-4A17-B286-C56A59FDC841}"/>
          </ac:spMkLst>
        </pc:spChg>
        <pc:spChg chg="mod">
          <ac:chgData name="Kitazawa Masakiyo" userId="2bf3742da7ad8ecb" providerId="LiveId" clId="{A27BFB01-7809-4FE9-8794-C628B25E67D9}" dt="2023-03-23T10:06:04.842" v="3839" actId="1076"/>
          <ac:spMkLst>
            <pc:docMk/>
            <pc:sldMk cId="1169025635" sldId="1087"/>
            <ac:spMk id="133" creationId="{5A34C8AE-300A-4E9D-8BC0-BCDD8ACB1F57}"/>
          </ac:spMkLst>
        </pc:spChg>
        <pc:spChg chg="del">
          <ac:chgData name="Kitazawa Masakiyo" userId="2bf3742da7ad8ecb" providerId="LiveId" clId="{A27BFB01-7809-4FE9-8794-C628B25E67D9}" dt="2023-03-23T10:08:25.162" v="3951" actId="478"/>
          <ac:spMkLst>
            <pc:docMk/>
            <pc:sldMk cId="1169025635" sldId="1087"/>
            <ac:spMk id="134" creationId="{83A4EB5C-1E50-4DC4-B670-14E14A8DF19C}"/>
          </ac:spMkLst>
        </pc:spChg>
        <pc:spChg chg="del mod">
          <ac:chgData name="Kitazawa Masakiyo" userId="2bf3742da7ad8ecb" providerId="LiveId" clId="{A27BFB01-7809-4FE9-8794-C628B25E67D9}" dt="2023-03-23T10:08:57.337" v="3967" actId="21"/>
          <ac:spMkLst>
            <pc:docMk/>
            <pc:sldMk cId="1169025635" sldId="1087"/>
            <ac:spMk id="136" creationId="{042EE955-7352-4C03-9FC6-68365A89FAEB}"/>
          </ac:spMkLst>
        </pc:spChg>
        <pc:spChg chg="del mod">
          <ac:chgData name="Kitazawa Masakiyo" userId="2bf3742da7ad8ecb" providerId="LiveId" clId="{A27BFB01-7809-4FE9-8794-C628B25E67D9}" dt="2023-03-23T10:08:57.337" v="3967" actId="21"/>
          <ac:spMkLst>
            <pc:docMk/>
            <pc:sldMk cId="1169025635" sldId="1087"/>
            <ac:spMk id="137" creationId="{76647409-E3BD-4052-AB9C-4F58D81A0133}"/>
          </ac:spMkLst>
        </pc:spChg>
        <pc:grpChg chg="del">
          <ac:chgData name="Kitazawa Masakiyo" userId="2bf3742da7ad8ecb" providerId="LiveId" clId="{A27BFB01-7809-4FE9-8794-C628B25E67D9}" dt="2023-03-23T10:06:19.420" v="3840" actId="478"/>
          <ac:grpSpMkLst>
            <pc:docMk/>
            <pc:sldMk cId="1169025635" sldId="1087"/>
            <ac:grpSpMk id="5" creationId="{DD4EED42-684A-4721-8176-B2C5E21E72F3}"/>
          </ac:grpSpMkLst>
        </pc:grpChg>
        <pc:picChg chg="mod">
          <ac:chgData name="Kitazawa Masakiyo" userId="2bf3742da7ad8ecb" providerId="LiveId" clId="{A27BFB01-7809-4FE9-8794-C628B25E67D9}" dt="2023-03-23T10:06:58.788" v="3891" actId="1076"/>
          <ac:picMkLst>
            <pc:docMk/>
            <pc:sldMk cId="1169025635" sldId="1087"/>
            <ac:picMk id="126" creationId="{02BE5CFB-9997-4AAE-88F5-DF2AADD374CA}"/>
          </ac:picMkLst>
        </pc:picChg>
      </pc:sldChg>
      <pc:sldChg chg="addSp delSp modSp new mod">
        <pc:chgData name="Kitazawa Masakiyo" userId="2bf3742da7ad8ecb" providerId="LiveId" clId="{A27BFB01-7809-4FE9-8794-C628B25E67D9}" dt="2023-03-24T03:17:09.848" v="8049" actId="20577"/>
        <pc:sldMkLst>
          <pc:docMk/>
          <pc:sldMk cId="1333827528" sldId="1088"/>
        </pc:sldMkLst>
        <pc:spChg chg="del">
          <ac:chgData name="Kitazawa Masakiyo" userId="2bf3742da7ad8ecb" providerId="LiveId" clId="{A27BFB01-7809-4FE9-8794-C628B25E67D9}" dt="2023-03-23T11:04:40.221" v="5019" actId="478"/>
          <ac:spMkLst>
            <pc:docMk/>
            <pc:sldMk cId="1333827528" sldId="1088"/>
            <ac:spMk id="2" creationId="{71F5D95B-3859-49D4-8FFA-DA1ABD507E7B}"/>
          </ac:spMkLst>
        </pc:spChg>
        <pc:spChg chg="mod">
          <ac:chgData name="Kitazawa Masakiyo" userId="2bf3742da7ad8ecb" providerId="LiveId" clId="{A27BFB01-7809-4FE9-8794-C628B25E67D9}" dt="2023-03-23T11:04:36.592" v="5018" actId="20577"/>
          <ac:spMkLst>
            <pc:docMk/>
            <pc:sldMk cId="1333827528" sldId="1088"/>
            <ac:spMk id="3" creationId="{880BD112-6387-492A-ABE6-207DF1B31F00}"/>
          </ac:spMkLst>
        </pc:spChg>
        <pc:spChg chg="add mod">
          <ac:chgData name="Kitazawa Masakiyo" userId="2bf3742da7ad8ecb" providerId="LiveId" clId="{A27BFB01-7809-4FE9-8794-C628B25E67D9}" dt="2023-03-23T12:38:10.623" v="7117" actId="20577"/>
          <ac:spMkLst>
            <pc:docMk/>
            <pc:sldMk cId="1333827528" sldId="1088"/>
            <ac:spMk id="4" creationId="{BA0ADE5F-7091-4A6E-8F7B-2BDB5683997E}"/>
          </ac:spMkLst>
        </pc:spChg>
        <pc:spChg chg="add del mod">
          <ac:chgData name="Kitazawa Masakiyo" userId="2bf3742da7ad8ecb" providerId="LiveId" clId="{A27BFB01-7809-4FE9-8794-C628B25E67D9}" dt="2023-03-23T13:12:01.397" v="7724" actId="478"/>
          <ac:spMkLst>
            <pc:docMk/>
            <pc:sldMk cId="1333827528" sldId="1088"/>
            <ac:spMk id="5" creationId="{06E2C84B-9665-45E9-A369-83A03F3E7C0C}"/>
          </ac:spMkLst>
        </pc:spChg>
        <pc:spChg chg="add del mod">
          <ac:chgData name="Kitazawa Masakiyo" userId="2bf3742da7ad8ecb" providerId="LiveId" clId="{A27BFB01-7809-4FE9-8794-C628B25E67D9}" dt="2023-03-23T13:12:01.397" v="7724" actId="478"/>
          <ac:spMkLst>
            <pc:docMk/>
            <pc:sldMk cId="1333827528" sldId="1088"/>
            <ac:spMk id="6" creationId="{6942B4A8-136B-423E-A86C-233CB57CB1C3}"/>
          </ac:spMkLst>
        </pc:spChg>
        <pc:spChg chg="add mod">
          <ac:chgData name="Kitazawa Masakiyo" userId="2bf3742da7ad8ecb" providerId="LiveId" clId="{A27BFB01-7809-4FE9-8794-C628B25E67D9}" dt="2023-03-24T03:17:09.848" v="8049" actId="20577"/>
          <ac:spMkLst>
            <pc:docMk/>
            <pc:sldMk cId="1333827528" sldId="1088"/>
            <ac:spMk id="7" creationId="{AA6C2DF1-5E07-4AE2-9704-1060046457C7}"/>
          </ac:spMkLst>
        </pc:spChg>
      </pc:sldChg>
      <pc:sldChg chg="addSp delSp modSp new mod ord">
        <pc:chgData name="Kitazawa Masakiyo" userId="2bf3742da7ad8ecb" providerId="LiveId" clId="{A27BFB01-7809-4FE9-8794-C628B25E67D9}" dt="2023-03-24T01:03:50.738" v="7855"/>
        <pc:sldMkLst>
          <pc:docMk/>
          <pc:sldMk cId="1801024665" sldId="1089"/>
        </pc:sldMkLst>
        <pc:spChg chg="del">
          <ac:chgData name="Kitazawa Masakiyo" userId="2bf3742da7ad8ecb" providerId="LiveId" clId="{A27BFB01-7809-4FE9-8794-C628B25E67D9}" dt="2023-03-23T11:07:51.575" v="5067"/>
          <ac:spMkLst>
            <pc:docMk/>
            <pc:sldMk cId="1801024665" sldId="1089"/>
            <ac:spMk id="2" creationId="{F6820879-20B1-426C-93FA-603E29BDFFAB}"/>
          </ac:spMkLst>
        </pc:spChg>
        <pc:spChg chg="mod">
          <ac:chgData name="Kitazawa Masakiyo" userId="2bf3742da7ad8ecb" providerId="LiveId" clId="{A27BFB01-7809-4FE9-8794-C628B25E67D9}" dt="2023-03-23T11:09:31.305" v="5100" actId="20577"/>
          <ac:spMkLst>
            <pc:docMk/>
            <pc:sldMk cId="1801024665" sldId="1089"/>
            <ac:spMk id="3" creationId="{DC15F99C-3B97-4D32-8E03-CA0A263AAEE3}"/>
          </ac:spMkLst>
        </pc:spChg>
        <pc:picChg chg="add mod">
          <ac:chgData name="Kitazawa Masakiyo" userId="2bf3742da7ad8ecb" providerId="LiveId" clId="{A27BFB01-7809-4FE9-8794-C628B25E67D9}" dt="2023-03-23T11:21:54.221" v="5278" actId="1076"/>
          <ac:picMkLst>
            <pc:docMk/>
            <pc:sldMk cId="1801024665" sldId="1089"/>
            <ac:picMk id="5" creationId="{44182D2B-C04B-4F11-8ECC-7DF3F71C7846}"/>
          </ac:picMkLst>
        </pc:picChg>
        <pc:picChg chg="add mod">
          <ac:chgData name="Kitazawa Masakiyo" userId="2bf3742da7ad8ecb" providerId="LiveId" clId="{A27BFB01-7809-4FE9-8794-C628B25E67D9}" dt="2023-03-23T11:21:54.221" v="5278" actId="1076"/>
          <ac:picMkLst>
            <pc:docMk/>
            <pc:sldMk cId="1801024665" sldId="1089"/>
            <ac:picMk id="7" creationId="{61A3FC89-7359-482F-AC54-11F2F9185176}"/>
          </ac:picMkLst>
        </pc:picChg>
        <pc:picChg chg="add mod">
          <ac:chgData name="Kitazawa Masakiyo" userId="2bf3742da7ad8ecb" providerId="LiveId" clId="{A27BFB01-7809-4FE9-8794-C628B25E67D9}" dt="2023-03-23T11:21:54.221" v="5278" actId="1076"/>
          <ac:picMkLst>
            <pc:docMk/>
            <pc:sldMk cId="1801024665" sldId="1089"/>
            <ac:picMk id="9" creationId="{3F6F5EAA-7F1D-4813-B35E-61134C9992A4}"/>
          </ac:picMkLst>
        </pc:picChg>
        <pc:picChg chg="add del mod">
          <ac:chgData name="Kitazawa Masakiyo" userId="2bf3742da7ad8ecb" providerId="LiveId" clId="{A27BFB01-7809-4FE9-8794-C628B25E67D9}" dt="2023-03-23T11:10:14.054" v="5122"/>
          <ac:picMkLst>
            <pc:docMk/>
            <pc:sldMk cId="1801024665" sldId="1089"/>
            <ac:picMk id="10" creationId="{B2EE05B9-33D8-4738-BEC9-6739A883B178}"/>
          </ac:picMkLst>
        </pc:picChg>
        <pc:picChg chg="add mod">
          <ac:chgData name="Kitazawa Masakiyo" userId="2bf3742da7ad8ecb" providerId="LiveId" clId="{A27BFB01-7809-4FE9-8794-C628B25E67D9}" dt="2023-03-23T11:21:54.221" v="5278" actId="1076"/>
          <ac:picMkLst>
            <pc:docMk/>
            <pc:sldMk cId="1801024665" sldId="1089"/>
            <ac:picMk id="12" creationId="{A64CDFAA-03E3-4F8F-81A2-B595E38BE0AE}"/>
          </ac:picMkLst>
        </pc:picChg>
        <pc:picChg chg="add mod">
          <ac:chgData name="Kitazawa Masakiyo" userId="2bf3742da7ad8ecb" providerId="LiveId" clId="{A27BFB01-7809-4FE9-8794-C628B25E67D9}" dt="2023-03-23T11:21:54.221" v="5278" actId="1076"/>
          <ac:picMkLst>
            <pc:docMk/>
            <pc:sldMk cId="1801024665" sldId="1089"/>
            <ac:picMk id="14" creationId="{FE734DA3-7F36-4B90-8EBF-F174873E510B}"/>
          </ac:picMkLst>
        </pc:picChg>
        <pc:picChg chg="add mod">
          <ac:chgData name="Kitazawa Masakiyo" userId="2bf3742da7ad8ecb" providerId="LiveId" clId="{A27BFB01-7809-4FE9-8794-C628B25E67D9}" dt="2023-03-23T11:21:54.221" v="5278" actId="1076"/>
          <ac:picMkLst>
            <pc:docMk/>
            <pc:sldMk cId="1801024665" sldId="1089"/>
            <ac:picMk id="16" creationId="{18600AB8-C995-454D-A59C-EFD214A286C4}"/>
          </ac:picMkLst>
        </pc:picChg>
        <pc:picChg chg="add mod">
          <ac:chgData name="Kitazawa Masakiyo" userId="2bf3742da7ad8ecb" providerId="LiveId" clId="{A27BFB01-7809-4FE9-8794-C628B25E67D9}" dt="2023-03-23T11:21:54.221" v="5278" actId="1076"/>
          <ac:picMkLst>
            <pc:docMk/>
            <pc:sldMk cId="1801024665" sldId="1089"/>
            <ac:picMk id="18" creationId="{76B5DC73-EFBA-48E9-8682-22CF74F46D01}"/>
          </ac:picMkLst>
        </pc:picChg>
        <pc:picChg chg="add mod">
          <ac:chgData name="Kitazawa Masakiyo" userId="2bf3742da7ad8ecb" providerId="LiveId" clId="{A27BFB01-7809-4FE9-8794-C628B25E67D9}" dt="2023-03-23T11:21:54.221" v="5278" actId="1076"/>
          <ac:picMkLst>
            <pc:docMk/>
            <pc:sldMk cId="1801024665" sldId="1089"/>
            <ac:picMk id="20" creationId="{18B70C4B-3151-4B37-BA75-D5A5DDEA3C3D}"/>
          </ac:picMkLst>
        </pc:picChg>
        <pc:picChg chg="add mod">
          <ac:chgData name="Kitazawa Masakiyo" userId="2bf3742da7ad8ecb" providerId="LiveId" clId="{A27BFB01-7809-4FE9-8794-C628B25E67D9}" dt="2023-03-23T11:21:54.221" v="5278" actId="1076"/>
          <ac:picMkLst>
            <pc:docMk/>
            <pc:sldMk cId="1801024665" sldId="1089"/>
            <ac:picMk id="22" creationId="{DD0B84F3-88BB-41C4-97D9-6F69481BF9C0}"/>
          </ac:picMkLst>
        </pc:picChg>
        <pc:picChg chg="add del mod">
          <ac:chgData name="Kitazawa Masakiyo" userId="2bf3742da7ad8ecb" providerId="LiveId" clId="{A27BFB01-7809-4FE9-8794-C628B25E67D9}" dt="2023-03-23T11:20:37.944" v="5257"/>
          <ac:picMkLst>
            <pc:docMk/>
            <pc:sldMk cId="1801024665" sldId="1089"/>
            <ac:picMk id="23" creationId="{E12EB514-AE2B-4854-8490-39305469079D}"/>
          </ac:picMkLst>
        </pc:picChg>
        <pc:picChg chg="add mod">
          <ac:chgData name="Kitazawa Masakiyo" userId="2bf3742da7ad8ecb" providerId="LiveId" clId="{A27BFB01-7809-4FE9-8794-C628B25E67D9}" dt="2023-03-23T11:21:54.221" v="5278" actId="1076"/>
          <ac:picMkLst>
            <pc:docMk/>
            <pc:sldMk cId="1801024665" sldId="1089"/>
            <ac:picMk id="25" creationId="{E6C16248-CD21-46C3-A1CD-485D46DB1216}"/>
          </ac:picMkLst>
        </pc:picChg>
        <pc:picChg chg="add del mod">
          <ac:chgData name="Kitazawa Masakiyo" userId="2bf3742da7ad8ecb" providerId="LiveId" clId="{A27BFB01-7809-4FE9-8794-C628B25E67D9}" dt="2023-03-23T11:20:56.313" v="5271"/>
          <ac:picMkLst>
            <pc:docMk/>
            <pc:sldMk cId="1801024665" sldId="1089"/>
            <ac:picMk id="26" creationId="{6AA87E3F-1CB7-4336-AA2A-0991C5FAA692}"/>
          </ac:picMkLst>
        </pc:picChg>
        <pc:picChg chg="add mod">
          <ac:chgData name="Kitazawa Masakiyo" userId="2bf3742da7ad8ecb" providerId="LiveId" clId="{A27BFB01-7809-4FE9-8794-C628B25E67D9}" dt="2023-03-23T11:21:54.221" v="5278" actId="1076"/>
          <ac:picMkLst>
            <pc:docMk/>
            <pc:sldMk cId="1801024665" sldId="1089"/>
            <ac:picMk id="28" creationId="{5416CD52-F989-439F-BFC9-4F6B49E797F7}"/>
          </ac:picMkLst>
        </pc:picChg>
      </pc:sldChg>
      <pc:sldChg chg="addSp delSp modSp new del mod">
        <pc:chgData name="Kitazawa Masakiyo" userId="2bf3742da7ad8ecb" providerId="LiveId" clId="{A27BFB01-7809-4FE9-8794-C628B25E67D9}" dt="2023-03-23T12:56:07.002" v="7392" actId="2696"/>
        <pc:sldMkLst>
          <pc:docMk/>
          <pc:sldMk cId="466010589" sldId="1090"/>
        </pc:sldMkLst>
        <pc:spChg chg="del">
          <ac:chgData name="Kitazawa Masakiyo" userId="2bf3742da7ad8ecb" providerId="LiveId" clId="{A27BFB01-7809-4FE9-8794-C628B25E67D9}" dt="2023-03-23T12:41:18.198" v="7134" actId="478"/>
          <ac:spMkLst>
            <pc:docMk/>
            <pc:sldMk cId="466010589" sldId="1090"/>
            <ac:spMk id="2" creationId="{6429B40E-D7AB-4D4A-9617-DDF6F25E3D52}"/>
          </ac:spMkLst>
        </pc:spChg>
        <pc:spChg chg="mod">
          <ac:chgData name="Kitazawa Masakiyo" userId="2bf3742da7ad8ecb" providerId="LiveId" clId="{A27BFB01-7809-4FE9-8794-C628B25E67D9}" dt="2023-03-23T12:41:24.721" v="7152" actId="20577"/>
          <ac:spMkLst>
            <pc:docMk/>
            <pc:sldMk cId="466010589" sldId="1090"/>
            <ac:spMk id="3" creationId="{E017B627-3B2F-442B-80EB-77218A8B5F7D}"/>
          </ac:spMkLst>
        </pc:spChg>
        <pc:graphicFrameChg chg="add mod">
          <ac:chgData name="Kitazawa Masakiyo" userId="2bf3742da7ad8ecb" providerId="LiveId" clId="{A27BFB01-7809-4FE9-8794-C628B25E67D9}" dt="2023-03-23T12:41:15.757" v="7132"/>
          <ac:graphicFrameMkLst>
            <pc:docMk/>
            <pc:sldMk cId="466010589" sldId="1090"/>
            <ac:graphicFrameMk id="4" creationId="{0020E680-52F9-41E8-848B-BD8C48D79F7D}"/>
          </ac:graphicFrameMkLst>
        </pc:graphicFrameChg>
        <pc:picChg chg="add mod">
          <ac:chgData name="Kitazawa Masakiyo" userId="2bf3742da7ad8ecb" providerId="LiveId" clId="{A27BFB01-7809-4FE9-8794-C628B25E67D9}" dt="2023-03-23T12:41:27.786" v="7153" actId="1076"/>
          <ac:picMkLst>
            <pc:docMk/>
            <pc:sldMk cId="466010589" sldId="1090"/>
            <ac:picMk id="5" creationId="{236CCF44-DB2A-488F-AD94-8A163747FBFC}"/>
          </ac:picMkLst>
        </pc:picChg>
      </pc:sldChg>
      <pc:sldChg chg="addSp delSp modSp mod modAnim">
        <pc:chgData name="Kitazawa Masakiyo" userId="2bf3742da7ad8ecb" providerId="LiveId" clId="{A27BFB01-7809-4FE9-8794-C628B25E67D9}" dt="2023-03-24T06:58:25.954" v="8141" actId="20577"/>
        <pc:sldMkLst>
          <pc:docMk/>
          <pc:sldMk cId="631575374" sldId="1091"/>
        </pc:sldMkLst>
        <pc:spChg chg="del">
          <ac:chgData name="Kitazawa Masakiyo" userId="2bf3742da7ad8ecb" providerId="LiveId" clId="{A27BFB01-7809-4FE9-8794-C628B25E67D9}" dt="2023-03-23T12:55:34.960" v="7389" actId="478"/>
          <ac:spMkLst>
            <pc:docMk/>
            <pc:sldMk cId="631575374" sldId="1091"/>
            <ac:spMk id="6" creationId="{1387EF0A-D5AE-45C5-BA5C-C2743CBCEE12}"/>
          </ac:spMkLst>
        </pc:spChg>
        <pc:spChg chg="mod">
          <ac:chgData name="Kitazawa Masakiyo" userId="2bf3742da7ad8ecb" providerId="LiveId" clId="{A27BFB01-7809-4FE9-8794-C628B25E67D9}" dt="2023-03-24T06:58:25.954" v="8141" actId="20577"/>
          <ac:spMkLst>
            <pc:docMk/>
            <pc:sldMk cId="631575374" sldId="1091"/>
            <ac:spMk id="7" creationId="{D881971F-4549-4404-AD27-8E8F84263F9E}"/>
          </ac:spMkLst>
        </pc:spChg>
        <pc:spChg chg="del">
          <ac:chgData name="Kitazawa Masakiyo" userId="2bf3742da7ad8ecb" providerId="LiveId" clId="{A27BFB01-7809-4FE9-8794-C628B25E67D9}" dt="2023-03-23T12:55:34.960" v="7389" actId="478"/>
          <ac:spMkLst>
            <pc:docMk/>
            <pc:sldMk cId="631575374" sldId="1091"/>
            <ac:spMk id="9" creationId="{8B2172C2-293D-42CC-9BCC-2142089355D0}"/>
          </ac:spMkLst>
        </pc:spChg>
        <pc:spChg chg="mod">
          <ac:chgData name="Kitazawa Masakiyo" userId="2bf3742da7ad8ecb" providerId="LiveId" clId="{A27BFB01-7809-4FE9-8794-C628B25E67D9}" dt="2023-03-23T13:11:18.176" v="7643" actId="164"/>
          <ac:spMkLst>
            <pc:docMk/>
            <pc:sldMk cId="631575374" sldId="1091"/>
            <ac:spMk id="10" creationId="{08B3C62D-AB45-4012-BE90-0859320C48B3}"/>
          </ac:spMkLst>
        </pc:spChg>
        <pc:spChg chg="add mod">
          <ac:chgData name="Kitazawa Masakiyo" userId="2bf3742da7ad8ecb" providerId="LiveId" clId="{A27BFB01-7809-4FE9-8794-C628B25E67D9}" dt="2023-03-23T12:55:45.100" v="7390"/>
          <ac:spMkLst>
            <pc:docMk/>
            <pc:sldMk cId="631575374" sldId="1091"/>
            <ac:spMk id="11" creationId="{2ADC3645-6186-44CE-B7FB-C7831D008311}"/>
          </ac:spMkLst>
        </pc:spChg>
        <pc:spChg chg="mod">
          <ac:chgData name="Kitazawa Masakiyo" userId="2bf3742da7ad8ecb" providerId="LiveId" clId="{A27BFB01-7809-4FE9-8794-C628B25E67D9}" dt="2023-03-23T13:11:18.176" v="7643" actId="164"/>
          <ac:spMkLst>
            <pc:docMk/>
            <pc:sldMk cId="631575374" sldId="1091"/>
            <ac:spMk id="13" creationId="{A57936D3-07D6-4A31-9084-BC17E2179AFB}"/>
          </ac:spMkLst>
        </pc:spChg>
        <pc:grpChg chg="add mod">
          <ac:chgData name="Kitazawa Masakiyo" userId="2bf3742da7ad8ecb" providerId="LiveId" clId="{A27BFB01-7809-4FE9-8794-C628B25E67D9}" dt="2023-03-23T13:11:18.176" v="7643" actId="164"/>
          <ac:grpSpMkLst>
            <pc:docMk/>
            <pc:sldMk cId="631575374" sldId="1091"/>
            <ac:grpSpMk id="4" creationId="{E4649190-553C-4F06-AC9E-E1DF79F23032}"/>
          </ac:grpSpMkLst>
        </pc:grpChg>
        <pc:picChg chg="del">
          <ac:chgData name="Kitazawa Masakiyo" userId="2bf3742da7ad8ecb" providerId="LiveId" clId="{A27BFB01-7809-4FE9-8794-C628B25E67D9}" dt="2023-03-23T12:55:30.463" v="7388" actId="478"/>
          <ac:picMkLst>
            <pc:docMk/>
            <pc:sldMk cId="631575374" sldId="1091"/>
            <ac:picMk id="8" creationId="{07B0C314-974D-443C-80D8-736E81AE9ABD}"/>
          </ac:picMkLst>
        </pc:picChg>
      </pc:sldChg>
      <pc:sldChg chg="new del">
        <pc:chgData name="Kitazawa Masakiyo" userId="2bf3742da7ad8ecb" providerId="LiveId" clId="{A27BFB01-7809-4FE9-8794-C628B25E67D9}" dt="2023-03-24T06:07:59.985" v="8051" actId="680"/>
        <pc:sldMkLst>
          <pc:docMk/>
          <pc:sldMk cId="3610739866" sldId="1092"/>
        </pc:sldMkLst>
      </pc:sldChg>
    </pc:docChg>
  </pc:docChgLst>
  <pc:docChgLst>
    <pc:chgData name="Kitazawa Masakiyo" userId="2bf3742da7ad8ecb" providerId="LiveId" clId="{CC5CF23D-0C64-4619-A59A-03DDFC25DD67}"/>
    <pc:docChg chg="undo redo custSel addSld delSld modSld sldOrd modMainMaster">
      <pc:chgData name="Kitazawa Masakiyo" userId="2bf3742da7ad8ecb" providerId="LiveId" clId="{CC5CF23D-0C64-4619-A59A-03DDFC25DD67}" dt="2022-03-16T03:55:40.757" v="9908" actId="20577"/>
      <pc:docMkLst>
        <pc:docMk/>
      </pc:docMkLst>
      <pc:sldChg chg="del">
        <pc:chgData name="Kitazawa Masakiyo" userId="2bf3742da7ad8ecb" providerId="LiveId" clId="{CC5CF23D-0C64-4619-A59A-03DDFC25DD67}" dt="2022-03-15T03:51:46.993" v="890" actId="2696"/>
        <pc:sldMkLst>
          <pc:docMk/>
          <pc:sldMk cId="2378075064" sldId="256"/>
        </pc:sldMkLst>
      </pc:sldChg>
      <pc:sldChg chg="del">
        <pc:chgData name="Kitazawa Masakiyo" userId="2bf3742da7ad8ecb" providerId="LiveId" clId="{CC5CF23D-0C64-4619-A59A-03DDFC25DD67}" dt="2022-03-15T12:29:41.683" v="2712" actId="2696"/>
        <pc:sldMkLst>
          <pc:docMk/>
          <pc:sldMk cId="2798097613" sldId="258"/>
        </pc:sldMkLst>
      </pc:sldChg>
      <pc:sldChg chg="del">
        <pc:chgData name="Kitazawa Masakiyo" userId="2bf3742da7ad8ecb" providerId="LiveId" clId="{CC5CF23D-0C64-4619-A59A-03DDFC25DD67}" dt="2022-03-15T10:51:52.745" v="2002" actId="2696"/>
        <pc:sldMkLst>
          <pc:docMk/>
          <pc:sldMk cId="885473987" sldId="260"/>
        </pc:sldMkLst>
      </pc:sldChg>
      <pc:sldChg chg="del">
        <pc:chgData name="Kitazawa Masakiyo" userId="2bf3742da7ad8ecb" providerId="LiveId" clId="{CC5CF23D-0C64-4619-A59A-03DDFC25DD67}" dt="2022-03-15T12:29:41.683" v="2712" actId="2696"/>
        <pc:sldMkLst>
          <pc:docMk/>
          <pc:sldMk cId="3235947682" sldId="952"/>
        </pc:sldMkLst>
      </pc:sldChg>
      <pc:sldChg chg="del">
        <pc:chgData name="Kitazawa Masakiyo" userId="2bf3742da7ad8ecb" providerId="LiveId" clId="{CC5CF23D-0C64-4619-A59A-03DDFC25DD67}" dt="2022-03-15T12:29:41.683" v="2712" actId="2696"/>
        <pc:sldMkLst>
          <pc:docMk/>
          <pc:sldMk cId="4122903107" sldId="957"/>
        </pc:sldMkLst>
      </pc:sldChg>
      <pc:sldChg chg="del">
        <pc:chgData name="Kitazawa Masakiyo" userId="2bf3742da7ad8ecb" providerId="LiveId" clId="{CC5CF23D-0C64-4619-A59A-03DDFC25DD67}" dt="2022-03-15T12:29:41.683" v="2712" actId="2696"/>
        <pc:sldMkLst>
          <pc:docMk/>
          <pc:sldMk cId="3127211210" sldId="963"/>
        </pc:sldMkLst>
      </pc:sldChg>
      <pc:sldChg chg="addSp delSp modSp mod modAnim">
        <pc:chgData name="Kitazawa Masakiyo" userId="2bf3742da7ad8ecb" providerId="LiveId" clId="{CC5CF23D-0C64-4619-A59A-03DDFC25DD67}" dt="2022-03-16T01:55:27.341" v="9454" actId="2711"/>
        <pc:sldMkLst>
          <pc:docMk/>
          <pc:sldMk cId="1647341398" sldId="1004"/>
        </pc:sldMkLst>
        <pc:spChg chg="mod">
          <ac:chgData name="Kitazawa Masakiyo" userId="2bf3742da7ad8ecb" providerId="LiveId" clId="{CC5CF23D-0C64-4619-A59A-03DDFC25DD67}" dt="2022-03-14T14:04:16.792" v="99" actId="207"/>
          <ac:spMkLst>
            <pc:docMk/>
            <pc:sldMk cId="1647341398" sldId="1004"/>
            <ac:spMk id="2" creationId="{00000000-0000-0000-0000-000000000000}"/>
          </ac:spMkLst>
        </pc:spChg>
        <pc:spChg chg="add mod">
          <ac:chgData name="Kitazawa Masakiyo" userId="2bf3742da7ad8ecb" providerId="LiveId" clId="{CC5CF23D-0C64-4619-A59A-03DDFC25DD67}" dt="2022-03-16T01:55:26.068" v="9453" actId="2711"/>
          <ac:spMkLst>
            <pc:docMk/>
            <pc:sldMk cId="1647341398" sldId="1004"/>
            <ac:spMk id="3" creationId="{A9764FA4-D762-4B3B-87AF-6FF77826E8F6}"/>
          </ac:spMkLst>
        </pc:spChg>
        <pc:spChg chg="del">
          <ac:chgData name="Kitazawa Masakiyo" userId="2bf3742da7ad8ecb" providerId="LiveId" clId="{CC5CF23D-0C64-4619-A59A-03DDFC25DD67}" dt="2022-03-14T14:17:33.550" v="163" actId="478"/>
          <ac:spMkLst>
            <pc:docMk/>
            <pc:sldMk cId="1647341398" sldId="1004"/>
            <ac:spMk id="3" creationId="{EAE236E3-0C98-4F9E-B7BB-FDE60FB9EAB5}"/>
          </ac:spMkLst>
        </pc:spChg>
        <pc:spChg chg="add mod">
          <ac:chgData name="Kitazawa Masakiyo" userId="2bf3742da7ad8ecb" providerId="LiveId" clId="{CC5CF23D-0C64-4619-A59A-03DDFC25DD67}" dt="2022-03-16T01:55:27.341" v="9454" actId="2711"/>
          <ac:spMkLst>
            <pc:docMk/>
            <pc:sldMk cId="1647341398" sldId="1004"/>
            <ac:spMk id="4" creationId="{C22D1975-614C-450F-BAF4-7306514B808A}"/>
          </ac:spMkLst>
        </pc:spChg>
        <pc:spChg chg="add mod">
          <ac:chgData name="Kitazawa Masakiyo" userId="2bf3742da7ad8ecb" providerId="LiveId" clId="{CC5CF23D-0C64-4619-A59A-03DDFC25DD67}" dt="2022-03-15T04:08:35.256" v="1377" actId="1038"/>
          <ac:spMkLst>
            <pc:docMk/>
            <pc:sldMk cId="1647341398" sldId="1004"/>
            <ac:spMk id="5" creationId="{322E8B35-55D0-4B66-890C-73F233F735F0}"/>
          </ac:spMkLst>
        </pc:spChg>
        <pc:spChg chg="del">
          <ac:chgData name="Kitazawa Masakiyo" userId="2bf3742da7ad8ecb" providerId="LiveId" clId="{CC5CF23D-0C64-4619-A59A-03DDFC25DD67}" dt="2022-03-14T14:17:33.550" v="163" actId="478"/>
          <ac:spMkLst>
            <pc:docMk/>
            <pc:sldMk cId="1647341398" sldId="1004"/>
            <ac:spMk id="5" creationId="{C1819B7F-05AF-4D16-BAA6-496ECADB050F}"/>
          </ac:spMkLst>
        </pc:spChg>
        <pc:spChg chg="add mod">
          <ac:chgData name="Kitazawa Masakiyo" userId="2bf3742da7ad8ecb" providerId="LiveId" clId="{CC5CF23D-0C64-4619-A59A-03DDFC25DD67}" dt="2022-03-16T01:55:25.034" v="9452" actId="2711"/>
          <ac:spMkLst>
            <pc:docMk/>
            <pc:sldMk cId="1647341398" sldId="1004"/>
            <ac:spMk id="6" creationId="{BE4E4B3B-3DA6-424E-A563-78C6C9326F10}"/>
          </ac:spMkLst>
        </pc:spChg>
        <pc:spChg chg="add mod ord">
          <ac:chgData name="Kitazawa Masakiyo" userId="2bf3742da7ad8ecb" providerId="LiveId" clId="{CC5CF23D-0C64-4619-A59A-03DDFC25DD67}" dt="2022-03-15T04:08:35.256" v="1377" actId="1038"/>
          <ac:spMkLst>
            <pc:docMk/>
            <pc:sldMk cId="1647341398" sldId="1004"/>
            <ac:spMk id="7" creationId="{686F2BED-70E7-4519-885F-B7206A0D27D1}"/>
          </ac:spMkLst>
        </pc:spChg>
        <pc:spChg chg="add mod ord">
          <ac:chgData name="Kitazawa Masakiyo" userId="2bf3742da7ad8ecb" providerId="LiveId" clId="{CC5CF23D-0C64-4619-A59A-03DDFC25DD67}" dt="2022-03-15T04:08:35.256" v="1377" actId="1038"/>
          <ac:spMkLst>
            <pc:docMk/>
            <pc:sldMk cId="1647341398" sldId="1004"/>
            <ac:spMk id="8" creationId="{E030733B-3AC3-4BDB-A586-039ABA26DEB7}"/>
          </ac:spMkLst>
        </pc:spChg>
        <pc:spChg chg="add del mod">
          <ac:chgData name="Kitazawa Masakiyo" userId="2bf3742da7ad8ecb" providerId="LiveId" clId="{CC5CF23D-0C64-4619-A59A-03DDFC25DD67}" dt="2022-03-15T04:06:34.792" v="1333" actId="21"/>
          <ac:spMkLst>
            <pc:docMk/>
            <pc:sldMk cId="1647341398" sldId="1004"/>
            <ac:spMk id="9" creationId="{E829920D-18B5-479E-97D1-612CFEFCE8EA}"/>
          </ac:spMkLst>
        </pc:spChg>
        <pc:spChg chg="del mod">
          <ac:chgData name="Kitazawa Masakiyo" userId="2bf3742da7ad8ecb" providerId="LiveId" clId="{CC5CF23D-0C64-4619-A59A-03DDFC25DD67}" dt="2022-03-14T14:17:33.550" v="163" actId="478"/>
          <ac:spMkLst>
            <pc:docMk/>
            <pc:sldMk cId="1647341398" sldId="1004"/>
            <ac:spMk id="13" creationId="{24FD575D-1747-4B85-9DD9-F72255B906FA}"/>
          </ac:spMkLst>
        </pc:spChg>
        <pc:spChg chg="del">
          <ac:chgData name="Kitazawa Masakiyo" userId="2bf3742da7ad8ecb" providerId="LiveId" clId="{CC5CF23D-0C64-4619-A59A-03DDFC25DD67}" dt="2022-03-14T14:17:33.550" v="163" actId="478"/>
          <ac:spMkLst>
            <pc:docMk/>
            <pc:sldMk cId="1647341398" sldId="1004"/>
            <ac:spMk id="41" creationId="{0BF4E8F0-D963-4144-83FF-C8DD261AB444}"/>
          </ac:spMkLst>
        </pc:spChg>
        <pc:grpChg chg="del">
          <ac:chgData name="Kitazawa Masakiyo" userId="2bf3742da7ad8ecb" providerId="LiveId" clId="{CC5CF23D-0C64-4619-A59A-03DDFC25DD67}" dt="2022-03-14T14:17:33.550" v="163" actId="478"/>
          <ac:grpSpMkLst>
            <pc:docMk/>
            <pc:sldMk cId="1647341398" sldId="1004"/>
            <ac:grpSpMk id="42" creationId="{5912AEBE-F194-484E-9DB2-81517E6CB6BA}"/>
          </ac:grpSpMkLst>
        </pc:grpChg>
        <pc:graphicFrameChg chg="add del mod">
          <ac:chgData name="Kitazawa Masakiyo" userId="2bf3742da7ad8ecb" providerId="LiveId" clId="{CC5CF23D-0C64-4619-A59A-03DDFC25DD67}" dt="2022-03-14T14:00:58.166" v="85"/>
          <ac:graphicFrameMkLst>
            <pc:docMk/>
            <pc:sldMk cId="1647341398" sldId="1004"/>
            <ac:graphicFrameMk id="4" creationId="{4077D78C-9CA8-4A4C-9B38-ED725CAC6B8E}"/>
          </ac:graphicFrameMkLst>
        </pc:graphicFrameChg>
        <pc:picChg chg="add del">
          <ac:chgData name="Kitazawa Masakiyo" userId="2bf3742da7ad8ecb" providerId="LiveId" clId="{CC5CF23D-0C64-4619-A59A-03DDFC25DD67}" dt="2022-03-14T14:01:25.413" v="88" actId="21"/>
          <ac:picMkLst>
            <pc:docMk/>
            <pc:sldMk cId="1647341398" sldId="1004"/>
            <ac:picMk id="6" creationId="{FCC0AD5F-F198-4FF3-BC4F-F76F27ED0586}"/>
          </ac:picMkLst>
        </pc:picChg>
        <pc:picChg chg="del">
          <ac:chgData name="Kitazawa Masakiyo" userId="2bf3742da7ad8ecb" providerId="LiveId" clId="{CC5CF23D-0C64-4619-A59A-03DDFC25DD67}" dt="2022-03-14T14:17:33.550" v="163" actId="478"/>
          <ac:picMkLst>
            <pc:docMk/>
            <pc:sldMk cId="1647341398" sldId="1004"/>
            <ac:picMk id="9" creationId="{FCF9642D-71C5-426B-BED2-1F8676D90A9C}"/>
          </ac:picMkLst>
        </pc:picChg>
        <pc:picChg chg="add del mod">
          <ac:chgData name="Kitazawa Masakiyo" userId="2bf3742da7ad8ecb" providerId="LiveId" clId="{CC5CF23D-0C64-4619-A59A-03DDFC25DD67}" dt="2022-03-14T14:17:24.302" v="162" actId="478"/>
          <ac:picMkLst>
            <pc:docMk/>
            <pc:sldMk cId="1647341398" sldId="1004"/>
            <ac:picMk id="14" creationId="{E1A30141-4638-4989-BC7B-12E4A246CF3F}"/>
          </ac:picMkLst>
        </pc:picChg>
        <pc:picChg chg="add del mod">
          <ac:chgData name="Kitazawa Masakiyo" userId="2bf3742da7ad8ecb" providerId="LiveId" clId="{CC5CF23D-0C64-4619-A59A-03DDFC25DD67}" dt="2022-03-14T14:17:22.571" v="161" actId="478"/>
          <ac:picMkLst>
            <pc:docMk/>
            <pc:sldMk cId="1647341398" sldId="1004"/>
            <ac:picMk id="15" creationId="{0B33523B-5657-4E53-AB7A-F10733671F03}"/>
          </ac:picMkLst>
        </pc:picChg>
        <pc:picChg chg="add mod">
          <ac:chgData name="Kitazawa Masakiyo" userId="2bf3742da7ad8ecb" providerId="LiveId" clId="{CC5CF23D-0C64-4619-A59A-03DDFC25DD67}" dt="2022-03-15T04:08:46.762" v="1389" actId="1036"/>
          <ac:picMkLst>
            <pc:docMk/>
            <pc:sldMk cId="1647341398" sldId="1004"/>
            <ac:picMk id="16" creationId="{203A9B3B-EA9A-4C42-8D5F-D142A91000C3}"/>
          </ac:picMkLst>
        </pc:picChg>
        <pc:picChg chg="del">
          <ac:chgData name="Kitazawa Masakiyo" userId="2bf3742da7ad8ecb" providerId="LiveId" clId="{CC5CF23D-0C64-4619-A59A-03DDFC25DD67}" dt="2022-03-14T14:17:33.550" v="163" actId="478"/>
          <ac:picMkLst>
            <pc:docMk/>
            <pc:sldMk cId="1647341398" sldId="1004"/>
            <ac:picMk id="28" creationId="{CF8966FF-5358-4F5F-A029-080D0599C6B4}"/>
          </ac:picMkLst>
        </pc:picChg>
      </pc:sldChg>
      <pc:sldChg chg="del">
        <pc:chgData name="Kitazawa Masakiyo" userId="2bf3742da7ad8ecb" providerId="LiveId" clId="{CC5CF23D-0C64-4619-A59A-03DDFC25DD67}" dt="2022-03-15T12:29:41.683" v="2712" actId="2696"/>
        <pc:sldMkLst>
          <pc:docMk/>
          <pc:sldMk cId="2496489300" sldId="1005"/>
        </pc:sldMkLst>
      </pc:sldChg>
      <pc:sldChg chg="modSp del mod setBg">
        <pc:chgData name="Kitazawa Masakiyo" userId="2bf3742da7ad8ecb" providerId="LiveId" clId="{CC5CF23D-0C64-4619-A59A-03DDFC25DD67}" dt="2022-03-15T16:01:20.600" v="5480" actId="2696"/>
        <pc:sldMkLst>
          <pc:docMk/>
          <pc:sldMk cId="3456415152" sldId="1007"/>
        </pc:sldMkLst>
        <pc:spChg chg="mod">
          <ac:chgData name="Kitazawa Masakiyo" userId="2bf3742da7ad8ecb" providerId="LiveId" clId="{CC5CF23D-0C64-4619-A59A-03DDFC25DD67}" dt="2022-03-14T14:12:17.726" v="112" actId="692"/>
          <ac:spMkLst>
            <pc:docMk/>
            <pc:sldMk cId="3456415152" sldId="1007"/>
            <ac:spMk id="4" creationId="{1BED7283-EE7E-4E76-BE83-FB2BF7678BCE}"/>
          </ac:spMkLst>
        </pc:spChg>
        <pc:spChg chg="mod">
          <ac:chgData name="Kitazawa Masakiyo" userId="2bf3742da7ad8ecb" providerId="LiveId" clId="{CC5CF23D-0C64-4619-A59A-03DDFC25DD67}" dt="2022-03-14T14:12:48.220" v="113" actId="207"/>
          <ac:spMkLst>
            <pc:docMk/>
            <pc:sldMk cId="3456415152" sldId="1007"/>
            <ac:spMk id="6" creationId="{681E9943-674A-4513-B9B3-BCFF91E9E4D7}"/>
          </ac:spMkLst>
        </pc:spChg>
        <pc:spChg chg="mod">
          <ac:chgData name="Kitazawa Masakiyo" userId="2bf3742da7ad8ecb" providerId="LiveId" clId="{CC5CF23D-0C64-4619-A59A-03DDFC25DD67}" dt="2022-03-14T14:13:17.061" v="115" actId="207"/>
          <ac:spMkLst>
            <pc:docMk/>
            <pc:sldMk cId="3456415152" sldId="1007"/>
            <ac:spMk id="11" creationId="{129FC141-58FB-4AC8-B0D5-7CD98BF9611D}"/>
          </ac:spMkLst>
        </pc:spChg>
        <pc:spChg chg="mod">
          <ac:chgData name="Kitazawa Masakiyo" userId="2bf3742da7ad8ecb" providerId="LiveId" clId="{CC5CF23D-0C64-4619-A59A-03DDFC25DD67}" dt="2022-03-14T14:13:17.061" v="115" actId="207"/>
          <ac:spMkLst>
            <pc:docMk/>
            <pc:sldMk cId="3456415152" sldId="1007"/>
            <ac:spMk id="12" creationId="{C71F6403-5C12-438C-B4D6-B80F435CE0E6}"/>
          </ac:spMkLst>
        </pc:spChg>
        <pc:spChg chg="mod">
          <ac:chgData name="Kitazawa Masakiyo" userId="2bf3742da7ad8ecb" providerId="LiveId" clId="{CC5CF23D-0C64-4619-A59A-03DDFC25DD67}" dt="2022-03-14T14:12:54.880" v="114" actId="207"/>
          <ac:spMkLst>
            <pc:docMk/>
            <pc:sldMk cId="3456415152" sldId="1007"/>
            <ac:spMk id="22" creationId="{63439A68-128D-4B1D-A2BF-65E4E61FE94A}"/>
          </ac:spMkLst>
        </pc:spChg>
        <pc:spChg chg="mod">
          <ac:chgData name="Kitazawa Masakiyo" userId="2bf3742da7ad8ecb" providerId="LiveId" clId="{CC5CF23D-0C64-4619-A59A-03DDFC25DD67}" dt="2022-03-15T04:03:57.590" v="1256" actId="207"/>
          <ac:spMkLst>
            <pc:docMk/>
            <pc:sldMk cId="3456415152" sldId="1007"/>
            <ac:spMk id="23" creationId="{AE377318-063F-4B3E-9B61-5A3D4670FF13}"/>
          </ac:spMkLst>
        </pc:spChg>
      </pc:sldChg>
      <pc:sldChg chg="del">
        <pc:chgData name="Kitazawa Masakiyo" userId="2bf3742da7ad8ecb" providerId="LiveId" clId="{CC5CF23D-0C64-4619-A59A-03DDFC25DD67}" dt="2022-03-15T10:51:59.451" v="2003" actId="2696"/>
        <pc:sldMkLst>
          <pc:docMk/>
          <pc:sldMk cId="3268085197" sldId="1008"/>
        </pc:sldMkLst>
      </pc:sldChg>
      <pc:sldChg chg="del">
        <pc:chgData name="Kitazawa Masakiyo" userId="2bf3742da7ad8ecb" providerId="LiveId" clId="{CC5CF23D-0C64-4619-A59A-03DDFC25DD67}" dt="2022-03-15T12:29:41.683" v="2712" actId="2696"/>
        <pc:sldMkLst>
          <pc:docMk/>
          <pc:sldMk cId="530534865" sldId="1009"/>
        </pc:sldMkLst>
      </pc:sldChg>
      <pc:sldChg chg="del">
        <pc:chgData name="Kitazawa Masakiyo" userId="2bf3742da7ad8ecb" providerId="LiveId" clId="{CC5CF23D-0C64-4619-A59A-03DDFC25DD67}" dt="2022-03-15T12:29:41.683" v="2712" actId="2696"/>
        <pc:sldMkLst>
          <pc:docMk/>
          <pc:sldMk cId="3727428256" sldId="1041"/>
        </pc:sldMkLst>
      </pc:sldChg>
      <pc:sldChg chg="del">
        <pc:chgData name="Kitazawa Masakiyo" userId="2bf3742da7ad8ecb" providerId="LiveId" clId="{CC5CF23D-0C64-4619-A59A-03DDFC25DD67}" dt="2022-03-15T12:29:41.683" v="2712" actId="2696"/>
        <pc:sldMkLst>
          <pc:docMk/>
          <pc:sldMk cId="4061253989" sldId="1049"/>
        </pc:sldMkLst>
      </pc:sldChg>
      <pc:sldChg chg="del">
        <pc:chgData name="Kitazawa Masakiyo" userId="2bf3742da7ad8ecb" providerId="LiveId" clId="{CC5CF23D-0C64-4619-A59A-03DDFC25DD67}" dt="2022-03-15T12:29:41.683" v="2712" actId="2696"/>
        <pc:sldMkLst>
          <pc:docMk/>
          <pc:sldMk cId="2296333789" sldId="1050"/>
        </pc:sldMkLst>
      </pc:sldChg>
      <pc:sldChg chg="del">
        <pc:chgData name="Kitazawa Masakiyo" userId="2bf3742da7ad8ecb" providerId="LiveId" clId="{CC5CF23D-0C64-4619-A59A-03DDFC25DD67}" dt="2022-03-15T12:29:41.683" v="2712" actId="2696"/>
        <pc:sldMkLst>
          <pc:docMk/>
          <pc:sldMk cId="3655961944" sldId="1051"/>
        </pc:sldMkLst>
      </pc:sldChg>
      <pc:sldChg chg="del">
        <pc:chgData name="Kitazawa Masakiyo" userId="2bf3742da7ad8ecb" providerId="LiveId" clId="{CC5CF23D-0C64-4619-A59A-03DDFC25DD67}" dt="2022-03-15T12:29:41.683" v="2712" actId="2696"/>
        <pc:sldMkLst>
          <pc:docMk/>
          <pc:sldMk cId="3108758797" sldId="1052"/>
        </pc:sldMkLst>
      </pc:sldChg>
      <pc:sldChg chg="del">
        <pc:chgData name="Kitazawa Masakiyo" userId="2bf3742da7ad8ecb" providerId="LiveId" clId="{CC5CF23D-0C64-4619-A59A-03DDFC25DD67}" dt="2022-03-15T12:29:41.683" v="2712" actId="2696"/>
        <pc:sldMkLst>
          <pc:docMk/>
          <pc:sldMk cId="4294198772" sldId="1054"/>
        </pc:sldMkLst>
      </pc:sldChg>
      <pc:sldChg chg="del">
        <pc:chgData name="Kitazawa Masakiyo" userId="2bf3742da7ad8ecb" providerId="LiveId" clId="{CC5CF23D-0C64-4619-A59A-03DDFC25DD67}" dt="2022-03-15T12:29:41.683" v="2712" actId="2696"/>
        <pc:sldMkLst>
          <pc:docMk/>
          <pc:sldMk cId="854185045" sldId="1056"/>
        </pc:sldMkLst>
      </pc:sldChg>
      <pc:sldChg chg="del">
        <pc:chgData name="Kitazawa Masakiyo" userId="2bf3742da7ad8ecb" providerId="LiveId" clId="{CC5CF23D-0C64-4619-A59A-03DDFC25DD67}" dt="2022-03-15T12:29:41.683" v="2712" actId="2696"/>
        <pc:sldMkLst>
          <pc:docMk/>
          <pc:sldMk cId="4067901868" sldId="1057"/>
        </pc:sldMkLst>
      </pc:sldChg>
      <pc:sldChg chg="del">
        <pc:chgData name="Kitazawa Masakiyo" userId="2bf3742da7ad8ecb" providerId="LiveId" clId="{CC5CF23D-0C64-4619-A59A-03DDFC25DD67}" dt="2022-03-15T12:29:41.683" v="2712" actId="2696"/>
        <pc:sldMkLst>
          <pc:docMk/>
          <pc:sldMk cId="2160953880" sldId="1058"/>
        </pc:sldMkLst>
      </pc:sldChg>
      <pc:sldChg chg="del">
        <pc:chgData name="Kitazawa Masakiyo" userId="2bf3742da7ad8ecb" providerId="LiveId" clId="{CC5CF23D-0C64-4619-A59A-03DDFC25DD67}" dt="2022-03-15T12:29:41.683" v="2712" actId="2696"/>
        <pc:sldMkLst>
          <pc:docMk/>
          <pc:sldMk cId="630675767" sldId="1059"/>
        </pc:sldMkLst>
      </pc:sldChg>
      <pc:sldChg chg="addSp delSp modSp new del mod">
        <pc:chgData name="Kitazawa Masakiyo" userId="2bf3742da7ad8ecb" providerId="LiveId" clId="{CC5CF23D-0C64-4619-A59A-03DDFC25DD67}" dt="2022-03-15T10:51:36.763" v="2001" actId="2696"/>
        <pc:sldMkLst>
          <pc:docMk/>
          <pc:sldMk cId="2178054926" sldId="1060"/>
        </pc:sldMkLst>
        <pc:spChg chg="del">
          <ac:chgData name="Kitazawa Masakiyo" userId="2bf3742da7ad8ecb" providerId="LiveId" clId="{CC5CF23D-0C64-4619-A59A-03DDFC25DD67}" dt="2022-03-14T14:21:49.642" v="320" actId="478"/>
          <ac:spMkLst>
            <pc:docMk/>
            <pc:sldMk cId="2178054926" sldId="1060"/>
            <ac:spMk id="2" creationId="{23F5D524-E250-484D-89E8-41AB70CC3E7A}"/>
          </ac:spMkLst>
        </pc:spChg>
        <pc:spChg chg="mod">
          <ac:chgData name="Kitazawa Masakiyo" userId="2bf3742da7ad8ecb" providerId="LiveId" clId="{CC5CF23D-0C64-4619-A59A-03DDFC25DD67}" dt="2022-03-14T14:22:07.392" v="355" actId="20577"/>
          <ac:spMkLst>
            <pc:docMk/>
            <pc:sldMk cId="2178054926" sldId="1060"/>
            <ac:spMk id="3" creationId="{FFADA61D-D2A0-4B33-B13D-9A7E7E39EEB9}"/>
          </ac:spMkLst>
        </pc:spChg>
        <pc:spChg chg="add mod">
          <ac:chgData name="Kitazawa Masakiyo" userId="2bf3742da7ad8ecb" providerId="LiveId" clId="{CC5CF23D-0C64-4619-A59A-03DDFC25DD67}" dt="2022-03-14T14:22:15.641" v="373" actId="1036"/>
          <ac:spMkLst>
            <pc:docMk/>
            <pc:sldMk cId="2178054926" sldId="1060"/>
            <ac:spMk id="6" creationId="{9F3B37E0-8BBE-4185-A6D6-BD5FEBB11CE9}"/>
          </ac:spMkLst>
        </pc:spChg>
        <pc:spChg chg="add mod">
          <ac:chgData name="Kitazawa Masakiyo" userId="2bf3742da7ad8ecb" providerId="LiveId" clId="{CC5CF23D-0C64-4619-A59A-03DDFC25DD67}" dt="2022-03-14T14:22:15.641" v="373" actId="1036"/>
          <ac:spMkLst>
            <pc:docMk/>
            <pc:sldMk cId="2178054926" sldId="1060"/>
            <ac:spMk id="9" creationId="{01312D54-E664-4E03-82A5-C96B124F239B}"/>
          </ac:spMkLst>
        </pc:spChg>
        <pc:spChg chg="add mod">
          <ac:chgData name="Kitazawa Masakiyo" userId="2bf3742da7ad8ecb" providerId="LiveId" clId="{CC5CF23D-0C64-4619-A59A-03DDFC25DD67}" dt="2022-03-14T14:22:15.641" v="373" actId="1036"/>
          <ac:spMkLst>
            <pc:docMk/>
            <pc:sldMk cId="2178054926" sldId="1060"/>
            <ac:spMk id="16" creationId="{E7329B04-5004-4C88-B380-F26C27A17195}"/>
          </ac:spMkLst>
        </pc:spChg>
        <pc:spChg chg="add mod">
          <ac:chgData name="Kitazawa Masakiyo" userId="2bf3742da7ad8ecb" providerId="LiveId" clId="{CC5CF23D-0C64-4619-A59A-03DDFC25DD67}" dt="2022-03-14T14:22:15.641" v="373" actId="1036"/>
          <ac:spMkLst>
            <pc:docMk/>
            <pc:sldMk cId="2178054926" sldId="1060"/>
            <ac:spMk id="17" creationId="{50845CF2-4653-4E8C-83B9-4E8EF26ED490}"/>
          </ac:spMkLst>
        </pc:spChg>
        <pc:spChg chg="add mod">
          <ac:chgData name="Kitazawa Masakiyo" userId="2bf3742da7ad8ecb" providerId="LiveId" clId="{CC5CF23D-0C64-4619-A59A-03DDFC25DD67}" dt="2022-03-14T14:22:49.154" v="405" actId="1076"/>
          <ac:spMkLst>
            <pc:docMk/>
            <pc:sldMk cId="2178054926" sldId="1060"/>
            <ac:spMk id="22" creationId="{0BA42CF2-84E5-45E2-80DD-992CD500A9A1}"/>
          </ac:spMkLst>
        </pc:spChg>
        <pc:picChg chg="add mod">
          <ac:chgData name="Kitazawa Masakiyo" userId="2bf3742da7ad8ecb" providerId="LiveId" clId="{CC5CF23D-0C64-4619-A59A-03DDFC25DD67}" dt="2022-03-14T14:22:15.641" v="373" actId="1036"/>
          <ac:picMkLst>
            <pc:docMk/>
            <pc:sldMk cId="2178054926" sldId="1060"/>
            <ac:picMk id="4" creationId="{3B041CF4-66AE-4CBC-9A02-423BD96939AD}"/>
          </ac:picMkLst>
        </pc:picChg>
        <pc:picChg chg="add mod">
          <ac:chgData name="Kitazawa Masakiyo" userId="2bf3742da7ad8ecb" providerId="LiveId" clId="{CC5CF23D-0C64-4619-A59A-03DDFC25DD67}" dt="2022-03-14T14:22:15.641" v="373" actId="1036"/>
          <ac:picMkLst>
            <pc:docMk/>
            <pc:sldMk cId="2178054926" sldId="1060"/>
            <ac:picMk id="5" creationId="{5A95C56E-CBFF-4470-84B2-E3CE93E8B86F}"/>
          </ac:picMkLst>
        </pc:picChg>
        <pc:picChg chg="add mod">
          <ac:chgData name="Kitazawa Masakiyo" userId="2bf3742da7ad8ecb" providerId="LiveId" clId="{CC5CF23D-0C64-4619-A59A-03DDFC25DD67}" dt="2022-03-14T14:22:15.641" v="373" actId="1036"/>
          <ac:picMkLst>
            <pc:docMk/>
            <pc:sldMk cId="2178054926" sldId="1060"/>
            <ac:picMk id="10" creationId="{3944FBA0-92C8-4D9E-905E-DF6760CEBEC5}"/>
          </ac:picMkLst>
        </pc:picChg>
        <pc:picChg chg="add mod">
          <ac:chgData name="Kitazawa Masakiyo" userId="2bf3742da7ad8ecb" providerId="LiveId" clId="{CC5CF23D-0C64-4619-A59A-03DDFC25DD67}" dt="2022-03-14T14:22:15.641" v="373" actId="1036"/>
          <ac:picMkLst>
            <pc:docMk/>
            <pc:sldMk cId="2178054926" sldId="1060"/>
            <ac:picMk id="13" creationId="{134E3C6C-E52B-47CC-B833-77663F973B92}"/>
          </ac:picMkLst>
        </pc:picChg>
        <pc:picChg chg="add mod">
          <ac:chgData name="Kitazawa Masakiyo" userId="2bf3742da7ad8ecb" providerId="LiveId" clId="{CC5CF23D-0C64-4619-A59A-03DDFC25DD67}" dt="2022-03-14T14:22:15.641" v="373" actId="1036"/>
          <ac:picMkLst>
            <pc:docMk/>
            <pc:sldMk cId="2178054926" sldId="1060"/>
            <ac:picMk id="14" creationId="{2ED91B60-F2CE-40E1-A907-2541D0EA1460}"/>
          </ac:picMkLst>
        </pc:picChg>
        <pc:picChg chg="add mod">
          <ac:chgData name="Kitazawa Masakiyo" userId="2bf3742da7ad8ecb" providerId="LiveId" clId="{CC5CF23D-0C64-4619-A59A-03DDFC25DD67}" dt="2022-03-14T14:22:15.641" v="373" actId="1036"/>
          <ac:picMkLst>
            <pc:docMk/>
            <pc:sldMk cId="2178054926" sldId="1060"/>
            <ac:picMk id="15" creationId="{257FE1E4-7035-478B-98BA-D48CFA5F6196}"/>
          </ac:picMkLst>
        </pc:picChg>
        <pc:picChg chg="add mod">
          <ac:chgData name="Kitazawa Masakiyo" userId="2bf3742da7ad8ecb" providerId="LiveId" clId="{CC5CF23D-0C64-4619-A59A-03DDFC25DD67}" dt="2022-03-14T14:22:15.641" v="373" actId="1036"/>
          <ac:picMkLst>
            <pc:docMk/>
            <pc:sldMk cId="2178054926" sldId="1060"/>
            <ac:picMk id="18" creationId="{E58CD08F-D121-4473-A79D-649DAC4E7F37}"/>
          </ac:picMkLst>
        </pc:picChg>
        <pc:picChg chg="add mod">
          <ac:chgData name="Kitazawa Masakiyo" userId="2bf3742da7ad8ecb" providerId="LiveId" clId="{CC5CF23D-0C64-4619-A59A-03DDFC25DD67}" dt="2022-03-14T14:22:15.641" v="373" actId="1036"/>
          <ac:picMkLst>
            <pc:docMk/>
            <pc:sldMk cId="2178054926" sldId="1060"/>
            <ac:picMk id="19" creationId="{7490BF65-B149-4DDE-9AE4-1A203CFDE722}"/>
          </ac:picMkLst>
        </pc:picChg>
        <pc:picChg chg="add mod">
          <ac:chgData name="Kitazawa Masakiyo" userId="2bf3742da7ad8ecb" providerId="LiveId" clId="{CC5CF23D-0C64-4619-A59A-03DDFC25DD67}" dt="2022-03-14T14:22:15.641" v="373" actId="1036"/>
          <ac:picMkLst>
            <pc:docMk/>
            <pc:sldMk cId="2178054926" sldId="1060"/>
            <ac:picMk id="20" creationId="{E7350146-E290-4938-99CD-07D3E73E625D}"/>
          </ac:picMkLst>
        </pc:picChg>
        <pc:cxnChg chg="add mod">
          <ac:chgData name="Kitazawa Masakiyo" userId="2bf3742da7ad8ecb" providerId="LiveId" clId="{CC5CF23D-0C64-4619-A59A-03DDFC25DD67}" dt="2022-03-14T14:22:15.641" v="373" actId="1036"/>
          <ac:cxnSpMkLst>
            <pc:docMk/>
            <pc:sldMk cId="2178054926" sldId="1060"/>
            <ac:cxnSpMk id="7" creationId="{DF805BD8-9CAF-4241-BD9C-A5B5950F91CD}"/>
          </ac:cxnSpMkLst>
        </pc:cxnChg>
        <pc:cxnChg chg="add mod">
          <ac:chgData name="Kitazawa Masakiyo" userId="2bf3742da7ad8ecb" providerId="LiveId" clId="{CC5CF23D-0C64-4619-A59A-03DDFC25DD67}" dt="2022-03-14T14:22:15.641" v="373" actId="1036"/>
          <ac:cxnSpMkLst>
            <pc:docMk/>
            <pc:sldMk cId="2178054926" sldId="1060"/>
            <ac:cxnSpMk id="8" creationId="{B9BBC83A-9FB2-4C99-8CAF-3B6F0F317D28}"/>
          </ac:cxnSpMkLst>
        </pc:cxnChg>
        <pc:cxnChg chg="add mod">
          <ac:chgData name="Kitazawa Masakiyo" userId="2bf3742da7ad8ecb" providerId="LiveId" clId="{CC5CF23D-0C64-4619-A59A-03DDFC25DD67}" dt="2022-03-14T14:22:15.641" v="373" actId="1036"/>
          <ac:cxnSpMkLst>
            <pc:docMk/>
            <pc:sldMk cId="2178054926" sldId="1060"/>
            <ac:cxnSpMk id="11" creationId="{3A9B4F07-C776-4A18-9A8B-69FCBF3F6818}"/>
          </ac:cxnSpMkLst>
        </pc:cxnChg>
        <pc:cxnChg chg="add mod">
          <ac:chgData name="Kitazawa Masakiyo" userId="2bf3742da7ad8ecb" providerId="LiveId" clId="{CC5CF23D-0C64-4619-A59A-03DDFC25DD67}" dt="2022-03-14T14:22:15.641" v="373" actId="1036"/>
          <ac:cxnSpMkLst>
            <pc:docMk/>
            <pc:sldMk cId="2178054926" sldId="1060"/>
            <ac:cxnSpMk id="12" creationId="{ECD60A1F-A723-4EB5-84A2-7CD00F0A1B13}"/>
          </ac:cxnSpMkLst>
        </pc:cxnChg>
        <pc:cxnChg chg="add mod">
          <ac:chgData name="Kitazawa Masakiyo" userId="2bf3742da7ad8ecb" providerId="LiveId" clId="{CC5CF23D-0C64-4619-A59A-03DDFC25DD67}" dt="2022-03-14T14:22:15.641" v="373" actId="1036"/>
          <ac:cxnSpMkLst>
            <pc:docMk/>
            <pc:sldMk cId="2178054926" sldId="1060"/>
            <ac:cxnSpMk id="21" creationId="{DABA87F6-66F3-44D0-B5BD-06FFCA06F6BE}"/>
          </ac:cxnSpMkLst>
        </pc:cxnChg>
      </pc:sldChg>
      <pc:sldChg chg="addSp delSp modSp new mod">
        <pc:chgData name="Kitazawa Masakiyo" userId="2bf3742da7ad8ecb" providerId="LiveId" clId="{CC5CF23D-0C64-4619-A59A-03DDFC25DD67}" dt="2022-03-16T03:39:57.754" v="9860" actId="1076"/>
        <pc:sldMkLst>
          <pc:docMk/>
          <pc:sldMk cId="570737432" sldId="1061"/>
        </pc:sldMkLst>
        <pc:spChg chg="del">
          <ac:chgData name="Kitazawa Masakiyo" userId="2bf3742da7ad8ecb" providerId="LiveId" clId="{CC5CF23D-0C64-4619-A59A-03DDFC25DD67}" dt="2022-03-14T14:25:05.384" v="493" actId="478"/>
          <ac:spMkLst>
            <pc:docMk/>
            <pc:sldMk cId="570737432" sldId="1061"/>
            <ac:spMk id="2" creationId="{F93BE598-E872-42BC-B8C9-D7054C1D3E35}"/>
          </ac:spMkLst>
        </pc:spChg>
        <pc:spChg chg="mod">
          <ac:chgData name="Kitazawa Masakiyo" userId="2bf3742da7ad8ecb" providerId="LiveId" clId="{CC5CF23D-0C64-4619-A59A-03DDFC25DD67}" dt="2022-03-15T12:09:10.248" v="2126" actId="20577"/>
          <ac:spMkLst>
            <pc:docMk/>
            <pc:sldMk cId="570737432" sldId="1061"/>
            <ac:spMk id="3" creationId="{A060C8B0-0732-42E9-8006-7371B02F00E6}"/>
          </ac:spMkLst>
        </pc:spChg>
        <pc:spChg chg="add del mod">
          <ac:chgData name="Kitazawa Masakiyo" userId="2bf3742da7ad8ecb" providerId="LiveId" clId="{CC5CF23D-0C64-4619-A59A-03DDFC25DD67}" dt="2022-03-16T01:35:19.435" v="9193" actId="478"/>
          <ac:spMkLst>
            <pc:docMk/>
            <pc:sldMk cId="570737432" sldId="1061"/>
            <ac:spMk id="4" creationId="{E4BD3D2D-D014-42F4-972D-B0A098AFECC0}"/>
          </ac:spMkLst>
        </pc:spChg>
        <pc:spChg chg="add del mod">
          <ac:chgData name="Kitazawa Masakiyo" userId="2bf3742da7ad8ecb" providerId="LiveId" clId="{CC5CF23D-0C64-4619-A59A-03DDFC25DD67}" dt="2022-03-15T12:22:20.602" v="2501" actId="478"/>
          <ac:spMkLst>
            <pc:docMk/>
            <pc:sldMk cId="570737432" sldId="1061"/>
            <ac:spMk id="5" creationId="{74747EAA-E0EE-44C2-92BD-A458575AF704}"/>
          </ac:spMkLst>
        </pc:spChg>
        <pc:spChg chg="add mod">
          <ac:chgData name="Kitazawa Masakiyo" userId="2bf3742da7ad8ecb" providerId="LiveId" clId="{CC5CF23D-0C64-4619-A59A-03DDFC25DD67}" dt="2022-03-15T12:28:59.813" v="2708" actId="1076"/>
          <ac:spMkLst>
            <pc:docMk/>
            <pc:sldMk cId="570737432" sldId="1061"/>
            <ac:spMk id="13" creationId="{1412D456-9556-4DE5-A691-40BD6FC55123}"/>
          </ac:spMkLst>
        </pc:spChg>
        <pc:spChg chg="add mod">
          <ac:chgData name="Kitazawa Masakiyo" userId="2bf3742da7ad8ecb" providerId="LiveId" clId="{CC5CF23D-0C64-4619-A59A-03DDFC25DD67}" dt="2022-03-16T01:16:12.751" v="8773" actId="1076"/>
          <ac:spMkLst>
            <pc:docMk/>
            <pc:sldMk cId="570737432" sldId="1061"/>
            <ac:spMk id="20" creationId="{22118187-E27A-49A2-8A1B-24A67760C0ED}"/>
          </ac:spMkLst>
        </pc:spChg>
        <pc:spChg chg="add mod">
          <ac:chgData name="Kitazawa Masakiyo" userId="2bf3742da7ad8ecb" providerId="LiveId" clId="{CC5CF23D-0C64-4619-A59A-03DDFC25DD67}" dt="2022-03-15T12:28:45.018" v="2707" actId="1582"/>
          <ac:spMkLst>
            <pc:docMk/>
            <pc:sldMk cId="570737432" sldId="1061"/>
            <ac:spMk id="21" creationId="{77F832AF-A726-4D76-B72E-5E6B2169AE85}"/>
          </ac:spMkLst>
        </pc:spChg>
        <pc:spChg chg="add del mod">
          <ac:chgData name="Kitazawa Masakiyo" userId="2bf3742da7ad8ecb" providerId="LiveId" clId="{CC5CF23D-0C64-4619-A59A-03DDFC25DD67}" dt="2022-03-16T01:35:19.435" v="9193" actId="478"/>
          <ac:spMkLst>
            <pc:docMk/>
            <pc:sldMk cId="570737432" sldId="1061"/>
            <ac:spMk id="22" creationId="{37FEE9C5-B63E-48D4-ABDA-9C45D2A7CBA9}"/>
          </ac:spMkLst>
        </pc:spChg>
        <pc:spChg chg="add mod ord">
          <ac:chgData name="Kitazawa Masakiyo" userId="2bf3742da7ad8ecb" providerId="LiveId" clId="{CC5CF23D-0C64-4619-A59A-03DDFC25DD67}" dt="2022-03-16T03:38:52.486" v="9811" actId="14100"/>
          <ac:spMkLst>
            <pc:docMk/>
            <pc:sldMk cId="570737432" sldId="1061"/>
            <ac:spMk id="23" creationId="{BEE2E1FC-B6BC-46EB-BAF7-D1C2ADB762A2}"/>
          </ac:spMkLst>
        </pc:spChg>
        <pc:spChg chg="add mod ord">
          <ac:chgData name="Kitazawa Masakiyo" userId="2bf3742da7ad8ecb" providerId="LiveId" clId="{CC5CF23D-0C64-4619-A59A-03DDFC25DD67}" dt="2022-03-15T12:26:16.939" v="2645" actId="1036"/>
          <ac:spMkLst>
            <pc:docMk/>
            <pc:sldMk cId="570737432" sldId="1061"/>
            <ac:spMk id="24" creationId="{C30E2361-5179-40FB-B60A-7C44F967CC9F}"/>
          </ac:spMkLst>
        </pc:spChg>
        <pc:spChg chg="add mod ord">
          <ac:chgData name="Kitazawa Masakiyo" userId="2bf3742da7ad8ecb" providerId="LiveId" clId="{CC5CF23D-0C64-4619-A59A-03DDFC25DD67}" dt="2022-03-15T12:26:16.939" v="2645" actId="1036"/>
          <ac:spMkLst>
            <pc:docMk/>
            <pc:sldMk cId="570737432" sldId="1061"/>
            <ac:spMk id="25" creationId="{4AF48316-8F6B-4738-97F5-A529B50F55EA}"/>
          </ac:spMkLst>
        </pc:spChg>
        <pc:spChg chg="add del mod ord">
          <ac:chgData name="Kitazawa Masakiyo" userId="2bf3742da7ad8ecb" providerId="LiveId" clId="{CC5CF23D-0C64-4619-A59A-03DDFC25DD67}" dt="2022-03-16T01:35:19.435" v="9193" actId="478"/>
          <ac:spMkLst>
            <pc:docMk/>
            <pc:sldMk cId="570737432" sldId="1061"/>
            <ac:spMk id="26" creationId="{31F6D93A-D81C-4E20-A865-8A960CEF4BA0}"/>
          </ac:spMkLst>
        </pc:spChg>
        <pc:spChg chg="add del mod">
          <ac:chgData name="Kitazawa Masakiyo" userId="2bf3742da7ad8ecb" providerId="LiveId" clId="{CC5CF23D-0C64-4619-A59A-03DDFC25DD67}" dt="2022-03-16T01:35:19.435" v="9193" actId="478"/>
          <ac:spMkLst>
            <pc:docMk/>
            <pc:sldMk cId="570737432" sldId="1061"/>
            <ac:spMk id="27" creationId="{D88DFD2E-A327-4B59-81E6-7C850C74C9F0}"/>
          </ac:spMkLst>
        </pc:spChg>
        <pc:spChg chg="add del mod">
          <ac:chgData name="Kitazawa Masakiyo" userId="2bf3742da7ad8ecb" providerId="LiveId" clId="{CC5CF23D-0C64-4619-A59A-03DDFC25DD67}" dt="2022-03-15T12:32:37.512" v="2724"/>
          <ac:spMkLst>
            <pc:docMk/>
            <pc:sldMk cId="570737432" sldId="1061"/>
            <ac:spMk id="73" creationId="{E45C6587-EE18-4BDD-9D48-A39F312BD773}"/>
          </ac:spMkLst>
        </pc:spChg>
        <pc:spChg chg="add del mod">
          <ac:chgData name="Kitazawa Masakiyo" userId="2bf3742da7ad8ecb" providerId="LiveId" clId="{CC5CF23D-0C64-4619-A59A-03DDFC25DD67}" dt="2022-03-15T12:32:37.512" v="2724"/>
          <ac:spMkLst>
            <pc:docMk/>
            <pc:sldMk cId="570737432" sldId="1061"/>
            <ac:spMk id="74" creationId="{F28882F2-560A-43B4-BBA4-76B829F48D0A}"/>
          </ac:spMkLst>
        </pc:spChg>
        <pc:spChg chg="add del mod">
          <ac:chgData name="Kitazawa Masakiyo" userId="2bf3742da7ad8ecb" providerId="LiveId" clId="{CC5CF23D-0C64-4619-A59A-03DDFC25DD67}" dt="2022-03-15T12:32:37.512" v="2724"/>
          <ac:spMkLst>
            <pc:docMk/>
            <pc:sldMk cId="570737432" sldId="1061"/>
            <ac:spMk id="75" creationId="{9BF53827-ED92-4F7B-B7E5-889FB3010E70}"/>
          </ac:spMkLst>
        </pc:spChg>
        <pc:spChg chg="add del mod">
          <ac:chgData name="Kitazawa Masakiyo" userId="2bf3742da7ad8ecb" providerId="LiveId" clId="{CC5CF23D-0C64-4619-A59A-03DDFC25DD67}" dt="2022-03-15T12:34:02.129" v="2768" actId="21"/>
          <ac:spMkLst>
            <pc:docMk/>
            <pc:sldMk cId="570737432" sldId="1061"/>
            <ac:spMk id="91" creationId="{79D5C1F5-9F43-4D01-B75F-0707AFED37D9}"/>
          </ac:spMkLst>
        </pc:spChg>
        <pc:spChg chg="add del mod">
          <ac:chgData name="Kitazawa Masakiyo" userId="2bf3742da7ad8ecb" providerId="LiveId" clId="{CC5CF23D-0C64-4619-A59A-03DDFC25DD67}" dt="2022-03-15T12:36:21.501" v="2824"/>
          <ac:spMkLst>
            <pc:docMk/>
            <pc:sldMk cId="570737432" sldId="1061"/>
            <ac:spMk id="97" creationId="{DEDA321C-E3E5-45A1-8F4B-AD92A41D51A0}"/>
          </ac:spMkLst>
        </pc:spChg>
        <pc:spChg chg="mod">
          <ac:chgData name="Kitazawa Masakiyo" userId="2bf3742da7ad8ecb" providerId="LiveId" clId="{CC5CF23D-0C64-4619-A59A-03DDFC25DD67}" dt="2022-03-15T12:36:16.774" v="2821"/>
          <ac:spMkLst>
            <pc:docMk/>
            <pc:sldMk cId="570737432" sldId="1061"/>
            <ac:spMk id="99" creationId="{ED9596A4-1521-4FB0-B5AA-92308CFBF2B5}"/>
          </ac:spMkLst>
        </pc:spChg>
        <pc:spChg chg="mod">
          <ac:chgData name="Kitazawa Masakiyo" userId="2bf3742da7ad8ecb" providerId="LiveId" clId="{CC5CF23D-0C64-4619-A59A-03DDFC25DD67}" dt="2022-03-15T12:36:16.774" v="2821"/>
          <ac:spMkLst>
            <pc:docMk/>
            <pc:sldMk cId="570737432" sldId="1061"/>
            <ac:spMk id="100" creationId="{6B7B4583-C08C-461E-84D7-2C63F3180941}"/>
          </ac:spMkLst>
        </pc:spChg>
        <pc:spChg chg="mod">
          <ac:chgData name="Kitazawa Masakiyo" userId="2bf3742da7ad8ecb" providerId="LiveId" clId="{CC5CF23D-0C64-4619-A59A-03DDFC25DD67}" dt="2022-03-15T12:36:16.774" v="2821"/>
          <ac:spMkLst>
            <pc:docMk/>
            <pc:sldMk cId="570737432" sldId="1061"/>
            <ac:spMk id="106" creationId="{3DCB79C1-3A39-4756-8BC8-EF1EED9DCB22}"/>
          </ac:spMkLst>
        </pc:spChg>
        <pc:spChg chg="mod">
          <ac:chgData name="Kitazawa Masakiyo" userId="2bf3742da7ad8ecb" providerId="LiveId" clId="{CC5CF23D-0C64-4619-A59A-03DDFC25DD67}" dt="2022-03-15T12:36:16.774" v="2821"/>
          <ac:spMkLst>
            <pc:docMk/>
            <pc:sldMk cId="570737432" sldId="1061"/>
            <ac:spMk id="107" creationId="{4103388E-51C5-4551-9B24-973407510476}"/>
          </ac:spMkLst>
        </pc:spChg>
        <pc:spChg chg="mod">
          <ac:chgData name="Kitazawa Masakiyo" userId="2bf3742da7ad8ecb" providerId="LiveId" clId="{CC5CF23D-0C64-4619-A59A-03DDFC25DD67}" dt="2022-03-15T12:36:16.774" v="2821"/>
          <ac:spMkLst>
            <pc:docMk/>
            <pc:sldMk cId="570737432" sldId="1061"/>
            <ac:spMk id="109" creationId="{A2E7EC17-A67B-4907-BF63-E3ED2C2A4C72}"/>
          </ac:spMkLst>
        </pc:spChg>
        <pc:spChg chg="mod">
          <ac:chgData name="Kitazawa Masakiyo" userId="2bf3742da7ad8ecb" providerId="LiveId" clId="{CC5CF23D-0C64-4619-A59A-03DDFC25DD67}" dt="2022-03-15T12:36:16.774" v="2821"/>
          <ac:spMkLst>
            <pc:docMk/>
            <pc:sldMk cId="570737432" sldId="1061"/>
            <ac:spMk id="110" creationId="{F5C86C4A-59AC-43A6-8E8E-D4C28E498855}"/>
          </ac:spMkLst>
        </pc:spChg>
        <pc:spChg chg="add del mod">
          <ac:chgData name="Kitazawa Masakiyo" userId="2bf3742da7ad8ecb" providerId="LiveId" clId="{CC5CF23D-0C64-4619-A59A-03DDFC25DD67}" dt="2022-03-15T12:36:21.501" v="2824"/>
          <ac:spMkLst>
            <pc:docMk/>
            <pc:sldMk cId="570737432" sldId="1061"/>
            <ac:spMk id="111" creationId="{3F415525-A42C-4FB9-9DC9-832E8F3FEB66}"/>
          </ac:spMkLst>
        </pc:spChg>
        <pc:spChg chg="add del mod">
          <ac:chgData name="Kitazawa Masakiyo" userId="2bf3742da7ad8ecb" providerId="LiveId" clId="{CC5CF23D-0C64-4619-A59A-03DDFC25DD67}" dt="2022-03-15T12:36:21.501" v="2824"/>
          <ac:spMkLst>
            <pc:docMk/>
            <pc:sldMk cId="570737432" sldId="1061"/>
            <ac:spMk id="112" creationId="{76287737-FA4D-4157-81C2-A45072947D95}"/>
          </ac:spMkLst>
        </pc:spChg>
        <pc:spChg chg="add del mod">
          <ac:chgData name="Kitazawa Masakiyo" userId="2bf3742da7ad8ecb" providerId="LiveId" clId="{CC5CF23D-0C64-4619-A59A-03DDFC25DD67}" dt="2022-03-15T12:37:19.439" v="2832" actId="21"/>
          <ac:spMkLst>
            <pc:docMk/>
            <pc:sldMk cId="570737432" sldId="1061"/>
            <ac:spMk id="115" creationId="{3820D9D5-EFFF-408C-9B7F-033014CDAA00}"/>
          </ac:spMkLst>
        </pc:spChg>
        <pc:spChg chg="mod">
          <ac:chgData name="Kitazawa Masakiyo" userId="2bf3742da7ad8ecb" providerId="LiveId" clId="{CC5CF23D-0C64-4619-A59A-03DDFC25DD67}" dt="2022-03-15T12:36:24.343" v="2825"/>
          <ac:spMkLst>
            <pc:docMk/>
            <pc:sldMk cId="570737432" sldId="1061"/>
            <ac:spMk id="117" creationId="{8E85F571-3398-4993-88D4-43F31DCFA941}"/>
          </ac:spMkLst>
        </pc:spChg>
        <pc:spChg chg="mod">
          <ac:chgData name="Kitazawa Masakiyo" userId="2bf3742da7ad8ecb" providerId="LiveId" clId="{CC5CF23D-0C64-4619-A59A-03DDFC25DD67}" dt="2022-03-15T12:36:24.343" v="2825"/>
          <ac:spMkLst>
            <pc:docMk/>
            <pc:sldMk cId="570737432" sldId="1061"/>
            <ac:spMk id="118" creationId="{246D683B-B5B9-449C-B3F8-657A22ACB8BA}"/>
          </ac:spMkLst>
        </pc:spChg>
        <pc:spChg chg="mod">
          <ac:chgData name="Kitazawa Masakiyo" userId="2bf3742da7ad8ecb" providerId="LiveId" clId="{CC5CF23D-0C64-4619-A59A-03DDFC25DD67}" dt="2022-03-15T12:36:24.343" v="2825"/>
          <ac:spMkLst>
            <pc:docMk/>
            <pc:sldMk cId="570737432" sldId="1061"/>
            <ac:spMk id="124" creationId="{30C836BF-C3F6-4D6E-861A-E89162F18CA9}"/>
          </ac:spMkLst>
        </pc:spChg>
        <pc:spChg chg="mod">
          <ac:chgData name="Kitazawa Masakiyo" userId="2bf3742da7ad8ecb" providerId="LiveId" clId="{CC5CF23D-0C64-4619-A59A-03DDFC25DD67}" dt="2022-03-15T12:36:24.343" v="2825"/>
          <ac:spMkLst>
            <pc:docMk/>
            <pc:sldMk cId="570737432" sldId="1061"/>
            <ac:spMk id="125" creationId="{FA7042F1-024D-436D-84F9-5FA73990CA5C}"/>
          </ac:spMkLst>
        </pc:spChg>
        <pc:spChg chg="mod">
          <ac:chgData name="Kitazawa Masakiyo" userId="2bf3742da7ad8ecb" providerId="LiveId" clId="{CC5CF23D-0C64-4619-A59A-03DDFC25DD67}" dt="2022-03-15T12:36:24.343" v="2825"/>
          <ac:spMkLst>
            <pc:docMk/>
            <pc:sldMk cId="570737432" sldId="1061"/>
            <ac:spMk id="127" creationId="{1972F172-9193-4442-97A4-91CD1C0488F8}"/>
          </ac:spMkLst>
        </pc:spChg>
        <pc:spChg chg="mod">
          <ac:chgData name="Kitazawa Masakiyo" userId="2bf3742da7ad8ecb" providerId="LiveId" clId="{CC5CF23D-0C64-4619-A59A-03DDFC25DD67}" dt="2022-03-15T12:36:24.343" v="2825"/>
          <ac:spMkLst>
            <pc:docMk/>
            <pc:sldMk cId="570737432" sldId="1061"/>
            <ac:spMk id="128" creationId="{0B75F5C4-833E-4873-A261-9BAD947FE146}"/>
          </ac:spMkLst>
        </pc:spChg>
        <pc:spChg chg="add del mod">
          <ac:chgData name="Kitazawa Masakiyo" userId="2bf3742da7ad8ecb" providerId="LiveId" clId="{CC5CF23D-0C64-4619-A59A-03DDFC25DD67}" dt="2022-03-15T12:37:19.439" v="2832" actId="21"/>
          <ac:spMkLst>
            <pc:docMk/>
            <pc:sldMk cId="570737432" sldId="1061"/>
            <ac:spMk id="129" creationId="{D037FE70-0845-4F72-B7A3-8FD70B2B5D89}"/>
          </ac:spMkLst>
        </pc:spChg>
        <pc:spChg chg="add del mod">
          <ac:chgData name="Kitazawa Masakiyo" userId="2bf3742da7ad8ecb" providerId="LiveId" clId="{CC5CF23D-0C64-4619-A59A-03DDFC25DD67}" dt="2022-03-15T12:37:19.439" v="2832" actId="21"/>
          <ac:spMkLst>
            <pc:docMk/>
            <pc:sldMk cId="570737432" sldId="1061"/>
            <ac:spMk id="130" creationId="{A0678F56-7022-4014-9C4F-08E669847E24}"/>
          </ac:spMkLst>
        </pc:spChg>
        <pc:spChg chg="add del mod">
          <ac:chgData name="Kitazawa Masakiyo" userId="2bf3742da7ad8ecb" providerId="LiveId" clId="{CC5CF23D-0C64-4619-A59A-03DDFC25DD67}" dt="2022-03-16T01:35:19.435" v="9193" actId="478"/>
          <ac:spMkLst>
            <pc:docMk/>
            <pc:sldMk cId="570737432" sldId="1061"/>
            <ac:spMk id="134" creationId="{F7008257-9F29-49C9-BF98-03FFC4816231}"/>
          </ac:spMkLst>
        </pc:spChg>
        <pc:spChg chg="add del mod">
          <ac:chgData name="Kitazawa Masakiyo" userId="2bf3742da7ad8ecb" providerId="LiveId" clId="{CC5CF23D-0C64-4619-A59A-03DDFC25DD67}" dt="2022-03-15T12:39:23.155" v="2852"/>
          <ac:spMkLst>
            <pc:docMk/>
            <pc:sldMk cId="570737432" sldId="1061"/>
            <ac:spMk id="135" creationId="{9E9349F3-74CA-4F2D-8387-54F4CBF8BE0C}"/>
          </ac:spMkLst>
        </pc:spChg>
        <pc:spChg chg="mod">
          <ac:chgData name="Kitazawa Masakiyo" userId="2bf3742da7ad8ecb" providerId="LiveId" clId="{CC5CF23D-0C64-4619-A59A-03DDFC25DD67}" dt="2022-03-15T12:39:20.483" v="2851"/>
          <ac:spMkLst>
            <pc:docMk/>
            <pc:sldMk cId="570737432" sldId="1061"/>
            <ac:spMk id="137" creationId="{E145D10B-5FCB-4E72-B5D6-86BDE50700FF}"/>
          </ac:spMkLst>
        </pc:spChg>
        <pc:spChg chg="mod">
          <ac:chgData name="Kitazawa Masakiyo" userId="2bf3742da7ad8ecb" providerId="LiveId" clId="{CC5CF23D-0C64-4619-A59A-03DDFC25DD67}" dt="2022-03-15T12:39:20.483" v="2851"/>
          <ac:spMkLst>
            <pc:docMk/>
            <pc:sldMk cId="570737432" sldId="1061"/>
            <ac:spMk id="138" creationId="{DB5359A2-2F07-4CDC-B6DB-29E0F3878EE4}"/>
          </ac:spMkLst>
        </pc:spChg>
        <pc:spChg chg="mod">
          <ac:chgData name="Kitazawa Masakiyo" userId="2bf3742da7ad8ecb" providerId="LiveId" clId="{CC5CF23D-0C64-4619-A59A-03DDFC25DD67}" dt="2022-03-15T12:39:20.483" v="2851"/>
          <ac:spMkLst>
            <pc:docMk/>
            <pc:sldMk cId="570737432" sldId="1061"/>
            <ac:spMk id="144" creationId="{679E7397-9A50-4D24-B2FA-867114FEB441}"/>
          </ac:spMkLst>
        </pc:spChg>
        <pc:spChg chg="mod">
          <ac:chgData name="Kitazawa Masakiyo" userId="2bf3742da7ad8ecb" providerId="LiveId" clId="{CC5CF23D-0C64-4619-A59A-03DDFC25DD67}" dt="2022-03-15T12:39:20.483" v="2851"/>
          <ac:spMkLst>
            <pc:docMk/>
            <pc:sldMk cId="570737432" sldId="1061"/>
            <ac:spMk id="145" creationId="{70F44F64-B8AC-4B3B-A3C2-124BF94C6705}"/>
          </ac:spMkLst>
        </pc:spChg>
        <pc:spChg chg="mod">
          <ac:chgData name="Kitazawa Masakiyo" userId="2bf3742da7ad8ecb" providerId="LiveId" clId="{CC5CF23D-0C64-4619-A59A-03DDFC25DD67}" dt="2022-03-15T12:39:20.483" v="2851"/>
          <ac:spMkLst>
            <pc:docMk/>
            <pc:sldMk cId="570737432" sldId="1061"/>
            <ac:spMk id="147" creationId="{47F78642-08F8-49CF-B6F1-56F4614C08E1}"/>
          </ac:spMkLst>
        </pc:spChg>
        <pc:spChg chg="mod">
          <ac:chgData name="Kitazawa Masakiyo" userId="2bf3742da7ad8ecb" providerId="LiveId" clId="{CC5CF23D-0C64-4619-A59A-03DDFC25DD67}" dt="2022-03-15T12:39:20.483" v="2851"/>
          <ac:spMkLst>
            <pc:docMk/>
            <pc:sldMk cId="570737432" sldId="1061"/>
            <ac:spMk id="148" creationId="{32A38B3A-D9BE-4321-ACF9-E5D916F31C71}"/>
          </ac:spMkLst>
        </pc:spChg>
        <pc:spChg chg="mod">
          <ac:chgData name="Kitazawa Masakiyo" userId="2bf3742da7ad8ecb" providerId="LiveId" clId="{CC5CF23D-0C64-4619-A59A-03DDFC25DD67}" dt="2022-03-15T12:39:20.483" v="2851"/>
          <ac:spMkLst>
            <pc:docMk/>
            <pc:sldMk cId="570737432" sldId="1061"/>
            <ac:spMk id="150" creationId="{3395BA78-AA92-445D-9B99-B4D3A938BB71}"/>
          </ac:spMkLst>
        </pc:spChg>
        <pc:spChg chg="mod">
          <ac:chgData name="Kitazawa Masakiyo" userId="2bf3742da7ad8ecb" providerId="LiveId" clId="{CC5CF23D-0C64-4619-A59A-03DDFC25DD67}" dt="2022-03-15T12:39:20.483" v="2851"/>
          <ac:spMkLst>
            <pc:docMk/>
            <pc:sldMk cId="570737432" sldId="1061"/>
            <ac:spMk id="151" creationId="{7C2EE71F-C7F6-48CB-8C52-CCB57B984157}"/>
          </ac:spMkLst>
        </pc:spChg>
        <pc:spChg chg="mod">
          <ac:chgData name="Kitazawa Masakiyo" userId="2bf3742da7ad8ecb" providerId="LiveId" clId="{CC5CF23D-0C64-4619-A59A-03DDFC25DD67}" dt="2022-03-15T12:39:20.483" v="2851"/>
          <ac:spMkLst>
            <pc:docMk/>
            <pc:sldMk cId="570737432" sldId="1061"/>
            <ac:spMk id="153" creationId="{4271040E-413C-4527-923B-CBE99C4D051E}"/>
          </ac:spMkLst>
        </pc:spChg>
        <pc:spChg chg="mod">
          <ac:chgData name="Kitazawa Masakiyo" userId="2bf3742da7ad8ecb" providerId="LiveId" clId="{CC5CF23D-0C64-4619-A59A-03DDFC25DD67}" dt="2022-03-15T12:39:20.483" v="2851"/>
          <ac:spMkLst>
            <pc:docMk/>
            <pc:sldMk cId="570737432" sldId="1061"/>
            <ac:spMk id="154" creationId="{846CE730-FF6C-4578-ACF4-16CFD61D0266}"/>
          </ac:spMkLst>
        </pc:spChg>
        <pc:spChg chg="mod">
          <ac:chgData name="Kitazawa Masakiyo" userId="2bf3742da7ad8ecb" providerId="LiveId" clId="{CC5CF23D-0C64-4619-A59A-03DDFC25DD67}" dt="2022-03-15T12:39:20.483" v="2851"/>
          <ac:spMkLst>
            <pc:docMk/>
            <pc:sldMk cId="570737432" sldId="1061"/>
            <ac:spMk id="156" creationId="{A7C70B70-6059-4AE1-8529-0D44F10E1748}"/>
          </ac:spMkLst>
        </pc:spChg>
        <pc:spChg chg="mod">
          <ac:chgData name="Kitazawa Masakiyo" userId="2bf3742da7ad8ecb" providerId="LiveId" clId="{CC5CF23D-0C64-4619-A59A-03DDFC25DD67}" dt="2022-03-15T12:39:20.483" v="2851"/>
          <ac:spMkLst>
            <pc:docMk/>
            <pc:sldMk cId="570737432" sldId="1061"/>
            <ac:spMk id="157" creationId="{BCC0777A-E27B-417A-A3C1-7A61C98AE2AB}"/>
          </ac:spMkLst>
        </pc:spChg>
        <pc:spChg chg="add del mod">
          <ac:chgData name="Kitazawa Masakiyo" userId="2bf3742da7ad8ecb" providerId="LiveId" clId="{CC5CF23D-0C64-4619-A59A-03DDFC25DD67}" dt="2022-03-15T12:39:23.155" v="2852"/>
          <ac:spMkLst>
            <pc:docMk/>
            <pc:sldMk cId="570737432" sldId="1061"/>
            <ac:spMk id="158" creationId="{149A67DA-15B0-401A-95AC-8B515F701026}"/>
          </ac:spMkLst>
        </pc:spChg>
        <pc:spChg chg="add del mod">
          <ac:chgData name="Kitazawa Masakiyo" userId="2bf3742da7ad8ecb" providerId="LiveId" clId="{CC5CF23D-0C64-4619-A59A-03DDFC25DD67}" dt="2022-03-15T12:39:23.155" v="2852"/>
          <ac:spMkLst>
            <pc:docMk/>
            <pc:sldMk cId="570737432" sldId="1061"/>
            <ac:spMk id="159" creationId="{17C35453-4728-45FF-98E0-23A092354BF3}"/>
          </ac:spMkLst>
        </pc:spChg>
        <pc:spChg chg="add del mod">
          <ac:chgData name="Kitazawa Masakiyo" userId="2bf3742da7ad8ecb" providerId="LiveId" clId="{CC5CF23D-0C64-4619-A59A-03DDFC25DD67}" dt="2022-03-15T12:39:23.155" v="2852"/>
          <ac:spMkLst>
            <pc:docMk/>
            <pc:sldMk cId="570737432" sldId="1061"/>
            <ac:spMk id="160" creationId="{43267351-BF93-4179-8D1D-6E7599DB547F}"/>
          </ac:spMkLst>
        </pc:spChg>
        <pc:spChg chg="add del mod">
          <ac:chgData name="Kitazawa Masakiyo" userId="2bf3742da7ad8ecb" providerId="LiveId" clId="{CC5CF23D-0C64-4619-A59A-03DDFC25DD67}" dt="2022-03-15T12:39:23.155" v="2852"/>
          <ac:spMkLst>
            <pc:docMk/>
            <pc:sldMk cId="570737432" sldId="1061"/>
            <ac:spMk id="161" creationId="{61F0EBBC-9DC9-4C9C-8AC5-AD75B0124C69}"/>
          </ac:spMkLst>
        </pc:spChg>
        <pc:spChg chg="add del mod">
          <ac:chgData name="Kitazawa Masakiyo" userId="2bf3742da7ad8ecb" providerId="LiveId" clId="{CC5CF23D-0C64-4619-A59A-03DDFC25DD67}" dt="2022-03-16T01:35:19.435" v="9193" actId="478"/>
          <ac:spMkLst>
            <pc:docMk/>
            <pc:sldMk cId="570737432" sldId="1061"/>
            <ac:spMk id="172" creationId="{76A8B18E-CF90-45A3-AE70-D939E4076004}"/>
          </ac:spMkLst>
        </pc:spChg>
        <pc:grpChg chg="add del mod">
          <ac:chgData name="Kitazawa Masakiyo" userId="2bf3742da7ad8ecb" providerId="LiveId" clId="{CC5CF23D-0C64-4619-A59A-03DDFC25DD67}" dt="2022-03-15T12:36:21.501" v="2824"/>
          <ac:grpSpMkLst>
            <pc:docMk/>
            <pc:sldMk cId="570737432" sldId="1061"/>
            <ac:grpSpMk id="98" creationId="{4E460BFF-A053-4D54-B318-AAE8449F826D}"/>
          </ac:grpSpMkLst>
        </pc:grpChg>
        <pc:grpChg chg="add del mod">
          <ac:chgData name="Kitazawa Masakiyo" userId="2bf3742da7ad8ecb" providerId="LiveId" clId="{CC5CF23D-0C64-4619-A59A-03DDFC25DD67}" dt="2022-03-15T12:36:21.501" v="2824"/>
          <ac:grpSpMkLst>
            <pc:docMk/>
            <pc:sldMk cId="570737432" sldId="1061"/>
            <ac:grpSpMk id="105" creationId="{6EA08428-326E-4888-A6C3-5648AD887920}"/>
          </ac:grpSpMkLst>
        </pc:grpChg>
        <pc:grpChg chg="add del mod">
          <ac:chgData name="Kitazawa Masakiyo" userId="2bf3742da7ad8ecb" providerId="LiveId" clId="{CC5CF23D-0C64-4619-A59A-03DDFC25DD67}" dt="2022-03-15T12:36:21.501" v="2824"/>
          <ac:grpSpMkLst>
            <pc:docMk/>
            <pc:sldMk cId="570737432" sldId="1061"/>
            <ac:grpSpMk id="108" creationId="{EC75732A-1BA2-40F0-9EF0-E55836595F67}"/>
          </ac:grpSpMkLst>
        </pc:grpChg>
        <pc:grpChg chg="add del mod">
          <ac:chgData name="Kitazawa Masakiyo" userId="2bf3742da7ad8ecb" providerId="LiveId" clId="{CC5CF23D-0C64-4619-A59A-03DDFC25DD67}" dt="2022-03-15T12:37:19.439" v="2832" actId="21"/>
          <ac:grpSpMkLst>
            <pc:docMk/>
            <pc:sldMk cId="570737432" sldId="1061"/>
            <ac:grpSpMk id="116" creationId="{97A8A2AB-A513-41FE-9EE0-F141CB6BA33A}"/>
          </ac:grpSpMkLst>
        </pc:grpChg>
        <pc:grpChg chg="add del mod">
          <ac:chgData name="Kitazawa Masakiyo" userId="2bf3742da7ad8ecb" providerId="LiveId" clId="{CC5CF23D-0C64-4619-A59A-03DDFC25DD67}" dt="2022-03-15T12:37:19.439" v="2832" actId="21"/>
          <ac:grpSpMkLst>
            <pc:docMk/>
            <pc:sldMk cId="570737432" sldId="1061"/>
            <ac:grpSpMk id="123" creationId="{3304FE84-4544-4E49-A088-46C96CDC48F9}"/>
          </ac:grpSpMkLst>
        </pc:grpChg>
        <pc:grpChg chg="add del mod">
          <ac:chgData name="Kitazawa Masakiyo" userId="2bf3742da7ad8ecb" providerId="LiveId" clId="{CC5CF23D-0C64-4619-A59A-03DDFC25DD67}" dt="2022-03-15T12:37:19.439" v="2832" actId="21"/>
          <ac:grpSpMkLst>
            <pc:docMk/>
            <pc:sldMk cId="570737432" sldId="1061"/>
            <ac:grpSpMk id="126" creationId="{665684DC-420D-4353-951D-C48EB2023267}"/>
          </ac:grpSpMkLst>
        </pc:grpChg>
        <pc:grpChg chg="add del mod">
          <ac:chgData name="Kitazawa Masakiyo" userId="2bf3742da7ad8ecb" providerId="LiveId" clId="{CC5CF23D-0C64-4619-A59A-03DDFC25DD67}" dt="2022-03-15T12:39:23.155" v="2852"/>
          <ac:grpSpMkLst>
            <pc:docMk/>
            <pc:sldMk cId="570737432" sldId="1061"/>
            <ac:grpSpMk id="136" creationId="{A6C93298-4949-4DEB-B98D-4DA6468F4F7C}"/>
          </ac:grpSpMkLst>
        </pc:grpChg>
        <pc:grpChg chg="add del mod">
          <ac:chgData name="Kitazawa Masakiyo" userId="2bf3742da7ad8ecb" providerId="LiveId" clId="{CC5CF23D-0C64-4619-A59A-03DDFC25DD67}" dt="2022-03-15T12:39:23.155" v="2852"/>
          <ac:grpSpMkLst>
            <pc:docMk/>
            <pc:sldMk cId="570737432" sldId="1061"/>
            <ac:grpSpMk id="143" creationId="{B0CA97C1-35AE-460E-850A-5F945B4CBA49}"/>
          </ac:grpSpMkLst>
        </pc:grpChg>
        <pc:grpChg chg="add del mod">
          <ac:chgData name="Kitazawa Masakiyo" userId="2bf3742da7ad8ecb" providerId="LiveId" clId="{CC5CF23D-0C64-4619-A59A-03DDFC25DD67}" dt="2022-03-15T12:39:23.155" v="2852"/>
          <ac:grpSpMkLst>
            <pc:docMk/>
            <pc:sldMk cId="570737432" sldId="1061"/>
            <ac:grpSpMk id="146" creationId="{A12C9009-64CF-466C-9600-F5E346D16C3F}"/>
          </ac:grpSpMkLst>
        </pc:grpChg>
        <pc:grpChg chg="add del mod">
          <ac:chgData name="Kitazawa Masakiyo" userId="2bf3742da7ad8ecb" providerId="LiveId" clId="{CC5CF23D-0C64-4619-A59A-03DDFC25DD67}" dt="2022-03-15T12:39:23.155" v="2852"/>
          <ac:grpSpMkLst>
            <pc:docMk/>
            <pc:sldMk cId="570737432" sldId="1061"/>
            <ac:grpSpMk id="149" creationId="{D9262E2B-1F7C-4BBB-B94A-C0E5A71B4D01}"/>
          </ac:grpSpMkLst>
        </pc:grpChg>
        <pc:grpChg chg="add del mod">
          <ac:chgData name="Kitazawa Masakiyo" userId="2bf3742da7ad8ecb" providerId="LiveId" clId="{CC5CF23D-0C64-4619-A59A-03DDFC25DD67}" dt="2022-03-15T12:39:23.155" v="2852"/>
          <ac:grpSpMkLst>
            <pc:docMk/>
            <pc:sldMk cId="570737432" sldId="1061"/>
            <ac:grpSpMk id="152" creationId="{601E06EE-3748-4437-9B98-FAFCDCCFFED7}"/>
          </ac:grpSpMkLst>
        </pc:grpChg>
        <pc:grpChg chg="add del mod">
          <ac:chgData name="Kitazawa Masakiyo" userId="2bf3742da7ad8ecb" providerId="LiveId" clId="{CC5CF23D-0C64-4619-A59A-03DDFC25DD67}" dt="2022-03-15T12:39:23.155" v="2852"/>
          <ac:grpSpMkLst>
            <pc:docMk/>
            <pc:sldMk cId="570737432" sldId="1061"/>
            <ac:grpSpMk id="155" creationId="{07273629-CC13-4E62-A106-588BB999C9D0}"/>
          </ac:grpSpMkLst>
        </pc:grpChg>
        <pc:picChg chg="add del mod">
          <ac:chgData name="Kitazawa Masakiyo" userId="2bf3742da7ad8ecb" providerId="LiveId" clId="{CC5CF23D-0C64-4619-A59A-03DDFC25DD67}" dt="2022-03-16T03:38:48.295" v="9810"/>
          <ac:picMkLst>
            <pc:docMk/>
            <pc:sldMk cId="570737432" sldId="1061"/>
            <ac:picMk id="5" creationId="{EF1EA100-5C79-4BDF-9F5F-2269C45F3CF3}"/>
          </ac:picMkLst>
        </pc:picChg>
        <pc:picChg chg="add del mod">
          <ac:chgData name="Kitazawa Masakiyo" userId="2bf3742da7ad8ecb" providerId="LiveId" clId="{CC5CF23D-0C64-4619-A59A-03DDFC25DD67}" dt="2022-03-15T10:55:20.797" v="2023"/>
          <ac:picMkLst>
            <pc:docMk/>
            <pc:sldMk cId="570737432" sldId="1061"/>
            <ac:picMk id="6" creationId="{1336526F-BFE5-4DCA-89F9-4B67AC4A85A3}"/>
          </ac:picMkLst>
        </pc:picChg>
        <pc:picChg chg="add del mod">
          <ac:chgData name="Kitazawa Masakiyo" userId="2bf3742da7ad8ecb" providerId="LiveId" clId="{CC5CF23D-0C64-4619-A59A-03DDFC25DD67}" dt="2022-03-16T03:39:10.047" v="9823"/>
          <ac:picMkLst>
            <pc:docMk/>
            <pc:sldMk cId="570737432" sldId="1061"/>
            <ac:picMk id="6" creationId="{768823D6-755F-45E5-9348-0F2F4DAB9E9C}"/>
          </ac:picMkLst>
        </pc:picChg>
        <pc:picChg chg="add del mod">
          <ac:chgData name="Kitazawa Masakiyo" userId="2bf3742da7ad8ecb" providerId="LiveId" clId="{CC5CF23D-0C64-4619-A59A-03DDFC25DD67}" dt="2022-03-15T10:56:10.487" v="2035"/>
          <ac:picMkLst>
            <pc:docMk/>
            <pc:sldMk cId="570737432" sldId="1061"/>
            <ac:picMk id="8" creationId="{213B7B4B-F10C-49E2-A57F-5A69DAA121C9}"/>
          </ac:picMkLst>
        </pc:picChg>
        <pc:picChg chg="add del mod">
          <ac:chgData name="Kitazawa Masakiyo" userId="2bf3742da7ad8ecb" providerId="LiveId" clId="{CC5CF23D-0C64-4619-A59A-03DDFC25DD67}" dt="2022-03-16T03:39:47.998" v="9847"/>
          <ac:picMkLst>
            <pc:docMk/>
            <pc:sldMk cId="570737432" sldId="1061"/>
            <ac:picMk id="8" creationId="{2CF0D1FC-1F76-4BA5-9999-DAAB7E867CF2}"/>
          </ac:picMkLst>
        </pc:picChg>
        <pc:picChg chg="add mod">
          <ac:chgData name="Kitazawa Masakiyo" userId="2bf3742da7ad8ecb" providerId="LiveId" clId="{CC5CF23D-0C64-4619-A59A-03DDFC25DD67}" dt="2022-03-16T03:39:57.754" v="9860" actId="1076"/>
          <ac:picMkLst>
            <pc:docMk/>
            <pc:sldMk cId="570737432" sldId="1061"/>
            <ac:picMk id="10" creationId="{6769DA3F-1D8E-43B9-940A-7C189653A760}"/>
          </ac:picMkLst>
        </pc:picChg>
        <pc:picChg chg="add del mod">
          <ac:chgData name="Kitazawa Masakiyo" userId="2bf3742da7ad8ecb" providerId="LiveId" clId="{CC5CF23D-0C64-4619-A59A-03DDFC25DD67}" dt="2022-03-15T10:57:04.742" v="2047"/>
          <ac:picMkLst>
            <pc:docMk/>
            <pc:sldMk cId="570737432" sldId="1061"/>
            <ac:picMk id="10" creationId="{87634675-12AD-4A27-B3E8-E640CE7C7F41}"/>
          </ac:picMkLst>
        </pc:picChg>
        <pc:picChg chg="add mod">
          <ac:chgData name="Kitazawa Masakiyo" userId="2bf3742da7ad8ecb" providerId="LiveId" clId="{CC5CF23D-0C64-4619-A59A-03DDFC25DD67}" dt="2022-03-15T12:23:32.501" v="2554" actId="1076"/>
          <ac:picMkLst>
            <pc:docMk/>
            <pc:sldMk cId="570737432" sldId="1061"/>
            <ac:picMk id="12" creationId="{D7DFA1D5-D295-44A0-8CE8-4F983F3A200C}"/>
          </ac:picMkLst>
        </pc:picChg>
        <pc:picChg chg="add del mod">
          <ac:chgData name="Kitazawa Masakiyo" userId="2bf3742da7ad8ecb" providerId="LiveId" clId="{CC5CF23D-0C64-4619-A59A-03DDFC25DD67}" dt="2022-03-16T03:39:54.822" v="9859"/>
          <ac:picMkLst>
            <pc:docMk/>
            <pc:sldMk cId="570737432" sldId="1061"/>
            <ac:picMk id="14" creationId="{A13317FA-23E3-4A01-9C3E-7A8808D0AE4D}"/>
          </ac:picMkLst>
        </pc:picChg>
        <pc:picChg chg="add del mod">
          <ac:chgData name="Kitazawa Masakiyo" userId="2bf3742da7ad8ecb" providerId="LiveId" clId="{CC5CF23D-0C64-4619-A59A-03DDFC25DD67}" dt="2022-03-15T12:35:17.193" v="2803"/>
          <ac:picMkLst>
            <pc:docMk/>
            <pc:sldMk cId="570737432" sldId="1061"/>
            <ac:picMk id="15" creationId="{E7D581FA-B745-4BB9-A4AD-B2BE132521A2}"/>
          </ac:picMkLst>
        </pc:picChg>
        <pc:picChg chg="add mod">
          <ac:chgData name="Kitazawa Masakiyo" userId="2bf3742da7ad8ecb" providerId="LiveId" clId="{CC5CF23D-0C64-4619-A59A-03DDFC25DD67}" dt="2022-03-16T03:39:54.822" v="9857"/>
          <ac:picMkLst>
            <pc:docMk/>
            <pc:sldMk cId="570737432" sldId="1061"/>
            <ac:picMk id="16" creationId="{92F9A456-83A7-48B0-B1C8-CCB4FA17CAA5}"/>
          </ac:picMkLst>
        </pc:picChg>
        <pc:picChg chg="add del mod">
          <ac:chgData name="Kitazawa Masakiyo" userId="2bf3742da7ad8ecb" providerId="LiveId" clId="{CC5CF23D-0C64-4619-A59A-03DDFC25DD67}" dt="2022-03-16T01:17:05.694" v="8795"/>
          <ac:picMkLst>
            <pc:docMk/>
            <pc:sldMk cId="570737432" sldId="1061"/>
            <ac:picMk id="17" creationId="{B89A22C1-8AB5-491D-B0E8-0F632EDA8EC1}"/>
          </ac:picMkLst>
        </pc:picChg>
        <pc:picChg chg="add del mod">
          <ac:chgData name="Kitazawa Masakiyo" userId="2bf3742da7ad8ecb" providerId="LiveId" clId="{CC5CF23D-0C64-4619-A59A-03DDFC25DD67}" dt="2022-03-15T12:35:37.819" v="2817" actId="478"/>
          <ac:picMkLst>
            <pc:docMk/>
            <pc:sldMk cId="570737432" sldId="1061"/>
            <ac:picMk id="19" creationId="{28EBFA4F-C9E0-4092-922B-0274C9D57381}"/>
          </ac:picMkLst>
        </pc:picChg>
        <pc:picChg chg="add del mod">
          <ac:chgData name="Kitazawa Masakiyo" userId="2bf3742da7ad8ecb" providerId="LiveId" clId="{CC5CF23D-0C64-4619-A59A-03DDFC25DD67}" dt="2022-03-16T01:35:19.435" v="9193" actId="478"/>
          <ac:picMkLst>
            <pc:docMk/>
            <pc:sldMk cId="570737432" sldId="1061"/>
            <ac:picMk id="76" creationId="{EE86098A-4737-43B4-8DDA-F1D7A40852CD}"/>
          </ac:picMkLst>
        </pc:picChg>
        <pc:picChg chg="add del mod">
          <ac:chgData name="Kitazawa Masakiyo" userId="2bf3742da7ad8ecb" providerId="LiveId" clId="{CC5CF23D-0C64-4619-A59A-03DDFC25DD67}" dt="2022-03-16T01:35:19.435" v="9193" actId="478"/>
          <ac:picMkLst>
            <pc:docMk/>
            <pc:sldMk cId="570737432" sldId="1061"/>
            <ac:picMk id="92" creationId="{DCA36954-8094-4226-A64B-91B4D99570EA}"/>
          </ac:picMkLst>
        </pc:picChg>
        <pc:picChg chg="add del mod">
          <ac:chgData name="Kitazawa Masakiyo" userId="2bf3742da7ad8ecb" providerId="LiveId" clId="{CC5CF23D-0C64-4619-A59A-03DDFC25DD67}" dt="2022-03-15T12:35:33.966" v="2815"/>
          <ac:picMkLst>
            <pc:docMk/>
            <pc:sldMk cId="570737432" sldId="1061"/>
            <ac:picMk id="94" creationId="{39B265DF-AB69-478A-8FED-F43A0AD60CDB}"/>
          </ac:picMkLst>
        </pc:picChg>
        <pc:picChg chg="add del mod">
          <ac:chgData name="Kitazawa Masakiyo" userId="2bf3742da7ad8ecb" providerId="LiveId" clId="{CC5CF23D-0C64-4619-A59A-03DDFC25DD67}" dt="2022-03-16T01:35:19.435" v="9193" actId="478"/>
          <ac:picMkLst>
            <pc:docMk/>
            <pc:sldMk cId="570737432" sldId="1061"/>
            <ac:picMk id="96" creationId="{DF35ACA0-8733-4D35-9632-6ED995FF0714}"/>
          </ac:picMkLst>
        </pc:picChg>
        <pc:picChg chg="add del mod">
          <ac:chgData name="Kitazawa Masakiyo" userId="2bf3742da7ad8ecb" providerId="LiveId" clId="{CC5CF23D-0C64-4619-A59A-03DDFC25DD67}" dt="2022-03-16T01:35:19.435" v="9193" actId="478"/>
          <ac:picMkLst>
            <pc:docMk/>
            <pc:sldMk cId="570737432" sldId="1061"/>
            <ac:picMk id="133" creationId="{452986F4-232E-46EB-8BA2-F6A4917BA0A3}"/>
          </ac:picMkLst>
        </pc:picChg>
        <pc:picChg chg="add del mod">
          <ac:chgData name="Kitazawa Masakiyo" userId="2bf3742da7ad8ecb" providerId="LiveId" clId="{CC5CF23D-0C64-4619-A59A-03DDFC25DD67}" dt="2022-03-15T12:39:23.155" v="2852"/>
          <ac:picMkLst>
            <pc:docMk/>
            <pc:sldMk cId="570737432" sldId="1061"/>
            <ac:picMk id="166" creationId="{15BCEF38-2C22-4DF3-AC98-62943703A3E2}"/>
          </ac:picMkLst>
        </pc:picChg>
        <pc:picChg chg="add del mod">
          <ac:chgData name="Kitazawa Masakiyo" userId="2bf3742da7ad8ecb" providerId="LiveId" clId="{CC5CF23D-0C64-4619-A59A-03DDFC25DD67}" dt="2022-03-15T12:39:23.155" v="2852"/>
          <ac:picMkLst>
            <pc:docMk/>
            <pc:sldMk cId="570737432" sldId="1061"/>
            <ac:picMk id="167" creationId="{5927B14F-3277-4B80-94CF-529CB588C3E3}"/>
          </ac:picMkLst>
        </pc:picChg>
        <pc:picChg chg="add del mod">
          <ac:chgData name="Kitazawa Masakiyo" userId="2bf3742da7ad8ecb" providerId="LiveId" clId="{CC5CF23D-0C64-4619-A59A-03DDFC25DD67}" dt="2022-03-16T01:35:19.435" v="9193" actId="478"/>
          <ac:picMkLst>
            <pc:docMk/>
            <pc:sldMk cId="570737432" sldId="1061"/>
            <ac:picMk id="168" creationId="{8C05C495-3B70-4A34-8800-D505D4AAB98C}"/>
          </ac:picMkLst>
        </pc:picChg>
        <pc:picChg chg="add del mod">
          <ac:chgData name="Kitazawa Masakiyo" userId="2bf3742da7ad8ecb" providerId="LiveId" clId="{CC5CF23D-0C64-4619-A59A-03DDFC25DD67}" dt="2022-03-15T12:39:59.573" v="2874"/>
          <ac:picMkLst>
            <pc:docMk/>
            <pc:sldMk cId="570737432" sldId="1061"/>
            <ac:picMk id="169" creationId="{34B9F146-2962-4BA2-BE9C-F0B432FE235C}"/>
          </ac:picMkLst>
        </pc:picChg>
        <pc:picChg chg="add del mod">
          <ac:chgData name="Kitazawa Masakiyo" userId="2bf3742da7ad8ecb" providerId="LiveId" clId="{CC5CF23D-0C64-4619-A59A-03DDFC25DD67}" dt="2022-03-16T01:35:19.435" v="9193" actId="478"/>
          <ac:picMkLst>
            <pc:docMk/>
            <pc:sldMk cId="570737432" sldId="1061"/>
            <ac:picMk id="171" creationId="{4201ED51-5D9B-4FCC-BBC9-9DC2AA281B22}"/>
          </ac:picMkLst>
        </pc:picChg>
        <pc:cxnChg chg="add del mod">
          <ac:chgData name="Kitazawa Masakiyo" userId="2bf3742da7ad8ecb" providerId="LiveId" clId="{CC5CF23D-0C64-4619-A59A-03DDFC25DD67}" dt="2022-03-15T12:32:37.512" v="2724"/>
          <ac:cxnSpMkLst>
            <pc:docMk/>
            <pc:sldMk cId="570737432" sldId="1061"/>
            <ac:cxnSpMk id="28" creationId="{1FAB384C-CF83-41C5-8FA7-0E720778CF6B}"/>
          </ac:cxnSpMkLst>
        </pc:cxnChg>
        <pc:cxnChg chg="add del mod">
          <ac:chgData name="Kitazawa Masakiyo" userId="2bf3742da7ad8ecb" providerId="LiveId" clId="{CC5CF23D-0C64-4619-A59A-03DDFC25DD67}" dt="2022-03-15T12:32:37.512" v="2724"/>
          <ac:cxnSpMkLst>
            <pc:docMk/>
            <pc:sldMk cId="570737432" sldId="1061"/>
            <ac:cxnSpMk id="29" creationId="{8D5DA070-A7C8-45E3-836A-04B0375179EB}"/>
          </ac:cxnSpMkLst>
        </pc:cxnChg>
        <pc:cxnChg chg="add del mod">
          <ac:chgData name="Kitazawa Masakiyo" userId="2bf3742da7ad8ecb" providerId="LiveId" clId="{CC5CF23D-0C64-4619-A59A-03DDFC25DD67}" dt="2022-03-15T12:32:37.512" v="2724"/>
          <ac:cxnSpMkLst>
            <pc:docMk/>
            <pc:sldMk cId="570737432" sldId="1061"/>
            <ac:cxnSpMk id="30" creationId="{BF3E3521-53C7-4F66-A531-A3DD43ED0E50}"/>
          </ac:cxnSpMkLst>
        </pc:cxnChg>
        <pc:cxnChg chg="add del mod">
          <ac:chgData name="Kitazawa Masakiyo" userId="2bf3742da7ad8ecb" providerId="LiveId" clId="{CC5CF23D-0C64-4619-A59A-03DDFC25DD67}" dt="2022-03-15T12:32:37.512" v="2724"/>
          <ac:cxnSpMkLst>
            <pc:docMk/>
            <pc:sldMk cId="570737432" sldId="1061"/>
            <ac:cxnSpMk id="31" creationId="{86A1328A-DDEC-4B25-B368-D03908D2D651}"/>
          </ac:cxnSpMkLst>
        </pc:cxnChg>
        <pc:cxnChg chg="add del mod">
          <ac:chgData name="Kitazawa Masakiyo" userId="2bf3742da7ad8ecb" providerId="LiveId" clId="{CC5CF23D-0C64-4619-A59A-03DDFC25DD67}" dt="2022-03-15T12:32:37.512" v="2724"/>
          <ac:cxnSpMkLst>
            <pc:docMk/>
            <pc:sldMk cId="570737432" sldId="1061"/>
            <ac:cxnSpMk id="32" creationId="{CE9142F0-D6CE-423F-9A2D-62D8E3610B89}"/>
          </ac:cxnSpMkLst>
        </pc:cxnChg>
        <pc:cxnChg chg="add del mod">
          <ac:chgData name="Kitazawa Masakiyo" userId="2bf3742da7ad8ecb" providerId="LiveId" clId="{CC5CF23D-0C64-4619-A59A-03DDFC25DD67}" dt="2022-03-15T12:32:37.512" v="2724"/>
          <ac:cxnSpMkLst>
            <pc:docMk/>
            <pc:sldMk cId="570737432" sldId="1061"/>
            <ac:cxnSpMk id="33" creationId="{6E3C46E7-25BE-416C-AF5E-843D58C7990D}"/>
          </ac:cxnSpMkLst>
        </pc:cxnChg>
        <pc:cxnChg chg="add del mod">
          <ac:chgData name="Kitazawa Masakiyo" userId="2bf3742da7ad8ecb" providerId="LiveId" clId="{CC5CF23D-0C64-4619-A59A-03DDFC25DD67}" dt="2022-03-15T12:32:37.512" v="2724"/>
          <ac:cxnSpMkLst>
            <pc:docMk/>
            <pc:sldMk cId="570737432" sldId="1061"/>
            <ac:cxnSpMk id="34" creationId="{8A8F4D9B-2430-4E79-8C20-2849197024AD}"/>
          </ac:cxnSpMkLst>
        </pc:cxnChg>
        <pc:cxnChg chg="add del mod">
          <ac:chgData name="Kitazawa Masakiyo" userId="2bf3742da7ad8ecb" providerId="LiveId" clId="{CC5CF23D-0C64-4619-A59A-03DDFC25DD67}" dt="2022-03-15T12:32:37.512" v="2724"/>
          <ac:cxnSpMkLst>
            <pc:docMk/>
            <pc:sldMk cId="570737432" sldId="1061"/>
            <ac:cxnSpMk id="35" creationId="{6DDF147E-F23F-42CC-B5E8-2ED9FFBBD22A}"/>
          </ac:cxnSpMkLst>
        </pc:cxnChg>
        <pc:cxnChg chg="add del mod">
          <ac:chgData name="Kitazawa Masakiyo" userId="2bf3742da7ad8ecb" providerId="LiveId" clId="{CC5CF23D-0C64-4619-A59A-03DDFC25DD67}" dt="2022-03-15T12:32:37.512" v="2724"/>
          <ac:cxnSpMkLst>
            <pc:docMk/>
            <pc:sldMk cId="570737432" sldId="1061"/>
            <ac:cxnSpMk id="36" creationId="{7EBB2353-FD94-431A-81B8-4AEF7E7DD8E8}"/>
          </ac:cxnSpMkLst>
        </pc:cxnChg>
        <pc:cxnChg chg="add del mod">
          <ac:chgData name="Kitazawa Masakiyo" userId="2bf3742da7ad8ecb" providerId="LiveId" clId="{CC5CF23D-0C64-4619-A59A-03DDFC25DD67}" dt="2022-03-15T12:32:37.512" v="2724"/>
          <ac:cxnSpMkLst>
            <pc:docMk/>
            <pc:sldMk cId="570737432" sldId="1061"/>
            <ac:cxnSpMk id="37" creationId="{E1DDBED1-5EBB-4664-833B-F2C8C66B3749}"/>
          </ac:cxnSpMkLst>
        </pc:cxnChg>
        <pc:cxnChg chg="add del mod">
          <ac:chgData name="Kitazawa Masakiyo" userId="2bf3742da7ad8ecb" providerId="LiveId" clId="{CC5CF23D-0C64-4619-A59A-03DDFC25DD67}" dt="2022-03-15T12:32:37.512" v="2724"/>
          <ac:cxnSpMkLst>
            <pc:docMk/>
            <pc:sldMk cId="570737432" sldId="1061"/>
            <ac:cxnSpMk id="38" creationId="{D8622137-77D2-4F4B-8B5F-E74B9C3F0C81}"/>
          </ac:cxnSpMkLst>
        </pc:cxnChg>
        <pc:cxnChg chg="add del mod">
          <ac:chgData name="Kitazawa Masakiyo" userId="2bf3742da7ad8ecb" providerId="LiveId" clId="{CC5CF23D-0C64-4619-A59A-03DDFC25DD67}" dt="2022-03-15T12:32:37.512" v="2724"/>
          <ac:cxnSpMkLst>
            <pc:docMk/>
            <pc:sldMk cId="570737432" sldId="1061"/>
            <ac:cxnSpMk id="39" creationId="{344BE85B-7DD7-429A-8752-1DBF1C6CE89D}"/>
          </ac:cxnSpMkLst>
        </pc:cxnChg>
        <pc:cxnChg chg="add del mod">
          <ac:chgData name="Kitazawa Masakiyo" userId="2bf3742da7ad8ecb" providerId="LiveId" clId="{CC5CF23D-0C64-4619-A59A-03DDFC25DD67}" dt="2022-03-15T12:32:37.512" v="2724"/>
          <ac:cxnSpMkLst>
            <pc:docMk/>
            <pc:sldMk cId="570737432" sldId="1061"/>
            <ac:cxnSpMk id="40" creationId="{DF2D1DAB-D3AB-434F-AAFA-0EFF6B02C517}"/>
          </ac:cxnSpMkLst>
        </pc:cxnChg>
        <pc:cxnChg chg="add del mod">
          <ac:chgData name="Kitazawa Masakiyo" userId="2bf3742da7ad8ecb" providerId="LiveId" clId="{CC5CF23D-0C64-4619-A59A-03DDFC25DD67}" dt="2022-03-15T12:32:37.512" v="2724"/>
          <ac:cxnSpMkLst>
            <pc:docMk/>
            <pc:sldMk cId="570737432" sldId="1061"/>
            <ac:cxnSpMk id="41" creationId="{C6F52F7D-284D-45F0-A8FE-FD25DAA232BA}"/>
          </ac:cxnSpMkLst>
        </pc:cxnChg>
        <pc:cxnChg chg="add del mod">
          <ac:chgData name="Kitazawa Masakiyo" userId="2bf3742da7ad8ecb" providerId="LiveId" clId="{CC5CF23D-0C64-4619-A59A-03DDFC25DD67}" dt="2022-03-15T12:32:37.512" v="2724"/>
          <ac:cxnSpMkLst>
            <pc:docMk/>
            <pc:sldMk cId="570737432" sldId="1061"/>
            <ac:cxnSpMk id="42" creationId="{5DC2F4D8-15F9-44F2-B26A-0DDBFCC76259}"/>
          </ac:cxnSpMkLst>
        </pc:cxnChg>
        <pc:cxnChg chg="add del mod">
          <ac:chgData name="Kitazawa Masakiyo" userId="2bf3742da7ad8ecb" providerId="LiveId" clId="{CC5CF23D-0C64-4619-A59A-03DDFC25DD67}" dt="2022-03-15T12:32:37.512" v="2724"/>
          <ac:cxnSpMkLst>
            <pc:docMk/>
            <pc:sldMk cId="570737432" sldId="1061"/>
            <ac:cxnSpMk id="43" creationId="{C198ED36-8AB0-40BB-BD5F-ECE5146D8E09}"/>
          </ac:cxnSpMkLst>
        </pc:cxnChg>
        <pc:cxnChg chg="add del mod">
          <ac:chgData name="Kitazawa Masakiyo" userId="2bf3742da7ad8ecb" providerId="LiveId" clId="{CC5CF23D-0C64-4619-A59A-03DDFC25DD67}" dt="2022-03-15T12:32:37.512" v="2724"/>
          <ac:cxnSpMkLst>
            <pc:docMk/>
            <pc:sldMk cId="570737432" sldId="1061"/>
            <ac:cxnSpMk id="44" creationId="{7B014CB7-5838-4D48-9C16-28C13A2CC928}"/>
          </ac:cxnSpMkLst>
        </pc:cxnChg>
        <pc:cxnChg chg="add del mod">
          <ac:chgData name="Kitazawa Masakiyo" userId="2bf3742da7ad8ecb" providerId="LiveId" clId="{CC5CF23D-0C64-4619-A59A-03DDFC25DD67}" dt="2022-03-15T12:32:37.512" v="2724"/>
          <ac:cxnSpMkLst>
            <pc:docMk/>
            <pc:sldMk cId="570737432" sldId="1061"/>
            <ac:cxnSpMk id="45" creationId="{AF047A56-3BFB-4534-8C25-D1AD5DE4000E}"/>
          </ac:cxnSpMkLst>
        </pc:cxnChg>
        <pc:cxnChg chg="add del mod">
          <ac:chgData name="Kitazawa Masakiyo" userId="2bf3742da7ad8ecb" providerId="LiveId" clId="{CC5CF23D-0C64-4619-A59A-03DDFC25DD67}" dt="2022-03-15T12:32:37.512" v="2724"/>
          <ac:cxnSpMkLst>
            <pc:docMk/>
            <pc:sldMk cId="570737432" sldId="1061"/>
            <ac:cxnSpMk id="46" creationId="{A970821D-778B-4AD2-BF56-439503BF7E88}"/>
          </ac:cxnSpMkLst>
        </pc:cxnChg>
        <pc:cxnChg chg="add del mod">
          <ac:chgData name="Kitazawa Masakiyo" userId="2bf3742da7ad8ecb" providerId="LiveId" clId="{CC5CF23D-0C64-4619-A59A-03DDFC25DD67}" dt="2022-03-15T12:32:37.512" v="2724"/>
          <ac:cxnSpMkLst>
            <pc:docMk/>
            <pc:sldMk cId="570737432" sldId="1061"/>
            <ac:cxnSpMk id="47" creationId="{A6AA869E-7C8D-4117-AECB-E9BF228052DF}"/>
          </ac:cxnSpMkLst>
        </pc:cxnChg>
        <pc:cxnChg chg="add del mod">
          <ac:chgData name="Kitazawa Masakiyo" userId="2bf3742da7ad8ecb" providerId="LiveId" clId="{CC5CF23D-0C64-4619-A59A-03DDFC25DD67}" dt="2022-03-15T12:32:37.512" v="2724"/>
          <ac:cxnSpMkLst>
            <pc:docMk/>
            <pc:sldMk cId="570737432" sldId="1061"/>
            <ac:cxnSpMk id="48" creationId="{4F4CF89F-6A34-4804-A61D-FC8F6F038A30}"/>
          </ac:cxnSpMkLst>
        </pc:cxnChg>
        <pc:cxnChg chg="add del mod">
          <ac:chgData name="Kitazawa Masakiyo" userId="2bf3742da7ad8ecb" providerId="LiveId" clId="{CC5CF23D-0C64-4619-A59A-03DDFC25DD67}" dt="2022-03-15T12:32:37.512" v="2724"/>
          <ac:cxnSpMkLst>
            <pc:docMk/>
            <pc:sldMk cId="570737432" sldId="1061"/>
            <ac:cxnSpMk id="49" creationId="{DD16CF8C-0400-4192-80D8-E6AD915FF6B0}"/>
          </ac:cxnSpMkLst>
        </pc:cxnChg>
        <pc:cxnChg chg="add del mod">
          <ac:chgData name="Kitazawa Masakiyo" userId="2bf3742da7ad8ecb" providerId="LiveId" clId="{CC5CF23D-0C64-4619-A59A-03DDFC25DD67}" dt="2022-03-15T12:32:37.512" v="2724"/>
          <ac:cxnSpMkLst>
            <pc:docMk/>
            <pc:sldMk cId="570737432" sldId="1061"/>
            <ac:cxnSpMk id="50" creationId="{AFAB4771-4FD4-4F7D-8261-CA3EF0758489}"/>
          </ac:cxnSpMkLst>
        </pc:cxnChg>
        <pc:cxnChg chg="add del mod">
          <ac:chgData name="Kitazawa Masakiyo" userId="2bf3742da7ad8ecb" providerId="LiveId" clId="{CC5CF23D-0C64-4619-A59A-03DDFC25DD67}" dt="2022-03-15T12:32:37.512" v="2724"/>
          <ac:cxnSpMkLst>
            <pc:docMk/>
            <pc:sldMk cId="570737432" sldId="1061"/>
            <ac:cxnSpMk id="51" creationId="{4FD3C8E1-4042-4C89-A546-B5F463C7CD64}"/>
          </ac:cxnSpMkLst>
        </pc:cxnChg>
        <pc:cxnChg chg="add del mod">
          <ac:chgData name="Kitazawa Masakiyo" userId="2bf3742da7ad8ecb" providerId="LiveId" clId="{CC5CF23D-0C64-4619-A59A-03DDFC25DD67}" dt="2022-03-15T12:32:37.512" v="2724"/>
          <ac:cxnSpMkLst>
            <pc:docMk/>
            <pc:sldMk cId="570737432" sldId="1061"/>
            <ac:cxnSpMk id="52" creationId="{5BC786AA-E452-4E06-A402-AA5B471C515E}"/>
          </ac:cxnSpMkLst>
        </pc:cxnChg>
        <pc:cxnChg chg="add del mod">
          <ac:chgData name="Kitazawa Masakiyo" userId="2bf3742da7ad8ecb" providerId="LiveId" clId="{CC5CF23D-0C64-4619-A59A-03DDFC25DD67}" dt="2022-03-15T12:32:37.512" v="2724"/>
          <ac:cxnSpMkLst>
            <pc:docMk/>
            <pc:sldMk cId="570737432" sldId="1061"/>
            <ac:cxnSpMk id="53" creationId="{B6A7EC8C-8CCE-4DFD-B970-041712F5ADBE}"/>
          </ac:cxnSpMkLst>
        </pc:cxnChg>
        <pc:cxnChg chg="add del mod">
          <ac:chgData name="Kitazawa Masakiyo" userId="2bf3742da7ad8ecb" providerId="LiveId" clId="{CC5CF23D-0C64-4619-A59A-03DDFC25DD67}" dt="2022-03-15T12:32:37.512" v="2724"/>
          <ac:cxnSpMkLst>
            <pc:docMk/>
            <pc:sldMk cId="570737432" sldId="1061"/>
            <ac:cxnSpMk id="54" creationId="{418AF49A-2D80-473F-BE40-141C06B362CB}"/>
          </ac:cxnSpMkLst>
        </pc:cxnChg>
        <pc:cxnChg chg="add del mod">
          <ac:chgData name="Kitazawa Masakiyo" userId="2bf3742da7ad8ecb" providerId="LiveId" clId="{CC5CF23D-0C64-4619-A59A-03DDFC25DD67}" dt="2022-03-15T12:32:37.512" v="2724"/>
          <ac:cxnSpMkLst>
            <pc:docMk/>
            <pc:sldMk cId="570737432" sldId="1061"/>
            <ac:cxnSpMk id="55" creationId="{393D1F7D-2F5A-478E-A2EB-09D9FE5ADA77}"/>
          </ac:cxnSpMkLst>
        </pc:cxnChg>
        <pc:cxnChg chg="add del mod">
          <ac:chgData name="Kitazawa Masakiyo" userId="2bf3742da7ad8ecb" providerId="LiveId" clId="{CC5CF23D-0C64-4619-A59A-03DDFC25DD67}" dt="2022-03-15T12:32:37.512" v="2724"/>
          <ac:cxnSpMkLst>
            <pc:docMk/>
            <pc:sldMk cId="570737432" sldId="1061"/>
            <ac:cxnSpMk id="56" creationId="{23CF8D03-6C1D-47B4-8040-C93A24E7DE5D}"/>
          </ac:cxnSpMkLst>
        </pc:cxnChg>
        <pc:cxnChg chg="add del mod">
          <ac:chgData name="Kitazawa Masakiyo" userId="2bf3742da7ad8ecb" providerId="LiveId" clId="{CC5CF23D-0C64-4619-A59A-03DDFC25DD67}" dt="2022-03-15T12:32:37.512" v="2724"/>
          <ac:cxnSpMkLst>
            <pc:docMk/>
            <pc:sldMk cId="570737432" sldId="1061"/>
            <ac:cxnSpMk id="57" creationId="{24D04A35-C590-44D9-B4C8-930453DD3E88}"/>
          </ac:cxnSpMkLst>
        </pc:cxnChg>
        <pc:cxnChg chg="add del mod">
          <ac:chgData name="Kitazawa Masakiyo" userId="2bf3742da7ad8ecb" providerId="LiveId" clId="{CC5CF23D-0C64-4619-A59A-03DDFC25DD67}" dt="2022-03-15T12:32:37.512" v="2724"/>
          <ac:cxnSpMkLst>
            <pc:docMk/>
            <pc:sldMk cId="570737432" sldId="1061"/>
            <ac:cxnSpMk id="58" creationId="{3ABD5B81-B868-4226-BFFE-F0F354CD9013}"/>
          </ac:cxnSpMkLst>
        </pc:cxnChg>
        <pc:cxnChg chg="add del mod">
          <ac:chgData name="Kitazawa Masakiyo" userId="2bf3742da7ad8ecb" providerId="LiveId" clId="{CC5CF23D-0C64-4619-A59A-03DDFC25DD67}" dt="2022-03-15T12:32:37.512" v="2724"/>
          <ac:cxnSpMkLst>
            <pc:docMk/>
            <pc:sldMk cId="570737432" sldId="1061"/>
            <ac:cxnSpMk id="59" creationId="{D722E6B9-291F-4AA0-8106-D4235FA58192}"/>
          </ac:cxnSpMkLst>
        </pc:cxnChg>
        <pc:cxnChg chg="add del mod">
          <ac:chgData name="Kitazawa Masakiyo" userId="2bf3742da7ad8ecb" providerId="LiveId" clId="{CC5CF23D-0C64-4619-A59A-03DDFC25DD67}" dt="2022-03-15T12:32:37.512" v="2724"/>
          <ac:cxnSpMkLst>
            <pc:docMk/>
            <pc:sldMk cId="570737432" sldId="1061"/>
            <ac:cxnSpMk id="60" creationId="{15DE0745-CE27-4416-AAA6-855F1A860D09}"/>
          </ac:cxnSpMkLst>
        </pc:cxnChg>
        <pc:cxnChg chg="add del mod">
          <ac:chgData name="Kitazawa Masakiyo" userId="2bf3742da7ad8ecb" providerId="LiveId" clId="{CC5CF23D-0C64-4619-A59A-03DDFC25DD67}" dt="2022-03-15T12:32:37.512" v="2724"/>
          <ac:cxnSpMkLst>
            <pc:docMk/>
            <pc:sldMk cId="570737432" sldId="1061"/>
            <ac:cxnSpMk id="61" creationId="{EDCB08E1-03ED-4953-B136-F66B81A8DE07}"/>
          </ac:cxnSpMkLst>
        </pc:cxnChg>
        <pc:cxnChg chg="add del mod">
          <ac:chgData name="Kitazawa Masakiyo" userId="2bf3742da7ad8ecb" providerId="LiveId" clId="{CC5CF23D-0C64-4619-A59A-03DDFC25DD67}" dt="2022-03-15T12:32:37.512" v="2724"/>
          <ac:cxnSpMkLst>
            <pc:docMk/>
            <pc:sldMk cId="570737432" sldId="1061"/>
            <ac:cxnSpMk id="62" creationId="{316D0D59-BEEC-4173-A9BF-2E55FED304EB}"/>
          </ac:cxnSpMkLst>
        </pc:cxnChg>
        <pc:cxnChg chg="add del mod">
          <ac:chgData name="Kitazawa Masakiyo" userId="2bf3742da7ad8ecb" providerId="LiveId" clId="{CC5CF23D-0C64-4619-A59A-03DDFC25DD67}" dt="2022-03-15T12:32:37.512" v="2724"/>
          <ac:cxnSpMkLst>
            <pc:docMk/>
            <pc:sldMk cId="570737432" sldId="1061"/>
            <ac:cxnSpMk id="63" creationId="{122D619C-17F2-434E-AF0A-2C8AF248B573}"/>
          </ac:cxnSpMkLst>
        </pc:cxnChg>
        <pc:cxnChg chg="add del mod">
          <ac:chgData name="Kitazawa Masakiyo" userId="2bf3742da7ad8ecb" providerId="LiveId" clId="{CC5CF23D-0C64-4619-A59A-03DDFC25DD67}" dt="2022-03-15T12:32:37.512" v="2724"/>
          <ac:cxnSpMkLst>
            <pc:docMk/>
            <pc:sldMk cId="570737432" sldId="1061"/>
            <ac:cxnSpMk id="64" creationId="{459D0B11-5F12-4B38-97A6-48CA1D0AAD33}"/>
          </ac:cxnSpMkLst>
        </pc:cxnChg>
        <pc:cxnChg chg="add del mod">
          <ac:chgData name="Kitazawa Masakiyo" userId="2bf3742da7ad8ecb" providerId="LiveId" clId="{CC5CF23D-0C64-4619-A59A-03DDFC25DD67}" dt="2022-03-15T12:32:37.512" v="2724"/>
          <ac:cxnSpMkLst>
            <pc:docMk/>
            <pc:sldMk cId="570737432" sldId="1061"/>
            <ac:cxnSpMk id="65" creationId="{EC238049-8625-450D-BC50-EA309125E721}"/>
          </ac:cxnSpMkLst>
        </pc:cxnChg>
        <pc:cxnChg chg="add del mod">
          <ac:chgData name="Kitazawa Masakiyo" userId="2bf3742da7ad8ecb" providerId="LiveId" clId="{CC5CF23D-0C64-4619-A59A-03DDFC25DD67}" dt="2022-03-15T12:32:37.512" v="2724"/>
          <ac:cxnSpMkLst>
            <pc:docMk/>
            <pc:sldMk cId="570737432" sldId="1061"/>
            <ac:cxnSpMk id="66" creationId="{DC8729F4-062E-400C-8699-523F22606451}"/>
          </ac:cxnSpMkLst>
        </pc:cxnChg>
        <pc:cxnChg chg="add del mod">
          <ac:chgData name="Kitazawa Masakiyo" userId="2bf3742da7ad8ecb" providerId="LiveId" clId="{CC5CF23D-0C64-4619-A59A-03DDFC25DD67}" dt="2022-03-15T12:32:37.512" v="2724"/>
          <ac:cxnSpMkLst>
            <pc:docMk/>
            <pc:sldMk cId="570737432" sldId="1061"/>
            <ac:cxnSpMk id="67" creationId="{48B2E6EB-EE46-46BA-A7AF-14DEC6891C95}"/>
          </ac:cxnSpMkLst>
        </pc:cxnChg>
        <pc:cxnChg chg="add del mod">
          <ac:chgData name="Kitazawa Masakiyo" userId="2bf3742da7ad8ecb" providerId="LiveId" clId="{CC5CF23D-0C64-4619-A59A-03DDFC25DD67}" dt="2022-03-15T12:32:37.512" v="2724"/>
          <ac:cxnSpMkLst>
            <pc:docMk/>
            <pc:sldMk cId="570737432" sldId="1061"/>
            <ac:cxnSpMk id="68" creationId="{D321F8C1-CC3F-4645-868E-19FF404B2B84}"/>
          </ac:cxnSpMkLst>
        </pc:cxnChg>
        <pc:cxnChg chg="add del mod">
          <ac:chgData name="Kitazawa Masakiyo" userId="2bf3742da7ad8ecb" providerId="LiveId" clId="{CC5CF23D-0C64-4619-A59A-03DDFC25DD67}" dt="2022-03-15T12:32:37.512" v="2724"/>
          <ac:cxnSpMkLst>
            <pc:docMk/>
            <pc:sldMk cId="570737432" sldId="1061"/>
            <ac:cxnSpMk id="69" creationId="{BA4C4BF9-6CCF-449F-85C3-41DF9F59711C}"/>
          </ac:cxnSpMkLst>
        </pc:cxnChg>
        <pc:cxnChg chg="add del mod">
          <ac:chgData name="Kitazawa Masakiyo" userId="2bf3742da7ad8ecb" providerId="LiveId" clId="{CC5CF23D-0C64-4619-A59A-03DDFC25DD67}" dt="2022-03-15T12:32:37.512" v="2724"/>
          <ac:cxnSpMkLst>
            <pc:docMk/>
            <pc:sldMk cId="570737432" sldId="1061"/>
            <ac:cxnSpMk id="70" creationId="{D347AE04-ABE2-4549-AAF0-89319D1B3061}"/>
          </ac:cxnSpMkLst>
        </pc:cxnChg>
        <pc:cxnChg chg="add del mod">
          <ac:chgData name="Kitazawa Masakiyo" userId="2bf3742da7ad8ecb" providerId="LiveId" clId="{CC5CF23D-0C64-4619-A59A-03DDFC25DD67}" dt="2022-03-15T12:32:37.512" v="2724"/>
          <ac:cxnSpMkLst>
            <pc:docMk/>
            <pc:sldMk cId="570737432" sldId="1061"/>
            <ac:cxnSpMk id="71" creationId="{632CB4FE-69BA-411D-BC9C-2C34CE237465}"/>
          </ac:cxnSpMkLst>
        </pc:cxnChg>
        <pc:cxnChg chg="add del mod">
          <ac:chgData name="Kitazawa Masakiyo" userId="2bf3742da7ad8ecb" providerId="LiveId" clId="{CC5CF23D-0C64-4619-A59A-03DDFC25DD67}" dt="2022-03-15T12:32:37.512" v="2724"/>
          <ac:cxnSpMkLst>
            <pc:docMk/>
            <pc:sldMk cId="570737432" sldId="1061"/>
            <ac:cxnSpMk id="72" creationId="{61286FAC-343E-4A49-A1CB-D491B5B6165A}"/>
          </ac:cxnSpMkLst>
        </pc:cxnChg>
        <pc:cxnChg chg="add del mod">
          <ac:chgData name="Kitazawa Masakiyo" userId="2bf3742da7ad8ecb" providerId="LiveId" clId="{CC5CF23D-0C64-4619-A59A-03DDFC25DD67}" dt="2022-03-15T12:33:31.041" v="2737" actId="478"/>
          <ac:cxnSpMkLst>
            <pc:docMk/>
            <pc:sldMk cId="570737432" sldId="1061"/>
            <ac:cxnSpMk id="77" creationId="{24E3E9EE-0BB0-437E-8267-B9FA3B43D3F0}"/>
          </ac:cxnSpMkLst>
        </pc:cxnChg>
        <pc:cxnChg chg="add del mod">
          <ac:chgData name="Kitazawa Masakiyo" userId="2bf3742da7ad8ecb" providerId="LiveId" clId="{CC5CF23D-0C64-4619-A59A-03DDFC25DD67}" dt="2022-03-15T12:34:02.129" v="2768" actId="21"/>
          <ac:cxnSpMkLst>
            <pc:docMk/>
            <pc:sldMk cId="570737432" sldId="1061"/>
            <ac:cxnSpMk id="78" creationId="{CE30940E-114B-4AAA-B8B7-3B2981E2117A}"/>
          </ac:cxnSpMkLst>
        </pc:cxnChg>
        <pc:cxnChg chg="add del mod">
          <ac:chgData name="Kitazawa Masakiyo" userId="2bf3742da7ad8ecb" providerId="LiveId" clId="{CC5CF23D-0C64-4619-A59A-03DDFC25DD67}" dt="2022-03-15T12:34:02.129" v="2768" actId="21"/>
          <ac:cxnSpMkLst>
            <pc:docMk/>
            <pc:sldMk cId="570737432" sldId="1061"/>
            <ac:cxnSpMk id="79" creationId="{EB7F2CC0-2BB9-4F6A-B866-BB1CCBA70938}"/>
          </ac:cxnSpMkLst>
        </pc:cxnChg>
        <pc:cxnChg chg="add del mod">
          <ac:chgData name="Kitazawa Masakiyo" userId="2bf3742da7ad8ecb" providerId="LiveId" clId="{CC5CF23D-0C64-4619-A59A-03DDFC25DD67}" dt="2022-03-15T12:34:02.129" v="2768" actId="21"/>
          <ac:cxnSpMkLst>
            <pc:docMk/>
            <pc:sldMk cId="570737432" sldId="1061"/>
            <ac:cxnSpMk id="80" creationId="{664A8C90-07AA-4316-90B7-C44A87484259}"/>
          </ac:cxnSpMkLst>
        </pc:cxnChg>
        <pc:cxnChg chg="add del mod">
          <ac:chgData name="Kitazawa Masakiyo" userId="2bf3742da7ad8ecb" providerId="LiveId" clId="{CC5CF23D-0C64-4619-A59A-03DDFC25DD67}" dt="2022-03-15T12:34:02.129" v="2768" actId="21"/>
          <ac:cxnSpMkLst>
            <pc:docMk/>
            <pc:sldMk cId="570737432" sldId="1061"/>
            <ac:cxnSpMk id="81" creationId="{9BB53F78-5955-4C17-B063-2D8D4292D147}"/>
          </ac:cxnSpMkLst>
        </pc:cxnChg>
        <pc:cxnChg chg="add del mod">
          <ac:chgData name="Kitazawa Masakiyo" userId="2bf3742da7ad8ecb" providerId="LiveId" clId="{CC5CF23D-0C64-4619-A59A-03DDFC25DD67}" dt="2022-03-15T12:34:02.129" v="2768" actId="21"/>
          <ac:cxnSpMkLst>
            <pc:docMk/>
            <pc:sldMk cId="570737432" sldId="1061"/>
            <ac:cxnSpMk id="82" creationId="{70AA083B-1D60-49CB-80C7-1E09736B23E7}"/>
          </ac:cxnSpMkLst>
        </pc:cxnChg>
        <pc:cxnChg chg="add del mod">
          <ac:chgData name="Kitazawa Masakiyo" userId="2bf3742da7ad8ecb" providerId="LiveId" clId="{CC5CF23D-0C64-4619-A59A-03DDFC25DD67}" dt="2022-03-15T12:34:02.129" v="2768" actId="21"/>
          <ac:cxnSpMkLst>
            <pc:docMk/>
            <pc:sldMk cId="570737432" sldId="1061"/>
            <ac:cxnSpMk id="83" creationId="{53A6EB17-B22A-450B-AD84-97D917695B2B}"/>
          </ac:cxnSpMkLst>
        </pc:cxnChg>
        <pc:cxnChg chg="add del mod">
          <ac:chgData name="Kitazawa Masakiyo" userId="2bf3742da7ad8ecb" providerId="LiveId" clId="{CC5CF23D-0C64-4619-A59A-03DDFC25DD67}" dt="2022-03-15T12:34:02.129" v="2768" actId="21"/>
          <ac:cxnSpMkLst>
            <pc:docMk/>
            <pc:sldMk cId="570737432" sldId="1061"/>
            <ac:cxnSpMk id="84" creationId="{8E34B1F6-1E72-4142-9D0C-9D1CA0059059}"/>
          </ac:cxnSpMkLst>
        </pc:cxnChg>
        <pc:cxnChg chg="add del mod">
          <ac:chgData name="Kitazawa Masakiyo" userId="2bf3742da7ad8ecb" providerId="LiveId" clId="{CC5CF23D-0C64-4619-A59A-03DDFC25DD67}" dt="2022-03-15T12:34:02.129" v="2768" actId="21"/>
          <ac:cxnSpMkLst>
            <pc:docMk/>
            <pc:sldMk cId="570737432" sldId="1061"/>
            <ac:cxnSpMk id="85" creationId="{814BA2B3-7130-4200-981D-04304469773E}"/>
          </ac:cxnSpMkLst>
        </pc:cxnChg>
        <pc:cxnChg chg="add del mod">
          <ac:chgData name="Kitazawa Masakiyo" userId="2bf3742da7ad8ecb" providerId="LiveId" clId="{CC5CF23D-0C64-4619-A59A-03DDFC25DD67}" dt="2022-03-15T12:36:21.501" v="2824"/>
          <ac:cxnSpMkLst>
            <pc:docMk/>
            <pc:sldMk cId="570737432" sldId="1061"/>
            <ac:cxnSpMk id="101" creationId="{646481A3-39B7-48C8-AAC7-0248673E7622}"/>
          </ac:cxnSpMkLst>
        </pc:cxnChg>
        <pc:cxnChg chg="add del mod">
          <ac:chgData name="Kitazawa Masakiyo" userId="2bf3742da7ad8ecb" providerId="LiveId" clId="{CC5CF23D-0C64-4619-A59A-03DDFC25DD67}" dt="2022-03-15T12:36:21.501" v="2824"/>
          <ac:cxnSpMkLst>
            <pc:docMk/>
            <pc:sldMk cId="570737432" sldId="1061"/>
            <ac:cxnSpMk id="102" creationId="{430F7094-28B2-451D-91DA-22181F6B4AA5}"/>
          </ac:cxnSpMkLst>
        </pc:cxnChg>
        <pc:cxnChg chg="add del mod">
          <ac:chgData name="Kitazawa Masakiyo" userId="2bf3742da7ad8ecb" providerId="LiveId" clId="{CC5CF23D-0C64-4619-A59A-03DDFC25DD67}" dt="2022-03-15T12:36:21.501" v="2824"/>
          <ac:cxnSpMkLst>
            <pc:docMk/>
            <pc:sldMk cId="570737432" sldId="1061"/>
            <ac:cxnSpMk id="103" creationId="{E38BC389-5BAE-47F5-8C4B-937A2256E173}"/>
          </ac:cxnSpMkLst>
        </pc:cxnChg>
        <pc:cxnChg chg="add del mod">
          <ac:chgData name="Kitazawa Masakiyo" userId="2bf3742da7ad8ecb" providerId="LiveId" clId="{CC5CF23D-0C64-4619-A59A-03DDFC25DD67}" dt="2022-03-15T12:36:21.501" v="2824"/>
          <ac:cxnSpMkLst>
            <pc:docMk/>
            <pc:sldMk cId="570737432" sldId="1061"/>
            <ac:cxnSpMk id="104" creationId="{6BAF60FA-C910-4984-AD97-5B101E8A7DDC}"/>
          </ac:cxnSpMkLst>
        </pc:cxnChg>
        <pc:cxnChg chg="add del mod">
          <ac:chgData name="Kitazawa Masakiyo" userId="2bf3742da7ad8ecb" providerId="LiveId" clId="{CC5CF23D-0C64-4619-A59A-03DDFC25DD67}" dt="2022-03-15T12:36:21.501" v="2824"/>
          <ac:cxnSpMkLst>
            <pc:docMk/>
            <pc:sldMk cId="570737432" sldId="1061"/>
            <ac:cxnSpMk id="113" creationId="{2FE1BFE8-AC6D-4C38-A329-0789B9D2307D}"/>
          </ac:cxnSpMkLst>
        </pc:cxnChg>
        <pc:cxnChg chg="add del mod">
          <ac:chgData name="Kitazawa Masakiyo" userId="2bf3742da7ad8ecb" providerId="LiveId" clId="{CC5CF23D-0C64-4619-A59A-03DDFC25DD67}" dt="2022-03-15T12:36:21.501" v="2824"/>
          <ac:cxnSpMkLst>
            <pc:docMk/>
            <pc:sldMk cId="570737432" sldId="1061"/>
            <ac:cxnSpMk id="114" creationId="{45851B1B-9569-41C0-A480-1B50667E1A72}"/>
          </ac:cxnSpMkLst>
        </pc:cxnChg>
        <pc:cxnChg chg="add del mod">
          <ac:chgData name="Kitazawa Masakiyo" userId="2bf3742da7ad8ecb" providerId="LiveId" clId="{CC5CF23D-0C64-4619-A59A-03DDFC25DD67}" dt="2022-03-15T12:37:19.439" v="2832" actId="21"/>
          <ac:cxnSpMkLst>
            <pc:docMk/>
            <pc:sldMk cId="570737432" sldId="1061"/>
            <ac:cxnSpMk id="119" creationId="{94E8B3BB-ACB1-4A66-A8D6-FDA47E59A060}"/>
          </ac:cxnSpMkLst>
        </pc:cxnChg>
        <pc:cxnChg chg="add del mod">
          <ac:chgData name="Kitazawa Masakiyo" userId="2bf3742da7ad8ecb" providerId="LiveId" clId="{CC5CF23D-0C64-4619-A59A-03DDFC25DD67}" dt="2022-03-15T12:37:19.439" v="2832" actId="21"/>
          <ac:cxnSpMkLst>
            <pc:docMk/>
            <pc:sldMk cId="570737432" sldId="1061"/>
            <ac:cxnSpMk id="120" creationId="{209E211C-409E-4F02-9B7A-8DD6A86DB48C}"/>
          </ac:cxnSpMkLst>
        </pc:cxnChg>
        <pc:cxnChg chg="add del mod">
          <ac:chgData name="Kitazawa Masakiyo" userId="2bf3742da7ad8ecb" providerId="LiveId" clId="{CC5CF23D-0C64-4619-A59A-03DDFC25DD67}" dt="2022-03-15T12:37:19.439" v="2832" actId="21"/>
          <ac:cxnSpMkLst>
            <pc:docMk/>
            <pc:sldMk cId="570737432" sldId="1061"/>
            <ac:cxnSpMk id="121" creationId="{FDFFF608-0A51-41C5-A627-5C4C8D58D56C}"/>
          </ac:cxnSpMkLst>
        </pc:cxnChg>
        <pc:cxnChg chg="add del mod">
          <ac:chgData name="Kitazawa Masakiyo" userId="2bf3742da7ad8ecb" providerId="LiveId" clId="{CC5CF23D-0C64-4619-A59A-03DDFC25DD67}" dt="2022-03-15T12:37:19.439" v="2832" actId="21"/>
          <ac:cxnSpMkLst>
            <pc:docMk/>
            <pc:sldMk cId="570737432" sldId="1061"/>
            <ac:cxnSpMk id="122" creationId="{525D02A1-B5EF-4836-B9ED-B897F71521F3}"/>
          </ac:cxnSpMkLst>
        </pc:cxnChg>
        <pc:cxnChg chg="add del mod">
          <ac:chgData name="Kitazawa Masakiyo" userId="2bf3742da7ad8ecb" providerId="LiveId" clId="{CC5CF23D-0C64-4619-A59A-03DDFC25DD67}" dt="2022-03-15T12:37:19.439" v="2832" actId="21"/>
          <ac:cxnSpMkLst>
            <pc:docMk/>
            <pc:sldMk cId="570737432" sldId="1061"/>
            <ac:cxnSpMk id="131" creationId="{E88BE0A0-0D28-40A9-8233-8D92F23DF8C1}"/>
          </ac:cxnSpMkLst>
        </pc:cxnChg>
        <pc:cxnChg chg="add del mod">
          <ac:chgData name="Kitazawa Masakiyo" userId="2bf3742da7ad8ecb" providerId="LiveId" clId="{CC5CF23D-0C64-4619-A59A-03DDFC25DD67}" dt="2022-03-15T12:37:19.439" v="2832" actId="21"/>
          <ac:cxnSpMkLst>
            <pc:docMk/>
            <pc:sldMk cId="570737432" sldId="1061"/>
            <ac:cxnSpMk id="132" creationId="{48D15C3E-719F-4B16-BEF7-80790B5E014E}"/>
          </ac:cxnSpMkLst>
        </pc:cxnChg>
        <pc:cxnChg chg="add del mod">
          <ac:chgData name="Kitazawa Masakiyo" userId="2bf3742da7ad8ecb" providerId="LiveId" clId="{CC5CF23D-0C64-4619-A59A-03DDFC25DD67}" dt="2022-03-15T12:39:23.155" v="2852"/>
          <ac:cxnSpMkLst>
            <pc:docMk/>
            <pc:sldMk cId="570737432" sldId="1061"/>
            <ac:cxnSpMk id="139" creationId="{98346CD8-0A24-428D-A43D-C5F94A0869A4}"/>
          </ac:cxnSpMkLst>
        </pc:cxnChg>
        <pc:cxnChg chg="add del mod">
          <ac:chgData name="Kitazawa Masakiyo" userId="2bf3742da7ad8ecb" providerId="LiveId" clId="{CC5CF23D-0C64-4619-A59A-03DDFC25DD67}" dt="2022-03-15T12:39:23.155" v="2852"/>
          <ac:cxnSpMkLst>
            <pc:docMk/>
            <pc:sldMk cId="570737432" sldId="1061"/>
            <ac:cxnSpMk id="140" creationId="{2AE95854-DB0E-457C-BDBF-C9E2D06B387F}"/>
          </ac:cxnSpMkLst>
        </pc:cxnChg>
        <pc:cxnChg chg="add del mod">
          <ac:chgData name="Kitazawa Masakiyo" userId="2bf3742da7ad8ecb" providerId="LiveId" clId="{CC5CF23D-0C64-4619-A59A-03DDFC25DD67}" dt="2022-03-15T12:39:23.155" v="2852"/>
          <ac:cxnSpMkLst>
            <pc:docMk/>
            <pc:sldMk cId="570737432" sldId="1061"/>
            <ac:cxnSpMk id="141" creationId="{98CCB673-5202-4872-A6CE-72B3EA58219C}"/>
          </ac:cxnSpMkLst>
        </pc:cxnChg>
        <pc:cxnChg chg="add del mod">
          <ac:chgData name="Kitazawa Masakiyo" userId="2bf3742da7ad8ecb" providerId="LiveId" clId="{CC5CF23D-0C64-4619-A59A-03DDFC25DD67}" dt="2022-03-15T12:39:23.155" v="2852"/>
          <ac:cxnSpMkLst>
            <pc:docMk/>
            <pc:sldMk cId="570737432" sldId="1061"/>
            <ac:cxnSpMk id="142" creationId="{F3239031-0A75-48EC-8ABE-923AEB5BD1E5}"/>
          </ac:cxnSpMkLst>
        </pc:cxnChg>
        <pc:cxnChg chg="add del mod">
          <ac:chgData name="Kitazawa Masakiyo" userId="2bf3742da7ad8ecb" providerId="LiveId" clId="{CC5CF23D-0C64-4619-A59A-03DDFC25DD67}" dt="2022-03-15T12:39:23.155" v="2852"/>
          <ac:cxnSpMkLst>
            <pc:docMk/>
            <pc:sldMk cId="570737432" sldId="1061"/>
            <ac:cxnSpMk id="162" creationId="{3B4A200D-B91D-4043-B57F-2067CFA808DE}"/>
          </ac:cxnSpMkLst>
        </pc:cxnChg>
        <pc:cxnChg chg="add del mod">
          <ac:chgData name="Kitazawa Masakiyo" userId="2bf3742da7ad8ecb" providerId="LiveId" clId="{CC5CF23D-0C64-4619-A59A-03DDFC25DD67}" dt="2022-03-15T12:39:23.155" v="2852"/>
          <ac:cxnSpMkLst>
            <pc:docMk/>
            <pc:sldMk cId="570737432" sldId="1061"/>
            <ac:cxnSpMk id="163" creationId="{DBA6C2C6-F32A-4F06-ABB8-24241804ED20}"/>
          </ac:cxnSpMkLst>
        </pc:cxnChg>
        <pc:cxnChg chg="add del mod">
          <ac:chgData name="Kitazawa Masakiyo" userId="2bf3742da7ad8ecb" providerId="LiveId" clId="{CC5CF23D-0C64-4619-A59A-03DDFC25DD67}" dt="2022-03-15T12:39:23.155" v="2852"/>
          <ac:cxnSpMkLst>
            <pc:docMk/>
            <pc:sldMk cId="570737432" sldId="1061"/>
            <ac:cxnSpMk id="164" creationId="{F6E27852-678B-4204-AFD9-C2666EDDE835}"/>
          </ac:cxnSpMkLst>
        </pc:cxnChg>
        <pc:cxnChg chg="add del mod">
          <ac:chgData name="Kitazawa Masakiyo" userId="2bf3742da7ad8ecb" providerId="LiveId" clId="{CC5CF23D-0C64-4619-A59A-03DDFC25DD67}" dt="2022-03-15T12:39:23.155" v="2852"/>
          <ac:cxnSpMkLst>
            <pc:docMk/>
            <pc:sldMk cId="570737432" sldId="1061"/>
            <ac:cxnSpMk id="165" creationId="{90F02A3E-159F-456E-A624-BDDD6CBDD3D9}"/>
          </ac:cxnSpMkLst>
        </pc:cxnChg>
      </pc:sldChg>
      <pc:sldChg chg="addSp delSp modSp new mod ord modClrScheme chgLayout">
        <pc:chgData name="Kitazawa Masakiyo" userId="2bf3742da7ad8ecb" providerId="LiveId" clId="{CC5CF23D-0C64-4619-A59A-03DDFC25DD67}" dt="2022-03-16T01:58:51.598" v="9466" actId="20577"/>
        <pc:sldMkLst>
          <pc:docMk/>
          <pc:sldMk cId="1049067957" sldId="1062"/>
        </pc:sldMkLst>
        <pc:spChg chg="del mod ord">
          <ac:chgData name="Kitazawa Masakiyo" userId="2bf3742da7ad8ecb" providerId="LiveId" clId="{CC5CF23D-0C64-4619-A59A-03DDFC25DD67}" dt="2022-03-15T03:45:16.576" v="797" actId="700"/>
          <ac:spMkLst>
            <pc:docMk/>
            <pc:sldMk cId="1049067957" sldId="1062"/>
            <ac:spMk id="2" creationId="{80E6C411-7E5C-495D-8751-635E67139161}"/>
          </ac:spMkLst>
        </pc:spChg>
        <pc:spChg chg="del mod ord">
          <ac:chgData name="Kitazawa Masakiyo" userId="2bf3742da7ad8ecb" providerId="LiveId" clId="{CC5CF23D-0C64-4619-A59A-03DDFC25DD67}" dt="2022-03-15T03:45:16.576" v="797" actId="700"/>
          <ac:spMkLst>
            <pc:docMk/>
            <pc:sldMk cId="1049067957" sldId="1062"/>
            <ac:spMk id="3" creationId="{EA6D257D-B89E-451A-A98B-CCEABEA108D8}"/>
          </ac:spMkLst>
        </pc:spChg>
        <pc:spChg chg="add mod ord">
          <ac:chgData name="Kitazawa Masakiyo" userId="2bf3742da7ad8ecb" providerId="LiveId" clId="{CC5CF23D-0C64-4619-A59A-03DDFC25DD67}" dt="2022-03-16T01:56:57.948" v="9460" actId="2711"/>
          <ac:spMkLst>
            <pc:docMk/>
            <pc:sldMk cId="1049067957" sldId="1062"/>
            <ac:spMk id="4" creationId="{8C78CDC4-B94A-4BF1-8340-FE63CE06CD5D}"/>
          </ac:spMkLst>
        </pc:spChg>
        <pc:spChg chg="add mod ord">
          <ac:chgData name="Kitazawa Masakiyo" userId="2bf3742da7ad8ecb" providerId="LiveId" clId="{CC5CF23D-0C64-4619-A59A-03DDFC25DD67}" dt="2022-03-16T01:58:51.598" v="9466" actId="20577"/>
          <ac:spMkLst>
            <pc:docMk/>
            <pc:sldMk cId="1049067957" sldId="1062"/>
            <ac:spMk id="5" creationId="{038279ED-DBC0-47D7-9D16-7CE090E8F911}"/>
          </ac:spMkLst>
        </pc:spChg>
        <pc:spChg chg="add mod ord">
          <ac:chgData name="Kitazawa Masakiyo" userId="2bf3742da7ad8ecb" providerId="LiveId" clId="{CC5CF23D-0C64-4619-A59A-03DDFC25DD67}" dt="2022-03-15T03:53:40.303" v="953" actId="14100"/>
          <ac:spMkLst>
            <pc:docMk/>
            <pc:sldMk cId="1049067957" sldId="1062"/>
            <ac:spMk id="6" creationId="{6ECEA569-0DF5-4D49-9F38-4498D5682F3B}"/>
          </ac:spMkLst>
        </pc:spChg>
        <pc:spChg chg="add mod">
          <ac:chgData name="Kitazawa Masakiyo" userId="2bf3742da7ad8ecb" providerId="LiveId" clId="{CC5CF23D-0C64-4619-A59A-03DDFC25DD67}" dt="2022-03-15T03:56:02.167" v="1108" actId="1036"/>
          <ac:spMkLst>
            <pc:docMk/>
            <pc:sldMk cId="1049067957" sldId="1062"/>
            <ac:spMk id="7" creationId="{8762F2D9-288F-437B-9059-6A47BF9CCDAE}"/>
          </ac:spMkLst>
        </pc:spChg>
      </pc:sldChg>
      <pc:sldChg chg="addSp delSp modSp new mod modAnim">
        <pc:chgData name="Kitazawa Masakiyo" userId="2bf3742da7ad8ecb" providerId="LiveId" clId="{CC5CF23D-0C64-4619-A59A-03DDFC25DD67}" dt="2022-03-16T02:04:54.690" v="9491" actId="1037"/>
        <pc:sldMkLst>
          <pc:docMk/>
          <pc:sldMk cId="668175883" sldId="1063"/>
        </pc:sldMkLst>
        <pc:spChg chg="add mod">
          <ac:chgData name="Kitazawa Masakiyo" userId="2bf3742da7ad8ecb" providerId="LiveId" clId="{CC5CF23D-0C64-4619-A59A-03DDFC25DD67}" dt="2022-03-16T01:34:51.706" v="9190" actId="164"/>
          <ac:spMkLst>
            <pc:docMk/>
            <pc:sldMk cId="668175883" sldId="1063"/>
            <ac:spMk id="2" creationId="{39667B1A-A125-472F-AB05-883F1E544342}"/>
          </ac:spMkLst>
        </pc:spChg>
        <pc:spChg chg="del">
          <ac:chgData name="Kitazawa Masakiyo" userId="2bf3742da7ad8ecb" providerId="LiveId" clId="{CC5CF23D-0C64-4619-A59A-03DDFC25DD67}" dt="2022-03-15T04:09:23.311" v="1438" actId="478"/>
          <ac:spMkLst>
            <pc:docMk/>
            <pc:sldMk cId="668175883" sldId="1063"/>
            <ac:spMk id="2" creationId="{7058692F-BE98-4185-B967-FCD6D44D6AF2}"/>
          </ac:spMkLst>
        </pc:spChg>
        <pc:spChg chg="mod">
          <ac:chgData name="Kitazawa Masakiyo" userId="2bf3742da7ad8ecb" providerId="LiveId" clId="{CC5CF23D-0C64-4619-A59A-03DDFC25DD67}" dt="2022-03-15T04:09:27.027" v="1452" actId="20577"/>
          <ac:spMkLst>
            <pc:docMk/>
            <pc:sldMk cId="668175883" sldId="1063"/>
            <ac:spMk id="3" creationId="{4B36DFFC-9E14-4024-9EB8-0FE984641FAD}"/>
          </ac:spMkLst>
        </pc:spChg>
        <pc:spChg chg="add mod">
          <ac:chgData name="Kitazawa Masakiyo" userId="2bf3742da7ad8ecb" providerId="LiveId" clId="{CC5CF23D-0C64-4619-A59A-03DDFC25DD67}" dt="2022-03-15T12:11:00.794" v="2213" actId="207"/>
          <ac:spMkLst>
            <pc:docMk/>
            <pc:sldMk cId="668175883" sldId="1063"/>
            <ac:spMk id="5" creationId="{3D70EF7F-34F9-4271-BFBF-AD140F7B508D}"/>
          </ac:spMkLst>
        </pc:spChg>
        <pc:spChg chg="add mod">
          <ac:chgData name="Kitazawa Masakiyo" userId="2bf3742da7ad8ecb" providerId="LiveId" clId="{CC5CF23D-0C64-4619-A59A-03DDFC25DD67}" dt="2022-03-15T12:11:03.647" v="2214" actId="207"/>
          <ac:spMkLst>
            <pc:docMk/>
            <pc:sldMk cId="668175883" sldId="1063"/>
            <ac:spMk id="6" creationId="{2C21E966-D1E3-4337-9A53-E81E9E3B0BBE}"/>
          </ac:spMkLst>
        </pc:spChg>
        <pc:spChg chg="add mod ord">
          <ac:chgData name="Kitazawa Masakiyo" userId="2bf3742da7ad8ecb" providerId="LiveId" clId="{CC5CF23D-0C64-4619-A59A-03DDFC25DD67}" dt="2022-03-15T04:21:11.546" v="1646" actId="1076"/>
          <ac:spMkLst>
            <pc:docMk/>
            <pc:sldMk cId="668175883" sldId="1063"/>
            <ac:spMk id="7" creationId="{F01E579E-532C-480C-9BD8-59ABCDDF45A6}"/>
          </ac:spMkLst>
        </pc:spChg>
        <pc:spChg chg="add mod ord">
          <ac:chgData name="Kitazawa Masakiyo" userId="2bf3742da7ad8ecb" providerId="LiveId" clId="{CC5CF23D-0C64-4619-A59A-03DDFC25DD67}" dt="2022-03-15T04:21:06.230" v="1645" actId="1076"/>
          <ac:spMkLst>
            <pc:docMk/>
            <pc:sldMk cId="668175883" sldId="1063"/>
            <ac:spMk id="8" creationId="{A111EAF5-158B-4213-A2B3-C652F75735D3}"/>
          </ac:spMkLst>
        </pc:spChg>
        <pc:spChg chg="add mod ord">
          <ac:chgData name="Kitazawa Masakiyo" userId="2bf3742da7ad8ecb" providerId="LiveId" clId="{CC5CF23D-0C64-4619-A59A-03DDFC25DD67}" dt="2022-03-15T04:20:26.421" v="1609" actId="1035"/>
          <ac:spMkLst>
            <pc:docMk/>
            <pc:sldMk cId="668175883" sldId="1063"/>
            <ac:spMk id="10" creationId="{957AD6CF-DBBB-4423-9956-4666DF6E4938}"/>
          </ac:spMkLst>
        </pc:spChg>
        <pc:spChg chg="add mod ord">
          <ac:chgData name="Kitazawa Masakiyo" userId="2bf3742da7ad8ecb" providerId="LiveId" clId="{CC5CF23D-0C64-4619-A59A-03DDFC25DD67}" dt="2022-03-15T04:20:31.773" v="1614" actId="1035"/>
          <ac:spMkLst>
            <pc:docMk/>
            <pc:sldMk cId="668175883" sldId="1063"/>
            <ac:spMk id="11" creationId="{1BA1606E-E711-4D01-ABC5-61E99B524868}"/>
          </ac:spMkLst>
        </pc:spChg>
        <pc:spChg chg="add mod ord">
          <ac:chgData name="Kitazawa Masakiyo" userId="2bf3742da7ad8ecb" providerId="LiveId" clId="{CC5CF23D-0C64-4619-A59A-03DDFC25DD67}" dt="2022-03-15T14:56:51.452" v="3857" actId="1038"/>
          <ac:spMkLst>
            <pc:docMk/>
            <pc:sldMk cId="668175883" sldId="1063"/>
            <ac:spMk id="12" creationId="{EB67548A-3BD3-4C61-854E-EA9D854F008D}"/>
          </ac:spMkLst>
        </pc:spChg>
        <pc:spChg chg="add mod ord">
          <ac:chgData name="Kitazawa Masakiyo" userId="2bf3742da7ad8ecb" providerId="LiveId" clId="{CC5CF23D-0C64-4619-A59A-03DDFC25DD67}" dt="2022-03-15T14:56:59.400" v="3860" actId="1035"/>
          <ac:spMkLst>
            <pc:docMk/>
            <pc:sldMk cId="668175883" sldId="1063"/>
            <ac:spMk id="14" creationId="{8C03BF61-02DC-46CD-A973-851BAA32C6A9}"/>
          </ac:spMkLst>
        </pc:spChg>
        <pc:spChg chg="add mod ord">
          <ac:chgData name="Kitazawa Masakiyo" userId="2bf3742da7ad8ecb" providerId="LiveId" clId="{CC5CF23D-0C64-4619-A59A-03DDFC25DD67}" dt="2022-03-15T04:19:36.837" v="1595" actId="14100"/>
          <ac:spMkLst>
            <pc:docMk/>
            <pc:sldMk cId="668175883" sldId="1063"/>
            <ac:spMk id="18" creationId="{6831AB94-F006-42CE-94BC-B9D674DE68FB}"/>
          </ac:spMkLst>
        </pc:spChg>
        <pc:spChg chg="add mod">
          <ac:chgData name="Kitazawa Masakiyo" userId="2bf3742da7ad8ecb" providerId="LiveId" clId="{CC5CF23D-0C64-4619-A59A-03DDFC25DD67}" dt="2022-03-16T02:03:23.628" v="9485" actId="20577"/>
          <ac:spMkLst>
            <pc:docMk/>
            <pc:sldMk cId="668175883" sldId="1063"/>
            <ac:spMk id="19" creationId="{EFD143C6-4E2A-4176-B4F9-5BF7F53F4286}"/>
          </ac:spMkLst>
        </pc:spChg>
        <pc:spChg chg="add mod ord">
          <ac:chgData name="Kitazawa Masakiyo" userId="2bf3742da7ad8ecb" providerId="LiveId" clId="{CC5CF23D-0C64-4619-A59A-03DDFC25DD67}" dt="2022-03-16T02:03:24.288" v="9486" actId="20577"/>
          <ac:spMkLst>
            <pc:docMk/>
            <pc:sldMk cId="668175883" sldId="1063"/>
            <ac:spMk id="20" creationId="{C11085DF-F5AC-49A5-B4E3-5814295C75E5}"/>
          </ac:spMkLst>
        </pc:spChg>
        <pc:spChg chg="add mod">
          <ac:chgData name="Kitazawa Masakiyo" userId="2bf3742da7ad8ecb" providerId="LiveId" clId="{CC5CF23D-0C64-4619-A59A-03DDFC25DD67}" dt="2022-03-16T02:03:23.628" v="9485" actId="20577"/>
          <ac:spMkLst>
            <pc:docMk/>
            <pc:sldMk cId="668175883" sldId="1063"/>
            <ac:spMk id="21" creationId="{24D558B6-069D-4A25-B2E8-2384B1331EA3}"/>
          </ac:spMkLst>
        </pc:spChg>
        <pc:spChg chg="add mod">
          <ac:chgData name="Kitazawa Masakiyo" userId="2bf3742da7ad8ecb" providerId="LiveId" clId="{CC5CF23D-0C64-4619-A59A-03DDFC25DD67}" dt="2022-03-16T02:03:23.628" v="9485" actId="20577"/>
          <ac:spMkLst>
            <pc:docMk/>
            <pc:sldMk cId="668175883" sldId="1063"/>
            <ac:spMk id="24" creationId="{CC398643-1506-4A4B-82CE-D6DDA326AD85}"/>
          </ac:spMkLst>
        </pc:spChg>
        <pc:spChg chg="add del mod">
          <ac:chgData name="Kitazawa Masakiyo" userId="2bf3742da7ad8ecb" providerId="LiveId" clId="{CC5CF23D-0C64-4619-A59A-03DDFC25DD67}" dt="2022-03-15T04:26:03.961" v="1818" actId="478"/>
          <ac:spMkLst>
            <pc:docMk/>
            <pc:sldMk cId="668175883" sldId="1063"/>
            <ac:spMk id="27" creationId="{1129B395-523F-486B-8440-1C4C4E7380C8}"/>
          </ac:spMkLst>
        </pc:spChg>
        <pc:spChg chg="add mod">
          <ac:chgData name="Kitazawa Masakiyo" userId="2bf3742da7ad8ecb" providerId="LiveId" clId="{CC5CF23D-0C64-4619-A59A-03DDFC25DD67}" dt="2022-03-16T01:34:51.706" v="9190" actId="164"/>
          <ac:spMkLst>
            <pc:docMk/>
            <pc:sldMk cId="668175883" sldId="1063"/>
            <ac:spMk id="27" creationId="{371714A2-225C-4FAF-93C3-966C5D964ED0}"/>
          </ac:spMkLst>
        </pc:spChg>
        <pc:spChg chg="add del mod">
          <ac:chgData name="Kitazawa Masakiyo" userId="2bf3742da7ad8ecb" providerId="LiveId" clId="{CC5CF23D-0C64-4619-A59A-03DDFC25DD67}" dt="2022-03-15T12:12:56.555" v="2234" actId="478"/>
          <ac:spMkLst>
            <pc:docMk/>
            <pc:sldMk cId="668175883" sldId="1063"/>
            <ac:spMk id="28" creationId="{033FA989-E637-45D2-9911-F60F0808A827}"/>
          </ac:spMkLst>
        </pc:spChg>
        <pc:spChg chg="add mod ord">
          <ac:chgData name="Kitazawa Masakiyo" userId="2bf3742da7ad8ecb" providerId="LiveId" clId="{CC5CF23D-0C64-4619-A59A-03DDFC25DD67}" dt="2022-03-16T01:34:51.706" v="9190" actId="164"/>
          <ac:spMkLst>
            <pc:docMk/>
            <pc:sldMk cId="668175883" sldId="1063"/>
            <ac:spMk id="30" creationId="{1DAFDBC9-A5C7-480A-8A96-875E107E066B}"/>
          </ac:spMkLst>
        </pc:spChg>
        <pc:spChg chg="add mod">
          <ac:chgData name="Kitazawa Masakiyo" userId="2bf3742da7ad8ecb" providerId="LiveId" clId="{CC5CF23D-0C64-4619-A59A-03DDFC25DD67}" dt="2022-03-16T01:34:51.706" v="9190" actId="164"/>
          <ac:spMkLst>
            <pc:docMk/>
            <pc:sldMk cId="668175883" sldId="1063"/>
            <ac:spMk id="31" creationId="{1E490A27-16E1-403F-9375-B4800C27AE23}"/>
          </ac:spMkLst>
        </pc:spChg>
        <pc:spChg chg="add mod">
          <ac:chgData name="Kitazawa Masakiyo" userId="2bf3742da7ad8ecb" providerId="LiveId" clId="{CC5CF23D-0C64-4619-A59A-03DDFC25DD67}" dt="2022-03-16T02:03:23.628" v="9485" actId="20577"/>
          <ac:spMkLst>
            <pc:docMk/>
            <pc:sldMk cId="668175883" sldId="1063"/>
            <ac:spMk id="38" creationId="{DE5E4D6D-565D-44B7-8359-C44584A42EBC}"/>
          </ac:spMkLst>
        </pc:spChg>
        <pc:grpChg chg="add mod">
          <ac:chgData name="Kitazawa Masakiyo" userId="2bf3742da7ad8ecb" providerId="LiveId" clId="{CC5CF23D-0C64-4619-A59A-03DDFC25DD67}" dt="2022-03-16T02:03:23.628" v="9485" actId="20577"/>
          <ac:grpSpMkLst>
            <pc:docMk/>
            <pc:sldMk cId="668175883" sldId="1063"/>
            <ac:grpSpMk id="28" creationId="{90B1E39B-4832-4958-9651-CAC5B8C5D5A6}"/>
          </ac:grpSpMkLst>
        </pc:grpChg>
        <pc:grpChg chg="add mod">
          <ac:chgData name="Kitazawa Masakiyo" userId="2bf3742da7ad8ecb" providerId="LiveId" clId="{CC5CF23D-0C64-4619-A59A-03DDFC25DD67}" dt="2022-03-16T01:34:51.706" v="9190" actId="164"/>
          <ac:grpSpMkLst>
            <pc:docMk/>
            <pc:sldMk cId="668175883" sldId="1063"/>
            <ac:grpSpMk id="32" creationId="{6166AD65-2E10-4997-91EC-54E76B6800D4}"/>
          </ac:grpSpMkLst>
        </pc:grpChg>
        <pc:picChg chg="add mod">
          <ac:chgData name="Kitazawa Masakiyo" userId="2bf3742da7ad8ecb" providerId="LiveId" clId="{CC5CF23D-0C64-4619-A59A-03DDFC25DD67}" dt="2022-03-15T04:20:31.773" v="1614" actId="1035"/>
          <ac:picMkLst>
            <pc:docMk/>
            <pc:sldMk cId="668175883" sldId="1063"/>
            <ac:picMk id="4" creationId="{E7354E99-B1F4-43DE-8E66-2E56305174C5}"/>
          </ac:picMkLst>
        </pc:picChg>
        <pc:picChg chg="add mod modCrop">
          <ac:chgData name="Kitazawa Masakiyo" userId="2bf3742da7ad8ecb" providerId="LiveId" clId="{CC5CF23D-0C64-4619-A59A-03DDFC25DD67}" dt="2022-03-15T04:20:26.421" v="1609" actId="1035"/>
          <ac:picMkLst>
            <pc:docMk/>
            <pc:sldMk cId="668175883" sldId="1063"/>
            <ac:picMk id="9" creationId="{BC8C8AF1-269D-4661-9CEC-8B7691C8508B}"/>
          </ac:picMkLst>
        </pc:picChg>
        <pc:picChg chg="add mod ord">
          <ac:chgData name="Kitazawa Masakiyo" userId="2bf3742da7ad8ecb" providerId="LiveId" clId="{CC5CF23D-0C64-4619-A59A-03DDFC25DD67}" dt="2022-03-15T14:56:51.452" v="3857" actId="1038"/>
          <ac:picMkLst>
            <pc:docMk/>
            <pc:sldMk cId="668175883" sldId="1063"/>
            <ac:picMk id="13" creationId="{B33446D4-8FBD-48F1-A4FA-98B2BC985765}"/>
          </ac:picMkLst>
        </pc:picChg>
        <pc:picChg chg="add mod ord">
          <ac:chgData name="Kitazawa Masakiyo" userId="2bf3742da7ad8ecb" providerId="LiveId" clId="{CC5CF23D-0C64-4619-A59A-03DDFC25DD67}" dt="2022-03-15T14:56:59.400" v="3860" actId="1035"/>
          <ac:picMkLst>
            <pc:docMk/>
            <pc:sldMk cId="668175883" sldId="1063"/>
            <ac:picMk id="15" creationId="{6E340D26-B6BA-47F0-B86B-6D775F523FEE}"/>
          </ac:picMkLst>
        </pc:picChg>
        <pc:picChg chg="add mod">
          <ac:chgData name="Kitazawa Masakiyo" userId="2bf3742da7ad8ecb" providerId="LiveId" clId="{CC5CF23D-0C64-4619-A59A-03DDFC25DD67}" dt="2022-03-16T02:03:23.628" v="9485" actId="20577"/>
          <ac:picMkLst>
            <pc:docMk/>
            <pc:sldMk cId="668175883" sldId="1063"/>
            <ac:picMk id="22" creationId="{251FFB78-4FBB-4498-8B5F-CFAFE88C7490}"/>
          </ac:picMkLst>
        </pc:picChg>
        <pc:picChg chg="add mod">
          <ac:chgData name="Kitazawa Masakiyo" userId="2bf3742da7ad8ecb" providerId="LiveId" clId="{CC5CF23D-0C64-4619-A59A-03DDFC25DD67}" dt="2022-03-16T02:03:23.628" v="9485" actId="20577"/>
          <ac:picMkLst>
            <pc:docMk/>
            <pc:sldMk cId="668175883" sldId="1063"/>
            <ac:picMk id="23" creationId="{B5DD7424-F1AB-4C8D-A427-ED66968A79BF}"/>
          </ac:picMkLst>
        </pc:picChg>
        <pc:picChg chg="add del mod">
          <ac:chgData name="Kitazawa Masakiyo" userId="2bf3742da7ad8ecb" providerId="LiveId" clId="{CC5CF23D-0C64-4619-A59A-03DDFC25DD67}" dt="2022-03-15T04:26:03.961" v="1818" actId="478"/>
          <ac:picMkLst>
            <pc:docMk/>
            <pc:sldMk cId="668175883" sldId="1063"/>
            <ac:picMk id="28" creationId="{59D7B44D-E96B-4A20-8DAB-A36BB9E8E52F}"/>
          </ac:picMkLst>
        </pc:picChg>
        <pc:picChg chg="add mod">
          <ac:chgData name="Kitazawa Masakiyo" userId="2bf3742da7ad8ecb" providerId="LiveId" clId="{CC5CF23D-0C64-4619-A59A-03DDFC25DD67}" dt="2022-03-16T02:03:23.628" v="9485" actId="20577"/>
          <ac:picMkLst>
            <pc:docMk/>
            <pc:sldMk cId="668175883" sldId="1063"/>
            <ac:picMk id="39" creationId="{420681E7-C138-4ABF-A073-4E51945F18F0}"/>
          </ac:picMkLst>
        </pc:picChg>
        <pc:cxnChg chg="add mod ord">
          <ac:chgData name="Kitazawa Masakiyo" userId="2bf3742da7ad8ecb" providerId="LiveId" clId="{CC5CF23D-0C64-4619-A59A-03DDFC25DD67}" dt="2022-03-16T02:04:33.630" v="9488" actId="14100"/>
          <ac:cxnSpMkLst>
            <pc:docMk/>
            <pc:sldMk cId="668175883" sldId="1063"/>
            <ac:cxnSpMk id="16" creationId="{33606E16-E954-4ECE-B23F-AE40886B8B46}"/>
          </ac:cxnSpMkLst>
        </pc:cxnChg>
        <pc:cxnChg chg="add mod ord">
          <ac:chgData name="Kitazawa Masakiyo" userId="2bf3742da7ad8ecb" providerId="LiveId" clId="{CC5CF23D-0C64-4619-A59A-03DDFC25DD67}" dt="2022-03-16T02:04:54.690" v="9491" actId="1037"/>
          <ac:cxnSpMkLst>
            <pc:docMk/>
            <pc:sldMk cId="668175883" sldId="1063"/>
            <ac:cxnSpMk id="17" creationId="{63E40DA6-8B3D-404A-A61C-D15FD9886F46}"/>
          </ac:cxnSpMkLst>
        </pc:cxnChg>
        <pc:cxnChg chg="add mod">
          <ac:chgData name="Kitazawa Masakiyo" userId="2bf3742da7ad8ecb" providerId="LiveId" clId="{CC5CF23D-0C64-4619-A59A-03DDFC25DD67}" dt="2022-03-16T02:03:23.628" v="9485" actId="20577"/>
          <ac:cxnSpMkLst>
            <pc:docMk/>
            <pc:sldMk cId="668175883" sldId="1063"/>
            <ac:cxnSpMk id="25" creationId="{417872C1-FF5B-4965-9E7F-B9C2E92EA9CE}"/>
          </ac:cxnSpMkLst>
        </pc:cxnChg>
        <pc:cxnChg chg="add mod">
          <ac:chgData name="Kitazawa Masakiyo" userId="2bf3742da7ad8ecb" providerId="LiveId" clId="{CC5CF23D-0C64-4619-A59A-03DDFC25DD67}" dt="2022-03-16T02:03:23.628" v="9485" actId="20577"/>
          <ac:cxnSpMkLst>
            <pc:docMk/>
            <pc:sldMk cId="668175883" sldId="1063"/>
            <ac:cxnSpMk id="26" creationId="{A3387908-578B-4D26-B69A-FA8C33EC3459}"/>
          </ac:cxnSpMkLst>
        </pc:cxnChg>
        <pc:cxnChg chg="add mod">
          <ac:chgData name="Kitazawa Masakiyo" userId="2bf3742da7ad8ecb" providerId="LiveId" clId="{CC5CF23D-0C64-4619-A59A-03DDFC25DD67}" dt="2022-03-16T02:03:23.628" v="9485" actId="20577"/>
          <ac:cxnSpMkLst>
            <pc:docMk/>
            <pc:sldMk cId="668175883" sldId="1063"/>
            <ac:cxnSpMk id="29" creationId="{8D24A2E5-83C9-46FA-AE87-18B9E9567C27}"/>
          </ac:cxnSpMkLst>
        </pc:cxnChg>
      </pc:sldChg>
      <pc:sldChg chg="addSp delSp modSp del mod">
        <pc:chgData name="Kitazawa Masakiyo" userId="2bf3742da7ad8ecb" providerId="LiveId" clId="{CC5CF23D-0C64-4619-A59A-03DDFC25DD67}" dt="2022-03-15T15:45:45.045" v="5085" actId="2696"/>
        <pc:sldMkLst>
          <pc:docMk/>
          <pc:sldMk cId="2384077412" sldId="1064"/>
        </pc:sldMkLst>
        <pc:spChg chg="mod">
          <ac:chgData name="Kitazawa Masakiyo" userId="2bf3742da7ad8ecb" providerId="LiveId" clId="{CC5CF23D-0C64-4619-A59A-03DDFC25DD67}" dt="2022-03-15T12:45:11.508" v="3184" actId="20577"/>
          <ac:spMkLst>
            <pc:docMk/>
            <pc:sldMk cId="2384077412" sldId="1064"/>
            <ac:spMk id="3" creationId="{A060C8B0-0732-42E9-8006-7371B02F00E6}"/>
          </ac:spMkLst>
        </pc:spChg>
        <pc:spChg chg="mod">
          <ac:chgData name="Kitazawa Masakiyo" userId="2bf3742da7ad8ecb" providerId="LiveId" clId="{CC5CF23D-0C64-4619-A59A-03DDFC25DD67}" dt="2022-03-15T13:08:26.819" v="3580" actId="207"/>
          <ac:spMkLst>
            <pc:docMk/>
            <pc:sldMk cId="2384077412" sldId="1064"/>
            <ac:spMk id="4" creationId="{E4BD3D2D-D014-42F4-972D-B0A098AFECC0}"/>
          </ac:spMkLst>
        </pc:spChg>
        <pc:spChg chg="del">
          <ac:chgData name="Kitazawa Masakiyo" userId="2bf3742da7ad8ecb" providerId="LiveId" clId="{CC5CF23D-0C64-4619-A59A-03DDFC25DD67}" dt="2022-03-15T12:45:46.705" v="3187" actId="478"/>
          <ac:spMkLst>
            <pc:docMk/>
            <pc:sldMk cId="2384077412" sldId="1064"/>
            <ac:spMk id="13" creationId="{1412D456-9556-4DE5-A691-40BD6FC55123}"/>
          </ac:spMkLst>
        </pc:spChg>
        <pc:spChg chg="add mod">
          <ac:chgData name="Kitazawa Masakiyo" userId="2bf3742da7ad8ecb" providerId="LiveId" clId="{CC5CF23D-0C64-4619-A59A-03DDFC25DD67}" dt="2022-03-15T13:01:11.596" v="3334" actId="20577"/>
          <ac:spMkLst>
            <pc:docMk/>
            <pc:sldMk cId="2384077412" sldId="1064"/>
            <ac:spMk id="14" creationId="{5942929B-2565-4407-8F93-A04A4369EBE1}"/>
          </ac:spMkLst>
        </pc:spChg>
        <pc:spChg chg="add mod">
          <ac:chgData name="Kitazawa Masakiyo" userId="2bf3742da7ad8ecb" providerId="LiveId" clId="{CC5CF23D-0C64-4619-A59A-03DDFC25DD67}" dt="2022-03-15T12:55:03.612" v="3228" actId="403"/>
          <ac:spMkLst>
            <pc:docMk/>
            <pc:sldMk cId="2384077412" sldId="1064"/>
            <ac:spMk id="15" creationId="{866452E9-B95D-44DD-A9B4-CAD6164ECF16}"/>
          </ac:spMkLst>
        </pc:spChg>
        <pc:spChg chg="add mod">
          <ac:chgData name="Kitazawa Masakiyo" userId="2bf3742da7ad8ecb" providerId="LiveId" clId="{CC5CF23D-0C64-4619-A59A-03DDFC25DD67}" dt="2022-03-15T13:01:53.506" v="3338" actId="1076"/>
          <ac:spMkLst>
            <pc:docMk/>
            <pc:sldMk cId="2384077412" sldId="1064"/>
            <ac:spMk id="16" creationId="{583A2083-344D-4448-9D6E-0672A1C7499C}"/>
          </ac:spMkLst>
        </pc:spChg>
        <pc:spChg chg="del">
          <ac:chgData name="Kitazawa Masakiyo" userId="2bf3742da7ad8ecb" providerId="LiveId" clId="{CC5CF23D-0C64-4619-A59A-03DDFC25DD67}" dt="2022-03-15T12:43:32.662" v="3050" actId="478"/>
          <ac:spMkLst>
            <pc:docMk/>
            <pc:sldMk cId="2384077412" sldId="1064"/>
            <ac:spMk id="20" creationId="{22118187-E27A-49A2-8A1B-24A67760C0ED}"/>
          </ac:spMkLst>
        </pc:spChg>
        <pc:spChg chg="del">
          <ac:chgData name="Kitazawa Masakiyo" userId="2bf3742da7ad8ecb" providerId="LiveId" clId="{CC5CF23D-0C64-4619-A59A-03DDFC25DD67}" dt="2022-03-15T12:45:46.705" v="3187" actId="478"/>
          <ac:spMkLst>
            <pc:docMk/>
            <pc:sldMk cId="2384077412" sldId="1064"/>
            <ac:spMk id="21" creationId="{77F832AF-A726-4D76-B72E-5E6B2169AE85}"/>
          </ac:spMkLst>
        </pc:spChg>
        <pc:spChg chg="mod">
          <ac:chgData name="Kitazawa Masakiyo" userId="2bf3742da7ad8ecb" providerId="LiveId" clId="{CC5CF23D-0C64-4619-A59A-03DDFC25DD67}" dt="2022-03-15T12:45:54.339" v="3188" actId="1076"/>
          <ac:spMkLst>
            <pc:docMk/>
            <pc:sldMk cId="2384077412" sldId="1064"/>
            <ac:spMk id="22" creationId="{37FEE9C5-B63E-48D4-ABDA-9C45D2A7CBA9}"/>
          </ac:spMkLst>
        </pc:spChg>
        <pc:spChg chg="del">
          <ac:chgData name="Kitazawa Masakiyo" userId="2bf3742da7ad8ecb" providerId="LiveId" clId="{CC5CF23D-0C64-4619-A59A-03DDFC25DD67}" dt="2022-03-15T12:43:32.662" v="3050" actId="478"/>
          <ac:spMkLst>
            <pc:docMk/>
            <pc:sldMk cId="2384077412" sldId="1064"/>
            <ac:spMk id="23" creationId="{BEE2E1FC-B6BC-46EB-BAF7-D1C2ADB762A2}"/>
          </ac:spMkLst>
        </pc:spChg>
        <pc:spChg chg="del">
          <ac:chgData name="Kitazawa Masakiyo" userId="2bf3742da7ad8ecb" providerId="LiveId" clId="{CC5CF23D-0C64-4619-A59A-03DDFC25DD67}" dt="2022-03-15T12:45:46.705" v="3187" actId="478"/>
          <ac:spMkLst>
            <pc:docMk/>
            <pc:sldMk cId="2384077412" sldId="1064"/>
            <ac:spMk id="24" creationId="{C30E2361-5179-40FB-B60A-7C44F967CC9F}"/>
          </ac:spMkLst>
        </pc:spChg>
        <pc:spChg chg="del">
          <ac:chgData name="Kitazawa Masakiyo" userId="2bf3742da7ad8ecb" providerId="LiveId" clId="{CC5CF23D-0C64-4619-A59A-03DDFC25DD67}" dt="2022-03-15T12:42:15.946" v="3023" actId="478"/>
          <ac:spMkLst>
            <pc:docMk/>
            <pc:sldMk cId="2384077412" sldId="1064"/>
            <ac:spMk id="25" creationId="{4AF48316-8F6B-4738-97F5-A529B50F55EA}"/>
          </ac:spMkLst>
        </pc:spChg>
        <pc:spChg chg="mod">
          <ac:chgData name="Kitazawa Masakiyo" userId="2bf3742da7ad8ecb" providerId="LiveId" clId="{CC5CF23D-0C64-4619-A59A-03DDFC25DD67}" dt="2022-03-15T12:45:54.339" v="3188" actId="1076"/>
          <ac:spMkLst>
            <pc:docMk/>
            <pc:sldMk cId="2384077412" sldId="1064"/>
            <ac:spMk id="26" creationId="{31F6D93A-D81C-4E20-A865-8A960CEF4BA0}"/>
          </ac:spMkLst>
        </pc:spChg>
        <pc:spChg chg="del">
          <ac:chgData name="Kitazawa Masakiyo" userId="2bf3742da7ad8ecb" providerId="LiveId" clId="{CC5CF23D-0C64-4619-A59A-03DDFC25DD67}" dt="2022-03-15T12:43:38.122" v="3051" actId="478"/>
          <ac:spMkLst>
            <pc:docMk/>
            <pc:sldMk cId="2384077412" sldId="1064"/>
            <ac:spMk id="27" creationId="{D88DFD2E-A327-4B59-81E6-7C850C74C9F0}"/>
          </ac:spMkLst>
        </pc:spChg>
        <pc:spChg chg="add mod">
          <ac:chgData name="Kitazawa Masakiyo" userId="2bf3742da7ad8ecb" providerId="LiveId" clId="{CC5CF23D-0C64-4619-A59A-03DDFC25DD67}" dt="2022-03-15T13:04:46.220" v="3455" actId="20577"/>
          <ac:spMkLst>
            <pc:docMk/>
            <pc:sldMk cId="2384077412" sldId="1064"/>
            <ac:spMk id="35" creationId="{FAD51DD8-8DF3-459F-9AEE-1008731A3D56}"/>
          </ac:spMkLst>
        </pc:spChg>
        <pc:spChg chg="add del mod">
          <ac:chgData name="Kitazawa Masakiyo" userId="2bf3742da7ad8ecb" providerId="LiveId" clId="{CC5CF23D-0C64-4619-A59A-03DDFC25DD67}" dt="2022-03-15T13:04:49.895" v="3456" actId="478"/>
          <ac:spMkLst>
            <pc:docMk/>
            <pc:sldMk cId="2384077412" sldId="1064"/>
            <ac:spMk id="36" creationId="{EFF28593-F1BC-4547-8C11-3635CD83A459}"/>
          </ac:spMkLst>
        </pc:spChg>
        <pc:spChg chg="add del mod">
          <ac:chgData name="Kitazawa Masakiyo" userId="2bf3742da7ad8ecb" providerId="LiveId" clId="{CC5CF23D-0C64-4619-A59A-03DDFC25DD67}" dt="2022-03-15T13:03:23.451" v="3386"/>
          <ac:spMkLst>
            <pc:docMk/>
            <pc:sldMk cId="2384077412" sldId="1064"/>
            <ac:spMk id="37" creationId="{266614B5-9CED-452E-AA58-CE574BA376CB}"/>
          </ac:spMkLst>
        </pc:spChg>
        <pc:spChg chg="add del mod">
          <ac:chgData name="Kitazawa Masakiyo" userId="2bf3742da7ad8ecb" providerId="LiveId" clId="{CC5CF23D-0C64-4619-A59A-03DDFC25DD67}" dt="2022-03-15T13:06:49.143" v="3528" actId="478"/>
          <ac:spMkLst>
            <pc:docMk/>
            <pc:sldMk cId="2384077412" sldId="1064"/>
            <ac:spMk id="38" creationId="{B5FBBC5F-F0D3-4E06-8DC1-819CE22A8A22}"/>
          </ac:spMkLst>
        </pc:spChg>
        <pc:spChg chg="add mod">
          <ac:chgData name="Kitazawa Masakiyo" userId="2bf3742da7ad8ecb" providerId="LiveId" clId="{CC5CF23D-0C64-4619-A59A-03DDFC25DD67}" dt="2022-03-15T13:09:33.681" v="3588" actId="1076"/>
          <ac:spMkLst>
            <pc:docMk/>
            <pc:sldMk cId="2384077412" sldId="1064"/>
            <ac:spMk id="39" creationId="{94DB3E50-969F-4EF1-B9ED-4F0896D9270C}"/>
          </ac:spMkLst>
        </pc:spChg>
        <pc:spChg chg="add mod">
          <ac:chgData name="Kitazawa Masakiyo" userId="2bf3742da7ad8ecb" providerId="LiveId" clId="{CC5CF23D-0C64-4619-A59A-03DDFC25DD67}" dt="2022-03-15T13:04:58.995" v="3458" actId="20577"/>
          <ac:spMkLst>
            <pc:docMk/>
            <pc:sldMk cId="2384077412" sldId="1064"/>
            <ac:spMk id="45" creationId="{7CB09124-80AF-44E5-B1DC-027E76F1ED0D}"/>
          </ac:spMkLst>
        </pc:spChg>
        <pc:spChg chg="del">
          <ac:chgData name="Kitazawa Masakiyo" userId="2bf3742da7ad8ecb" providerId="LiveId" clId="{CC5CF23D-0C64-4619-A59A-03DDFC25DD67}" dt="2022-03-15T12:43:38.122" v="3051" actId="478"/>
          <ac:spMkLst>
            <pc:docMk/>
            <pc:sldMk cId="2384077412" sldId="1064"/>
            <ac:spMk id="134" creationId="{F7008257-9F29-49C9-BF98-03FFC4816231}"/>
          </ac:spMkLst>
        </pc:spChg>
        <pc:picChg chg="add del mod">
          <ac:chgData name="Kitazawa Masakiyo" userId="2bf3742da7ad8ecb" providerId="LiveId" clId="{CC5CF23D-0C64-4619-A59A-03DDFC25DD67}" dt="2022-03-15T12:45:40.299" v="3186" actId="478"/>
          <ac:picMkLst>
            <pc:docMk/>
            <pc:sldMk cId="2384077412" sldId="1064"/>
            <ac:picMk id="5" creationId="{49A626C6-EBCE-4B93-A01E-193D9CBCF614}"/>
          </ac:picMkLst>
        </pc:picChg>
        <pc:picChg chg="add del mod">
          <ac:chgData name="Kitazawa Masakiyo" userId="2bf3742da7ad8ecb" providerId="LiveId" clId="{CC5CF23D-0C64-4619-A59A-03DDFC25DD67}" dt="2022-03-15T12:43:13.126" v="3049"/>
          <ac:picMkLst>
            <pc:docMk/>
            <pc:sldMk cId="2384077412" sldId="1064"/>
            <ac:picMk id="7" creationId="{E35016F3-B85D-4258-9B15-42673F4159E2}"/>
          </ac:picMkLst>
        </pc:picChg>
        <pc:picChg chg="add mod">
          <ac:chgData name="Kitazawa Masakiyo" userId="2bf3742da7ad8ecb" providerId="LiveId" clId="{CC5CF23D-0C64-4619-A59A-03DDFC25DD67}" dt="2022-03-15T12:46:06.860" v="3189" actId="1076"/>
          <ac:picMkLst>
            <pc:docMk/>
            <pc:sldMk cId="2384077412" sldId="1064"/>
            <ac:picMk id="9" creationId="{146FC7F3-D2D4-4750-A1CE-8A0ECE0FD8C3}"/>
          </ac:picMkLst>
        </pc:picChg>
        <pc:picChg chg="add mod">
          <ac:chgData name="Kitazawa Masakiyo" userId="2bf3742da7ad8ecb" providerId="LiveId" clId="{CC5CF23D-0C64-4619-A59A-03DDFC25DD67}" dt="2022-03-15T12:58:41.910" v="3289" actId="1076"/>
          <ac:picMkLst>
            <pc:docMk/>
            <pc:sldMk cId="2384077412" sldId="1064"/>
            <ac:picMk id="11" creationId="{B4406AEF-1158-4CDE-8B28-3604D52AC328}"/>
          </ac:picMkLst>
        </pc:picChg>
        <pc:picChg chg="del">
          <ac:chgData name="Kitazawa Masakiyo" userId="2bf3742da7ad8ecb" providerId="LiveId" clId="{CC5CF23D-0C64-4619-A59A-03DDFC25DD67}" dt="2022-03-15T12:42:06.857" v="3022"/>
          <ac:picMkLst>
            <pc:docMk/>
            <pc:sldMk cId="2384077412" sldId="1064"/>
            <ac:picMk id="12" creationId="{D7DFA1D5-D295-44A0-8CE8-4F983F3A200C}"/>
          </ac:picMkLst>
        </pc:picChg>
        <pc:picChg chg="del">
          <ac:chgData name="Kitazawa Masakiyo" userId="2bf3742da7ad8ecb" providerId="LiveId" clId="{CC5CF23D-0C64-4619-A59A-03DDFC25DD67}" dt="2022-03-15T12:43:32.662" v="3050" actId="478"/>
          <ac:picMkLst>
            <pc:docMk/>
            <pc:sldMk cId="2384077412" sldId="1064"/>
            <ac:picMk id="17" creationId="{B89A22C1-8AB5-491D-B0E8-0F632EDA8EC1}"/>
          </ac:picMkLst>
        </pc:picChg>
        <pc:picChg chg="add del mod">
          <ac:chgData name="Kitazawa Masakiyo" userId="2bf3742da7ad8ecb" providerId="LiveId" clId="{CC5CF23D-0C64-4619-A59A-03DDFC25DD67}" dt="2022-03-15T12:59:47.826" v="3308"/>
          <ac:picMkLst>
            <pc:docMk/>
            <pc:sldMk cId="2384077412" sldId="1064"/>
            <ac:picMk id="19" creationId="{4A10E48F-6B58-4511-B58D-5AA29516ADA3}"/>
          </ac:picMkLst>
        </pc:picChg>
        <pc:picChg chg="add del mod">
          <ac:chgData name="Kitazawa Masakiyo" userId="2bf3742da7ad8ecb" providerId="LiveId" clId="{CC5CF23D-0C64-4619-A59A-03DDFC25DD67}" dt="2022-03-15T12:42:46.110" v="3037"/>
          <ac:picMkLst>
            <pc:docMk/>
            <pc:sldMk cId="2384077412" sldId="1064"/>
            <ac:picMk id="28" creationId="{07587100-4FDD-4DEB-B25B-BEDA936CF928}"/>
          </ac:picMkLst>
        </pc:picChg>
        <pc:picChg chg="add del mod">
          <ac:chgData name="Kitazawa Masakiyo" userId="2bf3742da7ad8ecb" providerId="LiveId" clId="{CC5CF23D-0C64-4619-A59A-03DDFC25DD67}" dt="2022-03-15T12:59:54.752" v="3320"/>
          <ac:picMkLst>
            <pc:docMk/>
            <pc:sldMk cId="2384077412" sldId="1064"/>
            <ac:picMk id="30" creationId="{A306CCBF-B79B-4338-8CC4-E16D78064972}"/>
          </ac:picMkLst>
        </pc:picChg>
        <pc:picChg chg="add del mod">
          <ac:chgData name="Kitazawa Masakiyo" userId="2bf3742da7ad8ecb" providerId="LiveId" clId="{CC5CF23D-0C64-4619-A59A-03DDFC25DD67}" dt="2022-03-15T13:00:09.734" v="3332"/>
          <ac:picMkLst>
            <pc:docMk/>
            <pc:sldMk cId="2384077412" sldId="1064"/>
            <ac:picMk id="32" creationId="{652F3D89-E85A-428D-87E3-1E8158A832AB}"/>
          </ac:picMkLst>
        </pc:picChg>
        <pc:picChg chg="add mod">
          <ac:chgData name="Kitazawa Masakiyo" userId="2bf3742da7ad8ecb" providerId="LiveId" clId="{CC5CF23D-0C64-4619-A59A-03DDFC25DD67}" dt="2022-03-15T13:01:50.497" v="3337" actId="1076"/>
          <ac:picMkLst>
            <pc:docMk/>
            <pc:sldMk cId="2384077412" sldId="1064"/>
            <ac:picMk id="34" creationId="{1D01C338-B3D7-478F-B939-B7084F8E0B18}"/>
          </ac:picMkLst>
        </pc:picChg>
        <pc:picChg chg="add mod">
          <ac:chgData name="Kitazawa Masakiyo" userId="2bf3742da7ad8ecb" providerId="LiveId" clId="{CC5CF23D-0C64-4619-A59A-03DDFC25DD67}" dt="2022-03-15T13:09:33.681" v="3588" actId="1076"/>
          <ac:picMkLst>
            <pc:docMk/>
            <pc:sldMk cId="2384077412" sldId="1064"/>
            <ac:picMk id="41" creationId="{ECC7347B-8060-4620-A7F0-10295F0EC67D}"/>
          </ac:picMkLst>
        </pc:picChg>
        <pc:picChg chg="del">
          <ac:chgData name="Kitazawa Masakiyo" userId="2bf3742da7ad8ecb" providerId="LiveId" clId="{CC5CF23D-0C64-4619-A59A-03DDFC25DD67}" dt="2022-03-15T12:43:38.122" v="3051" actId="478"/>
          <ac:picMkLst>
            <pc:docMk/>
            <pc:sldMk cId="2384077412" sldId="1064"/>
            <ac:picMk id="76" creationId="{EE86098A-4737-43B4-8DDA-F1D7A40852CD}"/>
          </ac:picMkLst>
        </pc:picChg>
        <pc:picChg chg="del">
          <ac:chgData name="Kitazawa Masakiyo" userId="2bf3742da7ad8ecb" providerId="LiveId" clId="{CC5CF23D-0C64-4619-A59A-03DDFC25DD67}" dt="2022-03-15T12:43:38.122" v="3051" actId="478"/>
          <ac:picMkLst>
            <pc:docMk/>
            <pc:sldMk cId="2384077412" sldId="1064"/>
            <ac:picMk id="92" creationId="{DCA36954-8094-4226-A64B-91B4D99570EA}"/>
          </ac:picMkLst>
        </pc:picChg>
        <pc:picChg chg="mod">
          <ac:chgData name="Kitazawa Masakiyo" userId="2bf3742da7ad8ecb" providerId="LiveId" clId="{CC5CF23D-0C64-4619-A59A-03DDFC25DD67}" dt="2022-03-15T12:45:54.339" v="3188" actId="1076"/>
          <ac:picMkLst>
            <pc:docMk/>
            <pc:sldMk cId="2384077412" sldId="1064"/>
            <ac:picMk id="96" creationId="{DF35ACA0-8733-4D35-9632-6ED995FF0714}"/>
          </ac:picMkLst>
        </pc:picChg>
        <pc:picChg chg="del">
          <ac:chgData name="Kitazawa Masakiyo" userId="2bf3742da7ad8ecb" providerId="LiveId" clId="{CC5CF23D-0C64-4619-A59A-03DDFC25DD67}" dt="2022-03-15T12:43:38.122" v="3051" actId="478"/>
          <ac:picMkLst>
            <pc:docMk/>
            <pc:sldMk cId="2384077412" sldId="1064"/>
            <ac:picMk id="133" creationId="{452986F4-232E-46EB-8BA2-F6A4917BA0A3}"/>
          </ac:picMkLst>
        </pc:picChg>
        <pc:picChg chg="del">
          <ac:chgData name="Kitazawa Masakiyo" userId="2bf3742da7ad8ecb" providerId="LiveId" clId="{CC5CF23D-0C64-4619-A59A-03DDFC25DD67}" dt="2022-03-15T12:43:38.122" v="3051" actId="478"/>
          <ac:picMkLst>
            <pc:docMk/>
            <pc:sldMk cId="2384077412" sldId="1064"/>
            <ac:picMk id="168" creationId="{8C05C495-3B70-4A34-8800-D505D4AAB98C}"/>
          </ac:picMkLst>
        </pc:picChg>
        <pc:picChg chg="del">
          <ac:chgData name="Kitazawa Masakiyo" userId="2bf3742da7ad8ecb" providerId="LiveId" clId="{CC5CF23D-0C64-4619-A59A-03DDFC25DD67}" dt="2022-03-15T12:43:38.122" v="3051" actId="478"/>
          <ac:picMkLst>
            <pc:docMk/>
            <pc:sldMk cId="2384077412" sldId="1064"/>
            <ac:picMk id="171" creationId="{4201ED51-5D9B-4FCC-BBC9-9DC2AA281B22}"/>
          </ac:picMkLst>
        </pc:picChg>
      </pc:sldChg>
      <pc:sldChg chg="addSp delSp modSp new mod ord modAnim">
        <pc:chgData name="Kitazawa Masakiyo" userId="2bf3742da7ad8ecb" providerId="LiveId" clId="{CC5CF23D-0C64-4619-A59A-03DDFC25DD67}" dt="2022-03-16T02:46:46.703" v="9778" actId="1038"/>
        <pc:sldMkLst>
          <pc:docMk/>
          <pc:sldMk cId="2364729770" sldId="1065"/>
        </pc:sldMkLst>
        <pc:spChg chg="del">
          <ac:chgData name="Kitazawa Masakiyo" userId="2bf3742da7ad8ecb" providerId="LiveId" clId="{CC5CF23D-0C64-4619-A59A-03DDFC25DD67}" dt="2022-03-15T12:57:57.270" v="3288" actId="478"/>
          <ac:spMkLst>
            <pc:docMk/>
            <pc:sldMk cId="2364729770" sldId="1065"/>
            <ac:spMk id="2" creationId="{097FCA38-218E-43A3-AF31-625603DD5520}"/>
          </ac:spMkLst>
        </pc:spChg>
        <pc:spChg chg="add mod">
          <ac:chgData name="Kitazawa Masakiyo" userId="2bf3742da7ad8ecb" providerId="LiveId" clId="{CC5CF23D-0C64-4619-A59A-03DDFC25DD67}" dt="2022-03-16T01:38:19.748" v="9300" actId="1035"/>
          <ac:spMkLst>
            <pc:docMk/>
            <pc:sldMk cId="2364729770" sldId="1065"/>
            <ac:spMk id="2" creationId="{82423576-EEAA-4EF8-B8F4-D77EB6971CEB}"/>
          </ac:spMkLst>
        </pc:spChg>
        <pc:spChg chg="mod">
          <ac:chgData name="Kitazawa Masakiyo" userId="2bf3742da7ad8ecb" providerId="LiveId" clId="{CC5CF23D-0C64-4619-A59A-03DDFC25DD67}" dt="2022-03-16T02:46:14.306" v="9771" actId="20577"/>
          <ac:spMkLst>
            <pc:docMk/>
            <pc:sldMk cId="2364729770" sldId="1065"/>
            <ac:spMk id="3" creationId="{7CE533BF-2EC8-45A1-99BB-B5D7DCAECEB2}"/>
          </ac:spMkLst>
        </pc:spChg>
        <pc:spChg chg="add mod">
          <ac:chgData name="Kitazawa Masakiyo" userId="2bf3742da7ad8ecb" providerId="LiveId" clId="{CC5CF23D-0C64-4619-A59A-03DDFC25DD67}" dt="2022-03-15T15:16:50.892" v="4333" actId="1076"/>
          <ac:spMkLst>
            <pc:docMk/>
            <pc:sldMk cId="2364729770" sldId="1065"/>
            <ac:spMk id="5" creationId="{C46E7E43-6614-470D-890B-C90BAAAFB899}"/>
          </ac:spMkLst>
        </pc:spChg>
        <pc:spChg chg="add mod">
          <ac:chgData name="Kitazawa Masakiyo" userId="2bf3742da7ad8ecb" providerId="LiveId" clId="{CC5CF23D-0C64-4619-A59A-03DDFC25DD67}" dt="2022-03-16T02:21:16.870" v="9505" actId="1036"/>
          <ac:spMkLst>
            <pc:docMk/>
            <pc:sldMk cId="2364729770" sldId="1065"/>
            <ac:spMk id="6" creationId="{DE90F505-354A-47E1-B2BD-E82DC98DCC4D}"/>
          </ac:spMkLst>
        </pc:spChg>
        <pc:spChg chg="add del mod">
          <ac:chgData name="Kitazawa Masakiyo" userId="2bf3742da7ad8ecb" providerId="LiveId" clId="{CC5CF23D-0C64-4619-A59A-03DDFC25DD67}" dt="2022-03-15T15:06:08.023" v="4070"/>
          <ac:spMkLst>
            <pc:docMk/>
            <pc:sldMk cId="2364729770" sldId="1065"/>
            <ac:spMk id="11" creationId="{3BEAD7D2-77D7-4030-BEF8-7F404180A463}"/>
          </ac:spMkLst>
        </pc:spChg>
        <pc:spChg chg="add mod">
          <ac:chgData name="Kitazawa Masakiyo" userId="2bf3742da7ad8ecb" providerId="LiveId" clId="{CC5CF23D-0C64-4619-A59A-03DDFC25DD67}" dt="2022-03-16T01:22:20.226" v="8944" actId="1036"/>
          <ac:spMkLst>
            <pc:docMk/>
            <pc:sldMk cId="2364729770" sldId="1065"/>
            <ac:spMk id="16" creationId="{B1ACD73F-56CF-4912-A015-FA31E9F2DE29}"/>
          </ac:spMkLst>
        </pc:spChg>
        <pc:spChg chg="add mod">
          <ac:chgData name="Kitazawa Masakiyo" userId="2bf3742da7ad8ecb" providerId="LiveId" clId="{CC5CF23D-0C64-4619-A59A-03DDFC25DD67}" dt="2022-03-16T02:21:16.870" v="9505" actId="1036"/>
          <ac:spMkLst>
            <pc:docMk/>
            <pc:sldMk cId="2364729770" sldId="1065"/>
            <ac:spMk id="21" creationId="{FDACE978-834F-4663-831F-7D83D687EC3A}"/>
          </ac:spMkLst>
        </pc:spChg>
        <pc:spChg chg="add mod">
          <ac:chgData name="Kitazawa Masakiyo" userId="2bf3742da7ad8ecb" providerId="LiveId" clId="{CC5CF23D-0C64-4619-A59A-03DDFC25DD67}" dt="2022-03-16T02:46:38.624" v="9776" actId="1037"/>
          <ac:spMkLst>
            <pc:docMk/>
            <pc:sldMk cId="2364729770" sldId="1065"/>
            <ac:spMk id="22" creationId="{786BB09F-2559-4069-AB14-DF73975D5384}"/>
          </ac:spMkLst>
        </pc:spChg>
        <pc:spChg chg="add mod">
          <ac:chgData name="Kitazawa Masakiyo" userId="2bf3742da7ad8ecb" providerId="LiveId" clId="{CC5CF23D-0C64-4619-A59A-03DDFC25DD67}" dt="2022-03-16T02:21:54.585" v="9522" actId="1076"/>
          <ac:spMkLst>
            <pc:docMk/>
            <pc:sldMk cId="2364729770" sldId="1065"/>
            <ac:spMk id="23" creationId="{8E10B5E0-CBDB-4A34-804D-DF917840C775}"/>
          </ac:spMkLst>
        </pc:spChg>
        <pc:spChg chg="add mod">
          <ac:chgData name="Kitazawa Masakiyo" userId="2bf3742da7ad8ecb" providerId="LiveId" clId="{CC5CF23D-0C64-4619-A59A-03DDFC25DD67}" dt="2022-03-16T01:22:20.226" v="8944" actId="1036"/>
          <ac:spMkLst>
            <pc:docMk/>
            <pc:sldMk cId="2364729770" sldId="1065"/>
            <ac:spMk id="27" creationId="{A7C4F6C1-1F2E-46B6-8F55-068F0B6B1F21}"/>
          </ac:spMkLst>
        </pc:spChg>
        <pc:spChg chg="add mod">
          <ac:chgData name="Kitazawa Masakiyo" userId="2bf3742da7ad8ecb" providerId="LiveId" clId="{CC5CF23D-0C64-4619-A59A-03DDFC25DD67}" dt="2022-03-16T01:22:20.226" v="8944" actId="1036"/>
          <ac:spMkLst>
            <pc:docMk/>
            <pc:sldMk cId="2364729770" sldId="1065"/>
            <ac:spMk id="28" creationId="{D8AFE0AD-8998-46CC-ACB8-92C15690E72D}"/>
          </ac:spMkLst>
        </pc:spChg>
        <pc:spChg chg="add mod ord">
          <ac:chgData name="Kitazawa Masakiyo" userId="2bf3742da7ad8ecb" providerId="LiveId" clId="{CC5CF23D-0C64-4619-A59A-03DDFC25DD67}" dt="2022-03-16T01:22:20.226" v="8944" actId="1036"/>
          <ac:spMkLst>
            <pc:docMk/>
            <pc:sldMk cId="2364729770" sldId="1065"/>
            <ac:spMk id="29" creationId="{04889791-03D7-4E6D-BA37-8C70CCAF98D1}"/>
          </ac:spMkLst>
        </pc:spChg>
        <pc:spChg chg="add mod ord">
          <ac:chgData name="Kitazawa Masakiyo" userId="2bf3742da7ad8ecb" providerId="LiveId" clId="{CC5CF23D-0C64-4619-A59A-03DDFC25DD67}" dt="2022-03-16T01:22:20.226" v="8944" actId="1036"/>
          <ac:spMkLst>
            <pc:docMk/>
            <pc:sldMk cId="2364729770" sldId="1065"/>
            <ac:spMk id="30" creationId="{CBEDB558-BECD-4BC5-881E-D626E246FD01}"/>
          </ac:spMkLst>
        </pc:spChg>
        <pc:spChg chg="add mod ord">
          <ac:chgData name="Kitazawa Masakiyo" userId="2bf3742da7ad8ecb" providerId="LiveId" clId="{CC5CF23D-0C64-4619-A59A-03DDFC25DD67}" dt="2022-03-16T01:22:20.226" v="8944" actId="1036"/>
          <ac:spMkLst>
            <pc:docMk/>
            <pc:sldMk cId="2364729770" sldId="1065"/>
            <ac:spMk id="31" creationId="{4C06EBFF-7E7B-462C-8F60-B3C7E072FBD7}"/>
          </ac:spMkLst>
        </pc:spChg>
        <pc:spChg chg="add mod">
          <ac:chgData name="Kitazawa Masakiyo" userId="2bf3742da7ad8ecb" providerId="LiveId" clId="{CC5CF23D-0C64-4619-A59A-03DDFC25DD67}" dt="2022-03-16T02:21:54.585" v="9522" actId="1076"/>
          <ac:spMkLst>
            <pc:docMk/>
            <pc:sldMk cId="2364729770" sldId="1065"/>
            <ac:spMk id="36" creationId="{BCFC7213-1215-46E8-A432-830D77C210A7}"/>
          </ac:spMkLst>
        </pc:spChg>
        <pc:spChg chg="add mod">
          <ac:chgData name="Kitazawa Masakiyo" userId="2bf3742da7ad8ecb" providerId="LiveId" clId="{CC5CF23D-0C64-4619-A59A-03DDFC25DD67}" dt="2022-03-16T02:21:54.585" v="9522" actId="1076"/>
          <ac:spMkLst>
            <pc:docMk/>
            <pc:sldMk cId="2364729770" sldId="1065"/>
            <ac:spMk id="37" creationId="{4F39F6DD-2B7C-4C77-B5FB-3877E8D1B710}"/>
          </ac:spMkLst>
        </pc:spChg>
        <pc:spChg chg="add mod">
          <ac:chgData name="Kitazawa Masakiyo" userId="2bf3742da7ad8ecb" providerId="LiveId" clId="{CC5CF23D-0C64-4619-A59A-03DDFC25DD67}" dt="2022-03-16T01:38:14.059" v="9284" actId="404"/>
          <ac:spMkLst>
            <pc:docMk/>
            <pc:sldMk cId="2364729770" sldId="1065"/>
            <ac:spMk id="42" creationId="{429D6831-2007-4346-B89E-963D220ED633}"/>
          </ac:spMkLst>
        </pc:spChg>
        <pc:spChg chg="add mod">
          <ac:chgData name="Kitazawa Masakiyo" userId="2bf3742da7ad8ecb" providerId="LiveId" clId="{CC5CF23D-0C64-4619-A59A-03DDFC25DD67}" dt="2022-03-16T01:21:51.296" v="8936" actId="1076"/>
          <ac:spMkLst>
            <pc:docMk/>
            <pc:sldMk cId="2364729770" sldId="1065"/>
            <ac:spMk id="43" creationId="{594D7757-F91D-44C9-9338-5FA88E90F087}"/>
          </ac:spMkLst>
        </pc:spChg>
        <pc:spChg chg="add del mod">
          <ac:chgData name="Kitazawa Masakiyo" userId="2bf3742da7ad8ecb" providerId="LiveId" clId="{CC5CF23D-0C64-4619-A59A-03DDFC25DD67}" dt="2022-03-16T00:37:41.642" v="7727"/>
          <ac:spMkLst>
            <pc:docMk/>
            <pc:sldMk cId="2364729770" sldId="1065"/>
            <ac:spMk id="44" creationId="{DE763B7F-F6A2-4DD7-AF82-AE21137327BD}"/>
          </ac:spMkLst>
        </pc:spChg>
        <pc:spChg chg="add mod">
          <ac:chgData name="Kitazawa Masakiyo" userId="2bf3742da7ad8ecb" providerId="LiveId" clId="{CC5CF23D-0C64-4619-A59A-03DDFC25DD67}" dt="2022-03-16T01:38:25.588" v="9301" actId="14100"/>
          <ac:spMkLst>
            <pc:docMk/>
            <pc:sldMk cId="2364729770" sldId="1065"/>
            <ac:spMk id="45" creationId="{E9391520-6B89-495D-AEDA-EFB8BA76319E}"/>
          </ac:spMkLst>
        </pc:spChg>
        <pc:spChg chg="add mod ord">
          <ac:chgData name="Kitazawa Masakiyo" userId="2bf3742da7ad8ecb" providerId="LiveId" clId="{CC5CF23D-0C64-4619-A59A-03DDFC25DD67}" dt="2022-03-16T02:46:46.703" v="9778" actId="1038"/>
          <ac:spMkLst>
            <pc:docMk/>
            <pc:sldMk cId="2364729770" sldId="1065"/>
            <ac:spMk id="46" creationId="{13D33FD5-D8DD-4113-8E1B-358A78CBD007}"/>
          </ac:spMkLst>
        </pc:spChg>
        <pc:spChg chg="add mod">
          <ac:chgData name="Kitazawa Masakiyo" userId="2bf3742da7ad8ecb" providerId="LiveId" clId="{CC5CF23D-0C64-4619-A59A-03DDFC25DD67}" dt="2022-03-16T02:21:54.585" v="9522" actId="1076"/>
          <ac:spMkLst>
            <pc:docMk/>
            <pc:sldMk cId="2364729770" sldId="1065"/>
            <ac:spMk id="47" creationId="{DBA30ED2-2F8A-4ABF-BB7D-EF5860CD85A2}"/>
          </ac:spMkLst>
        </pc:spChg>
        <pc:spChg chg="add mod">
          <ac:chgData name="Kitazawa Masakiyo" userId="2bf3742da7ad8ecb" providerId="LiveId" clId="{CC5CF23D-0C64-4619-A59A-03DDFC25DD67}" dt="2022-03-16T02:21:54.585" v="9522" actId="1076"/>
          <ac:spMkLst>
            <pc:docMk/>
            <pc:sldMk cId="2364729770" sldId="1065"/>
            <ac:spMk id="48" creationId="{8EDF95F0-3345-4D97-A55A-1085422CB6BA}"/>
          </ac:spMkLst>
        </pc:spChg>
        <pc:spChg chg="add del mod">
          <ac:chgData name="Kitazawa Masakiyo" userId="2bf3742da7ad8ecb" providerId="LiveId" clId="{CC5CF23D-0C64-4619-A59A-03DDFC25DD67}" dt="2022-03-16T02:21:39.280" v="9508" actId="478"/>
          <ac:spMkLst>
            <pc:docMk/>
            <pc:sldMk cId="2364729770" sldId="1065"/>
            <ac:spMk id="49" creationId="{ED99B78A-60A9-40D0-BA70-2314C7BF8B00}"/>
          </ac:spMkLst>
        </pc:spChg>
        <pc:picChg chg="add del mod">
          <ac:chgData name="Kitazawa Masakiyo" userId="2bf3742da7ad8ecb" providerId="LiveId" clId="{CC5CF23D-0C64-4619-A59A-03DDFC25DD67}" dt="2022-03-15T15:05:39.333" v="4066"/>
          <ac:picMkLst>
            <pc:docMk/>
            <pc:sldMk cId="2364729770" sldId="1065"/>
            <ac:picMk id="4" creationId="{09B8B445-7040-4CD2-A417-454250BB06E6}"/>
          </ac:picMkLst>
        </pc:picChg>
        <pc:picChg chg="add del mod">
          <ac:chgData name="Kitazawa Masakiyo" userId="2bf3742da7ad8ecb" providerId="LiveId" clId="{CC5CF23D-0C64-4619-A59A-03DDFC25DD67}" dt="2022-03-15T15:04:28.673" v="4047" actId="478"/>
          <ac:picMkLst>
            <pc:docMk/>
            <pc:sldMk cId="2364729770" sldId="1065"/>
            <ac:picMk id="7" creationId="{3BA83D28-EED4-4FBC-8BFC-356B2BE74127}"/>
          </ac:picMkLst>
        </pc:picChg>
        <pc:picChg chg="add mod">
          <ac:chgData name="Kitazawa Masakiyo" userId="2bf3742da7ad8ecb" providerId="LiveId" clId="{CC5CF23D-0C64-4619-A59A-03DDFC25DD67}" dt="2022-03-16T02:21:16.870" v="9505" actId="1036"/>
          <ac:picMkLst>
            <pc:docMk/>
            <pc:sldMk cId="2364729770" sldId="1065"/>
            <ac:picMk id="8" creationId="{E2F07D99-E693-4828-BC98-FDCC7EA1220C}"/>
          </ac:picMkLst>
        </pc:picChg>
        <pc:picChg chg="add mod">
          <ac:chgData name="Kitazawa Masakiyo" userId="2bf3742da7ad8ecb" providerId="LiveId" clId="{CC5CF23D-0C64-4619-A59A-03DDFC25DD67}" dt="2022-03-16T02:21:16.870" v="9505" actId="1036"/>
          <ac:picMkLst>
            <pc:docMk/>
            <pc:sldMk cId="2364729770" sldId="1065"/>
            <ac:picMk id="10" creationId="{9BB07536-7BD7-4AA1-9991-1A6299916545}"/>
          </ac:picMkLst>
        </pc:picChg>
        <pc:picChg chg="add del mod">
          <ac:chgData name="Kitazawa Masakiyo" userId="2bf3742da7ad8ecb" providerId="LiveId" clId="{CC5CF23D-0C64-4619-A59A-03DDFC25DD67}" dt="2022-03-15T15:10:28.146" v="4153"/>
          <ac:picMkLst>
            <pc:docMk/>
            <pc:sldMk cId="2364729770" sldId="1065"/>
            <ac:picMk id="13" creationId="{7413FD3D-ACD9-4854-A822-CF6AAAAEDB11}"/>
          </ac:picMkLst>
        </pc:picChg>
        <pc:picChg chg="add del mod">
          <ac:chgData name="Kitazawa Masakiyo" userId="2bf3742da7ad8ecb" providerId="LiveId" clId="{CC5CF23D-0C64-4619-A59A-03DDFC25DD67}" dt="2022-03-15T15:12:26.362" v="4187" actId="478"/>
          <ac:picMkLst>
            <pc:docMk/>
            <pc:sldMk cId="2364729770" sldId="1065"/>
            <ac:picMk id="15" creationId="{D5D67FD6-3729-4306-91FF-8F31DF8719E9}"/>
          </ac:picMkLst>
        </pc:picChg>
        <pc:picChg chg="add del mod">
          <ac:chgData name="Kitazawa Masakiyo" userId="2bf3742da7ad8ecb" providerId="LiveId" clId="{CC5CF23D-0C64-4619-A59A-03DDFC25DD67}" dt="2022-03-15T15:12:26.362" v="4187" actId="478"/>
          <ac:picMkLst>
            <pc:docMk/>
            <pc:sldMk cId="2364729770" sldId="1065"/>
            <ac:picMk id="18" creationId="{D1F9975E-42FB-4E3E-9FBF-0F2E98120710}"/>
          </ac:picMkLst>
        </pc:picChg>
        <pc:picChg chg="add del mod">
          <ac:chgData name="Kitazawa Masakiyo" userId="2bf3742da7ad8ecb" providerId="LiveId" clId="{CC5CF23D-0C64-4619-A59A-03DDFC25DD67}" dt="2022-03-15T15:10:44.290" v="4165"/>
          <ac:picMkLst>
            <pc:docMk/>
            <pc:sldMk cId="2364729770" sldId="1065"/>
            <ac:picMk id="20" creationId="{C14F8530-46FB-49C7-AD57-A2BF347F4A25}"/>
          </ac:picMkLst>
        </pc:picChg>
        <pc:picChg chg="add del mod">
          <ac:chgData name="Kitazawa Masakiyo" userId="2bf3742da7ad8ecb" providerId="LiveId" clId="{CC5CF23D-0C64-4619-A59A-03DDFC25DD67}" dt="2022-03-15T15:11:13.801" v="4177"/>
          <ac:picMkLst>
            <pc:docMk/>
            <pc:sldMk cId="2364729770" sldId="1065"/>
            <ac:picMk id="22" creationId="{F3EA4E59-CD04-4418-8F81-5E22FE0D67CB}"/>
          </ac:picMkLst>
        </pc:picChg>
        <pc:picChg chg="add del mod">
          <ac:chgData name="Kitazawa Masakiyo" userId="2bf3742da7ad8ecb" providerId="LiveId" clId="{CC5CF23D-0C64-4619-A59A-03DDFC25DD67}" dt="2022-03-15T15:17:56.168" v="4347"/>
          <ac:picMkLst>
            <pc:docMk/>
            <pc:sldMk cId="2364729770" sldId="1065"/>
            <ac:picMk id="24" creationId="{3324C954-930F-42DD-A5E2-CB505A17E4DD}"/>
          </ac:picMkLst>
        </pc:picChg>
        <pc:picChg chg="add mod">
          <ac:chgData name="Kitazawa Masakiyo" userId="2bf3742da7ad8ecb" providerId="LiveId" clId="{CC5CF23D-0C64-4619-A59A-03DDFC25DD67}" dt="2022-03-16T01:22:20.226" v="8944" actId="1036"/>
          <ac:picMkLst>
            <pc:docMk/>
            <pc:sldMk cId="2364729770" sldId="1065"/>
            <ac:picMk id="26" creationId="{588AEAC2-1AF3-45B8-8393-AEFD13B171C8}"/>
          </ac:picMkLst>
        </pc:picChg>
        <pc:picChg chg="add del mod">
          <ac:chgData name="Kitazawa Masakiyo" userId="2bf3742da7ad8ecb" providerId="LiveId" clId="{CC5CF23D-0C64-4619-A59A-03DDFC25DD67}" dt="2022-03-15T15:18:10.397" v="4359"/>
          <ac:picMkLst>
            <pc:docMk/>
            <pc:sldMk cId="2364729770" sldId="1065"/>
            <ac:picMk id="33" creationId="{624B8087-A0AB-40EF-AE74-E3C700525EF3}"/>
          </ac:picMkLst>
        </pc:picChg>
        <pc:picChg chg="add mod">
          <ac:chgData name="Kitazawa Masakiyo" userId="2bf3742da7ad8ecb" providerId="LiveId" clId="{CC5CF23D-0C64-4619-A59A-03DDFC25DD67}" dt="2022-03-16T02:21:54.585" v="9522" actId="1076"/>
          <ac:picMkLst>
            <pc:docMk/>
            <pc:sldMk cId="2364729770" sldId="1065"/>
            <ac:picMk id="34" creationId="{411DF658-E06D-4968-89A1-9791D591A3E3}"/>
          </ac:picMkLst>
        </pc:picChg>
        <pc:picChg chg="add mod">
          <ac:chgData name="Kitazawa Masakiyo" userId="2bf3742da7ad8ecb" providerId="LiveId" clId="{CC5CF23D-0C64-4619-A59A-03DDFC25DD67}" dt="2022-03-16T02:46:46.703" v="9778" actId="1038"/>
          <ac:picMkLst>
            <pc:docMk/>
            <pc:sldMk cId="2364729770" sldId="1065"/>
            <ac:picMk id="35" creationId="{5089C84B-BD5A-4CBE-A6A9-394E9DF1CBF8}"/>
          </ac:picMkLst>
        </pc:picChg>
        <pc:picChg chg="add del mod">
          <ac:chgData name="Kitazawa Masakiyo" userId="2bf3742da7ad8ecb" providerId="LiveId" clId="{CC5CF23D-0C64-4619-A59A-03DDFC25DD67}" dt="2022-03-15T15:19:29.140" v="4379"/>
          <ac:picMkLst>
            <pc:docMk/>
            <pc:sldMk cId="2364729770" sldId="1065"/>
            <ac:picMk id="37" creationId="{99765100-3BD2-4ACD-BAFB-27ADD01BC1B3}"/>
          </ac:picMkLst>
        </pc:picChg>
        <pc:picChg chg="add del mod">
          <ac:chgData name="Kitazawa Masakiyo" userId="2bf3742da7ad8ecb" providerId="LiveId" clId="{CC5CF23D-0C64-4619-A59A-03DDFC25DD67}" dt="2022-03-15T15:19:49.081" v="4391"/>
          <ac:picMkLst>
            <pc:docMk/>
            <pc:sldMk cId="2364729770" sldId="1065"/>
            <ac:picMk id="39" creationId="{AED448AC-F0C7-4838-9691-B2525D96EE05}"/>
          </ac:picMkLst>
        </pc:picChg>
        <pc:picChg chg="add mod">
          <ac:chgData name="Kitazawa Masakiyo" userId="2bf3742da7ad8ecb" providerId="LiveId" clId="{CC5CF23D-0C64-4619-A59A-03DDFC25DD67}" dt="2022-03-16T02:46:46.703" v="9778" actId="1038"/>
          <ac:picMkLst>
            <pc:docMk/>
            <pc:sldMk cId="2364729770" sldId="1065"/>
            <ac:picMk id="41" creationId="{471BE374-34C0-421B-9E5B-0E9641F0E068}"/>
          </ac:picMkLst>
        </pc:picChg>
        <pc:picChg chg="add del mod">
          <ac:chgData name="Kitazawa Masakiyo" userId="2bf3742da7ad8ecb" providerId="LiveId" clId="{CC5CF23D-0C64-4619-A59A-03DDFC25DD67}" dt="2022-03-16T02:21:39.280" v="9508" actId="478"/>
          <ac:picMkLst>
            <pc:docMk/>
            <pc:sldMk cId="2364729770" sldId="1065"/>
            <ac:picMk id="50" creationId="{0764C58F-0CC7-4D57-9585-7DF78701690A}"/>
          </ac:picMkLst>
        </pc:picChg>
        <pc:cxnChg chg="add mod">
          <ac:chgData name="Kitazawa Masakiyo" userId="2bf3742da7ad8ecb" providerId="LiveId" clId="{CC5CF23D-0C64-4619-A59A-03DDFC25DD67}" dt="2022-03-16T02:21:54.585" v="9522" actId="1076"/>
          <ac:cxnSpMkLst>
            <pc:docMk/>
            <pc:sldMk cId="2364729770" sldId="1065"/>
            <ac:cxnSpMk id="24" creationId="{58B91956-543D-437E-9F4F-5C68EA564E9C}"/>
          </ac:cxnSpMkLst>
        </pc:cxnChg>
        <pc:cxnChg chg="add mod">
          <ac:chgData name="Kitazawa Masakiyo" userId="2bf3742da7ad8ecb" providerId="LiveId" clId="{CC5CF23D-0C64-4619-A59A-03DDFC25DD67}" dt="2022-03-16T02:21:54.585" v="9522" actId="1076"/>
          <ac:cxnSpMkLst>
            <pc:docMk/>
            <pc:sldMk cId="2364729770" sldId="1065"/>
            <ac:cxnSpMk id="25" creationId="{DB508ABF-B6B6-4867-BFBF-5C0A205C2F08}"/>
          </ac:cxnSpMkLst>
        </pc:cxnChg>
        <pc:cxnChg chg="add mod">
          <ac:chgData name="Kitazawa Masakiyo" userId="2bf3742da7ad8ecb" providerId="LiveId" clId="{CC5CF23D-0C64-4619-A59A-03DDFC25DD67}" dt="2022-03-16T02:21:54.585" v="9522" actId="1076"/>
          <ac:cxnSpMkLst>
            <pc:docMk/>
            <pc:sldMk cId="2364729770" sldId="1065"/>
            <ac:cxnSpMk id="32" creationId="{395CDD5C-7592-4B8A-94C7-8E3852EC3D8A}"/>
          </ac:cxnSpMkLst>
        </pc:cxnChg>
        <pc:cxnChg chg="add mod">
          <ac:chgData name="Kitazawa Masakiyo" userId="2bf3742da7ad8ecb" providerId="LiveId" clId="{CC5CF23D-0C64-4619-A59A-03DDFC25DD67}" dt="2022-03-16T02:21:54.585" v="9522" actId="1076"/>
          <ac:cxnSpMkLst>
            <pc:docMk/>
            <pc:sldMk cId="2364729770" sldId="1065"/>
            <ac:cxnSpMk id="33" creationId="{589B78A5-5C73-4AED-835C-516E69E02447}"/>
          </ac:cxnSpMkLst>
        </pc:cxnChg>
        <pc:cxnChg chg="add mod">
          <ac:chgData name="Kitazawa Masakiyo" userId="2bf3742da7ad8ecb" providerId="LiveId" clId="{CC5CF23D-0C64-4619-A59A-03DDFC25DD67}" dt="2022-03-16T02:21:54.585" v="9522" actId="1076"/>
          <ac:cxnSpMkLst>
            <pc:docMk/>
            <pc:sldMk cId="2364729770" sldId="1065"/>
            <ac:cxnSpMk id="38" creationId="{04ACDE2D-1720-4C5D-B723-49B39B34D403}"/>
          </ac:cxnSpMkLst>
        </pc:cxnChg>
        <pc:cxnChg chg="add mod">
          <ac:chgData name="Kitazawa Masakiyo" userId="2bf3742da7ad8ecb" providerId="LiveId" clId="{CC5CF23D-0C64-4619-A59A-03DDFC25DD67}" dt="2022-03-16T02:21:54.585" v="9522" actId="1076"/>
          <ac:cxnSpMkLst>
            <pc:docMk/>
            <pc:sldMk cId="2364729770" sldId="1065"/>
            <ac:cxnSpMk id="39" creationId="{61A96F03-AB9E-4DFB-B3A2-A0D1C58C06AB}"/>
          </ac:cxnSpMkLst>
        </pc:cxnChg>
        <pc:cxnChg chg="add mod">
          <ac:chgData name="Kitazawa Masakiyo" userId="2bf3742da7ad8ecb" providerId="LiveId" clId="{CC5CF23D-0C64-4619-A59A-03DDFC25DD67}" dt="2022-03-16T02:21:54.585" v="9522" actId="1076"/>
          <ac:cxnSpMkLst>
            <pc:docMk/>
            <pc:sldMk cId="2364729770" sldId="1065"/>
            <ac:cxnSpMk id="40" creationId="{1E150CF5-41AD-4CB4-9357-A0E6C7278821}"/>
          </ac:cxnSpMkLst>
        </pc:cxnChg>
        <pc:cxnChg chg="add mod">
          <ac:chgData name="Kitazawa Masakiyo" userId="2bf3742da7ad8ecb" providerId="LiveId" clId="{CC5CF23D-0C64-4619-A59A-03DDFC25DD67}" dt="2022-03-16T02:21:54.585" v="9522" actId="1076"/>
          <ac:cxnSpMkLst>
            <pc:docMk/>
            <pc:sldMk cId="2364729770" sldId="1065"/>
            <ac:cxnSpMk id="44" creationId="{0E1C1FAA-28C0-48DC-9AA3-705359F922CE}"/>
          </ac:cxnSpMkLst>
        </pc:cxnChg>
      </pc:sldChg>
      <pc:sldChg chg="addSp delSp modSp mod">
        <pc:chgData name="Kitazawa Masakiyo" userId="2bf3742da7ad8ecb" providerId="LiveId" clId="{CC5CF23D-0C64-4619-A59A-03DDFC25DD67}" dt="2022-03-16T01:36:15.643" v="9205" actId="1076"/>
        <pc:sldMkLst>
          <pc:docMk/>
          <pc:sldMk cId="2741139309" sldId="1066"/>
        </pc:sldMkLst>
        <pc:spChg chg="add mod">
          <ac:chgData name="Kitazawa Masakiyo" userId="2bf3742da7ad8ecb" providerId="LiveId" clId="{CC5CF23D-0C64-4619-A59A-03DDFC25DD67}" dt="2022-03-16T01:19:33.622" v="8850" actId="6549"/>
          <ac:spMkLst>
            <pc:docMk/>
            <pc:sldMk cId="2741139309" sldId="1066"/>
            <ac:spMk id="2" creationId="{10B16A00-70C4-4AA5-AE1F-F7AE921E9637}"/>
          </ac:spMkLst>
        </pc:spChg>
        <pc:spChg chg="mod">
          <ac:chgData name="Kitazawa Masakiyo" userId="2bf3742da7ad8ecb" providerId="LiveId" clId="{CC5CF23D-0C64-4619-A59A-03DDFC25DD67}" dt="2022-03-15T15:01:34.973" v="3943" actId="20577"/>
          <ac:spMkLst>
            <pc:docMk/>
            <pc:sldMk cId="2741139309" sldId="1066"/>
            <ac:spMk id="3" creationId="{A060C8B0-0732-42E9-8006-7371B02F00E6}"/>
          </ac:spMkLst>
        </pc:spChg>
        <pc:spChg chg="add mod">
          <ac:chgData name="Kitazawa Masakiyo" userId="2bf3742da7ad8ecb" providerId="LiveId" clId="{CC5CF23D-0C64-4619-A59A-03DDFC25DD67}" dt="2022-03-16T01:36:06.028" v="9203" actId="1076"/>
          <ac:spMkLst>
            <pc:docMk/>
            <pc:sldMk cId="2741139309" sldId="1066"/>
            <ac:spMk id="4" creationId="{0CE946DD-74CB-43FC-B2CA-499A7814B8B6}"/>
          </ac:spMkLst>
        </pc:spChg>
        <pc:spChg chg="del">
          <ac:chgData name="Kitazawa Masakiyo" userId="2bf3742da7ad8ecb" providerId="LiveId" clId="{CC5CF23D-0C64-4619-A59A-03DDFC25DD67}" dt="2022-03-15T14:54:12.030" v="3797" actId="478"/>
          <ac:spMkLst>
            <pc:docMk/>
            <pc:sldMk cId="2741139309" sldId="1066"/>
            <ac:spMk id="4" creationId="{E4BD3D2D-D014-42F4-972D-B0A098AFECC0}"/>
          </ac:spMkLst>
        </pc:spChg>
        <pc:spChg chg="add mod">
          <ac:chgData name="Kitazawa Masakiyo" userId="2bf3742da7ad8ecb" providerId="LiveId" clId="{CC5CF23D-0C64-4619-A59A-03DDFC25DD67}" dt="2022-03-15T14:55:07.381" v="3829" actId="207"/>
          <ac:spMkLst>
            <pc:docMk/>
            <pc:sldMk cId="2741139309" sldId="1066"/>
            <ac:spMk id="18" creationId="{A80D2588-13CF-4742-BBD7-18C191F9EA91}"/>
          </ac:spMkLst>
        </pc:spChg>
        <pc:spChg chg="del">
          <ac:chgData name="Kitazawa Masakiyo" userId="2bf3742da7ad8ecb" providerId="LiveId" clId="{CC5CF23D-0C64-4619-A59A-03DDFC25DD67}" dt="2022-03-15T14:52:01.553" v="3764" actId="478"/>
          <ac:spMkLst>
            <pc:docMk/>
            <pc:sldMk cId="2741139309" sldId="1066"/>
            <ac:spMk id="20" creationId="{22118187-E27A-49A2-8A1B-24A67760C0ED}"/>
          </ac:spMkLst>
        </pc:spChg>
        <pc:spChg chg="mod">
          <ac:chgData name="Kitazawa Masakiyo" userId="2bf3742da7ad8ecb" providerId="LiveId" clId="{CC5CF23D-0C64-4619-A59A-03DDFC25DD67}" dt="2022-03-15T14:51:52.508" v="3763" actId="14100"/>
          <ac:spMkLst>
            <pc:docMk/>
            <pc:sldMk cId="2741139309" sldId="1066"/>
            <ac:spMk id="21" creationId="{77F832AF-A726-4D76-B72E-5E6B2169AE85}"/>
          </ac:spMkLst>
        </pc:spChg>
        <pc:spChg chg="del">
          <ac:chgData name="Kitazawa Masakiyo" userId="2bf3742da7ad8ecb" providerId="LiveId" clId="{CC5CF23D-0C64-4619-A59A-03DDFC25DD67}" dt="2022-03-15T14:54:14.991" v="3798" actId="478"/>
          <ac:spMkLst>
            <pc:docMk/>
            <pc:sldMk cId="2741139309" sldId="1066"/>
            <ac:spMk id="22" creationId="{37FEE9C5-B63E-48D4-ABDA-9C45D2A7CBA9}"/>
          </ac:spMkLst>
        </pc:spChg>
        <pc:spChg chg="del">
          <ac:chgData name="Kitazawa Masakiyo" userId="2bf3742da7ad8ecb" providerId="LiveId" clId="{CC5CF23D-0C64-4619-A59A-03DDFC25DD67}" dt="2022-03-15T14:52:01.553" v="3764" actId="478"/>
          <ac:spMkLst>
            <pc:docMk/>
            <pc:sldMk cId="2741139309" sldId="1066"/>
            <ac:spMk id="23" creationId="{BEE2E1FC-B6BC-46EB-BAF7-D1C2ADB762A2}"/>
          </ac:spMkLst>
        </pc:spChg>
        <pc:spChg chg="del">
          <ac:chgData name="Kitazawa Masakiyo" userId="2bf3742da7ad8ecb" providerId="LiveId" clId="{CC5CF23D-0C64-4619-A59A-03DDFC25DD67}" dt="2022-03-15T14:51:47.461" v="3762" actId="478"/>
          <ac:spMkLst>
            <pc:docMk/>
            <pc:sldMk cId="2741139309" sldId="1066"/>
            <ac:spMk id="25" creationId="{4AF48316-8F6B-4738-97F5-A529B50F55EA}"/>
          </ac:spMkLst>
        </pc:spChg>
        <pc:spChg chg="mod">
          <ac:chgData name="Kitazawa Masakiyo" userId="2bf3742da7ad8ecb" providerId="LiveId" clId="{CC5CF23D-0C64-4619-A59A-03DDFC25DD67}" dt="2022-03-16T01:19:03.356" v="8829" actId="14100"/>
          <ac:spMkLst>
            <pc:docMk/>
            <pc:sldMk cId="2741139309" sldId="1066"/>
            <ac:spMk id="26" creationId="{31F6D93A-D81C-4E20-A865-8A960CEF4BA0}"/>
          </ac:spMkLst>
        </pc:spChg>
        <pc:spChg chg="del">
          <ac:chgData name="Kitazawa Masakiyo" userId="2bf3742da7ad8ecb" providerId="LiveId" clId="{CC5CF23D-0C64-4619-A59A-03DDFC25DD67}" dt="2022-03-15T14:49:31.828" v="3666" actId="478"/>
          <ac:spMkLst>
            <pc:docMk/>
            <pc:sldMk cId="2741139309" sldId="1066"/>
            <ac:spMk id="27" creationId="{D88DFD2E-A327-4B59-81E6-7C850C74C9F0}"/>
          </ac:spMkLst>
        </pc:spChg>
        <pc:spChg chg="add mod">
          <ac:chgData name="Kitazawa Masakiyo" userId="2bf3742da7ad8ecb" providerId="LiveId" clId="{CC5CF23D-0C64-4619-A59A-03DDFC25DD67}" dt="2022-03-16T01:36:15.643" v="9205" actId="1076"/>
          <ac:spMkLst>
            <pc:docMk/>
            <pc:sldMk cId="2741139309" sldId="1066"/>
            <ac:spMk id="31" creationId="{EA929D49-C540-4106-9AD9-49BD50FA8579}"/>
          </ac:spMkLst>
        </pc:spChg>
        <pc:spChg chg="add mod">
          <ac:chgData name="Kitazawa Masakiyo" userId="2bf3742da7ad8ecb" providerId="LiveId" clId="{CC5CF23D-0C64-4619-A59A-03DDFC25DD67}" dt="2022-03-16T01:36:15.643" v="9205" actId="1076"/>
          <ac:spMkLst>
            <pc:docMk/>
            <pc:sldMk cId="2741139309" sldId="1066"/>
            <ac:spMk id="33" creationId="{ED8B7A2D-D4E0-4127-A7FF-E1CBB6A786EE}"/>
          </ac:spMkLst>
        </pc:spChg>
        <pc:spChg chg="add mod">
          <ac:chgData name="Kitazawa Masakiyo" userId="2bf3742da7ad8ecb" providerId="LiveId" clId="{CC5CF23D-0C64-4619-A59A-03DDFC25DD67}" dt="2022-03-15T14:55:17.785" v="3831" actId="1076"/>
          <ac:spMkLst>
            <pc:docMk/>
            <pc:sldMk cId="2741139309" sldId="1066"/>
            <ac:spMk id="38" creationId="{6FCC12F0-8BB8-4114-BAC0-4DB28A2022A4}"/>
          </ac:spMkLst>
        </pc:spChg>
        <pc:spChg chg="add mod">
          <ac:chgData name="Kitazawa Masakiyo" userId="2bf3742da7ad8ecb" providerId="LiveId" clId="{CC5CF23D-0C64-4619-A59A-03DDFC25DD67}" dt="2022-03-15T15:01:10.840" v="3928" actId="1076"/>
          <ac:spMkLst>
            <pc:docMk/>
            <pc:sldMk cId="2741139309" sldId="1066"/>
            <ac:spMk id="39" creationId="{27B9E4EC-2145-444D-9E40-033B77412465}"/>
          </ac:spMkLst>
        </pc:spChg>
        <pc:spChg chg="add del mod">
          <ac:chgData name="Kitazawa Masakiyo" userId="2bf3742da7ad8ecb" providerId="LiveId" clId="{CC5CF23D-0C64-4619-A59A-03DDFC25DD67}" dt="2022-03-15T14:59:34.672" v="3894" actId="478"/>
          <ac:spMkLst>
            <pc:docMk/>
            <pc:sldMk cId="2741139309" sldId="1066"/>
            <ac:spMk id="40" creationId="{33639D34-7EC9-4DD8-8635-DC035C0B083C}"/>
          </ac:spMkLst>
        </pc:spChg>
        <pc:spChg chg="add mod">
          <ac:chgData name="Kitazawa Masakiyo" userId="2bf3742da7ad8ecb" providerId="LiveId" clId="{CC5CF23D-0C64-4619-A59A-03DDFC25DD67}" dt="2022-03-16T01:36:15.643" v="9205" actId="1076"/>
          <ac:spMkLst>
            <pc:docMk/>
            <pc:sldMk cId="2741139309" sldId="1066"/>
            <ac:spMk id="41" creationId="{D063D769-5600-4F12-B87E-766103973D42}"/>
          </ac:spMkLst>
        </pc:spChg>
        <pc:spChg chg="del">
          <ac:chgData name="Kitazawa Masakiyo" userId="2bf3742da7ad8ecb" providerId="LiveId" clId="{CC5CF23D-0C64-4619-A59A-03DDFC25DD67}" dt="2022-03-15T14:49:31.828" v="3666" actId="478"/>
          <ac:spMkLst>
            <pc:docMk/>
            <pc:sldMk cId="2741139309" sldId="1066"/>
            <ac:spMk id="134" creationId="{F7008257-9F29-49C9-BF98-03FFC4816231}"/>
          </ac:spMkLst>
        </pc:spChg>
        <pc:spChg chg="del">
          <ac:chgData name="Kitazawa Masakiyo" userId="2bf3742da7ad8ecb" providerId="LiveId" clId="{CC5CF23D-0C64-4619-A59A-03DDFC25DD67}" dt="2022-03-15T14:49:31.828" v="3666" actId="478"/>
          <ac:spMkLst>
            <pc:docMk/>
            <pc:sldMk cId="2741139309" sldId="1066"/>
            <ac:spMk id="172" creationId="{76A8B18E-CF90-45A3-AE70-D939E4076004}"/>
          </ac:spMkLst>
        </pc:spChg>
        <pc:picChg chg="add mod">
          <ac:chgData name="Kitazawa Masakiyo" userId="2bf3742da7ad8ecb" providerId="LiveId" clId="{CC5CF23D-0C64-4619-A59A-03DDFC25DD67}" dt="2022-03-16T01:36:08.448" v="9204" actId="1076"/>
          <ac:picMkLst>
            <pc:docMk/>
            <pc:sldMk cId="2741139309" sldId="1066"/>
            <ac:picMk id="6" creationId="{0A006357-6E25-4A03-B527-FB8005FDF297}"/>
          </ac:picMkLst>
        </pc:picChg>
        <pc:picChg chg="add mod">
          <ac:chgData name="Kitazawa Masakiyo" userId="2bf3742da7ad8ecb" providerId="LiveId" clId="{CC5CF23D-0C64-4619-A59A-03DDFC25DD67}" dt="2022-03-15T14:51:45.280" v="3759"/>
          <ac:picMkLst>
            <pc:docMk/>
            <pc:sldMk cId="2741139309" sldId="1066"/>
            <ac:picMk id="8" creationId="{0A4DD585-75D1-4403-A8F4-4E40937271BF}"/>
          </ac:picMkLst>
        </pc:picChg>
        <pc:picChg chg="add mod">
          <ac:chgData name="Kitazawa Masakiyo" userId="2bf3742da7ad8ecb" providerId="LiveId" clId="{CC5CF23D-0C64-4619-A59A-03DDFC25DD67}" dt="2022-03-16T01:18:54.789" v="8826" actId="1076"/>
          <ac:picMkLst>
            <pc:docMk/>
            <pc:sldMk cId="2741139309" sldId="1066"/>
            <ac:picMk id="10" creationId="{FB876FB6-25DC-433D-A066-71BA07CABC41}"/>
          </ac:picMkLst>
        </pc:picChg>
        <pc:picChg chg="del">
          <ac:chgData name="Kitazawa Masakiyo" userId="2bf3742da7ad8ecb" providerId="LiveId" clId="{CC5CF23D-0C64-4619-A59A-03DDFC25DD67}" dt="2022-03-15T14:51:45.280" v="3761"/>
          <ac:picMkLst>
            <pc:docMk/>
            <pc:sldMk cId="2741139309" sldId="1066"/>
            <ac:picMk id="12" creationId="{D7DFA1D5-D295-44A0-8CE8-4F983F3A200C}"/>
          </ac:picMkLst>
        </pc:picChg>
        <pc:picChg chg="add mod">
          <ac:chgData name="Kitazawa Masakiyo" userId="2bf3742da7ad8ecb" providerId="LiveId" clId="{CC5CF23D-0C64-4619-A59A-03DDFC25DD67}" dt="2022-03-16T01:18:52.434" v="8825" actId="1076"/>
          <ac:picMkLst>
            <pc:docMk/>
            <pc:sldMk cId="2741139309" sldId="1066"/>
            <ac:picMk id="14" creationId="{B3B53483-01C5-4F55-A6A5-FFD3119CA16D}"/>
          </ac:picMkLst>
        </pc:picChg>
        <pc:picChg chg="del">
          <ac:chgData name="Kitazawa Masakiyo" userId="2bf3742da7ad8ecb" providerId="LiveId" clId="{CC5CF23D-0C64-4619-A59A-03DDFC25DD67}" dt="2022-03-15T14:52:01.553" v="3764" actId="478"/>
          <ac:picMkLst>
            <pc:docMk/>
            <pc:sldMk cId="2741139309" sldId="1066"/>
            <ac:picMk id="17" creationId="{B89A22C1-8AB5-491D-B0E8-0F632EDA8EC1}"/>
          </ac:picMkLst>
        </pc:picChg>
        <pc:picChg chg="add del mod">
          <ac:chgData name="Kitazawa Masakiyo" userId="2bf3742da7ad8ecb" providerId="LiveId" clId="{CC5CF23D-0C64-4619-A59A-03DDFC25DD67}" dt="2022-03-15T14:50:31.477" v="3707"/>
          <ac:picMkLst>
            <pc:docMk/>
            <pc:sldMk cId="2741139309" sldId="1066"/>
            <ac:picMk id="28" creationId="{A327A878-FED5-47C9-BB8E-96F2F20355B2}"/>
          </ac:picMkLst>
        </pc:picChg>
        <pc:picChg chg="add mod">
          <ac:chgData name="Kitazawa Masakiyo" userId="2bf3742da7ad8ecb" providerId="LiveId" clId="{CC5CF23D-0C64-4619-A59A-03DDFC25DD67}" dt="2022-03-16T01:18:52.434" v="8825" actId="1076"/>
          <ac:picMkLst>
            <pc:docMk/>
            <pc:sldMk cId="2741139309" sldId="1066"/>
            <ac:picMk id="29" creationId="{19A05663-266F-4DFC-9474-68A448AA0D36}"/>
          </ac:picMkLst>
        </pc:picChg>
        <pc:picChg chg="add mod">
          <ac:chgData name="Kitazawa Masakiyo" userId="2bf3742da7ad8ecb" providerId="LiveId" clId="{CC5CF23D-0C64-4619-A59A-03DDFC25DD67}" dt="2022-03-16T01:36:15.643" v="9205" actId="1076"/>
          <ac:picMkLst>
            <pc:docMk/>
            <pc:sldMk cId="2741139309" sldId="1066"/>
            <ac:picMk id="30" creationId="{B7E31F15-BAED-4711-8241-259F9792718F}"/>
          </ac:picMkLst>
        </pc:picChg>
        <pc:picChg chg="add del mod">
          <ac:chgData name="Kitazawa Masakiyo" userId="2bf3742da7ad8ecb" providerId="LiveId" clId="{CC5CF23D-0C64-4619-A59A-03DDFC25DD67}" dt="2022-03-15T14:53:51.659" v="3792"/>
          <ac:picMkLst>
            <pc:docMk/>
            <pc:sldMk cId="2741139309" sldId="1066"/>
            <ac:picMk id="32" creationId="{20192913-625A-4299-965C-E53C0B7D8062}"/>
          </ac:picMkLst>
        </pc:picChg>
        <pc:picChg chg="del">
          <ac:chgData name="Kitazawa Masakiyo" userId="2bf3742da7ad8ecb" providerId="LiveId" clId="{CC5CF23D-0C64-4619-A59A-03DDFC25DD67}" dt="2022-03-15T14:49:31.828" v="3666" actId="478"/>
          <ac:picMkLst>
            <pc:docMk/>
            <pc:sldMk cId="2741139309" sldId="1066"/>
            <ac:picMk id="76" creationId="{EE86098A-4737-43B4-8DDA-F1D7A40852CD}"/>
          </ac:picMkLst>
        </pc:picChg>
        <pc:picChg chg="del">
          <ac:chgData name="Kitazawa Masakiyo" userId="2bf3742da7ad8ecb" providerId="LiveId" clId="{CC5CF23D-0C64-4619-A59A-03DDFC25DD67}" dt="2022-03-15T14:49:31.828" v="3666" actId="478"/>
          <ac:picMkLst>
            <pc:docMk/>
            <pc:sldMk cId="2741139309" sldId="1066"/>
            <ac:picMk id="92" creationId="{DCA36954-8094-4226-A64B-91B4D99570EA}"/>
          </ac:picMkLst>
        </pc:picChg>
        <pc:picChg chg="del">
          <ac:chgData name="Kitazawa Masakiyo" userId="2bf3742da7ad8ecb" providerId="LiveId" clId="{CC5CF23D-0C64-4619-A59A-03DDFC25DD67}" dt="2022-03-15T14:53:22.658" v="3778"/>
          <ac:picMkLst>
            <pc:docMk/>
            <pc:sldMk cId="2741139309" sldId="1066"/>
            <ac:picMk id="96" creationId="{DF35ACA0-8733-4D35-9632-6ED995FF0714}"/>
          </ac:picMkLst>
        </pc:picChg>
        <pc:picChg chg="del">
          <ac:chgData name="Kitazawa Masakiyo" userId="2bf3742da7ad8ecb" providerId="LiveId" clId="{CC5CF23D-0C64-4619-A59A-03DDFC25DD67}" dt="2022-03-15T14:49:31.828" v="3666" actId="478"/>
          <ac:picMkLst>
            <pc:docMk/>
            <pc:sldMk cId="2741139309" sldId="1066"/>
            <ac:picMk id="133" creationId="{452986F4-232E-46EB-8BA2-F6A4917BA0A3}"/>
          </ac:picMkLst>
        </pc:picChg>
        <pc:picChg chg="del">
          <ac:chgData name="Kitazawa Masakiyo" userId="2bf3742da7ad8ecb" providerId="LiveId" clId="{CC5CF23D-0C64-4619-A59A-03DDFC25DD67}" dt="2022-03-15T14:49:31.828" v="3666" actId="478"/>
          <ac:picMkLst>
            <pc:docMk/>
            <pc:sldMk cId="2741139309" sldId="1066"/>
            <ac:picMk id="168" creationId="{8C05C495-3B70-4A34-8800-D505D4AAB98C}"/>
          </ac:picMkLst>
        </pc:picChg>
        <pc:picChg chg="del">
          <ac:chgData name="Kitazawa Masakiyo" userId="2bf3742da7ad8ecb" providerId="LiveId" clId="{CC5CF23D-0C64-4619-A59A-03DDFC25DD67}" dt="2022-03-15T14:49:31.828" v="3666" actId="478"/>
          <ac:picMkLst>
            <pc:docMk/>
            <pc:sldMk cId="2741139309" sldId="1066"/>
            <ac:picMk id="171" creationId="{4201ED51-5D9B-4FCC-BBC9-9DC2AA281B22}"/>
          </ac:picMkLst>
        </pc:picChg>
        <pc:cxnChg chg="add del">
          <ac:chgData name="Kitazawa Masakiyo" userId="2bf3742da7ad8ecb" providerId="LiveId" clId="{CC5CF23D-0C64-4619-A59A-03DDFC25DD67}" dt="2022-03-15T14:54:34.999" v="3803" actId="478"/>
          <ac:cxnSpMkLst>
            <pc:docMk/>
            <pc:sldMk cId="2741139309" sldId="1066"/>
            <ac:cxnSpMk id="16" creationId="{0DC564CA-07A3-4E59-95D3-C9B69D6F998D}"/>
          </ac:cxnSpMkLst>
        </pc:cxnChg>
      </pc:sldChg>
      <pc:sldChg chg="addSp delSp modSp new mod">
        <pc:chgData name="Kitazawa Masakiyo" userId="2bf3742da7ad8ecb" providerId="LiveId" clId="{CC5CF23D-0C64-4619-A59A-03DDFC25DD67}" dt="2022-03-16T01:41:27.242" v="9367" actId="1036"/>
        <pc:sldMkLst>
          <pc:docMk/>
          <pc:sldMk cId="210430106" sldId="1067"/>
        </pc:sldMkLst>
        <pc:spChg chg="add del mod">
          <ac:chgData name="Kitazawa Masakiyo" userId="2bf3742da7ad8ecb" providerId="LiveId" clId="{CC5CF23D-0C64-4619-A59A-03DDFC25DD67}" dt="2022-03-16T00:42:20.041" v="7864" actId="478"/>
          <ac:spMkLst>
            <pc:docMk/>
            <pc:sldMk cId="210430106" sldId="1067"/>
            <ac:spMk id="2" creationId="{3A21071A-B880-4D4D-A0E2-0F5626A095D1}"/>
          </ac:spMkLst>
        </pc:spChg>
        <pc:spChg chg="del">
          <ac:chgData name="Kitazawa Masakiyo" userId="2bf3742da7ad8ecb" providerId="LiveId" clId="{CC5CF23D-0C64-4619-A59A-03DDFC25DD67}" dt="2022-03-15T15:23:50.328" v="4592" actId="478"/>
          <ac:spMkLst>
            <pc:docMk/>
            <pc:sldMk cId="210430106" sldId="1067"/>
            <ac:spMk id="2" creationId="{AE98D272-228B-497D-B8A6-5E1A3B83F6D6}"/>
          </ac:spMkLst>
        </pc:spChg>
        <pc:spChg chg="mod">
          <ac:chgData name="Kitazawa Masakiyo" userId="2bf3742da7ad8ecb" providerId="LiveId" clId="{CC5CF23D-0C64-4619-A59A-03DDFC25DD67}" dt="2022-03-15T15:23:48.019" v="4591" actId="20577"/>
          <ac:spMkLst>
            <pc:docMk/>
            <pc:sldMk cId="210430106" sldId="1067"/>
            <ac:spMk id="3" creationId="{76F0500C-8EE5-4D29-9AF8-E4DFF824EA96}"/>
          </ac:spMkLst>
        </pc:spChg>
        <pc:spChg chg="add mod">
          <ac:chgData name="Kitazawa Masakiyo" userId="2bf3742da7ad8ecb" providerId="LiveId" clId="{CC5CF23D-0C64-4619-A59A-03DDFC25DD67}" dt="2022-03-16T01:29:35.270" v="9164" actId="20577"/>
          <ac:spMkLst>
            <pc:docMk/>
            <pc:sldMk cId="210430106" sldId="1067"/>
            <ac:spMk id="6" creationId="{83D844E5-3DA4-4924-8F03-26CF26317E56}"/>
          </ac:spMkLst>
        </pc:spChg>
        <pc:spChg chg="add del mod">
          <ac:chgData name="Kitazawa Masakiyo" userId="2bf3742da7ad8ecb" providerId="LiveId" clId="{CC5CF23D-0C64-4619-A59A-03DDFC25DD67}" dt="2022-03-15T15:24:40.299" v="4609"/>
          <ac:spMkLst>
            <pc:docMk/>
            <pc:sldMk cId="210430106" sldId="1067"/>
            <ac:spMk id="7" creationId="{2644930C-A6A3-4E91-87ED-F828543B3957}"/>
          </ac:spMkLst>
        </pc:spChg>
        <pc:spChg chg="add mod">
          <ac:chgData name="Kitazawa Masakiyo" userId="2bf3742da7ad8ecb" providerId="LiveId" clId="{CC5CF23D-0C64-4619-A59A-03DDFC25DD67}" dt="2022-03-16T01:23:16.470" v="8987" actId="6549"/>
          <ac:spMkLst>
            <pc:docMk/>
            <pc:sldMk cId="210430106" sldId="1067"/>
            <ac:spMk id="8" creationId="{2ED29ACB-C968-4FDC-BE33-931852452EC6}"/>
          </ac:spMkLst>
        </pc:spChg>
        <pc:spChg chg="add del mod">
          <ac:chgData name="Kitazawa Masakiyo" userId="2bf3742da7ad8ecb" providerId="LiveId" clId="{CC5CF23D-0C64-4619-A59A-03DDFC25DD67}" dt="2022-03-16T00:42:20.041" v="7864" actId="478"/>
          <ac:spMkLst>
            <pc:docMk/>
            <pc:sldMk cId="210430106" sldId="1067"/>
            <ac:spMk id="11" creationId="{604946EA-588B-436C-AC01-7FC252E950C5}"/>
          </ac:spMkLst>
        </pc:spChg>
        <pc:spChg chg="add mod">
          <ac:chgData name="Kitazawa Masakiyo" userId="2bf3742da7ad8ecb" providerId="LiveId" clId="{CC5CF23D-0C64-4619-A59A-03DDFC25DD67}" dt="2022-03-16T01:23:33.490" v="9000" actId="403"/>
          <ac:spMkLst>
            <pc:docMk/>
            <pc:sldMk cId="210430106" sldId="1067"/>
            <ac:spMk id="13" creationId="{BC0406EE-3834-4A61-8BDD-9855A8367D7E}"/>
          </ac:spMkLst>
        </pc:spChg>
        <pc:spChg chg="add mod ord">
          <ac:chgData name="Kitazawa Masakiyo" userId="2bf3742da7ad8ecb" providerId="LiveId" clId="{CC5CF23D-0C64-4619-A59A-03DDFC25DD67}" dt="2022-03-16T00:41:22.070" v="7851" actId="167"/>
          <ac:spMkLst>
            <pc:docMk/>
            <pc:sldMk cId="210430106" sldId="1067"/>
            <ac:spMk id="15" creationId="{519756EE-7523-46A7-BD1F-E320DA3F868F}"/>
          </ac:spMkLst>
        </pc:spChg>
        <pc:spChg chg="add mod">
          <ac:chgData name="Kitazawa Masakiyo" userId="2bf3742da7ad8ecb" providerId="LiveId" clId="{CC5CF23D-0C64-4619-A59A-03DDFC25DD67}" dt="2022-03-16T00:41:45.204" v="7857" actId="14100"/>
          <ac:spMkLst>
            <pc:docMk/>
            <pc:sldMk cId="210430106" sldId="1067"/>
            <ac:spMk id="16" creationId="{EE475A85-7F8A-4825-81AB-12FA99BAF47E}"/>
          </ac:spMkLst>
        </pc:spChg>
        <pc:spChg chg="add mod">
          <ac:chgData name="Kitazawa Masakiyo" userId="2bf3742da7ad8ecb" providerId="LiveId" clId="{CC5CF23D-0C64-4619-A59A-03DDFC25DD67}" dt="2022-03-16T01:23:37.948" v="9001" actId="1076"/>
          <ac:spMkLst>
            <pc:docMk/>
            <pc:sldMk cId="210430106" sldId="1067"/>
            <ac:spMk id="17" creationId="{8D7786FD-8846-4A9E-92BE-E6975AF3D0FD}"/>
          </ac:spMkLst>
        </pc:spChg>
        <pc:spChg chg="add del">
          <ac:chgData name="Kitazawa Masakiyo" userId="2bf3742da7ad8ecb" providerId="LiveId" clId="{CC5CF23D-0C64-4619-A59A-03DDFC25DD67}" dt="2022-03-16T01:24:33.503" v="9009" actId="478"/>
          <ac:spMkLst>
            <pc:docMk/>
            <pc:sldMk cId="210430106" sldId="1067"/>
            <ac:spMk id="18" creationId="{E338F58E-FC56-46DC-AC7C-795730E14B27}"/>
          </ac:spMkLst>
        </pc:spChg>
        <pc:spChg chg="add mod">
          <ac:chgData name="Kitazawa Masakiyo" userId="2bf3742da7ad8ecb" providerId="LiveId" clId="{CC5CF23D-0C64-4619-A59A-03DDFC25DD67}" dt="2022-03-16T01:29:00.276" v="9149" actId="1076"/>
          <ac:spMkLst>
            <pc:docMk/>
            <pc:sldMk cId="210430106" sldId="1067"/>
            <ac:spMk id="22" creationId="{30121F7F-25D3-4D3A-A1B9-DA2DF3CFFF9F}"/>
          </ac:spMkLst>
        </pc:spChg>
        <pc:spChg chg="add del mod">
          <ac:chgData name="Kitazawa Masakiyo" userId="2bf3742da7ad8ecb" providerId="LiveId" clId="{CC5CF23D-0C64-4619-A59A-03DDFC25DD67}" dt="2022-03-15T15:43:41.321" v="5038"/>
          <ac:spMkLst>
            <pc:docMk/>
            <pc:sldMk cId="210430106" sldId="1067"/>
            <ac:spMk id="24" creationId="{8361DDE1-102A-4AAD-85A6-6E1CDBF5229F}"/>
          </ac:spMkLst>
        </pc:spChg>
        <pc:spChg chg="add mod">
          <ac:chgData name="Kitazawa Masakiyo" userId="2bf3742da7ad8ecb" providerId="LiveId" clId="{CC5CF23D-0C64-4619-A59A-03DDFC25DD67}" dt="2022-03-16T01:30:12.534" v="9178" actId="1038"/>
          <ac:spMkLst>
            <pc:docMk/>
            <pc:sldMk cId="210430106" sldId="1067"/>
            <ac:spMk id="25" creationId="{ADD45017-5C10-4DEE-9CBA-FAA5B7492958}"/>
          </ac:spMkLst>
        </pc:spChg>
        <pc:spChg chg="add mod ord">
          <ac:chgData name="Kitazawa Masakiyo" userId="2bf3742da7ad8ecb" providerId="LiveId" clId="{CC5CF23D-0C64-4619-A59A-03DDFC25DD67}" dt="2022-03-16T01:30:23.521" v="9187" actId="14100"/>
          <ac:spMkLst>
            <pc:docMk/>
            <pc:sldMk cId="210430106" sldId="1067"/>
            <ac:spMk id="26" creationId="{59675A46-D2C9-41ED-A5F3-0972ED3DA881}"/>
          </ac:spMkLst>
        </pc:spChg>
        <pc:spChg chg="add del mod">
          <ac:chgData name="Kitazawa Masakiyo" userId="2bf3742da7ad8ecb" providerId="LiveId" clId="{CC5CF23D-0C64-4619-A59A-03DDFC25DD67}" dt="2022-03-16T00:41:41.788" v="7856" actId="21"/>
          <ac:spMkLst>
            <pc:docMk/>
            <pc:sldMk cId="210430106" sldId="1067"/>
            <ac:spMk id="27" creationId="{21378946-B372-41C9-9585-184A909D7B3E}"/>
          </ac:spMkLst>
        </pc:spChg>
        <pc:spChg chg="add mod">
          <ac:chgData name="Kitazawa Masakiyo" userId="2bf3742da7ad8ecb" providerId="LiveId" clId="{CC5CF23D-0C64-4619-A59A-03DDFC25DD67}" dt="2022-03-16T01:29:00.276" v="9149" actId="1076"/>
          <ac:spMkLst>
            <pc:docMk/>
            <pc:sldMk cId="210430106" sldId="1067"/>
            <ac:spMk id="29" creationId="{7922F058-02E8-48A2-9499-1B911EAEEAD2}"/>
          </ac:spMkLst>
        </pc:spChg>
        <pc:spChg chg="add mod ord">
          <ac:chgData name="Kitazawa Masakiyo" userId="2bf3742da7ad8ecb" providerId="LiveId" clId="{CC5CF23D-0C64-4619-A59A-03DDFC25DD67}" dt="2022-03-16T01:29:00.276" v="9149" actId="1076"/>
          <ac:spMkLst>
            <pc:docMk/>
            <pc:sldMk cId="210430106" sldId="1067"/>
            <ac:spMk id="34" creationId="{079849E2-6B06-45C0-8A01-D0A85D7601A9}"/>
          </ac:spMkLst>
        </pc:spChg>
        <pc:spChg chg="add mod">
          <ac:chgData name="Kitazawa Masakiyo" userId="2bf3742da7ad8ecb" providerId="LiveId" clId="{CC5CF23D-0C64-4619-A59A-03DDFC25DD67}" dt="2022-03-16T01:41:22.870" v="9362" actId="1035"/>
          <ac:spMkLst>
            <pc:docMk/>
            <pc:sldMk cId="210430106" sldId="1067"/>
            <ac:spMk id="35" creationId="{C9AD1B50-3BFC-4AE3-9161-62A6EABAC0D4}"/>
          </ac:spMkLst>
        </pc:spChg>
        <pc:spChg chg="add mod">
          <ac:chgData name="Kitazawa Masakiyo" userId="2bf3742da7ad8ecb" providerId="LiveId" clId="{CC5CF23D-0C64-4619-A59A-03DDFC25DD67}" dt="2022-03-16T01:41:22.870" v="9362" actId="1035"/>
          <ac:spMkLst>
            <pc:docMk/>
            <pc:sldMk cId="210430106" sldId="1067"/>
            <ac:spMk id="37" creationId="{8796A71D-7548-4E85-95DA-3A0C401036FF}"/>
          </ac:spMkLst>
        </pc:spChg>
        <pc:spChg chg="add mod">
          <ac:chgData name="Kitazawa Masakiyo" userId="2bf3742da7ad8ecb" providerId="LiveId" clId="{CC5CF23D-0C64-4619-A59A-03DDFC25DD67}" dt="2022-03-16T01:41:22.870" v="9362" actId="1035"/>
          <ac:spMkLst>
            <pc:docMk/>
            <pc:sldMk cId="210430106" sldId="1067"/>
            <ac:spMk id="38" creationId="{A41F560C-708F-406E-8229-D8D52BB6D124}"/>
          </ac:spMkLst>
        </pc:spChg>
        <pc:spChg chg="add mod">
          <ac:chgData name="Kitazawa Masakiyo" userId="2bf3742da7ad8ecb" providerId="LiveId" clId="{CC5CF23D-0C64-4619-A59A-03DDFC25DD67}" dt="2022-03-16T01:30:12.534" v="9178" actId="1038"/>
          <ac:spMkLst>
            <pc:docMk/>
            <pc:sldMk cId="210430106" sldId="1067"/>
            <ac:spMk id="41" creationId="{D2A7C631-A82D-4EB7-8213-78AA76FD6FC1}"/>
          </ac:spMkLst>
        </pc:spChg>
        <pc:picChg chg="add del mod">
          <ac:chgData name="Kitazawa Masakiyo" userId="2bf3742da7ad8ecb" providerId="LiveId" clId="{CC5CF23D-0C64-4619-A59A-03DDFC25DD67}" dt="2022-03-15T15:24:14.795" v="4606"/>
          <ac:picMkLst>
            <pc:docMk/>
            <pc:sldMk cId="210430106" sldId="1067"/>
            <ac:picMk id="4" creationId="{8431A4EC-787F-43F7-84A7-74A3E1133D3A}"/>
          </ac:picMkLst>
        </pc:picChg>
        <pc:picChg chg="add mod">
          <ac:chgData name="Kitazawa Masakiyo" userId="2bf3742da7ad8ecb" providerId="LiveId" clId="{CC5CF23D-0C64-4619-A59A-03DDFC25DD67}" dt="2022-03-16T01:41:27.242" v="9367" actId="1036"/>
          <ac:picMkLst>
            <pc:docMk/>
            <pc:sldMk cId="210430106" sldId="1067"/>
            <ac:picMk id="4" creationId="{9F645055-B25A-4FE2-8978-F7D2F66C1226}"/>
          </ac:picMkLst>
        </pc:picChg>
        <pc:picChg chg="add mod">
          <ac:chgData name="Kitazawa Masakiyo" userId="2bf3742da7ad8ecb" providerId="LiveId" clId="{CC5CF23D-0C64-4619-A59A-03DDFC25DD67}" dt="2022-03-16T01:30:29.625" v="9188" actId="1076"/>
          <ac:picMkLst>
            <pc:docMk/>
            <pc:sldMk cId="210430106" sldId="1067"/>
            <ac:picMk id="5" creationId="{CC6BE846-D3BE-43BE-BD09-6C0E59C950B3}"/>
          </ac:picMkLst>
        </pc:picChg>
        <pc:picChg chg="add del mod">
          <ac:chgData name="Kitazawa Masakiyo" userId="2bf3742da7ad8ecb" providerId="LiveId" clId="{CC5CF23D-0C64-4619-A59A-03DDFC25DD67}" dt="2022-03-15T15:29:55.886" v="4703"/>
          <ac:picMkLst>
            <pc:docMk/>
            <pc:sldMk cId="210430106" sldId="1067"/>
            <ac:picMk id="6" creationId="{D07F9B7E-08C2-41EB-87AB-B87EEDC945AD}"/>
          </ac:picMkLst>
        </pc:picChg>
        <pc:picChg chg="add del mod">
          <ac:chgData name="Kitazawa Masakiyo" userId="2bf3742da7ad8ecb" providerId="LiveId" clId="{CC5CF23D-0C64-4619-A59A-03DDFC25DD67}" dt="2022-03-15T15:30:37.855" v="4704" actId="478"/>
          <ac:picMkLst>
            <pc:docMk/>
            <pc:sldMk cId="210430106" sldId="1067"/>
            <ac:picMk id="10" creationId="{DC210B85-8132-4C09-BB37-307903F2E97A}"/>
          </ac:picMkLst>
        </pc:picChg>
        <pc:picChg chg="add mod">
          <ac:chgData name="Kitazawa Masakiyo" userId="2bf3742da7ad8ecb" providerId="LiveId" clId="{CC5CF23D-0C64-4619-A59A-03DDFC25DD67}" dt="2022-03-16T00:41:25.313" v="7852" actId="1076"/>
          <ac:picMkLst>
            <pc:docMk/>
            <pc:sldMk cId="210430106" sldId="1067"/>
            <ac:picMk id="12" creationId="{6F799FBB-2D3E-439D-B971-96A337AFD069}"/>
          </ac:picMkLst>
        </pc:picChg>
        <pc:picChg chg="add del mod">
          <ac:chgData name="Kitazawa Masakiyo" userId="2bf3742da7ad8ecb" providerId="LiveId" clId="{CC5CF23D-0C64-4619-A59A-03DDFC25DD67}" dt="2022-03-15T15:42:07.347" v="5011"/>
          <ac:picMkLst>
            <pc:docMk/>
            <pc:sldMk cId="210430106" sldId="1067"/>
            <ac:picMk id="15" creationId="{F9671D76-4AB4-4F98-B465-0A9EABF3F639}"/>
          </ac:picMkLst>
        </pc:picChg>
        <pc:picChg chg="add del mod">
          <ac:chgData name="Kitazawa Masakiyo" userId="2bf3742da7ad8ecb" providerId="LiveId" clId="{CC5CF23D-0C64-4619-A59A-03DDFC25DD67}" dt="2022-03-15T15:42:36.179" v="5023"/>
          <ac:picMkLst>
            <pc:docMk/>
            <pc:sldMk cId="210430106" sldId="1067"/>
            <ac:picMk id="17" creationId="{BB8CECAD-D724-44F1-B9BB-799B5AAE14B1}"/>
          </ac:picMkLst>
        </pc:picChg>
        <pc:picChg chg="add mod">
          <ac:chgData name="Kitazawa Masakiyo" userId="2bf3742da7ad8ecb" providerId="LiveId" clId="{CC5CF23D-0C64-4619-A59A-03DDFC25DD67}" dt="2022-03-16T01:30:12.534" v="9178" actId="1038"/>
          <ac:picMkLst>
            <pc:docMk/>
            <pc:sldMk cId="210430106" sldId="1067"/>
            <ac:picMk id="19" creationId="{F2CCF31F-C907-4C77-90BA-11495BDA1605}"/>
          </ac:picMkLst>
        </pc:picChg>
        <pc:picChg chg="add mod">
          <ac:chgData name="Kitazawa Masakiyo" userId="2bf3742da7ad8ecb" providerId="LiveId" clId="{CC5CF23D-0C64-4619-A59A-03DDFC25DD67}" dt="2022-03-16T01:29:00.276" v="9149" actId="1076"/>
          <ac:picMkLst>
            <pc:docMk/>
            <pc:sldMk cId="210430106" sldId="1067"/>
            <ac:picMk id="21" creationId="{05C10990-D2BC-401B-A260-3F6E50CA125B}"/>
          </ac:picMkLst>
        </pc:picChg>
        <pc:picChg chg="add del mod">
          <ac:chgData name="Kitazawa Masakiyo" userId="2bf3742da7ad8ecb" providerId="LiveId" clId="{CC5CF23D-0C64-4619-A59A-03DDFC25DD67}" dt="2022-03-15T15:43:06.392" v="5035"/>
          <ac:picMkLst>
            <pc:docMk/>
            <pc:sldMk cId="210430106" sldId="1067"/>
            <ac:picMk id="21" creationId="{BAA9B5E7-BC3F-4E4A-BAFB-5F87A7C01603}"/>
          </ac:picMkLst>
        </pc:picChg>
        <pc:picChg chg="add del mod">
          <ac:chgData name="Kitazawa Masakiyo" userId="2bf3742da7ad8ecb" providerId="LiveId" clId="{CC5CF23D-0C64-4619-A59A-03DDFC25DD67}" dt="2022-03-16T00:31:32.554" v="7592"/>
          <ac:picMkLst>
            <pc:docMk/>
            <pc:sldMk cId="210430106" sldId="1067"/>
            <ac:picMk id="23" creationId="{B345CAFC-BE1E-4282-B4FA-A451C46D89F2}"/>
          </ac:picMkLst>
        </pc:picChg>
        <pc:picChg chg="add del mod">
          <ac:chgData name="Kitazawa Masakiyo" userId="2bf3742da7ad8ecb" providerId="LiveId" clId="{CC5CF23D-0C64-4619-A59A-03DDFC25DD67}" dt="2022-03-16T01:41:00.760" v="9351"/>
          <ac:picMkLst>
            <pc:docMk/>
            <pc:sldMk cId="210430106" sldId="1067"/>
            <ac:picMk id="36" creationId="{FB8D6B74-E766-4543-B943-E432801670E1}"/>
          </ac:picMkLst>
        </pc:picChg>
        <pc:cxnChg chg="add mod">
          <ac:chgData name="Kitazawa Masakiyo" userId="2bf3742da7ad8ecb" providerId="LiveId" clId="{CC5CF23D-0C64-4619-A59A-03DDFC25DD67}" dt="2022-03-16T01:29:06.749" v="9150" actId="14100"/>
          <ac:cxnSpMkLst>
            <pc:docMk/>
            <pc:sldMk cId="210430106" sldId="1067"/>
            <ac:cxnSpMk id="9" creationId="{7F61FE70-E984-4B94-A60C-500BE7DAFC19}"/>
          </ac:cxnSpMkLst>
        </pc:cxnChg>
        <pc:cxnChg chg="add mod">
          <ac:chgData name="Kitazawa Masakiyo" userId="2bf3742da7ad8ecb" providerId="LiveId" clId="{CC5CF23D-0C64-4619-A59A-03DDFC25DD67}" dt="2022-03-16T01:29:00.276" v="9149" actId="1076"/>
          <ac:cxnSpMkLst>
            <pc:docMk/>
            <pc:sldMk cId="210430106" sldId="1067"/>
            <ac:cxnSpMk id="14" creationId="{B94F79E2-FA24-46B6-89D8-EAEED3C97376}"/>
          </ac:cxnSpMkLst>
        </pc:cxnChg>
        <pc:cxnChg chg="add mod">
          <ac:chgData name="Kitazawa Masakiyo" userId="2bf3742da7ad8ecb" providerId="LiveId" clId="{CC5CF23D-0C64-4619-A59A-03DDFC25DD67}" dt="2022-03-16T01:29:00.276" v="9149" actId="1076"/>
          <ac:cxnSpMkLst>
            <pc:docMk/>
            <pc:sldMk cId="210430106" sldId="1067"/>
            <ac:cxnSpMk id="24" creationId="{B623CEAC-D7EE-467C-9BA3-DF743C6F1724}"/>
          </ac:cxnSpMkLst>
        </pc:cxnChg>
        <pc:cxnChg chg="add mod">
          <ac:chgData name="Kitazawa Masakiyo" userId="2bf3742da7ad8ecb" providerId="LiveId" clId="{CC5CF23D-0C64-4619-A59A-03DDFC25DD67}" dt="2022-03-16T01:29:00.276" v="9149" actId="1076"/>
          <ac:cxnSpMkLst>
            <pc:docMk/>
            <pc:sldMk cId="210430106" sldId="1067"/>
            <ac:cxnSpMk id="28" creationId="{8D5E83DD-5BB6-45B4-BC28-A0367D0DA380}"/>
          </ac:cxnSpMkLst>
        </pc:cxnChg>
        <pc:cxnChg chg="add mod">
          <ac:chgData name="Kitazawa Masakiyo" userId="2bf3742da7ad8ecb" providerId="LiveId" clId="{CC5CF23D-0C64-4619-A59A-03DDFC25DD67}" dt="2022-03-16T01:41:22.870" v="9362" actId="1035"/>
          <ac:cxnSpMkLst>
            <pc:docMk/>
            <pc:sldMk cId="210430106" sldId="1067"/>
            <ac:cxnSpMk id="30" creationId="{D23E1E4F-EA0E-4417-A9FF-EBB6142A6A6C}"/>
          </ac:cxnSpMkLst>
        </pc:cxnChg>
        <pc:cxnChg chg="add mod">
          <ac:chgData name="Kitazawa Masakiyo" userId="2bf3742da7ad8ecb" providerId="LiveId" clId="{CC5CF23D-0C64-4619-A59A-03DDFC25DD67}" dt="2022-03-16T01:41:22.870" v="9362" actId="1035"/>
          <ac:cxnSpMkLst>
            <pc:docMk/>
            <pc:sldMk cId="210430106" sldId="1067"/>
            <ac:cxnSpMk id="31" creationId="{59AC1804-11D2-4A5A-954B-A9C2C94A79F1}"/>
          </ac:cxnSpMkLst>
        </pc:cxnChg>
        <pc:cxnChg chg="add mod">
          <ac:chgData name="Kitazawa Masakiyo" userId="2bf3742da7ad8ecb" providerId="LiveId" clId="{CC5CF23D-0C64-4619-A59A-03DDFC25DD67}" dt="2022-03-16T01:41:22.870" v="9362" actId="1035"/>
          <ac:cxnSpMkLst>
            <pc:docMk/>
            <pc:sldMk cId="210430106" sldId="1067"/>
            <ac:cxnSpMk id="32" creationId="{4C1FC22A-812B-49C9-A0B9-0A89ED124969}"/>
          </ac:cxnSpMkLst>
        </pc:cxnChg>
        <pc:cxnChg chg="add mod">
          <ac:chgData name="Kitazawa Masakiyo" userId="2bf3742da7ad8ecb" providerId="LiveId" clId="{CC5CF23D-0C64-4619-A59A-03DDFC25DD67}" dt="2022-03-16T01:41:22.870" v="9362" actId="1035"/>
          <ac:cxnSpMkLst>
            <pc:docMk/>
            <pc:sldMk cId="210430106" sldId="1067"/>
            <ac:cxnSpMk id="33" creationId="{3F435585-46BF-4739-87C6-E9F7D4D4DE2A}"/>
          </ac:cxnSpMkLst>
        </pc:cxnChg>
        <pc:cxnChg chg="add del mod">
          <ac:chgData name="Kitazawa Masakiyo" userId="2bf3742da7ad8ecb" providerId="LiveId" clId="{CC5CF23D-0C64-4619-A59A-03DDFC25DD67}" dt="2022-03-16T01:27:21.058" v="9063" actId="478"/>
          <ac:cxnSpMkLst>
            <pc:docMk/>
            <pc:sldMk cId="210430106" sldId="1067"/>
            <ac:cxnSpMk id="36" creationId="{5E8B2F9E-DDCA-4F35-A08C-7FB704793916}"/>
          </ac:cxnSpMkLst>
        </pc:cxnChg>
      </pc:sldChg>
      <pc:sldChg chg="addSp delSp modSp new mod">
        <pc:chgData name="Kitazawa Masakiyo" userId="2bf3742da7ad8ecb" providerId="LiveId" clId="{CC5CF23D-0C64-4619-A59A-03DDFC25DD67}" dt="2022-03-16T01:39:47.016" v="9333" actId="20577"/>
        <pc:sldMkLst>
          <pc:docMk/>
          <pc:sldMk cId="249313458" sldId="1068"/>
        </pc:sldMkLst>
        <pc:spChg chg="del">
          <ac:chgData name="Kitazawa Masakiyo" userId="2bf3742da7ad8ecb" providerId="LiveId" clId="{CC5CF23D-0C64-4619-A59A-03DDFC25DD67}" dt="2022-03-15T15:47:58.544" v="5125" actId="478"/>
          <ac:spMkLst>
            <pc:docMk/>
            <pc:sldMk cId="249313458" sldId="1068"/>
            <ac:spMk id="2" creationId="{0E3C756F-0CB0-4147-9759-1D6C553DC29B}"/>
          </ac:spMkLst>
        </pc:spChg>
        <pc:spChg chg="mod">
          <ac:chgData name="Kitazawa Masakiyo" userId="2bf3742da7ad8ecb" providerId="LiveId" clId="{CC5CF23D-0C64-4619-A59A-03DDFC25DD67}" dt="2022-03-16T01:39:47.016" v="9333" actId="20577"/>
          <ac:spMkLst>
            <pc:docMk/>
            <pc:sldMk cId="249313458" sldId="1068"/>
            <ac:spMk id="3" creationId="{3D14C1CA-9B58-4876-975E-3ED38ED434E9}"/>
          </ac:spMkLst>
        </pc:spChg>
        <pc:spChg chg="add mod">
          <ac:chgData name="Kitazawa Masakiyo" userId="2bf3742da7ad8ecb" providerId="LiveId" clId="{CC5CF23D-0C64-4619-A59A-03DDFC25DD67}" dt="2022-03-15T15:50:19.613" v="5159" actId="1076"/>
          <ac:spMkLst>
            <pc:docMk/>
            <pc:sldMk cId="249313458" sldId="1068"/>
            <ac:spMk id="4" creationId="{16B12666-F931-423B-A38C-629765EF95FE}"/>
          </ac:spMkLst>
        </pc:spChg>
        <pc:spChg chg="add mod">
          <ac:chgData name="Kitazawa Masakiyo" userId="2bf3742da7ad8ecb" providerId="LiveId" clId="{CC5CF23D-0C64-4619-A59A-03DDFC25DD67}" dt="2022-03-15T15:50:19.613" v="5159" actId="1076"/>
          <ac:spMkLst>
            <pc:docMk/>
            <pc:sldMk cId="249313458" sldId="1068"/>
            <ac:spMk id="7" creationId="{966E396C-AF71-49CA-B894-3847E5CCCB69}"/>
          </ac:spMkLst>
        </pc:spChg>
        <pc:spChg chg="add del mod">
          <ac:chgData name="Kitazawa Masakiyo" userId="2bf3742da7ad8ecb" providerId="LiveId" clId="{CC5CF23D-0C64-4619-A59A-03DDFC25DD67}" dt="2022-03-15T15:50:33.625" v="5162"/>
          <ac:spMkLst>
            <pc:docMk/>
            <pc:sldMk cId="249313458" sldId="1068"/>
            <ac:spMk id="8" creationId="{5303786E-6F00-4389-BBD7-36012AF7F406}"/>
          </ac:spMkLst>
        </pc:spChg>
        <pc:spChg chg="add mod">
          <ac:chgData name="Kitazawa Masakiyo" userId="2bf3742da7ad8ecb" providerId="LiveId" clId="{CC5CF23D-0C64-4619-A59A-03DDFC25DD67}" dt="2022-03-16T00:59:23.306" v="8405" actId="1076"/>
          <ac:spMkLst>
            <pc:docMk/>
            <pc:sldMk cId="249313458" sldId="1068"/>
            <ac:spMk id="11" creationId="{DB8D2A71-F2BF-440C-BCD7-2F6C3C7D72E9}"/>
          </ac:spMkLst>
        </pc:spChg>
        <pc:spChg chg="add mod">
          <ac:chgData name="Kitazawa Masakiyo" userId="2bf3742da7ad8ecb" providerId="LiveId" clId="{CC5CF23D-0C64-4619-A59A-03DDFC25DD67}" dt="2022-03-16T00:59:23.306" v="8405" actId="1076"/>
          <ac:spMkLst>
            <pc:docMk/>
            <pc:sldMk cId="249313458" sldId="1068"/>
            <ac:spMk id="12" creationId="{C5379D7E-17B3-4491-B0F6-105BAAD99EC5}"/>
          </ac:spMkLst>
        </pc:spChg>
        <pc:spChg chg="add mod">
          <ac:chgData name="Kitazawa Masakiyo" userId="2bf3742da7ad8ecb" providerId="LiveId" clId="{CC5CF23D-0C64-4619-A59A-03DDFC25DD67}" dt="2022-03-16T00:59:23.306" v="8405" actId="1076"/>
          <ac:spMkLst>
            <pc:docMk/>
            <pc:sldMk cId="249313458" sldId="1068"/>
            <ac:spMk id="13" creationId="{F4260397-DFA7-42ED-B8D3-A83C53943F79}"/>
          </ac:spMkLst>
        </pc:spChg>
        <pc:spChg chg="add mod">
          <ac:chgData name="Kitazawa Masakiyo" userId="2bf3742da7ad8ecb" providerId="LiveId" clId="{CC5CF23D-0C64-4619-A59A-03DDFC25DD67}" dt="2022-03-16T00:59:23.306" v="8405" actId="1076"/>
          <ac:spMkLst>
            <pc:docMk/>
            <pc:sldMk cId="249313458" sldId="1068"/>
            <ac:spMk id="14" creationId="{C314D38D-ABF8-4165-A985-AA95D16B9C1A}"/>
          </ac:spMkLst>
        </pc:spChg>
        <pc:spChg chg="add mod">
          <ac:chgData name="Kitazawa Masakiyo" userId="2bf3742da7ad8ecb" providerId="LiveId" clId="{CC5CF23D-0C64-4619-A59A-03DDFC25DD67}" dt="2022-03-16T00:59:23.306" v="8405" actId="1076"/>
          <ac:spMkLst>
            <pc:docMk/>
            <pc:sldMk cId="249313458" sldId="1068"/>
            <ac:spMk id="18" creationId="{4CC382E8-22E8-47CB-99AA-3E173E79D222}"/>
          </ac:spMkLst>
        </pc:spChg>
        <pc:spChg chg="add mod">
          <ac:chgData name="Kitazawa Masakiyo" userId="2bf3742da7ad8ecb" providerId="LiveId" clId="{CC5CF23D-0C64-4619-A59A-03DDFC25DD67}" dt="2022-03-16T00:59:23.306" v="8405" actId="1076"/>
          <ac:spMkLst>
            <pc:docMk/>
            <pc:sldMk cId="249313458" sldId="1068"/>
            <ac:spMk id="25" creationId="{2E47E1A7-B0DF-4B26-AA5C-4512FFF86955}"/>
          </ac:spMkLst>
        </pc:spChg>
        <pc:picChg chg="add mod">
          <ac:chgData name="Kitazawa Masakiyo" userId="2bf3742da7ad8ecb" providerId="LiveId" clId="{CC5CF23D-0C64-4619-A59A-03DDFC25DD67}" dt="2022-03-15T15:50:19.613" v="5159" actId="1076"/>
          <ac:picMkLst>
            <pc:docMk/>
            <pc:sldMk cId="249313458" sldId="1068"/>
            <ac:picMk id="5" creationId="{AE3C2CB1-AAF3-4E21-B149-F849627A0BAE}"/>
          </ac:picMkLst>
        </pc:picChg>
        <pc:picChg chg="add del mod">
          <ac:chgData name="Kitazawa Masakiyo" userId="2bf3742da7ad8ecb" providerId="LiveId" clId="{CC5CF23D-0C64-4619-A59A-03DDFC25DD67}" dt="2022-03-16T00:31:51.993" v="7604"/>
          <ac:picMkLst>
            <pc:docMk/>
            <pc:sldMk cId="249313458" sldId="1068"/>
            <ac:picMk id="6" creationId="{53BDD8BE-A790-4321-90EF-5913F8356CB9}"/>
          </ac:picMkLst>
        </pc:picChg>
        <pc:picChg chg="add del mod">
          <ac:chgData name="Kitazawa Masakiyo" userId="2bf3742da7ad8ecb" providerId="LiveId" clId="{CC5CF23D-0C64-4619-A59A-03DDFC25DD67}" dt="2022-03-16T00:02:49.923" v="6650"/>
          <ac:picMkLst>
            <pc:docMk/>
            <pc:sldMk cId="249313458" sldId="1068"/>
            <ac:picMk id="8" creationId="{025341E3-7B79-4D0A-8434-253A5C464DDD}"/>
          </ac:picMkLst>
        </pc:picChg>
        <pc:picChg chg="add del mod">
          <ac:chgData name="Kitazawa Masakiyo" userId="2bf3742da7ad8ecb" providerId="LiveId" clId="{CC5CF23D-0C64-4619-A59A-03DDFC25DD67}" dt="2022-03-16T00:01:02.843" v="6638"/>
          <ac:picMkLst>
            <pc:docMk/>
            <pc:sldMk cId="249313458" sldId="1068"/>
            <ac:picMk id="10" creationId="{268AB904-DA3C-48EE-8766-9D0EC231C5C4}"/>
          </ac:picMkLst>
        </pc:picChg>
        <pc:picChg chg="add del mod">
          <ac:chgData name="Kitazawa Masakiyo" userId="2bf3742da7ad8ecb" providerId="LiveId" clId="{CC5CF23D-0C64-4619-A59A-03DDFC25DD67}" dt="2022-03-16T00:03:41.617" v="6663"/>
          <ac:picMkLst>
            <pc:docMk/>
            <pc:sldMk cId="249313458" sldId="1068"/>
            <ac:picMk id="15" creationId="{B393F460-E740-4F30-AD46-73F23C2DE843}"/>
          </ac:picMkLst>
        </pc:picChg>
        <pc:picChg chg="add mod">
          <ac:chgData name="Kitazawa Masakiyo" userId="2bf3742da7ad8ecb" providerId="LiveId" clId="{CC5CF23D-0C64-4619-A59A-03DDFC25DD67}" dt="2022-03-16T00:59:23.306" v="8405" actId="1076"/>
          <ac:picMkLst>
            <pc:docMk/>
            <pc:sldMk cId="249313458" sldId="1068"/>
            <ac:picMk id="17" creationId="{2C28AE57-6BBA-461D-A3DE-48CF9B399E15}"/>
          </ac:picMkLst>
        </pc:picChg>
        <pc:picChg chg="add mod">
          <ac:chgData name="Kitazawa Masakiyo" userId="2bf3742da7ad8ecb" providerId="LiveId" clId="{CC5CF23D-0C64-4619-A59A-03DDFC25DD67}" dt="2022-03-16T00:31:51.993" v="7602"/>
          <ac:picMkLst>
            <pc:docMk/>
            <pc:sldMk cId="249313458" sldId="1068"/>
            <ac:picMk id="20" creationId="{C8EA586A-6393-494E-83FC-83F864E165C5}"/>
          </ac:picMkLst>
        </pc:picChg>
        <pc:picChg chg="add del mod">
          <ac:chgData name="Kitazawa Masakiyo" userId="2bf3742da7ad8ecb" providerId="LiveId" clId="{CC5CF23D-0C64-4619-A59A-03DDFC25DD67}" dt="2022-03-16T00:34:58.480" v="7623"/>
          <ac:picMkLst>
            <pc:docMk/>
            <pc:sldMk cId="249313458" sldId="1068"/>
            <ac:picMk id="22" creationId="{4DB10A17-530D-495D-8C59-5E57B2282330}"/>
          </ac:picMkLst>
        </pc:picChg>
        <pc:picChg chg="add mod">
          <ac:chgData name="Kitazawa Masakiyo" userId="2bf3742da7ad8ecb" providerId="LiveId" clId="{CC5CF23D-0C64-4619-A59A-03DDFC25DD67}" dt="2022-03-16T00:59:23.306" v="8405" actId="1076"/>
          <ac:picMkLst>
            <pc:docMk/>
            <pc:sldMk cId="249313458" sldId="1068"/>
            <ac:picMk id="24" creationId="{B542822F-8E55-40F3-B1FA-DA1FCABA8353}"/>
          </ac:picMkLst>
        </pc:picChg>
      </pc:sldChg>
      <pc:sldChg chg="addSp delSp modSp new mod">
        <pc:chgData name="Kitazawa Masakiyo" userId="2bf3742da7ad8ecb" providerId="LiveId" clId="{CC5CF23D-0C64-4619-A59A-03DDFC25DD67}" dt="2022-03-16T03:53:55.240" v="9897" actId="20577"/>
        <pc:sldMkLst>
          <pc:docMk/>
          <pc:sldMk cId="1861977823" sldId="1069"/>
        </pc:sldMkLst>
        <pc:spChg chg="del">
          <ac:chgData name="Kitazawa Masakiyo" userId="2bf3742da7ad8ecb" providerId="LiveId" clId="{CC5CF23D-0C64-4619-A59A-03DDFC25DD67}" dt="2022-03-15T15:54:14.133" v="5374" actId="478"/>
          <ac:spMkLst>
            <pc:docMk/>
            <pc:sldMk cId="1861977823" sldId="1069"/>
            <ac:spMk id="2" creationId="{117D8038-071F-497E-89B3-63C05AE2575B}"/>
          </ac:spMkLst>
        </pc:spChg>
        <pc:spChg chg="mod">
          <ac:chgData name="Kitazawa Masakiyo" userId="2bf3742da7ad8ecb" providerId="LiveId" clId="{CC5CF23D-0C64-4619-A59A-03DDFC25DD67}" dt="2022-03-16T03:53:55.240" v="9897" actId="20577"/>
          <ac:spMkLst>
            <pc:docMk/>
            <pc:sldMk cId="1861977823" sldId="1069"/>
            <ac:spMk id="3" creationId="{8849A69A-118E-47F2-9207-FB6E7F4BA09A}"/>
          </ac:spMkLst>
        </pc:spChg>
        <pc:spChg chg="add mod">
          <ac:chgData name="Kitazawa Masakiyo" userId="2bf3742da7ad8ecb" providerId="LiveId" clId="{CC5CF23D-0C64-4619-A59A-03DDFC25DD67}" dt="2022-03-16T00:44:25.186" v="7939" actId="1038"/>
          <ac:spMkLst>
            <pc:docMk/>
            <pc:sldMk cId="1861977823" sldId="1069"/>
            <ac:spMk id="6" creationId="{FFCC22BA-E8FE-4F3F-AA31-0338AD5B0103}"/>
          </ac:spMkLst>
        </pc:spChg>
        <pc:spChg chg="add mod">
          <ac:chgData name="Kitazawa Masakiyo" userId="2bf3742da7ad8ecb" providerId="LiveId" clId="{CC5CF23D-0C64-4619-A59A-03DDFC25DD67}" dt="2022-03-16T00:44:18.432" v="7920" actId="1076"/>
          <ac:spMkLst>
            <pc:docMk/>
            <pc:sldMk cId="1861977823" sldId="1069"/>
            <ac:spMk id="7" creationId="{6A96DEF6-25D6-44E6-813F-6A6D7019A5E7}"/>
          </ac:spMkLst>
        </pc:spChg>
        <pc:spChg chg="add mod">
          <ac:chgData name="Kitazawa Masakiyo" userId="2bf3742da7ad8ecb" providerId="LiveId" clId="{CC5CF23D-0C64-4619-A59A-03DDFC25DD67}" dt="2022-03-16T00:44:09.325" v="7919" actId="1076"/>
          <ac:spMkLst>
            <pc:docMk/>
            <pc:sldMk cId="1861977823" sldId="1069"/>
            <ac:spMk id="8" creationId="{87EE2274-A024-40C4-AE0B-ADEA39DABDA4}"/>
          </ac:spMkLst>
        </pc:spChg>
        <pc:spChg chg="add mod">
          <ac:chgData name="Kitazawa Masakiyo" userId="2bf3742da7ad8ecb" providerId="LiveId" clId="{CC5CF23D-0C64-4619-A59A-03DDFC25DD67}" dt="2022-03-16T00:44:09.325" v="7919" actId="1076"/>
          <ac:spMkLst>
            <pc:docMk/>
            <pc:sldMk cId="1861977823" sldId="1069"/>
            <ac:spMk id="13" creationId="{435723EB-E7EB-44D7-A588-7DEAB0FD7A30}"/>
          </ac:spMkLst>
        </pc:spChg>
        <pc:spChg chg="add mod">
          <ac:chgData name="Kitazawa Masakiyo" userId="2bf3742da7ad8ecb" providerId="LiveId" clId="{CC5CF23D-0C64-4619-A59A-03DDFC25DD67}" dt="2022-03-16T00:44:09.325" v="7919" actId="1076"/>
          <ac:spMkLst>
            <pc:docMk/>
            <pc:sldMk cId="1861977823" sldId="1069"/>
            <ac:spMk id="14" creationId="{1F867E85-292E-4488-ABCB-E3FCF8E611D1}"/>
          </ac:spMkLst>
        </pc:spChg>
        <pc:picChg chg="add mod">
          <ac:chgData name="Kitazawa Masakiyo" userId="2bf3742da7ad8ecb" providerId="LiveId" clId="{CC5CF23D-0C64-4619-A59A-03DDFC25DD67}" dt="2022-03-16T00:44:25.186" v="7939" actId="1038"/>
          <ac:picMkLst>
            <pc:docMk/>
            <pc:sldMk cId="1861977823" sldId="1069"/>
            <ac:picMk id="4" creationId="{4233D314-933C-427E-8078-E7D99666B21C}"/>
          </ac:picMkLst>
        </pc:picChg>
        <pc:picChg chg="add mod">
          <ac:chgData name="Kitazawa Masakiyo" userId="2bf3742da7ad8ecb" providerId="LiveId" clId="{CC5CF23D-0C64-4619-A59A-03DDFC25DD67}" dt="2022-03-16T00:44:18.432" v="7920" actId="1076"/>
          <ac:picMkLst>
            <pc:docMk/>
            <pc:sldMk cId="1861977823" sldId="1069"/>
            <ac:picMk id="5" creationId="{1E7A11BD-27F9-4DB1-ADA6-F5E4F4FBCCBD}"/>
          </ac:picMkLst>
        </pc:picChg>
        <pc:picChg chg="add del mod">
          <ac:chgData name="Kitazawa Masakiyo" userId="2bf3742da7ad8ecb" providerId="LiveId" clId="{CC5CF23D-0C64-4619-A59A-03DDFC25DD67}" dt="2022-03-16T01:42:57.898" v="9370" actId="478"/>
          <ac:picMkLst>
            <pc:docMk/>
            <pc:sldMk cId="1861977823" sldId="1069"/>
            <ac:picMk id="9" creationId="{0AA717FB-0A67-43D1-BCEC-A0677051A484}"/>
          </ac:picMkLst>
        </pc:picChg>
        <pc:picChg chg="add mod">
          <ac:chgData name="Kitazawa Masakiyo" userId="2bf3742da7ad8ecb" providerId="LiveId" clId="{CC5CF23D-0C64-4619-A59A-03DDFC25DD67}" dt="2022-03-16T00:44:09.325" v="7919" actId="1076"/>
          <ac:picMkLst>
            <pc:docMk/>
            <pc:sldMk cId="1861977823" sldId="1069"/>
            <ac:picMk id="10" creationId="{FEAC9776-135D-4B72-8E6F-196093D89542}"/>
          </ac:picMkLst>
        </pc:picChg>
        <pc:picChg chg="add mod">
          <ac:chgData name="Kitazawa Masakiyo" userId="2bf3742da7ad8ecb" providerId="LiveId" clId="{CC5CF23D-0C64-4619-A59A-03DDFC25DD67}" dt="2022-03-16T00:44:09.325" v="7919" actId="1076"/>
          <ac:picMkLst>
            <pc:docMk/>
            <pc:sldMk cId="1861977823" sldId="1069"/>
            <ac:picMk id="12" creationId="{9E2E6EF0-8DC0-494C-8735-26C7B77436F1}"/>
          </ac:picMkLst>
        </pc:picChg>
      </pc:sldChg>
      <pc:sldChg chg="addSp delSp modSp new del mod">
        <pc:chgData name="Kitazawa Masakiyo" userId="2bf3742da7ad8ecb" providerId="LiveId" clId="{CC5CF23D-0C64-4619-A59A-03DDFC25DD67}" dt="2022-03-16T00:55:16.127" v="8316" actId="2696"/>
        <pc:sldMkLst>
          <pc:docMk/>
          <pc:sldMk cId="693321888" sldId="1070"/>
        </pc:sldMkLst>
        <pc:spChg chg="del">
          <ac:chgData name="Kitazawa Masakiyo" userId="2bf3742da7ad8ecb" providerId="LiveId" clId="{CC5CF23D-0C64-4619-A59A-03DDFC25DD67}" dt="2022-03-15T15:55:53.400" v="5396" actId="478"/>
          <ac:spMkLst>
            <pc:docMk/>
            <pc:sldMk cId="693321888" sldId="1070"/>
            <ac:spMk id="2" creationId="{BA319345-5DF3-4AC3-B39D-0F6A5EA55419}"/>
          </ac:spMkLst>
        </pc:spChg>
        <pc:spChg chg="mod">
          <ac:chgData name="Kitazawa Masakiyo" userId="2bf3742da7ad8ecb" providerId="LiveId" clId="{CC5CF23D-0C64-4619-A59A-03DDFC25DD67}" dt="2022-03-15T15:55:50.746" v="5395" actId="20577"/>
          <ac:spMkLst>
            <pc:docMk/>
            <pc:sldMk cId="693321888" sldId="1070"/>
            <ac:spMk id="3" creationId="{46F732F9-7042-4F88-9BCE-8C060DECAAB0}"/>
          </ac:spMkLst>
        </pc:spChg>
        <pc:spChg chg="add mod">
          <ac:chgData name="Kitazawa Masakiyo" userId="2bf3742da7ad8ecb" providerId="LiveId" clId="{CC5CF23D-0C64-4619-A59A-03DDFC25DD67}" dt="2022-03-16T00:12:48.150" v="6926" actId="1076"/>
          <ac:spMkLst>
            <pc:docMk/>
            <pc:sldMk cId="693321888" sldId="1070"/>
            <ac:spMk id="5" creationId="{7A9E6D1F-DD2C-46DC-B73A-C4784F27655E}"/>
          </ac:spMkLst>
        </pc:spChg>
        <pc:spChg chg="add mod">
          <ac:chgData name="Kitazawa Masakiyo" userId="2bf3742da7ad8ecb" providerId="LiveId" clId="{CC5CF23D-0C64-4619-A59A-03DDFC25DD67}" dt="2022-03-16T00:24:11.327" v="7278" actId="1076"/>
          <ac:spMkLst>
            <pc:docMk/>
            <pc:sldMk cId="693321888" sldId="1070"/>
            <ac:spMk id="9" creationId="{A49D826A-B65D-49A8-AFED-ACF8B688C00E}"/>
          </ac:spMkLst>
        </pc:spChg>
        <pc:spChg chg="add del mod">
          <ac:chgData name="Kitazawa Masakiyo" userId="2bf3742da7ad8ecb" providerId="LiveId" clId="{CC5CF23D-0C64-4619-A59A-03DDFC25DD67}" dt="2022-03-16T00:20:02.276" v="7123" actId="478"/>
          <ac:spMkLst>
            <pc:docMk/>
            <pc:sldMk cId="693321888" sldId="1070"/>
            <ac:spMk id="10" creationId="{7DB74E8F-C641-49D1-9045-68B07C4EC7BA}"/>
          </ac:spMkLst>
        </pc:spChg>
        <pc:spChg chg="add mod">
          <ac:chgData name="Kitazawa Masakiyo" userId="2bf3742da7ad8ecb" providerId="LiveId" clId="{CC5CF23D-0C64-4619-A59A-03DDFC25DD67}" dt="2022-03-16T00:25:47.621" v="7358" actId="1076"/>
          <ac:spMkLst>
            <pc:docMk/>
            <pc:sldMk cId="693321888" sldId="1070"/>
            <ac:spMk id="11" creationId="{0CBE0F2F-CD6D-4716-8712-D263C428427D}"/>
          </ac:spMkLst>
        </pc:spChg>
        <pc:spChg chg="add mod">
          <ac:chgData name="Kitazawa Masakiyo" userId="2bf3742da7ad8ecb" providerId="LiveId" clId="{CC5CF23D-0C64-4619-A59A-03DDFC25DD67}" dt="2022-03-16T00:24:39.596" v="7288" actId="404"/>
          <ac:spMkLst>
            <pc:docMk/>
            <pc:sldMk cId="693321888" sldId="1070"/>
            <ac:spMk id="13" creationId="{7473B687-97E3-42C8-BCEF-E2B7C3525749}"/>
          </ac:spMkLst>
        </pc:spChg>
        <pc:spChg chg="add mod">
          <ac:chgData name="Kitazawa Masakiyo" userId="2bf3742da7ad8ecb" providerId="LiveId" clId="{CC5CF23D-0C64-4619-A59A-03DDFC25DD67}" dt="2022-03-16T00:27:24.123" v="7453" actId="14100"/>
          <ac:spMkLst>
            <pc:docMk/>
            <pc:sldMk cId="693321888" sldId="1070"/>
            <ac:spMk id="14" creationId="{5B54B2EE-1517-4ECD-AEEF-BD32C3DD59A3}"/>
          </ac:spMkLst>
        </pc:spChg>
        <pc:spChg chg="add mod">
          <ac:chgData name="Kitazawa Masakiyo" userId="2bf3742da7ad8ecb" providerId="LiveId" clId="{CC5CF23D-0C64-4619-A59A-03DDFC25DD67}" dt="2022-03-16T00:26:10.679" v="7364" actId="1076"/>
          <ac:spMkLst>
            <pc:docMk/>
            <pc:sldMk cId="693321888" sldId="1070"/>
            <ac:spMk id="15" creationId="{FBD5982D-37D1-4EE9-864F-D4E791B17116}"/>
          </ac:spMkLst>
        </pc:spChg>
        <pc:spChg chg="add mod">
          <ac:chgData name="Kitazawa Masakiyo" userId="2bf3742da7ad8ecb" providerId="LiveId" clId="{CC5CF23D-0C64-4619-A59A-03DDFC25DD67}" dt="2022-03-16T00:26:28.739" v="7414" actId="20577"/>
          <ac:spMkLst>
            <pc:docMk/>
            <pc:sldMk cId="693321888" sldId="1070"/>
            <ac:spMk id="16" creationId="{45437100-3ACC-4C98-8C4E-C1A0B5DCBEA4}"/>
          </ac:spMkLst>
        </pc:spChg>
        <pc:spChg chg="add mod">
          <ac:chgData name="Kitazawa Masakiyo" userId="2bf3742da7ad8ecb" providerId="LiveId" clId="{CC5CF23D-0C64-4619-A59A-03DDFC25DD67}" dt="2022-03-16T00:27:20.415" v="7452" actId="1076"/>
          <ac:spMkLst>
            <pc:docMk/>
            <pc:sldMk cId="693321888" sldId="1070"/>
            <ac:spMk id="17" creationId="{CDDDCEA1-270E-40D9-9F8C-0E909439B8EA}"/>
          </ac:spMkLst>
        </pc:spChg>
        <pc:picChg chg="add del mod ord">
          <ac:chgData name="Kitazawa Masakiyo" userId="2bf3742da7ad8ecb" providerId="LiveId" clId="{CC5CF23D-0C64-4619-A59A-03DDFC25DD67}" dt="2022-03-16T00:54:53.592" v="8312" actId="21"/>
          <ac:picMkLst>
            <pc:docMk/>
            <pc:sldMk cId="693321888" sldId="1070"/>
            <ac:picMk id="4" creationId="{EEEB17E4-E4A6-43A0-A039-B80B227B33BB}"/>
          </ac:picMkLst>
        </pc:picChg>
        <pc:picChg chg="add del mod">
          <ac:chgData name="Kitazawa Masakiyo" userId="2bf3742da7ad8ecb" providerId="LiveId" clId="{CC5CF23D-0C64-4619-A59A-03DDFC25DD67}" dt="2022-03-15T15:57:58.357" v="5418"/>
          <ac:picMkLst>
            <pc:docMk/>
            <pc:sldMk cId="693321888" sldId="1070"/>
            <ac:picMk id="5" creationId="{309C0F28-00A4-4C19-A1FC-E763CCF0E506}"/>
          </ac:picMkLst>
        </pc:picChg>
        <pc:picChg chg="add mod">
          <ac:chgData name="Kitazawa Masakiyo" userId="2bf3742da7ad8ecb" providerId="LiveId" clId="{CC5CF23D-0C64-4619-A59A-03DDFC25DD67}" dt="2022-03-16T00:12:50.153" v="6927" actId="1076"/>
          <ac:picMkLst>
            <pc:docMk/>
            <pc:sldMk cId="693321888" sldId="1070"/>
            <ac:picMk id="6" creationId="{2DD71874-6747-49E0-B336-B9101A7D484D}"/>
          </ac:picMkLst>
        </pc:picChg>
        <pc:picChg chg="add mod">
          <ac:chgData name="Kitazawa Masakiyo" userId="2bf3742da7ad8ecb" providerId="LiveId" clId="{CC5CF23D-0C64-4619-A59A-03DDFC25DD67}" dt="2022-03-16T00:14:46.853" v="6934" actId="1076"/>
          <ac:picMkLst>
            <pc:docMk/>
            <pc:sldMk cId="693321888" sldId="1070"/>
            <ac:picMk id="8" creationId="{033B128A-6150-4521-A042-706AFDD735B9}"/>
          </ac:picMkLst>
        </pc:picChg>
        <pc:picChg chg="add del mod">
          <ac:chgData name="Kitazawa Masakiyo" userId="2bf3742da7ad8ecb" providerId="LiveId" clId="{CC5CF23D-0C64-4619-A59A-03DDFC25DD67}" dt="2022-03-15T16:00:46.680" v="5478"/>
          <ac:picMkLst>
            <pc:docMk/>
            <pc:sldMk cId="693321888" sldId="1070"/>
            <ac:picMk id="8" creationId="{E9B7FC1E-DDF5-4799-9CFF-547589F945B1}"/>
          </ac:picMkLst>
        </pc:picChg>
        <pc:picChg chg="add del mod">
          <ac:chgData name="Kitazawa Masakiyo" userId="2bf3742da7ad8ecb" providerId="LiveId" clId="{CC5CF23D-0C64-4619-A59A-03DDFC25DD67}" dt="2022-03-15T16:00:54.118" v="5479" actId="478"/>
          <ac:picMkLst>
            <pc:docMk/>
            <pc:sldMk cId="693321888" sldId="1070"/>
            <ac:picMk id="10" creationId="{0FBB6627-CDD7-4839-8AA6-34FE06DD8273}"/>
          </ac:picMkLst>
        </pc:picChg>
        <pc:picChg chg="add del mod">
          <ac:chgData name="Kitazawa Masakiyo" userId="2bf3742da7ad8ecb" providerId="LiveId" clId="{CC5CF23D-0C64-4619-A59A-03DDFC25DD67}" dt="2022-03-16T00:11:05.625" v="6893" actId="478"/>
          <ac:picMkLst>
            <pc:docMk/>
            <pc:sldMk cId="693321888" sldId="1070"/>
            <ac:picMk id="12" creationId="{94B9E7EC-ECC7-4D27-B034-88CDD83B898E}"/>
          </ac:picMkLst>
        </pc:picChg>
      </pc:sldChg>
      <pc:sldChg chg="addSp delSp modSp new mod">
        <pc:chgData name="Kitazawa Masakiyo" userId="2bf3742da7ad8ecb" providerId="LiveId" clId="{CC5CF23D-0C64-4619-A59A-03DDFC25DD67}" dt="2022-03-16T02:32:48.676" v="9749" actId="6549"/>
        <pc:sldMkLst>
          <pc:docMk/>
          <pc:sldMk cId="1254429478" sldId="1071"/>
        </pc:sldMkLst>
        <pc:spChg chg="del">
          <ac:chgData name="Kitazawa Masakiyo" userId="2bf3742da7ad8ecb" providerId="LiveId" clId="{CC5CF23D-0C64-4619-A59A-03DDFC25DD67}" dt="2022-03-15T16:01:28.570" v="5489" actId="478"/>
          <ac:spMkLst>
            <pc:docMk/>
            <pc:sldMk cId="1254429478" sldId="1071"/>
            <ac:spMk id="2" creationId="{CA605D03-6D64-41AB-B34C-1342773DE910}"/>
          </ac:spMkLst>
        </pc:spChg>
        <pc:spChg chg="mod">
          <ac:chgData name="Kitazawa Masakiyo" userId="2bf3742da7ad8ecb" providerId="LiveId" clId="{CC5CF23D-0C64-4619-A59A-03DDFC25DD67}" dt="2022-03-15T16:01:25.979" v="5488" actId="20577"/>
          <ac:spMkLst>
            <pc:docMk/>
            <pc:sldMk cId="1254429478" sldId="1071"/>
            <ac:spMk id="3" creationId="{090E9D11-1CB5-4443-BB41-49C2F4930BA6}"/>
          </ac:spMkLst>
        </pc:spChg>
        <pc:spChg chg="add mod">
          <ac:chgData name="Kitazawa Masakiyo" userId="2bf3742da7ad8ecb" providerId="LiveId" clId="{CC5CF23D-0C64-4619-A59A-03DDFC25DD67}" dt="2022-03-16T02:32:48.676" v="9749" actId="6549"/>
          <ac:spMkLst>
            <pc:docMk/>
            <pc:sldMk cId="1254429478" sldId="1071"/>
            <ac:spMk id="4" creationId="{64BA3FE0-6879-4684-BCBC-EFA6857600EA}"/>
          </ac:spMkLst>
        </pc:spChg>
      </pc:sldChg>
      <pc:sldChg chg="addSp delSp modSp mod">
        <pc:chgData name="Kitazawa Masakiyo" userId="2bf3742da7ad8ecb" providerId="LiveId" clId="{CC5CF23D-0C64-4619-A59A-03DDFC25DD67}" dt="2022-03-16T02:28:14.797" v="9633" actId="1076"/>
        <pc:sldMkLst>
          <pc:docMk/>
          <pc:sldMk cId="3048977129" sldId="1072"/>
        </pc:sldMkLst>
        <pc:spChg chg="add mod">
          <ac:chgData name="Kitazawa Masakiyo" userId="2bf3742da7ad8ecb" providerId="LiveId" clId="{CC5CF23D-0C64-4619-A59A-03DDFC25DD67}" dt="2022-03-16T01:47:17.990" v="9430" actId="20577"/>
          <ac:spMkLst>
            <pc:docMk/>
            <pc:sldMk cId="3048977129" sldId="1072"/>
            <ac:spMk id="2" creationId="{B2A7A23B-8EC6-4015-B324-9E31D76E054C}"/>
          </ac:spMkLst>
        </pc:spChg>
        <pc:spChg chg="mod">
          <ac:chgData name="Kitazawa Masakiyo" userId="2bf3742da7ad8ecb" providerId="LiveId" clId="{CC5CF23D-0C64-4619-A59A-03DDFC25DD67}" dt="2022-03-16T00:48:57.560" v="8137" actId="20577"/>
          <ac:spMkLst>
            <pc:docMk/>
            <pc:sldMk cId="3048977129" sldId="1072"/>
            <ac:spMk id="3" creationId="{46F732F9-7042-4F88-9BCE-8C060DECAAB0}"/>
          </ac:spMkLst>
        </pc:spChg>
        <pc:spChg chg="del">
          <ac:chgData name="Kitazawa Masakiyo" userId="2bf3742da7ad8ecb" providerId="LiveId" clId="{CC5CF23D-0C64-4619-A59A-03DDFC25DD67}" dt="2022-03-16T00:47:12.449" v="8018" actId="478"/>
          <ac:spMkLst>
            <pc:docMk/>
            <pc:sldMk cId="3048977129" sldId="1072"/>
            <ac:spMk id="5" creationId="{7A9E6D1F-DD2C-46DC-B73A-C4784F27655E}"/>
          </ac:spMkLst>
        </pc:spChg>
        <pc:spChg chg="add mod">
          <ac:chgData name="Kitazawa Masakiyo" userId="2bf3742da7ad8ecb" providerId="LiveId" clId="{CC5CF23D-0C64-4619-A59A-03DDFC25DD67}" dt="2022-03-16T02:27:43.224" v="9626" actId="1076"/>
          <ac:spMkLst>
            <pc:docMk/>
            <pc:sldMk cId="3048977129" sldId="1072"/>
            <ac:spMk id="5" creationId="{E010E318-EEA9-4AC1-ACC4-97456D929E14}"/>
          </ac:spMkLst>
        </pc:spChg>
        <pc:spChg chg="del">
          <ac:chgData name="Kitazawa Masakiyo" userId="2bf3742da7ad8ecb" providerId="LiveId" clId="{CC5CF23D-0C64-4619-A59A-03DDFC25DD67}" dt="2022-03-16T00:46:16.384" v="8008" actId="478"/>
          <ac:spMkLst>
            <pc:docMk/>
            <pc:sldMk cId="3048977129" sldId="1072"/>
            <ac:spMk id="9" creationId="{A49D826A-B65D-49A8-AFED-ACF8B688C00E}"/>
          </ac:spMkLst>
        </pc:spChg>
        <pc:spChg chg="mod">
          <ac:chgData name="Kitazawa Masakiyo" userId="2bf3742da7ad8ecb" providerId="LiveId" clId="{CC5CF23D-0C64-4619-A59A-03DDFC25DD67}" dt="2022-03-16T02:28:14.797" v="9633" actId="1076"/>
          <ac:spMkLst>
            <pc:docMk/>
            <pc:sldMk cId="3048977129" sldId="1072"/>
            <ac:spMk id="11" creationId="{0CBE0F2F-CD6D-4716-8712-D263C428427D}"/>
          </ac:spMkLst>
        </pc:spChg>
        <pc:spChg chg="add mod">
          <ac:chgData name="Kitazawa Masakiyo" userId="2bf3742da7ad8ecb" providerId="LiveId" clId="{CC5CF23D-0C64-4619-A59A-03DDFC25DD67}" dt="2022-03-16T01:47:30.103" v="9441" actId="20577"/>
          <ac:spMkLst>
            <pc:docMk/>
            <pc:sldMk cId="3048977129" sldId="1072"/>
            <ac:spMk id="12" creationId="{29421B96-09DA-4C4F-A566-BAF4E1F0E621}"/>
          </ac:spMkLst>
        </pc:spChg>
        <pc:spChg chg="mod">
          <ac:chgData name="Kitazawa Masakiyo" userId="2bf3742da7ad8ecb" providerId="LiveId" clId="{CC5CF23D-0C64-4619-A59A-03DDFC25DD67}" dt="2022-03-16T00:49:29.177" v="8149" actId="1076"/>
          <ac:spMkLst>
            <pc:docMk/>
            <pc:sldMk cId="3048977129" sldId="1072"/>
            <ac:spMk id="13" creationId="{7473B687-97E3-42C8-BCEF-E2B7C3525749}"/>
          </ac:spMkLst>
        </pc:spChg>
        <pc:spChg chg="mod">
          <ac:chgData name="Kitazawa Masakiyo" userId="2bf3742da7ad8ecb" providerId="LiveId" clId="{CC5CF23D-0C64-4619-A59A-03DDFC25DD67}" dt="2022-03-16T00:50:56.006" v="8219" actId="14100"/>
          <ac:spMkLst>
            <pc:docMk/>
            <pc:sldMk cId="3048977129" sldId="1072"/>
            <ac:spMk id="14" creationId="{5B54B2EE-1517-4ECD-AEEF-BD32C3DD59A3}"/>
          </ac:spMkLst>
        </pc:spChg>
        <pc:spChg chg="mod">
          <ac:chgData name="Kitazawa Masakiyo" userId="2bf3742da7ad8ecb" providerId="LiveId" clId="{CC5CF23D-0C64-4619-A59A-03DDFC25DD67}" dt="2022-03-16T02:28:14.797" v="9633" actId="1076"/>
          <ac:spMkLst>
            <pc:docMk/>
            <pc:sldMk cId="3048977129" sldId="1072"/>
            <ac:spMk id="15" creationId="{FBD5982D-37D1-4EE9-864F-D4E791B17116}"/>
          </ac:spMkLst>
        </pc:spChg>
        <pc:spChg chg="mod">
          <ac:chgData name="Kitazawa Masakiyo" userId="2bf3742da7ad8ecb" providerId="LiveId" clId="{CC5CF23D-0C64-4619-A59A-03DDFC25DD67}" dt="2022-03-16T02:28:14.797" v="9633" actId="1076"/>
          <ac:spMkLst>
            <pc:docMk/>
            <pc:sldMk cId="3048977129" sldId="1072"/>
            <ac:spMk id="16" creationId="{45437100-3ACC-4C98-8C4E-C1A0B5DCBEA4}"/>
          </ac:spMkLst>
        </pc:spChg>
        <pc:spChg chg="del">
          <ac:chgData name="Kitazawa Masakiyo" userId="2bf3742da7ad8ecb" providerId="LiveId" clId="{CC5CF23D-0C64-4619-A59A-03DDFC25DD67}" dt="2022-03-16T00:46:12.256" v="8007" actId="478"/>
          <ac:spMkLst>
            <pc:docMk/>
            <pc:sldMk cId="3048977129" sldId="1072"/>
            <ac:spMk id="17" creationId="{CDDDCEA1-270E-40D9-9F8C-0E909439B8EA}"/>
          </ac:spMkLst>
        </pc:spChg>
        <pc:spChg chg="add mod">
          <ac:chgData name="Kitazawa Masakiyo" userId="2bf3742da7ad8ecb" providerId="LiveId" clId="{CC5CF23D-0C64-4619-A59A-03DDFC25DD67}" dt="2022-03-16T00:56:19.221" v="8324" actId="1035"/>
          <ac:spMkLst>
            <pc:docMk/>
            <pc:sldMk cId="3048977129" sldId="1072"/>
            <ac:spMk id="18" creationId="{9176F2CA-59BA-4C0A-8C6D-BC158672C10C}"/>
          </ac:spMkLst>
        </pc:spChg>
        <pc:spChg chg="add del mod">
          <ac:chgData name="Kitazawa Masakiyo" userId="2bf3742da7ad8ecb" providerId="LiveId" clId="{CC5CF23D-0C64-4619-A59A-03DDFC25DD67}" dt="2022-03-16T00:52:03.885" v="8282" actId="478"/>
          <ac:spMkLst>
            <pc:docMk/>
            <pc:sldMk cId="3048977129" sldId="1072"/>
            <ac:spMk id="19" creationId="{A0BB0EA5-3CB4-4EEB-993A-AD4259E54F28}"/>
          </ac:spMkLst>
        </pc:spChg>
        <pc:spChg chg="add mod">
          <ac:chgData name="Kitazawa Masakiyo" userId="2bf3742da7ad8ecb" providerId="LiveId" clId="{CC5CF23D-0C64-4619-A59A-03DDFC25DD67}" dt="2022-03-16T00:50:34.106" v="8214" actId="1076"/>
          <ac:spMkLst>
            <pc:docMk/>
            <pc:sldMk cId="3048977129" sldId="1072"/>
            <ac:spMk id="20" creationId="{03D6E266-AAC1-4926-AA5B-CC1E8B5C8C49}"/>
          </ac:spMkLst>
        </pc:spChg>
        <pc:spChg chg="add mod ord">
          <ac:chgData name="Kitazawa Masakiyo" userId="2bf3742da7ad8ecb" providerId="LiveId" clId="{CC5CF23D-0C64-4619-A59A-03DDFC25DD67}" dt="2022-03-16T02:28:14.797" v="9633" actId="1076"/>
          <ac:spMkLst>
            <pc:docMk/>
            <pc:sldMk cId="3048977129" sldId="1072"/>
            <ac:spMk id="21" creationId="{6B7967E5-BFD1-461C-8633-86B714247EA5}"/>
          </ac:spMkLst>
        </pc:spChg>
        <pc:spChg chg="add mod">
          <ac:chgData name="Kitazawa Masakiyo" userId="2bf3742da7ad8ecb" providerId="LiveId" clId="{CC5CF23D-0C64-4619-A59A-03DDFC25DD67}" dt="2022-03-16T00:56:30.142" v="8329" actId="1037"/>
          <ac:spMkLst>
            <pc:docMk/>
            <pc:sldMk cId="3048977129" sldId="1072"/>
            <ac:spMk id="22" creationId="{60D42003-8D3D-4877-8B7C-19AFF0CC6852}"/>
          </ac:spMkLst>
        </pc:spChg>
        <pc:picChg chg="mod">
          <ac:chgData name="Kitazawa Masakiyo" userId="2bf3742da7ad8ecb" providerId="LiveId" clId="{CC5CF23D-0C64-4619-A59A-03DDFC25DD67}" dt="2022-03-16T00:55:38.634" v="8319" actId="1076"/>
          <ac:picMkLst>
            <pc:docMk/>
            <pc:sldMk cId="3048977129" sldId="1072"/>
            <ac:picMk id="4" creationId="{EEEB17E4-E4A6-43A0-A039-B80B227B33BB}"/>
          </ac:picMkLst>
        </pc:picChg>
        <pc:picChg chg="del">
          <ac:chgData name="Kitazawa Masakiyo" userId="2bf3742da7ad8ecb" providerId="LiveId" clId="{CC5CF23D-0C64-4619-A59A-03DDFC25DD67}" dt="2022-03-16T00:47:12.449" v="8018" actId="478"/>
          <ac:picMkLst>
            <pc:docMk/>
            <pc:sldMk cId="3048977129" sldId="1072"/>
            <ac:picMk id="6" creationId="{2DD71874-6747-49E0-B336-B9101A7D484D}"/>
          </ac:picMkLst>
        </pc:picChg>
        <pc:picChg chg="del">
          <ac:chgData name="Kitazawa Masakiyo" userId="2bf3742da7ad8ecb" providerId="LiveId" clId="{CC5CF23D-0C64-4619-A59A-03DDFC25DD67}" dt="2022-03-16T00:44:48.642" v="7940" actId="478"/>
          <ac:picMkLst>
            <pc:docMk/>
            <pc:sldMk cId="3048977129" sldId="1072"/>
            <ac:picMk id="8" creationId="{033B128A-6150-4521-A042-706AFDD735B9}"/>
          </ac:picMkLst>
        </pc:picChg>
        <pc:picChg chg="add mod">
          <ac:chgData name="Kitazawa Masakiyo" userId="2bf3742da7ad8ecb" providerId="LiveId" clId="{CC5CF23D-0C64-4619-A59A-03DDFC25DD67}" dt="2022-03-16T00:55:38.634" v="8319" actId="1076"/>
          <ac:picMkLst>
            <pc:docMk/>
            <pc:sldMk cId="3048977129" sldId="1072"/>
            <ac:picMk id="10" creationId="{C75A7D93-BD12-433C-BEDA-CFD0275AF11E}"/>
          </ac:picMkLst>
        </pc:picChg>
      </pc:sldChg>
      <pc:sldChg chg="addSp delSp modSp mod">
        <pc:chgData name="Kitazawa Masakiyo" userId="2bf3742da7ad8ecb" providerId="LiveId" clId="{CC5CF23D-0C64-4619-A59A-03DDFC25DD67}" dt="2022-03-16T03:55:40.757" v="9908" actId="20577"/>
        <pc:sldMkLst>
          <pc:docMk/>
          <pc:sldMk cId="3449481933" sldId="1073"/>
        </pc:sldMkLst>
        <pc:spChg chg="add mod">
          <ac:chgData name="Kitazawa Masakiyo" userId="2bf3742da7ad8ecb" providerId="LiveId" clId="{CC5CF23D-0C64-4619-A59A-03DDFC25DD67}" dt="2022-03-16T01:45:34.914" v="9400" actId="1076"/>
          <ac:spMkLst>
            <pc:docMk/>
            <pc:sldMk cId="3449481933" sldId="1073"/>
            <ac:spMk id="2" creationId="{1DAF4A3A-7891-4E98-B605-11C47DB18FED}"/>
          </ac:spMkLst>
        </pc:spChg>
        <pc:spChg chg="mod">
          <ac:chgData name="Kitazawa Masakiyo" userId="2bf3742da7ad8ecb" providerId="LiveId" clId="{CC5CF23D-0C64-4619-A59A-03DDFC25DD67}" dt="2022-03-16T01:44:21.413" v="9380" actId="1076"/>
          <ac:spMkLst>
            <pc:docMk/>
            <pc:sldMk cId="3449481933" sldId="1073"/>
            <ac:spMk id="5" creationId="{7A9E6D1F-DD2C-46DC-B73A-C4784F27655E}"/>
          </ac:spMkLst>
        </pc:spChg>
        <pc:spChg chg="mod">
          <ac:chgData name="Kitazawa Masakiyo" userId="2bf3742da7ad8ecb" providerId="LiveId" clId="{CC5CF23D-0C64-4619-A59A-03DDFC25DD67}" dt="2022-03-16T03:55:40.757" v="9908" actId="20577"/>
          <ac:spMkLst>
            <pc:docMk/>
            <pc:sldMk cId="3449481933" sldId="1073"/>
            <ac:spMk id="9" creationId="{A49D826A-B65D-49A8-AFED-ACF8B688C00E}"/>
          </ac:spMkLst>
        </pc:spChg>
        <pc:spChg chg="del">
          <ac:chgData name="Kitazawa Masakiyo" userId="2bf3742da7ad8ecb" providerId="LiveId" clId="{CC5CF23D-0C64-4619-A59A-03DDFC25DD67}" dt="2022-03-16T00:52:53.607" v="8289" actId="478"/>
          <ac:spMkLst>
            <pc:docMk/>
            <pc:sldMk cId="3449481933" sldId="1073"/>
            <ac:spMk id="11" creationId="{0CBE0F2F-CD6D-4716-8712-D263C428427D}"/>
          </ac:spMkLst>
        </pc:spChg>
        <pc:spChg chg="mod">
          <ac:chgData name="Kitazawa Masakiyo" userId="2bf3742da7ad8ecb" providerId="LiveId" clId="{CC5CF23D-0C64-4619-A59A-03DDFC25DD67}" dt="2022-03-16T01:44:08.958" v="9378" actId="1076"/>
          <ac:spMkLst>
            <pc:docMk/>
            <pc:sldMk cId="3449481933" sldId="1073"/>
            <ac:spMk id="13" creationId="{7473B687-97E3-42C8-BCEF-E2B7C3525749}"/>
          </ac:spMkLst>
        </pc:spChg>
        <pc:spChg chg="mod">
          <ac:chgData name="Kitazawa Masakiyo" userId="2bf3742da7ad8ecb" providerId="LiveId" clId="{CC5CF23D-0C64-4619-A59A-03DDFC25DD67}" dt="2022-03-16T01:44:08.958" v="9378" actId="1076"/>
          <ac:spMkLst>
            <pc:docMk/>
            <pc:sldMk cId="3449481933" sldId="1073"/>
            <ac:spMk id="14" creationId="{5B54B2EE-1517-4ECD-AEEF-BD32C3DD59A3}"/>
          </ac:spMkLst>
        </pc:spChg>
        <pc:spChg chg="add mod">
          <ac:chgData name="Kitazawa Masakiyo" userId="2bf3742da7ad8ecb" providerId="LiveId" clId="{CC5CF23D-0C64-4619-A59A-03DDFC25DD67}" dt="2022-03-16T01:44:55.638" v="9389" actId="14100"/>
          <ac:spMkLst>
            <pc:docMk/>
            <pc:sldMk cId="3449481933" sldId="1073"/>
            <ac:spMk id="15" creationId="{0FEB345D-5F0A-4FEA-BF18-0EA3608E6B4E}"/>
          </ac:spMkLst>
        </pc:spChg>
        <pc:spChg chg="del">
          <ac:chgData name="Kitazawa Masakiyo" userId="2bf3742da7ad8ecb" providerId="LiveId" clId="{CC5CF23D-0C64-4619-A59A-03DDFC25DD67}" dt="2022-03-16T00:52:53.607" v="8289" actId="478"/>
          <ac:spMkLst>
            <pc:docMk/>
            <pc:sldMk cId="3449481933" sldId="1073"/>
            <ac:spMk id="15" creationId="{FBD5982D-37D1-4EE9-864F-D4E791B17116}"/>
          </ac:spMkLst>
        </pc:spChg>
        <pc:spChg chg="del">
          <ac:chgData name="Kitazawa Masakiyo" userId="2bf3742da7ad8ecb" providerId="LiveId" clId="{CC5CF23D-0C64-4619-A59A-03DDFC25DD67}" dt="2022-03-16T00:52:53.607" v="8289" actId="478"/>
          <ac:spMkLst>
            <pc:docMk/>
            <pc:sldMk cId="3449481933" sldId="1073"/>
            <ac:spMk id="16" creationId="{45437100-3ACC-4C98-8C4E-C1A0B5DCBEA4}"/>
          </ac:spMkLst>
        </pc:spChg>
        <pc:spChg chg="mod">
          <ac:chgData name="Kitazawa Masakiyo" userId="2bf3742da7ad8ecb" providerId="LiveId" clId="{CC5CF23D-0C64-4619-A59A-03DDFC25DD67}" dt="2022-03-16T01:44:08.958" v="9378" actId="1076"/>
          <ac:spMkLst>
            <pc:docMk/>
            <pc:sldMk cId="3449481933" sldId="1073"/>
            <ac:spMk id="17" creationId="{CDDDCEA1-270E-40D9-9F8C-0E909439B8EA}"/>
          </ac:spMkLst>
        </pc:spChg>
        <pc:spChg chg="add mod">
          <ac:chgData name="Kitazawa Masakiyo" userId="2bf3742da7ad8ecb" providerId="LiveId" clId="{CC5CF23D-0C64-4619-A59A-03DDFC25DD67}" dt="2022-03-16T00:54:38.539" v="8311" actId="1076"/>
          <ac:spMkLst>
            <pc:docMk/>
            <pc:sldMk cId="3449481933" sldId="1073"/>
            <ac:spMk id="19" creationId="{D1A180E9-1149-42C6-8B08-600E3E64EA38}"/>
          </ac:spMkLst>
        </pc:spChg>
        <pc:spChg chg="add mod">
          <ac:chgData name="Kitazawa Masakiyo" userId="2bf3742da7ad8ecb" providerId="LiveId" clId="{CC5CF23D-0C64-4619-A59A-03DDFC25DD67}" dt="2022-03-16T00:54:38.539" v="8311" actId="1076"/>
          <ac:spMkLst>
            <pc:docMk/>
            <pc:sldMk cId="3449481933" sldId="1073"/>
            <ac:spMk id="20" creationId="{FDA3C96F-EC32-4A79-99A3-7F68E6CFC0B7}"/>
          </ac:spMkLst>
        </pc:spChg>
        <pc:spChg chg="add mod">
          <ac:chgData name="Kitazawa Masakiyo" userId="2bf3742da7ad8ecb" providerId="LiveId" clId="{CC5CF23D-0C64-4619-A59A-03DDFC25DD67}" dt="2022-03-16T00:54:38.539" v="8311" actId="1076"/>
          <ac:spMkLst>
            <pc:docMk/>
            <pc:sldMk cId="3449481933" sldId="1073"/>
            <ac:spMk id="21" creationId="{A6718A14-3FB0-48D3-92D1-3470FF6372D0}"/>
          </ac:spMkLst>
        </pc:spChg>
        <pc:spChg chg="add mod ord">
          <ac:chgData name="Kitazawa Masakiyo" userId="2bf3742da7ad8ecb" providerId="LiveId" clId="{CC5CF23D-0C64-4619-A59A-03DDFC25DD67}" dt="2022-03-16T00:54:38.539" v="8311" actId="1076"/>
          <ac:spMkLst>
            <pc:docMk/>
            <pc:sldMk cId="3449481933" sldId="1073"/>
            <ac:spMk id="22" creationId="{47F614A2-2845-41A8-9DF1-EA52860CB4CC}"/>
          </ac:spMkLst>
        </pc:spChg>
        <pc:picChg chg="del">
          <ac:chgData name="Kitazawa Masakiyo" userId="2bf3742da7ad8ecb" providerId="LiveId" clId="{CC5CF23D-0C64-4619-A59A-03DDFC25DD67}" dt="2022-03-16T00:52:49.429" v="8288" actId="478"/>
          <ac:picMkLst>
            <pc:docMk/>
            <pc:sldMk cId="3449481933" sldId="1073"/>
            <ac:picMk id="4" creationId="{EEEB17E4-E4A6-43A0-A039-B80B227B33BB}"/>
          </ac:picMkLst>
        </pc:picChg>
        <pc:picChg chg="mod">
          <ac:chgData name="Kitazawa Masakiyo" userId="2bf3742da7ad8ecb" providerId="LiveId" clId="{CC5CF23D-0C64-4619-A59A-03DDFC25DD67}" dt="2022-03-16T01:44:21.413" v="9380" actId="1076"/>
          <ac:picMkLst>
            <pc:docMk/>
            <pc:sldMk cId="3449481933" sldId="1073"/>
            <ac:picMk id="6" creationId="{2DD71874-6747-49E0-B336-B9101A7D484D}"/>
          </ac:picMkLst>
        </pc:picChg>
        <pc:picChg chg="del">
          <ac:chgData name="Kitazawa Masakiyo" userId="2bf3742da7ad8ecb" providerId="LiveId" clId="{CC5CF23D-0C64-4619-A59A-03DDFC25DD67}" dt="2022-03-16T00:52:49.429" v="8288" actId="478"/>
          <ac:picMkLst>
            <pc:docMk/>
            <pc:sldMk cId="3449481933" sldId="1073"/>
            <ac:picMk id="8" creationId="{033B128A-6150-4521-A042-706AFDD735B9}"/>
          </ac:picMkLst>
        </pc:picChg>
        <pc:picChg chg="add mod">
          <ac:chgData name="Kitazawa Masakiyo" userId="2bf3742da7ad8ecb" providerId="LiveId" clId="{CC5CF23D-0C64-4619-A59A-03DDFC25DD67}" dt="2022-03-16T01:44:26.036" v="9382" actId="14100"/>
          <ac:picMkLst>
            <pc:docMk/>
            <pc:sldMk cId="3449481933" sldId="1073"/>
            <ac:picMk id="18" creationId="{BDEF1441-41C0-4343-8D2E-A8A8F74C132B}"/>
          </ac:picMkLst>
        </pc:picChg>
      </pc:sldChg>
      <pc:sldChg chg="addSp delSp modSp del mod">
        <pc:chgData name="Kitazawa Masakiyo" userId="2bf3742da7ad8ecb" providerId="LiveId" clId="{CC5CF23D-0C64-4619-A59A-03DDFC25DD67}" dt="2022-03-16T01:46:57.626" v="9422" actId="2696"/>
        <pc:sldMkLst>
          <pc:docMk/>
          <pc:sldMk cId="3511357738" sldId="1074"/>
        </pc:sldMkLst>
        <pc:picChg chg="add mod">
          <ac:chgData name="Kitazawa Masakiyo" userId="2bf3742da7ad8ecb" providerId="LiveId" clId="{CC5CF23D-0C64-4619-A59A-03DDFC25DD67}" dt="2022-03-16T00:55:05.122" v="8315" actId="1076"/>
          <ac:picMkLst>
            <pc:docMk/>
            <pc:sldMk cId="3511357738" sldId="1074"/>
            <ac:picMk id="15" creationId="{E9799CCC-BEC3-427D-8D94-39FF6CCC0324}"/>
          </ac:picMkLst>
        </pc:picChg>
        <pc:picChg chg="del">
          <ac:chgData name="Kitazawa Masakiyo" userId="2bf3742da7ad8ecb" providerId="LiveId" clId="{CC5CF23D-0C64-4619-A59A-03DDFC25DD67}" dt="2022-03-16T00:55:02.076" v="8314" actId="478"/>
          <ac:picMkLst>
            <pc:docMk/>
            <pc:sldMk cId="3511357738" sldId="1074"/>
            <ac:picMk id="18" creationId="{BDEF1441-41C0-4343-8D2E-A8A8F74C132B}"/>
          </ac:picMkLst>
        </pc:picChg>
      </pc:sldChg>
      <pc:sldChg chg="addSp delSp modSp mod">
        <pc:chgData name="Kitazawa Masakiyo" userId="2bf3742da7ad8ecb" providerId="LiveId" clId="{CC5CF23D-0C64-4619-A59A-03DDFC25DD67}" dt="2022-03-16T02:28:58.348" v="9639" actId="478"/>
        <pc:sldMkLst>
          <pc:docMk/>
          <pc:sldMk cId="2736954728" sldId="1075"/>
        </pc:sldMkLst>
        <pc:spChg chg="del">
          <ac:chgData name="Kitazawa Masakiyo" userId="2bf3742da7ad8ecb" providerId="LiveId" clId="{CC5CF23D-0C64-4619-A59A-03DDFC25DD67}" dt="2022-03-16T02:28:55.047" v="9638" actId="478"/>
          <ac:spMkLst>
            <pc:docMk/>
            <pc:sldMk cId="2736954728" sldId="1075"/>
            <ac:spMk id="2" creationId="{B2A7A23B-8EC6-4015-B324-9E31D76E054C}"/>
          </ac:spMkLst>
        </pc:spChg>
        <pc:spChg chg="mod">
          <ac:chgData name="Kitazawa Masakiyo" userId="2bf3742da7ad8ecb" providerId="LiveId" clId="{CC5CF23D-0C64-4619-A59A-03DDFC25DD67}" dt="2022-03-16T00:59:40.061" v="8409" actId="20577"/>
          <ac:spMkLst>
            <pc:docMk/>
            <pc:sldMk cId="2736954728" sldId="1075"/>
            <ac:spMk id="3" creationId="{46F732F9-7042-4F88-9BCE-8C060DECAAB0}"/>
          </ac:spMkLst>
        </pc:spChg>
        <pc:spChg chg="mod">
          <ac:chgData name="Kitazawa Masakiyo" userId="2bf3742da7ad8ecb" providerId="LiveId" clId="{CC5CF23D-0C64-4619-A59A-03DDFC25DD67}" dt="2022-03-16T02:28:32.589" v="9636" actId="1076"/>
          <ac:spMkLst>
            <pc:docMk/>
            <pc:sldMk cId="2736954728" sldId="1075"/>
            <ac:spMk id="11" creationId="{0CBE0F2F-CD6D-4716-8712-D263C428427D}"/>
          </ac:spMkLst>
        </pc:spChg>
        <pc:spChg chg="del">
          <ac:chgData name="Kitazawa Masakiyo" userId="2bf3742da7ad8ecb" providerId="LiveId" clId="{CC5CF23D-0C64-4619-A59A-03DDFC25DD67}" dt="2022-03-16T02:28:58.348" v="9639" actId="478"/>
          <ac:spMkLst>
            <pc:docMk/>
            <pc:sldMk cId="2736954728" sldId="1075"/>
            <ac:spMk id="12" creationId="{29421B96-09DA-4C4F-A566-BAF4E1F0E621}"/>
          </ac:spMkLst>
        </pc:spChg>
        <pc:spChg chg="mod">
          <ac:chgData name="Kitazawa Masakiyo" userId="2bf3742da7ad8ecb" providerId="LiveId" clId="{CC5CF23D-0C64-4619-A59A-03DDFC25DD67}" dt="2022-03-16T02:27:54.817" v="9628" actId="1076"/>
          <ac:spMkLst>
            <pc:docMk/>
            <pc:sldMk cId="2736954728" sldId="1075"/>
            <ac:spMk id="15" creationId="{FBD5982D-37D1-4EE9-864F-D4E791B17116}"/>
          </ac:spMkLst>
        </pc:spChg>
        <pc:spChg chg="mod">
          <ac:chgData name="Kitazawa Masakiyo" userId="2bf3742da7ad8ecb" providerId="LiveId" clId="{CC5CF23D-0C64-4619-A59A-03DDFC25DD67}" dt="2022-03-16T02:27:54.817" v="9628" actId="1076"/>
          <ac:spMkLst>
            <pc:docMk/>
            <pc:sldMk cId="2736954728" sldId="1075"/>
            <ac:spMk id="16" creationId="{45437100-3ACC-4C98-8C4E-C1A0B5DCBEA4}"/>
          </ac:spMkLst>
        </pc:spChg>
        <pc:spChg chg="add mod">
          <ac:chgData name="Kitazawa Masakiyo" userId="2bf3742da7ad8ecb" providerId="LiveId" clId="{CC5CF23D-0C64-4619-A59A-03DDFC25DD67}" dt="2022-03-16T01:01:15.670" v="8466" actId="1035"/>
          <ac:spMkLst>
            <pc:docMk/>
            <pc:sldMk cId="2736954728" sldId="1075"/>
            <ac:spMk id="17" creationId="{CC067125-01EE-4877-8880-77BC3771C179}"/>
          </ac:spMkLst>
        </pc:spChg>
        <pc:spChg chg="mod">
          <ac:chgData name="Kitazawa Masakiyo" userId="2bf3742da7ad8ecb" providerId="LiveId" clId="{CC5CF23D-0C64-4619-A59A-03DDFC25DD67}" dt="2022-03-16T01:01:18.873" v="8467" actId="1035"/>
          <ac:spMkLst>
            <pc:docMk/>
            <pc:sldMk cId="2736954728" sldId="1075"/>
            <ac:spMk id="18" creationId="{9176F2CA-59BA-4C0A-8C6D-BC158672C10C}"/>
          </ac:spMkLst>
        </pc:spChg>
        <pc:spChg chg="add mod">
          <ac:chgData name="Kitazawa Masakiyo" userId="2bf3742da7ad8ecb" providerId="LiveId" clId="{CC5CF23D-0C64-4619-A59A-03DDFC25DD67}" dt="2022-03-16T02:27:48.970" v="9627"/>
          <ac:spMkLst>
            <pc:docMk/>
            <pc:sldMk cId="2736954728" sldId="1075"/>
            <ac:spMk id="19" creationId="{5813E929-4B2C-4922-B38A-E62705CD16B7}"/>
          </ac:spMkLst>
        </pc:spChg>
        <pc:spChg chg="mod">
          <ac:chgData name="Kitazawa Masakiyo" userId="2bf3742da7ad8ecb" providerId="LiveId" clId="{CC5CF23D-0C64-4619-A59A-03DDFC25DD67}" dt="2022-03-16T02:28:25.151" v="9635" actId="14100"/>
          <ac:spMkLst>
            <pc:docMk/>
            <pc:sldMk cId="2736954728" sldId="1075"/>
            <ac:spMk id="21" creationId="{6B7967E5-BFD1-461C-8633-86B714247EA5}"/>
          </ac:spMkLst>
        </pc:spChg>
        <pc:spChg chg="add mod">
          <ac:chgData name="Kitazawa Masakiyo" userId="2bf3742da7ad8ecb" providerId="LiveId" clId="{CC5CF23D-0C64-4619-A59A-03DDFC25DD67}" dt="2022-03-16T02:28:49.526" v="9637"/>
          <ac:spMkLst>
            <pc:docMk/>
            <pc:sldMk cId="2736954728" sldId="1075"/>
            <ac:spMk id="22" creationId="{E999D9BF-39ED-479C-837D-68E57F28A487}"/>
          </ac:spMkLst>
        </pc:spChg>
        <pc:spChg chg="add mod">
          <ac:chgData name="Kitazawa Masakiyo" userId="2bf3742da7ad8ecb" providerId="LiveId" clId="{CC5CF23D-0C64-4619-A59A-03DDFC25DD67}" dt="2022-03-16T02:28:49.526" v="9637"/>
          <ac:spMkLst>
            <pc:docMk/>
            <pc:sldMk cId="2736954728" sldId="1075"/>
            <ac:spMk id="23" creationId="{845D010B-515A-4BC5-A06B-93E458DC000D}"/>
          </ac:spMkLst>
        </pc:spChg>
        <pc:picChg chg="add mod ord">
          <ac:chgData name="Kitazawa Masakiyo" userId="2bf3742da7ad8ecb" providerId="LiveId" clId="{CC5CF23D-0C64-4619-A59A-03DDFC25DD67}" dt="2022-03-16T01:00:47.880" v="8422" actId="167"/>
          <ac:picMkLst>
            <pc:docMk/>
            <pc:sldMk cId="2736954728" sldId="1075"/>
            <ac:picMk id="6" creationId="{953FD2A9-BB5F-46D4-935C-B232305D6A0C}"/>
          </ac:picMkLst>
        </pc:picChg>
        <pc:picChg chg="del mod">
          <ac:chgData name="Kitazawa Masakiyo" userId="2bf3742da7ad8ecb" providerId="LiveId" clId="{CC5CF23D-0C64-4619-A59A-03DDFC25DD67}" dt="2022-03-16T01:00:49.430" v="8423" actId="21"/>
          <ac:picMkLst>
            <pc:docMk/>
            <pc:sldMk cId="2736954728" sldId="1075"/>
            <ac:picMk id="10" creationId="{C75A7D93-BD12-433C-BEDA-CFD0275AF11E}"/>
          </ac:picMkLst>
        </pc:picChg>
      </pc:sldChg>
      <pc:sldChg chg="addSp delSp modSp mod">
        <pc:chgData name="Kitazawa Masakiyo" userId="2bf3742da7ad8ecb" providerId="LiveId" clId="{CC5CF23D-0C64-4619-A59A-03DDFC25DD67}" dt="2022-03-16T03:41:41.265" v="9867"/>
        <pc:sldMkLst>
          <pc:docMk/>
          <pc:sldMk cId="3326157545" sldId="1076"/>
        </pc:sldMkLst>
        <pc:spChg chg="del">
          <ac:chgData name="Kitazawa Masakiyo" userId="2bf3742da7ad8ecb" providerId="LiveId" clId="{CC5CF23D-0C64-4619-A59A-03DDFC25DD67}" dt="2022-03-16T03:41:32.664" v="9866" actId="478"/>
          <ac:spMkLst>
            <pc:docMk/>
            <pc:sldMk cId="3326157545" sldId="1076"/>
            <ac:spMk id="20" creationId="{22118187-E27A-49A2-8A1B-24A67760C0ED}"/>
          </ac:spMkLst>
        </pc:spChg>
        <pc:spChg chg="del mod">
          <ac:chgData name="Kitazawa Masakiyo" userId="2bf3742da7ad8ecb" providerId="LiveId" clId="{CC5CF23D-0C64-4619-A59A-03DDFC25DD67}" dt="2022-03-16T03:41:32.664" v="9866" actId="478"/>
          <ac:spMkLst>
            <pc:docMk/>
            <pc:sldMk cId="3326157545" sldId="1076"/>
            <ac:spMk id="23" creationId="{BEE2E1FC-B6BC-46EB-BAF7-D1C2ADB762A2}"/>
          </ac:spMkLst>
        </pc:spChg>
        <pc:spChg chg="add mod">
          <ac:chgData name="Kitazawa Masakiyo" userId="2bf3742da7ad8ecb" providerId="LiveId" clId="{CC5CF23D-0C64-4619-A59A-03DDFC25DD67}" dt="2022-03-16T03:41:41.265" v="9867"/>
          <ac:spMkLst>
            <pc:docMk/>
            <pc:sldMk cId="3326157545" sldId="1076"/>
            <ac:spMk id="30" creationId="{AE69E3FC-8508-4D21-A42B-40AA2E5BC895}"/>
          </ac:spMkLst>
        </pc:spChg>
        <pc:spChg chg="add mod">
          <ac:chgData name="Kitazawa Masakiyo" userId="2bf3742da7ad8ecb" providerId="LiveId" clId="{CC5CF23D-0C64-4619-A59A-03DDFC25DD67}" dt="2022-03-16T03:41:41.265" v="9867"/>
          <ac:spMkLst>
            <pc:docMk/>
            <pc:sldMk cId="3326157545" sldId="1076"/>
            <ac:spMk id="31" creationId="{2CD06570-AC0E-4B90-8C04-959222CC7FDA}"/>
          </ac:spMkLst>
        </pc:spChg>
        <pc:picChg chg="del">
          <ac:chgData name="Kitazawa Masakiyo" userId="2bf3742da7ad8ecb" providerId="LiveId" clId="{CC5CF23D-0C64-4619-A59A-03DDFC25DD67}" dt="2022-03-16T03:41:15.642" v="9862" actId="478"/>
          <ac:picMkLst>
            <pc:docMk/>
            <pc:sldMk cId="3326157545" sldId="1076"/>
            <ac:picMk id="5" creationId="{EF1EA100-5C79-4BDF-9F5F-2269C45F3CF3}"/>
          </ac:picMkLst>
        </pc:picChg>
        <pc:picChg chg="add del mod">
          <ac:chgData name="Kitazawa Masakiyo" userId="2bf3742da7ad8ecb" providerId="LiveId" clId="{CC5CF23D-0C64-4619-A59A-03DDFC25DD67}" dt="2022-03-16T03:41:15.642" v="9862" actId="478"/>
          <ac:picMkLst>
            <pc:docMk/>
            <pc:sldMk cId="3326157545" sldId="1076"/>
            <ac:picMk id="28" creationId="{32DB85FA-7FFD-470E-A80C-FDEAB54817EF}"/>
          </ac:picMkLst>
        </pc:picChg>
        <pc:picChg chg="add del mod">
          <ac:chgData name="Kitazawa Masakiyo" userId="2bf3742da7ad8ecb" providerId="LiveId" clId="{CC5CF23D-0C64-4619-A59A-03DDFC25DD67}" dt="2022-03-16T03:41:28.973" v="9865" actId="478"/>
          <ac:picMkLst>
            <pc:docMk/>
            <pc:sldMk cId="3326157545" sldId="1076"/>
            <ac:picMk id="29" creationId="{B0863E8D-A523-44FE-9DA8-F5CDA13E4237}"/>
          </ac:picMkLst>
        </pc:picChg>
        <pc:picChg chg="add mod">
          <ac:chgData name="Kitazawa Masakiyo" userId="2bf3742da7ad8ecb" providerId="LiveId" clId="{CC5CF23D-0C64-4619-A59A-03DDFC25DD67}" dt="2022-03-16T03:41:41.265" v="9867"/>
          <ac:picMkLst>
            <pc:docMk/>
            <pc:sldMk cId="3326157545" sldId="1076"/>
            <ac:picMk id="32" creationId="{249CEBAF-FC79-43FD-B3EE-5164760F68A0}"/>
          </ac:picMkLst>
        </pc:picChg>
        <pc:picChg chg="add mod">
          <ac:chgData name="Kitazawa Masakiyo" userId="2bf3742da7ad8ecb" providerId="LiveId" clId="{CC5CF23D-0C64-4619-A59A-03DDFC25DD67}" dt="2022-03-16T03:41:41.265" v="9867"/>
          <ac:picMkLst>
            <pc:docMk/>
            <pc:sldMk cId="3326157545" sldId="1076"/>
            <ac:picMk id="33" creationId="{EBEF79E4-87A9-4D8B-8EC3-950A638AF730}"/>
          </ac:picMkLst>
        </pc:picChg>
      </pc:sldChg>
      <pc:sldChg chg="delSp modSp mod">
        <pc:chgData name="Kitazawa Masakiyo" userId="2bf3742da7ad8ecb" providerId="LiveId" clId="{CC5CF23D-0C64-4619-A59A-03DDFC25DD67}" dt="2022-03-16T03:46:11.992" v="9888" actId="20577"/>
        <pc:sldMkLst>
          <pc:docMk/>
          <pc:sldMk cId="321668544" sldId="1077"/>
        </pc:sldMkLst>
        <pc:spChg chg="del">
          <ac:chgData name="Kitazawa Masakiyo" userId="2bf3742da7ad8ecb" providerId="LiveId" clId="{CC5CF23D-0C64-4619-A59A-03DDFC25DD67}" dt="2022-03-16T01:38:45.735" v="9302" actId="478"/>
          <ac:spMkLst>
            <pc:docMk/>
            <pc:sldMk cId="321668544" sldId="1077"/>
            <ac:spMk id="2" creationId="{82423576-EEAA-4EF8-B8F4-D77EB6971CEB}"/>
          </ac:spMkLst>
        </pc:spChg>
        <pc:spChg chg="mod">
          <ac:chgData name="Kitazawa Masakiyo" userId="2bf3742da7ad8ecb" providerId="LiveId" clId="{CC5CF23D-0C64-4619-A59A-03DDFC25DD67}" dt="2022-03-16T03:46:11.992" v="9888" actId="20577"/>
          <ac:spMkLst>
            <pc:docMk/>
            <pc:sldMk cId="321668544" sldId="1077"/>
            <ac:spMk id="3" creationId="{7CE533BF-2EC8-45A1-99BB-B5D7DCAECEB2}"/>
          </ac:spMkLst>
        </pc:spChg>
        <pc:spChg chg="del">
          <ac:chgData name="Kitazawa Masakiyo" userId="2bf3742da7ad8ecb" providerId="LiveId" clId="{CC5CF23D-0C64-4619-A59A-03DDFC25DD67}" dt="2022-03-16T01:38:45.735" v="9302" actId="478"/>
          <ac:spMkLst>
            <pc:docMk/>
            <pc:sldMk cId="321668544" sldId="1077"/>
            <ac:spMk id="6" creationId="{DE90F505-354A-47E1-B2BD-E82DC98DCC4D}"/>
          </ac:spMkLst>
        </pc:spChg>
        <pc:spChg chg="del">
          <ac:chgData name="Kitazawa Masakiyo" userId="2bf3742da7ad8ecb" providerId="LiveId" clId="{CC5CF23D-0C64-4619-A59A-03DDFC25DD67}" dt="2022-03-16T01:38:45.735" v="9302" actId="478"/>
          <ac:spMkLst>
            <pc:docMk/>
            <pc:sldMk cId="321668544" sldId="1077"/>
            <ac:spMk id="21" creationId="{FDACE978-834F-4663-831F-7D83D687EC3A}"/>
          </ac:spMkLst>
        </pc:spChg>
        <pc:spChg chg="del">
          <ac:chgData name="Kitazawa Masakiyo" userId="2bf3742da7ad8ecb" providerId="LiveId" clId="{CC5CF23D-0C64-4619-A59A-03DDFC25DD67}" dt="2022-03-16T01:38:45.735" v="9302" actId="478"/>
          <ac:spMkLst>
            <pc:docMk/>
            <pc:sldMk cId="321668544" sldId="1077"/>
            <ac:spMk id="22" creationId="{786BB09F-2559-4069-AB14-DF73975D5384}"/>
          </ac:spMkLst>
        </pc:spChg>
        <pc:spChg chg="del">
          <ac:chgData name="Kitazawa Masakiyo" userId="2bf3742da7ad8ecb" providerId="LiveId" clId="{CC5CF23D-0C64-4619-A59A-03DDFC25DD67}" dt="2022-03-16T01:38:45.735" v="9302" actId="478"/>
          <ac:spMkLst>
            <pc:docMk/>
            <pc:sldMk cId="321668544" sldId="1077"/>
            <ac:spMk id="42" creationId="{429D6831-2007-4346-B89E-963D220ED633}"/>
          </ac:spMkLst>
        </pc:spChg>
        <pc:spChg chg="del">
          <ac:chgData name="Kitazawa Masakiyo" userId="2bf3742da7ad8ecb" providerId="LiveId" clId="{CC5CF23D-0C64-4619-A59A-03DDFC25DD67}" dt="2022-03-16T01:38:45.735" v="9302" actId="478"/>
          <ac:spMkLst>
            <pc:docMk/>
            <pc:sldMk cId="321668544" sldId="1077"/>
            <ac:spMk id="43" creationId="{594D7757-F91D-44C9-9338-5FA88E90F087}"/>
          </ac:spMkLst>
        </pc:spChg>
        <pc:spChg chg="del">
          <ac:chgData name="Kitazawa Masakiyo" userId="2bf3742da7ad8ecb" providerId="LiveId" clId="{CC5CF23D-0C64-4619-A59A-03DDFC25DD67}" dt="2022-03-16T01:38:45.735" v="9302" actId="478"/>
          <ac:spMkLst>
            <pc:docMk/>
            <pc:sldMk cId="321668544" sldId="1077"/>
            <ac:spMk id="45" creationId="{E9391520-6B89-495D-AEDA-EFB8BA76319E}"/>
          </ac:spMkLst>
        </pc:spChg>
        <pc:spChg chg="del">
          <ac:chgData name="Kitazawa Masakiyo" userId="2bf3742da7ad8ecb" providerId="LiveId" clId="{CC5CF23D-0C64-4619-A59A-03DDFC25DD67}" dt="2022-03-16T01:38:45.735" v="9302" actId="478"/>
          <ac:spMkLst>
            <pc:docMk/>
            <pc:sldMk cId="321668544" sldId="1077"/>
            <ac:spMk id="46" creationId="{13D33FD5-D8DD-4113-8E1B-358A78CBD007}"/>
          </ac:spMkLst>
        </pc:spChg>
        <pc:picChg chg="del">
          <ac:chgData name="Kitazawa Masakiyo" userId="2bf3742da7ad8ecb" providerId="LiveId" clId="{CC5CF23D-0C64-4619-A59A-03DDFC25DD67}" dt="2022-03-16T01:38:45.735" v="9302" actId="478"/>
          <ac:picMkLst>
            <pc:docMk/>
            <pc:sldMk cId="321668544" sldId="1077"/>
            <ac:picMk id="8" creationId="{E2F07D99-E693-4828-BC98-FDCC7EA1220C}"/>
          </ac:picMkLst>
        </pc:picChg>
        <pc:picChg chg="del">
          <ac:chgData name="Kitazawa Masakiyo" userId="2bf3742da7ad8ecb" providerId="LiveId" clId="{CC5CF23D-0C64-4619-A59A-03DDFC25DD67}" dt="2022-03-16T01:38:45.735" v="9302" actId="478"/>
          <ac:picMkLst>
            <pc:docMk/>
            <pc:sldMk cId="321668544" sldId="1077"/>
            <ac:picMk id="10" creationId="{9BB07536-7BD7-4AA1-9991-1A6299916545}"/>
          </ac:picMkLst>
        </pc:picChg>
        <pc:picChg chg="del">
          <ac:chgData name="Kitazawa Masakiyo" userId="2bf3742da7ad8ecb" providerId="LiveId" clId="{CC5CF23D-0C64-4619-A59A-03DDFC25DD67}" dt="2022-03-16T01:38:45.735" v="9302" actId="478"/>
          <ac:picMkLst>
            <pc:docMk/>
            <pc:sldMk cId="321668544" sldId="1077"/>
            <ac:picMk id="35" creationId="{5089C84B-BD5A-4CBE-A6A9-394E9DF1CBF8}"/>
          </ac:picMkLst>
        </pc:picChg>
        <pc:picChg chg="del">
          <ac:chgData name="Kitazawa Masakiyo" userId="2bf3742da7ad8ecb" providerId="LiveId" clId="{CC5CF23D-0C64-4619-A59A-03DDFC25DD67}" dt="2022-03-16T01:38:45.735" v="9302" actId="478"/>
          <ac:picMkLst>
            <pc:docMk/>
            <pc:sldMk cId="321668544" sldId="1077"/>
            <ac:picMk id="41" creationId="{471BE374-34C0-421B-9E5B-0E9641F0E068}"/>
          </ac:picMkLst>
        </pc:picChg>
      </pc:sldChg>
      <pc:sldChg chg="addSp delSp modSp mod">
        <pc:chgData name="Kitazawa Masakiyo" userId="2bf3742da7ad8ecb" providerId="LiveId" clId="{CC5CF23D-0C64-4619-A59A-03DDFC25DD67}" dt="2022-03-16T01:46:49.225" v="9421" actId="14100"/>
        <pc:sldMkLst>
          <pc:docMk/>
          <pc:sldMk cId="2254119989" sldId="1078"/>
        </pc:sldMkLst>
        <pc:spChg chg="del">
          <ac:chgData name="Kitazawa Masakiyo" userId="2bf3742da7ad8ecb" providerId="LiveId" clId="{CC5CF23D-0C64-4619-A59A-03DDFC25DD67}" dt="2022-03-16T01:46:37.655" v="9419" actId="478"/>
          <ac:spMkLst>
            <pc:docMk/>
            <pc:sldMk cId="2254119989" sldId="1078"/>
            <ac:spMk id="2" creationId="{1DAF4A3A-7891-4E98-B605-11C47DB18FED}"/>
          </ac:spMkLst>
        </pc:spChg>
        <pc:spChg chg="mod">
          <ac:chgData name="Kitazawa Masakiyo" userId="2bf3742da7ad8ecb" providerId="LiveId" clId="{CC5CF23D-0C64-4619-A59A-03DDFC25DD67}" dt="2022-03-16T01:46:49.225" v="9421" actId="14100"/>
          <ac:spMkLst>
            <pc:docMk/>
            <pc:sldMk cId="2254119989" sldId="1078"/>
            <ac:spMk id="15" creationId="{0FEB345D-5F0A-4FEA-BF18-0EA3608E6B4E}"/>
          </ac:spMkLst>
        </pc:spChg>
        <pc:picChg chg="add mod ord">
          <ac:chgData name="Kitazawa Masakiyo" userId="2bf3742da7ad8ecb" providerId="LiveId" clId="{CC5CF23D-0C64-4619-A59A-03DDFC25DD67}" dt="2022-03-16T01:46:25.412" v="9418" actId="1036"/>
          <ac:picMkLst>
            <pc:docMk/>
            <pc:sldMk cId="2254119989" sldId="1078"/>
            <ac:picMk id="16" creationId="{F803EBC8-A795-479E-B7A9-FB664888090C}"/>
          </ac:picMkLst>
        </pc:picChg>
        <pc:picChg chg="del">
          <ac:chgData name="Kitazawa Masakiyo" userId="2bf3742da7ad8ecb" providerId="LiveId" clId="{CC5CF23D-0C64-4619-A59A-03DDFC25DD67}" dt="2022-03-16T01:45:55.916" v="9401" actId="21"/>
          <ac:picMkLst>
            <pc:docMk/>
            <pc:sldMk cId="2254119989" sldId="1078"/>
            <ac:picMk id="18" creationId="{BDEF1441-41C0-4343-8D2E-A8A8F74C132B}"/>
          </ac:picMkLst>
        </pc:picChg>
      </pc:sldChg>
      <pc:sldChg chg="delSp mod ord">
        <pc:chgData name="Kitazawa Masakiyo" userId="2bf3742da7ad8ecb" providerId="LiveId" clId="{CC5CF23D-0C64-4619-A59A-03DDFC25DD67}" dt="2022-03-16T03:48:58.699" v="9891"/>
        <pc:sldMkLst>
          <pc:docMk/>
          <pc:sldMk cId="3148336299" sldId="1079"/>
        </pc:sldMkLst>
        <pc:spChg chg="del">
          <ac:chgData name="Kitazawa Masakiyo" userId="2bf3742da7ad8ecb" providerId="LiveId" clId="{CC5CF23D-0C64-4619-A59A-03DDFC25DD67}" dt="2022-03-16T03:48:55.618" v="9889" actId="478"/>
          <ac:spMkLst>
            <pc:docMk/>
            <pc:sldMk cId="3148336299" sldId="1079"/>
            <ac:spMk id="6" creationId="{83D844E5-3DA4-4924-8F03-26CF26317E56}"/>
          </ac:spMkLst>
        </pc:spChg>
        <pc:spChg chg="del">
          <ac:chgData name="Kitazawa Masakiyo" userId="2bf3742da7ad8ecb" providerId="LiveId" clId="{CC5CF23D-0C64-4619-A59A-03DDFC25DD67}" dt="2022-03-16T03:48:55.618" v="9889" actId="478"/>
          <ac:spMkLst>
            <pc:docMk/>
            <pc:sldMk cId="3148336299" sldId="1079"/>
            <ac:spMk id="13" creationId="{BC0406EE-3834-4A61-8BDD-9855A8367D7E}"/>
          </ac:spMkLst>
        </pc:spChg>
        <pc:spChg chg="del">
          <ac:chgData name="Kitazawa Masakiyo" userId="2bf3742da7ad8ecb" providerId="LiveId" clId="{CC5CF23D-0C64-4619-A59A-03DDFC25DD67}" dt="2022-03-16T03:48:55.618" v="9889" actId="478"/>
          <ac:spMkLst>
            <pc:docMk/>
            <pc:sldMk cId="3148336299" sldId="1079"/>
            <ac:spMk id="17" creationId="{8D7786FD-8846-4A9E-92BE-E6975AF3D0FD}"/>
          </ac:spMkLst>
        </pc:spChg>
        <pc:spChg chg="del">
          <ac:chgData name="Kitazawa Masakiyo" userId="2bf3742da7ad8ecb" providerId="LiveId" clId="{CC5CF23D-0C64-4619-A59A-03DDFC25DD67}" dt="2022-03-16T03:48:55.618" v="9889" actId="478"/>
          <ac:spMkLst>
            <pc:docMk/>
            <pc:sldMk cId="3148336299" sldId="1079"/>
            <ac:spMk id="25" creationId="{ADD45017-5C10-4DEE-9CBA-FAA5B7492958}"/>
          </ac:spMkLst>
        </pc:spChg>
        <pc:spChg chg="del">
          <ac:chgData name="Kitazawa Masakiyo" userId="2bf3742da7ad8ecb" providerId="LiveId" clId="{CC5CF23D-0C64-4619-A59A-03DDFC25DD67}" dt="2022-03-16T03:48:55.618" v="9889" actId="478"/>
          <ac:spMkLst>
            <pc:docMk/>
            <pc:sldMk cId="3148336299" sldId="1079"/>
            <ac:spMk id="26" creationId="{59675A46-D2C9-41ED-A5F3-0972ED3DA881}"/>
          </ac:spMkLst>
        </pc:spChg>
        <pc:spChg chg="del">
          <ac:chgData name="Kitazawa Masakiyo" userId="2bf3742da7ad8ecb" providerId="LiveId" clId="{CC5CF23D-0C64-4619-A59A-03DDFC25DD67}" dt="2022-03-16T03:48:55.618" v="9889" actId="478"/>
          <ac:spMkLst>
            <pc:docMk/>
            <pc:sldMk cId="3148336299" sldId="1079"/>
            <ac:spMk id="41" creationId="{D2A7C631-A82D-4EB7-8213-78AA76FD6FC1}"/>
          </ac:spMkLst>
        </pc:spChg>
        <pc:picChg chg="del">
          <ac:chgData name="Kitazawa Masakiyo" userId="2bf3742da7ad8ecb" providerId="LiveId" clId="{CC5CF23D-0C64-4619-A59A-03DDFC25DD67}" dt="2022-03-16T03:48:55.618" v="9889" actId="478"/>
          <ac:picMkLst>
            <pc:docMk/>
            <pc:sldMk cId="3148336299" sldId="1079"/>
            <ac:picMk id="5" creationId="{CC6BE846-D3BE-43BE-BD09-6C0E59C950B3}"/>
          </ac:picMkLst>
        </pc:picChg>
        <pc:picChg chg="del">
          <ac:chgData name="Kitazawa Masakiyo" userId="2bf3742da7ad8ecb" providerId="LiveId" clId="{CC5CF23D-0C64-4619-A59A-03DDFC25DD67}" dt="2022-03-16T03:48:55.618" v="9889" actId="478"/>
          <ac:picMkLst>
            <pc:docMk/>
            <pc:sldMk cId="3148336299" sldId="1079"/>
            <ac:picMk id="19" creationId="{F2CCF31F-C907-4C77-90BA-11495BDA1605}"/>
          </ac:picMkLst>
        </pc:picChg>
      </pc:sldChg>
      <pc:sldMasterChg chg="modSldLayout">
        <pc:chgData name="Kitazawa Masakiyo" userId="2bf3742da7ad8ecb" providerId="LiveId" clId="{CC5CF23D-0C64-4619-A59A-03DDFC25DD67}" dt="2022-03-16T01:50:28.914" v="9442" actId="2711"/>
        <pc:sldMasterMkLst>
          <pc:docMk/>
          <pc:sldMasterMk cId="1425603561" sldId="2147483648"/>
        </pc:sldMasterMkLst>
        <pc:sldLayoutChg chg="addSp delSp modSp mod">
          <pc:chgData name="Kitazawa Masakiyo" userId="2bf3742da7ad8ecb" providerId="LiveId" clId="{CC5CF23D-0C64-4619-A59A-03DDFC25DD67}" dt="2022-03-16T01:50:28.914" v="9442" actId="2711"/>
          <pc:sldLayoutMkLst>
            <pc:docMk/>
            <pc:sldMasterMk cId="1425603561" sldId="2147483648"/>
            <pc:sldLayoutMk cId="356917254" sldId="2147483650"/>
          </pc:sldLayoutMkLst>
          <pc:spChg chg="mod">
            <ac:chgData name="Kitazawa Masakiyo" userId="2bf3742da7ad8ecb" providerId="LiveId" clId="{CC5CF23D-0C64-4619-A59A-03DDFC25DD67}" dt="2022-03-16T01:50:28.914" v="9442" actId="2711"/>
            <ac:spMkLst>
              <pc:docMk/>
              <pc:sldMasterMk cId="1425603561" sldId="2147483648"/>
              <pc:sldLayoutMk cId="356917254" sldId="2147483650"/>
              <ac:spMk id="2" creationId="{9C341E5D-C888-4FC7-9C0C-DD636A215E0B}"/>
            </ac:spMkLst>
          </pc:spChg>
          <pc:spChg chg="mod">
            <ac:chgData name="Kitazawa Masakiyo" userId="2bf3742da7ad8ecb" providerId="LiveId" clId="{CC5CF23D-0C64-4619-A59A-03DDFC25DD67}" dt="2022-03-15T03:46:10.400" v="798" actId="2085"/>
            <ac:spMkLst>
              <pc:docMk/>
              <pc:sldMasterMk cId="1425603561" sldId="2147483648"/>
              <pc:sldLayoutMk cId="356917254" sldId="2147483650"/>
              <ac:spMk id="7" creationId="{7FEB6543-6258-4244-B9F9-19C337C6064D}"/>
            </ac:spMkLst>
          </pc:spChg>
          <pc:picChg chg="add del mod">
            <ac:chgData name="Kitazawa Masakiyo" userId="2bf3742da7ad8ecb" providerId="LiveId" clId="{CC5CF23D-0C64-4619-A59A-03DDFC25DD67}" dt="2022-03-14T13:57:30.632" v="33" actId="21"/>
            <ac:picMkLst>
              <pc:docMk/>
              <pc:sldMasterMk cId="1425603561" sldId="2147483648"/>
              <pc:sldLayoutMk cId="356917254" sldId="2147483650"/>
              <ac:picMk id="9" creationId="{7D634B46-DF62-4AD8-9519-C1CEE0EBD1F1}"/>
            </ac:picMkLst>
          </pc:picChg>
          <pc:picChg chg="add del mod">
            <ac:chgData name="Kitazawa Masakiyo" userId="2bf3742da7ad8ecb" providerId="LiveId" clId="{CC5CF23D-0C64-4619-A59A-03DDFC25DD67}" dt="2022-03-14T14:11:08.698" v="107" actId="21"/>
            <ac:picMkLst>
              <pc:docMk/>
              <pc:sldMasterMk cId="1425603561" sldId="2147483648"/>
              <pc:sldLayoutMk cId="356917254" sldId="2147483650"/>
              <ac:picMk id="9" creationId="{A3398194-3D98-4504-82D7-62097FECE8EC}"/>
            </ac:picMkLst>
          </pc:picChg>
          <pc:picChg chg="add del mod">
            <ac:chgData name="Kitazawa Masakiyo" userId="2bf3742da7ad8ecb" providerId="LiveId" clId="{CC5CF23D-0C64-4619-A59A-03DDFC25DD67}" dt="2022-03-14T14:03:57.795" v="97" actId="21"/>
            <ac:picMkLst>
              <pc:docMk/>
              <pc:sldMasterMk cId="1425603561" sldId="2147483648"/>
              <pc:sldLayoutMk cId="356917254" sldId="2147483650"/>
              <ac:picMk id="10" creationId="{82AB6C8F-BA29-46AC-9393-25E485FDA1D0}"/>
            </ac:picMkLst>
          </pc:pic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ACAE237-8C0D-470F-B2BD-AC27383336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CB19AAF-E266-45F5-A606-27C90DF677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F061B35-5BBA-44AA-B34A-3D3340F9BC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F4E8C-FEBD-4DAA-AE0F-D8967AC87569}" type="datetimeFigureOut">
              <a:rPr kumimoji="1" lang="ja-JP" altLang="en-US" smtClean="0"/>
              <a:t>2023/8/9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E842E3F-A439-429B-B65C-3AB5CB674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D92CB90-48CF-4DBA-A81D-795A882D5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59154-2475-4AD7-8B48-BE212B0214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6019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A5D2E30-2295-4FA6-9821-DF882DA3B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5E2CEAE7-91BD-4476-9540-647F5E5C7C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A4B1E79-E530-46D8-A431-157C5692D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F4E8C-FEBD-4DAA-AE0F-D8967AC87569}" type="datetimeFigureOut">
              <a:rPr kumimoji="1" lang="ja-JP" altLang="en-US" smtClean="0"/>
              <a:t>2023/8/9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1BFDBC5-D6CF-4ED2-8C94-D952ECE21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723E0C9-DCE9-410A-A0F3-912D60EF9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59154-2475-4AD7-8B48-BE212B0214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1296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CA55FA3B-58A9-43F5-A2E7-A71BB647C5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B089E0E4-091F-44F8-A285-9C4DEFFE62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53A2D5D-F9E3-4E6D-B6F6-93EEDABF1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F4E8C-FEBD-4DAA-AE0F-D8967AC87569}" type="datetimeFigureOut">
              <a:rPr kumimoji="1" lang="ja-JP" altLang="en-US" smtClean="0"/>
              <a:t>2023/8/9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92BD2E6-7330-4591-B978-EAD64D051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40E4F5E-A4F7-43D8-8CA6-CA71C7D65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59154-2475-4AD7-8B48-BE212B0214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2241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0F9A7E3-E0B3-431F-800C-DA8F5AE560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6F662BE-0517-403D-A802-166598A6C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F4E8C-FEBD-4DAA-AE0F-D8967AC87569}" type="datetimeFigureOut">
              <a:rPr kumimoji="1" lang="ja-JP" altLang="en-US" smtClean="0"/>
              <a:t>2023/8/9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C14F504-0D5D-4E28-86F0-EDCF2A6F0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AD85D0A-A927-4D6F-A5B5-14D82742A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59154-2475-4AD7-8B48-BE212B0214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7FEB6543-6258-4244-B9F9-19C337C6064D}"/>
              </a:ext>
            </a:extLst>
          </p:cNvPr>
          <p:cNvSpPr/>
          <p:nvPr userDrawn="1"/>
        </p:nvSpPr>
        <p:spPr>
          <a:xfrm>
            <a:off x="0" y="1"/>
            <a:ext cx="12192000" cy="885218"/>
          </a:xfrm>
          <a:prstGeom prst="rect">
            <a:avLst/>
          </a:prstGeom>
          <a:solidFill>
            <a:srgbClr val="B23D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C341E5D-C888-4FC7-9C0C-DD636A215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347" y="47439"/>
            <a:ext cx="10515600" cy="837779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  <a:latin typeface="A P-OTF 秀英にじみ角ゴ金StdN B" panose="020B0600000000000000" pitchFamily="34" charset="-128"/>
                <a:ea typeface="A P-OTF 秀英にじみ角ゴ金StdN B" panose="020B0600000000000000" pitchFamily="34" charset="-128"/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56917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FC61A7D-A85E-4955-91FD-C59F2D679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5DC2FCF-D4D7-4274-9A1B-C3BAB7AC2F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514F466-6B3F-412B-B781-F956A9151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F4E8C-FEBD-4DAA-AE0F-D8967AC87569}" type="datetimeFigureOut">
              <a:rPr kumimoji="1" lang="ja-JP" altLang="en-US" smtClean="0"/>
              <a:t>2023/8/9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993C424-DB7E-449C-A9A5-88B700D95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57890AF-89BF-4ED9-93EE-41FED1596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59154-2475-4AD7-8B48-BE212B0214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5945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AFE608F-DC8F-40A5-89B5-22F299479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2AB2AD7-DD21-402A-B434-3533BCD07E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4033437A-959F-4E7C-9AE1-44A7DB4083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F6137EC-AB1F-4F9E-B4E0-1AFE0F51D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F4E8C-FEBD-4DAA-AE0F-D8967AC87569}" type="datetimeFigureOut">
              <a:rPr kumimoji="1" lang="ja-JP" altLang="en-US" smtClean="0"/>
              <a:t>2023/8/9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384DCEA-FDD3-49CC-BBD1-CDC3D4FBA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E98165E-D909-4798-B89A-9B9DDFD6C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59154-2475-4AD7-8B48-BE212B0214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9877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AD0562C-8D8F-458C-A916-46D07F346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AA18742-B60F-42ED-AD5B-042EECBD89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C9B9A35-F02B-4CD6-95AA-C9503FB06A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9D9D9D4E-FC80-4BCA-B222-61BC15BCBE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9F68EF60-4E8F-4272-9226-0F61DBD7CC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4AE0F179-2895-42B4-AF51-86A79EFE78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F4E8C-FEBD-4DAA-AE0F-D8967AC87569}" type="datetimeFigureOut">
              <a:rPr kumimoji="1" lang="ja-JP" altLang="en-US" smtClean="0"/>
              <a:t>2023/8/9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65733ED2-9BA1-4A2C-9E97-433D98678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C4932E2A-517B-4266-AF3C-999276E69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59154-2475-4AD7-8B48-BE212B0214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8619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918C8EE-0CF4-47B3-9372-259EBCAAD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D55C4D81-2F62-40C6-AAC3-854BAB346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F4E8C-FEBD-4DAA-AE0F-D8967AC87569}" type="datetimeFigureOut">
              <a:rPr kumimoji="1" lang="ja-JP" altLang="en-US" smtClean="0"/>
              <a:t>2023/8/9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A73B06DD-4ED1-4DBA-8322-2F7B9DDC8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E54CFA0-FF0D-4554-B90F-2ECCBE32F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59154-2475-4AD7-8B48-BE212B0214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8650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FF2F03EF-7C6D-449C-B612-903CE34A6B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F4E8C-FEBD-4DAA-AE0F-D8967AC87569}" type="datetimeFigureOut">
              <a:rPr kumimoji="1" lang="ja-JP" altLang="en-US" smtClean="0"/>
              <a:t>2023/8/9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6CF37FC1-61B2-4525-8942-9981AA86B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0350E69-01FA-4F38-BC4F-533B1B74D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59154-2475-4AD7-8B48-BE212B0214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6955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4698647-D9E1-457B-8621-2F8BB5A12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D432581-8865-4D59-B104-42DFD664A5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6FF64AE7-72D8-4F7C-9640-FFA945BE4A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8848B8F-C0D2-4D06-94D5-6F1F68601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F4E8C-FEBD-4DAA-AE0F-D8967AC87569}" type="datetimeFigureOut">
              <a:rPr kumimoji="1" lang="ja-JP" altLang="en-US" smtClean="0"/>
              <a:t>2023/8/9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F41C710-8B8A-493C-8463-E82FFD2B1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589BEEC-A2A8-4710-B383-822D0DDAE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59154-2475-4AD7-8B48-BE212B0214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7639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9B5A525-D99F-41BE-9BB6-7934290F8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E9F8DED1-52A6-4C14-A95C-76BA67DEE6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DEB1D7DC-6564-4CB8-971A-15C1AB91FF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1BDF4A8-4F66-4EAF-B396-84D939AFB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F4E8C-FEBD-4DAA-AE0F-D8967AC87569}" type="datetimeFigureOut">
              <a:rPr kumimoji="1" lang="ja-JP" altLang="en-US" smtClean="0"/>
              <a:t>2023/8/9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B1AC8ED-1C5F-48BF-A03B-9B5A72E9D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E4AE592-53C8-4A48-BE3B-AFCB4B7F1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59154-2475-4AD7-8B48-BE212B0214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1414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A7EEB19C-C5DA-4D67-9B4E-9D0BA874D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980C5FC-EBA0-40B4-B72E-045DBDB624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553593A-423E-466A-A980-14B30374FA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9F4E8C-FEBD-4DAA-AE0F-D8967AC87569}" type="datetimeFigureOut">
              <a:rPr kumimoji="1" lang="ja-JP" altLang="en-US" smtClean="0"/>
              <a:t>2023/8/9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14B8A0C-FD8A-422E-AB06-CDEB391530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F65DC46-2F72-4D20-9E45-DAFB925936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59154-2475-4AD7-8B48-BE212B0214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5603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21.emf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5.png"/><Relationship Id="rId7" Type="http://schemas.openxmlformats.org/officeDocument/2006/relationships/image" Target="../media/image2.png"/><Relationship Id="rId12" Type="http://schemas.openxmlformats.org/officeDocument/2006/relationships/image" Target="../media/image3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1.png"/><Relationship Id="rId5" Type="http://schemas.openxmlformats.org/officeDocument/2006/relationships/image" Target="../media/image27.png"/><Relationship Id="rId10" Type="http://schemas.openxmlformats.org/officeDocument/2006/relationships/image" Target="../media/image30.png"/><Relationship Id="rId4" Type="http://schemas.openxmlformats.org/officeDocument/2006/relationships/image" Target="../media/image26.png"/><Relationship Id="rId9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0.png"/><Relationship Id="rId4" Type="http://schemas.openxmlformats.org/officeDocument/2006/relationships/image" Target="../media/image15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6ECEA569-0DF5-4D49-9F38-4498D5682F3B}"/>
              </a:ext>
            </a:extLst>
          </p:cNvPr>
          <p:cNvSpPr/>
          <p:nvPr/>
        </p:nvSpPr>
        <p:spPr>
          <a:xfrm>
            <a:off x="0" y="1"/>
            <a:ext cx="12191999" cy="4562474"/>
          </a:xfrm>
          <a:prstGeom prst="rect">
            <a:avLst/>
          </a:prstGeom>
          <a:solidFill>
            <a:srgbClr val="C2A0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8C78CDC4-B94A-4BF1-8340-FE63CE06C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614923"/>
            <a:ext cx="10515600" cy="2852737"/>
          </a:xfrm>
        </p:spPr>
        <p:txBody>
          <a:bodyPr>
            <a:normAutofit fontScale="90000"/>
          </a:bodyPr>
          <a:lstStyle/>
          <a:p>
            <a:r>
              <a:rPr lang="ja-JP" altLang="en-US" dirty="0">
                <a:solidFill>
                  <a:schemeClr val="bg1"/>
                </a:solidFill>
                <a:latin typeface="A P-OTF 秀英にじみ角ゴ金StdN B" panose="020B0600000000000000" pitchFamily="34" charset="-128"/>
                <a:ea typeface="A P-OTF 秀英にじみ角ゴ金StdN B" panose="020B0600000000000000" pitchFamily="34" charset="-128"/>
              </a:rPr>
              <a:t>機械学習を用いた</a:t>
            </a:r>
            <a:br>
              <a:rPr lang="en-US" altLang="ja-JP" dirty="0">
                <a:solidFill>
                  <a:schemeClr val="bg1"/>
                </a:solidFill>
                <a:latin typeface="A P-OTF 秀英にじみ角ゴ金StdN B" panose="020B0600000000000000" pitchFamily="34" charset="-128"/>
                <a:ea typeface="A P-OTF 秀英にじみ角ゴ金StdN B" panose="020B0600000000000000" pitchFamily="34" charset="-128"/>
              </a:rPr>
            </a:br>
            <a:r>
              <a:rPr lang="en-US" altLang="ja-JP" dirty="0">
                <a:solidFill>
                  <a:schemeClr val="bg1"/>
                </a:solidFill>
                <a:latin typeface="A P-OTF 秀英にじみ角ゴ金StdN B" panose="020B0600000000000000" pitchFamily="34" charset="-128"/>
                <a:ea typeface="A P-OTF 秀英にじみ角ゴ金StdN B" panose="020B0600000000000000" pitchFamily="34" charset="-128"/>
              </a:rPr>
              <a:t>SU(3)</a:t>
            </a:r>
            <a:r>
              <a:rPr lang="ja-JP" altLang="en-US" dirty="0">
                <a:solidFill>
                  <a:schemeClr val="bg1"/>
                </a:solidFill>
                <a:latin typeface="A P-OTF 秀英にじみ角ゴ金StdN B" panose="020B0600000000000000" pitchFamily="34" charset="-128"/>
                <a:ea typeface="A P-OTF 秀英にじみ角ゴ金StdN B" panose="020B0600000000000000" pitchFamily="34" charset="-128"/>
              </a:rPr>
              <a:t>ヤンミルズ理論の</a:t>
            </a:r>
            <a:br>
              <a:rPr lang="en-US" altLang="ja-JP" dirty="0">
                <a:solidFill>
                  <a:schemeClr val="bg1"/>
                </a:solidFill>
                <a:latin typeface="A P-OTF 秀英にじみ角ゴ金StdN B" panose="020B0600000000000000" pitchFamily="34" charset="-128"/>
                <a:ea typeface="A P-OTF 秀英にじみ角ゴ金StdN B" panose="020B0600000000000000" pitchFamily="34" charset="-128"/>
              </a:rPr>
            </a:br>
            <a:r>
              <a:rPr lang="ja-JP" altLang="en-US" dirty="0">
                <a:solidFill>
                  <a:schemeClr val="bg1"/>
                </a:solidFill>
                <a:latin typeface="A P-OTF 秀英にじみ角ゴ金StdN B" panose="020B0600000000000000" pitchFamily="34" charset="-128"/>
                <a:ea typeface="A P-OTF 秀英にじみ角ゴ金StdN B" panose="020B0600000000000000" pitchFamily="34" charset="-128"/>
              </a:rPr>
              <a:t>局所的なトポロジカル構造探索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038279ED-DBC0-47D7-9D16-7CE090E8F9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690280"/>
            <a:ext cx="10515600" cy="1892756"/>
          </a:xfrm>
        </p:spPr>
        <p:txBody>
          <a:bodyPr>
            <a:normAutofit/>
          </a:bodyPr>
          <a:lstStyle/>
          <a:p>
            <a:r>
              <a:rPr lang="ja-JP" altLang="en-US" sz="2800" b="1" dirty="0">
                <a:solidFill>
                  <a:srgbClr val="9D6B74"/>
                </a:solidFill>
              </a:rPr>
              <a:t>北沢正清（京大基研）、</a:t>
            </a:r>
            <a:r>
              <a:rPr lang="en-US" altLang="ja-JP" sz="2800" b="1" dirty="0">
                <a:solidFill>
                  <a:srgbClr val="9D6B74"/>
                </a:solidFill>
              </a:rPr>
              <a:t> </a:t>
            </a:r>
            <a:r>
              <a:rPr lang="ja-JP" altLang="en-US" sz="2800" b="1" dirty="0">
                <a:solidFill>
                  <a:srgbClr val="9D6B74"/>
                </a:solidFill>
              </a:rPr>
              <a:t>河野泰宏</a:t>
            </a:r>
            <a:endParaRPr lang="ja-JP" altLang="en-US" b="1" dirty="0">
              <a:solidFill>
                <a:srgbClr val="9D6B74"/>
              </a:solidFill>
            </a:endParaRPr>
          </a:p>
          <a:p>
            <a:r>
              <a:rPr lang="en-US" altLang="ja-JP" dirty="0">
                <a:solidFill>
                  <a:srgbClr val="9D6B74"/>
                </a:solidFill>
              </a:rPr>
              <a:t>MK, Kohno, in preparation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762F2D9-288F-437B-9059-6A47BF9CCDAE}"/>
              </a:ext>
            </a:extLst>
          </p:cNvPr>
          <p:cNvSpPr txBox="1"/>
          <p:nvPr/>
        </p:nvSpPr>
        <p:spPr>
          <a:xfrm>
            <a:off x="0" y="66838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>
                <a:solidFill>
                  <a:schemeClr val="bg1"/>
                </a:solidFill>
              </a:rPr>
              <a:t>日本物理学会</a:t>
            </a:r>
            <a:r>
              <a:rPr lang="en-US" altLang="ja-JP" dirty="0">
                <a:solidFill>
                  <a:schemeClr val="bg1"/>
                </a:solidFill>
              </a:rPr>
              <a:t>2023</a:t>
            </a:r>
            <a:r>
              <a:rPr lang="ja-JP" altLang="en-US" dirty="0">
                <a:solidFill>
                  <a:schemeClr val="bg1"/>
                </a:solidFill>
              </a:rPr>
              <a:t>年春季大会、</a:t>
            </a:r>
            <a:r>
              <a:rPr lang="en-US" altLang="ja-JP" dirty="0">
                <a:solidFill>
                  <a:schemeClr val="bg1"/>
                </a:solidFill>
              </a:rPr>
              <a:t>2023</a:t>
            </a:r>
            <a:r>
              <a:rPr lang="ja-JP" altLang="en-US" dirty="0">
                <a:solidFill>
                  <a:schemeClr val="bg1"/>
                </a:solidFill>
              </a:rPr>
              <a:t>年</a:t>
            </a:r>
            <a:r>
              <a:rPr lang="en-US" altLang="ja-JP" dirty="0">
                <a:solidFill>
                  <a:schemeClr val="bg1"/>
                </a:solidFill>
              </a:rPr>
              <a:t>3</a:t>
            </a:r>
            <a:r>
              <a:rPr lang="ja-JP" altLang="en-US" dirty="0">
                <a:solidFill>
                  <a:schemeClr val="bg1"/>
                </a:solidFill>
              </a:rPr>
              <a:t>月</a:t>
            </a:r>
            <a:r>
              <a:rPr lang="en-US" altLang="ja-JP" dirty="0">
                <a:solidFill>
                  <a:schemeClr val="bg1"/>
                </a:solidFill>
              </a:rPr>
              <a:t>24</a:t>
            </a:r>
            <a:r>
              <a:rPr lang="ja-JP" altLang="en-US" dirty="0">
                <a:solidFill>
                  <a:schemeClr val="bg1"/>
                </a:solidFill>
              </a:rPr>
              <a:t>日、オンライン </a:t>
            </a:r>
            <a:r>
              <a:rPr lang="en-US" altLang="ja-JP" dirty="0">
                <a:solidFill>
                  <a:schemeClr val="bg1"/>
                </a:solidFill>
              </a:rPr>
              <a:t>[24pS2-10]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0679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7AB530FA-567B-4F73-9932-3B7B1F6AD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結果：正答率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E0F0486C-BAB8-4348-B896-FD9F571020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358" y="1451919"/>
            <a:ext cx="4726329" cy="36149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D881971F-4549-4404-AD27-8E8F84263F9E}"/>
                  </a:ext>
                </a:extLst>
              </p:cNvPr>
              <p:cNvSpPr txBox="1"/>
              <p:nvPr/>
            </p:nvSpPr>
            <p:spPr>
              <a:xfrm>
                <a:off x="856441" y="5161956"/>
                <a:ext cx="9914830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 algn="l">
                  <a:buClr>
                    <a:srgbClr val="88816E"/>
                  </a:buClr>
                  <a:buFont typeface="Wingdings" panose="05000000000000000000" pitchFamily="2" charset="2"/>
                  <a:buChar char="p"/>
                </a:pPr>
                <a:r>
                  <a:rPr kumimoji="1" lang="en-US" altLang="ja-JP" sz="2400" dirty="0"/>
                  <a:t>2+1</a:t>
                </a:r>
                <a:r>
                  <a:rPr kumimoji="1" lang="ja-JP" altLang="en-US" sz="2400" dirty="0"/>
                  <a:t>は正答率が低い</a:t>
                </a:r>
                <a:r>
                  <a:rPr lang="en-US" altLang="ja-JP" sz="2400" dirty="0">
                    <a:solidFill>
                      <a:srgbClr val="B23D6A"/>
                    </a:solidFill>
                    <a:sym typeface="Wingdings" panose="05000000000000000000" pitchFamily="2" charset="2"/>
                  </a:rPr>
                  <a:t></a:t>
                </a:r>
                <a:r>
                  <a:rPr lang="ja-JP" altLang="en-US" sz="2400" b="1" dirty="0">
                    <a:solidFill>
                      <a:srgbClr val="B23D6A"/>
                    </a:solidFill>
                    <a:sym typeface="Wingdings" panose="05000000000000000000" pitchFamily="2" charset="2"/>
                  </a:rPr>
                  <a:t>空間</a:t>
                </a:r>
                <a:r>
                  <a:rPr lang="en-US" altLang="ja-JP" sz="2400" b="1" dirty="0">
                    <a:solidFill>
                      <a:srgbClr val="B23D6A"/>
                    </a:solidFill>
                    <a:sym typeface="Wingdings" panose="05000000000000000000" pitchFamily="2" charset="2"/>
                  </a:rPr>
                  <a:t>3</a:t>
                </a:r>
                <a:r>
                  <a:rPr lang="ja-JP" altLang="en-US" sz="2400" b="1" dirty="0">
                    <a:solidFill>
                      <a:srgbClr val="B23D6A"/>
                    </a:solidFill>
                    <a:sym typeface="Wingdings" panose="05000000000000000000" pitchFamily="2" charset="2"/>
                  </a:rPr>
                  <a:t>次元中の構造を認識</a:t>
                </a:r>
                <a:endParaRPr lang="en-US" altLang="ja-JP" sz="2400" b="1" dirty="0">
                  <a:solidFill>
                    <a:srgbClr val="B23D6A"/>
                  </a:solidFill>
                  <a:sym typeface="Wingdings" panose="05000000000000000000" pitchFamily="2" charset="2"/>
                </a:endParaRPr>
              </a:p>
              <a:p>
                <a:pPr marL="342900" indent="-342900" algn="l">
                  <a:buClr>
                    <a:srgbClr val="88816E"/>
                  </a:buClr>
                  <a:buFont typeface="Wingdings" panose="05000000000000000000" pitchFamily="2" charset="2"/>
                  <a:buChar char="p"/>
                </a:pP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kumimoji="1" lang="ja-JP" altLang="en-US" sz="2400" dirty="0"/>
                  <a:t>方向の多チャンネル化で正答率向上</a:t>
                </a:r>
                <a:r>
                  <a:rPr lang="en-US" altLang="ja-JP" sz="2400" dirty="0">
                    <a:solidFill>
                      <a:srgbClr val="B23D6A"/>
                    </a:solidFill>
                    <a:sym typeface="Wingdings" panose="05000000000000000000" pitchFamily="2" charset="2"/>
                  </a:rPr>
                  <a:t></a:t>
                </a:r>
                <a:r>
                  <a:rPr lang="en-US" altLang="ja-JP" sz="2400" b="1" dirty="0">
                    <a:solidFill>
                      <a:srgbClr val="B23D6A"/>
                    </a:solidFill>
                    <a:sym typeface="Wingdings" panose="05000000000000000000" pitchFamily="2" charset="2"/>
                  </a:rPr>
                  <a:t>4</a:t>
                </a:r>
                <a:r>
                  <a:rPr lang="ja-JP" altLang="en-US" sz="2400" b="1" dirty="0">
                    <a:solidFill>
                      <a:srgbClr val="B23D6A"/>
                    </a:solidFill>
                    <a:sym typeface="Wingdings" panose="05000000000000000000" pitchFamily="2" charset="2"/>
                  </a:rPr>
                  <a:t>次元</a:t>
                </a:r>
                <a:r>
                  <a:rPr lang="en-US" altLang="ja-JP" sz="2400" b="1" dirty="0">
                    <a:solidFill>
                      <a:srgbClr val="B23D6A"/>
                    </a:solidFill>
                    <a:sym typeface="Wingdings" panose="05000000000000000000" pitchFamily="2" charset="2"/>
                  </a:rPr>
                  <a:t>(</a:t>
                </a:r>
                <a:r>
                  <a:rPr lang="ja-JP" altLang="en-US" sz="2400" b="1" dirty="0">
                    <a:solidFill>
                      <a:srgbClr val="B23D6A"/>
                    </a:solidFill>
                    <a:sym typeface="Wingdings" panose="05000000000000000000" pitchFamily="2" charset="2"/>
                  </a:rPr>
                  <a:t>空間</a:t>
                </a:r>
                <a:r>
                  <a:rPr lang="en-US" altLang="ja-JP" sz="2400" b="1" dirty="0">
                    <a:solidFill>
                      <a:srgbClr val="B23D6A"/>
                    </a:solidFill>
                    <a:sym typeface="Wingdings" panose="05000000000000000000" pitchFamily="2" charset="2"/>
                  </a:rPr>
                  <a:t>3+flow)</a:t>
                </a:r>
                <a:r>
                  <a:rPr lang="ja-JP" altLang="en-US" sz="2400" b="1" dirty="0">
                    <a:solidFill>
                      <a:srgbClr val="B23D6A"/>
                    </a:solidFill>
                    <a:sym typeface="Wingdings" panose="05000000000000000000" pitchFamily="2" charset="2"/>
                  </a:rPr>
                  <a:t>情報の認識</a:t>
                </a:r>
                <a:endParaRPr lang="en-US" altLang="ja-JP" sz="2400" b="1" dirty="0">
                  <a:solidFill>
                    <a:srgbClr val="B23D6A"/>
                  </a:solidFill>
                  <a:sym typeface="Wingdings" panose="05000000000000000000" pitchFamily="2" charset="2"/>
                </a:endParaRPr>
              </a:p>
              <a:p>
                <a:pPr marL="342900" indent="-342900" algn="l">
                  <a:buClr>
                    <a:srgbClr val="88816E"/>
                  </a:buClr>
                  <a:buFont typeface="Wingdings" panose="05000000000000000000" pitchFamily="2" charset="2"/>
                  <a:buChar char="p"/>
                </a:pPr>
                <a:r>
                  <a:rPr kumimoji="1" lang="en-US" altLang="ja-JP" sz="2400" dirty="0">
                    <a:sym typeface="Wingdings" panose="05000000000000000000" pitchFamily="2" charset="2"/>
                  </a:rPr>
                  <a:t>3+1</a:t>
                </a:r>
                <a:r>
                  <a:rPr kumimoji="1" lang="ja-JP" altLang="en-US" sz="2400" dirty="0">
                    <a:sym typeface="Wingdings" panose="05000000000000000000" pitchFamily="2" charset="2"/>
                  </a:rPr>
                  <a:t>は学習不十分？</a:t>
                </a:r>
                <a:r>
                  <a:rPr lang="en-US" altLang="ja-JP" sz="2400" dirty="0">
                    <a:sym typeface="Wingdings" panose="05000000000000000000" pitchFamily="2" charset="2"/>
                  </a:rPr>
                  <a:t>5</a:t>
                </a:r>
                <a:r>
                  <a:rPr lang="ja-JP" altLang="en-US" sz="2400" dirty="0">
                    <a:sym typeface="Wingdings" panose="05000000000000000000" pitchFamily="2" charset="2"/>
                  </a:rPr>
                  <a:t>次元</a:t>
                </a:r>
                <a:r>
                  <a:rPr lang="en-US" altLang="ja-JP" sz="2400" dirty="0">
                    <a:sym typeface="Wingdings" panose="05000000000000000000" pitchFamily="2" charset="2"/>
                  </a:rPr>
                  <a:t>(3+1+flow)</a:t>
                </a:r>
                <a:r>
                  <a:rPr lang="ja-JP" altLang="en-US" sz="2400" dirty="0">
                    <a:sym typeface="Wingdings" panose="05000000000000000000" pitchFamily="2" charset="2"/>
                  </a:rPr>
                  <a:t>空間の認識？</a:t>
                </a:r>
                <a:endParaRPr lang="en-US" altLang="ja-JP" sz="2400" dirty="0">
                  <a:sym typeface="Wingdings" panose="05000000000000000000" pitchFamily="2" charset="2"/>
                </a:endParaRPr>
              </a:p>
              <a:p>
                <a:pPr marL="342900" indent="-342900" algn="l">
                  <a:buClr>
                    <a:srgbClr val="88816E"/>
                  </a:buClr>
                  <a:buFont typeface="Wingdings" panose="05000000000000000000" pitchFamily="2" charset="2"/>
                  <a:buChar char="p"/>
                </a:pP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=1.0</m:t>
                    </m:r>
                  </m:oMath>
                </a14:m>
                <a:r>
                  <a:rPr kumimoji="1" lang="ja-JP" altLang="en-US" sz="2400" dirty="0"/>
                  <a:t>では、正答率が飽和</a:t>
                </a:r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D881971F-4549-4404-AD27-8E8F84263F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441" y="5161956"/>
                <a:ext cx="9914830" cy="1569660"/>
              </a:xfrm>
              <a:prstGeom prst="rect">
                <a:avLst/>
              </a:prstGeom>
              <a:blipFill>
                <a:blip r:embed="rId3"/>
                <a:stretch>
                  <a:fillRect l="-799" t="-3502" r="-799" b="-856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A5DD0946-9216-4AA1-90B3-A90C13383F78}"/>
                  </a:ext>
                </a:extLst>
              </p:cNvPr>
              <p:cNvSpPr txBox="1"/>
              <p:nvPr/>
            </p:nvSpPr>
            <p:spPr>
              <a:xfrm>
                <a:off x="1538417" y="999038"/>
                <a:ext cx="3733843" cy="5329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ja-JP" altLang="en-US" sz="2800" b="1" dirty="0">
                    <a:solidFill>
                      <a:srgbClr val="9D6B74"/>
                    </a:solidFill>
                  </a:rPr>
                  <a:t>正答率（</a:t>
                </a:r>
                <a14:m>
                  <m:oMath xmlns:m="http://schemas.openxmlformats.org/officeDocument/2006/math">
                    <m:r>
                      <a:rPr lang="en-US" altLang="ja-JP" sz="2800" b="1" i="1" smtClean="0">
                        <a:solidFill>
                          <a:srgbClr val="9D6B74"/>
                        </a:solidFill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altLang="ja-JP" sz="2800" b="1" i="1" smtClean="0">
                        <a:solidFill>
                          <a:srgbClr val="9D6B74"/>
                        </a:solidFill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altLang="ja-JP" sz="2800" b="1" i="1" smtClean="0">
                            <a:solidFill>
                              <a:srgbClr val="9D6B74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b="1" i="1" smtClean="0">
                            <a:solidFill>
                              <a:srgbClr val="9D6B74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altLang="ja-JP" sz="2800" b="1" i="1" smtClean="0">
                            <a:solidFill>
                              <a:srgbClr val="9D6B74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altLang="ja-JP" sz="2800" b="1" i="1" smtClean="0">
                        <a:solidFill>
                          <a:srgbClr val="9D6B74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ja-JP" sz="2800" b="1" i="1" smtClean="0">
                        <a:solidFill>
                          <a:srgbClr val="9D6B74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altLang="ja-JP" sz="2800" b="1" i="1" smtClean="0">
                        <a:solidFill>
                          <a:srgbClr val="9D6B74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ja-JP" sz="2800" b="1" i="1" smtClean="0">
                        <a:solidFill>
                          <a:srgbClr val="9D6B74"/>
                        </a:solidFill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ja-JP" altLang="en-US" sz="2800" b="1" dirty="0">
                    <a:solidFill>
                      <a:srgbClr val="9D6B74"/>
                    </a:solidFill>
                  </a:rPr>
                  <a:t>）</a:t>
                </a:r>
                <a:endParaRPr kumimoji="1" lang="ja-JP" altLang="en-US" sz="2800" b="1" dirty="0">
                  <a:solidFill>
                    <a:srgbClr val="9D6B74"/>
                  </a:solidFill>
                </a:endParaRPr>
              </a:p>
            </p:txBody>
          </p:sp>
        </mc:Choice>
        <mc:Fallback xmlns="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A5DD0946-9216-4AA1-90B3-A90C13383F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8417" y="999038"/>
                <a:ext cx="3733843" cy="532966"/>
              </a:xfrm>
              <a:prstGeom prst="rect">
                <a:avLst/>
              </a:prstGeom>
              <a:blipFill>
                <a:blip r:embed="rId4"/>
                <a:stretch>
                  <a:fillRect l="-3263" t="-10345" r="-2121" b="-3218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図 7">
            <a:extLst>
              <a:ext uri="{FF2B5EF4-FFF2-40B4-BE49-F238E27FC236}">
                <a16:creationId xmlns:a16="http://schemas.microsoft.com/office/drawing/2014/main" id="{07B0C314-974D-443C-80D8-736E81AE9A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68622" y="1451919"/>
            <a:ext cx="4736549" cy="36149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8B2172C2-293D-42CC-9BCC-2142089355D0}"/>
                  </a:ext>
                </a:extLst>
              </p:cNvPr>
              <p:cNvSpPr txBox="1"/>
              <p:nvPr/>
            </p:nvSpPr>
            <p:spPr>
              <a:xfrm>
                <a:off x="6609658" y="999038"/>
                <a:ext cx="3733843" cy="5329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ja-JP" altLang="en-US" sz="2800" b="1" dirty="0">
                    <a:solidFill>
                      <a:srgbClr val="9D6B74"/>
                    </a:solidFill>
                  </a:rPr>
                  <a:t>正答率（</a:t>
                </a:r>
                <a14:m>
                  <m:oMath xmlns:m="http://schemas.openxmlformats.org/officeDocument/2006/math">
                    <m:r>
                      <a:rPr lang="en-US" altLang="ja-JP" sz="2800" b="1" i="1" smtClean="0">
                        <a:solidFill>
                          <a:srgbClr val="9D6B74"/>
                        </a:solidFill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altLang="ja-JP" sz="2800" b="1" i="1" smtClean="0">
                        <a:solidFill>
                          <a:srgbClr val="9D6B74"/>
                        </a:solidFill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altLang="ja-JP" sz="2800" b="1" i="1" smtClean="0">
                            <a:solidFill>
                              <a:srgbClr val="9D6B74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b="1" i="1" smtClean="0">
                            <a:solidFill>
                              <a:srgbClr val="9D6B74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altLang="ja-JP" sz="2800" b="1" i="1" smtClean="0">
                            <a:solidFill>
                              <a:srgbClr val="9D6B74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altLang="ja-JP" sz="2800" b="1" i="1" smtClean="0">
                        <a:solidFill>
                          <a:srgbClr val="9D6B74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ja-JP" sz="2800" b="1" i="1" smtClean="0">
                        <a:solidFill>
                          <a:srgbClr val="9D6B74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altLang="ja-JP" sz="2800" b="1" i="1" smtClean="0">
                        <a:solidFill>
                          <a:srgbClr val="9D6B74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ja-JP" sz="2800" b="1" i="1" smtClean="0">
                        <a:solidFill>
                          <a:srgbClr val="9D6B74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ja-JP" altLang="en-US" sz="2800" b="1" dirty="0">
                    <a:solidFill>
                      <a:srgbClr val="9D6B74"/>
                    </a:solidFill>
                  </a:rPr>
                  <a:t>）</a:t>
                </a:r>
                <a:endParaRPr kumimoji="1" lang="ja-JP" altLang="en-US" sz="2800" b="1" dirty="0">
                  <a:solidFill>
                    <a:srgbClr val="9D6B74"/>
                  </a:solidFill>
                </a:endParaRPr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8B2172C2-293D-42CC-9BCC-2142089355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9658" y="999038"/>
                <a:ext cx="3733843" cy="532966"/>
              </a:xfrm>
              <a:prstGeom prst="rect">
                <a:avLst/>
              </a:prstGeom>
              <a:blipFill>
                <a:blip r:embed="rId6"/>
                <a:stretch>
                  <a:fillRect l="-3263" t="-10345" r="-2121" b="-3218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矢印: 右 9">
            <a:extLst>
              <a:ext uri="{FF2B5EF4-FFF2-40B4-BE49-F238E27FC236}">
                <a16:creationId xmlns:a16="http://schemas.microsoft.com/office/drawing/2014/main" id="{08B3C62D-AB45-4012-BE90-0859320C48B3}"/>
              </a:ext>
            </a:extLst>
          </p:cNvPr>
          <p:cNvSpPr/>
          <p:nvPr/>
        </p:nvSpPr>
        <p:spPr>
          <a:xfrm rot="18780919">
            <a:off x="3014520" y="2833214"/>
            <a:ext cx="1046074" cy="491267"/>
          </a:xfrm>
          <a:prstGeom prst="rightArrow">
            <a:avLst>
              <a:gd name="adj1" fmla="val 50000"/>
              <a:gd name="adj2" fmla="val 68135"/>
            </a:avLst>
          </a:prstGeom>
          <a:solidFill>
            <a:srgbClr val="B23D6A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A57936D3-07D6-4A31-9084-BC17E2179AFB}"/>
              </a:ext>
            </a:extLst>
          </p:cNvPr>
          <p:cNvSpPr txBox="1"/>
          <p:nvPr/>
        </p:nvSpPr>
        <p:spPr>
          <a:xfrm rot="18742175">
            <a:off x="3186272" y="3159959"/>
            <a:ext cx="9380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Clr>
                <a:srgbClr val="88816E"/>
              </a:buClr>
            </a:pPr>
            <a:r>
              <a:rPr lang="en-US" altLang="ja-JP" sz="2000" b="1" dirty="0" err="1">
                <a:solidFill>
                  <a:srgbClr val="B23D6A"/>
                </a:solidFill>
              </a:rPr>
              <a:t>ch</a:t>
            </a:r>
            <a:r>
              <a:rPr kumimoji="1" lang="ja-JP" altLang="en-US" sz="2000" b="1" dirty="0">
                <a:solidFill>
                  <a:srgbClr val="B23D6A"/>
                </a:solidFill>
              </a:rPr>
              <a:t>数増</a:t>
            </a:r>
          </a:p>
        </p:txBody>
      </p:sp>
    </p:spTree>
    <p:extLst>
      <p:ext uri="{BB962C8B-B14F-4D97-AF65-F5344CB8AC3E}">
        <p14:creationId xmlns:p14="http://schemas.microsoft.com/office/powerpoint/2010/main" val="27302188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44182D2B-C04B-4F11-8ECC-7DF3F71C78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4699" y="1649193"/>
            <a:ext cx="3165533" cy="2358322"/>
          </a:xfrm>
        </p:spPr>
      </p:pic>
      <p:sp>
        <p:nvSpPr>
          <p:cNvPr id="3" name="タイトル 2">
            <a:extLst>
              <a:ext uri="{FF2B5EF4-FFF2-40B4-BE49-F238E27FC236}">
                <a16:creationId xmlns:a16="http://schemas.microsoft.com/office/drawing/2014/main" id="{DC15F99C-3B97-4D32-8E03-CA0A263AA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トポロジカル電荷密度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61A3FC89-7359-482F-AC54-11F2F91851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915" y="4168971"/>
            <a:ext cx="3160317" cy="2354436"/>
          </a:xfrm>
          <a:prstGeom prst="rect">
            <a:avLst/>
          </a:prstGeom>
        </p:spPr>
      </p:pic>
      <p:pic>
        <p:nvPicPr>
          <p:cNvPr id="9" name="TexTeXPicture" descr="&lt;?xml version=&quot;1.0&quot; encoding=&quot;utf-16&quot;?&gt;&#10;&lt;TeXTeX&gt;&#10;  &lt;preamble&gt;\documentclass{jarticle}&#10;\usepackage{amsmath,amssymb}&#10;\usepackage{bm}&#10;\pagestyle{empty}&lt;/preamble&gt;&#10;  &lt;body&gt;\begin{align*} &#10;t/a^2=1.0&#10;\end{align*}&lt;/body&gt;&#10;  &lt;fcolor&gt;FF000000&lt;/fcolor&gt;&#10;  &lt;bcolor&gt;FFFFFFFF&lt;/bcolor&gt;&#10;  &lt;transparent&gt;True&lt;/transparent&gt;&#10;  &lt;resolution&gt;1800&lt;/resolution&gt;&#10;  &lt;imageh&gt;279&lt;/imageh&gt;&#10;  &lt;imagew&gt;1093&lt;/imagew&gt;&#10;  &lt;scale&gt;50&lt;/scale&gt;&#10;  &lt;cursor&gt;21&lt;/cursor&gt;&#10;&lt;/TeXTeX&gt;">
            <a:extLst>
              <a:ext uri="{FF2B5EF4-FFF2-40B4-BE49-F238E27FC236}">
                <a16:creationId xmlns:a16="http://schemas.microsoft.com/office/drawing/2014/main" id="{3F6F5EAA-7F1D-4813-B35E-61134C9992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14" y="2643568"/>
            <a:ext cx="1479310" cy="377610"/>
          </a:xfrm>
          <a:prstGeom prst="rect">
            <a:avLst/>
          </a:prstGeom>
        </p:spPr>
      </p:pic>
      <p:pic>
        <p:nvPicPr>
          <p:cNvPr id="12" name="TexTeXPicture" descr="&lt;?xml version=&quot;1.0&quot; encoding=&quot;utf-16&quot;?&gt;&#10;&lt;TeXTeX&gt;&#10;  &lt;preamble&gt;\documentclass{jarticle}&#10;\usepackage{amsmath,amssymb}&#10;\usepackage{bm}&#10;\pagestyle{empty}&lt;/preamble&gt;&#10;  &lt;body&gt;\begin{align*} &#10;t/a^2=4.0&#10;\end{align*}&lt;/body&gt;&#10;  &lt;fcolor&gt;FF000000&lt;/fcolor&gt;&#10;  &lt;bcolor&gt;FFFFFFFF&lt;/bcolor&gt;&#10;  &lt;transparent&gt;True&lt;/transparent&gt;&#10;  &lt;resolution&gt;1800&lt;/resolution&gt;&#10;  &lt;imageh&gt;279&lt;/imageh&gt;&#10;  &lt;imagew&gt;1093&lt;/imagew&gt;&#10;  &lt;scale&gt;50&lt;/scale&gt;&#10;  &lt;cursor&gt;23&lt;/cursor&gt;&#10;&lt;/TeXTeX&gt;">
            <a:extLst>
              <a:ext uri="{FF2B5EF4-FFF2-40B4-BE49-F238E27FC236}">
                <a16:creationId xmlns:a16="http://schemas.microsoft.com/office/drawing/2014/main" id="{A64CDFAA-03E3-4F8F-81A2-B595E38BE0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03" y="5157383"/>
            <a:ext cx="1479310" cy="377610"/>
          </a:xfrm>
          <a:prstGeom prst="rect">
            <a:avLst/>
          </a:prstGeom>
        </p:spPr>
      </p:pic>
      <p:pic>
        <p:nvPicPr>
          <p:cNvPr id="14" name="TexTeXPicture" descr="&lt;?xml version=&quot;1.0&quot; encoding=&quot;utf-16&quot;?&gt;&#10;&lt;TeXTeX&gt;&#10;  &lt;preamble&gt;\documentclass{jarticle}&#10;\usepackage{amsmath,amssymb}&#10;\usepackage{bm}&#10;\pagestyle{empty}&lt;/preamble&gt;&#10;  &lt;body&gt;\begin{align*} &#10;Q=1&#10;\end{align*}&lt;/body&gt;&#10;  &lt;fcolor&gt;FF000000&lt;/fcolor&gt;&#10;  &lt;bcolor&gt;FFFFFFFF&lt;/bcolor&gt;&#10;  &lt;transparent&gt;True&lt;/transparent&gt;&#10;  &lt;resolution&gt;1800&lt;/resolution&gt;&#10;  &lt;imageh&gt;221&lt;/imageh&gt;&#10;  &lt;imagew&gt;621&lt;/imagew&gt;&#10;  &lt;scale&gt;50&lt;/scale&gt;&#10;  &lt;cursor&gt;19&lt;/cursor&gt;&#10;&lt;/TeXTeX&gt;">
            <a:extLst>
              <a:ext uri="{FF2B5EF4-FFF2-40B4-BE49-F238E27FC236}">
                <a16:creationId xmlns:a16="http://schemas.microsoft.com/office/drawing/2014/main" id="{FE734DA3-7F36-4B90-8EBF-F174873E51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6635" y="1190127"/>
            <a:ext cx="836269" cy="297610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18600AB8-C995-454D-A59C-EFD214A286C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4561" y="1649192"/>
            <a:ext cx="3165534" cy="2358323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76B5DC73-EFBA-48E9-8682-22CF74F46D0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172" y="4168971"/>
            <a:ext cx="3160317" cy="2354436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18B70C4B-3151-4B37-BA75-D5A5DDEA3C3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053" y="1649192"/>
            <a:ext cx="3160317" cy="2354436"/>
          </a:xfrm>
          <a:prstGeom prst="rect">
            <a:avLst/>
          </a:prstGeom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DD0B84F3-88BB-41C4-97D9-6F69481BF9C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053" y="4168970"/>
            <a:ext cx="3160317" cy="2354436"/>
          </a:xfrm>
          <a:prstGeom prst="rect">
            <a:avLst/>
          </a:prstGeom>
        </p:spPr>
      </p:pic>
      <p:pic>
        <p:nvPicPr>
          <p:cNvPr id="25" name="TexTeXPicture" descr="&lt;?xml version=&quot;1.0&quot; encoding=&quot;utf-16&quot;?&gt;&#10;&lt;TeXTeX&gt;&#10;  &lt;preamble&gt;\documentclass{jarticle}&#10;\usepackage{amsmath,amssymb}&#10;\usepackage{bm}&#10;\pagestyle{empty}&lt;/preamble&gt;&#10;  &lt;body&gt;\begin{align*} &#10;Q=-3&#10;\end{align*}&lt;/body&gt;&#10;  &lt;fcolor&gt;FF000000&lt;/fcolor&gt;&#10;  &lt;bcolor&gt;FFFFFFFF&lt;/bcolor&gt;&#10;  &lt;transparent&gt;True&lt;/transparent&gt;&#10;  &lt;resolution&gt;1800&lt;/resolution&gt;&#10;  &lt;imageh&gt;221&lt;/imageh&gt;&#10;  &lt;imagew&gt;825&lt;/imagew&gt;&#10;  &lt;scale&gt;50&lt;/scale&gt;&#10;  &lt;cursor&gt;20&lt;/cursor&gt;&#10;&lt;/TeXTeX&gt;">
            <a:extLst>
              <a:ext uri="{FF2B5EF4-FFF2-40B4-BE49-F238E27FC236}">
                <a16:creationId xmlns:a16="http://schemas.microsoft.com/office/drawing/2014/main" id="{E6C16248-CD21-46C3-A1CD-485D46DB121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3837" y="1190127"/>
            <a:ext cx="1110985" cy="297610"/>
          </a:xfrm>
          <a:prstGeom prst="rect">
            <a:avLst/>
          </a:prstGeom>
        </p:spPr>
      </p:pic>
      <p:pic>
        <p:nvPicPr>
          <p:cNvPr id="28" name="TexTeXPicture" descr="&lt;?xml version=&quot;1.0&quot; encoding=&quot;utf-16&quot;?&gt;&#10;&lt;TeXTeX&gt;&#10;  &lt;preamble&gt;\documentclass{jarticle}&#10;\usepackage{amsmath,amssymb}&#10;\usepackage{bm}&#10;\pagestyle{empty}&lt;/preamble&gt;&#10;  &lt;body&gt;\begin{align*} &#10;Q=2&#10;\end{align*}&lt;/body&gt;&#10;  &lt;fcolor&gt;FF000000&lt;/fcolor&gt;&#10;  &lt;bcolor&gt;FFFFFFFF&lt;/bcolor&gt;&#10;  &lt;transparent&gt;True&lt;/transparent&gt;&#10;  &lt;resolution&gt;1800&lt;/resolution&gt;&#10;  &lt;imageh&gt;221&lt;/imageh&gt;&#10;  &lt;imagew&gt;629&lt;/imagew&gt;&#10;  &lt;scale&gt;50&lt;/scale&gt;&#10;  &lt;cursor&gt;19&lt;/cursor&gt;&#10;&lt;/TeXTeX&gt;">
            <a:extLst>
              <a:ext uri="{FF2B5EF4-FFF2-40B4-BE49-F238E27FC236}">
                <a16:creationId xmlns:a16="http://schemas.microsoft.com/office/drawing/2014/main" id="{5416CD52-F989-439F-BFC9-4F6B49E797F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690" y="1190127"/>
            <a:ext cx="847042" cy="297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0246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880BD112-6387-492A-ABE6-207DF1B31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まとめ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BA0ADE5F-7091-4A6E-8F7B-2BDB5683997E}"/>
                  </a:ext>
                </a:extLst>
              </p:cNvPr>
              <p:cNvSpPr txBox="1"/>
              <p:nvPr/>
            </p:nvSpPr>
            <p:spPr>
              <a:xfrm>
                <a:off x="499960" y="1302527"/>
                <a:ext cx="11175099" cy="27037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l">
                  <a:buClr>
                    <a:srgbClr val="88816E"/>
                  </a:buClr>
                  <a:buFont typeface="Wingdings" panose="05000000000000000000" pitchFamily="2" charset="2"/>
                  <a:buChar char="p"/>
                </a:pPr>
                <a:r>
                  <a:rPr lang="ja-JP" altLang="en-US" sz="2400" dirty="0"/>
                  <a:t>トポロジカル電荷密度の局所空間構造を探索する</a:t>
                </a:r>
                <a:r>
                  <a:rPr kumimoji="1" lang="ja-JP" altLang="en-US" sz="2400" dirty="0"/>
                  <a:t>畳み込み</a:t>
                </a:r>
                <a:r>
                  <a:rPr kumimoji="1" lang="en-US" altLang="ja-JP" sz="2400" dirty="0"/>
                  <a:t>NN</a:t>
                </a:r>
                <a:r>
                  <a:rPr kumimoji="1" lang="ja-JP" altLang="en-US" sz="2400" dirty="0"/>
                  <a:t>模型の開発</a:t>
                </a:r>
                <a:endParaRPr kumimoji="1" lang="en-US" altLang="ja-JP" sz="2400" dirty="0"/>
              </a:p>
              <a:p>
                <a:pPr marL="800100" lvl="1" indent="-342900">
                  <a:buClr>
                    <a:srgbClr val="88816E"/>
                  </a:buClr>
                  <a:buFont typeface="Wingdings" panose="05000000000000000000" pitchFamily="2" charset="2"/>
                  <a:buChar char="p"/>
                </a:pPr>
                <a:r>
                  <a:rPr lang="ja-JP" altLang="en-US" sz="2400" dirty="0"/>
                  <a:t>電荷密度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  <m:d>
                      <m:dPr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kumimoji="1" lang="ja-JP" altLang="en-US" sz="2400" dirty="0"/>
                  <a:t>を入力、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i="1" dirty="0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kumimoji="1" lang="en-US" altLang="ja-JP" sz="24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kumimoji="1" lang="en-US" altLang="ja-JP" sz="2400" b="0" i="1" dirty="0" smtClean="0">
                            <a:latin typeface="Cambria Math" panose="02040503050406030204" pitchFamily="18" charset="0"/>
                          </a:rPr>
                          <m:t>=4</m:t>
                        </m:r>
                      </m:sub>
                    </m:sSub>
                  </m:oMath>
                </a14:m>
                <a:r>
                  <a:rPr kumimoji="1" lang="ja-JP" altLang="en-US" sz="2400" dirty="0"/>
                  <a:t>を教師データとした教師付き学習</a:t>
                </a:r>
                <a:endParaRPr kumimoji="1" lang="en-US" altLang="ja-JP" sz="2400" dirty="0"/>
              </a:p>
              <a:p>
                <a:pPr marL="800100" lvl="1" indent="-342900">
                  <a:buClr>
                    <a:srgbClr val="88816E"/>
                  </a:buClr>
                  <a:buFont typeface="Wingdings" panose="05000000000000000000" pitchFamily="2" charset="2"/>
                  <a:buChar char="p"/>
                </a:pPr>
                <a:r>
                  <a:rPr lang="en-US" altLang="ja-JP" sz="2400" dirty="0"/>
                  <a:t>SU(3)</a:t>
                </a:r>
                <a:r>
                  <a:rPr lang="ja-JP" altLang="en-US" sz="2400" dirty="0"/>
                  <a:t>有限温度配位</a:t>
                </a:r>
                <a:endParaRPr lang="en-US" altLang="ja-JP" sz="2400" dirty="0"/>
              </a:p>
              <a:p>
                <a:pPr marL="800100" lvl="1" indent="-342900">
                  <a:buClr>
                    <a:srgbClr val="88816E"/>
                  </a:buClr>
                  <a:buFont typeface="Wingdings" panose="05000000000000000000" pitchFamily="2" charset="2"/>
                  <a:buChar char="p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  <m:d>
                      <m:dPr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ja-JP" altLang="en-US" sz="2400" dirty="0"/>
                  <a:t>からの期待値削除</a:t>
                </a:r>
                <a:endParaRPr lang="en-US" altLang="ja-JP" sz="2400" dirty="0"/>
              </a:p>
              <a:p>
                <a:pPr marL="800100" lvl="1" indent="-342900">
                  <a:buClr>
                    <a:srgbClr val="88816E"/>
                  </a:buClr>
                  <a:buFont typeface="Wingdings" panose="05000000000000000000" pitchFamily="2" charset="2"/>
                  <a:buChar char="p"/>
                </a:pPr>
                <a:endParaRPr kumimoji="1" lang="en-US" altLang="ja-JP" sz="2400" dirty="0"/>
              </a:p>
              <a:p>
                <a:pPr marL="342900" indent="-342900">
                  <a:buClr>
                    <a:srgbClr val="88816E"/>
                  </a:buClr>
                  <a:buFont typeface="Wingdings" panose="05000000000000000000" pitchFamily="2" charset="2"/>
                  <a:buChar char="p"/>
                </a:pPr>
                <a:r>
                  <a:rPr lang="ja-JP" altLang="en-US" sz="2400" dirty="0"/>
                  <a:t>正答率は空間次元の増加、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kumimoji="1" lang="ja-JP" altLang="en-US" sz="2400" dirty="0"/>
                  <a:t>方向多チャンネル化によって上昇</a:t>
                </a:r>
                <a:endParaRPr kumimoji="1" lang="en-US" altLang="ja-JP" sz="2400" dirty="0"/>
              </a:p>
              <a:p>
                <a:pPr marL="342900" indent="-342900">
                  <a:buClr>
                    <a:srgbClr val="88816E"/>
                  </a:buClr>
                  <a:buFont typeface="Wingdings" panose="05000000000000000000" pitchFamily="2" charset="2"/>
                  <a:buChar char="p"/>
                </a:pPr>
                <a:r>
                  <a:rPr kumimoji="1" lang="en-US" altLang="ja-JP" sz="2400" dirty="0">
                    <a:sym typeface="Wingdings" panose="05000000000000000000" pitchFamily="2" charset="2"/>
                  </a:rPr>
                  <a:t></a:t>
                </a:r>
                <a:r>
                  <a:rPr lang="en-US" altLang="ja-JP" sz="2400" dirty="0">
                    <a:sym typeface="Wingdings" panose="05000000000000000000" pitchFamily="2" charset="2"/>
                  </a:rPr>
                  <a:t>4(+1)</a:t>
                </a:r>
                <a:r>
                  <a:rPr kumimoji="1" lang="ja-JP" altLang="en-US" sz="2400" dirty="0">
                    <a:sym typeface="Wingdings" panose="05000000000000000000" pitchFamily="2" charset="2"/>
                  </a:rPr>
                  <a:t>次元空間の情報を使ったトポロジカル構造の認識に成功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BA0ADE5F-7091-4A6E-8F7B-2BDB568399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960" y="1302527"/>
                <a:ext cx="11175099" cy="2703753"/>
              </a:xfrm>
              <a:prstGeom prst="rect">
                <a:avLst/>
              </a:prstGeom>
              <a:blipFill>
                <a:blip r:embed="rId2"/>
                <a:stretch>
                  <a:fillRect l="-709" t="-2032" b="-541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A6C2DF1-5E07-4AE2-9704-1060046457C7}"/>
              </a:ext>
            </a:extLst>
          </p:cNvPr>
          <p:cNvSpPr txBox="1"/>
          <p:nvPr/>
        </p:nvSpPr>
        <p:spPr>
          <a:xfrm>
            <a:off x="499960" y="4498847"/>
            <a:ext cx="6885218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Clr>
                <a:srgbClr val="88816E"/>
              </a:buClr>
            </a:pPr>
            <a:r>
              <a:rPr kumimoji="1" lang="ja-JP" altLang="en-US" sz="3200" b="1" dirty="0">
                <a:solidFill>
                  <a:srgbClr val="9D6B74"/>
                </a:solidFill>
              </a:rPr>
              <a:t>展望</a:t>
            </a:r>
            <a:endParaRPr kumimoji="1" lang="en-US" altLang="ja-JP" sz="3200" b="1" dirty="0">
              <a:solidFill>
                <a:srgbClr val="9D6B74"/>
              </a:solidFill>
            </a:endParaRPr>
          </a:p>
          <a:p>
            <a:pPr marL="342900" indent="-342900">
              <a:buClr>
                <a:srgbClr val="88816E"/>
              </a:buClr>
              <a:buFont typeface="Wingdings" panose="05000000000000000000" pitchFamily="2" charset="2"/>
              <a:buChar char="p"/>
            </a:pPr>
            <a:r>
              <a:rPr lang="ja-JP" altLang="en-US" sz="2400" dirty="0"/>
              <a:t>より具体的な情報の抽出（位置、形状、</a:t>
            </a:r>
            <a:r>
              <a:rPr lang="en-US" altLang="ja-JP" sz="2400" dirty="0"/>
              <a:t>etc.</a:t>
            </a:r>
            <a:r>
              <a:rPr lang="ja-JP" altLang="en-US" sz="2400" dirty="0"/>
              <a:t>）</a:t>
            </a:r>
            <a:endParaRPr lang="en-US" altLang="ja-JP" sz="2400" dirty="0"/>
          </a:p>
          <a:p>
            <a:pPr marL="342900" indent="-342900" algn="l">
              <a:buClr>
                <a:srgbClr val="88816E"/>
              </a:buClr>
              <a:buFont typeface="Wingdings" panose="05000000000000000000" pitchFamily="2" charset="2"/>
              <a:buChar char="p"/>
            </a:pPr>
            <a:r>
              <a:rPr lang="ja-JP" altLang="en-US" sz="2400" dirty="0"/>
              <a:t>真空配位は同様に解析可能か？</a:t>
            </a:r>
            <a:endParaRPr lang="en-US" altLang="ja-JP" sz="2400" dirty="0"/>
          </a:p>
          <a:p>
            <a:pPr marL="800100" lvl="1" indent="-342900">
              <a:buClr>
                <a:srgbClr val="88816E"/>
              </a:buClr>
              <a:buFont typeface="Wingdings" panose="05000000000000000000" pitchFamily="2" charset="2"/>
              <a:buChar char="p"/>
            </a:pPr>
            <a:r>
              <a:rPr lang="ja-JP" altLang="en-US" sz="2400" dirty="0"/>
              <a:t>真空のトポロジカル構造の理解へ</a:t>
            </a:r>
            <a:endParaRPr lang="en-US" altLang="ja-JP" sz="2400" dirty="0"/>
          </a:p>
          <a:p>
            <a:pPr marL="342900" indent="-342900" algn="l">
              <a:buClr>
                <a:srgbClr val="88816E"/>
              </a:buClr>
              <a:buFont typeface="Wingdings" panose="05000000000000000000" pitchFamily="2" charset="2"/>
              <a:buChar char="p"/>
            </a:pPr>
            <a:r>
              <a:rPr kumimoji="1" lang="ja-JP" altLang="en-US" sz="2400" dirty="0"/>
              <a:t>その他数値解析への応用</a:t>
            </a:r>
          </a:p>
        </p:txBody>
      </p:sp>
    </p:spTree>
    <p:extLst>
      <p:ext uri="{BB962C8B-B14F-4D97-AF65-F5344CB8AC3E}">
        <p14:creationId xmlns:p14="http://schemas.microsoft.com/office/powerpoint/2010/main" val="1333827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四角形: 角を丸くする 16">
            <a:extLst>
              <a:ext uri="{FF2B5EF4-FFF2-40B4-BE49-F238E27FC236}">
                <a16:creationId xmlns:a16="http://schemas.microsoft.com/office/drawing/2014/main" id="{C1FBD41D-01BC-4C84-AB75-ECE51CD91D0D}"/>
              </a:ext>
            </a:extLst>
          </p:cNvPr>
          <p:cNvSpPr/>
          <p:nvPr/>
        </p:nvSpPr>
        <p:spPr>
          <a:xfrm>
            <a:off x="1128208" y="1249270"/>
            <a:ext cx="4125197" cy="2354436"/>
          </a:xfrm>
          <a:prstGeom prst="roundRect">
            <a:avLst/>
          </a:prstGeom>
          <a:solidFill>
            <a:srgbClr val="C2A0A1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Topological Charge</a:t>
            </a:r>
            <a:r>
              <a:rPr kumimoji="1" lang="ja-JP" altLang="en-US" dirty="0"/>
              <a:t> </a:t>
            </a:r>
            <a:r>
              <a:rPr kumimoji="1" lang="en-US" altLang="ja-JP" dirty="0"/>
              <a:t>in YM theory</a:t>
            </a:r>
            <a:endParaRPr kumimoji="1" lang="ja-JP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BE4E4B3B-3DA6-424E-A563-78C6C9326F10}"/>
                  </a:ext>
                </a:extLst>
              </p:cNvPr>
              <p:cNvSpPr txBox="1"/>
              <p:nvPr/>
            </p:nvSpPr>
            <p:spPr>
              <a:xfrm>
                <a:off x="1055208" y="4558206"/>
                <a:ext cx="4550413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 algn="l">
                  <a:buClr>
                    <a:srgbClr val="88816E"/>
                  </a:buClr>
                  <a:buFont typeface="Wingdings" panose="05000000000000000000" pitchFamily="2" charset="2"/>
                  <a:buChar char="p"/>
                </a:pPr>
                <a:r>
                  <a:rPr lang="en-US" altLang="ja-JP" sz="2400" dirty="0"/>
                  <a:t>Instantons</a:t>
                </a:r>
                <a:endParaRPr kumimoji="1" lang="en-US" altLang="ja-JP" sz="2400" b="0" i="1" dirty="0">
                  <a:latin typeface="Cambria Math" panose="02040503050406030204" pitchFamily="18" charset="0"/>
                </a:endParaRPr>
              </a:p>
              <a:p>
                <a:pPr marL="342900" indent="-342900" algn="l">
                  <a:buClr>
                    <a:srgbClr val="88816E"/>
                  </a:buClr>
                  <a:buFont typeface="Wingdings" panose="05000000000000000000" pitchFamily="2" charset="2"/>
                  <a:buChar char="p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kumimoji="1" lang="ja-JP" altLang="en-US" sz="2400" dirty="0"/>
                  <a:t> </a:t>
                </a:r>
                <a:r>
                  <a:rPr kumimoji="1" lang="en-US" altLang="ja-JP" sz="2400" dirty="0"/>
                  <a:t>anomaly</a:t>
                </a:r>
              </a:p>
              <a:p>
                <a:pPr marL="342900" indent="-342900" algn="l">
                  <a:buClr>
                    <a:srgbClr val="88816E"/>
                  </a:buClr>
                  <a:buFont typeface="Wingdings" panose="05000000000000000000" pitchFamily="2" charset="2"/>
                  <a:buChar char="p"/>
                </a:pPr>
                <a:r>
                  <a:rPr lang="en-US" altLang="ja-JP" sz="2400" dirty="0"/>
                  <a:t>Axion</a:t>
                </a:r>
                <a:r>
                  <a:rPr lang="ja-JP" altLang="en-US" sz="2400" dirty="0"/>
                  <a:t> </a:t>
                </a:r>
                <a:r>
                  <a:rPr lang="en-US" altLang="ja-JP" sz="2400" dirty="0"/>
                  <a:t>for cosmology</a:t>
                </a:r>
              </a:p>
              <a:p>
                <a:pPr marL="342900" indent="-342900" algn="l">
                  <a:buClr>
                    <a:srgbClr val="88816E"/>
                  </a:buClr>
                  <a:buFont typeface="Wingdings" panose="05000000000000000000" pitchFamily="2" charset="2"/>
                  <a:buChar char="p"/>
                </a:pPr>
                <a:r>
                  <a:rPr kumimoji="1" lang="en-US" altLang="ja-JP" sz="2400" dirty="0" err="1"/>
                  <a:t>Toplogical</a:t>
                </a:r>
                <a:r>
                  <a:rPr kumimoji="1" lang="en-US" altLang="ja-JP" sz="2400" dirty="0"/>
                  <a:t> freezing in simulations</a:t>
                </a:r>
              </a:p>
            </p:txBody>
          </p:sp>
        </mc:Choice>
        <mc:Fallback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BE4E4B3B-3DA6-424E-A563-78C6C9326F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208" y="4558206"/>
                <a:ext cx="4550413" cy="1569660"/>
              </a:xfrm>
              <a:prstGeom prst="rect">
                <a:avLst/>
              </a:prstGeom>
              <a:blipFill>
                <a:blip r:embed="rId2"/>
                <a:stretch>
                  <a:fillRect l="-1740" t="-3113" r="-1339" b="-817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606433E4-85AB-4520-9BED-F8150D009062}"/>
              </a:ext>
            </a:extLst>
          </p:cNvPr>
          <p:cNvSpPr txBox="1"/>
          <p:nvPr/>
        </p:nvSpPr>
        <p:spPr>
          <a:xfrm>
            <a:off x="1055208" y="4010509"/>
            <a:ext cx="48329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663300"/>
              </a:buClr>
            </a:pPr>
            <a:r>
              <a:rPr kumimoji="1" lang="en-US" altLang="ja-JP" sz="3200" b="1" dirty="0">
                <a:solidFill>
                  <a:srgbClr val="9D6B74"/>
                </a:solidFill>
              </a:rPr>
              <a:t>Motivations &amp; Applications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77E314CA-1B19-4963-8D5C-0522448BF767}"/>
              </a:ext>
            </a:extLst>
          </p:cNvPr>
          <p:cNvSpPr txBox="1"/>
          <p:nvPr/>
        </p:nvSpPr>
        <p:spPr>
          <a:xfrm>
            <a:off x="3658691" y="2103063"/>
            <a:ext cx="13519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663300"/>
              </a:buClr>
            </a:pPr>
            <a:r>
              <a:rPr lang="ja-JP" altLang="en-US" sz="2400" dirty="0"/>
              <a:t>：</a:t>
            </a:r>
            <a:r>
              <a:rPr lang="en-US" altLang="ja-JP" sz="2400" dirty="0"/>
              <a:t>integer</a:t>
            </a:r>
            <a:endParaRPr kumimoji="1" lang="ja-JP" altLang="en-US" sz="2400" dirty="0"/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A472180C-87CB-467F-B601-0826D53C46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2845" y="4162486"/>
            <a:ext cx="3165534" cy="2358323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5BECE74D-8168-4A5A-A823-13CFCE7FCB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062" y="1656073"/>
            <a:ext cx="3160317" cy="2354436"/>
          </a:xfrm>
          <a:prstGeom prst="rect">
            <a:avLst/>
          </a:prstGeom>
        </p:spPr>
      </p:pic>
      <p:pic>
        <p:nvPicPr>
          <p:cNvPr id="22" name="TexTeXPicture" descr="&lt;?xml version=&quot;1.0&quot; encoding=&quot;utf-16&quot;?&gt;&#10;&lt;TeXTeX&gt;&#10;  &lt;preamble&gt;\documentclass{jarticle}&#10;\usepackage{amsmath}&#10;\pagestyle{empty}&lt;/preamble&gt;&#10;  &lt;body&gt;\begin{align*} &#10;\rho_q(x) = -\frac1{32\pi^2} {\rm tr} [F_{\mu\nu} \tilde{F}_{\mu\nu}]&#10;\end{align*}&lt;/body&gt;&#10;  &lt;fcolor&gt;FF000000&lt;/fcolor&gt;&#10;  &lt;bcolor&gt;FFFFFFFF&lt;/bcolor&gt;&#10;  &lt;transparent&gt;True&lt;/transparent&gt;&#10;  &lt;resolution&gt;1800&lt;/resolution&gt;&#10;  &lt;imageh&gt;506&lt;/imageh&gt;&#10;  &lt;imagew&gt;2779&lt;/imagew&gt;&#10;  &lt;scale&gt;50&lt;/scale&gt;&#10;  &lt;cursor&gt;21&lt;/cursor&gt;&#10;&lt;/TeXTeX&gt;">
            <a:extLst>
              <a:ext uri="{FF2B5EF4-FFF2-40B4-BE49-F238E27FC236}">
                <a16:creationId xmlns:a16="http://schemas.microsoft.com/office/drawing/2014/main" id="{FCECFC60-D237-467A-8B2F-BC658356B3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183" y="2729096"/>
            <a:ext cx="3394278" cy="618030"/>
          </a:xfrm>
          <a:prstGeom prst="rect">
            <a:avLst/>
          </a:prstGeom>
        </p:spPr>
      </p:pic>
      <p:pic>
        <p:nvPicPr>
          <p:cNvPr id="24" name="TexTeXPicture" descr="&lt;?xml version=&quot;1.0&quot; encoding=&quot;utf-16&quot;?&gt;&#10;&lt;TeXTeX&gt;&#10;  &lt;preamble&gt;\documentclass{jarticle}&#10;\usepackage{amsmath}&#10;\pagestyle{empty}&lt;/preamble&gt;&#10;  &lt;body&gt;\begin{align*} &#10;Q = \int d^4x \rho_q(x)&#10;\end{align*}&lt;/body&gt;&#10;  &lt;fcolor&gt;FF000000&lt;/fcolor&gt;&#10;  &lt;bcolor&gt;FFFFFFFF&lt;/bcolor&gt;&#10;  &lt;transparent&gt;True&lt;/transparent&gt;&#10;  &lt;resolution&gt;1800&lt;/resolution&gt;&#10;  &lt;imageh&gt;553&lt;/imageh&gt;&#10;  &lt;imagew&gt;1741&lt;/imagew&gt;&#10;  &lt;scale&gt;50&lt;/scale&gt;&#10;  &lt;cursor&gt;36&lt;/cursor&gt;&#10;&lt;/TeXTeX&gt;">
            <a:extLst>
              <a:ext uri="{FF2B5EF4-FFF2-40B4-BE49-F238E27FC236}">
                <a16:creationId xmlns:a16="http://schemas.microsoft.com/office/drawing/2014/main" id="{9F0F8C0D-B840-4DDD-8F33-2DFCAB2EC7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183" y="1967277"/>
            <a:ext cx="2122309" cy="67411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1C2050C5-90B9-48ED-926E-9708523246F9}"/>
                  </a:ext>
                </a:extLst>
              </p:cNvPr>
              <p:cNvSpPr txBox="1"/>
              <p:nvPr/>
            </p:nvSpPr>
            <p:spPr>
              <a:xfrm>
                <a:off x="7939420" y="1045882"/>
                <a:ext cx="2852384" cy="5564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buClr>
                    <a:srgbClr val="88816E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d>
                      <m:dPr>
                        <m:ctrlP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kumimoji="1" lang="ja-JP" altLang="en-US" sz="2800" dirty="0"/>
                  <a:t> </a:t>
                </a:r>
                <a:r>
                  <a:rPr kumimoji="1" lang="en-US" altLang="ja-JP" sz="2800" dirty="0"/>
                  <a:t>in SU(3) YM</a:t>
                </a:r>
                <a:endParaRPr kumimoji="1" lang="ja-JP" altLang="en-US" sz="2800" dirty="0"/>
              </a:p>
            </p:txBody>
          </p:sp>
        </mc:Choice>
        <mc:Fallback xmlns="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1C2050C5-90B9-48ED-926E-9708523246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9420" y="1045882"/>
                <a:ext cx="2852384" cy="556434"/>
              </a:xfrm>
              <a:prstGeom prst="rect">
                <a:avLst/>
              </a:prstGeom>
              <a:blipFill>
                <a:blip r:embed="rId7"/>
                <a:stretch>
                  <a:fillRect t="-12088" r="-3419" b="-2417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EA61E911-070B-49E1-BDC7-FF7E65B1AA8B}"/>
              </a:ext>
            </a:extLst>
          </p:cNvPr>
          <p:cNvSpPr txBox="1"/>
          <p:nvPr/>
        </p:nvSpPr>
        <p:spPr>
          <a:xfrm>
            <a:off x="1659906" y="1376164"/>
            <a:ext cx="30618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Clr>
                <a:srgbClr val="88816E"/>
              </a:buClr>
            </a:pPr>
            <a:r>
              <a:rPr lang="en-US" altLang="ja-JP" sz="2800" b="1" dirty="0">
                <a:solidFill>
                  <a:srgbClr val="9D6B74"/>
                </a:solidFill>
              </a:rPr>
              <a:t>Topological Charge</a:t>
            </a:r>
            <a:endParaRPr kumimoji="1" lang="ja-JP" altLang="en-US" sz="2800" b="1" dirty="0">
              <a:solidFill>
                <a:srgbClr val="9D6B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3413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図 143">
            <a:extLst>
              <a:ext uri="{FF2B5EF4-FFF2-40B4-BE49-F238E27FC236}">
                <a16:creationId xmlns:a16="http://schemas.microsoft.com/office/drawing/2014/main" id="{BD1ACE04-32FD-4BD2-86B4-D296EE242A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101" y="2194954"/>
            <a:ext cx="2500056" cy="1862542"/>
          </a:xfrm>
          <a:prstGeom prst="rect">
            <a:avLst/>
          </a:prstGeom>
        </p:spPr>
      </p:pic>
      <p:sp>
        <p:nvSpPr>
          <p:cNvPr id="127" name="右矢印 128">
            <a:extLst>
              <a:ext uri="{FF2B5EF4-FFF2-40B4-BE49-F238E27FC236}">
                <a16:creationId xmlns:a16="http://schemas.microsoft.com/office/drawing/2014/main" id="{1AA0D534-3B37-471D-A95B-EED6BB03A872}"/>
              </a:ext>
            </a:extLst>
          </p:cNvPr>
          <p:cNvSpPr/>
          <p:nvPr/>
        </p:nvSpPr>
        <p:spPr>
          <a:xfrm>
            <a:off x="4139604" y="2319548"/>
            <a:ext cx="885891" cy="1613355"/>
          </a:xfrm>
          <a:prstGeom prst="rightArrow">
            <a:avLst/>
          </a:prstGeom>
          <a:gradFill flip="none" rotWithShape="1">
            <a:gsLst>
              <a:gs pos="0">
                <a:srgbClr val="9D6B74">
                  <a:alpha val="40000"/>
                </a:srgbClr>
              </a:gs>
              <a:gs pos="100000">
                <a:srgbClr val="9D6B74"/>
              </a:gs>
            </a:gsLst>
            <a:lin ang="0" scaled="1"/>
            <a:tileRect/>
          </a:gradFill>
          <a:ln w="381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/>
              <a:ea typeface="HG明朝B" panose="02020809000000000000" pitchFamily="17" charset="-128"/>
              <a:cs typeface="+mn-cs"/>
            </a:endParaRPr>
          </a:p>
        </p:txBody>
      </p:sp>
      <p:sp>
        <p:nvSpPr>
          <p:cNvPr id="143" name="四角形: 角を丸くする 142">
            <a:extLst>
              <a:ext uri="{FF2B5EF4-FFF2-40B4-BE49-F238E27FC236}">
                <a16:creationId xmlns:a16="http://schemas.microsoft.com/office/drawing/2014/main" id="{1C230E97-F61D-46DF-B670-65E7DCCE34E6}"/>
              </a:ext>
            </a:extLst>
          </p:cNvPr>
          <p:cNvSpPr/>
          <p:nvPr/>
        </p:nvSpPr>
        <p:spPr>
          <a:xfrm>
            <a:off x="5055772" y="5742433"/>
            <a:ext cx="6882965" cy="1068128"/>
          </a:xfrm>
          <a:prstGeom prst="roundRect">
            <a:avLst>
              <a:gd name="adj" fmla="val 20147"/>
            </a:avLst>
          </a:prstGeom>
          <a:solidFill>
            <a:srgbClr val="C2A0A1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タイトル 2">
                <a:extLst>
                  <a:ext uri="{FF2B5EF4-FFF2-40B4-BE49-F238E27FC236}">
                    <a16:creationId xmlns:a16="http://schemas.microsoft.com/office/drawing/2014/main" id="{01AC453F-0100-4A72-A76D-D573B250957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ja-JP" dirty="0"/>
                  <a:t>Machine Learning for measuring </a:t>
                </a:r>
                <a14:m>
                  <m:oMath xmlns:m="http://schemas.openxmlformats.org/officeDocument/2006/math">
                    <m:r>
                      <a:rPr lang="en-US" altLang="ja-JP" i="1" dirty="0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endParaRPr kumimoji="1" lang="ja-JP" altLang="en-US" dirty="0"/>
              </a:p>
            </p:txBody>
          </p:sp>
        </mc:Choice>
        <mc:Fallback>
          <p:sp>
            <p:nvSpPr>
              <p:cNvPr id="3" name="タイトル 2">
                <a:extLst>
                  <a:ext uri="{FF2B5EF4-FFF2-40B4-BE49-F238E27FC236}">
                    <a16:creationId xmlns:a16="http://schemas.microsoft.com/office/drawing/2014/main" id="{01AC453F-0100-4A72-A76D-D573B25095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1739" t="-2920" b="-1240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1" name="楕円 120">
            <a:extLst>
              <a:ext uri="{FF2B5EF4-FFF2-40B4-BE49-F238E27FC236}">
                <a16:creationId xmlns:a16="http://schemas.microsoft.com/office/drawing/2014/main" id="{9A9DB45E-1E86-4A18-A958-7710CEA0658E}"/>
              </a:ext>
            </a:extLst>
          </p:cNvPr>
          <p:cNvSpPr>
            <a:spLocks noChangeAspect="1"/>
          </p:cNvSpPr>
          <p:nvPr/>
        </p:nvSpPr>
        <p:spPr>
          <a:xfrm>
            <a:off x="9645396" y="2466280"/>
            <a:ext cx="1260000" cy="1260000"/>
          </a:xfrm>
          <a:prstGeom prst="ellipse">
            <a:avLst/>
          </a:prstGeom>
          <a:solidFill>
            <a:srgbClr val="88816E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6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/>
                <a:ea typeface="HG明朝B" panose="02020809000000000000" pitchFamily="17" charset="-128"/>
                <a:cs typeface="+mn-cs"/>
              </a:rPr>
              <a:t>Q</a:t>
            </a:r>
            <a:endParaRPr kumimoji="0" lang="ja-JP" altLang="en-US" sz="6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/>
              <a:ea typeface="HG明朝B" panose="02020809000000000000" pitchFamily="17" charset="-128"/>
              <a:cs typeface="+mn-cs"/>
            </a:endParaRPr>
          </a:p>
        </p:txBody>
      </p:sp>
      <p:sp>
        <p:nvSpPr>
          <p:cNvPr id="125" name="テキスト ボックス 124">
            <a:extLst>
              <a:ext uri="{FF2B5EF4-FFF2-40B4-BE49-F238E27FC236}">
                <a16:creationId xmlns:a16="http://schemas.microsoft.com/office/drawing/2014/main" id="{CA42EAD1-1B9D-4664-970A-7F11B025A0B0}"/>
              </a:ext>
            </a:extLst>
          </p:cNvPr>
          <p:cNvSpPr txBox="1"/>
          <p:nvPr/>
        </p:nvSpPr>
        <p:spPr>
          <a:xfrm>
            <a:off x="9447605" y="3716321"/>
            <a:ext cx="16555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b="1" dirty="0">
                <a:solidFill>
                  <a:srgbClr val="B23D6A"/>
                </a:solidFill>
              </a:rPr>
              <a:t>Topological</a:t>
            </a:r>
          </a:p>
          <a:p>
            <a:pPr algn="ctr"/>
            <a:r>
              <a:rPr lang="en-US" altLang="ja-JP" sz="2400" b="1" dirty="0">
                <a:solidFill>
                  <a:srgbClr val="B23D6A"/>
                </a:solidFill>
              </a:rPr>
              <a:t>charge</a:t>
            </a:r>
            <a:endParaRPr kumimoji="1" lang="ja-JP" altLang="en-US" sz="2400" b="1" dirty="0">
              <a:solidFill>
                <a:srgbClr val="B23D6A"/>
              </a:solidFill>
            </a:endParaRPr>
          </a:p>
        </p:txBody>
      </p:sp>
      <p:sp>
        <p:nvSpPr>
          <p:cNvPr id="128" name="テキスト ボックス 127">
            <a:extLst>
              <a:ext uri="{FF2B5EF4-FFF2-40B4-BE49-F238E27FC236}">
                <a16:creationId xmlns:a16="http://schemas.microsoft.com/office/drawing/2014/main" id="{D693C519-7B0D-45F0-BDA1-B2909B8C2468}"/>
              </a:ext>
            </a:extLst>
          </p:cNvPr>
          <p:cNvSpPr txBox="1"/>
          <p:nvPr/>
        </p:nvSpPr>
        <p:spPr>
          <a:xfrm>
            <a:off x="943646" y="4117321"/>
            <a:ext cx="36649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b="1" dirty="0">
                <a:solidFill>
                  <a:srgbClr val="B23D6A"/>
                </a:solidFill>
              </a:rPr>
              <a:t>Observable on gauge conf.</a:t>
            </a:r>
            <a:endParaRPr kumimoji="1" lang="ja-JP" altLang="en-US" sz="2400" b="1" dirty="0">
              <a:solidFill>
                <a:srgbClr val="B23D6A"/>
              </a:solidFill>
            </a:endParaRPr>
          </a:p>
        </p:txBody>
      </p:sp>
      <p:sp>
        <p:nvSpPr>
          <p:cNvPr id="129" name="テキスト ボックス 128">
            <a:extLst>
              <a:ext uri="{FF2B5EF4-FFF2-40B4-BE49-F238E27FC236}">
                <a16:creationId xmlns:a16="http://schemas.microsoft.com/office/drawing/2014/main" id="{76B1285D-98FE-4C3F-A961-D5EFA4918117}"/>
              </a:ext>
            </a:extLst>
          </p:cNvPr>
          <p:cNvSpPr txBox="1"/>
          <p:nvPr/>
        </p:nvSpPr>
        <p:spPr>
          <a:xfrm>
            <a:off x="2281664" y="1589478"/>
            <a:ext cx="9428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800" b="1" dirty="0"/>
              <a:t>Input</a:t>
            </a:r>
            <a:endParaRPr kumimoji="1" lang="ja-JP" altLang="en-US" sz="2800" b="1" dirty="0"/>
          </a:p>
        </p:txBody>
      </p:sp>
      <p:sp>
        <p:nvSpPr>
          <p:cNvPr id="130" name="テキスト ボックス 129">
            <a:extLst>
              <a:ext uri="{FF2B5EF4-FFF2-40B4-BE49-F238E27FC236}">
                <a16:creationId xmlns:a16="http://schemas.microsoft.com/office/drawing/2014/main" id="{46777576-FFC7-4C9D-9A4C-89F3440B0687}"/>
              </a:ext>
            </a:extLst>
          </p:cNvPr>
          <p:cNvSpPr txBox="1"/>
          <p:nvPr/>
        </p:nvSpPr>
        <p:spPr>
          <a:xfrm>
            <a:off x="9670902" y="1651785"/>
            <a:ext cx="12089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b="1" dirty="0"/>
              <a:t>Output</a:t>
            </a:r>
            <a:endParaRPr kumimoji="1" lang="ja-JP" altLang="en-US" sz="2800" b="1" dirty="0"/>
          </a:p>
        </p:txBody>
      </p:sp>
      <p:sp>
        <p:nvSpPr>
          <p:cNvPr id="133" name="テキスト ボックス 132">
            <a:extLst>
              <a:ext uri="{FF2B5EF4-FFF2-40B4-BE49-F238E27FC236}">
                <a16:creationId xmlns:a16="http://schemas.microsoft.com/office/drawing/2014/main" id="{5A34C8AE-300A-4E9D-8BC0-BCDD8ACB1F57}"/>
              </a:ext>
            </a:extLst>
          </p:cNvPr>
          <p:cNvSpPr txBox="1"/>
          <p:nvPr/>
        </p:nvSpPr>
        <p:spPr>
          <a:xfrm>
            <a:off x="7839975" y="926094"/>
            <a:ext cx="43520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Matsumoto, MK, Kohno, PTEP2021</a:t>
            </a:r>
            <a:endParaRPr kumimoji="1" lang="ja-JP" altLang="en-US" sz="2400" dirty="0"/>
          </a:p>
        </p:txBody>
      </p:sp>
      <p:grpSp>
        <p:nvGrpSpPr>
          <p:cNvPr id="154" name="グループ化 153">
            <a:extLst>
              <a:ext uri="{FF2B5EF4-FFF2-40B4-BE49-F238E27FC236}">
                <a16:creationId xmlns:a16="http://schemas.microsoft.com/office/drawing/2014/main" id="{EDA96612-C495-4407-AC4C-B2BD2C1D7378}"/>
              </a:ext>
            </a:extLst>
          </p:cNvPr>
          <p:cNvGrpSpPr/>
          <p:nvPr/>
        </p:nvGrpSpPr>
        <p:grpSpPr>
          <a:xfrm>
            <a:off x="8804007" y="4828940"/>
            <a:ext cx="2101389" cy="573535"/>
            <a:chOff x="8804007" y="4828940"/>
            <a:chExt cx="2101389" cy="573535"/>
          </a:xfrm>
        </p:grpSpPr>
        <p:sp>
          <p:nvSpPr>
            <p:cNvPr id="150" name="角丸四角形 5">
              <a:extLst>
                <a:ext uri="{FF2B5EF4-FFF2-40B4-BE49-F238E27FC236}">
                  <a16:creationId xmlns:a16="http://schemas.microsoft.com/office/drawing/2014/main" id="{58E0303E-67C3-407F-8F21-C252472E66E2}"/>
                </a:ext>
              </a:extLst>
            </p:cNvPr>
            <p:cNvSpPr/>
            <p:nvPr/>
          </p:nvSpPr>
          <p:spPr>
            <a:xfrm>
              <a:off x="8804007" y="4828940"/>
              <a:ext cx="2101389" cy="573535"/>
            </a:xfrm>
            <a:prstGeom prst="wedgeRoundRectCallout">
              <a:avLst>
                <a:gd name="adj1" fmla="val 20484"/>
                <a:gd name="adj2" fmla="val -95642"/>
                <a:gd name="adj3" fmla="val 16667"/>
              </a:avLst>
            </a:prstGeom>
            <a:solidFill>
              <a:srgbClr val="B23D6A">
                <a:alpha val="85000"/>
              </a:srgbClr>
            </a:soli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0" name="テキスト ボックス 139">
                  <a:extLst>
                    <a:ext uri="{FF2B5EF4-FFF2-40B4-BE49-F238E27FC236}">
                      <a16:creationId xmlns:a16="http://schemas.microsoft.com/office/drawing/2014/main" id="{DEBE83FA-C990-4B72-9529-96B47CCB314D}"/>
                    </a:ext>
                  </a:extLst>
                </p:cNvPr>
                <p:cNvSpPr txBox="1"/>
                <p:nvPr/>
              </p:nvSpPr>
              <p:spPr>
                <a:xfrm>
                  <a:off x="8904921" y="4888694"/>
                  <a:ext cx="1899559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altLang="ja-JP" sz="22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</m:oMath>
                  </a14:m>
                  <a:r>
                    <a:rPr kumimoji="1" lang="ja-JP" altLang="en-US" sz="2200" b="0" dirty="0">
                      <a:solidFill>
                        <a:schemeClr val="bg1"/>
                      </a:solidFill>
                    </a:rPr>
                    <a:t> </a:t>
                  </a:r>
                  <a:r>
                    <a:rPr kumimoji="1" lang="en-US" altLang="ja-JP" sz="2200" b="0" dirty="0">
                      <a:solidFill>
                        <a:schemeClr val="bg1"/>
                      </a:solidFill>
                    </a:rPr>
                    <a:t>@ </a:t>
                  </a:r>
                  <a14:m>
                    <m:oMath xmlns:m="http://schemas.openxmlformats.org/officeDocument/2006/math">
                      <m:r>
                        <a:rPr kumimoji="1" lang="en-US" altLang="ja-JP" sz="2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kumimoji="1" lang="en-US" altLang="ja-JP" sz="2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sSup>
                        <m:sSupPr>
                          <m:ctrlPr>
                            <a:rPr kumimoji="1" lang="en-US" altLang="ja-JP" sz="2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kumimoji="1" lang="en-US" altLang="ja-JP" sz="2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ja-JP" sz="2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=4</m:t>
                      </m:r>
                    </m:oMath>
                  </a14:m>
                  <a:endParaRPr kumimoji="1" lang="ja-JP" altLang="en-US" sz="22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40" name="テキスト ボックス 139">
                  <a:extLst>
                    <a:ext uri="{FF2B5EF4-FFF2-40B4-BE49-F238E27FC236}">
                      <a16:creationId xmlns:a16="http://schemas.microsoft.com/office/drawing/2014/main" id="{DEBE83FA-C990-4B72-9529-96B47CCB314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04921" y="4888694"/>
                  <a:ext cx="1899559" cy="430887"/>
                </a:xfrm>
                <a:prstGeom prst="rect">
                  <a:avLst/>
                </a:prstGeom>
                <a:blipFill>
                  <a:blip r:embed="rId4"/>
                  <a:stretch>
                    <a:fillRect l="-1929" t="-8451" b="-28169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3" name="グループ化 152">
            <a:extLst>
              <a:ext uri="{FF2B5EF4-FFF2-40B4-BE49-F238E27FC236}">
                <a16:creationId xmlns:a16="http://schemas.microsoft.com/office/drawing/2014/main" id="{B057FD21-941F-487D-8422-3F7DBB5CD88A}"/>
              </a:ext>
            </a:extLst>
          </p:cNvPr>
          <p:cNvGrpSpPr/>
          <p:nvPr/>
        </p:nvGrpSpPr>
        <p:grpSpPr>
          <a:xfrm>
            <a:off x="711511" y="4828940"/>
            <a:ext cx="4129233" cy="839890"/>
            <a:chOff x="837136" y="4817729"/>
            <a:chExt cx="4129233" cy="839890"/>
          </a:xfrm>
        </p:grpSpPr>
        <p:sp>
          <p:nvSpPr>
            <p:cNvPr id="152" name="角丸四角形 5">
              <a:extLst>
                <a:ext uri="{FF2B5EF4-FFF2-40B4-BE49-F238E27FC236}">
                  <a16:creationId xmlns:a16="http://schemas.microsoft.com/office/drawing/2014/main" id="{95F411C2-7828-458E-A8D5-D37C774DE75F}"/>
                </a:ext>
              </a:extLst>
            </p:cNvPr>
            <p:cNvSpPr/>
            <p:nvPr/>
          </p:nvSpPr>
          <p:spPr>
            <a:xfrm>
              <a:off x="837136" y="4817729"/>
              <a:ext cx="4129233" cy="837645"/>
            </a:xfrm>
            <a:prstGeom prst="wedgeRoundRectCallout">
              <a:avLst>
                <a:gd name="adj1" fmla="val -20941"/>
                <a:gd name="adj2" fmla="val -95642"/>
                <a:gd name="adj3" fmla="val 16667"/>
              </a:avLst>
            </a:prstGeom>
            <a:solidFill>
              <a:srgbClr val="B23D6A">
                <a:alpha val="85000"/>
              </a:srgbClr>
            </a:soli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41" name="テキスト ボックス 140">
                  <a:extLst>
                    <a:ext uri="{FF2B5EF4-FFF2-40B4-BE49-F238E27FC236}">
                      <a16:creationId xmlns:a16="http://schemas.microsoft.com/office/drawing/2014/main" id="{6B89E05F-B6B5-4171-816B-18229F508672}"/>
                    </a:ext>
                  </a:extLst>
                </p:cNvPr>
                <p:cNvSpPr txBox="1"/>
                <p:nvPr/>
              </p:nvSpPr>
              <p:spPr>
                <a:xfrm>
                  <a:off x="1542815" y="4862080"/>
                  <a:ext cx="2678041" cy="79553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altLang="ja-JP" sz="2200" dirty="0">
                      <a:solidFill>
                        <a:schemeClr val="bg1"/>
                      </a:solidFill>
                    </a:rPr>
                    <a:t>Topological charge on</a:t>
                  </a:r>
                </a:p>
                <a:p>
                  <a:pPr algn="ctr"/>
                  <a:r>
                    <a:rPr lang="en-US" altLang="ja-JP" sz="2200" b="0" dirty="0">
                      <a:solidFill>
                        <a:schemeClr val="bg1"/>
                      </a:solidFill>
                    </a:rPr>
                    <a:t>flowed field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ja-JP" sz="2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altLang="ja-JP" sz="2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r>
                        <a:rPr lang="en-US" altLang="ja-JP" sz="2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ja-JP" sz="2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ja-JP" sz="2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ja-JP" sz="2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ja-JP" sz="2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endParaRPr kumimoji="1" lang="ja-JP" altLang="en-US" sz="2200" dirty="0">
                    <a:solidFill>
                      <a:schemeClr val="bg1"/>
                    </a:solidFill>
                  </a:endParaRPr>
                </a:p>
              </p:txBody>
            </p:sp>
          </mc:Choice>
          <mc:Fallback>
            <p:sp>
              <p:nvSpPr>
                <p:cNvPr id="141" name="テキスト ボックス 140">
                  <a:extLst>
                    <a:ext uri="{FF2B5EF4-FFF2-40B4-BE49-F238E27FC236}">
                      <a16:creationId xmlns:a16="http://schemas.microsoft.com/office/drawing/2014/main" id="{6B89E05F-B6B5-4171-816B-18229F50867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42815" y="4862080"/>
                  <a:ext cx="2678041" cy="795539"/>
                </a:xfrm>
                <a:prstGeom prst="rect">
                  <a:avLst/>
                </a:prstGeom>
                <a:blipFill>
                  <a:blip r:embed="rId5"/>
                  <a:stretch>
                    <a:fillRect l="-2273" t="-4580" r="-2500" b="-12214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42" name="矢印: 下 141">
            <a:extLst>
              <a:ext uri="{FF2B5EF4-FFF2-40B4-BE49-F238E27FC236}">
                <a16:creationId xmlns:a16="http://schemas.microsoft.com/office/drawing/2014/main" id="{906C81EE-651F-4157-8F71-E93643A9B3C5}"/>
              </a:ext>
            </a:extLst>
          </p:cNvPr>
          <p:cNvSpPr/>
          <p:nvPr/>
        </p:nvSpPr>
        <p:spPr>
          <a:xfrm rot="16200000">
            <a:off x="4520717" y="5958817"/>
            <a:ext cx="604238" cy="675006"/>
          </a:xfrm>
          <a:prstGeom prst="downArrow">
            <a:avLst/>
          </a:prstGeom>
          <a:gradFill>
            <a:gsLst>
              <a:gs pos="0">
                <a:srgbClr val="9D6B74">
                  <a:lumMod val="98000"/>
                  <a:lumOff val="2000"/>
                </a:srgbClr>
              </a:gs>
              <a:gs pos="50000">
                <a:srgbClr val="9D6B74"/>
              </a:gs>
              <a:gs pos="100000">
                <a:srgbClr val="9D6B74">
                  <a:lumMod val="99000"/>
                </a:srgb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" name="角丸四角形 27">
            <a:extLst>
              <a:ext uri="{FF2B5EF4-FFF2-40B4-BE49-F238E27FC236}">
                <a16:creationId xmlns:a16="http://schemas.microsoft.com/office/drawing/2014/main" id="{468B26C7-0E70-4CD7-B4D6-0D60D2BDBAD8}"/>
              </a:ext>
            </a:extLst>
          </p:cNvPr>
          <p:cNvSpPr/>
          <p:nvPr/>
        </p:nvSpPr>
        <p:spPr>
          <a:xfrm>
            <a:off x="450442" y="1533397"/>
            <a:ext cx="11352909" cy="3157154"/>
          </a:xfrm>
          <a:prstGeom prst="roundRect">
            <a:avLst>
              <a:gd name="adj" fmla="val 12303"/>
            </a:avLst>
          </a:prstGeom>
          <a:noFill/>
          <a:ln w="19050" cap="flat" cmpd="sng" algn="ctr">
            <a:solidFill>
              <a:srgbClr val="88816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Calibri" panose="020F0502020204030204"/>
              <a:ea typeface="メイリオ" panose="020B0604030504040204" pitchFamily="50" charset="-128"/>
            </a:endParaRPr>
          </a:p>
        </p:txBody>
      </p:sp>
      <p:pic>
        <p:nvPicPr>
          <p:cNvPr id="146" name="図 145">
            <a:extLst>
              <a:ext uri="{FF2B5EF4-FFF2-40B4-BE49-F238E27FC236}">
                <a16:creationId xmlns:a16="http://schemas.microsoft.com/office/drawing/2014/main" id="{7148A4EC-16B8-4233-B50E-32FC15F9E9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55772" y="2052134"/>
            <a:ext cx="3457262" cy="2150707"/>
          </a:xfrm>
          <a:prstGeom prst="rect">
            <a:avLst/>
          </a:prstGeom>
        </p:spPr>
      </p:pic>
      <p:sp>
        <p:nvSpPr>
          <p:cNvPr id="124" name="右矢印 128">
            <a:extLst>
              <a:ext uri="{FF2B5EF4-FFF2-40B4-BE49-F238E27FC236}">
                <a16:creationId xmlns:a16="http://schemas.microsoft.com/office/drawing/2014/main" id="{DCABA333-A834-43F9-A5C1-03F0B9E69489}"/>
              </a:ext>
            </a:extLst>
          </p:cNvPr>
          <p:cNvSpPr/>
          <p:nvPr/>
        </p:nvSpPr>
        <p:spPr>
          <a:xfrm>
            <a:off x="8620088" y="2320808"/>
            <a:ext cx="885891" cy="1613355"/>
          </a:xfrm>
          <a:prstGeom prst="rightArrow">
            <a:avLst/>
          </a:prstGeom>
          <a:gradFill flip="none" rotWithShape="1">
            <a:gsLst>
              <a:gs pos="0">
                <a:srgbClr val="9D6B74">
                  <a:alpha val="40000"/>
                </a:srgbClr>
              </a:gs>
              <a:gs pos="100000">
                <a:srgbClr val="9D6B74"/>
              </a:gs>
            </a:gsLst>
            <a:lin ang="0" scaled="1"/>
            <a:tileRect/>
          </a:gradFill>
          <a:ln w="381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/>
              <a:ea typeface="HG明朝B" panose="02020809000000000000" pitchFamily="17" charset="-128"/>
              <a:cs typeface="+mn-cs"/>
            </a:endParaRPr>
          </a:p>
        </p:txBody>
      </p:sp>
      <p:sp>
        <p:nvSpPr>
          <p:cNvPr id="147" name="テキスト ボックス 146">
            <a:extLst>
              <a:ext uri="{FF2B5EF4-FFF2-40B4-BE49-F238E27FC236}">
                <a16:creationId xmlns:a16="http://schemas.microsoft.com/office/drawing/2014/main" id="{1E4EE99D-E0E8-4291-B8D7-30467FA11CFB}"/>
              </a:ext>
            </a:extLst>
          </p:cNvPr>
          <p:cNvSpPr txBox="1"/>
          <p:nvPr/>
        </p:nvSpPr>
        <p:spPr>
          <a:xfrm>
            <a:off x="6136416" y="5880822"/>
            <a:ext cx="55247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rgbClr val="88816E"/>
              </a:buClr>
              <a:buFont typeface="Wingdings" panose="05000000000000000000" pitchFamily="2" charset="2"/>
              <a:buChar char="p"/>
            </a:pPr>
            <a:r>
              <a:rPr lang="en-US" altLang="ja-JP" sz="2400" b="1" dirty="0">
                <a:solidFill>
                  <a:srgbClr val="B23D6A"/>
                </a:solidFill>
              </a:rPr>
              <a:t>Fast analysis of Q</a:t>
            </a:r>
            <a:endParaRPr lang="ja-JP" altLang="en-US" sz="2400" b="1" dirty="0">
              <a:solidFill>
                <a:srgbClr val="B23D6A"/>
              </a:solidFill>
            </a:endParaRPr>
          </a:p>
          <a:p>
            <a:pPr marL="342900" indent="-342900" algn="l">
              <a:buClr>
                <a:srgbClr val="88816E"/>
              </a:buClr>
              <a:buFont typeface="Wingdings" panose="05000000000000000000" pitchFamily="2" charset="2"/>
              <a:buChar char="p"/>
            </a:pPr>
            <a:r>
              <a:rPr kumimoji="1" lang="en-US" altLang="ja-JP" sz="2400" b="1" dirty="0">
                <a:solidFill>
                  <a:srgbClr val="B23D6A"/>
                </a:solidFill>
              </a:rPr>
              <a:t>Recognizing objects in high-dim. space</a:t>
            </a:r>
          </a:p>
        </p:txBody>
      </p:sp>
      <p:sp>
        <p:nvSpPr>
          <p:cNvPr id="148" name="テキスト ボックス 147">
            <a:extLst>
              <a:ext uri="{FF2B5EF4-FFF2-40B4-BE49-F238E27FC236}">
                <a16:creationId xmlns:a16="http://schemas.microsoft.com/office/drawing/2014/main" id="{8D344410-802B-408A-B694-66F3F182000F}"/>
              </a:ext>
            </a:extLst>
          </p:cNvPr>
          <p:cNvSpPr txBox="1"/>
          <p:nvPr/>
        </p:nvSpPr>
        <p:spPr>
          <a:xfrm>
            <a:off x="5264905" y="6034710"/>
            <a:ext cx="8082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ja-JP" sz="2800" b="1" dirty="0">
                <a:solidFill>
                  <a:srgbClr val="B23D6A"/>
                </a:solidFill>
              </a:rPr>
              <a:t>Aim</a:t>
            </a:r>
            <a:endParaRPr kumimoji="1" lang="ja-JP" altLang="en-US" sz="2800" b="1" dirty="0">
              <a:solidFill>
                <a:srgbClr val="B23D6A"/>
              </a:solidFill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265311C-6B40-49CD-A9F9-EFB3590412F3}"/>
              </a:ext>
            </a:extLst>
          </p:cNvPr>
          <p:cNvSpPr txBox="1"/>
          <p:nvPr/>
        </p:nvSpPr>
        <p:spPr>
          <a:xfrm>
            <a:off x="5496801" y="2663959"/>
            <a:ext cx="258737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Clr>
                <a:srgbClr val="88816E"/>
              </a:buClr>
            </a:pPr>
            <a:r>
              <a:rPr kumimoji="1" lang="en-US" altLang="ja-JP" sz="3200" b="1" dirty="0">
                <a:solidFill>
                  <a:srgbClr val="653200"/>
                </a:solidFill>
                <a:effectLst>
                  <a:glow rad="228600">
                    <a:schemeClr val="bg1"/>
                  </a:glow>
                </a:effectLst>
              </a:rPr>
              <a:t>Convolutional</a:t>
            </a:r>
          </a:p>
          <a:p>
            <a:pPr algn="ctr">
              <a:buClr>
                <a:srgbClr val="88816E"/>
              </a:buClr>
            </a:pPr>
            <a:r>
              <a:rPr lang="en-US" altLang="ja-JP" sz="3200" b="1" dirty="0">
                <a:solidFill>
                  <a:srgbClr val="653200"/>
                </a:solidFill>
                <a:effectLst>
                  <a:glow rad="228600">
                    <a:schemeClr val="bg1"/>
                  </a:glow>
                </a:effectLst>
              </a:rPr>
              <a:t>NN</a:t>
            </a:r>
            <a:endParaRPr kumimoji="1" lang="ja-JP" altLang="en-US" sz="3200" b="1" dirty="0">
              <a:solidFill>
                <a:srgbClr val="653200"/>
              </a:solidFill>
              <a:effectLst>
                <a:glow rad="228600">
                  <a:schemeClr val="bg1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30825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7B9BE000-4FD6-4FDC-82FD-4B58A8041E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Our Previous Study</a:t>
            </a:r>
            <a:endParaRPr kumimoji="1" lang="ja-JP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B3B445CC-61F3-41A6-B878-579F4D48D1E3}"/>
                  </a:ext>
                </a:extLst>
              </p:cNvPr>
              <p:cNvSpPr txBox="1"/>
              <p:nvPr/>
            </p:nvSpPr>
            <p:spPr>
              <a:xfrm>
                <a:off x="743361" y="4533046"/>
                <a:ext cx="4045788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Clr>
                    <a:srgbClr val="88816E"/>
                  </a:buClr>
                  <a:buFont typeface="Wingdings" panose="05000000000000000000" pitchFamily="2" charset="2"/>
                  <a:buChar char="p"/>
                </a:pPr>
                <a:r>
                  <a:rPr lang="en-US" altLang="ja-JP" sz="2400" b="1" dirty="0">
                    <a:solidFill>
                      <a:srgbClr val="B23D6A"/>
                    </a:solidFill>
                  </a:rPr>
                  <a:t>High-accuracy CNN model</a:t>
                </a:r>
              </a:p>
              <a:p>
                <a:pPr marL="342900" indent="-342900">
                  <a:buClr>
                    <a:srgbClr val="88816E"/>
                  </a:buClr>
                  <a:buFont typeface="Wingdings" panose="05000000000000000000" pitchFamily="2" charset="2"/>
                  <a:buChar char="p"/>
                </a:pPr>
                <a:r>
                  <a:rPr kumimoji="1" lang="ja-JP" altLang="en-US" sz="2400" dirty="0"/>
                  <a:t>正答率は</a:t>
                </a:r>
                <a14:m>
                  <m:oMath xmlns:m="http://schemas.openxmlformats.org/officeDocument/2006/math"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kumimoji="1" lang="ja-JP" altLang="en-US" sz="2400" dirty="0"/>
                  <a:t>増加と共に上昇</a:t>
                </a:r>
                <a:endParaRPr kumimoji="1" lang="en-US" altLang="ja-JP" sz="2400" dirty="0"/>
              </a:p>
            </p:txBody>
          </p:sp>
        </mc:Choice>
        <mc:Fallback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B3B445CC-61F3-41A6-B878-579F4D48D1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361" y="4533046"/>
                <a:ext cx="4045788" cy="830997"/>
              </a:xfrm>
              <a:prstGeom prst="rect">
                <a:avLst/>
              </a:prstGeom>
              <a:blipFill>
                <a:blip r:embed="rId2"/>
                <a:stretch>
                  <a:fillRect l="-2108" t="-5882" r="-1205" b="-1617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図 14">
            <a:extLst>
              <a:ext uri="{FF2B5EF4-FFF2-40B4-BE49-F238E27FC236}">
                <a16:creationId xmlns:a16="http://schemas.microsoft.com/office/drawing/2014/main" id="{6BD8F581-DB5C-4243-B674-20FB3B541D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7338" y="4154147"/>
            <a:ext cx="3269809" cy="3392427"/>
          </a:xfrm>
          <a:prstGeom prst="rect">
            <a:avLst/>
          </a:prstGeom>
        </p:spPr>
      </p:pic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21DF86C2-4C6D-4F6C-A97B-342C711BB342}"/>
              </a:ext>
            </a:extLst>
          </p:cNvPr>
          <p:cNvSpPr txBox="1"/>
          <p:nvPr/>
        </p:nvSpPr>
        <p:spPr>
          <a:xfrm>
            <a:off x="394704" y="1122433"/>
            <a:ext cx="11208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3200" b="1" dirty="0">
                <a:solidFill>
                  <a:srgbClr val="9D6B74"/>
                </a:solidFill>
              </a:rPr>
              <a:t>Setup</a:t>
            </a:r>
            <a:endParaRPr kumimoji="1" lang="ja-JP" altLang="en-US" sz="3200" b="1" dirty="0">
              <a:solidFill>
                <a:srgbClr val="9D6B74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814E8FBC-D423-409D-9D83-9A71980E0D55}"/>
                  </a:ext>
                </a:extLst>
              </p:cNvPr>
              <p:cNvSpPr txBox="1"/>
              <p:nvPr/>
            </p:nvSpPr>
            <p:spPr>
              <a:xfrm>
                <a:off x="743361" y="1633524"/>
                <a:ext cx="3758401" cy="23083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 algn="l">
                  <a:buClr>
                    <a:srgbClr val="88816E"/>
                  </a:buClr>
                  <a:buFont typeface="Wingdings" panose="05000000000000000000" pitchFamily="2" charset="2"/>
                  <a:buChar char="p"/>
                </a:pPr>
                <a:r>
                  <a:rPr kumimoji="1" lang="en-US" altLang="ja-JP" sz="2400" dirty="0"/>
                  <a:t>SU(3)</a:t>
                </a:r>
                <a:r>
                  <a:rPr kumimoji="1" lang="ja-JP" altLang="en-US" sz="2400" dirty="0"/>
                  <a:t> </a:t>
                </a:r>
                <a:r>
                  <a:rPr kumimoji="1" lang="en-US" altLang="ja-JP" sz="2400" dirty="0"/>
                  <a:t>YM</a:t>
                </a:r>
                <a:r>
                  <a:rPr kumimoji="1" lang="ja-JP" altLang="en-US" sz="2400" dirty="0"/>
                  <a:t> </a:t>
                </a:r>
                <a:r>
                  <a:rPr kumimoji="1" lang="en-US" altLang="ja-JP" sz="2400" dirty="0"/>
                  <a:t>Wilson</a:t>
                </a:r>
                <a:r>
                  <a:rPr lang="ja-JP" altLang="en-US" sz="2400" dirty="0"/>
                  <a:t> </a:t>
                </a:r>
                <a:r>
                  <a:rPr lang="en-US" altLang="ja-JP" sz="2400" dirty="0"/>
                  <a:t>action</a:t>
                </a:r>
                <a:endParaRPr kumimoji="1" lang="en-US" altLang="ja-JP" sz="2400" dirty="0"/>
              </a:p>
              <a:p>
                <a:pPr marL="342900" indent="-342900" algn="l">
                  <a:buClr>
                    <a:srgbClr val="88816E"/>
                  </a:buClr>
                  <a:buFont typeface="Wingdings" panose="05000000000000000000" pitchFamily="2" charset="2"/>
                  <a:buChar char="p"/>
                </a:pP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=6.2, 6.5</m:t>
                    </m:r>
                    <m:r>
                      <a:rPr kumimoji="1" lang="en-US" altLang="ja-JP" sz="2400" b="0" i="0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2400" b="0" i="0" smtClean="0">
                            <a:latin typeface="Cambria Math" panose="02040503050406030204" pitchFamily="18" charset="0"/>
                          </a:rPr>
                          <m:t>24</m:t>
                        </m:r>
                      </m:e>
                      <m:sup>
                        <m:r>
                          <a:rPr kumimoji="1" lang="en-US" altLang="ja-JP" sz="2400" b="0" i="0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kumimoji="1" lang="ja-JP" altLang="en-US" sz="2400" dirty="0"/>
                  <a:t> </a:t>
                </a:r>
                <a:r>
                  <a:rPr kumimoji="1" lang="en-US" altLang="ja-JP" sz="2400" dirty="0"/>
                  <a:t>(</a:t>
                </a:r>
                <a14:m>
                  <m:oMath xmlns:m="http://schemas.openxmlformats.org/officeDocument/2006/math">
                    <m:r>
                      <a:rPr kumimoji="1" lang="en-US" altLang="ja-JP" sz="2400" b="0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kumimoji="1" lang="en-US" altLang="ja-JP" sz="2400" b="0" i="1" dirty="0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kumimoji="1" lang="en-US" altLang="ja-JP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kumimoji="1" lang="en-US" altLang="ja-JP" sz="2400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kumimoji="1" lang="en-US" altLang="ja-JP" sz="2400" dirty="0"/>
                  <a:t>)</a:t>
                </a:r>
              </a:p>
              <a:p>
                <a:pPr marL="342900" indent="-342900" algn="l">
                  <a:buClr>
                    <a:srgbClr val="88816E"/>
                  </a:buClr>
                  <a:buFont typeface="Wingdings" panose="05000000000000000000" pitchFamily="2" charset="2"/>
                  <a:buChar char="p"/>
                </a:pPr>
                <a14:m>
                  <m:oMath xmlns:m="http://schemas.openxmlformats.org/officeDocument/2006/math">
                    <m:r>
                      <a:rPr kumimoji="1" lang="en-US" altLang="ja-JP" sz="2400" b="0" i="1" dirty="0" smtClean="0">
                        <a:latin typeface="Cambria Math" panose="02040503050406030204" pitchFamily="18" charset="0"/>
                      </a:rPr>
                      <m:t>20000</m:t>
                    </m:r>
                  </m:oMath>
                </a14:m>
                <a:r>
                  <a:rPr kumimoji="1" lang="ja-JP" altLang="en-US" sz="2400" b="0" dirty="0"/>
                  <a:t> </a:t>
                </a:r>
                <a:r>
                  <a:rPr kumimoji="1" lang="en-US" altLang="ja-JP" sz="2400" b="0" dirty="0"/>
                  <a:t>data / </a:t>
                </a:r>
              </a:p>
              <a:p>
                <a:pPr marL="342900" indent="-342900" algn="l">
                  <a:buClr>
                    <a:srgbClr val="88816E"/>
                  </a:buClr>
                  <a:buFont typeface="Wingdings" panose="05000000000000000000" pitchFamily="2" charset="2"/>
                  <a:buChar char="p"/>
                </a:pPr>
                <a:r>
                  <a:rPr lang="en-US" altLang="ja-JP" sz="2400" dirty="0"/>
                  <a:t>average pooling</a:t>
                </a:r>
                <a:r>
                  <a:rPr kumimoji="1" lang="en-US" altLang="ja-JP" sz="2400" b="0" dirty="0"/>
                  <a:t>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e>
                      <m:sup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endParaRPr kumimoji="1" lang="en-US" altLang="ja-JP" sz="2400" dirty="0"/>
              </a:p>
              <a:p>
                <a:pPr marL="342900" indent="-342900">
                  <a:buClr>
                    <a:srgbClr val="88816E"/>
                  </a:buClr>
                  <a:buFont typeface="Wingdings" panose="05000000000000000000" pitchFamily="2" charset="2"/>
                  <a:buChar char="p"/>
                </a:pPr>
                <a:r>
                  <a:rPr lang="en-US" altLang="ja-JP" sz="2400" dirty="0"/>
                  <a:t>Multi-dim. CNN (Chainer)</a:t>
                </a:r>
              </a:p>
              <a:p>
                <a:pPr marL="342900" indent="-342900">
                  <a:buClr>
                    <a:srgbClr val="88816E"/>
                  </a:buClr>
                  <a:buFont typeface="Wingdings" panose="05000000000000000000" pitchFamily="2" charset="2"/>
                  <a:buChar char="p"/>
                </a:pPr>
                <a:r>
                  <a:rPr lang="en-US" altLang="ja-JP" sz="2400" dirty="0"/>
                  <a:t>multiple </a:t>
                </a:r>
                <a14:m>
                  <m:oMath xmlns:m="http://schemas.openxmlformats.org/officeDocument/2006/math">
                    <m:r>
                      <a:rPr lang="en-US" altLang="ja-JP" sz="2400" i="1" dirty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ja-JP" altLang="en-US" sz="2400" dirty="0"/>
                  <a:t> </a:t>
                </a:r>
                <a:r>
                  <a:rPr lang="en-US" altLang="ja-JP" sz="2400" dirty="0"/>
                  <a:t>as multi-channel</a:t>
                </a:r>
                <a:endParaRPr lang="ja-JP" altLang="en-US" sz="2400" dirty="0"/>
              </a:p>
            </p:txBody>
          </p:sp>
        </mc:Choice>
        <mc:Fallback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814E8FBC-D423-409D-9D83-9A71980E0D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361" y="1633524"/>
                <a:ext cx="3758401" cy="2308324"/>
              </a:xfrm>
              <a:prstGeom prst="rect">
                <a:avLst/>
              </a:prstGeom>
              <a:blipFill>
                <a:blip r:embed="rId4"/>
                <a:stretch>
                  <a:fillRect l="-2273" t="-2111" r="-1786" b="-501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図 20">
            <a:extLst>
              <a:ext uri="{FF2B5EF4-FFF2-40B4-BE49-F238E27FC236}">
                <a16:creationId xmlns:a16="http://schemas.microsoft.com/office/drawing/2014/main" id="{077AE4DE-956B-47A2-9982-D4559AAE04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17997" y="1683615"/>
            <a:ext cx="5237683" cy="1939648"/>
          </a:xfrm>
          <a:prstGeom prst="rect">
            <a:avLst/>
          </a:prstGeom>
        </p:spPr>
      </p:pic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E32DFF1C-77A8-4B6C-8933-D0222D419AEC}"/>
              </a:ext>
            </a:extLst>
          </p:cNvPr>
          <p:cNvSpPr txBox="1"/>
          <p:nvPr/>
        </p:nvSpPr>
        <p:spPr>
          <a:xfrm>
            <a:off x="394704" y="3948271"/>
            <a:ext cx="12159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ja-JP" sz="3200" b="1" dirty="0">
                <a:solidFill>
                  <a:srgbClr val="9D6B74"/>
                </a:solidFill>
              </a:rPr>
              <a:t>Result</a:t>
            </a:r>
            <a:endParaRPr kumimoji="1" lang="ja-JP" altLang="en-US" sz="3200" b="1" dirty="0">
              <a:solidFill>
                <a:srgbClr val="9D6B74"/>
              </a:solidFill>
            </a:endParaRP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F3766E78-496C-4279-B9B5-3C9D07DF07B9}"/>
              </a:ext>
            </a:extLst>
          </p:cNvPr>
          <p:cNvSpPr/>
          <p:nvPr/>
        </p:nvSpPr>
        <p:spPr>
          <a:xfrm>
            <a:off x="6852511" y="5733375"/>
            <a:ext cx="3613751" cy="1120566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72000">
                <a:srgbClr val="FFFFFF"/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204F1BFC-20A9-4FAA-B9A6-4F6646D79F46}"/>
              </a:ext>
            </a:extLst>
          </p:cNvPr>
          <p:cNvSpPr txBox="1"/>
          <p:nvPr/>
        </p:nvSpPr>
        <p:spPr>
          <a:xfrm>
            <a:off x="7839975" y="926094"/>
            <a:ext cx="43520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Matsumoto, MK, Kohno, PTEP2021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1725367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68C7E49E-4F19-4D9F-8B66-30CC7A1A3472}"/>
              </a:ext>
            </a:extLst>
          </p:cNvPr>
          <p:cNvSpPr/>
          <p:nvPr/>
        </p:nvSpPr>
        <p:spPr>
          <a:xfrm>
            <a:off x="6510528" y="6056986"/>
            <a:ext cx="5397932" cy="636422"/>
          </a:xfrm>
          <a:prstGeom prst="roundRect">
            <a:avLst>
              <a:gd name="adj" fmla="val 20147"/>
            </a:avLst>
          </a:prstGeom>
          <a:solidFill>
            <a:srgbClr val="C2A0A1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7B9BE000-4FD6-4FDC-82FD-4B58A8041E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Problems</a:t>
            </a:r>
            <a:endParaRPr kumimoji="1"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B8501447-27DE-4305-B9A7-315F8D3E5A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637" y="2018599"/>
            <a:ext cx="4917753" cy="408295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B3B445CC-61F3-41A6-B878-579F4D48D1E3}"/>
                  </a:ext>
                </a:extLst>
              </p:cNvPr>
              <p:cNvSpPr txBox="1"/>
              <p:nvPr/>
            </p:nvSpPr>
            <p:spPr>
              <a:xfrm>
                <a:off x="403637" y="1055930"/>
                <a:ext cx="4865434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 algn="l">
                  <a:buClr>
                    <a:srgbClr val="88816E"/>
                  </a:buClr>
                  <a:buFont typeface="Wingdings" panose="05000000000000000000" pitchFamily="2" charset="2"/>
                  <a:buChar char="p"/>
                </a:pPr>
                <a:r>
                  <a:rPr kumimoji="1" lang="en-US" altLang="ja-JP" sz="2400" dirty="0"/>
                  <a:t>Answer: spatial integral at large </a:t>
                </a:r>
                <a14:m>
                  <m:oMath xmlns:m="http://schemas.openxmlformats.org/officeDocument/2006/math"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kumimoji="1" lang="en-US" altLang="ja-JP" sz="2400" dirty="0"/>
              </a:p>
              <a:p>
                <a:pPr marL="342900" indent="-342900" algn="l">
                  <a:buClr>
                    <a:srgbClr val="88816E"/>
                  </a:buClr>
                  <a:buFont typeface="Wingdings" panose="05000000000000000000" pitchFamily="2" charset="2"/>
                  <a:buChar char="p"/>
                </a:pPr>
                <a:r>
                  <a:rPr lang="en-US" altLang="ja-JP" sz="2400" dirty="0"/>
                  <a:t>NN just refers to spatial integral</a:t>
                </a:r>
              </a:p>
              <a:p>
                <a:pPr marL="342900" indent="-342900" algn="l">
                  <a:buClr>
                    <a:srgbClr val="88816E"/>
                  </a:buClr>
                  <a:buFont typeface="Wingdings" panose="05000000000000000000" pitchFamily="2" charset="2"/>
                  <a:buChar char="p"/>
                </a:pPr>
                <a:r>
                  <a:rPr kumimoji="1" lang="en-US" altLang="ja-JP" sz="2400" dirty="0"/>
                  <a:t>(but, not totally trivial)</a:t>
                </a:r>
                <a:endParaRPr kumimoji="1" lang="ja-JP" altLang="en-US" sz="2400" dirty="0"/>
              </a:p>
            </p:txBody>
          </p:sp>
        </mc:Choice>
        <mc:Fallback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B3B445CC-61F3-41A6-B878-579F4D48D1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637" y="1055930"/>
                <a:ext cx="4865434" cy="1200329"/>
              </a:xfrm>
              <a:prstGeom prst="rect">
                <a:avLst/>
              </a:prstGeom>
              <a:blipFill>
                <a:blip r:embed="rId3"/>
                <a:stretch>
                  <a:fillRect l="-1629" t="-4061" b="-1066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A3795BB-C30F-40CB-9846-1AB7ED36300F}"/>
              </a:ext>
            </a:extLst>
          </p:cNvPr>
          <p:cNvSpPr txBox="1"/>
          <p:nvPr/>
        </p:nvSpPr>
        <p:spPr>
          <a:xfrm>
            <a:off x="6615380" y="6171292"/>
            <a:ext cx="45252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Clr>
                <a:srgbClr val="88816E"/>
              </a:buClr>
            </a:pPr>
            <a:r>
              <a:rPr kumimoji="1" lang="en-US" altLang="ja-JP" sz="2400" b="1" dirty="0">
                <a:solidFill>
                  <a:srgbClr val="B23D6A"/>
                </a:solidFill>
              </a:rPr>
              <a:t>Can NN recognize local structure?</a:t>
            </a:r>
            <a:endParaRPr kumimoji="1" lang="ja-JP" altLang="en-US" sz="2400" b="1" dirty="0">
              <a:solidFill>
                <a:srgbClr val="B23D6A"/>
              </a:solidFill>
            </a:endParaRPr>
          </a:p>
        </p:txBody>
      </p:sp>
      <p:sp>
        <p:nvSpPr>
          <p:cNvPr id="11" name="矢印: 下 10">
            <a:extLst>
              <a:ext uri="{FF2B5EF4-FFF2-40B4-BE49-F238E27FC236}">
                <a16:creationId xmlns:a16="http://schemas.microsoft.com/office/drawing/2014/main" id="{5340B6E0-24F0-40E2-B439-EE928D1DC318}"/>
              </a:ext>
            </a:extLst>
          </p:cNvPr>
          <p:cNvSpPr/>
          <p:nvPr/>
        </p:nvSpPr>
        <p:spPr>
          <a:xfrm rot="16200000">
            <a:off x="5894361" y="6037694"/>
            <a:ext cx="604238" cy="675006"/>
          </a:xfrm>
          <a:prstGeom prst="downArrow">
            <a:avLst/>
          </a:prstGeom>
          <a:gradFill>
            <a:gsLst>
              <a:gs pos="0">
                <a:srgbClr val="9D6B74">
                  <a:lumMod val="98000"/>
                  <a:lumOff val="2000"/>
                </a:srgbClr>
              </a:gs>
              <a:gs pos="50000">
                <a:srgbClr val="9D6B74"/>
              </a:gs>
              <a:gs pos="100000">
                <a:srgbClr val="9D6B74">
                  <a:lumMod val="99000"/>
                </a:srgb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4BAAADA1-67CC-417D-9EDA-94E3738DD8A2}"/>
              </a:ext>
            </a:extLst>
          </p:cNvPr>
          <p:cNvGrpSpPr/>
          <p:nvPr/>
        </p:nvGrpSpPr>
        <p:grpSpPr>
          <a:xfrm>
            <a:off x="5975376" y="1445769"/>
            <a:ext cx="5575435" cy="4417384"/>
            <a:chOff x="5975376" y="1445769"/>
            <a:chExt cx="5575435" cy="4417384"/>
          </a:xfrm>
        </p:grpSpPr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1EF5385E-C75E-47F1-9C9D-9E2B14B112A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12963" y="2018599"/>
              <a:ext cx="4150673" cy="3037971"/>
            </a:xfrm>
            <a:prstGeom prst="rect">
              <a:avLst/>
            </a:prstGeom>
          </p:spPr>
        </p:pic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1CE71C5E-53A6-455E-9FEF-F1B96435D281}"/>
                </a:ext>
              </a:extLst>
            </p:cNvPr>
            <p:cNvSpPr txBox="1"/>
            <p:nvPr/>
          </p:nvSpPr>
          <p:spPr>
            <a:xfrm>
              <a:off x="6152879" y="1521117"/>
              <a:ext cx="412061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buClr>
                  <a:srgbClr val="88816E"/>
                </a:buClr>
              </a:pPr>
              <a:r>
                <a:rPr lang="en-US" altLang="ja-JP" sz="3200" b="1" dirty="0">
                  <a:solidFill>
                    <a:srgbClr val="9D6B74"/>
                  </a:solidFill>
                </a:rPr>
                <a:t>Dimensional</a:t>
              </a:r>
              <a:r>
                <a:rPr lang="ja-JP" altLang="en-US" sz="3200" b="1" dirty="0">
                  <a:solidFill>
                    <a:srgbClr val="9D6B74"/>
                  </a:solidFill>
                </a:rPr>
                <a:t> </a:t>
              </a:r>
              <a:r>
                <a:rPr lang="en-US" altLang="ja-JP" sz="3200" b="1" dirty="0">
                  <a:solidFill>
                    <a:srgbClr val="9D6B74"/>
                  </a:solidFill>
                </a:rPr>
                <a:t>Reduction</a:t>
              </a:r>
              <a:endParaRPr kumimoji="1" lang="ja-JP" altLang="en-US" sz="3200" b="1" dirty="0">
                <a:solidFill>
                  <a:srgbClr val="9D6B74"/>
                </a:solidFill>
              </a:endParaRPr>
            </a:p>
          </p:txBody>
        </p:sp>
        <p:sp>
          <p:nvSpPr>
            <p:cNvPr id="14" name="角丸四角形 27">
              <a:extLst>
                <a:ext uri="{FF2B5EF4-FFF2-40B4-BE49-F238E27FC236}">
                  <a16:creationId xmlns:a16="http://schemas.microsoft.com/office/drawing/2014/main" id="{DA73BE2F-72F7-44B9-9EEE-F1C6B4283D46}"/>
                </a:ext>
              </a:extLst>
            </p:cNvPr>
            <p:cNvSpPr/>
            <p:nvPr/>
          </p:nvSpPr>
          <p:spPr>
            <a:xfrm>
              <a:off x="5975376" y="1445769"/>
              <a:ext cx="5575435" cy="4417384"/>
            </a:xfrm>
            <a:prstGeom prst="roundRect">
              <a:avLst>
                <a:gd name="adj" fmla="val 8132"/>
              </a:avLst>
            </a:prstGeom>
            <a:noFill/>
            <a:ln w="19050" cap="flat" cmpd="sng" algn="ctr">
              <a:solidFill>
                <a:srgbClr val="88816E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rtlCol="0" anchor="ctr"/>
            <a:lstStyle/>
            <a:p>
              <a:pPr algn="ctr">
                <a:defRPr/>
              </a:pPr>
              <a:endParaRPr kumimoji="0" lang="ja-JP" altLang="en-US" kern="0">
                <a:solidFill>
                  <a:prstClr val="white"/>
                </a:solidFill>
                <a:latin typeface="Calibri" panose="020F0502020204030204"/>
                <a:ea typeface="メイリオ" panose="020B0604030504040204" pitchFamily="50" charset="-128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" name="テキスト ボックス 8">
                  <a:extLst>
                    <a:ext uri="{FF2B5EF4-FFF2-40B4-BE49-F238E27FC236}">
                      <a16:creationId xmlns:a16="http://schemas.microsoft.com/office/drawing/2014/main" id="{D7F94D00-1422-43A8-AF83-FC567C6AF3EB}"/>
                    </a:ext>
                  </a:extLst>
                </p:cNvPr>
                <p:cNvSpPr txBox="1"/>
                <p:nvPr/>
              </p:nvSpPr>
              <p:spPr>
                <a:xfrm>
                  <a:off x="6257731" y="4992209"/>
                  <a:ext cx="4439164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342900" indent="-342900" algn="l">
                    <a:buClr>
                      <a:srgbClr val="88816E"/>
                    </a:buClr>
                    <a:buFont typeface="Wingdings" panose="05000000000000000000" pitchFamily="2" charset="2"/>
                    <a:buChar char="p"/>
                  </a:pPr>
                  <a:r>
                    <a:rPr kumimoji="1" lang="en-US" altLang="ja-JP" sz="2400" dirty="0"/>
                    <a:t>Accuracy does not depend on </a:t>
                  </a:r>
                  <a14:m>
                    <m:oMath xmlns:m="http://schemas.openxmlformats.org/officeDocument/2006/math">
                      <m:r>
                        <a:rPr kumimoji="1" lang="en-US" altLang="ja-JP" sz="2400" i="1" dirty="0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a14:m>
                  <a:endParaRPr kumimoji="1" lang="en-US" altLang="ja-JP" sz="2400" dirty="0"/>
                </a:p>
                <a:p>
                  <a:pPr marL="342900" indent="-342900" algn="l">
                    <a:buClr>
                      <a:srgbClr val="88816E"/>
                    </a:buClr>
                    <a:buFont typeface="Wingdings" panose="05000000000000000000" pitchFamily="2" charset="2"/>
                    <a:buChar char="p"/>
                  </a:pPr>
                  <a:r>
                    <a:rPr kumimoji="1" lang="en-US" altLang="ja-JP" sz="2400" dirty="0"/>
                    <a:t>Spatial</a:t>
                  </a:r>
                  <a:r>
                    <a:rPr kumimoji="1" lang="ja-JP" altLang="en-US" sz="2400" dirty="0"/>
                    <a:t> </a:t>
                  </a:r>
                  <a:r>
                    <a:rPr kumimoji="1" lang="en-US" altLang="ja-JP" sz="2400" dirty="0"/>
                    <a:t>structure</a:t>
                  </a:r>
                  <a:r>
                    <a:rPr kumimoji="1" lang="ja-JP" altLang="en-US" sz="2400" dirty="0"/>
                    <a:t> </a:t>
                  </a:r>
                  <a:r>
                    <a:rPr kumimoji="1" lang="en-US" altLang="ja-JP" sz="2400" dirty="0"/>
                    <a:t>is</a:t>
                  </a:r>
                  <a:r>
                    <a:rPr kumimoji="1" lang="ja-JP" altLang="en-US" sz="2400" dirty="0"/>
                    <a:t> </a:t>
                  </a:r>
                  <a:r>
                    <a:rPr kumimoji="1" lang="en-US" altLang="ja-JP" sz="2400" dirty="0"/>
                    <a:t>not</a:t>
                  </a:r>
                  <a:r>
                    <a:rPr kumimoji="1" lang="ja-JP" altLang="en-US" sz="2400" dirty="0"/>
                    <a:t> </a:t>
                  </a:r>
                  <a:r>
                    <a:rPr kumimoji="1" lang="en-US" altLang="ja-JP" sz="2400" dirty="0" err="1"/>
                    <a:t>exploi</a:t>
                  </a:r>
                  <a:r>
                    <a:rPr lang="en-US" altLang="ja-JP" sz="2400" dirty="0" err="1"/>
                    <a:t>ed</a:t>
                  </a:r>
                  <a:endParaRPr kumimoji="1" lang="ja-JP" altLang="en-US" sz="2400" dirty="0"/>
                </a:p>
              </p:txBody>
            </p:sp>
          </mc:Choice>
          <mc:Fallback>
            <p:sp>
              <p:nvSpPr>
                <p:cNvPr id="9" name="テキスト ボックス 8">
                  <a:extLst>
                    <a:ext uri="{FF2B5EF4-FFF2-40B4-BE49-F238E27FC236}">
                      <a16:creationId xmlns:a16="http://schemas.microsoft.com/office/drawing/2014/main" id="{D7F94D00-1422-43A8-AF83-FC567C6AF3E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57731" y="4992209"/>
                  <a:ext cx="4439164" cy="830997"/>
                </a:xfrm>
                <a:prstGeom prst="rect">
                  <a:avLst/>
                </a:prstGeom>
                <a:blipFill>
                  <a:blip r:embed="rId5"/>
                  <a:stretch>
                    <a:fillRect l="-1923" t="-5882" r="-412" b="-16176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5" name="グループ化 24">
            <a:extLst>
              <a:ext uri="{FF2B5EF4-FFF2-40B4-BE49-F238E27FC236}">
                <a16:creationId xmlns:a16="http://schemas.microsoft.com/office/drawing/2014/main" id="{AA074D24-148C-464E-B911-77091A90EEAC}"/>
              </a:ext>
            </a:extLst>
          </p:cNvPr>
          <p:cNvGrpSpPr/>
          <p:nvPr/>
        </p:nvGrpSpPr>
        <p:grpSpPr>
          <a:xfrm>
            <a:off x="1723394" y="2501798"/>
            <a:ext cx="2101091" cy="3145536"/>
            <a:chOff x="1723394" y="2501798"/>
            <a:chExt cx="2101091" cy="3145536"/>
          </a:xfrm>
        </p:grpSpPr>
        <p:cxnSp>
          <p:nvCxnSpPr>
            <p:cNvPr id="17" name="直線コネクタ 16">
              <a:extLst>
                <a:ext uri="{FF2B5EF4-FFF2-40B4-BE49-F238E27FC236}">
                  <a16:creationId xmlns:a16="http://schemas.microsoft.com/office/drawing/2014/main" id="{4DC07B11-90FD-4F95-BA7E-D50F0A5C14DB}"/>
                </a:ext>
              </a:extLst>
            </p:cNvPr>
            <p:cNvCxnSpPr>
              <a:cxnSpLocks/>
            </p:cNvCxnSpPr>
            <p:nvPr/>
          </p:nvCxnSpPr>
          <p:spPr>
            <a:xfrm>
              <a:off x="3824485" y="2501798"/>
              <a:ext cx="0" cy="3145536"/>
            </a:xfrm>
            <a:prstGeom prst="line">
              <a:avLst/>
            </a:prstGeom>
            <a:ln w="76200">
              <a:solidFill>
                <a:srgbClr val="0070C0">
                  <a:alpha val="4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コネクタ 21">
              <a:extLst>
                <a:ext uri="{FF2B5EF4-FFF2-40B4-BE49-F238E27FC236}">
                  <a16:creationId xmlns:a16="http://schemas.microsoft.com/office/drawing/2014/main" id="{AEAB1C96-F790-42B2-9FE8-010EC587901F}"/>
                </a:ext>
              </a:extLst>
            </p:cNvPr>
            <p:cNvCxnSpPr>
              <a:cxnSpLocks/>
            </p:cNvCxnSpPr>
            <p:nvPr/>
          </p:nvCxnSpPr>
          <p:spPr>
            <a:xfrm>
              <a:off x="1723394" y="2501798"/>
              <a:ext cx="0" cy="3145536"/>
            </a:xfrm>
            <a:prstGeom prst="line">
              <a:avLst/>
            </a:prstGeom>
            <a:ln w="76200">
              <a:solidFill>
                <a:srgbClr val="FF0000">
                  <a:alpha val="4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コネクタ 22">
              <a:extLst>
                <a:ext uri="{FF2B5EF4-FFF2-40B4-BE49-F238E27FC236}">
                  <a16:creationId xmlns:a16="http://schemas.microsoft.com/office/drawing/2014/main" id="{0273E3C8-F66F-43C0-9C0E-323D92BEF888}"/>
                </a:ext>
              </a:extLst>
            </p:cNvPr>
            <p:cNvCxnSpPr>
              <a:cxnSpLocks/>
            </p:cNvCxnSpPr>
            <p:nvPr/>
          </p:nvCxnSpPr>
          <p:spPr>
            <a:xfrm>
              <a:off x="2089154" y="2501798"/>
              <a:ext cx="0" cy="3145536"/>
            </a:xfrm>
            <a:prstGeom prst="line">
              <a:avLst/>
            </a:prstGeom>
            <a:ln w="76200">
              <a:solidFill>
                <a:srgbClr val="FF0000">
                  <a:alpha val="4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39D092CF-305A-43AE-A737-2E5E765B83B8}"/>
              </a:ext>
            </a:extLst>
          </p:cNvPr>
          <p:cNvSpPr txBox="1"/>
          <p:nvPr/>
        </p:nvSpPr>
        <p:spPr>
          <a:xfrm>
            <a:off x="7839975" y="926094"/>
            <a:ext cx="43520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Matsumoto, MK, Kohno, PTEP2021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164471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1E269D08-7483-48C3-91F6-33AB0BA6C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Purpose</a:t>
            </a:r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52A873E-EB7E-431E-A1E9-5DCA2C57F01D}"/>
              </a:ext>
            </a:extLst>
          </p:cNvPr>
          <p:cNvSpPr txBox="1"/>
          <p:nvPr/>
        </p:nvSpPr>
        <p:spPr>
          <a:xfrm>
            <a:off x="727418" y="3861301"/>
            <a:ext cx="7508081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3200" b="1" dirty="0">
                <a:solidFill>
                  <a:srgbClr val="9D6B74"/>
                </a:solidFill>
              </a:rPr>
              <a:t>Aim</a:t>
            </a:r>
          </a:p>
          <a:p>
            <a:pPr marL="342900" indent="-342900" algn="l">
              <a:buClr>
                <a:srgbClr val="88816E"/>
              </a:buClr>
              <a:buFont typeface="Wingdings" panose="05000000000000000000" pitchFamily="2" charset="2"/>
              <a:buChar char="p"/>
            </a:pPr>
            <a:r>
              <a:rPr lang="en-US" altLang="ja-JP" sz="2400" dirty="0"/>
              <a:t>Recognition of local structure in higher-dimensional space</a:t>
            </a:r>
          </a:p>
          <a:p>
            <a:pPr marL="342900" indent="-342900" algn="l">
              <a:buClr>
                <a:srgbClr val="88816E"/>
              </a:buClr>
              <a:buFont typeface="Wingdings" panose="05000000000000000000" pitchFamily="2" charset="2"/>
              <a:buChar char="p"/>
            </a:pPr>
            <a:r>
              <a:rPr kumimoji="1" lang="en-US" altLang="ja-JP" sz="2400" dirty="0"/>
              <a:t>Direct confirmation of instantons</a:t>
            </a:r>
          </a:p>
          <a:p>
            <a:pPr marL="342900" indent="-342900">
              <a:buClr>
                <a:srgbClr val="88816E"/>
              </a:buClr>
              <a:buFont typeface="Wingdings" panose="05000000000000000000" pitchFamily="2" charset="2"/>
              <a:buChar char="p"/>
            </a:pPr>
            <a:r>
              <a:rPr lang="en-US" altLang="ja-JP" sz="2400" dirty="0"/>
              <a:t>Further applications in numerical studies</a:t>
            </a:r>
            <a:endParaRPr kumimoji="1" lang="ja-JP" altLang="en-US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3EDBEF80-CF6C-403D-8647-B3ADC592619D}"/>
                  </a:ext>
                </a:extLst>
              </p:cNvPr>
              <p:cNvSpPr txBox="1"/>
              <p:nvPr/>
            </p:nvSpPr>
            <p:spPr>
              <a:xfrm>
                <a:off x="727418" y="1252126"/>
                <a:ext cx="7910114" cy="20906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kumimoji="1" lang="en-US" altLang="ja-JP" sz="3200" b="1" dirty="0">
                    <a:solidFill>
                      <a:srgbClr val="9D6B74"/>
                    </a:solidFill>
                  </a:rPr>
                  <a:t>Recognition of local structures</a:t>
                </a:r>
              </a:p>
              <a:p>
                <a:pPr marL="342900" indent="-342900">
                  <a:buClr>
                    <a:srgbClr val="88816E"/>
                  </a:buClr>
                  <a:buFont typeface="Wingdings" panose="05000000000000000000" pitchFamily="2" charset="2"/>
                  <a:buChar char="p"/>
                </a:pPr>
                <a:r>
                  <a:rPr lang="en-US" altLang="ja-JP" sz="2400" b="1" dirty="0">
                    <a:solidFill>
                      <a:srgbClr val="B23D6A"/>
                    </a:solidFill>
                  </a:rPr>
                  <a:t>Normalization</a:t>
                </a:r>
                <a:r>
                  <a:rPr lang="ja-JP" altLang="en-US" sz="2400" dirty="0"/>
                  <a:t> </a:t>
                </a:r>
                <a:r>
                  <a:rPr lang="en-US" altLang="ja-JP" sz="2400" dirty="0"/>
                  <a:t>(subtract the average)</a:t>
                </a:r>
                <a:r>
                  <a:rPr lang="ja-JP" altLang="en-US" sz="2400" dirty="0"/>
                  <a:t>：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</m:acc>
                      </m:e>
                      <m:sub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d>
                      <m:d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ja-JP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d>
                      <m:d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ja-JP" sz="2400" i="1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̅"/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</m:acc>
                  </m:oMath>
                </a14:m>
                <a:endParaRPr lang="ja-JP" altLang="en-US" sz="2400" dirty="0"/>
              </a:p>
              <a:p>
                <a:pPr marL="342900" indent="-342900" algn="l">
                  <a:buClr>
                    <a:srgbClr val="88816E"/>
                  </a:buClr>
                  <a:buFont typeface="Wingdings" panose="05000000000000000000" pitchFamily="2" charset="2"/>
                  <a:buChar char="p"/>
                </a:pPr>
                <a:r>
                  <a:rPr kumimoji="1" lang="en-US" altLang="ja-JP" sz="2400" dirty="0"/>
                  <a:t>Simpler </a:t>
                </a:r>
                <a:r>
                  <a:rPr kumimoji="1" lang="en-US" altLang="ja-JP" sz="2400" dirty="0" err="1"/>
                  <a:t>deta</a:t>
                </a:r>
                <a:r>
                  <a:rPr kumimoji="1" lang="en-US" altLang="ja-JP" sz="2400" dirty="0"/>
                  <a:t> sets for analysis</a:t>
                </a:r>
              </a:p>
              <a:p>
                <a:pPr marL="800100" lvl="1" indent="-342900">
                  <a:buClr>
                    <a:srgbClr val="88816E"/>
                  </a:buClr>
                  <a:buFont typeface="Wingdings" panose="05000000000000000000" pitchFamily="2" charset="2"/>
                  <a:buChar char="p"/>
                </a:pP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kumimoji="1" lang="ja-JP" altLang="en-US" sz="2400" dirty="0"/>
                  <a:t> </a:t>
                </a:r>
                <a:r>
                  <a:rPr kumimoji="1" lang="en-US" altLang="ja-JP" sz="2400" dirty="0">
                    <a:sym typeface="Wingdings" panose="05000000000000000000" pitchFamily="2" charset="2"/>
                  </a:rPr>
                  <a:t> Range of </a:t>
                </a:r>
                <a14:m>
                  <m:oMath xmlns:m="http://schemas.openxmlformats.org/officeDocument/2006/math">
                    <m:r>
                      <a:rPr kumimoji="1" lang="en-US" altLang="ja-JP" sz="24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𝑇</m:t>
                    </m:r>
                  </m:oMath>
                </a14:m>
                <a:r>
                  <a:rPr kumimoji="1" lang="en-US" altLang="ja-JP" sz="2400" dirty="0">
                    <a:sym typeface="Wingdings" panose="05000000000000000000" pitchFamily="2" charset="2"/>
                  </a:rPr>
                  <a:t> where DIGA</a:t>
                </a:r>
                <a:r>
                  <a:rPr lang="ja-JP" altLang="en-US" sz="2400" dirty="0">
                    <a:sym typeface="Wingdings" panose="05000000000000000000" pitchFamily="2" charset="2"/>
                  </a:rPr>
                  <a:t> </a:t>
                </a:r>
                <a:r>
                  <a:rPr lang="en-US" altLang="ja-JP" sz="2400" dirty="0">
                    <a:sym typeface="Wingdings" panose="05000000000000000000" pitchFamily="2" charset="2"/>
                  </a:rPr>
                  <a:t>is well justified</a:t>
                </a:r>
                <a:endParaRPr kumimoji="1" lang="en-US" altLang="ja-JP" sz="2400" dirty="0"/>
              </a:p>
              <a:p>
                <a:pPr marL="800100" lvl="1" indent="-342900">
                  <a:buClr>
                    <a:srgbClr val="88816E"/>
                  </a:buClr>
                  <a:buFont typeface="Wingdings" panose="05000000000000000000" pitchFamily="2" charset="2"/>
                  <a:buChar char="p"/>
                </a:pPr>
                <a:r>
                  <a:rPr lang="en-US" altLang="ja-JP" sz="2400" dirty="0"/>
                  <a:t>Data at larger flow time 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kumimoji="1" lang="en-US" altLang="ja-JP" sz="2400" dirty="0"/>
              </a:p>
            </p:txBody>
          </p:sp>
        </mc:Choice>
        <mc:Fallback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3EDBEF80-CF6C-403D-8647-B3ADC59261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418" y="1252126"/>
                <a:ext cx="7910114" cy="2090637"/>
              </a:xfrm>
              <a:prstGeom prst="rect">
                <a:avLst/>
              </a:prstGeom>
              <a:blipFill>
                <a:blip r:embed="rId2"/>
                <a:stretch>
                  <a:fillRect l="-1926" t="-3499" r="-3929" b="-583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01365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2864F504-2900-4A9F-B51F-D64277935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Setup</a:t>
            </a:r>
            <a:endParaRPr kumimoji="1" lang="ja-JP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D4F71011-5C23-43BD-A0ED-3FCB0F5FE913}"/>
                  </a:ext>
                </a:extLst>
              </p:cNvPr>
              <p:cNvSpPr txBox="1"/>
              <p:nvPr/>
            </p:nvSpPr>
            <p:spPr>
              <a:xfrm>
                <a:off x="469557" y="1062681"/>
                <a:ext cx="6537559" cy="30469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 algn="l">
                  <a:buClr>
                    <a:srgbClr val="88816E"/>
                  </a:buClr>
                  <a:buFont typeface="Wingdings" panose="05000000000000000000" pitchFamily="2" charset="2"/>
                  <a:buChar char="p"/>
                </a:pPr>
                <a:r>
                  <a:rPr lang="en-US" altLang="ja-JP" sz="2400" dirty="0"/>
                  <a:t>SU(3)</a:t>
                </a:r>
                <a:r>
                  <a:rPr lang="ja-JP" altLang="en-US" sz="2400" dirty="0"/>
                  <a:t> </a:t>
                </a:r>
                <a:r>
                  <a:rPr lang="en-US" altLang="ja-JP" sz="2400" dirty="0"/>
                  <a:t>YM</a:t>
                </a:r>
              </a:p>
              <a:p>
                <a:pPr marL="342900" indent="-342900" algn="l">
                  <a:buClr>
                    <a:srgbClr val="88816E"/>
                  </a:buClr>
                  <a:buFont typeface="Wingdings" panose="05000000000000000000" pitchFamily="2" charset="2"/>
                  <a:buChar char="p"/>
                </a:pPr>
                <a:r>
                  <a:rPr lang="en-US" altLang="ja-JP" sz="2400" b="0" dirty="0"/>
                  <a:t>Wilson</a:t>
                </a:r>
                <a:r>
                  <a:rPr lang="ja-JP" altLang="en-US" sz="2400" dirty="0"/>
                  <a:t> </a:t>
                </a:r>
                <a:r>
                  <a:rPr lang="en-US" altLang="ja-JP" sz="2400" dirty="0"/>
                  <a:t>gauge action</a:t>
                </a:r>
                <a:r>
                  <a:rPr lang="en-US" altLang="ja-JP" sz="2400" b="0" dirty="0"/>
                  <a:t>, 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=6.3</m:t>
                    </m:r>
                  </m:oMath>
                </a14:m>
                <a:endParaRPr lang="en-US" altLang="ja-JP" sz="2400" dirty="0"/>
              </a:p>
              <a:p>
                <a:pPr marL="342900" indent="-342900" algn="l">
                  <a:buClr>
                    <a:srgbClr val="88816E"/>
                  </a:buClr>
                  <a:buFont typeface="Wingdings" panose="05000000000000000000" pitchFamily="2" charset="2"/>
                  <a:buChar char="p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e>
                      <m:sup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×8</m:t>
                    </m:r>
                  </m:oMath>
                </a14:m>
                <a:r>
                  <a:rPr kumimoji="1" lang="ja-JP" altLang="en-US" sz="2400" dirty="0"/>
                  <a:t> </a:t>
                </a:r>
                <a:r>
                  <a:rPr kumimoji="1" lang="en-US" altLang="ja-JP" sz="2400" dirty="0"/>
                  <a:t>(</a:t>
                </a:r>
                <a14:m>
                  <m:oMath xmlns:m="http://schemas.openxmlformats.org/officeDocument/2006/math">
                    <m:r>
                      <a:rPr kumimoji="1" lang="en-US" altLang="ja-JP" sz="2400" b="0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kumimoji="1" lang="en-US" altLang="ja-JP" sz="2400" b="0" i="1" dirty="0" smtClean="0">
                        <a:latin typeface="Cambria Math" panose="02040503050406030204" pitchFamily="18" charset="0"/>
                      </a:rPr>
                      <m:t>=1.88</m:t>
                    </m:r>
                    <m:sSub>
                      <m:sSubPr>
                        <m:ctrlPr>
                          <a:rPr kumimoji="1" lang="en-US" altLang="ja-JP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kumimoji="1" lang="en-US" altLang="ja-JP" sz="2400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kumimoji="1" lang="en-US" altLang="ja-JP" sz="2400" dirty="0"/>
                  <a:t>)</a:t>
                </a:r>
              </a:p>
              <a:p>
                <a:pPr marL="342900" indent="-342900" algn="l">
                  <a:buClr>
                    <a:srgbClr val="88816E"/>
                  </a:buClr>
                  <a:buFont typeface="Wingdings" panose="05000000000000000000" pitchFamily="2" charset="2"/>
                  <a:buChar char="p"/>
                </a:pPr>
                <a:r>
                  <a:rPr lang="en-US" altLang="ja-JP" sz="2400" dirty="0">
                    <a:sym typeface="Wingdings" panose="05000000000000000000" pitchFamily="2" charset="2"/>
                  </a:rPr>
                  <a:t>~2500 data</a:t>
                </a:r>
              </a:p>
              <a:p>
                <a:pPr marL="342900" indent="-342900">
                  <a:buClr>
                    <a:srgbClr val="88816E"/>
                  </a:buClr>
                  <a:buFont typeface="Wingdings" panose="05000000000000000000" pitchFamily="2" charset="2"/>
                  <a:buChar char="p"/>
                </a:pPr>
                <a:r>
                  <a:rPr lang="en-US" altLang="ja-JP" sz="2400" dirty="0"/>
                  <a:t>Approximately equal numbers for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d>
                    <m:r>
                      <a:rPr lang="en-US" altLang="ja-JP" sz="2400" i="1">
                        <a:latin typeface="Cambria Math" panose="02040503050406030204" pitchFamily="18" charset="0"/>
                      </a:rPr>
                      <m:t>=0,1,2</m:t>
                    </m:r>
                  </m:oMath>
                </a14:m>
                <a:endParaRPr lang="en-US" altLang="ja-JP" sz="2400" dirty="0"/>
              </a:p>
              <a:p>
                <a:pPr marL="342900" indent="-342900" algn="l">
                  <a:buClr>
                    <a:srgbClr val="88816E"/>
                  </a:buClr>
                  <a:buFont typeface="Wingdings" panose="05000000000000000000" pitchFamily="2" charset="2"/>
                  <a:buChar char="p"/>
                </a:pPr>
                <a:endParaRPr lang="en-US" altLang="ja-JP" sz="2400" dirty="0"/>
              </a:p>
              <a:p>
                <a:pPr marL="342900" indent="-342900">
                  <a:buClr>
                    <a:srgbClr val="88816E"/>
                  </a:buClr>
                  <a:buFont typeface="Wingdings" panose="05000000000000000000" pitchFamily="2" charset="2"/>
                  <a:buChar char="p"/>
                </a:pPr>
                <a:r>
                  <a:rPr lang="en-US" altLang="ja-JP" sz="2400" dirty="0"/>
                  <a:t>Average pooling: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36</m:t>
                        </m:r>
                      </m:e>
                      <m:sup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altLang="ja-JP" sz="2400" i="1">
                        <a:latin typeface="Cambria Math" panose="02040503050406030204" pitchFamily="18" charset="0"/>
                      </a:rPr>
                      <m:t>×8</m:t>
                    </m:r>
                  </m:oMath>
                </a14:m>
                <a:r>
                  <a:rPr lang="en-US" altLang="ja-JP" sz="2400" dirty="0">
                    <a:sym typeface="Wingdings" panose="05000000000000000000" pitchFamily="2" charset="2"/>
                  </a:rPr>
                  <a:t>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4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18</m:t>
                        </m:r>
                      </m:e>
                      <m:sup>
                        <m:r>
                          <a:rPr lang="en-US" altLang="ja-JP" sz="24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3</m:t>
                        </m:r>
                      </m:sup>
                    </m:sSup>
                    <m:r>
                      <a:rPr lang="en-US" altLang="ja-JP" sz="2400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×4</m:t>
                    </m:r>
                  </m:oMath>
                </a14:m>
                <a:endParaRPr lang="en-US" altLang="ja-JP" sz="2400" dirty="0"/>
              </a:p>
              <a:p>
                <a:pPr marL="342900" indent="-342900" algn="l">
                  <a:buClr>
                    <a:srgbClr val="88816E"/>
                  </a:buClr>
                  <a:buFont typeface="Wingdings" panose="05000000000000000000" pitchFamily="2" charset="2"/>
                  <a:buChar char="p"/>
                </a:pPr>
                <a:r>
                  <a:rPr lang="ja-JP" altLang="en-US" sz="2400" dirty="0"/>
                  <a:t>水増し </a:t>
                </a:r>
                <a:r>
                  <a:rPr lang="en-US" altLang="ja-JP" sz="2400" dirty="0"/>
                  <a:t>by permutations of spatial axes by 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×6</m:t>
                    </m:r>
                  </m:oMath>
                </a14:m>
                <a:endParaRPr kumimoji="1" lang="ja-JP" altLang="en-US" sz="2400" dirty="0"/>
              </a:p>
            </p:txBody>
          </p:sp>
        </mc:Choice>
        <mc:Fallback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D4F71011-5C23-43BD-A0ED-3FCB0F5FE9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557" y="1062681"/>
                <a:ext cx="6537559" cy="3046988"/>
              </a:xfrm>
              <a:prstGeom prst="rect">
                <a:avLst/>
              </a:prstGeom>
              <a:blipFill>
                <a:blip r:embed="rId2"/>
                <a:stretch>
                  <a:fillRect l="-1213" t="-1600" b="-36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表 5">
            <a:extLst>
              <a:ext uri="{FF2B5EF4-FFF2-40B4-BE49-F238E27FC236}">
                <a16:creationId xmlns:a16="http://schemas.microsoft.com/office/drawing/2014/main" id="{D8D71C31-09E8-4AE2-AE3B-675C9223A3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7744578"/>
              </p:ext>
            </p:extLst>
          </p:nvPr>
        </p:nvGraphicFramePr>
        <p:xfrm>
          <a:off x="7161581" y="1409580"/>
          <a:ext cx="4880544" cy="83777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10068">
                  <a:extLst>
                    <a:ext uri="{9D8B030D-6E8A-4147-A177-3AD203B41FA5}">
                      <a16:colId xmlns:a16="http://schemas.microsoft.com/office/drawing/2014/main" val="1036283630"/>
                    </a:ext>
                  </a:extLst>
                </a:gridCol>
                <a:gridCol w="610068">
                  <a:extLst>
                    <a:ext uri="{9D8B030D-6E8A-4147-A177-3AD203B41FA5}">
                      <a16:colId xmlns:a16="http://schemas.microsoft.com/office/drawing/2014/main" val="1520245951"/>
                    </a:ext>
                  </a:extLst>
                </a:gridCol>
                <a:gridCol w="610068">
                  <a:extLst>
                    <a:ext uri="{9D8B030D-6E8A-4147-A177-3AD203B41FA5}">
                      <a16:colId xmlns:a16="http://schemas.microsoft.com/office/drawing/2014/main" val="3233389455"/>
                    </a:ext>
                  </a:extLst>
                </a:gridCol>
                <a:gridCol w="610068">
                  <a:extLst>
                    <a:ext uri="{9D8B030D-6E8A-4147-A177-3AD203B41FA5}">
                      <a16:colId xmlns:a16="http://schemas.microsoft.com/office/drawing/2014/main" val="1990332206"/>
                    </a:ext>
                  </a:extLst>
                </a:gridCol>
                <a:gridCol w="610068">
                  <a:extLst>
                    <a:ext uri="{9D8B030D-6E8A-4147-A177-3AD203B41FA5}">
                      <a16:colId xmlns:a16="http://schemas.microsoft.com/office/drawing/2014/main" val="4055591136"/>
                    </a:ext>
                  </a:extLst>
                </a:gridCol>
                <a:gridCol w="610068">
                  <a:extLst>
                    <a:ext uri="{9D8B030D-6E8A-4147-A177-3AD203B41FA5}">
                      <a16:colId xmlns:a16="http://schemas.microsoft.com/office/drawing/2014/main" val="1320627979"/>
                    </a:ext>
                  </a:extLst>
                </a:gridCol>
                <a:gridCol w="610068">
                  <a:extLst>
                    <a:ext uri="{9D8B030D-6E8A-4147-A177-3AD203B41FA5}">
                      <a16:colId xmlns:a16="http://schemas.microsoft.com/office/drawing/2014/main" val="533022785"/>
                    </a:ext>
                  </a:extLst>
                </a:gridCol>
                <a:gridCol w="610068">
                  <a:extLst>
                    <a:ext uri="{9D8B030D-6E8A-4147-A177-3AD203B41FA5}">
                      <a16:colId xmlns:a16="http://schemas.microsoft.com/office/drawing/2014/main" val="2738709093"/>
                    </a:ext>
                  </a:extLst>
                </a:gridCol>
              </a:tblGrid>
              <a:tr h="41888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u="none" strike="noStrike" dirty="0">
                          <a:effectLst/>
                        </a:rPr>
                        <a:t>-3</a:t>
                      </a:r>
                      <a:endParaRPr lang="en-US" altLang="ja-JP" sz="20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u="none" strike="noStrike">
                          <a:effectLst/>
                        </a:rPr>
                        <a:t>-2</a:t>
                      </a:r>
                      <a:endParaRPr lang="en-US" altLang="ja-JP" sz="20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u="none" strike="noStrike">
                          <a:effectLst/>
                        </a:rPr>
                        <a:t>-1</a:t>
                      </a:r>
                      <a:endParaRPr lang="en-US" altLang="ja-JP" sz="20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u="none" strike="noStrike" dirty="0">
                          <a:effectLst/>
                        </a:rPr>
                        <a:t>0</a:t>
                      </a:r>
                      <a:endParaRPr lang="en-US" altLang="ja-JP" sz="20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u="none" strike="noStrike">
                          <a:effectLst/>
                        </a:rPr>
                        <a:t>1</a:t>
                      </a:r>
                      <a:endParaRPr lang="en-US" altLang="ja-JP" sz="20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u="none" strike="noStrike">
                          <a:effectLst/>
                        </a:rPr>
                        <a:t>2</a:t>
                      </a:r>
                      <a:endParaRPr lang="en-US" altLang="ja-JP" sz="20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u="none" strike="noStrike">
                          <a:effectLst/>
                        </a:rPr>
                        <a:t>3</a:t>
                      </a:r>
                      <a:endParaRPr lang="en-US" altLang="ja-JP" sz="20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total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83583077"/>
                  </a:ext>
                </a:extLst>
              </a:tr>
              <a:tr h="41888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u="none" strike="noStrike" dirty="0">
                          <a:effectLst/>
                        </a:rPr>
                        <a:t>23</a:t>
                      </a:r>
                      <a:endParaRPr lang="en-US" altLang="ja-JP" sz="2000" b="1" i="0" u="none" strike="noStrike" dirty="0">
                        <a:solidFill>
                          <a:srgbClr val="FF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u="none" strike="noStrike">
                          <a:effectLst/>
                        </a:rPr>
                        <a:t>436</a:t>
                      </a:r>
                      <a:endParaRPr lang="en-US" altLang="ja-JP" sz="2000" b="1" i="0" u="none" strike="noStrike">
                        <a:solidFill>
                          <a:srgbClr val="FF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u="none" strike="noStrike" dirty="0">
                          <a:effectLst/>
                        </a:rPr>
                        <a:t>512</a:t>
                      </a:r>
                      <a:endParaRPr lang="en-US" altLang="ja-JP" sz="2000" b="1" i="0" u="none" strike="noStrike" dirty="0">
                        <a:solidFill>
                          <a:srgbClr val="FF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u="none" strike="noStrike">
                          <a:effectLst/>
                        </a:rPr>
                        <a:t>493</a:t>
                      </a:r>
                      <a:endParaRPr lang="en-US" altLang="ja-JP" sz="2000" b="1" i="0" u="none" strike="noStrike">
                        <a:solidFill>
                          <a:srgbClr val="FF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u="none" strike="noStrike">
                          <a:effectLst/>
                        </a:rPr>
                        <a:t>534</a:t>
                      </a:r>
                      <a:endParaRPr lang="en-US" altLang="ja-JP" sz="2000" b="1" i="0" u="none" strike="noStrike">
                        <a:solidFill>
                          <a:srgbClr val="FF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u="none" strike="noStrike">
                          <a:effectLst/>
                        </a:rPr>
                        <a:t>448</a:t>
                      </a:r>
                      <a:endParaRPr lang="en-US" altLang="ja-JP" sz="2000" b="1" i="0" u="none" strike="noStrike">
                        <a:solidFill>
                          <a:srgbClr val="FF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u="none" strike="noStrike">
                          <a:effectLst/>
                        </a:rPr>
                        <a:t>15</a:t>
                      </a:r>
                      <a:endParaRPr lang="en-US" altLang="ja-JP" sz="2000" b="1" i="0" u="none" strike="noStrike">
                        <a:solidFill>
                          <a:srgbClr val="FF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u="none" strike="noStrike" dirty="0">
                          <a:effectLst/>
                        </a:rPr>
                        <a:t>2461</a:t>
                      </a:r>
                      <a:endParaRPr lang="en-US" altLang="ja-JP" sz="2000" b="1" i="0" u="none" strike="noStrike" dirty="0">
                        <a:solidFill>
                          <a:srgbClr val="FF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3777352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表 6">
                <a:extLst>
                  <a:ext uri="{FF2B5EF4-FFF2-40B4-BE49-F238E27FC236}">
                    <a16:creationId xmlns:a16="http://schemas.microsoft.com/office/drawing/2014/main" id="{CBFF1F9D-5808-4228-8C0D-AFB6BFFB2C0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46676517"/>
                  </p:ext>
                </p:extLst>
              </p:nvPr>
            </p:nvGraphicFramePr>
            <p:xfrm>
              <a:off x="5872211" y="1409580"/>
              <a:ext cx="1289370" cy="837778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1289370">
                      <a:extLst>
                        <a:ext uri="{9D8B030D-6E8A-4147-A177-3AD203B41FA5}">
                          <a16:colId xmlns:a16="http://schemas.microsoft.com/office/drawing/2014/main" val="4061409580"/>
                        </a:ext>
                      </a:extLst>
                    </a:gridCol>
                  </a:tblGrid>
                  <a:tr h="418889"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i="1" u="none" strike="noStrike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oMath>
                            </m:oMathPara>
                          </a14:m>
                          <a:endParaRPr lang="en-US" sz="20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游ゴシック" panose="020B0400000000000000" pitchFamily="50" charset="-128"/>
                            <a:ea typeface="游ゴシック" panose="020B0400000000000000" pitchFamily="50" charset="-128"/>
                          </a:endParaRP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3483583077"/>
                      </a:ext>
                    </a:extLst>
                  </a:tr>
                  <a:tr h="418889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ja-JP" altLang="en-US" sz="2000" u="none" strike="noStrike" dirty="0">
                              <a:effectLst/>
                            </a:rPr>
                            <a:t>データ数</a:t>
                          </a:r>
                          <a:endParaRPr lang="ja-JP" altLang="en-US" sz="20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游ゴシック" panose="020B0400000000000000" pitchFamily="50" charset="-128"/>
                            <a:ea typeface="游ゴシック" panose="020B0400000000000000" pitchFamily="50" charset="-128"/>
                          </a:endParaRP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83777352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表 6">
                <a:extLst>
                  <a:ext uri="{FF2B5EF4-FFF2-40B4-BE49-F238E27FC236}">
                    <a16:creationId xmlns:a16="http://schemas.microsoft.com/office/drawing/2014/main" id="{CBFF1F9D-5808-4228-8C0D-AFB6BFFB2C0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46676517"/>
                  </p:ext>
                </p:extLst>
              </p:nvPr>
            </p:nvGraphicFramePr>
            <p:xfrm>
              <a:off x="5872211" y="1409580"/>
              <a:ext cx="1289370" cy="837778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1289370">
                      <a:extLst>
                        <a:ext uri="{9D8B030D-6E8A-4147-A177-3AD203B41FA5}">
                          <a16:colId xmlns:a16="http://schemas.microsoft.com/office/drawing/2014/main" val="4061409580"/>
                        </a:ext>
                      </a:extLst>
                    </a:gridCol>
                  </a:tblGrid>
                  <a:tr h="418889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9525" marR="9525" marT="9525" marB="0" anchor="ctr">
                        <a:blipFill>
                          <a:blip r:embed="rId3"/>
                          <a:stretch>
                            <a:fillRect l="-472" t="-1449" r="-943" b="-12463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83583077"/>
                      </a:ext>
                    </a:extLst>
                  </a:tr>
                  <a:tr h="418889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ja-JP" altLang="en-US" sz="2000" u="none" strike="noStrike" dirty="0">
                              <a:effectLst/>
                            </a:rPr>
                            <a:t>データ数</a:t>
                          </a:r>
                          <a:endParaRPr lang="ja-JP" altLang="en-US" sz="20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游ゴシック" panose="020B0400000000000000" pitchFamily="50" charset="-128"/>
                            <a:ea typeface="游ゴシック" panose="020B0400000000000000" pitchFamily="50" charset="-128"/>
                          </a:endParaRP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83777352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A1EB9FAF-AEE1-4207-9063-02641D850B54}"/>
                  </a:ext>
                </a:extLst>
              </p:cNvPr>
              <p:cNvSpPr txBox="1"/>
              <p:nvPr/>
            </p:nvSpPr>
            <p:spPr>
              <a:xfrm>
                <a:off x="2477790" y="4693298"/>
                <a:ext cx="4026552" cy="12904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buClr>
                    <a:srgbClr val="88816E"/>
                  </a:buClr>
                </a:pPr>
                <a:r>
                  <a:rPr lang="ja-JP" altLang="en-US" sz="2800" b="1" dirty="0">
                    <a:solidFill>
                      <a:srgbClr val="9D6B74"/>
                    </a:solidFill>
                  </a:rPr>
                  <a:t>学習データ</a:t>
                </a:r>
                <a:endParaRPr lang="en-US" altLang="ja-JP" sz="2800" b="1" dirty="0">
                  <a:solidFill>
                    <a:srgbClr val="9D6B74"/>
                  </a:solidFill>
                </a:endParaRPr>
              </a:p>
              <a:p>
                <a:pPr marL="342900" indent="-342900">
                  <a:buClr>
                    <a:srgbClr val="88816E"/>
                  </a:buClr>
                  <a:buFont typeface="Wingdings" panose="05000000000000000000" pitchFamily="2" charset="2"/>
                  <a:buChar char="p"/>
                </a:pPr>
                <a:r>
                  <a:rPr kumimoji="1" lang="ja-JP" altLang="en-US" sz="2400" b="0" dirty="0"/>
                  <a:t>有限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kumimoji="1" lang="ja-JP" altLang="en-US" sz="2400" dirty="0"/>
                  <a:t>における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1" lang="en-US" altLang="ja-JP" sz="2400" dirty="0"/>
              </a:p>
              <a:p>
                <a:pPr marL="342900" indent="-342900">
                  <a:buClr>
                    <a:srgbClr val="88816E"/>
                  </a:buClr>
                  <a:buFont typeface="Wingdings" panose="05000000000000000000" pitchFamily="2" charset="2"/>
                  <a:buChar char="p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0.3−0.5</m:t>
                    </m:r>
                  </m:oMath>
                </a14:m>
                <a:r>
                  <a:rPr kumimoji="1" lang="en-US" altLang="ja-JP" sz="2400" dirty="0"/>
                  <a:t>, 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0.6−1.0</m:t>
                    </m:r>
                  </m:oMath>
                </a14:m>
                <a:endParaRPr kumimoji="1" lang="en-US" altLang="ja-JP" sz="2400" dirty="0"/>
              </a:p>
            </p:txBody>
          </p:sp>
        </mc:Choice>
        <mc:Fallback xmlns="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A1EB9FAF-AEE1-4207-9063-02641D850B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7790" y="4693298"/>
                <a:ext cx="4026552" cy="1290418"/>
              </a:xfrm>
              <a:prstGeom prst="rect">
                <a:avLst/>
              </a:prstGeom>
              <a:blipFill>
                <a:blip r:embed="rId4"/>
                <a:stretch>
                  <a:fillRect l="-3026" t="-5189" b="-990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3AF86821-0DF6-4000-B7D6-8A4D1BB9178A}"/>
                  </a:ext>
                </a:extLst>
              </p:cNvPr>
              <p:cNvSpPr txBox="1"/>
              <p:nvPr/>
            </p:nvSpPr>
            <p:spPr>
              <a:xfrm>
                <a:off x="7872014" y="4693298"/>
                <a:ext cx="1980029" cy="10172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buClr>
                    <a:srgbClr val="88816E"/>
                  </a:buClr>
                </a:pPr>
                <a:r>
                  <a:rPr lang="ja-JP" altLang="en-US" sz="2800" b="1" dirty="0">
                    <a:solidFill>
                      <a:srgbClr val="9D6B74"/>
                    </a:solidFill>
                  </a:rPr>
                  <a:t>教師データ</a:t>
                </a:r>
                <a:endParaRPr lang="en-US" altLang="ja-JP" sz="2800" b="1" dirty="0">
                  <a:solidFill>
                    <a:srgbClr val="9D6B74"/>
                  </a:solidFill>
                </a:endParaRPr>
              </a:p>
              <a:p>
                <a:pPr algn="ctr">
                  <a:lnSpc>
                    <a:spcPct val="150000"/>
                  </a:lnSpc>
                  <a:buClr>
                    <a:srgbClr val="88816E"/>
                  </a:buClr>
                </a:pP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=4) </m:t>
                    </m:r>
                  </m:oMath>
                </a14:m>
                <a:r>
                  <a:rPr kumimoji="1" lang="en-US" altLang="ja-JP" sz="2400" dirty="0"/>
                  <a:t> </a:t>
                </a:r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3AF86821-0DF6-4000-B7D6-8A4D1BB917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2014" y="4693298"/>
                <a:ext cx="1980029" cy="1017266"/>
              </a:xfrm>
              <a:prstGeom prst="rect">
                <a:avLst/>
              </a:prstGeom>
              <a:blipFill>
                <a:blip r:embed="rId5"/>
                <a:stretch>
                  <a:fillRect l="-5538" t="-6587" r="-5538" b="-778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矢印: 下 9">
            <a:extLst>
              <a:ext uri="{FF2B5EF4-FFF2-40B4-BE49-F238E27FC236}">
                <a16:creationId xmlns:a16="http://schemas.microsoft.com/office/drawing/2014/main" id="{6DAFF5BF-CFDB-4863-80E7-653B964B8BDB}"/>
              </a:ext>
            </a:extLst>
          </p:cNvPr>
          <p:cNvSpPr/>
          <p:nvPr/>
        </p:nvSpPr>
        <p:spPr>
          <a:xfrm rot="16200000">
            <a:off x="6879976" y="4864428"/>
            <a:ext cx="641012" cy="675006"/>
          </a:xfrm>
          <a:prstGeom prst="downArrow">
            <a:avLst/>
          </a:prstGeom>
          <a:gradFill>
            <a:gsLst>
              <a:gs pos="0">
                <a:srgbClr val="9D6B74">
                  <a:lumMod val="98000"/>
                  <a:lumOff val="2000"/>
                </a:srgbClr>
              </a:gs>
              <a:gs pos="50000">
                <a:srgbClr val="9D6B74"/>
              </a:gs>
              <a:gs pos="100000">
                <a:srgbClr val="9D6B74">
                  <a:lumMod val="99000"/>
                </a:srgb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角丸四角形 27">
            <a:extLst>
              <a:ext uri="{FF2B5EF4-FFF2-40B4-BE49-F238E27FC236}">
                <a16:creationId xmlns:a16="http://schemas.microsoft.com/office/drawing/2014/main" id="{6689CB17-3C96-4F9F-B090-F2F9F82F9250}"/>
              </a:ext>
            </a:extLst>
          </p:cNvPr>
          <p:cNvSpPr/>
          <p:nvPr/>
        </p:nvSpPr>
        <p:spPr>
          <a:xfrm>
            <a:off x="2114133" y="4515835"/>
            <a:ext cx="8053696" cy="1678859"/>
          </a:xfrm>
          <a:prstGeom prst="roundRect">
            <a:avLst>
              <a:gd name="adj" fmla="val 14002"/>
            </a:avLst>
          </a:prstGeom>
          <a:noFill/>
          <a:ln w="19050" cap="flat" cmpd="sng" algn="ctr">
            <a:solidFill>
              <a:srgbClr val="88816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Calibri" panose="020F0502020204030204"/>
              <a:ea typeface="メイリオ" panose="020B0604030504040204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920BA63-8279-4995-B4B2-0C66B1F92E2B}"/>
              </a:ext>
            </a:extLst>
          </p:cNvPr>
          <p:cNvSpPr txBox="1"/>
          <p:nvPr/>
        </p:nvSpPr>
        <p:spPr>
          <a:xfrm>
            <a:off x="6743985" y="5501378"/>
            <a:ext cx="8883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Clr>
                <a:srgbClr val="88816E"/>
              </a:buClr>
            </a:pPr>
            <a:r>
              <a:rPr kumimoji="1" lang="en-US" altLang="ja-JP" sz="2800" b="1" dirty="0">
                <a:solidFill>
                  <a:srgbClr val="9D6B74"/>
                </a:solidFill>
              </a:rPr>
              <a:t>CNN</a:t>
            </a:r>
            <a:endParaRPr kumimoji="1" lang="ja-JP" altLang="en-US" sz="2800" b="1" dirty="0">
              <a:solidFill>
                <a:srgbClr val="9D6B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456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7F9968D6-DC3D-41F8-9CED-5442B8E92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CNN</a:t>
            </a:r>
            <a:r>
              <a:rPr lang="ja-JP" altLang="en-US" dirty="0"/>
              <a:t>モデルと学習の詳細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E228E5CD-2FDA-451D-9CD6-95E2A4DAC7C5}"/>
                  </a:ext>
                </a:extLst>
              </p:cNvPr>
              <p:cNvSpPr txBox="1"/>
              <p:nvPr/>
            </p:nvSpPr>
            <p:spPr>
              <a:xfrm>
                <a:off x="473385" y="3073734"/>
                <a:ext cx="4199163" cy="16927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ja-JP" altLang="en-US" sz="3200" b="1" dirty="0">
                    <a:solidFill>
                      <a:srgbClr val="9D6B74"/>
                    </a:solidFill>
                  </a:rPr>
                  <a:t>データの分割</a:t>
                </a:r>
                <a:endParaRPr kumimoji="1" lang="en-US" altLang="ja-JP" sz="3200" b="1" dirty="0">
                  <a:solidFill>
                    <a:srgbClr val="9D6B74"/>
                  </a:solidFill>
                </a:endParaRPr>
              </a:p>
              <a:p>
                <a:pPr marL="342900" indent="-342900" algn="l">
                  <a:buClr>
                    <a:srgbClr val="88816E"/>
                  </a:buClr>
                  <a:buFont typeface="Wingdings" panose="05000000000000000000" pitchFamily="2" charset="2"/>
                  <a:buChar char="p"/>
                </a:pPr>
                <a:r>
                  <a:rPr kumimoji="1" lang="ja-JP" altLang="en-US" sz="2400" dirty="0"/>
                  <a:t>学習データ　　　</a:t>
                </a:r>
                <a14:m>
                  <m:oMath xmlns:m="http://schemas.openxmlformats.org/officeDocument/2006/math"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160</m:t>
                    </m:r>
                    <m:r>
                      <a:rPr kumimoji="1" lang="en-US" altLang="ja-JP" sz="2400" b="0" i="1" dirty="0" smtClean="0">
                        <a:latin typeface="Cambria Math" panose="02040503050406030204" pitchFamily="18" charset="0"/>
                      </a:rPr>
                      <m:t>0×6</m:t>
                    </m:r>
                  </m:oMath>
                </a14:m>
                <a:endParaRPr kumimoji="1" lang="en-US" altLang="ja-JP" sz="2400" dirty="0"/>
              </a:p>
              <a:p>
                <a:pPr marL="342900" indent="-342900" algn="l">
                  <a:buClr>
                    <a:srgbClr val="88816E"/>
                  </a:buClr>
                  <a:buFont typeface="Wingdings" panose="05000000000000000000" pitchFamily="2" charset="2"/>
                  <a:buChar char="p"/>
                </a:pPr>
                <a:r>
                  <a:rPr kumimoji="1" lang="ja-JP" altLang="en-US" sz="2400" dirty="0"/>
                  <a:t>精度検証データ　</a:t>
                </a:r>
                <a14:m>
                  <m:oMath xmlns:m="http://schemas.openxmlformats.org/officeDocument/2006/math"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400</m:t>
                    </m:r>
                    <m:r>
                      <a:rPr kumimoji="1" lang="en-US" altLang="ja-JP" sz="2400" b="0" i="1" dirty="0" smtClean="0">
                        <a:latin typeface="Cambria Math" panose="02040503050406030204" pitchFamily="18" charset="0"/>
                      </a:rPr>
                      <m:t>×6</m:t>
                    </m:r>
                  </m:oMath>
                </a14:m>
                <a:endParaRPr kumimoji="1" lang="en-US" altLang="ja-JP" sz="2400" dirty="0"/>
              </a:p>
              <a:p>
                <a:pPr marL="342900" indent="-342900" algn="l">
                  <a:buClr>
                    <a:srgbClr val="88816E"/>
                  </a:buClr>
                  <a:buFont typeface="Wingdings" panose="05000000000000000000" pitchFamily="2" charset="2"/>
                  <a:buChar char="p"/>
                </a:pPr>
                <a:r>
                  <a:rPr kumimoji="1" lang="ja-JP" altLang="en-US" sz="2400" dirty="0"/>
                  <a:t>評価データ　　　</a:t>
                </a:r>
                <a14:m>
                  <m:oMath xmlns:m="http://schemas.openxmlformats.org/officeDocument/2006/math"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400</m:t>
                    </m:r>
                    <m:r>
                      <a:rPr kumimoji="1" lang="en-US" altLang="ja-JP" sz="2400" b="0" i="1" dirty="0" smtClean="0">
                        <a:latin typeface="Cambria Math" panose="02040503050406030204" pitchFamily="18" charset="0"/>
                      </a:rPr>
                      <m:t>×6</m:t>
                    </m:r>
                  </m:oMath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E228E5CD-2FDA-451D-9CD6-95E2A4DAC7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385" y="3073734"/>
                <a:ext cx="4199163" cy="1692771"/>
              </a:xfrm>
              <a:prstGeom prst="rect">
                <a:avLst/>
              </a:prstGeom>
              <a:blipFill>
                <a:blip r:embed="rId2"/>
                <a:stretch>
                  <a:fillRect l="-3779" t="-4317" b="-719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48C79CB-75FA-4A45-B8C9-542EEB44E3D8}"/>
              </a:ext>
            </a:extLst>
          </p:cNvPr>
          <p:cNvSpPr txBox="1"/>
          <p:nvPr/>
        </p:nvSpPr>
        <p:spPr>
          <a:xfrm>
            <a:off x="473385" y="5043042"/>
            <a:ext cx="53568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Clr>
                <a:srgbClr val="88816E"/>
              </a:buClr>
              <a:buFont typeface="Wingdings" panose="05000000000000000000" pitchFamily="2" charset="2"/>
              <a:buChar char="p"/>
            </a:pPr>
            <a:r>
              <a:rPr lang="ja-JP" altLang="en-US" sz="2400" b="1" dirty="0">
                <a:solidFill>
                  <a:srgbClr val="B23D6A"/>
                </a:solidFill>
              </a:rPr>
              <a:t>ランダムにデータ分割した学習を各設定で７回実施</a:t>
            </a:r>
            <a:endParaRPr kumimoji="1" lang="ja-JP" altLang="en-US" sz="2400" b="1" dirty="0">
              <a:solidFill>
                <a:srgbClr val="B23D6A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56D30BBE-8C11-4697-9B70-457356717F24}"/>
                  </a:ext>
                </a:extLst>
              </p:cNvPr>
              <p:cNvSpPr txBox="1"/>
              <p:nvPr/>
            </p:nvSpPr>
            <p:spPr>
              <a:xfrm>
                <a:off x="473385" y="1104426"/>
                <a:ext cx="4006803" cy="16927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kumimoji="1" lang="ja-JP" altLang="en-US" sz="3200" b="1" dirty="0">
                    <a:solidFill>
                      <a:srgbClr val="9D6B74"/>
                    </a:solidFill>
                  </a:rPr>
                  <a:t>次元縮約</a:t>
                </a:r>
                <a:endParaRPr kumimoji="1" lang="en-US" altLang="ja-JP" sz="3200" b="1" dirty="0">
                  <a:solidFill>
                    <a:srgbClr val="9D6B74"/>
                  </a:solidFill>
                </a:endParaRPr>
              </a:p>
              <a:p>
                <a:pPr marL="342900" indent="-342900" algn="l">
                  <a:buClr>
                    <a:srgbClr val="88816E"/>
                  </a:buClr>
                  <a:buFont typeface="Wingdings" panose="05000000000000000000" pitchFamily="2" charset="2"/>
                  <a:buChar char="p"/>
                </a:pP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3+1</m:t>
                    </m:r>
                    <m:r>
                      <a:rPr lang="ja-JP" altLang="en-US" sz="2400" i="1">
                        <a:latin typeface="Cambria Math" panose="02040503050406030204" pitchFamily="18" charset="0"/>
                      </a:rPr>
                      <m:t>：</m:t>
                    </m:r>
                  </m:oMath>
                </a14:m>
                <a:r>
                  <a:rPr kumimoji="1" lang="ja-JP" altLang="en-US" sz="2400" dirty="0"/>
                  <a:t>次元縮約なし</a:t>
                </a:r>
                <a:endParaRPr kumimoji="1" lang="en-US" altLang="ja-JP" sz="2400" dirty="0"/>
              </a:p>
              <a:p>
                <a:pPr marL="342900" indent="-342900" algn="l">
                  <a:buClr>
                    <a:srgbClr val="88816E"/>
                  </a:buClr>
                  <a:buFont typeface="Wingdings" panose="05000000000000000000" pitchFamily="2" charset="2"/>
                  <a:buChar char="p"/>
                </a:pP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3+0</m:t>
                    </m:r>
                  </m:oMath>
                </a14:m>
                <a:r>
                  <a:rPr kumimoji="1" lang="ja-JP" altLang="en-US" sz="2400" dirty="0"/>
                  <a:t>：虚時間方向を縮約</a:t>
                </a:r>
                <a:endParaRPr kumimoji="1" lang="en-US" altLang="ja-JP" sz="2400" dirty="0"/>
              </a:p>
              <a:p>
                <a:pPr marL="342900" indent="-342900" algn="l">
                  <a:buClr>
                    <a:srgbClr val="88816E"/>
                  </a:buClr>
                  <a:buFont typeface="Wingdings" panose="05000000000000000000" pitchFamily="2" charset="2"/>
                  <a:buChar char="p"/>
                </a:pP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2+1</m:t>
                    </m:r>
                  </m:oMath>
                </a14:m>
                <a:r>
                  <a:rPr kumimoji="1" lang="ja-JP" altLang="en-US" sz="2400" dirty="0"/>
                  <a:t>：空間</a:t>
                </a:r>
                <a:r>
                  <a:rPr kumimoji="1" lang="en-US" altLang="ja-JP" sz="2400" dirty="0"/>
                  <a:t>1</a:t>
                </a:r>
                <a:r>
                  <a:rPr kumimoji="1" lang="ja-JP" altLang="en-US" sz="2400" dirty="0"/>
                  <a:t>次元を縮約</a:t>
                </a:r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56D30BBE-8C11-4697-9B70-457356717F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385" y="1104426"/>
                <a:ext cx="4006803" cy="1692771"/>
              </a:xfrm>
              <a:prstGeom prst="rect">
                <a:avLst/>
              </a:prstGeom>
              <a:blipFill>
                <a:blip r:embed="rId3"/>
                <a:stretch>
                  <a:fillRect l="-3957" t="-4317" r="-1370" b="-719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1" name="表 10">
            <a:extLst>
              <a:ext uri="{FF2B5EF4-FFF2-40B4-BE49-F238E27FC236}">
                <a16:creationId xmlns:a16="http://schemas.microsoft.com/office/drawing/2014/main" id="{987A06A1-D6CB-49F0-A102-BABEC03F90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658230"/>
              </p:ext>
            </p:extLst>
          </p:nvPr>
        </p:nvGraphicFramePr>
        <p:xfrm>
          <a:off x="8962440" y="4057650"/>
          <a:ext cx="3136901" cy="2514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96142">
                  <a:extLst>
                    <a:ext uri="{9D8B030D-6E8A-4147-A177-3AD203B41FA5}">
                      <a16:colId xmlns:a16="http://schemas.microsoft.com/office/drawing/2014/main" val="2053129868"/>
                    </a:ext>
                  </a:extLst>
                </a:gridCol>
                <a:gridCol w="1440759">
                  <a:extLst>
                    <a:ext uri="{9D8B030D-6E8A-4147-A177-3AD203B41FA5}">
                      <a16:colId xmlns:a16="http://schemas.microsoft.com/office/drawing/2014/main" val="2792652600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Optimizer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Adam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83498619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Learning rate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u="none" strike="noStrike">
                          <a:effectLst/>
                        </a:rPr>
                        <a:t>0.001</a:t>
                      </a:r>
                      <a:endParaRPr lang="en-US" altLang="ja-JP" sz="20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7109367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Batchsize 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u="none" strike="noStrike">
                          <a:effectLst/>
                        </a:rPr>
                        <a:t>16</a:t>
                      </a:r>
                      <a:endParaRPr lang="en-US" altLang="ja-JP" sz="20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51191019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Loss function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MSE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6646593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N_train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u="none" strike="noStrike" dirty="0">
                          <a:effectLst/>
                        </a:rPr>
                        <a:t>9600</a:t>
                      </a:r>
                      <a:endParaRPr lang="en-US" altLang="ja-JP" sz="2000" b="1" i="0" u="none" strike="noStrike" dirty="0">
                        <a:solidFill>
                          <a:srgbClr val="FF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0368560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N_val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u="none" strike="noStrike" dirty="0">
                          <a:effectLst/>
                        </a:rPr>
                        <a:t>1200</a:t>
                      </a:r>
                      <a:endParaRPr lang="en-US" altLang="ja-JP" sz="2000" b="1" i="0" u="none" strike="noStrike" dirty="0">
                        <a:solidFill>
                          <a:srgbClr val="FF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2094307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N_eval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u="none" strike="noStrike" dirty="0">
                          <a:effectLst/>
                        </a:rPr>
                        <a:t>1800</a:t>
                      </a:r>
                      <a:endParaRPr lang="en-US" altLang="ja-JP" sz="2000" b="1" i="0" u="none" strike="noStrike" dirty="0">
                        <a:solidFill>
                          <a:srgbClr val="FF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918168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N_epoch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u="none" strike="noStrike" dirty="0">
                          <a:effectLst/>
                        </a:rPr>
                        <a:t>1500</a:t>
                      </a:r>
                      <a:endParaRPr lang="en-US" altLang="ja-JP" sz="20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21450899"/>
                  </a:ext>
                </a:extLst>
              </a:tr>
            </a:tbl>
          </a:graphicData>
        </a:graphic>
      </p:graphicFrame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3EAA87BC-02EF-4DCE-8C8E-1259EBC07ACC}"/>
              </a:ext>
            </a:extLst>
          </p:cNvPr>
          <p:cNvSpPr txBox="1"/>
          <p:nvPr/>
        </p:nvSpPr>
        <p:spPr>
          <a:xfrm>
            <a:off x="8264172" y="1022808"/>
            <a:ext cx="13965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Clr>
                <a:srgbClr val="88816E"/>
              </a:buClr>
            </a:pPr>
            <a:r>
              <a:rPr kumimoji="1" lang="en-US" altLang="ja-JP" sz="2800" b="1" dirty="0">
                <a:solidFill>
                  <a:srgbClr val="9D6B74"/>
                </a:solidFill>
              </a:rPr>
              <a:t>NN</a:t>
            </a:r>
            <a:r>
              <a:rPr kumimoji="1" lang="ja-JP" altLang="en-US" sz="2800" b="1" dirty="0">
                <a:solidFill>
                  <a:srgbClr val="9D6B74"/>
                </a:solidFill>
              </a:rPr>
              <a:t>構造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90117993-8707-4FF0-AC46-FAC5950EFBFF}"/>
              </a:ext>
            </a:extLst>
          </p:cNvPr>
          <p:cNvSpPr txBox="1"/>
          <p:nvPr/>
        </p:nvSpPr>
        <p:spPr>
          <a:xfrm>
            <a:off x="9540875" y="3563612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Clr>
                <a:srgbClr val="88816E"/>
              </a:buClr>
            </a:pPr>
            <a:r>
              <a:rPr kumimoji="1" lang="ja-JP" altLang="en-US" sz="2800" b="1" dirty="0">
                <a:solidFill>
                  <a:srgbClr val="9D6B74"/>
                </a:solidFill>
              </a:rPr>
              <a:t>パラメータ</a:t>
            </a:r>
          </a:p>
        </p:txBody>
      </p:sp>
      <p:graphicFrame>
        <p:nvGraphicFramePr>
          <p:cNvPr id="14" name="表 13">
            <a:extLst>
              <a:ext uri="{FF2B5EF4-FFF2-40B4-BE49-F238E27FC236}">
                <a16:creationId xmlns:a16="http://schemas.microsoft.com/office/drawing/2014/main" id="{AF61AF3D-C027-4F1C-9218-E5FF629776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7638119"/>
              </p:ext>
            </p:extLst>
          </p:nvPr>
        </p:nvGraphicFramePr>
        <p:xfrm>
          <a:off x="5830214" y="1496260"/>
          <a:ext cx="6269127" cy="18859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02578">
                  <a:extLst>
                    <a:ext uri="{9D8B030D-6E8A-4147-A177-3AD203B41FA5}">
                      <a16:colId xmlns:a16="http://schemas.microsoft.com/office/drawing/2014/main" val="1083696365"/>
                    </a:ext>
                  </a:extLst>
                </a:gridCol>
                <a:gridCol w="925718">
                  <a:extLst>
                    <a:ext uri="{9D8B030D-6E8A-4147-A177-3AD203B41FA5}">
                      <a16:colId xmlns:a16="http://schemas.microsoft.com/office/drawing/2014/main" val="3407487932"/>
                    </a:ext>
                  </a:extLst>
                </a:gridCol>
                <a:gridCol w="841676">
                  <a:extLst>
                    <a:ext uri="{9D8B030D-6E8A-4147-A177-3AD203B41FA5}">
                      <a16:colId xmlns:a16="http://schemas.microsoft.com/office/drawing/2014/main" val="3257234683"/>
                    </a:ext>
                  </a:extLst>
                </a:gridCol>
                <a:gridCol w="943660">
                  <a:extLst>
                    <a:ext uri="{9D8B030D-6E8A-4147-A177-3AD203B41FA5}">
                      <a16:colId xmlns:a16="http://schemas.microsoft.com/office/drawing/2014/main" val="4195705976"/>
                    </a:ext>
                  </a:extLst>
                </a:gridCol>
                <a:gridCol w="1274697">
                  <a:extLst>
                    <a:ext uri="{9D8B030D-6E8A-4147-A177-3AD203B41FA5}">
                      <a16:colId xmlns:a16="http://schemas.microsoft.com/office/drawing/2014/main" val="3114182247"/>
                    </a:ext>
                  </a:extLst>
                </a:gridCol>
                <a:gridCol w="1080798">
                  <a:extLst>
                    <a:ext uri="{9D8B030D-6E8A-4147-A177-3AD203B41FA5}">
                      <a16:colId xmlns:a16="http://schemas.microsoft.com/office/drawing/2014/main" val="3187641445"/>
                    </a:ext>
                  </a:extLst>
                </a:gridCol>
              </a:tblGrid>
              <a:tr h="2381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Layer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In ch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Out ch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Filter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Out size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Activation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45648299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conv1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u="none" strike="noStrike">
                          <a:effectLst/>
                        </a:rPr>
                        <a:t>1,2,3</a:t>
                      </a:r>
                      <a:endParaRPr lang="en-US" altLang="ja-JP" sz="2000" b="1" i="0" u="none" strike="noStrike">
                        <a:solidFill>
                          <a:srgbClr val="FF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u="none" strike="noStrike">
                          <a:effectLst/>
                        </a:rPr>
                        <a:t>4</a:t>
                      </a:r>
                      <a:endParaRPr lang="en-US" altLang="ja-JP" sz="20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u="none" strike="noStrike" dirty="0">
                          <a:solidFill>
                            <a:srgbClr val="B23D6A"/>
                          </a:solidFill>
                          <a:effectLst/>
                        </a:rPr>
                        <a:t>3^4</a:t>
                      </a:r>
                      <a:endParaRPr lang="en-US" altLang="ja-JP" sz="2000" b="1" i="0" u="none" strike="noStrike" dirty="0">
                        <a:solidFill>
                          <a:srgbClr val="B23D6A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4x4x18^3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sigmoid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27783131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conv2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u="none" strike="noStrike">
                          <a:effectLst/>
                        </a:rPr>
                        <a:t>4</a:t>
                      </a:r>
                      <a:endParaRPr lang="en-US" altLang="ja-JP" sz="20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u="none" strike="noStrike">
                          <a:effectLst/>
                        </a:rPr>
                        <a:t>8</a:t>
                      </a:r>
                      <a:endParaRPr lang="en-US" altLang="ja-JP" sz="20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u="none" strike="noStrike" dirty="0">
                          <a:solidFill>
                            <a:srgbClr val="B23D6A"/>
                          </a:solidFill>
                          <a:effectLst/>
                        </a:rPr>
                        <a:t>3^4</a:t>
                      </a:r>
                      <a:endParaRPr lang="en-US" altLang="ja-JP" sz="2000" b="1" i="0" u="none" strike="noStrike" dirty="0">
                        <a:solidFill>
                          <a:srgbClr val="B23D6A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8x4x18^3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sigmoid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34041975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conv3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u="none" strike="noStrike">
                          <a:effectLst/>
                        </a:rPr>
                        <a:t>8</a:t>
                      </a:r>
                      <a:endParaRPr lang="en-US" altLang="ja-JP" sz="20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u="none" strike="noStrike">
                          <a:effectLst/>
                        </a:rPr>
                        <a:t>16</a:t>
                      </a:r>
                      <a:endParaRPr lang="en-US" altLang="ja-JP" sz="20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u="none" strike="noStrike" dirty="0">
                          <a:solidFill>
                            <a:srgbClr val="B23D6A"/>
                          </a:solidFill>
                          <a:effectLst/>
                        </a:rPr>
                        <a:t>3^4</a:t>
                      </a:r>
                      <a:endParaRPr lang="en-US" altLang="ja-JP" sz="2000" b="1" i="0" u="none" strike="noStrike" dirty="0">
                        <a:solidFill>
                          <a:srgbClr val="B23D6A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16x4x18^3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sigmoid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17752558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B23D6A"/>
                          </a:solidFill>
                          <a:effectLst/>
                        </a:rPr>
                        <a:t>GAP</a:t>
                      </a:r>
                      <a:endParaRPr lang="en-US" sz="2000" b="1" i="0" u="none" strike="noStrike" dirty="0">
                        <a:solidFill>
                          <a:srgbClr val="B23D6A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u="none" strike="noStrike">
                          <a:effectLst/>
                        </a:rPr>
                        <a:t>-</a:t>
                      </a:r>
                      <a:endParaRPr lang="en-US" altLang="ja-JP" sz="20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u="none" strike="noStrike">
                          <a:effectLst/>
                        </a:rPr>
                        <a:t>-</a:t>
                      </a:r>
                      <a:endParaRPr lang="en-US" altLang="ja-JP" sz="20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4x18^3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16x1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u="none" strike="noStrike">
                          <a:effectLst/>
                        </a:rPr>
                        <a:t>-</a:t>
                      </a:r>
                      <a:endParaRPr lang="en-US" altLang="ja-JP" sz="20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33743428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full connect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u="none" strike="noStrike">
                          <a:effectLst/>
                        </a:rPr>
                        <a:t>-</a:t>
                      </a:r>
                      <a:endParaRPr lang="en-US" altLang="ja-JP" sz="20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u="none" strike="noStrike">
                          <a:effectLst/>
                        </a:rPr>
                        <a:t>-</a:t>
                      </a:r>
                      <a:endParaRPr lang="en-US" altLang="ja-JP" sz="20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16x1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u="none" strike="noStrike">
                          <a:effectLst/>
                        </a:rPr>
                        <a:t>1</a:t>
                      </a:r>
                      <a:endParaRPr lang="en-US" altLang="ja-JP" sz="20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u="none" strike="noStrike" dirty="0">
                          <a:effectLst/>
                        </a:rPr>
                        <a:t>-</a:t>
                      </a:r>
                      <a:endParaRPr lang="en-US" altLang="ja-JP" sz="20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81726871"/>
                  </a:ext>
                </a:extLst>
              </a:tr>
            </a:tbl>
          </a:graphicData>
        </a:graphic>
      </p:graphicFrame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0BD7DDF8-2176-4369-9EA6-4E07F4C3BF93}"/>
              </a:ext>
            </a:extLst>
          </p:cNvPr>
          <p:cNvGrpSpPr/>
          <p:nvPr/>
        </p:nvGrpSpPr>
        <p:grpSpPr>
          <a:xfrm>
            <a:off x="9660707" y="1065270"/>
            <a:ext cx="2087747" cy="465033"/>
            <a:chOff x="8884930" y="4828940"/>
            <a:chExt cx="2087747" cy="509752"/>
          </a:xfrm>
        </p:grpSpPr>
        <p:sp>
          <p:nvSpPr>
            <p:cNvPr id="15" name="角丸四角形 5">
              <a:extLst>
                <a:ext uri="{FF2B5EF4-FFF2-40B4-BE49-F238E27FC236}">
                  <a16:creationId xmlns:a16="http://schemas.microsoft.com/office/drawing/2014/main" id="{116A1D22-D3CF-4D7A-AAA8-072B17EFE857}"/>
                </a:ext>
              </a:extLst>
            </p:cNvPr>
            <p:cNvSpPr/>
            <p:nvPr/>
          </p:nvSpPr>
          <p:spPr>
            <a:xfrm>
              <a:off x="8884930" y="4828940"/>
              <a:ext cx="2087747" cy="472323"/>
            </a:xfrm>
            <a:prstGeom prst="wedgeRoundRectCallout">
              <a:avLst>
                <a:gd name="adj1" fmla="val -55758"/>
                <a:gd name="adj2" fmla="val 136220"/>
                <a:gd name="adj3" fmla="val 16667"/>
              </a:avLst>
            </a:prstGeom>
            <a:solidFill>
              <a:srgbClr val="B23D6A">
                <a:alpha val="85000"/>
              </a:srgbClr>
            </a:soli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3B3E459D-9BE5-40BF-A7E5-9B8619BF4F8D}"/>
                </a:ext>
              </a:extLst>
            </p:cNvPr>
            <p:cNvSpPr txBox="1"/>
            <p:nvPr/>
          </p:nvSpPr>
          <p:spPr>
            <a:xfrm>
              <a:off x="8939748" y="4866369"/>
              <a:ext cx="2032929" cy="4723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200" dirty="0">
                  <a:solidFill>
                    <a:schemeClr val="bg1"/>
                  </a:solidFill>
                </a:rPr>
                <a:t>4</a:t>
              </a:r>
              <a:r>
                <a:rPr kumimoji="1" lang="ja-JP" altLang="en-US" sz="2200" dirty="0">
                  <a:solidFill>
                    <a:schemeClr val="bg1"/>
                  </a:solidFill>
                </a:rPr>
                <a:t>次元畳み込み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51950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7AB530FA-567B-4F73-9932-3B7B1F6AD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結果：正答率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E0F0486C-BAB8-4348-B896-FD9F571020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358" y="1451919"/>
            <a:ext cx="4726329" cy="36149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D881971F-4549-4404-AD27-8E8F84263F9E}"/>
                  </a:ext>
                </a:extLst>
              </p:cNvPr>
              <p:cNvSpPr txBox="1"/>
              <p:nvPr/>
            </p:nvSpPr>
            <p:spPr>
              <a:xfrm>
                <a:off x="856441" y="5161956"/>
                <a:ext cx="9985169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 algn="l">
                  <a:buClr>
                    <a:srgbClr val="88816E"/>
                  </a:buClr>
                  <a:buFont typeface="Wingdings" panose="05000000000000000000" pitchFamily="2" charset="2"/>
                  <a:buChar char="p"/>
                </a:pPr>
                <a:r>
                  <a:rPr kumimoji="1" lang="en-US" altLang="ja-JP" sz="2400" dirty="0"/>
                  <a:t>2+1</a:t>
                </a:r>
                <a:r>
                  <a:rPr kumimoji="1" lang="ja-JP" altLang="en-US" sz="2400" dirty="0"/>
                  <a:t>は正答率が低い</a:t>
                </a:r>
                <a:r>
                  <a:rPr lang="en-US" altLang="ja-JP" sz="2400" dirty="0">
                    <a:solidFill>
                      <a:srgbClr val="B23D6A"/>
                    </a:solidFill>
                    <a:sym typeface="Wingdings" panose="05000000000000000000" pitchFamily="2" charset="2"/>
                  </a:rPr>
                  <a:t></a:t>
                </a:r>
                <a:r>
                  <a:rPr lang="ja-JP" altLang="en-US" sz="2400" b="1" dirty="0">
                    <a:solidFill>
                      <a:srgbClr val="B23D6A"/>
                    </a:solidFill>
                    <a:sym typeface="Wingdings" panose="05000000000000000000" pitchFamily="2" charset="2"/>
                  </a:rPr>
                  <a:t>空間</a:t>
                </a:r>
                <a:r>
                  <a:rPr lang="en-US" altLang="ja-JP" sz="2400" b="1" dirty="0">
                    <a:solidFill>
                      <a:srgbClr val="B23D6A"/>
                    </a:solidFill>
                    <a:sym typeface="Wingdings" panose="05000000000000000000" pitchFamily="2" charset="2"/>
                  </a:rPr>
                  <a:t>3</a:t>
                </a:r>
                <a:r>
                  <a:rPr lang="ja-JP" altLang="en-US" sz="2400" b="1" dirty="0">
                    <a:solidFill>
                      <a:srgbClr val="B23D6A"/>
                    </a:solidFill>
                    <a:sym typeface="Wingdings" panose="05000000000000000000" pitchFamily="2" charset="2"/>
                  </a:rPr>
                  <a:t>次元中の構造を認識</a:t>
                </a:r>
                <a:endParaRPr lang="en-US" altLang="ja-JP" sz="2400" b="1" dirty="0">
                  <a:solidFill>
                    <a:srgbClr val="B23D6A"/>
                  </a:solidFill>
                  <a:sym typeface="Wingdings" panose="05000000000000000000" pitchFamily="2" charset="2"/>
                </a:endParaRPr>
              </a:p>
              <a:p>
                <a:pPr marL="342900" indent="-342900" algn="l">
                  <a:buClr>
                    <a:srgbClr val="88816E"/>
                  </a:buClr>
                  <a:buFont typeface="Wingdings" panose="05000000000000000000" pitchFamily="2" charset="2"/>
                  <a:buChar char="p"/>
                </a:pP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kumimoji="1" lang="ja-JP" altLang="en-US" sz="2400" dirty="0"/>
                  <a:t>方向の多チャンネル化で正答率向上</a:t>
                </a:r>
                <a:r>
                  <a:rPr lang="en-US" altLang="ja-JP" sz="2400" dirty="0">
                    <a:solidFill>
                      <a:srgbClr val="B23D6A"/>
                    </a:solidFill>
                    <a:sym typeface="Wingdings" panose="05000000000000000000" pitchFamily="2" charset="2"/>
                  </a:rPr>
                  <a:t></a:t>
                </a:r>
                <a:r>
                  <a:rPr lang="en-US" altLang="ja-JP" sz="2400" b="1" dirty="0">
                    <a:solidFill>
                      <a:srgbClr val="B23D6A"/>
                    </a:solidFill>
                    <a:sym typeface="Wingdings" panose="05000000000000000000" pitchFamily="2" charset="2"/>
                  </a:rPr>
                  <a:t>4</a:t>
                </a:r>
                <a:r>
                  <a:rPr lang="ja-JP" altLang="en-US" sz="2400" b="1" dirty="0">
                    <a:solidFill>
                      <a:srgbClr val="B23D6A"/>
                    </a:solidFill>
                    <a:sym typeface="Wingdings" panose="05000000000000000000" pitchFamily="2" charset="2"/>
                  </a:rPr>
                  <a:t>次元</a:t>
                </a:r>
                <a:r>
                  <a:rPr lang="en-US" altLang="ja-JP" sz="2400" b="1" dirty="0">
                    <a:solidFill>
                      <a:srgbClr val="B23D6A"/>
                    </a:solidFill>
                    <a:sym typeface="Wingdings" panose="05000000000000000000" pitchFamily="2" charset="2"/>
                  </a:rPr>
                  <a:t>(</a:t>
                </a:r>
                <a:r>
                  <a:rPr lang="ja-JP" altLang="en-US" sz="2400" b="1" dirty="0">
                    <a:solidFill>
                      <a:srgbClr val="B23D6A"/>
                    </a:solidFill>
                    <a:sym typeface="Wingdings" panose="05000000000000000000" pitchFamily="2" charset="2"/>
                  </a:rPr>
                  <a:t>空間</a:t>
                </a:r>
                <a:r>
                  <a:rPr lang="en-US" altLang="ja-JP" sz="2400" b="1" dirty="0">
                    <a:solidFill>
                      <a:srgbClr val="B23D6A"/>
                    </a:solidFill>
                    <a:sym typeface="Wingdings" panose="05000000000000000000" pitchFamily="2" charset="2"/>
                  </a:rPr>
                  <a:t>3+flow)</a:t>
                </a:r>
                <a:r>
                  <a:rPr lang="ja-JP" altLang="en-US" sz="2400" b="1" dirty="0">
                    <a:solidFill>
                      <a:srgbClr val="B23D6A"/>
                    </a:solidFill>
                    <a:sym typeface="Wingdings" panose="05000000000000000000" pitchFamily="2" charset="2"/>
                  </a:rPr>
                  <a:t>情報の認識</a:t>
                </a:r>
                <a:endParaRPr lang="en-US" altLang="ja-JP" sz="2400" b="1" dirty="0">
                  <a:solidFill>
                    <a:srgbClr val="B23D6A"/>
                  </a:solidFill>
                  <a:sym typeface="Wingdings" panose="05000000000000000000" pitchFamily="2" charset="2"/>
                </a:endParaRPr>
              </a:p>
              <a:p>
                <a:pPr marL="342900" indent="-342900" algn="l">
                  <a:buClr>
                    <a:srgbClr val="88816E"/>
                  </a:buClr>
                  <a:buFont typeface="Wingdings" panose="05000000000000000000" pitchFamily="2" charset="2"/>
                  <a:buChar char="p"/>
                </a:pPr>
                <a:r>
                  <a:rPr kumimoji="1" lang="en-US" altLang="ja-JP" sz="2400" dirty="0">
                    <a:sym typeface="Wingdings" panose="05000000000000000000" pitchFamily="2" charset="2"/>
                  </a:rPr>
                  <a:t>3+1</a:t>
                </a:r>
                <a:r>
                  <a:rPr kumimoji="1" lang="ja-JP" altLang="en-US" sz="2400" dirty="0">
                    <a:sym typeface="Wingdings" panose="05000000000000000000" pitchFamily="2" charset="2"/>
                  </a:rPr>
                  <a:t>は学習不十分？</a:t>
                </a:r>
                <a:r>
                  <a:rPr lang="en-US" altLang="ja-JP" sz="2400" dirty="0">
                    <a:sym typeface="Wingdings" panose="05000000000000000000" pitchFamily="2" charset="2"/>
                  </a:rPr>
                  <a:t>5</a:t>
                </a:r>
                <a:r>
                  <a:rPr lang="ja-JP" altLang="en-US" sz="2400" dirty="0">
                    <a:sym typeface="Wingdings" panose="05000000000000000000" pitchFamily="2" charset="2"/>
                  </a:rPr>
                  <a:t>次元</a:t>
                </a:r>
                <a:r>
                  <a:rPr lang="en-US" altLang="ja-JP" sz="2400" dirty="0">
                    <a:sym typeface="Wingdings" panose="05000000000000000000" pitchFamily="2" charset="2"/>
                  </a:rPr>
                  <a:t>(3+1+flow)</a:t>
                </a:r>
                <a:r>
                  <a:rPr lang="ja-JP" altLang="en-US" sz="2400" dirty="0">
                    <a:sym typeface="Wingdings" panose="05000000000000000000" pitchFamily="2" charset="2"/>
                  </a:rPr>
                  <a:t>空間の認識？</a:t>
                </a:r>
                <a:endParaRPr lang="en-US" altLang="ja-JP" sz="2400" dirty="0"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D881971F-4549-4404-AD27-8E8F84263F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441" y="5161956"/>
                <a:ext cx="9985169" cy="1200329"/>
              </a:xfrm>
              <a:prstGeom prst="rect">
                <a:avLst/>
              </a:prstGeom>
              <a:blipFill>
                <a:blip r:embed="rId3"/>
                <a:stretch>
                  <a:fillRect l="-794" t="-4569" r="-122" b="-1116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A5DD0946-9216-4AA1-90B3-A90C13383F78}"/>
                  </a:ext>
                </a:extLst>
              </p:cNvPr>
              <p:cNvSpPr txBox="1"/>
              <p:nvPr/>
            </p:nvSpPr>
            <p:spPr>
              <a:xfrm>
                <a:off x="1538417" y="999038"/>
                <a:ext cx="3733843" cy="5329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ja-JP" altLang="en-US" sz="2800" b="1" dirty="0">
                    <a:solidFill>
                      <a:srgbClr val="9D6B74"/>
                    </a:solidFill>
                  </a:rPr>
                  <a:t>正答率（</a:t>
                </a:r>
                <a14:m>
                  <m:oMath xmlns:m="http://schemas.openxmlformats.org/officeDocument/2006/math">
                    <m:r>
                      <a:rPr lang="en-US" altLang="ja-JP" sz="2800" b="1" i="1" smtClean="0">
                        <a:solidFill>
                          <a:srgbClr val="9D6B74"/>
                        </a:solidFill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altLang="ja-JP" sz="2800" b="1" i="1" smtClean="0">
                        <a:solidFill>
                          <a:srgbClr val="9D6B74"/>
                        </a:solidFill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altLang="ja-JP" sz="2800" b="1" i="1" smtClean="0">
                            <a:solidFill>
                              <a:srgbClr val="9D6B74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b="1" i="1" smtClean="0">
                            <a:solidFill>
                              <a:srgbClr val="9D6B74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altLang="ja-JP" sz="2800" b="1" i="1" smtClean="0">
                            <a:solidFill>
                              <a:srgbClr val="9D6B74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altLang="ja-JP" sz="2800" b="1" i="1" smtClean="0">
                        <a:solidFill>
                          <a:srgbClr val="9D6B74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ja-JP" sz="2800" b="1" i="1" smtClean="0">
                        <a:solidFill>
                          <a:srgbClr val="9D6B74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altLang="ja-JP" sz="2800" b="1" i="1" smtClean="0">
                        <a:solidFill>
                          <a:srgbClr val="9D6B74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ja-JP" sz="2800" b="1" i="1" smtClean="0">
                        <a:solidFill>
                          <a:srgbClr val="9D6B74"/>
                        </a:solidFill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ja-JP" altLang="en-US" sz="2800" b="1" dirty="0">
                    <a:solidFill>
                      <a:srgbClr val="9D6B74"/>
                    </a:solidFill>
                  </a:rPr>
                  <a:t>）</a:t>
                </a:r>
                <a:endParaRPr kumimoji="1" lang="ja-JP" altLang="en-US" sz="2800" b="1" dirty="0">
                  <a:solidFill>
                    <a:srgbClr val="9D6B74"/>
                  </a:solidFill>
                </a:endParaRPr>
              </a:p>
            </p:txBody>
          </p:sp>
        </mc:Choice>
        <mc:Fallback xmlns="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A5DD0946-9216-4AA1-90B3-A90C13383F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8417" y="999038"/>
                <a:ext cx="3733843" cy="532966"/>
              </a:xfrm>
              <a:prstGeom prst="rect">
                <a:avLst/>
              </a:prstGeom>
              <a:blipFill>
                <a:blip r:embed="rId4"/>
                <a:stretch>
                  <a:fillRect l="-3263" t="-10345" r="-2121" b="-3218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E4649190-553C-4F06-AC9E-E1DF79F23032}"/>
              </a:ext>
            </a:extLst>
          </p:cNvPr>
          <p:cNvGrpSpPr/>
          <p:nvPr/>
        </p:nvGrpSpPr>
        <p:grpSpPr>
          <a:xfrm>
            <a:off x="3291923" y="2555811"/>
            <a:ext cx="563443" cy="1273241"/>
            <a:chOff x="3291923" y="2555811"/>
            <a:chExt cx="563443" cy="1273241"/>
          </a:xfrm>
        </p:grpSpPr>
        <p:sp>
          <p:nvSpPr>
            <p:cNvPr id="10" name="矢印: 右 9">
              <a:extLst>
                <a:ext uri="{FF2B5EF4-FFF2-40B4-BE49-F238E27FC236}">
                  <a16:creationId xmlns:a16="http://schemas.microsoft.com/office/drawing/2014/main" id="{08B3C62D-AB45-4012-BE90-0859320C48B3}"/>
                </a:ext>
              </a:extLst>
            </p:cNvPr>
            <p:cNvSpPr/>
            <p:nvPr/>
          </p:nvSpPr>
          <p:spPr>
            <a:xfrm rot="18780919">
              <a:off x="3014520" y="2833214"/>
              <a:ext cx="1046074" cy="491267"/>
            </a:xfrm>
            <a:prstGeom prst="rightArrow">
              <a:avLst>
                <a:gd name="adj1" fmla="val 50000"/>
                <a:gd name="adj2" fmla="val 68135"/>
              </a:avLst>
            </a:prstGeom>
            <a:solidFill>
              <a:srgbClr val="B23D6A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A57936D3-07D6-4A31-9084-BC17E2179AFB}"/>
                </a:ext>
              </a:extLst>
            </p:cNvPr>
            <p:cNvSpPr txBox="1"/>
            <p:nvPr/>
          </p:nvSpPr>
          <p:spPr>
            <a:xfrm rot="18742175">
              <a:off x="3186272" y="3159959"/>
              <a:ext cx="93807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buClr>
                  <a:srgbClr val="88816E"/>
                </a:buClr>
              </a:pPr>
              <a:r>
                <a:rPr lang="en-US" altLang="ja-JP" sz="2000" b="1" dirty="0" err="1">
                  <a:solidFill>
                    <a:srgbClr val="B23D6A"/>
                  </a:solidFill>
                </a:rPr>
                <a:t>ch</a:t>
              </a:r>
              <a:r>
                <a:rPr kumimoji="1" lang="ja-JP" altLang="en-US" sz="2000" b="1" dirty="0">
                  <a:solidFill>
                    <a:srgbClr val="B23D6A"/>
                  </a:solidFill>
                </a:rPr>
                <a:t>数増</a:t>
              </a:r>
            </a:p>
          </p:txBody>
        </p:sp>
      </p:grp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2ADC3645-6186-44CE-B7FB-C7831D008311}"/>
              </a:ext>
            </a:extLst>
          </p:cNvPr>
          <p:cNvSpPr txBox="1"/>
          <p:nvPr/>
        </p:nvSpPr>
        <p:spPr>
          <a:xfrm>
            <a:off x="5758250" y="1445741"/>
            <a:ext cx="5986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Clr>
                <a:srgbClr val="88816E"/>
              </a:buClr>
              <a:buFont typeface="Wingdings" panose="05000000000000000000" pitchFamily="2" charset="2"/>
              <a:buChar char="p"/>
            </a:pPr>
            <a:r>
              <a:rPr kumimoji="1" lang="ja-JP" altLang="en-US" sz="2400" dirty="0"/>
              <a:t>各設定で</a:t>
            </a:r>
            <a:r>
              <a:rPr lang="ja-JP" altLang="en-US" sz="2400" dirty="0"/>
              <a:t>７</a:t>
            </a:r>
            <a:r>
              <a:rPr kumimoji="1" lang="ja-JP" altLang="en-US" sz="2400" dirty="0"/>
              <a:t>回学習を実施</a:t>
            </a:r>
            <a:endParaRPr kumimoji="1" lang="en-US" altLang="ja-JP" sz="2400" dirty="0"/>
          </a:p>
          <a:p>
            <a:pPr marL="342900" indent="-342900">
              <a:buClr>
                <a:srgbClr val="88816E"/>
              </a:buClr>
              <a:buFont typeface="Wingdings" panose="05000000000000000000" pitchFamily="2" charset="2"/>
              <a:buChar char="p"/>
            </a:pPr>
            <a:r>
              <a:rPr lang="ja-JP" altLang="en-US" sz="2400" dirty="0"/>
              <a:t>上位５回の平均正答率と分散</a:t>
            </a:r>
            <a:endParaRPr lang="en-US" altLang="ja-JP" sz="2400" dirty="0"/>
          </a:p>
          <a:p>
            <a:pPr marL="342900" indent="-342900">
              <a:buClr>
                <a:srgbClr val="88816E"/>
              </a:buClr>
              <a:buFont typeface="Wingdings" panose="05000000000000000000" pitchFamily="2" charset="2"/>
              <a:buChar char="p"/>
            </a:pPr>
            <a:r>
              <a:rPr lang="ja-JP" altLang="en-US" sz="2400" dirty="0"/>
              <a:t>各学習の正答率：右小点</a:t>
            </a:r>
            <a:endParaRPr lang="en-US" altLang="ja-JP" sz="2400" dirty="0"/>
          </a:p>
          <a:p>
            <a:pPr marL="342900" indent="-342900">
              <a:buClr>
                <a:srgbClr val="88816E"/>
              </a:buClr>
              <a:buFont typeface="Wingdings" panose="05000000000000000000" pitchFamily="2" charset="2"/>
              <a:buChar char="p"/>
            </a:pPr>
            <a:r>
              <a:rPr lang="ja-JP" altLang="en-US" sz="2400" dirty="0"/>
              <a:t>分散の起源</a:t>
            </a:r>
            <a:endParaRPr lang="en-US" altLang="ja-JP" sz="2400" dirty="0"/>
          </a:p>
          <a:p>
            <a:pPr marL="800100" lvl="1" indent="-342900">
              <a:buClr>
                <a:srgbClr val="88816E"/>
              </a:buClr>
              <a:buFont typeface="Wingdings" panose="05000000000000000000" pitchFamily="2" charset="2"/>
              <a:buChar char="p"/>
            </a:pPr>
            <a:r>
              <a:rPr kumimoji="1" lang="ja-JP" altLang="en-US" sz="2400" dirty="0"/>
              <a:t>学習データ</a:t>
            </a:r>
            <a:endParaRPr kumimoji="1" lang="en-US" altLang="ja-JP" sz="2400" dirty="0"/>
          </a:p>
          <a:p>
            <a:pPr marL="800100" lvl="1" indent="-342900">
              <a:buClr>
                <a:srgbClr val="88816E"/>
              </a:buClr>
              <a:buFont typeface="Wingdings" panose="05000000000000000000" pitchFamily="2" charset="2"/>
              <a:buChar char="p"/>
            </a:pPr>
            <a:r>
              <a:rPr lang="ja-JP" altLang="en-US" sz="2400" dirty="0"/>
              <a:t>学習の違い</a:t>
            </a:r>
            <a:endParaRPr kumimoji="1" lang="en-US" altLang="ja-JP" sz="2400" dirty="0"/>
          </a:p>
        </p:txBody>
      </p:sp>
    </p:spTree>
    <p:extLst>
      <p:ext uri="{BB962C8B-B14F-4D97-AF65-F5344CB8AC3E}">
        <p14:creationId xmlns:p14="http://schemas.microsoft.com/office/powerpoint/2010/main" val="631575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ユーザー定義 3">
      <a:majorFont>
        <a:latin typeface="Tw Cen MT"/>
        <a:ea typeface="HGPｺﾞｼｯｸE"/>
        <a:cs typeface=""/>
      </a:majorFont>
      <a:minorFont>
        <a:latin typeface="Tw Cen MT"/>
        <a:ea typeface="游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marL="342900" indent="-342900" algn="l">
          <a:buClr>
            <a:srgbClr val="88816E"/>
          </a:buClr>
          <a:buFont typeface="Wingdings" panose="05000000000000000000" pitchFamily="2" charset="2"/>
          <a:buChar char="p"/>
          <a:defRPr kumimoji="1" sz="2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T e X T e X >  
     < p r e a m b l e > \ d o c u m e n t c l a s s { j a r t i c l e }  
 \ u s e p a c k a g e { a m s m a t h , a m s s y m b }  
 \ u s e p a c k a g e { b m }  
 \ p a g e s t y l e { e m p t y } < / p r e a m b l e >  
     < b o d y > \ b e g i n { a l i g n * }    
  
 \ e n d { a l i g n * } < / b o d y >  
     < f c o l o r > F F 0 0 0 0 0 0 < / f c o l o r >  
     < b c o l o r > F F F F F F F F < / b c o l o r >  
     < t r a n s p a r e n t > T r u e < / t r a n s p a r e n t >  
     < r e s o l u t i o n > 1 8 0 0 < / r e s o l u t i o n >  
     < i m a g e h > - 1 < / i m a g e h >  
     < i m a g e w > - 1 < / i m a g e w >  
     < s c a l e > 5 0 < / s c a l e >  
     < c u r s o r > 1 6 < / c u r s o r >  
 < / T e X T e X > 
</file>

<file path=customXml/itemProps1.xml><?xml version="1.0" encoding="utf-8"?>
<ds:datastoreItem xmlns:ds="http://schemas.openxmlformats.org/officeDocument/2006/customXml" ds:itemID="{FE313616-51A5-4B56-8565-3E92ED962D26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TM04033929[[fn=石版]]</Template>
  <TotalTime>2346</TotalTime>
  <Words>823</Words>
  <Application>Microsoft Office PowerPoint</Application>
  <PresentationFormat>ワイド画面</PresentationFormat>
  <Paragraphs>192</Paragraphs>
  <Slides>12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12</vt:i4>
      </vt:variant>
    </vt:vector>
  </HeadingPairs>
  <TitlesOfParts>
    <vt:vector size="22" baseType="lpstr">
      <vt:lpstr>A P-OTF 秀英にじみ角ゴ金StdN B</vt:lpstr>
      <vt:lpstr>游ゴシック</vt:lpstr>
      <vt:lpstr>Arial</vt:lpstr>
      <vt:lpstr>Calibri</vt:lpstr>
      <vt:lpstr>Calibri Light</vt:lpstr>
      <vt:lpstr>Cambria</vt:lpstr>
      <vt:lpstr>Cambria Math</vt:lpstr>
      <vt:lpstr>Tw Cen MT</vt:lpstr>
      <vt:lpstr>Wingdings</vt:lpstr>
      <vt:lpstr>Office テーマ</vt:lpstr>
      <vt:lpstr>機械学習を用いた SU(3)ヤンミルズ理論の 局所的なトポロジカル構造探索</vt:lpstr>
      <vt:lpstr>Topological Charge in YM theory</vt:lpstr>
      <vt:lpstr>Machine Learning for measuring Q</vt:lpstr>
      <vt:lpstr>Our Previous Study</vt:lpstr>
      <vt:lpstr>Problems</vt:lpstr>
      <vt:lpstr>Purpose</vt:lpstr>
      <vt:lpstr>Setup</vt:lpstr>
      <vt:lpstr>CNNモデルと学習の詳細</vt:lpstr>
      <vt:lpstr>結果：正答率</vt:lpstr>
      <vt:lpstr>結果：正答率</vt:lpstr>
      <vt:lpstr>トポロジカル電荷密度</vt:lpstr>
      <vt:lpstr>まとめ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ゆらぎ＋Lattice</dc:title>
  <dc:creator>Kitazawa Masakiyo</dc:creator>
  <cp:lastModifiedBy>Kitazawa Masakiyo</cp:lastModifiedBy>
  <cp:revision>42</cp:revision>
  <dcterms:created xsi:type="dcterms:W3CDTF">2021-09-23T06:09:01Z</dcterms:created>
  <dcterms:modified xsi:type="dcterms:W3CDTF">2023-08-09T00:25:37Z</dcterms:modified>
</cp:coreProperties>
</file>