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  <p:sldMasterId id="2147483662" r:id="rId3"/>
  </p:sldMasterIdLst>
  <p:notesMasterIdLst>
    <p:notesMasterId r:id="rId38"/>
  </p:notesMasterIdLst>
  <p:sldIdLst>
    <p:sldId id="436" r:id="rId4"/>
    <p:sldId id="437" r:id="rId5"/>
    <p:sldId id="1093" r:id="rId6"/>
    <p:sldId id="285" r:id="rId7"/>
    <p:sldId id="270" r:id="rId8"/>
    <p:sldId id="1094" r:id="rId9"/>
    <p:sldId id="267" r:id="rId10"/>
    <p:sldId id="1096" r:id="rId11"/>
    <p:sldId id="433" r:id="rId12"/>
    <p:sldId id="1095" r:id="rId13"/>
    <p:sldId id="432" r:id="rId14"/>
    <p:sldId id="258" r:id="rId15"/>
    <p:sldId id="430" r:id="rId16"/>
    <p:sldId id="434" r:id="rId17"/>
    <p:sldId id="1060" r:id="rId18"/>
    <p:sldId id="1065" r:id="rId19"/>
    <p:sldId id="1066" r:id="rId20"/>
    <p:sldId id="1062" r:id="rId21"/>
    <p:sldId id="1063" r:id="rId22"/>
    <p:sldId id="1067" r:id="rId23"/>
    <p:sldId id="1072" r:id="rId24"/>
    <p:sldId id="1090" r:id="rId25"/>
    <p:sldId id="1085" r:id="rId26"/>
    <p:sldId id="1088" r:id="rId27"/>
    <p:sldId id="278" r:id="rId28"/>
    <p:sldId id="268" r:id="rId29"/>
    <p:sldId id="1068" r:id="rId30"/>
    <p:sldId id="1069" r:id="rId31"/>
    <p:sldId id="1070" r:id="rId32"/>
    <p:sldId id="1075" r:id="rId33"/>
    <p:sldId id="1074" r:id="rId34"/>
    <p:sldId id="1087" r:id="rId35"/>
    <p:sldId id="1092" r:id="rId36"/>
    <p:sldId id="1089" r:id="rId3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B3972186-D37E-46E5-9EB0-660A74C34F70}"/>
    <pc:docChg chg="undo redo custSel addSld delSld modSld sldOrd delMainMaster">
      <pc:chgData name="Kitazawa Masakiyo" userId="2bf3742da7ad8ecb" providerId="LiveId" clId="{B3972186-D37E-46E5-9EB0-660A74C34F70}" dt="2023-04-27T04:05:39.818" v="4174" actId="20577"/>
      <pc:docMkLst>
        <pc:docMk/>
      </pc:docMkLst>
      <pc:sldChg chg="addSp delSp modSp mod">
        <pc:chgData name="Kitazawa Masakiyo" userId="2bf3742da7ad8ecb" providerId="LiveId" clId="{B3972186-D37E-46E5-9EB0-660A74C34F70}" dt="2023-04-27T01:07:52.385" v="4019" actId="207"/>
        <pc:sldMkLst>
          <pc:docMk/>
          <pc:sldMk cId="385654358" sldId="258"/>
        </pc:sldMkLst>
        <pc:spChg chg="add mod">
          <ac:chgData name="Kitazawa Masakiyo" userId="2bf3742da7ad8ecb" providerId="LiveId" clId="{B3972186-D37E-46E5-9EB0-660A74C34F70}" dt="2023-04-26T15:51:09.160" v="2774" actId="207"/>
          <ac:spMkLst>
            <pc:docMk/>
            <pc:sldMk cId="385654358" sldId="258"/>
            <ac:spMk id="4" creationId="{2F8D74B6-69B8-4E90-82B0-3B6D06CE2A60}"/>
          </ac:spMkLst>
        </pc:spChg>
        <pc:spChg chg="mod">
          <ac:chgData name="Kitazawa Masakiyo" userId="2bf3742da7ad8ecb" providerId="LiveId" clId="{B3972186-D37E-46E5-9EB0-660A74C34F70}" dt="2023-04-26T15:51:05.459" v="2773" actId="207"/>
          <ac:spMkLst>
            <pc:docMk/>
            <pc:sldMk cId="385654358" sldId="258"/>
            <ac:spMk id="9" creationId="{528F3C34-0AB3-40B0-8171-26B65995BE9D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0" creationId="{6432E3AF-8B64-43DC-B7F9-8C506F933B1B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3:33.265" v="1536" actId="1076"/>
          <ac:spMkLst>
            <pc:docMk/>
            <pc:sldMk cId="385654358" sldId="258"/>
            <ac:spMk id="18" creationId="{0A58AF44-31F2-4A5C-A728-9AFE9AD80543}"/>
          </ac:spMkLst>
        </pc:spChg>
        <pc:spChg chg="mod ord">
          <ac:chgData name="Kitazawa Masakiyo" userId="2bf3742da7ad8ecb" providerId="LiveId" clId="{B3972186-D37E-46E5-9EB0-660A74C34F70}" dt="2023-04-27T01:07:52.385" v="4019" actId="207"/>
          <ac:spMkLst>
            <pc:docMk/>
            <pc:sldMk cId="385654358" sldId="258"/>
            <ac:spMk id="21" creationId="{481CDFC6-4242-46AE-A106-9CE91431BDBD}"/>
          </ac:spMkLst>
        </pc:spChg>
        <pc:spChg chg="mo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22" creationId="{8F6633ED-AD86-464A-9BB4-64391E8531EC}"/>
          </ac:spMkLst>
        </pc:spChg>
        <pc:grpChg chg="del">
          <ac:chgData name="Kitazawa Masakiyo" userId="2bf3742da7ad8ecb" providerId="LiveId" clId="{B3972186-D37E-46E5-9EB0-660A74C34F70}" dt="2023-04-26T13:58:06.731" v="1614" actId="478"/>
          <ac:grpSpMkLst>
            <pc:docMk/>
            <pc:sldMk cId="385654358" sldId="258"/>
            <ac:grpSpMk id="15" creationId="{0573D54D-D761-47A7-8EBC-425D87ED8B94}"/>
          </ac:grpSpMkLst>
        </pc:grpChg>
        <pc:picChg chg="add del mod">
          <ac:chgData name="Kitazawa Masakiyo" userId="2bf3742da7ad8ecb" providerId="LiveId" clId="{B3972186-D37E-46E5-9EB0-660A74C34F70}" dt="2023-04-27T00:26:08.554" v="3750"/>
          <ac:picMkLst>
            <pc:docMk/>
            <pc:sldMk cId="385654358" sldId="258"/>
            <ac:picMk id="15" creationId="{02CAB7EB-9C0D-4CD9-B807-3D3993C0932C}"/>
          </ac:picMkLst>
        </pc:picChg>
        <pc:picChg chg="add del mod">
          <ac:chgData name="Kitazawa Masakiyo" userId="2bf3742da7ad8ecb" providerId="LiveId" clId="{B3972186-D37E-46E5-9EB0-660A74C34F70}" dt="2023-04-27T00:26:33.503" v="3762"/>
          <ac:picMkLst>
            <pc:docMk/>
            <pc:sldMk cId="385654358" sldId="258"/>
            <ac:picMk id="20" creationId="{82C5698F-3C40-4B37-90E0-752AD2FFF44E}"/>
          </ac:picMkLst>
        </pc:picChg>
        <pc:picChg chg="add del mod">
          <ac:chgData name="Kitazawa Masakiyo" userId="2bf3742da7ad8ecb" providerId="LiveId" clId="{B3972186-D37E-46E5-9EB0-660A74C34F70}" dt="2023-04-27T00:27:31.917" v="3767" actId="21"/>
          <ac:picMkLst>
            <pc:docMk/>
            <pc:sldMk cId="385654358" sldId="258"/>
            <ac:picMk id="27" creationId="{935EBB9A-2E5F-483D-82C2-41083F317D8F}"/>
          </ac:picMkLst>
        </pc:picChg>
        <pc:cxnChg chg="add mod">
          <ac:chgData name="Kitazawa Masakiyo" userId="2bf3742da7ad8ecb" providerId="LiveId" clId="{B3972186-D37E-46E5-9EB0-660A74C34F70}" dt="2023-04-26T13:55:55.011" v="1548" actId="14100"/>
          <ac:cxnSpMkLst>
            <pc:docMk/>
            <pc:sldMk cId="385654358" sldId="258"/>
            <ac:cxnSpMk id="28" creationId="{175965A4-E94E-4452-8EF3-0FAD948AF2B7}"/>
          </ac:cxnSpMkLst>
        </pc:cxnChg>
        <pc:cxnChg chg="ord">
          <ac:chgData name="Kitazawa Masakiyo" userId="2bf3742da7ad8ecb" providerId="LiveId" clId="{B3972186-D37E-46E5-9EB0-660A74C34F70}" dt="2023-04-26T13:59:58.257" v="1621" actId="171"/>
          <ac:cxnSpMkLst>
            <pc:docMk/>
            <pc:sldMk cId="385654358" sldId="258"/>
            <ac:cxnSpMk id="33" creationId="{E2E81216-D2C6-4184-9741-24ECFEE7FDB3}"/>
          </ac:cxnSpMkLst>
        </pc:cxnChg>
        <pc:cxnChg chg="ord">
          <ac:chgData name="Kitazawa Masakiyo" userId="2bf3742da7ad8ecb" providerId="LiveId" clId="{B3972186-D37E-46E5-9EB0-660A74C34F70}" dt="2023-04-26T14:00:03.006" v="1624"/>
          <ac:cxnSpMkLst>
            <pc:docMk/>
            <pc:sldMk cId="385654358" sldId="258"/>
            <ac:cxnSpMk id="36" creationId="{A3676C20-17D7-43C6-BF4E-B2DAC0055953}"/>
          </ac:cxnSpMkLst>
        </pc:cxnChg>
      </pc:sldChg>
      <pc:sldChg chg="modSp mod">
        <pc:chgData name="Kitazawa Masakiyo" userId="2bf3742da7ad8ecb" providerId="LiveId" clId="{B3972186-D37E-46E5-9EB0-660A74C34F70}" dt="2023-04-27T01:24:54.940" v="4119" actId="1076"/>
        <pc:sldMkLst>
          <pc:docMk/>
          <pc:sldMk cId="311899704" sldId="259"/>
        </pc:sldMkLst>
        <pc:spChg chg="mod">
          <ac:chgData name="Kitazawa Masakiyo" userId="2bf3742da7ad8ecb" providerId="LiveId" clId="{B3972186-D37E-46E5-9EB0-660A74C34F70}" dt="2023-04-26T14:57:49.685" v="2649" actId="207"/>
          <ac:spMkLst>
            <pc:docMk/>
            <pc:sldMk cId="311899704" sldId="259"/>
            <ac:spMk id="5" creationId="{FB95C559-AC7E-4EF2-BB94-E2F2DEB9D3E9}"/>
          </ac:spMkLst>
        </pc:spChg>
        <pc:spChg chg="mod">
          <ac:chgData name="Kitazawa Masakiyo" userId="2bf3742da7ad8ecb" providerId="LiveId" clId="{B3972186-D37E-46E5-9EB0-660A74C34F70}" dt="2023-04-26T14:57:52.343" v="2650" actId="207"/>
          <ac:spMkLst>
            <pc:docMk/>
            <pc:sldMk cId="311899704" sldId="259"/>
            <ac:spMk id="9" creationId="{56E548FC-1676-400A-A6D7-8824ADDAE30C}"/>
          </ac:spMkLst>
        </pc:spChg>
        <pc:spChg chg="mod">
          <ac:chgData name="Kitazawa Masakiyo" userId="2bf3742da7ad8ecb" providerId="LiveId" clId="{B3972186-D37E-46E5-9EB0-660A74C34F70}" dt="2023-04-27T00:59:41.720" v="4010" actId="1076"/>
          <ac:spMkLst>
            <pc:docMk/>
            <pc:sldMk cId="311899704" sldId="259"/>
            <ac:spMk id="17" creationId="{CE0A3C85-478C-4F2E-893F-404FFE96104E}"/>
          </ac:spMkLst>
        </pc:spChg>
        <pc:spChg chg="mod">
          <ac:chgData name="Kitazawa Masakiyo" userId="2bf3742da7ad8ecb" providerId="LiveId" clId="{B3972186-D37E-46E5-9EB0-660A74C34F70}" dt="2023-04-27T01:24:54.940" v="4119" actId="1076"/>
          <ac:spMkLst>
            <pc:docMk/>
            <pc:sldMk cId="311899704" sldId="259"/>
            <ac:spMk id="18" creationId="{E96AFFDF-C5E9-4BBB-8956-CD963546F885}"/>
          </ac:spMkLst>
        </pc:spChg>
        <pc:spChg chg="mod">
          <ac:chgData name="Kitazawa Masakiyo" userId="2bf3742da7ad8ecb" providerId="LiveId" clId="{B3972186-D37E-46E5-9EB0-660A74C34F70}" dt="2023-04-27T01:00:13.438" v="4013" actId="1036"/>
          <ac:spMkLst>
            <pc:docMk/>
            <pc:sldMk cId="311899704" sldId="259"/>
            <ac:spMk id="19" creationId="{D45CD7C6-3EB6-4DE8-9ED1-E1DC1E9B9869}"/>
          </ac:spMkLst>
        </pc:spChg>
      </pc:sldChg>
      <pc:sldChg chg="del">
        <pc:chgData name="Kitazawa Masakiyo" userId="2bf3742da7ad8ecb" providerId="LiveId" clId="{B3972186-D37E-46E5-9EB0-660A74C34F70}" dt="2023-04-26T16:09:32.802" v="2998" actId="2696"/>
        <pc:sldMkLst>
          <pc:docMk/>
          <pc:sldMk cId="4218724140" sldId="261"/>
        </pc:sldMkLst>
      </pc:sldChg>
      <pc:sldChg chg="addSp delSp modSp mod ord modAnim">
        <pc:chgData name="Kitazawa Masakiyo" userId="2bf3742da7ad8ecb" providerId="LiveId" clId="{B3972186-D37E-46E5-9EB0-660A74C34F70}" dt="2023-04-27T00:38:39.247" v="3852" actId="20577"/>
        <pc:sldMkLst>
          <pc:docMk/>
          <pc:sldMk cId="916218865" sldId="262"/>
        </pc:sldMkLst>
        <pc:spChg chg="add mod">
          <ac:chgData name="Kitazawa Masakiyo" userId="2bf3742da7ad8ecb" providerId="LiveId" clId="{B3972186-D37E-46E5-9EB0-660A74C34F70}" dt="2023-04-26T16:33:45.913" v="3390" actId="20577"/>
          <ac:spMkLst>
            <pc:docMk/>
            <pc:sldMk cId="916218865" sldId="262"/>
            <ac:spMk id="3" creationId="{3A21EA1F-ABE5-406A-BCF5-326798716B0A}"/>
          </ac:spMkLst>
        </pc:spChg>
        <pc:spChg chg="mod">
          <ac:chgData name="Kitazawa Masakiyo" userId="2bf3742da7ad8ecb" providerId="LiveId" clId="{B3972186-D37E-46E5-9EB0-660A74C34F70}" dt="2023-04-27T00:38:39.247" v="3852" actId="20577"/>
          <ac:spMkLst>
            <pc:docMk/>
            <pc:sldMk cId="916218865" sldId="262"/>
            <ac:spMk id="5" creationId="{6D13AF8E-EE55-4819-ADC0-99D2D9A763DD}"/>
          </ac:spMkLst>
        </pc:spChg>
        <pc:spChg chg="del">
          <ac:chgData name="Kitazawa Masakiyo" userId="2bf3742da7ad8ecb" providerId="LiveId" clId="{B3972186-D37E-46E5-9EB0-660A74C34F70}" dt="2023-04-26T07:51:46.237" v="552" actId="21"/>
          <ac:spMkLst>
            <pc:docMk/>
            <pc:sldMk cId="916218865" sldId="262"/>
            <ac:spMk id="10" creationId="{CF44883C-9D02-4100-B557-1F4345D680CD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2" creationId="{AE3FB0D4-7E99-47BE-84A7-66CDCADC4465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6" creationId="{CE0632B6-C294-4AEF-9FB8-26AC8654E044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8" creationId="{FBE58804-08AC-42D8-AEBB-D8C9FF143A78}"/>
          </ac:spMkLst>
        </pc:spChg>
        <pc:spChg chg="add mod">
          <ac:chgData name="Kitazawa Masakiyo" userId="2bf3742da7ad8ecb" providerId="LiveId" clId="{B3972186-D37E-46E5-9EB0-660A74C34F70}" dt="2023-04-26T16:37:10.780" v="3487" actId="20577"/>
          <ac:spMkLst>
            <pc:docMk/>
            <pc:sldMk cId="916218865" sldId="262"/>
            <ac:spMk id="19" creationId="{DF3F2E8C-DBC3-4173-8DF4-3F938D361016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20" creationId="{F94BA33A-E669-4810-8235-46E90943F819}"/>
          </ac:spMkLst>
        </pc:spChg>
        <pc:spChg chg="add mod">
          <ac:chgData name="Kitazawa Masakiyo" userId="2bf3742da7ad8ecb" providerId="LiveId" clId="{B3972186-D37E-46E5-9EB0-660A74C34F70}" dt="2023-04-26T16:38:49.063" v="3508" actId="1076"/>
          <ac:spMkLst>
            <pc:docMk/>
            <pc:sldMk cId="916218865" sldId="262"/>
            <ac:spMk id="21" creationId="{9E64CBCD-FA98-48C1-AE78-B6AE29DE5ED7}"/>
          </ac:spMkLst>
        </pc:spChg>
        <pc:picChg chg="del">
          <ac:chgData name="Kitazawa Masakiyo" userId="2bf3742da7ad8ecb" providerId="LiveId" clId="{B3972186-D37E-46E5-9EB0-660A74C34F70}" dt="2023-04-26T15:55:55.007" v="2779" actId="478"/>
          <ac:picMkLst>
            <pc:docMk/>
            <pc:sldMk cId="916218865" sldId="262"/>
            <ac:picMk id="4" creationId="{CFCB20EB-FD96-429B-A054-DC1B9D4F3778}"/>
          </ac:picMkLst>
        </pc:picChg>
        <pc:picChg chg="del mod">
          <ac:chgData name="Kitazawa Masakiyo" userId="2bf3742da7ad8ecb" providerId="LiveId" clId="{B3972186-D37E-46E5-9EB0-660A74C34F70}" dt="2023-04-26T16:30:08.145" v="3272" actId="478"/>
          <ac:picMkLst>
            <pc:docMk/>
            <pc:sldMk cId="916218865" sldId="262"/>
            <ac:picMk id="6" creationId="{25329674-84A6-4361-9B00-CCA6EB3AFA7E}"/>
          </ac:picMkLst>
        </pc:picChg>
        <pc:picChg chg="del mod">
          <ac:chgData name="Kitazawa Masakiyo" userId="2bf3742da7ad8ecb" providerId="LiveId" clId="{B3972186-D37E-46E5-9EB0-660A74C34F70}" dt="2023-04-26T16:30:09.918" v="3273" actId="478"/>
          <ac:picMkLst>
            <pc:docMk/>
            <pc:sldMk cId="916218865" sldId="262"/>
            <ac:picMk id="7" creationId="{EE741AFB-A02C-4BF5-B976-67F27AE9009D}"/>
          </ac:picMkLst>
        </pc:picChg>
        <pc:picChg chg="add del">
          <ac:chgData name="Kitazawa Masakiyo" userId="2bf3742da7ad8ecb" providerId="LiveId" clId="{B3972186-D37E-46E5-9EB0-660A74C34F70}" dt="2023-04-26T15:55:39.472" v="2777" actId="21"/>
          <ac:picMkLst>
            <pc:docMk/>
            <pc:sldMk cId="916218865" sldId="262"/>
            <ac:picMk id="9" creationId="{8972ADDE-0E4D-44F4-B38B-A94684A17344}"/>
          </ac:picMkLst>
        </pc:picChg>
        <pc:picChg chg="del">
          <ac:chgData name="Kitazawa Masakiyo" userId="2bf3742da7ad8ecb" providerId="LiveId" clId="{B3972186-D37E-46E5-9EB0-660A74C34F70}" dt="2023-04-26T07:51:46.237" v="552" actId="21"/>
          <ac:picMkLst>
            <pc:docMk/>
            <pc:sldMk cId="916218865" sldId="262"/>
            <ac:picMk id="9" creationId="{A0AB2DC2-4E66-46E5-9032-F3F023F39971}"/>
          </ac:picMkLst>
        </pc:picChg>
        <pc:picChg chg="add mod">
          <ac:chgData name="Kitazawa Masakiyo" userId="2bf3742da7ad8ecb" providerId="LiveId" clId="{B3972186-D37E-46E5-9EB0-660A74C34F70}" dt="2023-04-26T16:33:38.191" v="3389" actId="1038"/>
          <ac:picMkLst>
            <pc:docMk/>
            <pc:sldMk cId="916218865" sldId="262"/>
            <ac:picMk id="11" creationId="{79FE8F82-EA72-43D3-A0B4-596134509864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4" creationId="{2048C4FA-A929-49C7-ABF0-6F87C78826FB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5" creationId="{D9628502-3E0F-4951-A9FB-142992CE35AA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7" creationId="{E12AB472-E395-48A2-B7CD-7BDD4D9C1D9C}"/>
          </ac:picMkLst>
        </pc:picChg>
      </pc:sldChg>
      <pc:sldChg chg="addSp delSp modSp mod modAnim">
        <pc:chgData name="Kitazawa Masakiyo" userId="2bf3742da7ad8ecb" providerId="LiveId" clId="{B3972186-D37E-46E5-9EB0-660A74C34F70}" dt="2023-04-27T00:46:39.204" v="3884" actId="692"/>
        <pc:sldMkLst>
          <pc:docMk/>
          <pc:sldMk cId="2598791186" sldId="265"/>
        </pc:sldMkLst>
        <pc:spChg chg="mod">
          <ac:chgData name="Kitazawa Masakiyo" userId="2bf3742da7ad8ecb" providerId="LiveId" clId="{B3972186-D37E-46E5-9EB0-660A74C34F70}" dt="2023-04-26T16:18:15.826" v="3131" actId="1076"/>
          <ac:spMkLst>
            <pc:docMk/>
            <pc:sldMk cId="2598791186" sldId="265"/>
            <ac:spMk id="2" creationId="{48F175F0-E91B-4E4B-8FBA-C2EF4DC0A70C}"/>
          </ac:spMkLst>
        </pc:spChg>
        <pc:spChg chg="add del mod">
          <ac:chgData name="Kitazawa Masakiyo" userId="2bf3742da7ad8ecb" providerId="LiveId" clId="{B3972186-D37E-46E5-9EB0-660A74C34F70}" dt="2023-04-26T16:16:15.902" v="3109" actId="478"/>
          <ac:spMkLst>
            <pc:docMk/>
            <pc:sldMk cId="2598791186" sldId="265"/>
            <ac:spMk id="3" creationId="{DA475F24-0BEE-4016-B71B-5C26F32CB3AB}"/>
          </ac:spMkLst>
        </pc:spChg>
        <pc:spChg chg="add mod">
          <ac:chgData name="Kitazawa Masakiyo" userId="2bf3742da7ad8ecb" providerId="LiveId" clId="{B3972186-D37E-46E5-9EB0-660A74C34F70}" dt="2023-04-26T16:12:26.981" v="3029" actId="207"/>
          <ac:spMkLst>
            <pc:docMk/>
            <pc:sldMk cId="2598791186" sldId="265"/>
            <ac:spMk id="4" creationId="{E4799E9C-8BCD-43C3-9F57-F5F0422D830A}"/>
          </ac:spMkLst>
        </pc:spChg>
        <pc:spChg chg="add del mod">
          <ac:chgData name="Kitazawa Masakiyo" userId="2bf3742da7ad8ecb" providerId="LiveId" clId="{B3972186-D37E-46E5-9EB0-660A74C34F70}" dt="2023-04-26T16:16:14.075" v="3108" actId="478"/>
          <ac:spMkLst>
            <pc:docMk/>
            <pc:sldMk cId="2598791186" sldId="265"/>
            <ac:spMk id="7" creationId="{F6C7C322-932C-4AF4-BA4A-74434FB1F4B3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8" creationId="{0A9CD863-43B1-443F-ADCE-5C0EBCD8A950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9" creationId="{EF1B2F68-F13C-406A-9E6F-8E31184B005C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1" creationId="{F4135BFC-6CC8-425C-86A1-D6054C328E7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2" creationId="{C42748D7-B113-4F73-8BA5-E0F0A198B955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3" creationId="{ABFCB28D-329F-40D2-B208-3AD326CA155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4" creationId="{1276172D-8B78-4D21-B215-96CCC84BEFB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5" creationId="{5AAC23E4-B27C-432B-82FA-E02413532C3F}"/>
          </ac:spMkLst>
        </pc:spChg>
        <pc:spChg chg="del mod">
          <ac:chgData name="Kitazawa Masakiyo" userId="2bf3742da7ad8ecb" providerId="LiveId" clId="{B3972186-D37E-46E5-9EB0-660A74C34F70}" dt="2023-04-26T16:17:58.053" v="3128" actId="21"/>
          <ac:spMkLst>
            <pc:docMk/>
            <pc:sldMk cId="2598791186" sldId="265"/>
            <ac:spMk id="16" creationId="{9F03BB07-31A7-4567-B461-F0BA2095B5C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7" creationId="{B9D0ABD8-846F-4C39-B32B-667EDB093FE3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9" creationId="{FB5483CD-E16C-4AA2-8D5B-4810531B92C7}"/>
          </ac:spMkLst>
        </pc:spChg>
        <pc:spChg chg="add mod or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8" creationId="{D273A73B-2949-4AC1-8BEC-081B779AD5F9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9" creationId="{599553DD-790D-4306-B847-62A0A810E6F4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2" creationId="{548DBD38-CD17-47ED-8BC6-4F31BBE9AC8A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3" creationId="{9B78C90F-9EC6-40BB-BF46-2CDC131E92F0}"/>
          </ac:spMkLst>
        </pc:spChg>
        <pc:spChg chg="del mod">
          <ac:chgData name="Kitazawa Masakiyo" userId="2bf3742da7ad8ecb" providerId="LiveId" clId="{B3972186-D37E-46E5-9EB0-660A74C34F70}" dt="2023-04-26T16:23:07.525" v="3207" actId="21"/>
          <ac:spMkLst>
            <pc:docMk/>
            <pc:sldMk cId="2598791186" sldId="265"/>
            <ac:spMk id="34" creationId="{2DE497A1-97DB-4649-B667-CABD02119B7F}"/>
          </ac:spMkLst>
        </pc:spChg>
        <pc:spChg chg="del mod">
          <ac:chgData name="Kitazawa Masakiyo" userId="2bf3742da7ad8ecb" providerId="LiveId" clId="{B3972186-D37E-46E5-9EB0-660A74C34F70}" dt="2023-04-26T16:23:04.261" v="3206" actId="21"/>
          <ac:spMkLst>
            <pc:docMk/>
            <pc:sldMk cId="2598791186" sldId="265"/>
            <ac:spMk id="35" creationId="{4282E0F2-1ADD-428A-B542-9079FF52E808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7" creationId="{5FF17457-C5DD-420A-A209-70D6522183F6}"/>
          </ac:spMkLst>
        </pc:spChg>
        <pc:spChg chg="add mod">
          <ac:chgData name="Kitazawa Masakiyo" userId="2bf3742da7ad8ecb" providerId="LiveId" clId="{B3972186-D37E-46E5-9EB0-660A74C34F70}" dt="2023-04-26T16:24:24.456" v="3241" actId="1076"/>
          <ac:spMkLst>
            <pc:docMk/>
            <pc:sldMk cId="2598791186" sldId="265"/>
            <ac:spMk id="38" creationId="{0B8A0AD2-7EF3-4C54-8F97-DB1E6C732EFE}"/>
          </ac:spMkLst>
        </pc:spChg>
        <pc:grpChg chg="add del mod">
          <ac:chgData name="Kitazawa Masakiyo" userId="2bf3742da7ad8ecb" providerId="LiveId" clId="{B3972186-D37E-46E5-9EB0-660A74C34F70}" dt="2023-04-26T16:19:00.213" v="3132" actId="165"/>
          <ac:grpSpMkLst>
            <pc:docMk/>
            <pc:sldMk cId="2598791186" sldId="265"/>
            <ac:grpSpMk id="10" creationId="{DD2083B3-C473-4942-A97B-3234C026C934}"/>
          </ac:grpSpMkLst>
        </pc:grpChg>
        <pc:grpChg chg="add mod">
          <ac:chgData name="Kitazawa Masakiyo" userId="2bf3742da7ad8ecb" providerId="LiveId" clId="{B3972186-D37E-46E5-9EB0-660A74C34F70}" dt="2023-04-26T16:22:58.783" v="3205" actId="1076"/>
          <ac:grpSpMkLst>
            <pc:docMk/>
            <pc:sldMk cId="2598791186" sldId="265"/>
            <ac:grpSpMk id="30" creationId="{305BFDE1-7ABA-4834-8628-4EC2034587DE}"/>
          </ac:grpSpMkLst>
        </pc:grpChg>
        <pc:picChg chg="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5" creationId="{B149535B-49DA-48D5-B1E7-AF62654BCD3F}"/>
          </ac:picMkLst>
        </pc:picChg>
        <pc:picChg chg="mod">
          <ac:chgData name="Kitazawa Masakiyo" userId="2bf3742da7ad8ecb" providerId="LiveId" clId="{B3972186-D37E-46E5-9EB0-660A74C34F70}" dt="2023-04-26T16:23:18.390" v="3214" actId="1038"/>
          <ac:picMkLst>
            <pc:docMk/>
            <pc:sldMk cId="2598791186" sldId="265"/>
            <ac:picMk id="6" creationId="{3978ED9E-F63B-457C-BAF0-F9407D972F9A}"/>
          </ac:picMkLst>
        </pc:picChg>
        <pc:picChg chg="del mod topLvl">
          <ac:chgData name="Kitazawa Masakiyo" userId="2bf3742da7ad8ecb" providerId="LiveId" clId="{B3972186-D37E-46E5-9EB0-660A74C34F70}" dt="2023-04-26T16:19:18.500" v="3140" actId="478"/>
          <ac:picMkLst>
            <pc:docMk/>
            <pc:sldMk cId="2598791186" sldId="265"/>
            <ac:picMk id="22" creationId="{38E83C4B-9207-44AF-8709-81BDD0732321}"/>
          </ac:picMkLst>
        </pc:picChg>
        <pc:picChg chg="del mod topLvl">
          <ac:chgData name="Kitazawa Masakiyo" userId="2bf3742da7ad8ecb" providerId="LiveId" clId="{B3972186-D37E-46E5-9EB0-660A74C34F70}" dt="2023-04-26T16:19:20.659" v="3141" actId="478"/>
          <ac:picMkLst>
            <pc:docMk/>
            <pc:sldMk cId="2598791186" sldId="265"/>
            <ac:picMk id="23" creationId="{CC1F7F05-4D97-4905-838C-6C3038082CEA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5" creationId="{DA16033C-995A-4CBC-9A94-C54F0A1F76FD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7" creationId="{D1E9AE1E-AA6E-4C24-BFBF-9E709158FFEE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1" creationId="{6129C016-7F02-447B-8BBC-6E27765C3F07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6" creationId="{F1D23CA7-F47F-481D-A517-A37540FD7486}"/>
          </ac:picMkLst>
        </pc:pic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18" creationId="{0DEE2227-5E69-4956-B223-FF344C157D81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0" creationId="{3427FD93-BA35-4D89-AAEC-2535A15CE3AF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1" creationId="{680887C3-6AF2-4051-8F5D-8897A9705BB1}"/>
          </ac:cxnSpMkLst>
        </pc:cxnChg>
      </pc:sldChg>
      <pc:sldChg chg="addSp delSp modSp mod delAnim modAnim">
        <pc:chgData name="Kitazawa Masakiyo" userId="2bf3742da7ad8ecb" providerId="LiveId" clId="{B3972186-D37E-46E5-9EB0-660A74C34F70}" dt="2023-04-27T01:09:27.627" v="4022" actId="478"/>
        <pc:sldMkLst>
          <pc:docMk/>
          <pc:sldMk cId="1722852468" sldId="267"/>
        </pc:sldMkLst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3" creationId="{40E44B4E-03CB-42BD-95E2-3160572905E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" creationId="{7B615EEE-0706-4C4F-AEBA-9B56DE878A60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2" creationId="{4FF73A52-E5C1-4BE9-8139-B6B2ED4D4AFC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4" creationId="{65523745-15CF-4B94-A42E-258717BF4E9D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5" creationId="{6D060EFC-36BA-464A-9C0E-8B2573D973FE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2" creationId="{86225951-E69E-4AEE-B85C-5231F2A999BC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3" creationId="{828CD931-A024-45A0-97FF-B39DCF4F408E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5" creationId="{D9F67B76-B503-41C8-BC98-BFD1A1C54305}"/>
          </ac:spMkLst>
        </pc:spChg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96" creationId="{14AE3187-BF18-46AB-96DD-390EB3EDFEB2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7" creationId="{77FBAB3D-3FCC-4FA5-A139-191468E3797D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98" creationId="{A40CD6BB-B4AA-41D6-9880-47D78A46EFBA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99" creationId="{7AB0954B-E461-40A1-8338-8B973370C916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100" creationId="{5B089A0C-2030-49B8-B350-506DC81C714F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101" creationId="{67C7D1B2-27B5-41C2-B3BD-4D20C5FEE399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2" creationId="{B85FDC44-4720-4106-84B9-43377A159B3B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3" creationId="{76B67C19-717A-4464-8ACD-4E782196380C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4" creationId="{80B2A42B-D3A0-4BFC-A8B2-A8E1AAF89C5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8" creationId="{757A5E50-E7BC-4189-907C-04977FAA438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4" creationId="{193AE96E-F163-4FCA-BC33-DCD32381424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5" creationId="{92DF534E-D2B9-4D70-AE82-1555BE145B51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6" creationId="{A5CBBD23-C222-4473-9E33-5F78CF568BB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7" creationId="{E87742C5-E978-4A23-A4A3-33762CFF8BCD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8" creationId="{A3DB02B3-E16A-433B-AE1C-5243423DBA6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9" creationId="{DB360161-4955-4EFE-9EA8-51F35FA23C5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30" creationId="{6E5F6B85-B29C-4636-BDE4-D1FDE13CC21F}"/>
          </ac:spMkLst>
        </pc:spChg>
        <pc:grpChg chg="add mod ord">
          <ac:chgData name="Kitazawa Masakiyo" userId="2bf3742da7ad8ecb" providerId="LiveId" clId="{B3972186-D37E-46E5-9EB0-660A74C34F70}" dt="2023-04-26T14:00:53.178" v="1627" actId="167"/>
          <ac:grpSpMkLst>
            <pc:docMk/>
            <pc:sldMk cId="1722852468" sldId="267"/>
            <ac:grpSpMk id="4" creationId="{188BFA80-653C-4745-B842-84F7F723A56D}"/>
          </ac:grpSpMkLst>
        </pc:grpChg>
        <pc:grpChg chg="add mod">
          <ac:chgData name="Kitazawa Masakiyo" userId="2bf3742da7ad8ecb" providerId="LiveId" clId="{B3972186-D37E-46E5-9EB0-660A74C34F70}" dt="2023-04-26T14:01:09.366" v="1629" actId="164"/>
          <ac:grpSpMkLst>
            <pc:docMk/>
            <pc:sldMk cId="1722852468" sldId="267"/>
            <ac:grpSpMk id="5" creationId="{AA4AED53-F663-4FA3-A59C-F51B5849ED35}"/>
          </ac:grpSpMkLst>
        </pc:grpChg>
        <pc:grpChg chg="add mod">
          <ac:chgData name="Kitazawa Masakiyo" userId="2bf3742da7ad8ecb" providerId="LiveId" clId="{B3972186-D37E-46E5-9EB0-660A74C34F70}" dt="2023-04-26T14:01:18.214" v="1630" actId="164"/>
          <ac:grpSpMkLst>
            <pc:docMk/>
            <pc:sldMk cId="1722852468" sldId="267"/>
            <ac:grpSpMk id="7" creationId="{6599621C-5370-421A-BAF3-3EF4442258CF}"/>
          </ac:grpSpMkLst>
        </pc:grpChg>
        <pc:grpChg chg="add mod">
          <ac:chgData name="Kitazawa Masakiyo" userId="2bf3742da7ad8ecb" providerId="LiveId" clId="{B3972186-D37E-46E5-9EB0-660A74C34F70}" dt="2023-04-26T14:01:27.205" v="1631" actId="164"/>
          <ac:grpSpMkLst>
            <pc:docMk/>
            <pc:sldMk cId="1722852468" sldId="267"/>
            <ac:grpSpMk id="11" creationId="{2A419D1A-315A-4C7E-81EC-BBDF8D14FF4E}"/>
          </ac:grpSpMkLst>
        </pc:grpChg>
        <pc:grpChg chg="add mod">
          <ac:chgData name="Kitazawa Masakiyo" userId="2bf3742da7ad8ecb" providerId="LiveId" clId="{B3972186-D37E-46E5-9EB0-660A74C34F70}" dt="2023-04-26T14:01:34.078" v="1632" actId="164"/>
          <ac:grpSpMkLst>
            <pc:docMk/>
            <pc:sldMk cId="1722852468" sldId="267"/>
            <ac:grpSpMk id="14" creationId="{32FE6243-9A41-4113-AB1E-719309448E22}"/>
          </ac:grpSpMkLst>
        </pc:grpChg>
        <pc:grpChg chg="add del mod ord">
          <ac:chgData name="Kitazawa Masakiyo" userId="2bf3742da7ad8ecb" providerId="LiveId" clId="{B3972186-D37E-46E5-9EB0-660A74C34F70}" dt="2023-04-26T14:09:55.901" v="1870" actId="21"/>
          <ac:grpSpMkLst>
            <pc:docMk/>
            <pc:sldMk cId="1722852468" sldId="267"/>
            <ac:grpSpMk id="15" creationId="{E30B4F3B-13E8-4759-A948-59730E1C13E9}"/>
          </ac:grpSpMkLst>
        </pc:grpChg>
        <pc:grpChg chg="add del mod ord">
          <ac:chgData name="Kitazawa Masakiyo" userId="2bf3742da7ad8ecb" providerId="LiveId" clId="{B3972186-D37E-46E5-9EB0-660A74C34F70}" dt="2023-04-27T01:09:27.627" v="4022" actId="478"/>
          <ac:grpSpMkLst>
            <pc:docMk/>
            <pc:sldMk cId="1722852468" sldId="267"/>
            <ac:grpSpMk id="19" creationId="{28320364-5C49-4D7A-B70E-CE175613465E}"/>
          </ac:grpSpMkLst>
        </pc:grp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9" creationId="{92484C8A-64E2-4205-A718-1A8397929D73}"/>
          </ac:picMkLst>
        </pc:pic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105" creationId="{4B2F42BB-810E-457F-A777-49AE1953A278}"/>
          </ac:picMkLst>
        </pc:pic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2" creationId="{BC7F385C-0E0E-4F1C-9472-C8CDD9A61B5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1" creationId="{181CDA7C-1B4E-4E89-9AA4-ABFBAFBFF74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3" creationId="{91C3C3AB-4DE7-48DC-958E-4565CD526B4D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8" creationId="{28DE713B-2B21-48AE-A0CB-5F95D9EE9169}"/>
          </ac:cxnSpMkLst>
        </pc:cxnChg>
      </pc:sldChg>
      <pc:sldChg chg="delSp modSp mod">
        <pc:chgData name="Kitazawa Masakiyo" userId="2bf3742da7ad8ecb" providerId="LiveId" clId="{B3972186-D37E-46E5-9EB0-660A74C34F70}" dt="2023-04-27T00:53:55.668" v="4007" actId="21"/>
        <pc:sldMkLst>
          <pc:docMk/>
          <pc:sldMk cId="3165095815" sldId="268"/>
        </pc:sldMkLst>
        <pc:spChg chg="del mod">
          <ac:chgData name="Kitazawa Masakiyo" userId="2bf3742da7ad8ecb" providerId="LiveId" clId="{B3972186-D37E-46E5-9EB0-660A74C34F70}" dt="2023-04-27T00:53:55.668" v="4007" actId="21"/>
          <ac:spMkLst>
            <pc:docMk/>
            <pc:sldMk cId="3165095815" sldId="268"/>
            <ac:spMk id="9" creationId="{F475BC3E-F743-42F1-B55D-870584067552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1" creationId="{C4A91D44-5A79-44EC-947A-EF00407E2E3D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2" creationId="{B0D272EE-F1CE-408E-8634-F3317C7CD2C3}"/>
          </ac:spMkLst>
        </pc:spChg>
        <pc:spChg chg="mod">
          <ac:chgData name="Kitazawa Masakiyo" userId="2bf3742da7ad8ecb" providerId="LiveId" clId="{B3972186-D37E-46E5-9EB0-660A74C34F70}" dt="2023-04-26T08:20:13.357" v="1073" actId="14838"/>
          <ac:spMkLst>
            <pc:docMk/>
            <pc:sldMk cId="3165095815" sldId="268"/>
            <ac:spMk id="13" creationId="{2598CFC9-0942-4ACB-8944-2E069B4FDB0F}"/>
          </ac:spMkLst>
        </pc:spChg>
        <pc:spChg chg="mod">
          <ac:chgData name="Kitazawa Masakiyo" userId="2bf3742da7ad8ecb" providerId="LiveId" clId="{B3972186-D37E-46E5-9EB0-660A74C34F70}" dt="2023-04-26T08:19:50.868" v="1069" actId="14838"/>
          <ac:spMkLst>
            <pc:docMk/>
            <pc:sldMk cId="3165095815" sldId="268"/>
            <ac:spMk id="14" creationId="{061217A4-2A23-47FF-A677-B5CB21F64B88}"/>
          </ac:spMkLst>
        </pc:spChg>
      </pc:sldChg>
      <pc:sldChg chg="addSp delSp modSp mod delAnim modAnim">
        <pc:chgData name="Kitazawa Masakiyo" userId="2bf3742da7ad8ecb" providerId="LiveId" clId="{B3972186-D37E-46E5-9EB0-660A74C34F70}" dt="2023-04-26T13:51:05.949" v="1517" actId="167"/>
        <pc:sldMkLst>
          <pc:docMk/>
          <pc:sldMk cId="3205948735" sldId="269"/>
        </pc:sldMkLst>
        <pc:spChg chg="del">
          <ac:chgData name="Kitazawa Masakiyo" userId="2bf3742da7ad8ecb" providerId="LiveId" clId="{B3972186-D37E-46E5-9EB0-660A74C34F70}" dt="2023-04-26T13:44:45.313" v="1428" actId="478"/>
          <ac:spMkLst>
            <pc:docMk/>
            <pc:sldMk cId="3205948735" sldId="269"/>
            <ac:spMk id="2" creationId="{D6D59484-8DEF-461A-9A0B-3A1F2C49F14D}"/>
          </ac:spMkLst>
        </pc:spChg>
        <pc:spChg chg="del">
          <ac:chgData name="Kitazawa Masakiyo" userId="2bf3742da7ad8ecb" providerId="LiveId" clId="{B3972186-D37E-46E5-9EB0-660A74C34F70}" dt="2023-04-26T13:44:50.545" v="1429" actId="21"/>
          <ac:spMkLst>
            <pc:docMk/>
            <pc:sldMk cId="3205948735" sldId="269"/>
            <ac:spMk id="9" creationId="{965DE5DD-CE20-4D36-B544-B9DCCE952F3D}"/>
          </ac:spMkLst>
        </pc:spChg>
        <pc:spChg chg="mod">
          <ac:chgData name="Kitazawa Masakiyo" userId="2bf3742da7ad8ecb" providerId="LiveId" clId="{B3972186-D37E-46E5-9EB0-660A74C34F70}" dt="2023-04-26T13:50:57.635" v="1515" actId="1035"/>
          <ac:spMkLst>
            <pc:docMk/>
            <pc:sldMk cId="3205948735" sldId="269"/>
            <ac:spMk id="10" creationId="{924DBC1D-4828-4B29-A5A9-D701753CFB10}"/>
          </ac:spMkLst>
        </pc:spChg>
        <pc:picChg chg="add mod ord">
          <ac:chgData name="Kitazawa Masakiyo" userId="2bf3742da7ad8ecb" providerId="LiveId" clId="{B3972186-D37E-46E5-9EB0-660A74C34F70}" dt="2023-04-26T13:51:02.555" v="1516" actId="167"/>
          <ac:picMkLst>
            <pc:docMk/>
            <pc:sldMk cId="3205948735" sldId="269"/>
            <ac:picMk id="11" creationId="{2A4E4231-A67F-499E-B4FA-98F5CAC10933}"/>
          </ac:picMkLst>
        </pc:picChg>
        <pc:picChg chg="add mod ord">
          <ac:chgData name="Kitazawa Masakiyo" userId="2bf3742da7ad8ecb" providerId="LiveId" clId="{B3972186-D37E-46E5-9EB0-660A74C34F70}" dt="2023-04-26T13:51:05.949" v="1517" actId="167"/>
          <ac:picMkLst>
            <pc:docMk/>
            <pc:sldMk cId="3205948735" sldId="269"/>
            <ac:picMk id="12" creationId="{0150003A-998E-40FC-A156-C125D69F37CD}"/>
          </ac:picMkLst>
        </pc:picChg>
      </pc:sldChg>
      <pc:sldChg chg="addSp delSp modSp mod modAnim">
        <pc:chgData name="Kitazawa Masakiyo" userId="2bf3742da7ad8ecb" providerId="LiveId" clId="{B3972186-D37E-46E5-9EB0-660A74C34F70}" dt="2023-04-27T01:11:51.594" v="4023"/>
        <pc:sldMkLst>
          <pc:docMk/>
          <pc:sldMk cId="690961050" sldId="270"/>
        </pc:sldMkLst>
        <pc:spChg chg="mod">
          <ac:chgData name="Kitazawa Masakiyo" userId="2bf3742da7ad8ecb" providerId="LiveId" clId="{B3972186-D37E-46E5-9EB0-660A74C34F70}" dt="2023-04-26T14:41:18.770" v="2159" actId="1076"/>
          <ac:spMkLst>
            <pc:docMk/>
            <pc:sldMk cId="690961050" sldId="270"/>
            <ac:spMk id="4" creationId="{0C29F960-0542-4F3C-9E65-84E5F14AB842}"/>
          </ac:spMkLst>
        </pc:spChg>
        <pc:spChg chg="mod">
          <ac:chgData name="Kitazawa Masakiyo" userId="2bf3742da7ad8ecb" providerId="LiveId" clId="{B3972186-D37E-46E5-9EB0-660A74C34F70}" dt="2023-04-26T14:20:43.316" v="1887" actId="14100"/>
          <ac:spMkLst>
            <pc:docMk/>
            <pc:sldMk cId="690961050" sldId="270"/>
            <ac:spMk id="7" creationId="{113CAC3A-1209-4EC6-8183-EE741A181EEC}"/>
          </ac:spMkLst>
        </pc:spChg>
        <pc:spChg chg="mod">
          <ac:chgData name="Kitazawa Masakiyo" userId="2bf3742da7ad8ecb" providerId="LiveId" clId="{B3972186-D37E-46E5-9EB0-660A74C34F70}" dt="2023-04-26T14:21:07.744" v="1894" actId="1035"/>
          <ac:spMkLst>
            <pc:docMk/>
            <pc:sldMk cId="690961050" sldId="270"/>
            <ac:spMk id="9" creationId="{E34BEB11-35AF-4CD8-93C5-3B902C972B7E}"/>
          </ac:spMkLst>
        </pc:spChg>
        <pc:spChg chg="mod">
          <ac:chgData name="Kitazawa Masakiyo" userId="2bf3742da7ad8ecb" providerId="LiveId" clId="{B3972186-D37E-46E5-9EB0-660A74C34F70}" dt="2023-04-26T14:20:19.565" v="1883" actId="1076"/>
          <ac:spMkLst>
            <pc:docMk/>
            <pc:sldMk cId="690961050" sldId="270"/>
            <ac:spMk id="12" creationId="{646EA096-1168-414E-BF53-D2BC9628F995}"/>
          </ac:spMkLst>
        </pc:spChg>
        <pc:spChg chg="mod">
          <ac:chgData name="Kitazawa Masakiyo" userId="2bf3742da7ad8ecb" providerId="LiveId" clId="{B3972186-D37E-46E5-9EB0-660A74C34F70}" dt="2023-04-26T14:20:31.803" v="1885" actId="14100"/>
          <ac:spMkLst>
            <pc:docMk/>
            <pc:sldMk cId="690961050" sldId="270"/>
            <ac:spMk id="14" creationId="{8C1017F5-2DCA-4472-A8B4-B3C9BA893707}"/>
          </ac:spMkLst>
        </pc:s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5" creationId="{2A62A706-D9ED-40AC-BAB1-3A512DA317E7}"/>
          </ac:grpSpMkLst>
        </pc:gr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10" creationId="{EA59EE30-A3C2-4610-A63F-68AD9BC2C83C}"/>
          </ac:grpSpMkLst>
        </pc:grpChg>
        <pc:picChg chg="mod">
          <ac:chgData name="Kitazawa Masakiyo" userId="2bf3742da7ad8ecb" providerId="LiveId" clId="{B3972186-D37E-46E5-9EB0-660A74C34F70}" dt="2023-04-26T14:21:26.995" v="1904" actId="1037"/>
          <ac:picMkLst>
            <pc:docMk/>
            <pc:sldMk cId="690961050" sldId="270"/>
            <ac:picMk id="3" creationId="{0141B4AD-8C23-4E51-810E-B20BA7AE2698}"/>
          </ac:picMkLst>
        </pc:picChg>
        <pc:picChg chg="mod">
          <ac:chgData name="Kitazawa Masakiyo" userId="2bf3742da7ad8ecb" providerId="LiveId" clId="{B3972186-D37E-46E5-9EB0-660A74C34F70}" dt="2023-04-26T14:20:52.061" v="1888" actId="1076"/>
          <ac:picMkLst>
            <pc:docMk/>
            <pc:sldMk cId="690961050" sldId="270"/>
            <ac:picMk id="8" creationId="{28E4CB51-3053-4FEA-853E-0EAE330A8F85}"/>
          </ac:picMkLst>
        </pc:picChg>
        <pc:picChg chg="mod">
          <ac:chgData name="Kitazawa Masakiyo" userId="2bf3742da7ad8ecb" providerId="LiveId" clId="{B3972186-D37E-46E5-9EB0-660A74C34F70}" dt="2023-04-26T14:20:29.226" v="1884" actId="1076"/>
          <ac:picMkLst>
            <pc:docMk/>
            <pc:sldMk cId="690961050" sldId="270"/>
            <ac:picMk id="13" creationId="{A8847866-BE0B-4D4A-B208-1F2C3C78684A}"/>
          </ac:picMkLst>
        </pc:picChg>
        <pc:picChg chg="add del mod">
          <ac:chgData name="Kitazawa Masakiyo" userId="2bf3742da7ad8ecb" providerId="LiveId" clId="{B3972186-D37E-46E5-9EB0-660A74C34F70}" dt="2023-04-26T14:40:32.696" v="2148"/>
          <ac:picMkLst>
            <pc:docMk/>
            <pc:sldMk cId="690961050" sldId="270"/>
            <ac:picMk id="15" creationId="{C798E0E9-29BA-43CF-9D0A-9CE7FCA29026}"/>
          </ac:picMkLst>
        </pc:picChg>
        <pc:picChg chg="add mod">
          <ac:chgData name="Kitazawa Masakiyo" userId="2bf3742da7ad8ecb" providerId="LiveId" clId="{B3972186-D37E-46E5-9EB0-660A74C34F70}" dt="2023-04-26T14:40:37.293" v="2150" actId="14100"/>
          <ac:picMkLst>
            <pc:docMk/>
            <pc:sldMk cId="690961050" sldId="270"/>
            <ac:picMk id="17" creationId="{227FC2AB-2178-4862-AC72-017A4A3EF173}"/>
          </ac:picMkLst>
        </pc:picChg>
      </pc:sldChg>
      <pc:sldChg chg="delSp del mod ord">
        <pc:chgData name="Kitazawa Masakiyo" userId="2bf3742da7ad8ecb" providerId="LiveId" clId="{B3972186-D37E-46E5-9EB0-660A74C34F70}" dt="2023-04-26T15:03:50.266" v="2754" actId="2696"/>
        <pc:sldMkLst>
          <pc:docMk/>
          <pc:sldMk cId="3141721802" sldId="271"/>
        </pc:sldMkLst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" creationId="{432B9740-CF87-4E31-ADCB-66FFD0427F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" creationId="{D4FFC748-5CC7-4B05-9238-829EEE257C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" creationId="{1B7E37C1-7035-4777-927F-EF1CD2E918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" creationId="{BBC6D9C9-BA8F-4149-88BC-C8B960D954C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" creationId="{F61AAA76-65E0-4FEA-8774-C6527002BB4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" creationId="{528EC0DB-DEC0-42E0-B2ED-00802632216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" creationId="{7CEC3396-0CFF-4370-82AB-4E703DFDDAA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" creationId="{44069278-C4B8-4AFE-86FF-EDAB5AD51D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" creationId="{1CFA3293-3CBA-4289-AAA7-98BE1C30A8A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" creationId="{E42DF344-C0CC-4725-BDD4-8F1A3BDB32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" creationId="{B55198B3-871B-4317-8527-D059EEA5D8F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" creationId="{3C2DC393-968D-49B7-AD0C-A637ABF6A33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" creationId="{5BE0498F-E8EB-4EB8-B30F-E07D2227A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" creationId="{611C05E5-E0FD-4E89-B8D9-951593353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1" creationId="{CE3946DE-56C2-49DD-B848-4C7B2E939B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2" creationId="{1317276F-397C-4471-8A26-B465F515AC3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3" creationId="{1B6D2F3C-9AA1-4972-9374-4BD88E45D96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4" creationId="{878C89E7-4F2A-4A67-8374-ECE4C10F25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5" creationId="{2AC8626C-6903-4CB7-B949-25C666DB092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6" creationId="{268EDFF2-B7C0-4189-943A-316C0D75F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7" creationId="{2128D9A4-AA6B-4824-9199-1B06A2FD530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8" creationId="{7ECE3B09-8298-4E7E-8836-95E89013B96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9" creationId="{B083BE74-C009-4658-A4EB-B06768C2C1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0" creationId="{EDCC85A5-85D4-48A7-9F28-FE76D2546CA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1" creationId="{A16D3142-0ED6-49CB-A785-832557C4CAB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2" creationId="{188DA346-3E9E-46FA-A011-E2247CD04E6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3" creationId="{C505D154-44A9-46CD-911B-B772A238324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4" creationId="{D996BB50-EF5E-4B81-85A2-07A956ECEE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5" creationId="{71110854-BA0C-4C29-9F09-DD999DBA0E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6" creationId="{D3182D12-9560-4962-ACDE-F39F677BC2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7" creationId="{BC9EC154-1F03-44C0-B0CE-03995097DC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8" creationId="{DB0E1F71-498E-4386-B65A-ED9FE7A0F75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9" creationId="{2A389F88-1653-405F-988D-EA66FE2AEB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0" creationId="{1AF074D9-F664-442A-8BB3-BB5BCF65BB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1" creationId="{0A37A380-947A-44F1-963E-325CC6E0F9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2" creationId="{736594E6-1075-4653-A2B8-25767D31FDC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3" creationId="{A80604BC-3DD6-4D5E-A6CC-24F78573BB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4" creationId="{461F2E48-5E10-4485-8338-7967F3B06D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5" creationId="{96F8D239-478D-4D06-B22C-C79BF33DF89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6" creationId="{398A838A-CA93-4238-AFBB-68C850F7B0D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7" creationId="{E20E1D96-9C98-4C82-A82A-6937B22565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8" creationId="{EB9123FE-7DB9-40BD-A47D-FBA42103F3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9" creationId="{675A925B-DFEA-46DF-B66E-A486CDF1CFE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0" creationId="{4285CE84-19CE-4DBA-949C-44C73CBB03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1" creationId="{35BC23CF-911F-429C-B7A8-75437A2A60E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2" creationId="{7C756D73-B019-4BEB-9E57-C8A09C2BF4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3" creationId="{D77245F9-3F92-4E0E-9704-73FFCAFE037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4" creationId="{75ACFE58-2D12-4060-9E7C-B52BF87D9B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5" creationId="{9BC32E92-DCB4-4EF2-BF20-1A89A4FFCD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6" creationId="{54D071D4-31BE-4343-AA60-31FCAA04BA9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7" creationId="{9DFFF662-3DDD-46FE-A76D-3212D504766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8" creationId="{D91CE7B7-0149-4949-8851-049F3873BF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9" creationId="{D27F7FEE-F58D-41D1-B6AA-B5EEB3C7A3B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0" creationId="{EC8D79CF-E5FF-4B44-9EAE-C15782A1B7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1" creationId="{229D32D5-1D1D-4533-BCED-6820B7BDE71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2" creationId="{9693F26A-A0D5-452C-805E-49DF2AD125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3" creationId="{B6E1ACF5-28D6-4D03-A793-FDB49DF9795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4" creationId="{02C43DA0-00A3-4F72-A57F-18D7ED71AF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5" creationId="{9D9E5B0F-A086-4019-8143-2B21928140A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6" creationId="{55C54812-94CF-4EDC-861C-F4F7569305A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7" creationId="{4583CDBB-016A-42F6-8102-E5F0B85FFF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8" creationId="{9BF037AC-F438-4B13-8B08-0EF6144D20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9" creationId="{7867F31F-8436-4349-B2BA-6A710C6EE2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0" creationId="{D9AD22C4-38AC-44B2-A1F0-0CCB02DF88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1" creationId="{13ECF9C0-6641-4804-BD29-371E249AACF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2" creationId="{C99AE337-7290-46C3-B8FA-302B3B3B1D8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3" creationId="{041D8959-899E-4319-AF88-13C71F849F4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4" creationId="{BFEA2B1A-E3C7-4E53-A59E-7C423376098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5" creationId="{FDE56FC6-6D6D-4CE2-A33A-ED1324C999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6" creationId="{91A1F22C-639E-47E6-A3B7-E37C0D908AF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7" creationId="{817C3D8F-D6B7-483B-B7DE-69241CC5FC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8" creationId="{03F6E05E-E3DE-4A95-A99E-AF9B12C555D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9" creationId="{4C5E214A-E95D-4C23-9631-8F4FCB883D2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0" creationId="{3A30E725-27C1-4639-9807-73FB100F920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1" creationId="{A6C43271-E388-4683-90FB-62BED0018D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2" creationId="{AF53B48F-9C4B-4DD3-B0CD-5E2B491807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3" creationId="{6146C291-48D9-4335-A2BF-11BCD58151B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4" creationId="{533FA81A-17A0-46C3-A279-572E75D956A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5" creationId="{59B895F6-C693-4BA8-8604-6AEB543B9A3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6" creationId="{6F8440D3-5F53-4BA4-B7F5-BB585037666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7" creationId="{E3877CF1-F94B-4FFB-9919-D7C65B7837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8" creationId="{E918E0AC-5591-4A7A-BA7D-7DC375008C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9" creationId="{59F2E3DE-F723-4004-A054-C092B939C8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0" creationId="{596E13C3-861F-4F1C-BC86-6DE4892490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1" creationId="{E731F196-98CA-4179-AD1F-6E6EC1CA7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2" creationId="{47E81860-9C93-440F-BC32-5C2E02A335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3" creationId="{7488E670-4B20-419F-AA63-84C532137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4" creationId="{AE67FBF1-EC1F-41A9-9937-B5363B2185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5" creationId="{5BDBA718-1267-4BFA-B93D-87349573FDF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6" creationId="{41DAFA14-138D-47F0-8644-F6B84C8CA8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7" creationId="{7646475F-680A-4CFF-8E38-4DEE28FDD12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8" creationId="{4A3EC3FC-7553-4FE5-9EA0-1B9F8C9D82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9" creationId="{05A27958-8274-42BF-9B74-FCA41928AC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0" creationId="{370D87D4-6DA8-49C8-B669-5D4ABBC111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1" creationId="{6A3360CE-402E-4030-B649-41E1E03971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2" creationId="{A389693A-2FF1-4971-9833-4E70041CFB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3" creationId="{8372E516-7308-4360-AC85-2098A8747CE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4" creationId="{B53A8B01-1F34-4BDA-BAAC-D2BB15E53DF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5" creationId="{A7C8B022-D8B4-4C36-8DCC-1EDFCCE4FD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7" creationId="{2C29A352-41A2-41CB-98FE-C12C3E6B65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8" creationId="{1F012B26-487A-4F03-A710-27028CEEC5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9" creationId="{583CC354-2E03-4407-BD9D-43CDD5000D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0" creationId="{0EB5817C-4813-427E-967B-E72888ABE1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1" creationId="{9AEA8B16-A0CB-4116-96BB-6B4A1421931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2" creationId="{551E7E54-0D22-43B7-B9A9-C0A14BFD5D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3" creationId="{BF980FFA-CAB7-4C00-A97E-CA360744D6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4" creationId="{3CC519EE-F3F5-4975-8BAB-4752953E2B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5" creationId="{2097F738-1519-4BE3-A720-B3B2BABC2CC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6" creationId="{0C46D7B9-7663-4103-B1CD-8CE47A2AEA8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7" creationId="{FA5DC35C-8A08-47A9-A7A0-B91B28B783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8" creationId="{F04DA5B1-D196-4E52-A1F0-3A86B949F4D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9" creationId="{9F21F6D4-0A31-4DAD-98EA-5501EADF1D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0" creationId="{78D6B1CB-B45F-4CBA-A926-C85C7D305E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1" creationId="{4097CCAE-7C63-479F-9EFC-E72DDA4EBBB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2" creationId="{DB3BC647-8EB0-446B-A8F4-7A3CC01D81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3" creationId="{B1F0777C-FFBA-46FA-A440-981E59EECB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4" creationId="{647B7C9F-76E8-48FD-B2CA-4F21D97219B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5" creationId="{CC7F4851-B947-484B-925D-A7F28A12EB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6" creationId="{ECDCD2D7-52BA-43C5-8E7C-DC1DB01FBC6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7" creationId="{14069FB9-61B1-4DB5-B595-41CE90A7760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8" creationId="{9578024B-16EE-4737-8239-9B1D0D2CDD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9" creationId="{7FCE384E-B29C-4DC9-A5B2-6B1A694763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0" creationId="{37BF0942-7922-4192-9083-5A8FDF47FE3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1" creationId="{D59BF22B-811E-42FD-9E4D-0CED448D50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2" creationId="{E3836FE9-45E3-48DC-ACEC-963EA2F6C9A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3" creationId="{063DFD58-15FC-469F-90BE-4DC60B43DC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4" creationId="{D2F1C7E2-C6FD-4954-A10D-24E10FE8C65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5" creationId="{8072C852-AFEE-4FF7-B12A-52971823FFD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6" creationId="{D17B22CD-3B8E-4948-BADF-0ECED42FBA4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7" creationId="{032FC6CD-0CC3-4596-8EED-57304FC04BB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8" creationId="{FBC840FA-8291-4FE8-A501-63D417ECE1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9" creationId="{21DB6747-48AB-4F4B-A0A2-8861AF6038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0" creationId="{ACB4AD9A-26C8-416A-B4E7-9A3D5D7DBA3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1" creationId="{2F78C6DF-6FDF-4D55-918C-E951E4A64F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2" creationId="{50E1ACE8-86A9-4E28-BF0B-974C07C756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3" creationId="{F729E7F3-306C-467C-ACC2-02B78937B3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4" creationId="{52482FB9-0600-43B3-B0C7-D0F8E9FE23C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5" creationId="{37ADCBFB-AC28-4794-8B02-0A2F0274D78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6" creationId="{C5753F46-09E5-473F-B8BB-37CA8F751C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7" creationId="{F16D2C05-BAAE-44F4-AC36-1511564A00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8" creationId="{7817E74D-009C-44B6-B1CC-8B7DF7980FB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9" creationId="{03890544-6E07-43E2-955B-5140E22AE87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0" creationId="{170B4AA6-E6A7-41A8-9282-7F476F170DB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1" creationId="{B31B417B-1A7D-48BF-97F0-F957E8D39AE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2" creationId="{08DA5ECF-B1E7-4D35-A168-133F6EBCC4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3" creationId="{62E92D6A-1B4C-4480-8F68-732C1C20964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4" creationId="{9591B03E-11AC-4113-8FD7-FC410DDC99D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5" creationId="{74513907-8187-4D7F-BC3F-C646C622DD8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6" creationId="{07E87314-8A04-4396-B41D-A94685073F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7" creationId="{CC29B3B3-4B2C-45FF-B3E9-A426E3C2F1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8" creationId="{4D3FBA94-1531-40D7-870F-038656B2FA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9" creationId="{1D34E443-DE59-49AA-8610-55A0387E191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0" creationId="{56E8E5B6-640A-439C-9336-5AD1A4CCE8B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1" creationId="{B08BA95A-FFDE-4F0C-B5C1-1D945E07DE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2" creationId="{1FB778AF-7F1C-46F4-9E11-C3031FDE8A3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3" creationId="{846C0E54-B6D1-43E8-8634-A9C5CFE729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4" creationId="{EF63B484-92F6-4B0F-BE10-73883164999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5" creationId="{DE909962-DF2D-4430-A260-AA305696C6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6" creationId="{839272C2-198F-41CE-AF0F-1EC6D6E863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7" creationId="{FC8DDA94-DEAC-4CCB-AE8A-E7F0C0E77C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8" creationId="{01544330-2BA3-4F53-90F0-B62B8481D4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9" creationId="{7E39D14D-E217-4A7E-8FCD-2CB1CCDFCF2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0" creationId="{861B5424-5617-49FF-BD5C-5CF741488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1" creationId="{076D96CF-FD22-40A8-906B-63F696F2CA7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2" creationId="{D52B6DAE-EFBB-4629-8E72-8B7A84D0547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3" creationId="{7F5637C4-8FB3-4A4B-B0A6-88F5D510DA9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4" creationId="{121A4B92-FEB7-4B19-A927-7C05A57CB5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5" creationId="{1EAD09FD-350A-4F8D-A1F4-C1E831CDBF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6" creationId="{B7AAD5F4-F996-4A29-96B0-E092CD2D86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7" creationId="{8B5E0557-ACB5-43CD-8BBA-2D161CEA05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8" creationId="{D66D6B1F-FA17-4328-B2EB-DB60935AAA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9" creationId="{DF632D10-2DD2-42AE-802E-F2168B8C453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0" creationId="{418EF450-E821-4DC9-83E2-57D87F59C6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1" creationId="{285DDEB7-3A01-4280-9385-D9A20B037F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2" creationId="{41BAE331-FD61-47E0-B2A8-0DB812D67D2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3" creationId="{CC4AEE25-9140-4544-969F-01A94AE3EA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4" creationId="{26332DC1-918F-4EE9-BF6B-EAE627818E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5" creationId="{688C074A-48F9-416B-A1B1-92ECDA5D7B2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6" creationId="{B48A1F60-AAC8-49FE-9CA9-204B238670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7" creationId="{12CCC666-4FDE-4ECC-B107-9552864652F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8" creationId="{FDA21DEE-22AF-45A7-941F-5FB3108AF8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9" creationId="{EE833559-6FEA-4015-B128-F49491CD21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0" creationId="{36D7FEBD-77D4-4EC5-A7D5-8095460278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1" creationId="{55AED001-16BF-45BB-85DA-EBF95DD365F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2" creationId="{66859435-6F21-4DEA-B963-E891D726A3F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3" creationId="{DA347F50-A416-499C-B501-EBA553E44B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4" creationId="{F791631B-1D34-4D0E-BB25-2D0E5D7799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5" creationId="{6ED9545F-0289-4A5A-B48F-BE5363B9EC3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6" creationId="{5B5586EE-973D-4B52-A0F8-7F447F4EF51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7" creationId="{56E93FAC-2E22-4541-96BC-659AF4973E8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8" creationId="{472A054C-6973-4EB6-81E4-60FE2AA009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9" creationId="{78A7659B-07BF-439A-8207-851A5013F35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0" creationId="{B8E2FB04-2393-48E5-8CF7-4BE3933623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1" creationId="{4A85B0D3-B34D-4753-93D4-6CCD14650A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2" creationId="{52E017DF-EFC4-43F5-B77C-BEAAD1295E9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3" creationId="{E45A0325-5761-47CC-830D-3E393DD177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4" creationId="{66DCCFDA-87CD-47D6-A2B4-D6884970408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5" creationId="{A956F2B8-E626-415C-8D4E-75E0F74DF7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6" creationId="{1AFEB2AE-B4CE-4A7C-BB67-8D5D5D6F06FD}"/>
          </ac:spMkLst>
        </pc:spChg>
      </pc:sldChg>
      <pc:sldChg chg="modSp mod">
        <pc:chgData name="Kitazawa Masakiyo" userId="2bf3742da7ad8ecb" providerId="LiveId" clId="{B3972186-D37E-46E5-9EB0-660A74C34F70}" dt="2023-04-27T04:05:39.818" v="4174" actId="20577"/>
        <pc:sldMkLst>
          <pc:docMk/>
          <pc:sldMk cId="2786313082" sldId="273"/>
        </pc:sldMkLst>
        <pc:spChg chg="mod">
          <ac:chgData name="Kitazawa Masakiyo" userId="2bf3742da7ad8ecb" providerId="LiveId" clId="{B3972186-D37E-46E5-9EB0-660A74C34F70}" dt="2023-04-27T01:01:58.807" v="4014" actId="20577"/>
          <ac:spMkLst>
            <pc:docMk/>
            <pc:sldMk cId="2786313082" sldId="273"/>
            <ac:spMk id="5" creationId="{362FBAF2-2F91-4ECC-96D2-7A9897C4B078}"/>
          </ac:spMkLst>
        </pc:spChg>
        <pc:spChg chg="mod">
          <ac:chgData name="Kitazawa Masakiyo" userId="2bf3742da7ad8ecb" providerId="LiveId" clId="{B3972186-D37E-46E5-9EB0-660A74C34F70}" dt="2023-04-26T08:04:11.627" v="847" actId="20577"/>
          <ac:spMkLst>
            <pc:docMk/>
            <pc:sldMk cId="2786313082" sldId="273"/>
            <ac:spMk id="17" creationId="{B3725791-52C9-4D74-88CD-98912BCBFC21}"/>
          </ac:spMkLst>
        </pc:spChg>
        <pc:spChg chg="mod">
          <ac:chgData name="Kitazawa Masakiyo" userId="2bf3742da7ad8ecb" providerId="LiveId" clId="{B3972186-D37E-46E5-9EB0-660A74C34F70}" dt="2023-04-27T04:05:39.818" v="4174" actId="20577"/>
          <ac:spMkLst>
            <pc:docMk/>
            <pc:sldMk cId="2786313082" sldId="273"/>
            <ac:spMk id="18" creationId="{ECED8339-E79D-4ADD-8183-0CE0B90C4436}"/>
          </ac:spMkLst>
        </pc:spChg>
      </pc:sldChg>
      <pc:sldChg chg="addSp delSp modSp mod">
        <pc:chgData name="Kitazawa Masakiyo" userId="2bf3742da7ad8ecb" providerId="LiveId" clId="{B3972186-D37E-46E5-9EB0-660A74C34F70}" dt="2023-04-27T01:25:48.763" v="4133" actId="1036"/>
        <pc:sldMkLst>
          <pc:docMk/>
          <pc:sldMk cId="3510115822" sldId="274"/>
        </pc:sldMkLst>
        <pc:spChg chg="add del mod ord">
          <ac:chgData name="Kitazawa Masakiyo" userId="2bf3742da7ad8ecb" providerId="LiveId" clId="{B3972186-D37E-46E5-9EB0-660A74C34F70}" dt="2023-04-27T01:24:54.940" v="4118" actId="11529"/>
          <ac:spMkLst>
            <pc:docMk/>
            <pc:sldMk cId="3510115822" sldId="274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6T13:42:41.077" v="1396" actId="1076"/>
          <ac:spMkLst>
            <pc:docMk/>
            <pc:sldMk cId="3510115822" sldId="274"/>
            <ac:spMk id="3" creationId="{D2E126E1-7BC3-41DA-8971-BB85FD4223CA}"/>
          </ac:spMkLst>
        </pc:spChg>
        <pc:spChg chg="mod">
          <ac:chgData name="Kitazawa Masakiyo" userId="2bf3742da7ad8ecb" providerId="LiveId" clId="{B3972186-D37E-46E5-9EB0-660A74C34F70}" dt="2023-04-27T01:25:40.689" v="4126" actId="403"/>
          <ac:spMkLst>
            <pc:docMk/>
            <pc:sldMk cId="3510115822" sldId="274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6T15:04:23.417" v="2761" actId="1035"/>
          <ac:spMkLst>
            <pc:docMk/>
            <pc:sldMk cId="3510115822" sldId="274"/>
            <ac:spMk id="9" creationId="{780B6E3F-0CC2-4B41-B94B-6E6821944EC5}"/>
          </ac:spMkLst>
        </pc:spChg>
        <pc:spChg chg="add del mod">
          <ac:chgData name="Kitazawa Masakiyo" userId="2bf3742da7ad8ecb" providerId="LiveId" clId="{B3972186-D37E-46E5-9EB0-660A74C34F70}" dt="2023-04-26T13:42:03.336" v="1376" actId="478"/>
          <ac:spMkLst>
            <pc:docMk/>
            <pc:sldMk cId="3510115822" sldId="274"/>
            <ac:spMk id="11" creationId="{D53D4678-884D-484A-A04D-94E5058AA3F3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5" creationId="{8A5B7534-A0E9-4FF6-8E82-B57C597DAA3C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2" creationId="{08240C57-65F5-47F9-AFA1-0A413F1F43E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3" creationId="{36D9F9BE-A1F8-4565-B6B5-87D57F2EDB3D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4" creationId="{5E23DE34-6C76-4CFD-AAA9-E3A7DBE785F2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5" creationId="{299DA95A-28CF-4E1D-9D52-5FDCFF735A9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6" creationId="{52B078DA-7D5D-4859-AB89-70B335CC6A0C}"/>
          </ac:spMkLst>
        </pc:sp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5" creationId="{B8BA1B2F-AFA5-4013-8178-326C5CF4ED54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6" creationId="{A6EE97CB-F64F-406B-97DE-7D58371AD653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7" creationId="{88F3A860-B98F-4EE9-AB51-7E4B1FE6EF6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8" creationId="{7CA581B6-303F-48D5-83AA-BBC691003E1B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0" creationId="{842162A4-AB1D-4EDA-9D48-7F1E2C72FAD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1" creationId="{1C7590FE-CB77-4B26-A825-E3F6911A8A3E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7" creationId="{967F060A-9B16-4E96-9331-8912A55713C8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9" creationId="{75B792A1-8D0A-4C1E-8382-91EAFBE3FD50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21" creationId="{E5BC9275-3E8E-4BA7-A83E-D409321B23B9}"/>
          </ac:picMkLst>
        </pc:picChg>
      </pc:sldChg>
      <pc:sldChg chg="del">
        <pc:chgData name="Kitazawa Masakiyo" userId="2bf3742da7ad8ecb" providerId="LiveId" clId="{B3972186-D37E-46E5-9EB0-660A74C34F70}" dt="2023-04-26T08:26:50.285" v="1209" actId="2696"/>
        <pc:sldMkLst>
          <pc:docMk/>
          <pc:sldMk cId="1158309921" sldId="276"/>
        </pc:sldMkLst>
      </pc:sldChg>
      <pc:sldChg chg="modSp mod">
        <pc:chgData name="Kitazawa Masakiyo" userId="2bf3742da7ad8ecb" providerId="LiveId" clId="{B3972186-D37E-46E5-9EB0-660A74C34F70}" dt="2023-04-26T15:08:42.131" v="2768" actId="1035"/>
        <pc:sldMkLst>
          <pc:docMk/>
          <pc:sldMk cId="162714452" sldId="278"/>
        </pc:sldMkLst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3" creationId="{19BDC2C8-3439-4223-BEB2-3B4925842E6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4" creationId="{8B49E6B0-E955-46EE-8785-C22BD52B84D7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5" creationId="{6AC984CE-C625-4E05-8839-20D8889BE53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6" creationId="{20CDA8A4-51DE-4C84-A91A-9358637D2F3D}"/>
          </ac:spMkLst>
        </pc:spChg>
      </pc:sldChg>
      <pc:sldChg chg="addSp delSp modSp mod">
        <pc:chgData name="Kitazawa Masakiyo" userId="2bf3742da7ad8ecb" providerId="LiveId" clId="{B3972186-D37E-46E5-9EB0-660A74C34F70}" dt="2023-04-27T00:52:59.932" v="4004" actId="1038"/>
        <pc:sldMkLst>
          <pc:docMk/>
          <pc:sldMk cId="2322278180" sldId="279"/>
        </pc:sldMkLst>
        <pc:spChg chg="mod">
          <ac:chgData name="Kitazawa Masakiyo" userId="2bf3742da7ad8ecb" providerId="LiveId" clId="{B3972186-D37E-46E5-9EB0-660A74C34F70}" dt="2023-04-27T00:52:26.697" v="3983" actId="20577"/>
          <ac:spMkLst>
            <pc:docMk/>
            <pc:sldMk cId="2322278180" sldId="279"/>
            <ac:spMk id="2" creationId="{F9DCD09F-42A0-4728-804C-D6D8AE744494}"/>
          </ac:spMkLst>
        </pc:spChg>
        <pc:spChg chg="mod">
          <ac:chgData name="Kitazawa Masakiyo" userId="2bf3742da7ad8ecb" providerId="LiveId" clId="{B3972186-D37E-46E5-9EB0-660A74C34F70}" dt="2023-04-26T16:54:41.524" v="3712" actId="1076"/>
          <ac:spMkLst>
            <pc:docMk/>
            <pc:sldMk cId="2322278180" sldId="279"/>
            <ac:spMk id="6" creationId="{D537E4B9-0162-4D47-9D4C-8991905ED849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7" creationId="{1BFFAD90-825E-42A3-A2C7-3525756D18F8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10" creationId="{238646D3-DE30-4468-BDFC-733AB90B7FE5}"/>
          </ac:spMkLst>
        </pc:spChg>
        <pc:spChg chg="del">
          <ac:chgData name="Kitazawa Masakiyo" userId="2bf3742da7ad8ecb" providerId="LiveId" clId="{B3972186-D37E-46E5-9EB0-660A74C34F70}" dt="2023-04-26T14:53:48.276" v="2599" actId="478"/>
          <ac:spMkLst>
            <pc:docMk/>
            <pc:sldMk cId="2322278180" sldId="279"/>
            <ac:spMk id="11" creationId="{AA67134A-4F8D-42D1-A861-1F47DAE19B9B}"/>
          </ac:spMkLst>
        </pc:spChg>
        <pc:spChg chg="mod">
          <ac:chgData name="Kitazawa Masakiyo" userId="2bf3742da7ad8ecb" providerId="LiveId" clId="{B3972186-D37E-46E5-9EB0-660A74C34F70}" dt="2023-04-26T14:54:29.697" v="2609" actId="1076"/>
          <ac:spMkLst>
            <pc:docMk/>
            <pc:sldMk cId="2322278180" sldId="279"/>
            <ac:spMk id="12" creationId="{5B48C405-A1B7-48F7-9908-CEB0B15CD3BF}"/>
          </ac:spMkLst>
        </pc:spChg>
        <pc:spChg chg="add mod">
          <ac:chgData name="Kitazawa Masakiyo" userId="2bf3742da7ad8ecb" providerId="LiveId" clId="{B3972186-D37E-46E5-9EB0-660A74C34F70}" dt="2023-04-27T00:52:59.932" v="4004" actId="1038"/>
          <ac:spMkLst>
            <pc:docMk/>
            <pc:sldMk cId="2322278180" sldId="279"/>
            <ac:spMk id="13" creationId="{D7E66497-67CA-4E8A-823B-74C8423C0303}"/>
          </ac:spMkLst>
        </pc:spChg>
        <pc:picChg chg="mod">
          <ac:chgData name="Kitazawa Masakiyo" userId="2bf3742da7ad8ecb" providerId="LiveId" clId="{B3972186-D37E-46E5-9EB0-660A74C34F70}" dt="2023-04-26T16:39:43.127" v="3511" actId="14100"/>
          <ac:picMkLst>
            <pc:docMk/>
            <pc:sldMk cId="2322278180" sldId="279"/>
            <ac:picMk id="3" creationId="{7265F01D-9F13-47CD-908C-CCE7B4CCB10C}"/>
          </ac:picMkLst>
        </pc:picChg>
        <pc:picChg chg="mod">
          <ac:chgData name="Kitazawa Masakiyo" userId="2bf3742da7ad8ecb" providerId="LiveId" clId="{B3972186-D37E-46E5-9EB0-660A74C34F70}" dt="2023-04-27T00:52:59.932" v="4004" actId="1038"/>
          <ac:picMkLst>
            <pc:docMk/>
            <pc:sldMk cId="2322278180" sldId="279"/>
            <ac:picMk id="4" creationId="{E9FEFF10-80A6-4601-98AB-8F78E02127FE}"/>
          </ac:picMkLst>
        </pc:picChg>
        <pc:picChg chg="mod">
          <ac:chgData name="Kitazawa Masakiyo" userId="2bf3742da7ad8ecb" providerId="LiveId" clId="{B3972186-D37E-46E5-9EB0-660A74C34F70}" dt="2023-04-26T16:54:30.506" v="3710" actId="1076"/>
          <ac:picMkLst>
            <pc:docMk/>
            <pc:sldMk cId="2322278180" sldId="279"/>
            <ac:picMk id="5" creationId="{30C82EA9-A21D-429C-A221-67E5497DBCB6}"/>
          </ac:picMkLst>
        </pc:picChg>
        <pc:picChg chg="add del mod">
          <ac:chgData name="Kitazawa Masakiyo" userId="2bf3742da7ad8ecb" providerId="LiveId" clId="{B3972186-D37E-46E5-9EB0-660A74C34F70}" dt="2023-04-27T00:50:21.561" v="3940" actId="478"/>
          <ac:picMkLst>
            <pc:docMk/>
            <pc:sldMk cId="2322278180" sldId="279"/>
            <ac:picMk id="11" creationId="{98CB0757-8F2C-441C-9956-356175B4DEC8}"/>
          </ac:picMkLst>
        </pc:picChg>
      </pc:sldChg>
      <pc:sldChg chg="modSp mod">
        <pc:chgData name="Kitazawa Masakiyo" userId="2bf3742da7ad8ecb" providerId="LiveId" clId="{B3972186-D37E-46E5-9EB0-660A74C34F70}" dt="2023-04-26T16:41:35.010" v="3530" actId="14100"/>
        <pc:sldMkLst>
          <pc:docMk/>
          <pc:sldMk cId="1279455045" sldId="281"/>
        </pc:sldMkLst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9" creationId="{23D5D939-8404-4A62-862F-1B5D960EB52C}"/>
          </ac:spMkLst>
        </pc:spChg>
        <pc:spChg chg="mod">
          <ac:chgData name="Kitazawa Masakiyo" userId="2bf3742da7ad8ecb" providerId="LiveId" clId="{B3972186-D37E-46E5-9EB0-660A74C34F70}" dt="2023-04-26T14:57:34.376" v="2647" actId="207"/>
          <ac:spMkLst>
            <pc:docMk/>
            <pc:sldMk cId="1279455045" sldId="281"/>
            <ac:spMk id="13" creationId="{A5ED79CC-A150-4649-9BB7-5B0C05041034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37" creationId="{CABDBB28-D5EB-41BC-B3CE-626D94998405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1" creationId="{E34FB41E-7A61-4DEC-8CFF-D7E81C6E91EE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4" creationId="{B9B63A7B-85C1-4750-8919-AEB558572038}"/>
          </ac:spMkLst>
        </pc:spChg>
        <pc:grpChg chg="mod">
          <ac:chgData name="Kitazawa Masakiyo" userId="2bf3742da7ad8ecb" providerId="LiveId" clId="{B3972186-D37E-46E5-9EB0-660A74C34F70}" dt="2023-04-26T16:41:35.010" v="3530" actId="14100"/>
          <ac:grpSpMkLst>
            <pc:docMk/>
            <pc:sldMk cId="1279455045" sldId="281"/>
            <ac:grpSpMk id="18" creationId="{2FE41055-D4DB-41C3-8AB3-474AFFCD5819}"/>
          </ac:grpSpMkLst>
        </pc:grpChg>
        <pc:picChg chg="mod">
          <ac:chgData name="Kitazawa Masakiyo" userId="2bf3742da7ad8ecb" providerId="LiveId" clId="{B3972186-D37E-46E5-9EB0-660A74C34F70}" dt="2023-04-26T16:41:35.010" v="3530" actId="14100"/>
          <ac:picMkLst>
            <pc:docMk/>
            <pc:sldMk cId="1279455045" sldId="281"/>
            <ac:picMk id="31" creationId="{19DF3E18-392C-44B1-80B5-DCA737A58D4E}"/>
          </ac:picMkLst>
        </pc:picChg>
        <pc:cxnChg chg="ord">
          <ac:chgData name="Kitazawa Masakiyo" userId="2bf3742da7ad8ecb" providerId="LiveId" clId="{B3972186-D37E-46E5-9EB0-660A74C34F70}" dt="2023-04-26T16:40:40.247" v="3524"/>
          <ac:cxnSpMkLst>
            <pc:docMk/>
            <pc:sldMk cId="1279455045" sldId="281"/>
            <ac:cxnSpMk id="33" creationId="{4B6BFD0A-530D-4681-AF81-8B60CB0D9976}"/>
          </ac:cxnSpMkLst>
        </pc:cxnChg>
      </pc:sldChg>
      <pc:sldChg chg="modSp mod">
        <pc:chgData name="Kitazawa Masakiyo" userId="2bf3742da7ad8ecb" providerId="LiveId" clId="{B3972186-D37E-46E5-9EB0-660A74C34F70}" dt="2023-04-26T14:58:11.028" v="2653" actId="207"/>
        <pc:sldMkLst>
          <pc:docMk/>
          <pc:sldMk cId="2158617099" sldId="282"/>
        </pc:sldMkLst>
        <pc:spChg chg="mod">
          <ac:chgData name="Kitazawa Masakiyo" userId="2bf3742da7ad8ecb" providerId="LiveId" clId="{B3972186-D37E-46E5-9EB0-660A74C34F70}" dt="2023-04-26T14:58:03.590" v="2651" actId="207"/>
          <ac:spMkLst>
            <pc:docMk/>
            <pc:sldMk cId="2158617099" sldId="282"/>
            <ac:spMk id="25" creationId="{499D80D1-FC69-465E-9F32-820A43109ECF}"/>
          </ac:spMkLst>
        </pc:spChg>
        <pc:spChg chg="mod">
          <ac:chgData name="Kitazawa Masakiyo" userId="2bf3742da7ad8ecb" providerId="LiveId" clId="{B3972186-D37E-46E5-9EB0-660A74C34F70}" dt="2023-04-26T14:58:07.382" v="2652" actId="207"/>
          <ac:spMkLst>
            <pc:docMk/>
            <pc:sldMk cId="2158617099" sldId="282"/>
            <ac:spMk id="29" creationId="{F4F940A8-4E8A-4D0A-AAAE-221B4D617995}"/>
          </ac:spMkLst>
        </pc:spChg>
        <pc:spChg chg="mod">
          <ac:chgData name="Kitazawa Masakiyo" userId="2bf3742da7ad8ecb" providerId="LiveId" clId="{B3972186-D37E-46E5-9EB0-660A74C34F70}" dt="2023-04-26T14:58:11.028" v="2653" actId="207"/>
          <ac:spMkLst>
            <pc:docMk/>
            <pc:sldMk cId="2158617099" sldId="282"/>
            <ac:spMk id="30" creationId="{FD4E8AF6-098F-4F00-93A0-6C3C4BFC2829}"/>
          </ac:spMkLst>
        </pc:spChg>
      </pc:sldChg>
      <pc:sldChg chg="addSp delSp modSp mod">
        <pc:chgData name="Kitazawa Masakiyo" userId="2bf3742da7ad8ecb" providerId="LiveId" clId="{B3972186-D37E-46E5-9EB0-660A74C34F70}" dt="2023-04-26T16:39:25.683" v="3509" actId="478"/>
        <pc:sldMkLst>
          <pc:docMk/>
          <pc:sldMk cId="3654735452" sldId="283"/>
        </pc:sldMkLst>
        <pc:spChg chg="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4" creationId="{F16FEFED-061B-4AF2-924D-1037429B2A90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6" creationId="{9AD980D8-5945-46C0-9360-FEDEC8A0D1FC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9" creationId="{D9FC0F27-2378-4891-8EE5-17D05577E8E9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0" creationId="{A65259F3-8019-4F61-8173-815E7F11F4B6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6T16:11:43.896" v="3022" actId="1076"/>
          <ac:spMkLst>
            <pc:docMk/>
            <pc:sldMk cId="3654735452" sldId="283"/>
            <ac:spMk id="13" creationId="{2D36AFD3-CF3E-4EC9-BE09-F812583C2AAD}"/>
          </ac:spMkLst>
        </pc:spChg>
        <pc:spChg chg="add 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4" creationId="{8C612E1C-0169-4F07-A21B-E81E996BF8D4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6" creationId="{32C77A3D-5583-4CF3-B270-CA9DC6B00992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7" creationId="{2B8A2D25-39E2-441A-91CC-8945117A7D34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8" creationId="{B86CB2FF-A856-43B5-A16A-264D262C6B9D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9" creationId="{F3A8251A-09B6-460A-BEE6-6AAB4B2CA5CD}"/>
          </ac:spMkLst>
        </pc:spChg>
        <pc:spChg chg="add 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21" creationId="{EB4A84F6-22E6-4A97-AD69-4A865580DB60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22" creationId="{EC46E9F8-5FCA-4C11-B56C-6C19853E1EF3}"/>
          </ac:spMkLst>
        </pc:spChg>
        <pc:spChg chg="add mod">
          <ac:chgData name="Kitazawa Masakiyo" userId="2bf3742da7ad8ecb" providerId="LiveId" clId="{B3972186-D37E-46E5-9EB0-660A74C34F70}" dt="2023-04-26T07:46:04.076" v="521" actId="1076"/>
          <ac:spMkLst>
            <pc:docMk/>
            <pc:sldMk cId="3654735452" sldId="283"/>
            <ac:spMk id="23" creationId="{0EB06A55-4B31-4431-BBD5-4EE91AFF084F}"/>
          </ac:spMkLst>
        </pc:spChg>
        <pc:grpChg chg="del mod">
          <ac:chgData name="Kitazawa Masakiyo" userId="2bf3742da7ad8ecb" providerId="LiveId" clId="{B3972186-D37E-46E5-9EB0-660A74C34F70}" dt="2023-04-26T07:39:33.809" v="256" actId="165"/>
          <ac:grpSpMkLst>
            <pc:docMk/>
            <pc:sldMk cId="3654735452" sldId="283"/>
            <ac:grpSpMk id="15" creationId="{932E008F-F48D-4C2C-AA93-AC1662184481}"/>
          </ac:grpSpMkLst>
        </pc:grp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3" creationId="{393937AC-3F30-4D51-83B9-4F97B9742E90}"/>
          </ac:picMkLst>
        </pc:picChg>
        <pc:picChg chg="del mod ord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5" creationId="{492C2CEA-A074-450C-AD7F-2B485F3A65D3}"/>
          </ac:picMkLst>
        </pc:picChg>
        <pc:picChg chg="del mod topLvl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8" creationId="{B27AC2CB-8056-451A-849A-4BB750C7B812}"/>
          </ac:picMkLst>
        </pc:pic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20" creationId="{17FA57FA-2EF0-4E83-AA11-8121B4CC607E}"/>
          </ac:picMkLst>
        </pc:picChg>
        <pc:cxnChg chg="del mod topLvl">
          <ac:chgData name="Kitazawa Masakiyo" userId="2bf3742da7ad8ecb" providerId="LiveId" clId="{B3972186-D37E-46E5-9EB0-660A74C34F70}" dt="2023-04-26T07:39:38.680" v="257" actId="478"/>
          <ac:cxnSpMkLst>
            <pc:docMk/>
            <pc:sldMk cId="3654735452" sldId="283"/>
            <ac:cxnSpMk id="12" creationId="{9481CB11-5D81-403B-B3C9-62A038145C43}"/>
          </ac:cxnSpMkLst>
        </pc:cxn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41517434" sldId="284"/>
        </pc:sldMkLst>
      </pc:sldChg>
      <pc:sldChg chg="addSp modSp mod modAnim">
        <pc:chgData name="Kitazawa Masakiyo" userId="2bf3742da7ad8ecb" providerId="LiveId" clId="{B3972186-D37E-46E5-9EB0-660A74C34F70}" dt="2023-04-27T00:34:24" v="3828" actId="1076"/>
        <pc:sldMkLst>
          <pc:docMk/>
          <pc:sldMk cId="3969529042" sldId="285"/>
        </pc:sldMkLst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5" creationId="{3A1F050F-5BD7-4B07-9AD3-5EACD8354B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6" creationId="{B0B0B680-D78D-4CA7-B06A-050B39113F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8" creationId="{DC5DAA45-FFE8-40C8-971D-F20D219C9DB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9" creationId="{1464FAA3-2E1B-4DB7-AC95-578F2F0A6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0" creationId="{A260A1DC-CB95-4A96-AEC4-D7A982D1A8F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" creationId="{59A6318F-FD2B-472B-A479-AA2D20D7742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" creationId="{DC009625-9002-4613-BEFE-0140808F82E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" creationId="{1B2F5245-0E44-470E-B828-FF50AFF39EE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" creationId="{B5DD8D77-7A0D-4610-AF78-BFDAAE960C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" creationId="{1C6BF5E4-CB22-4C28-9BE8-905ED90176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" creationId="{B0209A99-BBA6-4B04-A9F6-F74D1EA52D7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" creationId="{36646348-D3D5-4BC2-B252-6B25FF36634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" creationId="{55DBFD4C-CC0C-4794-AC9F-36AAB47DE6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" creationId="{76179E33-F108-4397-8EF3-FAAD1EBC51D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" creationId="{DB2FDFD2-E963-456C-90AD-FDA2C36ADD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" creationId="{9D2AEBF1-D190-4B71-8959-208A06D9609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" creationId="{4D8E09F2-51AA-499F-83A5-AE80256704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3" creationId="{5B0C7088-FA81-4D4E-9070-3814CC3D2A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4" creationId="{1A98EFDD-7D34-4313-9BA8-AC2A67A8292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5" creationId="{E6329B7A-7FB5-4ED1-8889-56211A4F91E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6" creationId="{3902476A-F03B-426B-A49C-C59B3F523AF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7" creationId="{D0381DA7-9E97-46E4-9B3C-E5FCB47D65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8" creationId="{8BBDB5AF-2D08-4DAF-8913-B1C893DB4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9" creationId="{CAE8B4D2-5D0A-4902-832F-15706DA8716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0" creationId="{5E6A26C7-C4AD-4CBD-B646-48CB9753898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1" creationId="{182E2439-2152-4BE4-A8CD-2ED1D948556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2" creationId="{F4DF7E5B-0E1E-4DD3-A07B-9EA36DF34D0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3" creationId="{A66BA77C-61D9-4E07-8938-9AAE347171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4" creationId="{7B1F67F5-F387-4FE6-96C5-B7056654CD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5" creationId="{B01174A4-CFEF-489D-A921-C03FCF5032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6" creationId="{93E5FFC8-73AB-48B3-B245-7F2C46C732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7" creationId="{381E0AFD-8A11-4E57-A32C-76943C04EE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8" creationId="{2C7B1349-70AB-4767-B94C-58CDDAE5676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9" creationId="{5E3FAEA1-CA18-4E61-8B45-B090B54FB7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0" creationId="{3FF6EC24-38FD-4A91-809F-9ABD319B20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1" creationId="{7479C1FD-3A62-41B4-8E56-E9B4635FFC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2" creationId="{C9664D67-0CA4-4688-8D47-E2504F7E0D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3" creationId="{36BFD28C-CF6E-4FC1-AD3B-4F0730A9548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4" creationId="{33D8CB8E-942E-44DE-A4B6-5D1D711A9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5" creationId="{C751A5FA-C23B-4332-B4FF-767869EBE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6" creationId="{9C7A0173-E1F1-413B-B839-AF0341C0571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7" creationId="{30D78B5A-B338-49BD-8A99-51383F601A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8" creationId="{58430302-9AF2-4982-A815-5C0AE8E1C4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9" creationId="{D07782C4-928B-4B7C-B777-D1CFC6E21B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0" creationId="{F04B254B-5CAC-432D-8546-EA8F785953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1" creationId="{76A71585-A091-4875-85AC-35F29E45F5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2" creationId="{F7727B6D-5C71-4AA5-A7F0-1941FC515D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3" creationId="{77DD9418-B4F4-4CE7-A804-0FD4F8BF25A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4" creationId="{42870972-CA75-4BBD-8ED6-A60167AE5E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5" creationId="{BEE7D4E8-F6DA-43C2-BBD7-F8C3EA9EA6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6" creationId="{EB96422F-5D6B-4B89-B124-D397F44C291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7" creationId="{897C7FD4-F401-4F0A-B573-8FF2C97A8D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8" creationId="{0A1A8FB3-DC68-47E0-8462-23830CE6A0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9" creationId="{3CAED3EA-A6AC-4876-9BEB-E991670D12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0" creationId="{92226EE6-7CA5-4FC9-93B0-382B89F3A3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1" creationId="{656DECFA-4017-44BC-B121-C22D3135E0B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2" creationId="{F832CA4E-1AA0-4A04-BBBA-D58D0ABA11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3" creationId="{04D8ABD6-A39C-4BF1-9FF9-B12A386BA9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4" creationId="{4D4C2B12-8511-440D-A2BE-D636CB9B8E0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5" creationId="{6303E9A2-B7F1-4B3B-90C7-4777A001AA3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6" creationId="{92365AB6-0774-472F-99C9-DE38303084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7" creationId="{AC3DBCC4-047D-460F-BBA6-C12825043C3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8" creationId="{A00A3CE2-36E1-44F9-B6DC-04D8FBE64A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9" creationId="{4B73087F-8F3B-4430-BCC1-B0ED29D57F8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0" creationId="{DCF41D31-F869-4A60-8A1F-99A1B7C6EA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1" creationId="{3399BEA8-F037-4809-9784-2C335C18421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2" creationId="{2C0E1941-627C-4CF4-A1A0-B544EA11FAC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3" creationId="{7C479603-98D2-4DA6-A7EC-DBB16EAB71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4" creationId="{3BC5E145-8D28-4597-A35A-1C77A92088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5" creationId="{104D67A7-41F7-4E51-9C58-8A37219BED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6" creationId="{22E7A7EB-EB26-447B-8D34-9E841C8518D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7" creationId="{2C2F2F14-196F-463D-B5F3-AED5C3FA380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8" creationId="{F253E0B1-014B-49D6-8E09-3D4A34FFEC5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9" creationId="{FB78FFA0-59E0-4D8E-BA58-551E13635D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0" creationId="{D37C2AE2-31B0-4B0A-9D4E-825A260344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1" creationId="{D7C4ED8C-ED6C-48FD-8DFE-0E8973AAB4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2" creationId="{8C255A28-45DD-4BB6-A676-2C3543F7549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3" creationId="{950DEA5B-A984-4FC3-A420-E79B40C33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4" creationId="{CB33323F-3A94-4836-8ABE-20F45EE2C37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5" creationId="{A0F67CC9-AF37-4E76-8699-0219D3DE6E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6" creationId="{46E5CAB2-07F5-47E3-A063-B18C401FDD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7" creationId="{F208C39D-1726-4D61-8B1A-71AC1D17758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8" creationId="{81C41FF7-3338-4F35-9B36-C90862CBA53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9" creationId="{6AE7EF72-3076-40D9-9F5C-B3BA7F2C64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0" creationId="{EBA9608D-6B6E-445E-972A-9D10774BD46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1" creationId="{47EF621D-07E0-428F-9AA7-E0BD69E8797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2" creationId="{E58CD4D2-DA36-41E2-8AE9-4AD0156614D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3" creationId="{053DD05C-336A-48B4-9943-9D2B9E14DB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4" creationId="{24D172DB-9A48-41F7-B108-8279EB66BE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5" creationId="{8E1AD554-E8E2-4351-BBA0-9C08F0F43C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6" creationId="{5CCA978D-02AE-43C6-87C8-90F36068EB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7" creationId="{A77AC312-4CD7-43FD-8B31-1E76EB21C1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8" creationId="{1B52EBC7-5960-4C21-8598-686658A7609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9" creationId="{D0000078-0120-4CC1-B86C-9846B86146F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0" creationId="{E816E2AA-6887-4ACF-B574-DF9D3C90D07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1" creationId="{CCF4E3FE-2849-499C-B5C0-C5753EBB1F6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2" creationId="{12B49497-080C-4ABD-AF66-A9B70F71497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3" creationId="{06D410A9-8E8D-4213-B756-A471652EE4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5" creationId="{2A27AC13-47C5-46B9-A0DE-52C7B2DE23E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6" creationId="{89645DD1-B3DD-42D0-95A5-1A1BD36A564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7" creationId="{C358344B-9E71-4858-ABD3-81EF53C3325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1" creationId="{69FA17D2-DD8F-4E78-946C-3EB1D7C7938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2" creationId="{F615FD65-8956-4C10-8888-A80258D691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3" creationId="{EA315A47-CF72-4B5E-9196-E7082099AE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4" creationId="{6FE08A05-9488-45CD-BC33-78C71B6275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5" creationId="{8B8BADB5-1153-44BF-8A4F-79E39BEDB0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6" creationId="{805B0146-8EFF-4B16-B085-F77EA545B8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7" creationId="{00A50C6B-17A7-45DE-B00C-04977A1CCE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8" creationId="{09583D7D-4DA1-4B27-8187-E534C0E39E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9" creationId="{29792622-5982-47EB-9C1B-7D2C581FF7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0" creationId="{48056412-31FA-4CAA-A82B-02EFC3BB9CA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1" creationId="{049FEC7D-C7B3-4B13-A1E7-1F1753A13D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2" creationId="{F72F290C-1003-4C95-AED2-04870015A2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3" creationId="{F1D1635C-9A0D-4A47-A805-BCFE0FA402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4" creationId="{5DE38754-17BF-4450-B4D3-1186FDAC86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5" creationId="{3053EB6E-EE9B-4B53-A53F-2AB2B971BB3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6" creationId="{42FC4B9B-34C5-4161-8EE4-E60556220D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7" creationId="{D2D61E65-2ECD-4F5B-8BBD-30F3CB33EE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8" creationId="{BD3CB515-F88D-467F-B0A4-0047870046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9" creationId="{429AE11B-3925-49C8-8F4D-1955AFCD858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0" creationId="{D23B9473-CF92-426F-A3D3-5249DD6A823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1" creationId="{E7B034EF-9524-43DE-B330-BEA4D798EB8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2" creationId="{351450CF-39AA-4837-BB80-73A0F813DBE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3" creationId="{D60444AD-C88A-4FA7-B5CC-829E72E006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4" creationId="{7CE08872-FA2D-4088-B175-B41CA70AF2B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5" creationId="{09E75792-6869-4CBA-A1C7-A1F69A28AA4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6" creationId="{542850E3-5AE5-4894-823A-0EE0D515FD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7" creationId="{DEA4B447-6741-417C-8EDC-5E247208042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8" creationId="{D36A12C8-9234-4A1C-BA3D-0A7F0BC0B2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9" creationId="{74209299-5FCC-4DF4-87E8-C802D8A051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0" creationId="{1C479881-BBF8-41DF-A24C-A29F669E594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1" creationId="{6583B392-C048-4AFC-972C-2AF7AE00CB7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2" creationId="{E9BD422A-5855-4E5E-BCC5-1EF19191E3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3" creationId="{2DAC265C-2207-47B8-9A33-E6D01CCA434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4" creationId="{EC1ECA6B-29BE-423C-9E29-4AAD09CBFF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5" creationId="{2131D177-FB92-4BB4-8094-F0CEB545209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6" creationId="{FB0D1D98-AE62-45A2-96B0-F28386AB313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7" creationId="{402E5737-B82E-4923-8104-1CDA6C905FF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8" creationId="{D267BCBB-E39B-45F1-91E7-5005FF7960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9" creationId="{41D9760D-3B94-445F-9716-7E3798D975F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0" creationId="{ABE54CBD-82B7-415B-B559-5433869AF65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1" creationId="{06F3F993-7D30-4383-800A-F764F408EE7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2" creationId="{E65D3ECD-E900-44C5-9BCF-DD6EC802AE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3" creationId="{6483135A-FDBB-4326-9E6A-F1D1A130C6A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4" creationId="{B17C2C74-D88D-4C0C-B9A5-8A9A712A18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5" creationId="{B9426E06-E0C4-48C7-8D99-BAA76A9CA0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6" creationId="{A9B63824-DD50-44A8-97FE-4075EDADCA2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7" creationId="{C0446E0E-A1F0-460A-BDF4-5C814AE39B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8" creationId="{769F4E02-E681-479E-B785-9C0DE91E35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9" creationId="{4F627D46-E48B-49D8-AFEF-FD88792164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0" creationId="{C81B8B10-FF70-424F-9890-4F544608AD8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1" creationId="{F369EF7E-1CF3-452E-AA4F-45424E88D6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2" creationId="{B41E77A2-FF84-4C01-8E88-C64C270F798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3" creationId="{0C6C501B-2AC7-458F-A996-3BEB59D212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4" creationId="{8B9A56F0-8900-498D-B66B-786A30DEAF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5" creationId="{455472AC-CDC9-44F4-8D52-10CA83C522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6" creationId="{A21FE634-1BE6-42F4-B49E-7341E40902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7" creationId="{4C390FC5-5042-40F0-888F-266EE55576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8" creationId="{97B00E58-85E9-4B10-9FD4-255D0655FA3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9" creationId="{1FFF3A24-DCCB-4A61-BB7F-42494550376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0" creationId="{756F193D-B5EB-4B6B-B756-832B58ECA20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1" creationId="{BAE800EB-8DB2-460C-86DE-9BCE4B6322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2" creationId="{51BF6A6A-885B-4BCD-BB7E-1CC660D78C0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3" creationId="{3BC58CC3-BA12-44D2-A600-A312D3ED41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4" creationId="{9C21ED23-8FD5-4874-9DA4-DD7643C69D6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5" creationId="{4ACE9C84-175B-4570-B62E-60643BDAC3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6" creationId="{54E6A6EC-0DD8-46B6-9A70-B4F1F3F5114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7" creationId="{777F1757-BA58-4C85-ADB1-10EFF9A61C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8" creationId="{3701B77E-8B43-4149-BC86-58D46B536E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9" creationId="{59817E56-BBFC-4345-9E27-3DB6947D1CC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0" creationId="{F9E38B7D-4312-450C-A814-AB320BBA83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1" creationId="{3DAD7FE5-DCA1-4688-8BC6-F66A39D4A81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2" creationId="{7CD47A45-0851-49E7-80CF-A20163C2A04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3" creationId="{E3F4DBC9-0D99-4CF9-9E4C-DB36F9E63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4" creationId="{511A4CB5-9726-45CC-BD9B-4E8EC18BA6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5" creationId="{C31F71A2-B487-4277-8353-6CED39B20E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6" creationId="{C6C66AF8-6684-4193-96CF-5D8EBB0D574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7" creationId="{37A58BDB-65CE-4850-88E9-34F86B03DC2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8" creationId="{BE12A749-5517-4FF4-A09A-7727C83116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9" creationId="{48B9BC33-0B20-4875-A430-462801F48C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0" creationId="{81939459-FEFA-4604-9DB7-61BDFF8200F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1" creationId="{8CA2ADAB-94E3-4BB6-8E74-DF66293C6E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2" creationId="{00A12897-E234-47A8-8AA7-05C4741D301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3" creationId="{DCCD72D9-5D05-4352-8D35-50DD5F6891C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4" creationId="{6386F404-9D96-4E8D-9FE7-D6AA7DA481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5" creationId="{1144EB25-A6B7-4E01-B082-A106B600F1C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6" creationId="{E4F1D3B8-B3DC-482A-BB53-F76355907C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7" creationId="{72FB729D-7D7F-44FC-871A-E73DC6A46A4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8" creationId="{8C5B8DF4-8513-41BD-91A5-464EB00B7B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9" creationId="{2A6BCBD6-340D-4350-AD1B-2A69A7D8CB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0" creationId="{B3627A5F-DB99-468E-9175-A3E3600FF8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1" creationId="{5EA6AED1-7C4F-4C29-880C-7EEAA8CD43F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2" creationId="{E812CEB4-6C6A-4219-B597-C7DB8A87E31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3" creationId="{842D9EBB-AA31-4872-8503-0425CB9AA63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4" creationId="{7DE812CC-E526-40C8-834A-70B78B9E1C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5" creationId="{0B7ACDFB-AE13-4C67-8B68-39CC155E57C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6" creationId="{F01B19C3-F173-469D-B586-55AFA5E0B055}"/>
          </ac:spMkLst>
        </pc:spChg>
        <pc:spChg chg="mod">
          <ac:chgData name="Kitazawa Masakiyo" userId="2bf3742da7ad8ecb" providerId="LiveId" clId="{B3972186-D37E-46E5-9EB0-660A74C34F70}" dt="2023-04-26T14:04:37.034" v="1706" actId="164"/>
          <ac:spMkLst>
            <pc:docMk/>
            <pc:sldMk cId="3969529042" sldId="285"/>
            <ac:spMk id="318" creationId="{5220B27E-F7D5-453B-890A-EEB08F28748B}"/>
          </ac:spMkLst>
        </pc:spChg>
        <pc:spChg chg="mod">
          <ac:chgData name="Kitazawa Masakiyo" userId="2bf3742da7ad8ecb" providerId="LiveId" clId="{B3972186-D37E-46E5-9EB0-660A74C34F70}" dt="2023-04-26T15:01:51.421" v="2753" actId="207"/>
          <ac:spMkLst>
            <pc:docMk/>
            <pc:sldMk cId="3969529042" sldId="285"/>
            <ac:spMk id="319" creationId="{070C7C50-23EA-4DC7-9CD8-A6433D0F19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0" creationId="{2A23CCD6-958C-4743-A804-23CF9A483B5E}"/>
          </ac:spMkLst>
        </pc:spChg>
        <pc:spChg chg="mod">
          <ac:chgData name="Kitazawa Masakiyo" userId="2bf3742da7ad8ecb" providerId="LiveId" clId="{B3972186-D37E-46E5-9EB0-660A74C34F70}" dt="2023-04-27T00:34:13.548" v="3827" actId="1076"/>
          <ac:spMkLst>
            <pc:docMk/>
            <pc:sldMk cId="3969529042" sldId="285"/>
            <ac:spMk id="322" creationId="{6EDD3FA6-EA59-4622-9358-E9E1C04DAA51}"/>
          </ac:spMkLst>
        </pc:spChg>
        <pc:spChg chg="mod">
          <ac:chgData name="Kitazawa Masakiyo" userId="2bf3742da7ad8ecb" providerId="LiveId" clId="{B3972186-D37E-46E5-9EB0-660A74C34F70}" dt="2023-04-27T00:34:24" v="3828" actId="1076"/>
          <ac:spMkLst>
            <pc:docMk/>
            <pc:sldMk cId="3969529042" sldId="285"/>
            <ac:spMk id="323" creationId="{28938A15-8BBB-4FAD-9A3F-0BC43ECF09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4" creationId="{15407511-6D78-4D36-9F7E-CD4859CAA288}"/>
          </ac:spMkLst>
        </pc:spChg>
        <pc:spChg chg="mod">
          <ac:chgData name="Kitazawa Masakiyo" userId="2bf3742da7ad8ecb" providerId="LiveId" clId="{B3972186-D37E-46E5-9EB0-660A74C34F70}" dt="2023-04-26T14:05:46.012" v="1729" actId="14100"/>
          <ac:spMkLst>
            <pc:docMk/>
            <pc:sldMk cId="3969529042" sldId="285"/>
            <ac:spMk id="327" creationId="{B936C4B3-887B-4AC9-8CD7-1A8F991FA912}"/>
          </ac:spMkLst>
        </pc:spChg>
        <pc:spChg chg="mod">
          <ac:chgData name="Kitazawa Masakiyo" userId="2bf3742da7ad8ecb" providerId="LiveId" clId="{B3972186-D37E-46E5-9EB0-660A74C34F70}" dt="2023-04-26T14:05:56.125" v="1731" actId="1076"/>
          <ac:spMkLst>
            <pc:docMk/>
            <pc:sldMk cId="3969529042" sldId="285"/>
            <ac:spMk id="329" creationId="{90A775DE-014C-4F29-8DF4-38C1C3B4E826}"/>
          </ac:spMkLst>
        </pc:spChg>
        <pc:spChg chg="mod">
          <ac:chgData name="Kitazawa Masakiyo" userId="2bf3742da7ad8ecb" providerId="LiveId" clId="{B3972186-D37E-46E5-9EB0-660A74C34F70}" dt="2023-04-26T14:05:30.485" v="1726" actId="1076"/>
          <ac:spMkLst>
            <pc:docMk/>
            <pc:sldMk cId="3969529042" sldId="285"/>
            <ac:spMk id="330" creationId="{FC94E259-EBDE-4CB8-822A-9D0B88D93306}"/>
          </ac:spMkLst>
        </pc:spChg>
        <pc:grpChg chg="add mod">
          <ac:chgData name="Kitazawa Masakiyo" userId="2bf3742da7ad8ecb" providerId="LiveId" clId="{B3972186-D37E-46E5-9EB0-660A74C34F70}" dt="2023-04-26T14:04:37.034" v="1706" actId="164"/>
          <ac:grpSpMkLst>
            <pc:docMk/>
            <pc:sldMk cId="3969529042" sldId="285"/>
            <ac:grpSpMk id="3" creationId="{B2CBA3FC-9E3E-4BBF-BA9F-6A8AE172BCFE}"/>
          </ac:grpSpMkLst>
        </pc:grp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114" creationId="{316E778D-D40C-4A2A-94BA-7F8684FC7A1E}"/>
          </ac:picMkLst>
        </pc:pic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213" creationId="{78656B60-ABF0-48B2-964A-EC7BBD0AB7E9}"/>
          </ac:picMkLst>
        </pc:picChg>
      </pc:sldChg>
      <pc:sldChg chg="modSp mod">
        <pc:chgData name="Kitazawa Masakiyo" userId="2bf3742da7ad8ecb" providerId="LiveId" clId="{B3972186-D37E-46E5-9EB0-660A74C34F70}" dt="2023-04-26T13:46:01.448" v="1481" actId="1076"/>
        <pc:sldMkLst>
          <pc:docMk/>
          <pc:sldMk cId="1799323101" sldId="286"/>
        </pc:sldMkLst>
        <pc:spChg chg="mod">
          <ac:chgData name="Kitazawa Masakiyo" userId="2bf3742da7ad8ecb" providerId="LiveId" clId="{B3972186-D37E-46E5-9EB0-660A74C34F70}" dt="2023-04-26T13:46:01.448" v="1481" actId="1076"/>
          <ac:spMkLst>
            <pc:docMk/>
            <pc:sldMk cId="1799323101" sldId="286"/>
            <ac:spMk id="4" creationId="{A3B8EE44-BC62-40BF-B9F2-6673B8E1B7B7}"/>
          </ac:spMkLst>
        </pc:sp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2209475172" sldId="427"/>
        </pc:sldMkLst>
      </pc:sldChg>
      <pc:sldChg chg="modAnim">
        <pc:chgData name="Kitazawa Masakiyo" userId="2bf3742da7ad8ecb" providerId="LiveId" clId="{B3972186-D37E-46E5-9EB0-660A74C34F70}" dt="2023-04-26T13:51:50.199" v="1518"/>
        <pc:sldMkLst>
          <pc:docMk/>
          <pc:sldMk cId="1906604519" sldId="428"/>
        </pc:sldMkLst>
      </pc:sldChg>
      <pc:sldChg chg="addSp delSp modSp mod ord delAnim modAnim">
        <pc:chgData name="Kitazawa Masakiyo" userId="2bf3742da7ad8ecb" providerId="LiveId" clId="{B3972186-D37E-46E5-9EB0-660A74C34F70}" dt="2023-04-27T01:14:00.571" v="4041" actId="6549"/>
        <pc:sldMkLst>
          <pc:docMk/>
          <pc:sldMk cId="2705766047" sldId="429"/>
        </pc:sldMkLst>
        <pc:spChg chg="mod">
          <ac:chgData name="Kitazawa Masakiyo" userId="2bf3742da7ad8ecb" providerId="LiveId" clId="{B3972186-D37E-46E5-9EB0-660A74C34F70}" dt="2023-04-26T07:54:41.748" v="601" actId="20577"/>
          <ac:spMkLst>
            <pc:docMk/>
            <pc:sldMk cId="2705766047" sldId="429"/>
            <ac:spMk id="2" creationId="{028437B3-B30F-4C0F-A010-4744428B9D7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3" creationId="{E47467AB-E6A8-49AA-8376-71DC240AB66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4" creationId="{A3FEE933-F3C4-4F8B-ACCA-C1441CAD1ADC}"/>
          </ac:spMkLst>
        </pc:spChg>
        <pc:spChg chg="add mod ord">
          <ac:chgData name="Kitazawa Masakiyo" userId="2bf3742da7ad8ecb" providerId="LiveId" clId="{B3972186-D37E-46E5-9EB0-660A74C34F70}" dt="2023-04-26T16:37:58.508" v="3504" actId="208"/>
          <ac:spMkLst>
            <pc:docMk/>
            <pc:sldMk cId="2705766047" sldId="429"/>
            <ac:spMk id="5" creationId="{DD2E32F5-393E-4D7E-B7C6-D243A2E6F4B8}"/>
          </ac:spMkLst>
        </pc:spChg>
        <pc:spChg chg="add mod">
          <ac:chgData name="Kitazawa Masakiyo" userId="2bf3742da7ad8ecb" providerId="LiveId" clId="{B3972186-D37E-46E5-9EB0-660A74C34F70}" dt="2023-04-26T16:10:47.177" v="3020" actId="14838"/>
          <ac:spMkLst>
            <pc:docMk/>
            <pc:sldMk cId="2705766047" sldId="429"/>
            <ac:spMk id="6" creationId="{5181A69A-641C-4703-95BC-E5DF5CEF914C}"/>
          </ac:spMkLst>
        </pc:spChg>
        <pc:spChg chg="mod">
          <ac:chgData name="Kitazawa Masakiyo" userId="2bf3742da7ad8ecb" providerId="LiveId" clId="{B3972186-D37E-46E5-9EB0-660A74C34F70}" dt="2023-04-26T16:08:04.674" v="2945" actId="14100"/>
          <ac:spMkLst>
            <pc:docMk/>
            <pc:sldMk cId="2705766047" sldId="429"/>
            <ac:spMk id="7" creationId="{F18A3AFC-51D8-49F8-8DE0-A60C529C2EF8}"/>
          </ac:spMkLst>
        </pc:spChg>
        <pc:spChg chg="mod">
          <ac:chgData name="Kitazawa Masakiyo" userId="2bf3742da7ad8ecb" providerId="LiveId" clId="{B3972186-D37E-46E5-9EB0-660A74C34F70}" dt="2023-04-26T16:07:59.507" v="2944" actId="14100"/>
          <ac:spMkLst>
            <pc:docMk/>
            <pc:sldMk cId="2705766047" sldId="429"/>
            <ac:spMk id="8" creationId="{4F9D82BC-671D-43FD-A4A0-8C2EF616052B}"/>
          </ac:spMkLst>
        </pc:spChg>
        <pc:spChg chg="add mod">
          <ac:chgData name="Kitazawa Masakiyo" userId="2bf3742da7ad8ecb" providerId="LiveId" clId="{B3972186-D37E-46E5-9EB0-660A74C34F70}" dt="2023-04-26T16:08:53.182" v="2981" actId="1076"/>
          <ac:spMkLst>
            <pc:docMk/>
            <pc:sldMk cId="2705766047" sldId="429"/>
            <ac:spMk id="9" creationId="{AFCAB2B5-E4F2-42C7-B99D-1DE8D6FC7DCD}"/>
          </ac:spMkLst>
        </pc:spChg>
        <pc:spChg chg="del">
          <ac:chgData name="Kitazawa Masakiyo" userId="2bf3742da7ad8ecb" providerId="LiveId" clId="{B3972186-D37E-46E5-9EB0-660A74C34F70}" dt="2023-04-26T07:56:10.514" v="630" actId="478"/>
          <ac:spMkLst>
            <pc:docMk/>
            <pc:sldMk cId="2705766047" sldId="429"/>
            <ac:spMk id="9" creationId="{B18E7AA2-88FD-45D4-BE63-D810B9091B40}"/>
          </ac:spMkLst>
        </pc:spChg>
        <pc:spChg chg="mod">
          <ac:chgData name="Kitazawa Masakiyo" userId="2bf3742da7ad8ecb" providerId="LiveId" clId="{B3972186-D37E-46E5-9EB0-660A74C34F70}" dt="2023-04-26T07:53:13.065" v="573" actId="1035"/>
          <ac:spMkLst>
            <pc:docMk/>
            <pc:sldMk cId="2705766047" sldId="429"/>
            <ac:spMk id="10" creationId="{04040DAD-0BCE-4DA7-BC9A-A8AE4A79BEC8}"/>
          </ac:spMkLst>
        </pc:spChg>
        <pc:spChg chg="add mod">
          <ac:chgData name="Kitazawa Masakiyo" userId="2bf3742da7ad8ecb" providerId="LiveId" clId="{B3972186-D37E-46E5-9EB0-660A74C34F70}" dt="2023-04-26T15:57:51.094" v="2799" actId="1035"/>
          <ac:spMkLst>
            <pc:docMk/>
            <pc:sldMk cId="2705766047" sldId="429"/>
            <ac:spMk id="14" creationId="{B69C224E-58B7-499B-82DA-3D48F3C5C112}"/>
          </ac:spMkLst>
        </pc:spChg>
        <pc:spChg chg="add mod">
          <ac:chgData name="Kitazawa Masakiyo" userId="2bf3742da7ad8ecb" providerId="LiveId" clId="{B3972186-D37E-46E5-9EB0-660A74C34F70}" dt="2023-04-26T07:55:33.058" v="628" actId="1076"/>
          <ac:spMkLst>
            <pc:docMk/>
            <pc:sldMk cId="2705766047" sldId="429"/>
            <ac:spMk id="15" creationId="{BCC2DCC1-0509-41FF-80F8-47B14F59DC0D}"/>
          </ac:spMkLst>
        </pc:spChg>
        <pc:spChg chg="add del mod">
          <ac:chgData name="Kitazawa Masakiyo" userId="2bf3742da7ad8ecb" providerId="LiveId" clId="{B3972186-D37E-46E5-9EB0-660A74C34F70}" dt="2023-04-26T08:14:44.715" v="993" actId="478"/>
          <ac:spMkLst>
            <pc:docMk/>
            <pc:sldMk cId="2705766047" sldId="429"/>
            <ac:spMk id="17" creationId="{087EE0A9-900D-4BBD-8B49-411DF41EE9D7}"/>
          </ac:spMkLst>
        </pc:spChg>
        <pc:spChg chg="add del mod">
          <ac:chgData name="Kitazawa Masakiyo" userId="2bf3742da7ad8ecb" providerId="LiveId" clId="{B3972186-D37E-46E5-9EB0-660A74C34F70}" dt="2023-04-26T07:59:52.962" v="704" actId="478"/>
          <ac:spMkLst>
            <pc:docMk/>
            <pc:sldMk cId="2705766047" sldId="429"/>
            <ac:spMk id="18" creationId="{224DD2EB-D59E-4CD0-8CC8-8572E32380DB}"/>
          </ac:spMkLst>
        </pc:spChg>
        <pc:spChg chg="add 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20" creationId="{A8E2237F-AB37-458E-A096-D80B945CDAA5}"/>
          </ac:spMkLst>
        </pc:spChg>
        <pc:spChg chg="add mod">
          <ac:chgData name="Kitazawa Masakiyo" userId="2bf3742da7ad8ecb" providerId="LiveId" clId="{B3972186-D37E-46E5-9EB0-660A74C34F70}" dt="2023-04-27T01:14:00.571" v="4041" actId="6549"/>
          <ac:spMkLst>
            <pc:docMk/>
            <pc:sldMk cId="2705766047" sldId="429"/>
            <ac:spMk id="21" creationId="{1266162C-F5C3-4808-BF25-A993DB4F96AD}"/>
          </ac:spMkLst>
        </pc:spChg>
        <pc:spChg chg="add mod">
          <ac:chgData name="Kitazawa Masakiyo" userId="2bf3742da7ad8ecb" providerId="LiveId" clId="{B3972186-D37E-46E5-9EB0-660A74C34F70}" dt="2023-04-26T08:15:35.806" v="1026" actId="1076"/>
          <ac:spMkLst>
            <pc:docMk/>
            <pc:sldMk cId="2705766047" sldId="429"/>
            <ac:spMk id="22" creationId="{DF89EEB1-F806-4275-8C81-ADF7410AD0FD}"/>
          </ac:spMkLst>
        </pc:spChg>
        <pc:spChg chg="add mod">
          <ac:chgData name="Kitazawa Masakiyo" userId="2bf3742da7ad8ecb" providerId="LiveId" clId="{B3972186-D37E-46E5-9EB0-660A74C34F70}" dt="2023-04-26T15:57:37.754" v="2794" actId="1076"/>
          <ac:spMkLst>
            <pc:docMk/>
            <pc:sldMk cId="2705766047" sldId="429"/>
            <ac:spMk id="23" creationId="{A4B36C52-AA82-452B-AF35-165A07C14CB8}"/>
          </ac:spMkLst>
        </pc:spChg>
        <pc:spChg chg="add mod">
          <ac:chgData name="Kitazawa Masakiyo" userId="2bf3742da7ad8ecb" providerId="LiveId" clId="{B3972186-D37E-46E5-9EB0-660A74C34F70}" dt="2023-04-26T15:57:40.866" v="2795" actId="1076"/>
          <ac:spMkLst>
            <pc:docMk/>
            <pc:sldMk cId="2705766047" sldId="429"/>
            <ac:spMk id="24" creationId="{75D9A1DC-A2F4-4CD3-8D13-975155815F91}"/>
          </ac:spMkLst>
        </pc:spChg>
        <pc:spChg chg="add del mod">
          <ac:chgData name="Kitazawa Masakiyo" userId="2bf3742da7ad8ecb" providerId="LiveId" clId="{B3972186-D37E-46E5-9EB0-660A74C34F70}" dt="2023-04-26T16:04:17.519" v="2860" actId="21"/>
          <ac:spMkLst>
            <pc:docMk/>
            <pc:sldMk cId="2705766047" sldId="429"/>
            <ac:spMk id="25" creationId="{4A802547-DAF5-42B7-B0D9-CFBBB1DC584E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6" creationId="{6A65C3A6-2D32-4269-A017-D35495160E40}"/>
          </ac:spMkLst>
        </pc:spChg>
        <pc:spChg chg="add del mod">
          <ac:chgData name="Kitazawa Masakiyo" userId="2bf3742da7ad8ecb" providerId="LiveId" clId="{B3972186-D37E-46E5-9EB0-660A74C34F70}" dt="2023-04-26T16:03:03.978" v="2811" actId="478"/>
          <ac:spMkLst>
            <pc:docMk/>
            <pc:sldMk cId="2705766047" sldId="429"/>
            <ac:spMk id="27" creationId="{F2FE359C-C859-4C50-A31E-59D8F2BEF31D}"/>
          </ac:spMkLst>
        </pc:spChg>
        <pc:spChg chg="add del mod">
          <ac:chgData name="Kitazawa Masakiyo" userId="2bf3742da7ad8ecb" providerId="LiveId" clId="{B3972186-D37E-46E5-9EB0-660A74C34F70}" dt="2023-04-26T16:04:24.269" v="2861" actId="478"/>
          <ac:spMkLst>
            <pc:docMk/>
            <pc:sldMk cId="2705766047" sldId="429"/>
            <ac:spMk id="28" creationId="{DD3FFE12-C98E-4746-AAA6-9164296ADDA5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9" creationId="{FE7CD950-87C9-4793-A948-FE7C471A9B40}"/>
          </ac:spMkLst>
        </pc:spChg>
        <pc:spChg chg="add mod">
          <ac:chgData name="Kitazawa Masakiyo" userId="2bf3742da7ad8ecb" providerId="LiveId" clId="{B3972186-D37E-46E5-9EB0-660A74C34F70}" dt="2023-04-26T16:11:23.009" v="3021" actId="1076"/>
          <ac:spMkLst>
            <pc:docMk/>
            <pc:sldMk cId="2705766047" sldId="429"/>
            <ac:spMk id="30" creationId="{CE41F735-4BCE-45C8-BD20-42B256696E8E}"/>
          </ac:spMkLst>
        </pc:spChg>
        <pc:picChg chg="del">
          <ac:chgData name="Kitazawa Masakiyo" userId="2bf3742da7ad8ecb" providerId="LiveId" clId="{B3972186-D37E-46E5-9EB0-660A74C34F70}" dt="2023-04-26T07:51:15.713" v="546" actId="478"/>
          <ac:picMkLst>
            <pc:docMk/>
            <pc:sldMk cId="2705766047" sldId="429"/>
            <ac:picMk id="5" creationId="{10AEC9DE-C7F2-4D40-85D7-9E2E557BFC10}"/>
          </ac:picMkLst>
        </pc:picChg>
        <pc:picChg chg="del">
          <ac:chgData name="Kitazawa Masakiyo" userId="2bf3742da7ad8ecb" providerId="LiveId" clId="{B3972186-D37E-46E5-9EB0-660A74C34F70}" dt="2023-04-26T07:51:17.855" v="547" actId="478"/>
          <ac:picMkLst>
            <pc:docMk/>
            <pc:sldMk cId="2705766047" sldId="429"/>
            <ac:picMk id="6" creationId="{AE833D6F-8F3C-42EC-B740-095099A3B459}"/>
          </ac:picMkLst>
        </pc:picChg>
        <pc:picChg chg="add mod ord">
          <ac:chgData name="Kitazawa Masakiyo" userId="2bf3742da7ad8ecb" providerId="LiveId" clId="{B3972186-D37E-46E5-9EB0-660A74C34F70}" dt="2023-04-26T16:07:12.315" v="2936" actId="14100"/>
          <ac:picMkLst>
            <pc:docMk/>
            <pc:sldMk cId="2705766047" sldId="429"/>
            <ac:picMk id="12" creationId="{AD591584-87BF-4CA3-9F7E-43C42D0C61BA}"/>
          </ac:picMkLst>
        </pc:picChg>
        <pc:picChg chg="add mod">
          <ac:chgData name="Kitazawa Masakiyo" userId="2bf3742da7ad8ecb" providerId="LiveId" clId="{B3972186-D37E-46E5-9EB0-660A74C34F70}" dt="2023-04-26T15:57:32.132" v="2793" actId="14100"/>
          <ac:picMkLst>
            <pc:docMk/>
            <pc:sldMk cId="2705766047" sldId="429"/>
            <ac:picMk id="13" creationId="{6417FADD-ADF8-4484-A880-94073A58F3FB}"/>
          </ac:picMkLst>
        </pc:picChg>
        <pc:picChg chg="add mod modCrop">
          <ac:chgData name="Kitazawa Masakiyo" userId="2bf3742da7ad8ecb" providerId="LiveId" clId="{B3972186-D37E-46E5-9EB0-660A74C34F70}" dt="2023-04-26T16:07:43.239" v="2942" actId="14100"/>
          <ac:picMkLst>
            <pc:docMk/>
            <pc:sldMk cId="2705766047" sldId="429"/>
            <ac:picMk id="16" creationId="{B7080EC4-546B-4D5C-A7E4-698DF1B838CB}"/>
          </ac:picMkLst>
        </pc:picChg>
        <pc:picChg chg="add del mod">
          <ac:chgData name="Kitazawa Masakiyo" userId="2bf3742da7ad8ecb" providerId="LiveId" clId="{B3972186-D37E-46E5-9EB0-660A74C34F70}" dt="2023-04-26T14:45:48.175" v="2370" actId="1076"/>
          <ac:picMkLst>
            <pc:docMk/>
            <pc:sldMk cId="2705766047" sldId="429"/>
            <ac:picMk id="19" creationId="{F39DA964-FB2D-4084-8BB6-8C7E1076781A}"/>
          </ac:picMkLst>
        </pc:picChg>
        <pc:picChg chg="add mod modCrop">
          <ac:chgData name="Kitazawa Masakiyo" userId="2bf3742da7ad8ecb" providerId="LiveId" clId="{B3972186-D37E-46E5-9EB0-660A74C34F70}" dt="2023-04-27T00:42:57.474" v="3866" actId="1038"/>
          <ac:picMkLst>
            <pc:docMk/>
            <pc:sldMk cId="2705766047" sldId="429"/>
            <ac:picMk id="25" creationId="{64783D9E-DAD8-44E3-A686-5A1F9E50C895}"/>
          </ac:picMkLst>
        </pc:picChg>
      </pc:sldChg>
      <pc:sldChg chg="addSp modSp mod modAnim">
        <pc:chgData name="Kitazawa Masakiyo" userId="2bf3742da7ad8ecb" providerId="LiveId" clId="{B3972186-D37E-46E5-9EB0-660A74C34F70}" dt="2023-04-27T01:12:29.140" v="4025" actId="1036"/>
        <pc:sldMkLst>
          <pc:docMk/>
          <pc:sldMk cId="3840798474" sldId="430"/>
        </pc:sldMkLst>
        <pc:spChg chg="add mod">
          <ac:chgData name="Kitazawa Masakiyo" userId="2bf3742da7ad8ecb" providerId="LiveId" clId="{B3972186-D37E-46E5-9EB0-660A74C34F70}" dt="2023-04-26T14:42:45.445" v="2165" actId="1076"/>
          <ac:spMkLst>
            <pc:docMk/>
            <pc:sldMk cId="3840798474" sldId="430"/>
            <ac:spMk id="3" creationId="{CE5B0289-FADC-46AA-A34A-CB72CC75CAB5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5" creationId="{7A9372DB-D116-4786-8CD4-FADDD53A4FEC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6" creationId="{9ACBDA38-57AC-4120-8E0E-A4BE12A420BB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7" creationId="{54B84B26-91F6-4D7D-A82A-6763AE37D5E4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8" creationId="{25FF0B26-FD43-4403-8E04-38BDDDCA734D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9" creationId="{BD49A886-2798-4AEB-9A09-E74694335EDD}"/>
          </ac:spMkLst>
        </pc:spChg>
        <pc:spChg chg="add mod">
          <ac:chgData name="Kitazawa Masakiyo" userId="2bf3742da7ad8ecb" providerId="LiveId" clId="{B3972186-D37E-46E5-9EB0-660A74C34F70}" dt="2023-04-26T14:44:09.555" v="2274" actId="20577"/>
          <ac:spMkLst>
            <pc:docMk/>
            <pc:sldMk cId="3840798474" sldId="430"/>
            <ac:spMk id="10" creationId="{D2C6B073-C0A3-4418-B1FD-06BA4E7775C3}"/>
          </ac:spMkLst>
        </pc:spChg>
        <pc:spChg chg="add mod">
          <ac:chgData name="Kitazawa Masakiyo" userId="2bf3742da7ad8ecb" providerId="LiveId" clId="{B3972186-D37E-46E5-9EB0-660A74C34F70}" dt="2023-04-26T14:48:06.040" v="2411" actId="20577"/>
          <ac:spMkLst>
            <pc:docMk/>
            <pc:sldMk cId="3840798474" sldId="430"/>
            <ac:spMk id="11" creationId="{32974A95-9499-4EE1-A1AE-3F69B39BF467}"/>
          </ac:spMkLst>
        </pc:spChg>
        <pc:spChg chg="add mod">
          <ac:chgData name="Kitazawa Masakiyo" userId="2bf3742da7ad8ecb" providerId="LiveId" clId="{B3972186-D37E-46E5-9EB0-660A74C34F70}" dt="2023-04-27T00:36:08.421" v="3829" actId="164"/>
          <ac:spMkLst>
            <pc:docMk/>
            <pc:sldMk cId="3840798474" sldId="430"/>
            <ac:spMk id="12" creationId="{66B7511B-F446-4C55-8792-D3D7B5E7E6DE}"/>
          </ac:spMkLst>
        </pc:spChg>
        <pc:grpChg chg="add mod">
          <ac:chgData name="Kitazawa Masakiyo" userId="2bf3742da7ad8ecb" providerId="LiveId" clId="{B3972186-D37E-46E5-9EB0-660A74C34F70}" dt="2023-04-27T00:36:08.421" v="3829" actId="164"/>
          <ac:grpSpMkLst>
            <pc:docMk/>
            <pc:sldMk cId="3840798474" sldId="430"/>
            <ac:grpSpMk id="17" creationId="{C1731D50-BE2E-4B43-ADEC-E5DE2699E57B}"/>
          </ac:grpSpMkLst>
        </pc:grpChg>
        <pc:picChg chg="add mod">
          <ac:chgData name="Kitazawa Masakiyo" userId="2bf3742da7ad8ecb" providerId="LiveId" clId="{B3972186-D37E-46E5-9EB0-660A74C34F70}" dt="2023-04-27T00:36:08.421" v="3829" actId="164"/>
          <ac:picMkLst>
            <pc:docMk/>
            <pc:sldMk cId="3840798474" sldId="430"/>
            <ac:picMk id="4" creationId="{153A6C56-2028-4218-A661-8E3A892CA500}"/>
          </ac:picMkLst>
        </pc:picChg>
        <pc:picChg chg="mod modCrop">
          <ac:chgData name="Kitazawa Masakiyo" userId="2bf3742da7ad8ecb" providerId="LiveId" clId="{B3972186-D37E-46E5-9EB0-660A74C34F70}" dt="2023-04-26T15:14:40.260" v="2772" actId="1076"/>
          <ac:picMkLst>
            <pc:docMk/>
            <pc:sldMk cId="3840798474" sldId="430"/>
            <ac:picMk id="13" creationId="{CD0F65F7-EF6D-47E5-8219-93A5BEC43E25}"/>
          </ac:picMkLst>
        </pc:picChg>
        <pc:picChg chg="add mod">
          <ac:chgData name="Kitazawa Masakiyo" userId="2bf3742da7ad8ecb" providerId="LiveId" clId="{B3972186-D37E-46E5-9EB0-660A74C34F70}" dt="2023-04-27T01:12:29.140" v="4025" actId="1036"/>
          <ac:picMkLst>
            <pc:docMk/>
            <pc:sldMk cId="3840798474" sldId="430"/>
            <ac:picMk id="14" creationId="{7C7844B1-2AC3-448D-B8FC-491ADFEEEC62}"/>
          </ac:picMkLst>
        </pc:picChg>
        <pc:picChg chg="add mod">
          <ac:chgData name="Kitazawa Masakiyo" userId="2bf3742da7ad8ecb" providerId="LiveId" clId="{B3972186-D37E-46E5-9EB0-660A74C34F70}" dt="2023-04-27T00:36:51.700" v="3842" actId="1036"/>
          <ac:picMkLst>
            <pc:docMk/>
            <pc:sldMk cId="3840798474" sldId="430"/>
            <ac:picMk id="15" creationId="{F1126E06-7E76-438D-ACE2-79955F0E1ABA}"/>
          </ac:picMkLst>
        </pc:picChg>
        <pc:picChg chg="add mod">
          <ac:chgData name="Kitazawa Masakiyo" userId="2bf3742da7ad8ecb" providerId="LiveId" clId="{B3972186-D37E-46E5-9EB0-660A74C34F70}" dt="2023-04-27T00:37:41.645" v="3847" actId="1035"/>
          <ac:picMkLst>
            <pc:docMk/>
            <pc:sldMk cId="3840798474" sldId="430"/>
            <ac:picMk id="16" creationId="{14C40625-B604-4297-A7A2-6AB4B63203F3}"/>
          </ac:picMkLst>
        </pc:picChg>
      </pc:sldChg>
      <pc:sldChg chg="addSp delSp modSp mod">
        <pc:chgData name="Kitazawa Masakiyo" userId="2bf3742da7ad8ecb" providerId="LiveId" clId="{B3972186-D37E-46E5-9EB0-660A74C34F70}" dt="2023-04-27T00:33:32.694" v="3826" actId="14100"/>
        <pc:sldMkLst>
          <pc:docMk/>
          <pc:sldMk cId="4012631454" sldId="431"/>
        </pc:sldMkLst>
        <pc:spChg chg="mod">
          <ac:chgData name="Kitazawa Masakiyo" userId="2bf3742da7ad8ecb" providerId="LiveId" clId="{B3972186-D37E-46E5-9EB0-660A74C34F70}" dt="2023-04-26T08:26:58.750" v="1210" actId="207"/>
          <ac:spMkLst>
            <pc:docMk/>
            <pc:sldMk cId="4012631454" sldId="431"/>
            <ac:spMk id="2" creationId="{7ABE0666-67D7-4171-BE3E-158F27568A78}"/>
          </ac:spMkLst>
        </pc:spChg>
        <pc:spChg chg="del">
          <ac:chgData name="Kitazawa Masakiyo" userId="2bf3742da7ad8ecb" providerId="LiveId" clId="{B3972186-D37E-46E5-9EB0-660A74C34F70}" dt="2023-04-26T08:24:12.440" v="1120" actId="478"/>
          <ac:spMkLst>
            <pc:docMk/>
            <pc:sldMk cId="4012631454" sldId="431"/>
            <ac:spMk id="4" creationId="{FC5A4005-CED5-4C1D-9B81-BD10E8B647D3}"/>
          </ac:spMkLst>
        </pc:spChg>
        <pc:spChg chg="add mod ord">
          <ac:chgData name="Kitazawa Masakiyo" userId="2bf3742da7ad8ecb" providerId="LiveId" clId="{B3972186-D37E-46E5-9EB0-660A74C34F70}" dt="2023-04-27T00:32:56.864" v="3820" actId="403"/>
          <ac:spMkLst>
            <pc:docMk/>
            <pc:sldMk cId="4012631454" sldId="431"/>
            <ac:spMk id="5" creationId="{E3BAA60E-6FFC-4E68-8294-B1D4B3CEF0B4}"/>
          </ac:spMkLst>
        </pc:spChg>
        <pc:spChg chg="del">
          <ac:chgData name="Kitazawa Masakiyo" userId="2bf3742da7ad8ecb" providerId="LiveId" clId="{B3972186-D37E-46E5-9EB0-660A74C34F70}" dt="2023-04-26T08:25:18.372" v="1175" actId="478"/>
          <ac:spMkLst>
            <pc:docMk/>
            <pc:sldMk cId="4012631454" sldId="431"/>
            <ac:spMk id="6" creationId="{094ED16A-DD15-4314-8630-8C6A7C461EBF}"/>
          </ac:spMkLst>
        </pc:spChg>
        <pc:spChg chg="add mod ord">
          <ac:chgData name="Kitazawa Masakiyo" userId="2bf3742da7ad8ecb" providerId="LiveId" clId="{B3972186-D37E-46E5-9EB0-660A74C34F70}" dt="2023-04-27T00:33:02.251" v="3821" actId="403"/>
          <ac:spMkLst>
            <pc:docMk/>
            <pc:sldMk cId="4012631454" sldId="431"/>
            <ac:spMk id="7" creationId="{704900B4-4593-4C07-B975-D07F9A8F5328}"/>
          </ac:spMkLst>
        </pc:spChg>
        <pc:spChg chg="add mod">
          <ac:chgData name="Kitazawa Masakiyo" userId="2bf3742da7ad8ecb" providerId="LiveId" clId="{B3972186-D37E-46E5-9EB0-660A74C34F70}" dt="2023-04-27T00:33:32.694" v="3826" actId="14100"/>
          <ac:spMkLst>
            <pc:docMk/>
            <pc:sldMk cId="4012631454" sldId="431"/>
            <ac:spMk id="8" creationId="{8BD5D632-462B-42F2-A491-784A0B0B5AAC}"/>
          </ac:spMkLst>
        </pc:spChg>
        <pc:spChg chg="add del mod">
          <ac:chgData name="Kitazawa Masakiyo" userId="2bf3742da7ad8ecb" providerId="LiveId" clId="{B3972186-D37E-46E5-9EB0-660A74C34F70}" dt="2023-04-26T08:26:38.935" v="1208" actId="478"/>
          <ac:spMkLst>
            <pc:docMk/>
            <pc:sldMk cId="4012631454" sldId="431"/>
            <ac:spMk id="8" creationId="{B6084C06-498E-4385-941A-F7F28EB5DCC1}"/>
          </ac:spMkLst>
        </pc:spChg>
        <pc:spChg chg="add del mod">
          <ac:chgData name="Kitazawa Masakiyo" userId="2bf3742da7ad8ecb" providerId="LiveId" clId="{B3972186-D37E-46E5-9EB0-660A74C34F70}" dt="2023-04-26T08:29:39.466" v="1215" actId="21"/>
          <ac:spMkLst>
            <pc:docMk/>
            <pc:sldMk cId="4012631454" sldId="431"/>
            <ac:spMk id="9" creationId="{397FF464-F04C-4A00-859A-3C779336D38A}"/>
          </ac:spMkLst>
        </pc:spChg>
        <pc:spChg chg="add del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1" creationId="{13C5166C-1318-4AF7-951D-5002F5BD1333}"/>
          </ac:spMkLst>
        </pc:spChg>
        <pc:spChg chg="add del mod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2" creationId="{62B41825-AF2D-4FC2-BEAA-8DEBC466A1B7}"/>
          </ac:spMkLst>
        </pc:sp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3" creationId="{5DDBBC66-7F0D-4592-84D4-F1C73391C649}"/>
          </ac:picMkLst>
        </pc:pic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10" creationId="{A48A00C2-6467-48BB-9B56-D67E4EC17987}"/>
          </ac:picMkLst>
        </pc:picChg>
      </pc:sldChg>
      <pc:sldChg chg="addSp delSp modSp mod modAnim">
        <pc:chgData name="Kitazawa Masakiyo" userId="2bf3742da7ad8ecb" providerId="LiveId" clId="{B3972186-D37E-46E5-9EB0-660A74C34F70}" dt="2023-04-27T00:23:01.381" v="3731"/>
        <pc:sldMkLst>
          <pc:docMk/>
          <pc:sldMk cId="2609623087" sldId="432"/>
        </pc:sldMkLst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3" creationId="{1EA6F095-C44D-4FF9-BD3F-0A12CD89B2A6}"/>
          </ac:spMkLst>
        </pc:spChg>
        <pc:spChg chg="mod">
          <ac:chgData name="Kitazawa Masakiyo" userId="2bf3742da7ad8ecb" providerId="LiveId" clId="{B3972186-D37E-46E5-9EB0-660A74C34F70}" dt="2023-04-26T15:01:37.102" v="2752" actId="207"/>
          <ac:spMkLst>
            <pc:docMk/>
            <pc:sldMk cId="2609623087" sldId="432"/>
            <ac:spMk id="7" creationId="{733165F6-0E1A-4262-810C-C11A2D012E30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9" creationId="{528F3C34-0AB3-40B0-8171-26B65995BE9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0" creationId="{6432E3AF-8B64-43DC-B7F9-8C506F933B1B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4:08.769" v="1538" actId="164"/>
          <ac:spMkLst>
            <pc:docMk/>
            <pc:sldMk cId="2609623087" sldId="432"/>
            <ac:spMk id="12" creationId="{1BAA5E6F-07A8-437D-89D3-4F1047FE8336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13" creationId="{4153CF98-1E64-424C-B7BC-CD031F9641C2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14" creationId="{694A8DCF-97CA-4E02-8915-4E0D7465699D}"/>
          </ac:spMkLst>
        </pc:spChg>
        <pc:spChg chg="mod">
          <ac:chgData name="Kitazawa Masakiyo" userId="2bf3742da7ad8ecb" providerId="LiveId" clId="{B3972186-D37E-46E5-9EB0-660A74C34F70}" dt="2023-04-26T15:01:34.537" v="2751" actId="207"/>
          <ac:spMkLst>
            <pc:docMk/>
            <pc:sldMk cId="2609623087" sldId="432"/>
            <ac:spMk id="16" creationId="{906C226E-C713-473A-ABE8-CC09DE00314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8" creationId="{0A58AF44-31F2-4A5C-A728-9AFE9AD80543}"/>
          </ac:spMkLst>
        </pc:spChg>
        <pc:spChg chg="del">
          <ac:chgData name="Kitazawa Masakiyo" userId="2bf3742da7ad8ecb" providerId="LiveId" clId="{B3972186-D37E-46E5-9EB0-660A74C34F70}" dt="2023-04-26T13:55:02.540" v="1541" actId="478"/>
          <ac:spMkLst>
            <pc:docMk/>
            <pc:sldMk cId="2609623087" sldId="432"/>
            <ac:spMk id="21" creationId="{481CDFC6-4242-46AE-A106-9CE91431BDB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22" creationId="{8F6633ED-AD86-464A-9BB4-64391E8531EC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23" creationId="{E6DB6070-948C-4690-B2DD-F6C37961A0F7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24" creationId="{484F66BC-0BD2-4F64-B86C-EA0A97445D1A}"/>
          </ac:spMkLst>
        </pc:spChg>
        <pc:grpChg chg="add mod">
          <ac:chgData name="Kitazawa Masakiyo" userId="2bf3742da7ad8ecb" providerId="LiveId" clId="{B3972186-D37E-46E5-9EB0-660A74C34F70}" dt="2023-04-26T13:54:08.769" v="1538" actId="164"/>
          <ac:grpSpMkLst>
            <pc:docMk/>
            <pc:sldMk cId="2609623087" sldId="432"/>
            <ac:grpSpMk id="2" creationId="{FCF43A72-56D6-4364-97BC-EFC520B46B41}"/>
          </ac:grpSpMkLst>
        </pc:grpChg>
        <pc:grpChg chg="add mod">
          <ac:chgData name="Kitazawa Masakiyo" userId="2bf3742da7ad8ecb" providerId="LiveId" clId="{B3972186-D37E-46E5-9EB0-660A74C34F70}" dt="2023-04-26T13:54:19.170" v="1539" actId="164"/>
          <ac:grpSpMkLst>
            <pc:docMk/>
            <pc:sldMk cId="2609623087" sldId="432"/>
            <ac:grpSpMk id="4" creationId="{DD006DD6-E4EA-429C-8ACF-C6264F34B738}"/>
          </ac:grpSpMkLst>
        </pc:grpChg>
        <pc:grpChg chg="add mod">
          <ac:chgData name="Kitazawa Masakiyo" userId="2bf3742da7ad8ecb" providerId="LiveId" clId="{B3972186-D37E-46E5-9EB0-660A74C34F70}" dt="2023-04-26T13:54:34.563" v="1540" actId="164"/>
          <ac:grpSpMkLst>
            <pc:docMk/>
            <pc:sldMk cId="2609623087" sldId="432"/>
            <ac:grpSpMk id="19" creationId="{C29EE88F-F599-4E97-B554-E0D4C4839E6A}"/>
          </ac:grpSpMkLst>
        </pc:grpChg>
        <pc:cxnChg chg="mod">
          <ac:chgData name="Kitazawa Masakiyo" userId="2bf3742da7ad8ecb" providerId="LiveId" clId="{B3972186-D37E-46E5-9EB0-660A74C34F70}" dt="2023-04-26T13:54:08.769" v="1538" actId="164"/>
          <ac:cxnSpMkLst>
            <pc:docMk/>
            <pc:sldMk cId="2609623087" sldId="432"/>
            <ac:cxnSpMk id="8" creationId="{D9B793B1-0A12-40AD-9A82-38A3C28E0B66}"/>
          </ac:cxnSpMkLst>
        </pc:cxnChg>
        <pc:cxnChg chg="ord">
          <ac:chgData name="Kitazawa Masakiyo" userId="2bf3742da7ad8ecb" providerId="LiveId" clId="{B3972186-D37E-46E5-9EB0-660A74C34F70}" dt="2023-04-26T13:59:48.143" v="1620"/>
          <ac:cxnSpMkLst>
            <pc:docMk/>
            <pc:sldMk cId="2609623087" sldId="432"/>
            <ac:cxnSpMk id="36" creationId="{A3676C20-17D7-43C6-BF4E-B2DAC0055953}"/>
          </ac:cxnSpMkLst>
        </pc:cxnChg>
      </pc:sldChg>
      <pc:sldChg chg="addSp delSp modSp mod modAnim">
        <pc:chgData name="Kitazawa Masakiyo" userId="2bf3742da7ad8ecb" providerId="LiveId" clId="{B3972186-D37E-46E5-9EB0-660A74C34F70}" dt="2023-04-27T04:02:52.216" v="4137" actId="14100"/>
        <pc:sldMkLst>
          <pc:docMk/>
          <pc:sldMk cId="919345423" sldId="433"/>
        </pc:sldMkLst>
        <pc:spChg chg="add del mod">
          <ac:chgData name="Kitazawa Masakiyo" userId="2bf3742da7ad8ecb" providerId="LiveId" clId="{B3972186-D37E-46E5-9EB0-660A74C34F70}" dt="2023-04-27T00:29:35.791" v="3777" actId="21"/>
          <ac:spMkLst>
            <pc:docMk/>
            <pc:sldMk cId="919345423" sldId="433"/>
            <ac:spMk id="5" creationId="{0A22CBC4-46D0-47BC-8A27-0A8C51756209}"/>
          </ac:spMkLst>
        </pc:spChg>
        <pc:spChg chg="add mod">
          <ac:chgData name="Kitazawa Masakiyo" userId="2bf3742da7ad8ecb" providerId="LiveId" clId="{B3972186-D37E-46E5-9EB0-660A74C34F70}" dt="2023-04-27T00:31:19.724" v="3796" actId="1076"/>
          <ac:spMkLst>
            <pc:docMk/>
            <pc:sldMk cId="919345423" sldId="433"/>
            <ac:spMk id="58" creationId="{7FD8A513-7965-477D-BDA8-57FD58546985}"/>
          </ac:spMkLst>
        </pc:spChg>
        <pc:spChg chg="add mod ord">
          <ac:chgData name="Kitazawa Masakiyo" userId="2bf3742da7ad8ecb" providerId="LiveId" clId="{B3972186-D37E-46E5-9EB0-660A74C34F70}" dt="2023-04-27T04:02:52.216" v="4137" actId="14100"/>
          <ac:spMkLst>
            <pc:docMk/>
            <pc:sldMk cId="919345423" sldId="433"/>
            <ac:spMk id="59" creationId="{9CB057B3-6F9F-4F7B-948D-065D517AF7D4}"/>
          </ac:spMkLst>
        </pc:spChg>
        <pc:spChg chg="add del mod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2" creationId="{B85FDC44-4720-4106-84B9-43377A159B3B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3" creationId="{76B67C19-717A-4464-8ACD-4E782196380C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4" creationId="{80B2A42B-D3A0-4BFC-A8B2-A8E1AAF89C5B}"/>
          </ac:spMkLst>
        </pc:spChg>
        <pc:spChg chg="mod">
          <ac:chgData name="Kitazawa Masakiyo" userId="2bf3742da7ad8ecb" providerId="LiveId" clId="{B3972186-D37E-46E5-9EB0-660A74C34F70}" dt="2023-04-26T16:26:29.028" v="3263" actId="1038"/>
          <ac:spMkLst>
            <pc:docMk/>
            <pc:sldMk cId="919345423" sldId="433"/>
            <ac:spMk id="108" creationId="{757A5E50-E7BC-4189-907C-04977FAA4382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4" creationId="{193AE96E-F163-4FCA-BC33-DCD32381424B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5" creationId="{92DF534E-D2B9-4D70-AE82-1555BE145B51}"/>
          </ac:spMkLst>
        </pc:spChg>
        <pc:spChg chg="mod">
          <ac:chgData name="Kitazawa Masakiyo" userId="2bf3742da7ad8ecb" providerId="LiveId" clId="{B3972186-D37E-46E5-9EB0-660A74C34F70}" dt="2023-04-27T00:31:25.196" v="3797" actId="1076"/>
          <ac:spMkLst>
            <pc:docMk/>
            <pc:sldMk cId="919345423" sldId="433"/>
            <ac:spMk id="128" creationId="{A3DB02B3-E16A-433B-AE1C-5243423DBA62}"/>
          </ac:spMkLst>
        </pc:spChg>
        <pc:spChg chg="ord">
          <ac:chgData name="Kitazawa Masakiyo" userId="2bf3742da7ad8ecb" providerId="LiveId" clId="{B3972186-D37E-46E5-9EB0-660A74C34F70}" dt="2023-04-26T14:11:02.181" v="1877" actId="166"/>
          <ac:spMkLst>
            <pc:docMk/>
            <pc:sldMk cId="919345423" sldId="433"/>
            <ac:spMk id="129" creationId="{DB360161-4955-4EFE-9EA8-51F35FA23C59}"/>
          </ac:spMkLst>
        </pc:spChg>
        <pc:spChg chg="ord">
          <ac:chgData name="Kitazawa Masakiyo" userId="2bf3742da7ad8ecb" providerId="LiveId" clId="{B3972186-D37E-46E5-9EB0-660A74C34F70}" dt="2023-04-26T14:10:53.093" v="1876" actId="166"/>
          <ac:spMkLst>
            <pc:docMk/>
            <pc:sldMk cId="919345423" sldId="433"/>
            <ac:spMk id="130" creationId="{6E5F6B85-B29C-4636-BDE4-D1FDE13CC21F}"/>
          </ac:spMkLst>
        </pc:spChg>
        <pc:grpChg chg="add mod">
          <ac:chgData name="Kitazawa Masakiyo" userId="2bf3742da7ad8ecb" providerId="LiveId" clId="{B3972186-D37E-46E5-9EB0-660A74C34F70}" dt="2023-04-26T14:10:40.281" v="1875" actId="164"/>
          <ac:grpSpMkLst>
            <pc:docMk/>
            <pc:sldMk cId="919345423" sldId="433"/>
            <ac:grpSpMk id="4" creationId="{E6FA1F18-2A70-4A74-B964-0B51F7BFFEE2}"/>
          </ac:grpSpMkLst>
        </pc:grpChg>
        <pc:picChg chg="ord">
          <ac:chgData name="Kitazawa Masakiyo" userId="2bf3742da7ad8ecb" providerId="LiveId" clId="{B3972186-D37E-46E5-9EB0-660A74C34F70}" dt="2023-04-27T00:30:55.430" v="3794"/>
          <ac:picMkLst>
            <pc:docMk/>
            <pc:sldMk cId="919345423" sldId="433"/>
            <ac:picMk id="9" creationId="{92484C8A-64E2-4205-A718-1A8397929D73}"/>
          </ac:picMkLst>
        </pc:picChg>
        <pc:cxnChg chg="ord">
          <ac:chgData name="Kitazawa Masakiyo" userId="2bf3742da7ad8ecb" providerId="LiveId" clId="{B3972186-D37E-46E5-9EB0-660A74C34F70}" dt="2023-04-26T14:11:02.181" v="1877" actId="166"/>
          <ac:cxnSpMkLst>
            <pc:docMk/>
            <pc:sldMk cId="919345423" sldId="433"/>
            <ac:cxnSpMk id="113" creationId="{91C3C3AB-4DE7-48DC-958E-4565CD526B4D}"/>
          </ac:cxnSpMkLst>
        </pc:cxnChg>
        <pc:cxnChg chg="ord">
          <ac:chgData name="Kitazawa Masakiyo" userId="2bf3742da7ad8ecb" providerId="LiveId" clId="{B3972186-D37E-46E5-9EB0-660A74C34F70}" dt="2023-04-26T14:10:53.093" v="1876" actId="166"/>
          <ac:cxnSpMkLst>
            <pc:docMk/>
            <pc:sldMk cId="919345423" sldId="433"/>
            <ac:cxnSpMk id="118" creationId="{28DE713B-2B21-48AE-A0CB-5F95D9EE9169}"/>
          </ac:cxnSpMkLst>
        </pc:cxnChg>
      </pc:sldChg>
      <pc:sldChg chg="addSp modSp new mod">
        <pc:chgData name="Kitazawa Masakiyo" userId="2bf3742da7ad8ecb" providerId="LiveId" clId="{B3972186-D37E-46E5-9EB0-660A74C34F70}" dt="2023-04-26T16:55:15.229" v="3718" actId="1035"/>
        <pc:sldMkLst>
          <pc:docMk/>
          <pc:sldMk cId="3705058712" sldId="434"/>
        </pc:sldMkLst>
        <pc:spChg chg="add mod">
          <ac:chgData name="Kitazawa Masakiyo" userId="2bf3742da7ad8ecb" providerId="LiveId" clId="{B3972186-D37E-46E5-9EB0-660A74C34F70}" dt="2023-04-26T14:59:01.612" v="2657" actId="2085"/>
          <ac:spMkLst>
            <pc:docMk/>
            <pc:sldMk cId="3705058712" sldId="434"/>
            <ac:spMk id="2" creationId="{5ABE2F43-8B2C-4203-8EB8-B0C850B784D1}"/>
          </ac:spMkLst>
        </pc:spChg>
        <pc:spChg chg="add mod">
          <ac:chgData name="Kitazawa Masakiyo" userId="2bf3742da7ad8ecb" providerId="LiveId" clId="{B3972186-D37E-46E5-9EB0-660A74C34F70}" dt="2023-04-26T16:55:15.229" v="3718" actId="1035"/>
          <ac:spMkLst>
            <pc:docMk/>
            <pc:sldMk cId="3705058712" sldId="434"/>
            <ac:spMk id="3" creationId="{F59B91BD-AD21-47F7-8168-67361478D281}"/>
          </ac:spMkLst>
        </pc:spChg>
      </pc:sldChg>
      <pc:sldChg chg="modSp mod">
        <pc:chgData name="Kitazawa Masakiyo" userId="2bf3742da7ad8ecb" providerId="LiveId" clId="{B3972186-D37E-46E5-9EB0-660A74C34F70}" dt="2023-04-27T01:15:16.784" v="4066" actId="1035"/>
        <pc:sldMkLst>
          <pc:docMk/>
          <pc:sldMk cId="3243573602" sldId="435"/>
        </pc:sldMkLst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0" creationId="{A65259F3-8019-4F61-8173-815E7F11F4B6}"/>
          </ac:spMkLst>
        </pc:spChg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7T01:15:16.784" v="4066" actId="1035"/>
          <ac:spMkLst>
            <pc:docMk/>
            <pc:sldMk cId="3243573602" sldId="435"/>
            <ac:spMk id="16" creationId="{32C77A3D-5583-4CF3-B270-CA9DC6B00992}"/>
          </ac:spMkLst>
        </pc:spChg>
        <pc:spChg chg="mod">
          <ac:chgData name="Kitazawa Masakiyo" userId="2bf3742da7ad8ecb" providerId="LiveId" clId="{B3972186-D37E-46E5-9EB0-660A74C34F70}" dt="2023-04-27T00:45:23.168" v="3876" actId="1038"/>
          <ac:spMkLst>
            <pc:docMk/>
            <pc:sldMk cId="3243573602" sldId="435"/>
            <ac:spMk id="18" creationId="{B86CB2FF-A856-43B5-A16A-264D262C6B9D}"/>
          </ac:spMkLst>
        </pc:spChg>
        <pc:picChg chg="mod">
          <ac:chgData name="Kitazawa Masakiyo" userId="2bf3742da7ad8ecb" providerId="LiveId" clId="{B3972186-D37E-46E5-9EB0-660A74C34F70}" dt="2023-04-27T00:45:14.002" v="3867" actId="14100"/>
          <ac:picMkLst>
            <pc:docMk/>
            <pc:sldMk cId="3243573602" sldId="435"/>
            <ac:picMk id="5" creationId="{492C2CEA-A074-450C-AD7F-2B485F3A65D3}"/>
          </ac:picMkLst>
        </pc:picChg>
        <pc:picChg chg="mod">
          <ac:chgData name="Kitazawa Masakiyo" userId="2bf3742da7ad8ecb" providerId="LiveId" clId="{B3972186-D37E-46E5-9EB0-660A74C34F70}" dt="2023-04-27T01:15:12.973" v="4064" actId="1035"/>
          <ac:picMkLst>
            <pc:docMk/>
            <pc:sldMk cId="3243573602" sldId="435"/>
            <ac:picMk id="8" creationId="{B27AC2CB-8056-451A-849A-4BB750C7B812}"/>
          </ac:picMkLst>
        </pc:picChg>
      </pc:sldChg>
      <pc:sldChg chg="modSp del mod">
        <pc:chgData name="Kitazawa Masakiyo" userId="2bf3742da7ad8ecb" providerId="LiveId" clId="{B3972186-D37E-46E5-9EB0-660A74C34F70}" dt="2023-04-27T01:26:15.856" v="4134" actId="2696"/>
        <pc:sldMkLst>
          <pc:docMk/>
          <pc:sldMk cId="1947229880" sldId="436"/>
        </pc:sldMkLst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7T01:25:30.642" v="4125" actId="403"/>
          <ac:spMkLst>
            <pc:docMk/>
            <pc:sldMk cId="1947229880" sldId="436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5" creationId="{8A5B7534-A0E9-4FF6-8E82-B57C597DAA3C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2" creationId="{08240C57-65F5-47F9-AFA1-0A413F1F43E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3" creationId="{36D9F9BE-A1F8-4565-B6B5-87D57F2EDB3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4" creationId="{5E23DE34-6C76-4CFD-AAA9-E3A7DBE785F2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5" creationId="{299DA95A-28CF-4E1D-9D52-5FDCFF735A9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6" creationId="{52B078DA-7D5D-4859-AB89-70B335CC6A0C}"/>
          </ac:spMkLst>
        </pc:sp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5" creationId="{B8BA1B2F-AFA5-4013-8178-326C5CF4ED54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6" creationId="{A6EE97CB-F64F-406B-97DE-7D58371AD653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7" creationId="{88F3A860-B98F-4EE9-AB51-7E4B1FE6EF6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8" creationId="{7CA581B6-303F-48D5-83AA-BBC691003E1B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0" creationId="{842162A4-AB1D-4EDA-9D48-7F1E2C72FAD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1" creationId="{1C7590FE-CB77-4B26-A825-E3F6911A8A3E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7" creationId="{967F060A-9B16-4E96-9331-8912A55713C8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9" creationId="{75B792A1-8D0A-4C1E-8382-91EAFBE3FD50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21" creationId="{E5BC9275-3E8E-4BA7-A83E-D409321B23B9}"/>
          </ac:picMkLst>
        </pc:picChg>
      </pc:sldChg>
      <pc:sldMasterChg chg="del delSldLayout">
        <pc:chgData name="Kitazawa Masakiyo" userId="2bf3742da7ad8ecb" providerId="LiveId" clId="{B3972186-D37E-46E5-9EB0-660A74C34F70}" dt="2023-04-26T15:03:50.266" v="2754" actId="2696"/>
        <pc:sldMasterMkLst>
          <pc:docMk/>
          <pc:sldMasterMk cId="3993251401" sldId="2147483662"/>
        </pc:sldMasterMkLst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41827363" sldId="214748366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10034115" sldId="214748366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3900682" sldId="214748366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837785400" sldId="214748366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687142509" sldId="214748366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352991359" sldId="214748366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38527344" sldId="2147483669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11007596" sldId="2147483670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88210768" sldId="2147483671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1805750" sldId="2147483672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73478826" sldId="214748367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24617269" sldId="214748367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3871040" sldId="214748367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084768825" sldId="214748367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946663911" sldId="214748367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070602026" sldId="214748367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625010804" sldId="2147483679"/>
          </pc:sldLayoutMkLst>
        </pc:sldLayoutChg>
      </pc:sldMasterChg>
    </pc:docChg>
  </pc:docChgLst>
  <pc:docChgLst>
    <pc:chgData name="Kitazawa Masakiyo" userId="2bf3742da7ad8ecb" providerId="LiveId" clId="{649D47BD-F26F-41F1-B47A-6053714D0E3B}"/>
    <pc:docChg chg="undo custSel addSld delSld modSld sldOrd">
      <pc:chgData name="Kitazawa Masakiyo" userId="2bf3742da7ad8ecb" providerId="LiveId" clId="{649D47BD-F26F-41F1-B47A-6053714D0E3B}" dt="2023-08-22T07:39:29.609" v="2688" actId="2696"/>
      <pc:docMkLst>
        <pc:docMk/>
      </pc:docMkLst>
      <pc:sldChg chg="del">
        <pc:chgData name="Kitazawa Masakiyo" userId="2bf3742da7ad8ecb" providerId="LiveId" clId="{649D47BD-F26F-41F1-B47A-6053714D0E3B}" dt="2023-08-21T10:29:26.232" v="136" actId="2696"/>
        <pc:sldMkLst>
          <pc:docMk/>
          <pc:sldMk cId="3274957215" sldId="256"/>
        </pc:sldMkLst>
      </pc:sldChg>
      <pc:sldChg chg="addSp delSp modSp mod">
        <pc:chgData name="Kitazawa Masakiyo" userId="2bf3742da7ad8ecb" providerId="LiveId" clId="{649D47BD-F26F-41F1-B47A-6053714D0E3B}" dt="2023-08-22T06:08:38.338" v="2575" actId="1076"/>
        <pc:sldMkLst>
          <pc:docMk/>
          <pc:sldMk cId="385654358" sldId="258"/>
        </pc:sldMkLst>
        <pc:spChg chg="add mod">
          <ac:chgData name="Kitazawa Masakiyo" userId="2bf3742da7ad8ecb" providerId="LiveId" clId="{649D47BD-F26F-41F1-B47A-6053714D0E3B}" dt="2023-08-22T05:54:01.973" v="2538" actId="1076"/>
          <ac:spMkLst>
            <pc:docMk/>
            <pc:sldMk cId="385654358" sldId="258"/>
            <ac:spMk id="2" creationId="{7E97CDFA-E31F-436A-8497-191177E80B85}"/>
          </ac:spMkLst>
        </pc:spChg>
        <pc:spChg chg="mod">
          <ac:chgData name="Kitazawa Masakiyo" userId="2bf3742da7ad8ecb" providerId="LiveId" clId="{649D47BD-F26F-41F1-B47A-6053714D0E3B}" dt="2023-08-21T12:21:07.905" v="721" actId="1036"/>
          <ac:spMkLst>
            <pc:docMk/>
            <pc:sldMk cId="385654358" sldId="258"/>
            <ac:spMk id="4" creationId="{2F8D74B6-69B8-4E90-82B0-3B6D06CE2A60}"/>
          </ac:spMkLst>
        </pc:spChg>
        <pc:spChg chg="del">
          <ac:chgData name="Kitazawa Masakiyo" userId="2bf3742da7ad8ecb" providerId="LiveId" clId="{649D47BD-F26F-41F1-B47A-6053714D0E3B}" dt="2023-08-21T12:19:19.584" v="616" actId="478"/>
          <ac:spMkLst>
            <pc:docMk/>
            <pc:sldMk cId="385654358" sldId="258"/>
            <ac:spMk id="5" creationId="{179B8635-DB9B-46AE-A50A-51C8E3BDEE7C}"/>
          </ac:spMkLst>
        </pc:spChg>
        <pc:spChg chg="del">
          <ac:chgData name="Kitazawa Masakiyo" userId="2bf3742da7ad8ecb" providerId="LiveId" clId="{649D47BD-F26F-41F1-B47A-6053714D0E3B}" dt="2023-08-21T12:19:19.584" v="616" actId="478"/>
          <ac:spMkLst>
            <pc:docMk/>
            <pc:sldMk cId="385654358" sldId="258"/>
            <ac:spMk id="7" creationId="{733165F6-0E1A-4262-810C-C11A2D012E30}"/>
          </ac:spMkLst>
        </pc:spChg>
        <pc:spChg chg="mod">
          <ac:chgData name="Kitazawa Masakiyo" userId="2bf3742da7ad8ecb" providerId="LiveId" clId="{649D47BD-F26F-41F1-B47A-6053714D0E3B}" dt="2023-08-21T12:21:07.905" v="721" actId="1036"/>
          <ac:spMkLst>
            <pc:docMk/>
            <pc:sldMk cId="385654358" sldId="258"/>
            <ac:spMk id="9" creationId="{528F3C34-0AB3-40B0-8171-26B65995BE9D}"/>
          </ac:spMkLst>
        </pc:spChg>
        <pc:spChg chg="mod">
          <ac:chgData name="Kitazawa Masakiyo" userId="2bf3742da7ad8ecb" providerId="LiveId" clId="{649D47BD-F26F-41F1-B47A-6053714D0E3B}" dt="2023-08-21T12:20:31.251" v="704" actId="1038"/>
          <ac:spMkLst>
            <pc:docMk/>
            <pc:sldMk cId="385654358" sldId="258"/>
            <ac:spMk id="10" creationId="{6432E3AF-8B64-43DC-B7F9-8C506F933B1B}"/>
          </ac:spMkLst>
        </pc:spChg>
        <pc:spChg chg="mod">
          <ac:chgData name="Kitazawa Masakiyo" userId="2bf3742da7ad8ecb" providerId="LiveId" clId="{649D47BD-F26F-41F1-B47A-6053714D0E3B}" dt="2023-08-21T12:20:19.550" v="695" actId="1036"/>
          <ac:spMkLst>
            <pc:docMk/>
            <pc:sldMk cId="385654358" sldId="258"/>
            <ac:spMk id="11" creationId="{25DF396B-4806-463D-9195-1A1F37F5AF00}"/>
          </ac:spMkLst>
        </pc:spChg>
        <pc:spChg chg="del">
          <ac:chgData name="Kitazawa Masakiyo" userId="2bf3742da7ad8ecb" providerId="LiveId" clId="{649D47BD-F26F-41F1-B47A-6053714D0E3B}" dt="2023-08-21T12:19:19.584" v="616" actId="478"/>
          <ac:spMkLst>
            <pc:docMk/>
            <pc:sldMk cId="385654358" sldId="258"/>
            <ac:spMk id="16" creationId="{906C226E-C713-473A-ABE8-CC09DE00314D}"/>
          </ac:spMkLst>
        </pc:spChg>
        <pc:spChg chg="del">
          <ac:chgData name="Kitazawa Masakiyo" userId="2bf3742da7ad8ecb" providerId="LiveId" clId="{649D47BD-F26F-41F1-B47A-6053714D0E3B}" dt="2023-08-21T12:19:19.584" v="616" actId="478"/>
          <ac:spMkLst>
            <pc:docMk/>
            <pc:sldMk cId="385654358" sldId="258"/>
            <ac:spMk id="17" creationId="{075C49E7-7B25-4C89-9E9E-20299FBBD5B6}"/>
          </ac:spMkLst>
        </pc:spChg>
        <pc:spChg chg="mod">
          <ac:chgData name="Kitazawa Masakiyo" userId="2bf3742da7ad8ecb" providerId="LiveId" clId="{649D47BD-F26F-41F1-B47A-6053714D0E3B}" dt="2023-08-21T12:21:14.260" v="722" actId="14100"/>
          <ac:spMkLst>
            <pc:docMk/>
            <pc:sldMk cId="385654358" sldId="258"/>
            <ac:spMk id="18" creationId="{0A58AF44-31F2-4A5C-A728-9AFE9AD80543}"/>
          </ac:spMkLst>
        </pc:spChg>
        <pc:spChg chg="mod">
          <ac:chgData name="Kitazawa Masakiyo" userId="2bf3742da7ad8ecb" providerId="LiveId" clId="{649D47BD-F26F-41F1-B47A-6053714D0E3B}" dt="2023-08-21T12:20:19.550" v="695" actId="1036"/>
          <ac:spMkLst>
            <pc:docMk/>
            <pc:sldMk cId="385654358" sldId="258"/>
            <ac:spMk id="22" creationId="{8F6633ED-AD86-464A-9BB4-64391E8531EC}"/>
          </ac:spMkLst>
        </pc:spChg>
        <pc:spChg chg="add mod">
          <ac:chgData name="Kitazawa Masakiyo" userId="2bf3742da7ad8ecb" providerId="LiveId" clId="{649D47BD-F26F-41F1-B47A-6053714D0E3B}" dt="2023-08-21T12:21:26.609" v="727" actId="1036"/>
          <ac:spMkLst>
            <pc:docMk/>
            <pc:sldMk cId="385654358" sldId="258"/>
            <ac:spMk id="27" creationId="{2AF3F676-352B-4CC7-8862-77D070B9920B}"/>
          </ac:spMkLst>
        </pc:spChg>
        <pc:spChg chg="add mod">
          <ac:chgData name="Kitazawa Masakiyo" userId="2bf3742da7ad8ecb" providerId="LiveId" clId="{649D47BD-F26F-41F1-B47A-6053714D0E3B}" dt="2023-08-21T12:21:26.609" v="727" actId="1036"/>
          <ac:spMkLst>
            <pc:docMk/>
            <pc:sldMk cId="385654358" sldId="258"/>
            <ac:spMk id="29" creationId="{525072A9-C751-4C00-8AEE-6ED0B217991B}"/>
          </ac:spMkLst>
        </pc:spChg>
        <pc:spChg chg="add mod">
          <ac:chgData name="Kitazawa Masakiyo" userId="2bf3742da7ad8ecb" providerId="LiveId" clId="{649D47BD-F26F-41F1-B47A-6053714D0E3B}" dt="2023-08-21T12:21:26.609" v="727" actId="1036"/>
          <ac:spMkLst>
            <pc:docMk/>
            <pc:sldMk cId="385654358" sldId="258"/>
            <ac:spMk id="30" creationId="{A65B1EAA-E98F-48EB-BE8E-ABD9BED55CE1}"/>
          </ac:spMkLst>
        </pc:spChg>
        <pc:spChg chg="add mod">
          <ac:chgData name="Kitazawa Masakiyo" userId="2bf3742da7ad8ecb" providerId="LiveId" clId="{649D47BD-F26F-41F1-B47A-6053714D0E3B}" dt="2023-08-21T12:21:26.609" v="727" actId="1036"/>
          <ac:spMkLst>
            <pc:docMk/>
            <pc:sldMk cId="385654358" sldId="258"/>
            <ac:spMk id="31" creationId="{7BF9554F-EC07-41AB-8036-485CF196DB9F}"/>
          </ac:spMkLst>
        </pc:spChg>
        <pc:spChg chg="del">
          <ac:chgData name="Kitazawa Masakiyo" userId="2bf3742da7ad8ecb" providerId="LiveId" clId="{649D47BD-F26F-41F1-B47A-6053714D0E3B}" dt="2023-08-21T12:19:19.584" v="616" actId="478"/>
          <ac:spMkLst>
            <pc:docMk/>
            <pc:sldMk cId="385654358" sldId="258"/>
            <ac:spMk id="32" creationId="{0C5CD21C-C815-46F7-9544-81C1848C7516}"/>
          </ac:spMkLst>
        </pc:spChg>
        <pc:spChg chg="add mod">
          <ac:chgData name="Kitazawa Masakiyo" userId="2bf3742da7ad8ecb" providerId="LiveId" clId="{649D47BD-F26F-41F1-B47A-6053714D0E3B}" dt="2023-08-22T06:08:38.338" v="2575" actId="1076"/>
          <ac:spMkLst>
            <pc:docMk/>
            <pc:sldMk cId="385654358" sldId="258"/>
            <ac:spMk id="32" creationId="{F8AF4576-9C81-4934-9B60-360EE8805A5E}"/>
          </ac:spMkLst>
        </pc:spChg>
        <pc:spChg chg="del">
          <ac:chgData name="Kitazawa Masakiyo" userId="2bf3742da7ad8ecb" providerId="LiveId" clId="{649D47BD-F26F-41F1-B47A-6053714D0E3B}" dt="2023-08-21T12:19:19.584" v="616" actId="478"/>
          <ac:spMkLst>
            <pc:docMk/>
            <pc:sldMk cId="385654358" sldId="258"/>
            <ac:spMk id="34" creationId="{FA842C9E-7307-470E-8258-775640FE74EC}"/>
          </ac:spMkLst>
        </pc:spChg>
        <pc:spChg chg="add mod">
          <ac:chgData name="Kitazawa Masakiyo" userId="2bf3742da7ad8ecb" providerId="LiveId" clId="{649D47BD-F26F-41F1-B47A-6053714D0E3B}" dt="2023-08-21T12:21:26.609" v="727" actId="1036"/>
          <ac:spMkLst>
            <pc:docMk/>
            <pc:sldMk cId="385654358" sldId="258"/>
            <ac:spMk id="35" creationId="{43A57921-B151-46BD-94E8-49E138F18B79}"/>
          </ac:spMkLst>
        </pc:spChg>
        <pc:spChg chg="add mod">
          <ac:chgData name="Kitazawa Masakiyo" userId="2bf3742da7ad8ecb" providerId="LiveId" clId="{649D47BD-F26F-41F1-B47A-6053714D0E3B}" dt="2023-08-21T12:21:26.609" v="727" actId="1036"/>
          <ac:spMkLst>
            <pc:docMk/>
            <pc:sldMk cId="385654358" sldId="258"/>
            <ac:spMk id="37" creationId="{E74BEE68-A265-4B02-BDA4-89E816B11E19}"/>
          </ac:spMkLst>
        </pc:spChg>
        <pc:spChg chg="add mod">
          <ac:chgData name="Kitazawa Masakiyo" userId="2bf3742da7ad8ecb" providerId="LiveId" clId="{649D47BD-F26F-41F1-B47A-6053714D0E3B}" dt="2023-08-21T12:20:12.052" v="692" actId="1035"/>
          <ac:spMkLst>
            <pc:docMk/>
            <pc:sldMk cId="385654358" sldId="258"/>
            <ac:spMk id="38" creationId="{0487B8AC-8537-4869-8F5B-FD266B8F2A76}"/>
          </ac:spMkLst>
        </pc:spChg>
      </pc:sldChg>
      <pc:sldChg chg="del">
        <pc:chgData name="Kitazawa Masakiyo" userId="2bf3742da7ad8ecb" providerId="LiveId" clId="{649D47BD-F26F-41F1-B47A-6053714D0E3B}" dt="2023-08-21T12:22:51.596" v="733" actId="2696"/>
        <pc:sldMkLst>
          <pc:docMk/>
          <pc:sldMk cId="311899704" sldId="259"/>
        </pc:sldMkLst>
      </pc:sldChg>
      <pc:sldChg chg="del">
        <pc:chgData name="Kitazawa Masakiyo" userId="2bf3742da7ad8ecb" providerId="LiveId" clId="{649D47BD-F26F-41F1-B47A-6053714D0E3B}" dt="2023-08-21T12:22:27.734" v="731" actId="2696"/>
        <pc:sldMkLst>
          <pc:docMk/>
          <pc:sldMk cId="916218865" sldId="262"/>
        </pc:sldMkLst>
      </pc:sldChg>
      <pc:sldChg chg="del">
        <pc:chgData name="Kitazawa Masakiyo" userId="2bf3742da7ad8ecb" providerId="LiveId" clId="{649D47BD-F26F-41F1-B47A-6053714D0E3B}" dt="2023-08-21T10:29:05.768" v="135" actId="2696"/>
        <pc:sldMkLst>
          <pc:docMk/>
          <pc:sldMk cId="694132921" sldId="263"/>
        </pc:sldMkLst>
      </pc:sldChg>
      <pc:sldChg chg="del">
        <pc:chgData name="Kitazawa Masakiyo" userId="2bf3742da7ad8ecb" providerId="LiveId" clId="{649D47BD-F26F-41F1-B47A-6053714D0E3B}" dt="2023-08-21T12:07:15.239" v="503" actId="2696"/>
        <pc:sldMkLst>
          <pc:docMk/>
          <pc:sldMk cId="2598791186" sldId="265"/>
        </pc:sldMkLst>
      </pc:sldChg>
      <pc:sldChg chg="delSp mod ord delAnim">
        <pc:chgData name="Kitazawa Masakiyo" userId="2bf3742da7ad8ecb" providerId="LiveId" clId="{649D47BD-F26F-41F1-B47A-6053714D0E3B}" dt="2023-08-22T07:04:11.164" v="2580" actId="478"/>
        <pc:sldMkLst>
          <pc:docMk/>
          <pc:sldMk cId="1722852468" sldId="267"/>
        </pc:sldMkLst>
        <pc:grpChg chg="del">
          <ac:chgData name="Kitazawa Masakiyo" userId="2bf3742da7ad8ecb" providerId="LiveId" clId="{649D47BD-F26F-41F1-B47A-6053714D0E3B}" dt="2023-08-22T07:04:11.164" v="2580" actId="478"/>
          <ac:grpSpMkLst>
            <pc:docMk/>
            <pc:sldMk cId="1722852468" sldId="267"/>
            <ac:grpSpMk id="5" creationId="{AA4AED53-F663-4FA3-A59C-F51B5849ED35}"/>
          </ac:grpSpMkLst>
        </pc:grpChg>
        <pc:grpChg chg="del">
          <ac:chgData name="Kitazawa Masakiyo" userId="2bf3742da7ad8ecb" providerId="LiveId" clId="{649D47BD-F26F-41F1-B47A-6053714D0E3B}" dt="2023-08-22T07:04:08.295" v="2579" actId="478"/>
          <ac:grpSpMkLst>
            <pc:docMk/>
            <pc:sldMk cId="1722852468" sldId="267"/>
            <ac:grpSpMk id="7" creationId="{6599621C-5370-421A-BAF3-3EF4442258CF}"/>
          </ac:grpSpMkLst>
        </pc:grpChg>
        <pc:grpChg chg="del">
          <ac:chgData name="Kitazawa Masakiyo" userId="2bf3742da7ad8ecb" providerId="LiveId" clId="{649D47BD-F26F-41F1-B47A-6053714D0E3B}" dt="2023-08-22T07:04:08.295" v="2579" actId="478"/>
          <ac:grpSpMkLst>
            <pc:docMk/>
            <pc:sldMk cId="1722852468" sldId="267"/>
            <ac:grpSpMk id="11" creationId="{2A419D1A-315A-4C7E-81EC-BBDF8D14FF4E}"/>
          </ac:grpSpMkLst>
        </pc:grpChg>
        <pc:grpChg chg="del">
          <ac:chgData name="Kitazawa Masakiyo" userId="2bf3742da7ad8ecb" providerId="LiveId" clId="{649D47BD-F26F-41F1-B47A-6053714D0E3B}" dt="2023-08-22T07:04:08.295" v="2579" actId="478"/>
          <ac:grpSpMkLst>
            <pc:docMk/>
            <pc:sldMk cId="1722852468" sldId="267"/>
            <ac:grpSpMk id="14" creationId="{32FE6243-9A41-4113-AB1E-719309448E22}"/>
          </ac:grpSpMkLst>
        </pc:grpChg>
      </pc:sldChg>
      <pc:sldChg chg="modSp mod ord">
        <pc:chgData name="Kitazawa Masakiyo" userId="2bf3742da7ad8ecb" providerId="LiveId" clId="{649D47BD-F26F-41F1-B47A-6053714D0E3B}" dt="2023-08-21T12:45:53.685" v="748"/>
        <pc:sldMkLst>
          <pc:docMk/>
          <pc:sldMk cId="3165095815" sldId="268"/>
        </pc:sldMkLst>
        <pc:spChg chg="mod">
          <ac:chgData name="Kitazawa Masakiyo" userId="2bf3742da7ad8ecb" providerId="LiveId" clId="{649D47BD-F26F-41F1-B47A-6053714D0E3B}" dt="2023-08-21T12:23:25.315" v="735" actId="207"/>
          <ac:spMkLst>
            <pc:docMk/>
            <pc:sldMk cId="3165095815" sldId="268"/>
            <ac:spMk id="21" creationId="{7186D109-0B9C-4B3B-964F-5DEA3A1AD39E}"/>
          </ac:spMkLst>
        </pc:spChg>
      </pc:sldChg>
      <pc:sldChg chg="del">
        <pc:chgData name="Kitazawa Masakiyo" userId="2bf3742da7ad8ecb" providerId="LiveId" clId="{649D47BD-F26F-41F1-B47A-6053714D0E3B}" dt="2023-08-21T10:29:42.287" v="137" actId="2696"/>
        <pc:sldMkLst>
          <pc:docMk/>
          <pc:sldMk cId="3205948735" sldId="269"/>
        </pc:sldMkLst>
      </pc:sldChg>
      <pc:sldChg chg="addSp delSp modSp mod ord">
        <pc:chgData name="Kitazawa Masakiyo" userId="2bf3742da7ad8ecb" providerId="LiveId" clId="{649D47BD-F26F-41F1-B47A-6053714D0E3B}" dt="2023-08-21T19:58:11.982" v="2461" actId="478"/>
        <pc:sldMkLst>
          <pc:docMk/>
          <pc:sldMk cId="690961050" sldId="270"/>
        </pc:sldMkLst>
        <pc:spChg chg="mod">
          <ac:chgData name="Kitazawa Masakiyo" userId="2bf3742da7ad8ecb" providerId="LiveId" clId="{649D47BD-F26F-41F1-B47A-6053714D0E3B}" dt="2023-08-21T15:57:54.905" v="2275"/>
          <ac:spMkLst>
            <pc:docMk/>
            <pc:sldMk cId="690961050" sldId="270"/>
            <ac:spMk id="2" creationId="{200E6C84-803A-4356-9D87-41D9162D89E5}"/>
          </ac:spMkLst>
        </pc:spChg>
        <pc:spChg chg="mod">
          <ac:chgData name="Kitazawa Masakiyo" userId="2bf3742da7ad8ecb" providerId="LiveId" clId="{649D47BD-F26F-41F1-B47A-6053714D0E3B}" dt="2023-08-21T12:16:29.491" v="613" actId="1036"/>
          <ac:spMkLst>
            <pc:docMk/>
            <pc:sldMk cId="690961050" sldId="270"/>
            <ac:spMk id="4" creationId="{0C29F960-0542-4F3C-9E65-84E5F14AB842}"/>
          </ac:spMkLst>
        </pc:spChg>
        <pc:spChg chg="add del mod">
          <ac:chgData name="Kitazawa Masakiyo" userId="2bf3742da7ad8ecb" providerId="LiveId" clId="{649D47BD-F26F-41F1-B47A-6053714D0E3B}" dt="2023-08-21T12:16:19.352" v="592" actId="478"/>
          <ac:spMkLst>
            <pc:docMk/>
            <pc:sldMk cId="690961050" sldId="270"/>
            <ac:spMk id="16" creationId="{56C73A3C-40BD-4688-A846-F05A966A42F1}"/>
          </ac:spMkLst>
        </pc:spChg>
        <pc:spChg chg="add del mod">
          <ac:chgData name="Kitazawa Masakiyo" userId="2bf3742da7ad8ecb" providerId="LiveId" clId="{649D47BD-F26F-41F1-B47A-6053714D0E3B}" dt="2023-08-21T19:58:11.982" v="2461" actId="478"/>
          <ac:spMkLst>
            <pc:docMk/>
            <pc:sldMk cId="690961050" sldId="270"/>
            <ac:spMk id="19" creationId="{0452F70A-CDA7-4A35-9CF4-3492F192B5B5}"/>
          </ac:spMkLst>
        </pc:spChg>
        <pc:spChg chg="add del mod">
          <ac:chgData name="Kitazawa Masakiyo" userId="2bf3742da7ad8ecb" providerId="LiveId" clId="{649D47BD-F26F-41F1-B47A-6053714D0E3B}" dt="2023-08-21T19:58:11.982" v="2461" actId="478"/>
          <ac:spMkLst>
            <pc:docMk/>
            <pc:sldMk cId="690961050" sldId="270"/>
            <ac:spMk id="21" creationId="{EC59B5FA-9B9D-45E8-9192-1940909D2F03}"/>
          </ac:spMkLst>
        </pc:spChg>
        <pc:spChg chg="add del mod ord">
          <ac:chgData name="Kitazawa Masakiyo" userId="2bf3742da7ad8ecb" providerId="LiveId" clId="{649D47BD-F26F-41F1-B47A-6053714D0E3B}" dt="2023-08-21T19:58:11.982" v="2461" actId="478"/>
          <ac:spMkLst>
            <pc:docMk/>
            <pc:sldMk cId="690961050" sldId="270"/>
            <ac:spMk id="22" creationId="{BF620BD2-9E02-4983-A8B0-8D185AAD97AA}"/>
          </ac:spMkLst>
        </pc:spChg>
        <pc:grpChg chg="mod">
          <ac:chgData name="Kitazawa Masakiyo" userId="2bf3742da7ad8ecb" providerId="LiveId" clId="{649D47BD-F26F-41F1-B47A-6053714D0E3B}" dt="2023-08-21T12:16:29.491" v="613" actId="1036"/>
          <ac:grpSpMkLst>
            <pc:docMk/>
            <pc:sldMk cId="690961050" sldId="270"/>
            <ac:grpSpMk id="5" creationId="{2A62A706-D9ED-40AC-BAB1-3A512DA317E7}"/>
          </ac:grpSpMkLst>
        </pc:grpChg>
        <pc:grpChg chg="mod">
          <ac:chgData name="Kitazawa Masakiyo" userId="2bf3742da7ad8ecb" providerId="LiveId" clId="{649D47BD-F26F-41F1-B47A-6053714D0E3B}" dt="2023-08-21T12:16:29.491" v="613" actId="1036"/>
          <ac:grpSpMkLst>
            <pc:docMk/>
            <pc:sldMk cId="690961050" sldId="270"/>
            <ac:grpSpMk id="10" creationId="{EA59EE30-A3C2-4610-A63F-68AD9BC2C83C}"/>
          </ac:grpSpMkLst>
        </pc:grpChg>
        <pc:picChg chg="mod">
          <ac:chgData name="Kitazawa Masakiyo" userId="2bf3742da7ad8ecb" providerId="LiveId" clId="{649D47BD-F26F-41F1-B47A-6053714D0E3B}" dt="2023-08-21T12:16:29.491" v="613" actId="1036"/>
          <ac:picMkLst>
            <pc:docMk/>
            <pc:sldMk cId="690961050" sldId="270"/>
            <ac:picMk id="3" creationId="{0141B4AD-8C23-4E51-810E-B20BA7AE2698}"/>
          </ac:picMkLst>
        </pc:picChg>
        <pc:picChg chg="mod">
          <ac:chgData name="Kitazawa Masakiyo" userId="2bf3742da7ad8ecb" providerId="LiveId" clId="{649D47BD-F26F-41F1-B47A-6053714D0E3B}" dt="2023-08-21T19:55:36.225" v="2442" actId="1035"/>
          <ac:picMkLst>
            <pc:docMk/>
            <pc:sldMk cId="690961050" sldId="270"/>
            <ac:picMk id="17" creationId="{227FC2AB-2178-4862-AC72-017A4A3EF173}"/>
          </ac:picMkLst>
        </pc:picChg>
        <pc:picChg chg="add del mod modCrop">
          <ac:chgData name="Kitazawa Masakiyo" userId="2bf3742da7ad8ecb" providerId="LiveId" clId="{649D47BD-F26F-41F1-B47A-6053714D0E3B}" dt="2023-08-21T15:58:35.806" v="2280" actId="478"/>
          <ac:picMkLst>
            <pc:docMk/>
            <pc:sldMk cId="690961050" sldId="270"/>
            <ac:picMk id="18" creationId="{4086A62D-6025-4563-9DB3-C0AA080A0675}"/>
          </ac:picMkLst>
        </pc:picChg>
        <pc:picChg chg="add del mod">
          <ac:chgData name="Kitazawa Masakiyo" userId="2bf3742da7ad8ecb" providerId="LiveId" clId="{649D47BD-F26F-41F1-B47A-6053714D0E3B}" dt="2023-08-21T19:58:11.982" v="2461" actId="478"/>
          <ac:picMkLst>
            <pc:docMk/>
            <pc:sldMk cId="690961050" sldId="270"/>
            <ac:picMk id="20" creationId="{43364AA9-2CAB-4391-B073-EBE790A21FBA}"/>
          </ac:picMkLst>
        </pc:picChg>
      </pc:sldChg>
      <pc:sldChg chg="del">
        <pc:chgData name="Kitazawa Masakiyo" userId="2bf3742da7ad8ecb" providerId="LiveId" clId="{649D47BD-F26F-41F1-B47A-6053714D0E3B}" dt="2023-08-21T12:22:51.596" v="733" actId="2696"/>
        <pc:sldMkLst>
          <pc:docMk/>
          <pc:sldMk cId="716558427" sldId="272"/>
        </pc:sldMkLst>
      </pc:sldChg>
      <pc:sldChg chg="del">
        <pc:chgData name="Kitazawa Masakiyo" userId="2bf3742da7ad8ecb" providerId="LiveId" clId="{649D47BD-F26F-41F1-B47A-6053714D0E3B}" dt="2023-08-21T12:22:51.596" v="733" actId="2696"/>
        <pc:sldMkLst>
          <pc:docMk/>
          <pc:sldMk cId="2786313082" sldId="273"/>
        </pc:sldMkLst>
      </pc:sldChg>
      <pc:sldChg chg="del">
        <pc:chgData name="Kitazawa Masakiyo" userId="2bf3742da7ad8ecb" providerId="LiveId" clId="{649D47BD-F26F-41F1-B47A-6053714D0E3B}" dt="2023-08-21T12:22:51.596" v="733" actId="2696"/>
        <pc:sldMkLst>
          <pc:docMk/>
          <pc:sldMk cId="3510115822" sldId="274"/>
        </pc:sldMkLst>
      </pc:sldChg>
      <pc:sldChg chg="del">
        <pc:chgData name="Kitazawa Masakiyo" userId="2bf3742da7ad8ecb" providerId="LiveId" clId="{649D47BD-F26F-41F1-B47A-6053714D0E3B}" dt="2023-08-21T12:22:51.596" v="733" actId="2696"/>
        <pc:sldMkLst>
          <pc:docMk/>
          <pc:sldMk cId="4216352169" sldId="275"/>
        </pc:sldMkLst>
      </pc:sldChg>
      <pc:sldChg chg="del">
        <pc:chgData name="Kitazawa Masakiyo" userId="2bf3742da7ad8ecb" providerId="LiveId" clId="{649D47BD-F26F-41F1-B47A-6053714D0E3B}" dt="2023-08-21T10:29:53.628" v="138" actId="2696"/>
        <pc:sldMkLst>
          <pc:docMk/>
          <pc:sldMk cId="2534325680" sldId="277"/>
        </pc:sldMkLst>
      </pc:sldChg>
      <pc:sldChg chg="addSp delSp modSp mod">
        <pc:chgData name="Kitazawa Masakiyo" userId="2bf3742da7ad8ecb" providerId="LiveId" clId="{649D47BD-F26F-41F1-B47A-6053714D0E3B}" dt="2023-08-21T15:46:35.319" v="2244" actId="14100"/>
        <pc:sldMkLst>
          <pc:docMk/>
          <pc:sldMk cId="162714452" sldId="278"/>
        </pc:sldMkLst>
        <pc:spChg chg="mod">
          <ac:chgData name="Kitazawa Masakiyo" userId="2bf3742da7ad8ecb" providerId="LiveId" clId="{649D47BD-F26F-41F1-B47A-6053714D0E3B}" dt="2023-08-21T14:50:11.648" v="815" actId="20577"/>
          <ac:spMkLst>
            <pc:docMk/>
            <pc:sldMk cId="162714452" sldId="278"/>
            <ac:spMk id="3" creationId="{19BDC2C8-3439-4223-BEB2-3B4925842E6E}"/>
          </ac:spMkLst>
        </pc:spChg>
        <pc:spChg chg="mod">
          <ac:chgData name="Kitazawa Masakiyo" userId="2bf3742da7ad8ecb" providerId="LiveId" clId="{649D47BD-F26F-41F1-B47A-6053714D0E3B}" dt="2023-08-21T15:46:35.319" v="2244" actId="14100"/>
          <ac:spMkLst>
            <pc:docMk/>
            <pc:sldMk cId="162714452" sldId="278"/>
            <ac:spMk id="4" creationId="{8B49E6B0-E955-46EE-8785-C22BD52B84D7}"/>
          </ac:spMkLst>
        </pc:spChg>
        <pc:spChg chg="del">
          <ac:chgData name="Kitazawa Masakiyo" userId="2bf3742da7ad8ecb" providerId="LiveId" clId="{649D47BD-F26F-41F1-B47A-6053714D0E3B}" dt="2023-08-21T14:51:17.392" v="956" actId="478"/>
          <ac:spMkLst>
            <pc:docMk/>
            <pc:sldMk cId="162714452" sldId="278"/>
            <ac:spMk id="5" creationId="{6AC984CE-C625-4E05-8839-20D8889BE53E}"/>
          </ac:spMkLst>
        </pc:spChg>
        <pc:spChg chg="mod">
          <ac:chgData name="Kitazawa Masakiyo" userId="2bf3742da7ad8ecb" providerId="LiveId" clId="{649D47BD-F26F-41F1-B47A-6053714D0E3B}" dt="2023-08-21T14:58:57.367" v="1491" actId="14100"/>
          <ac:spMkLst>
            <pc:docMk/>
            <pc:sldMk cId="162714452" sldId="278"/>
            <ac:spMk id="6" creationId="{20CDA8A4-51DE-4C84-A91A-9358637D2F3D}"/>
          </ac:spMkLst>
        </pc:spChg>
        <pc:spChg chg="del">
          <ac:chgData name="Kitazawa Masakiyo" userId="2bf3742da7ad8ecb" providerId="LiveId" clId="{649D47BD-F26F-41F1-B47A-6053714D0E3B}" dt="2023-08-21T14:53:43.290" v="1110" actId="478"/>
          <ac:spMkLst>
            <pc:docMk/>
            <pc:sldMk cId="162714452" sldId="278"/>
            <ac:spMk id="9" creationId="{7088ED11-698E-40CB-A965-47E02A61E173}"/>
          </ac:spMkLst>
        </pc:spChg>
        <pc:spChg chg="del">
          <ac:chgData name="Kitazawa Masakiyo" userId="2bf3742da7ad8ecb" providerId="LiveId" clId="{649D47BD-F26F-41F1-B47A-6053714D0E3B}" dt="2023-08-21T14:53:43.290" v="1110" actId="478"/>
          <ac:spMkLst>
            <pc:docMk/>
            <pc:sldMk cId="162714452" sldId="278"/>
            <ac:spMk id="10" creationId="{D29E4BE8-737F-4439-A81E-633F50FFBB13}"/>
          </ac:spMkLst>
        </pc:spChg>
        <pc:spChg chg="del">
          <ac:chgData name="Kitazawa Masakiyo" userId="2bf3742da7ad8ecb" providerId="LiveId" clId="{649D47BD-F26F-41F1-B47A-6053714D0E3B}" dt="2023-08-21T14:53:43.290" v="1110" actId="478"/>
          <ac:spMkLst>
            <pc:docMk/>
            <pc:sldMk cId="162714452" sldId="278"/>
            <ac:spMk id="11" creationId="{05545AE4-5DD6-4247-907F-47404CC2641E}"/>
          </ac:spMkLst>
        </pc:spChg>
        <pc:spChg chg="add mod">
          <ac:chgData name="Kitazawa Masakiyo" userId="2bf3742da7ad8ecb" providerId="LiveId" clId="{649D47BD-F26F-41F1-B47A-6053714D0E3B}" dt="2023-08-21T14:58:31.391" v="1487" actId="1076"/>
          <ac:spMkLst>
            <pc:docMk/>
            <pc:sldMk cId="162714452" sldId="278"/>
            <ac:spMk id="12" creationId="{2E04C7D9-9672-42B7-A9ED-8BA69B49A6A9}"/>
          </ac:spMkLst>
        </pc:spChg>
        <pc:spChg chg="add mod">
          <ac:chgData name="Kitazawa Masakiyo" userId="2bf3742da7ad8ecb" providerId="LiveId" clId="{649D47BD-F26F-41F1-B47A-6053714D0E3B}" dt="2023-08-21T15:00:31.018" v="1493" actId="20577"/>
          <ac:spMkLst>
            <pc:docMk/>
            <pc:sldMk cId="162714452" sldId="278"/>
            <ac:spMk id="13" creationId="{128AF0E3-1E8A-4F45-A700-FA87771EF1B3}"/>
          </ac:spMkLst>
        </pc:spChg>
        <pc:spChg chg="add mod ord">
          <ac:chgData name="Kitazawa Masakiyo" userId="2bf3742da7ad8ecb" providerId="LiveId" clId="{649D47BD-F26F-41F1-B47A-6053714D0E3B}" dt="2023-08-21T14:58:53.444" v="1490" actId="14100"/>
          <ac:spMkLst>
            <pc:docMk/>
            <pc:sldMk cId="162714452" sldId="278"/>
            <ac:spMk id="14" creationId="{809245A8-D690-4FA4-B289-73CBC4B31586}"/>
          </ac:spMkLst>
        </pc:spChg>
        <pc:picChg chg="del">
          <ac:chgData name="Kitazawa Masakiyo" userId="2bf3742da7ad8ecb" providerId="LiveId" clId="{649D47BD-F26F-41F1-B47A-6053714D0E3B}" dt="2023-08-21T14:53:43.290" v="1110" actId="478"/>
          <ac:picMkLst>
            <pc:docMk/>
            <pc:sldMk cId="162714452" sldId="278"/>
            <ac:picMk id="8" creationId="{58A7B201-351B-4C49-B450-368BD669F084}"/>
          </ac:picMkLst>
        </pc:picChg>
      </pc:sldChg>
      <pc:sldChg chg="del">
        <pc:chgData name="Kitazawa Masakiyo" userId="2bf3742da7ad8ecb" providerId="LiveId" clId="{649D47BD-F26F-41F1-B47A-6053714D0E3B}" dt="2023-08-21T12:22:36.935" v="732" actId="2696"/>
        <pc:sldMkLst>
          <pc:docMk/>
          <pc:sldMk cId="2322278180" sldId="279"/>
        </pc:sldMkLst>
      </pc:sldChg>
      <pc:sldChg chg="del">
        <pc:chgData name="Kitazawa Masakiyo" userId="2bf3742da7ad8ecb" providerId="LiveId" clId="{649D47BD-F26F-41F1-B47A-6053714D0E3B}" dt="2023-08-21T12:22:51.596" v="733" actId="2696"/>
        <pc:sldMkLst>
          <pc:docMk/>
          <pc:sldMk cId="1279455045" sldId="281"/>
        </pc:sldMkLst>
      </pc:sldChg>
      <pc:sldChg chg="del">
        <pc:chgData name="Kitazawa Masakiyo" userId="2bf3742da7ad8ecb" providerId="LiveId" clId="{649D47BD-F26F-41F1-B47A-6053714D0E3B}" dt="2023-08-21T12:22:51.596" v="733" actId="2696"/>
        <pc:sldMkLst>
          <pc:docMk/>
          <pc:sldMk cId="2158617099" sldId="282"/>
        </pc:sldMkLst>
      </pc:sldChg>
      <pc:sldChg chg="del">
        <pc:chgData name="Kitazawa Masakiyo" userId="2bf3742da7ad8ecb" providerId="LiveId" clId="{649D47BD-F26F-41F1-B47A-6053714D0E3B}" dt="2023-08-21T15:03:27.483" v="1496" actId="2696"/>
        <pc:sldMkLst>
          <pc:docMk/>
          <pc:sldMk cId="3654735452" sldId="283"/>
        </pc:sldMkLst>
      </pc:sldChg>
      <pc:sldChg chg="ord">
        <pc:chgData name="Kitazawa Masakiyo" userId="2bf3742da7ad8ecb" providerId="LiveId" clId="{649D47BD-F26F-41F1-B47A-6053714D0E3B}" dt="2023-08-21T12:13:20.654" v="512"/>
        <pc:sldMkLst>
          <pc:docMk/>
          <pc:sldMk cId="3969529042" sldId="285"/>
        </pc:sldMkLst>
      </pc:sldChg>
      <pc:sldChg chg="del">
        <pc:chgData name="Kitazawa Masakiyo" userId="2bf3742da7ad8ecb" providerId="LiveId" clId="{649D47BD-F26F-41F1-B47A-6053714D0E3B}" dt="2023-08-21T10:29:53.628" v="138" actId="2696"/>
        <pc:sldMkLst>
          <pc:docMk/>
          <pc:sldMk cId="1799323101" sldId="286"/>
        </pc:sldMkLst>
      </pc:sldChg>
      <pc:sldChg chg="del">
        <pc:chgData name="Kitazawa Masakiyo" userId="2bf3742da7ad8ecb" providerId="LiveId" clId="{649D47BD-F26F-41F1-B47A-6053714D0E3B}" dt="2023-08-21T10:29:05.768" v="135" actId="2696"/>
        <pc:sldMkLst>
          <pc:docMk/>
          <pc:sldMk cId="1906604519" sldId="428"/>
        </pc:sldMkLst>
      </pc:sldChg>
      <pc:sldChg chg="del">
        <pc:chgData name="Kitazawa Masakiyo" userId="2bf3742da7ad8ecb" providerId="LiveId" clId="{649D47BD-F26F-41F1-B47A-6053714D0E3B}" dt="2023-08-21T12:22:27.734" v="731" actId="2696"/>
        <pc:sldMkLst>
          <pc:docMk/>
          <pc:sldMk cId="2705766047" sldId="429"/>
        </pc:sldMkLst>
      </pc:sldChg>
      <pc:sldChg chg="ord">
        <pc:chgData name="Kitazawa Masakiyo" userId="2bf3742da7ad8ecb" providerId="LiveId" clId="{649D47BD-F26F-41F1-B47A-6053714D0E3B}" dt="2023-08-21T12:06:52.409" v="500"/>
        <pc:sldMkLst>
          <pc:docMk/>
          <pc:sldMk cId="3840798474" sldId="430"/>
        </pc:sldMkLst>
      </pc:sldChg>
      <pc:sldChg chg="del">
        <pc:chgData name="Kitazawa Masakiyo" userId="2bf3742da7ad8ecb" providerId="LiveId" clId="{649D47BD-F26F-41F1-B47A-6053714D0E3B}" dt="2023-08-21T12:22:27.734" v="731" actId="2696"/>
        <pc:sldMkLst>
          <pc:docMk/>
          <pc:sldMk cId="4012631454" sldId="431"/>
        </pc:sldMkLst>
      </pc:sldChg>
      <pc:sldChg chg="addSp delSp modSp mod">
        <pc:chgData name="Kitazawa Masakiyo" userId="2bf3742da7ad8ecb" providerId="LiveId" clId="{649D47BD-F26F-41F1-B47A-6053714D0E3B}" dt="2023-08-22T05:54:09.716" v="2539"/>
        <pc:sldMkLst>
          <pc:docMk/>
          <pc:sldMk cId="2609623087" sldId="432"/>
        </pc:sldMkLst>
        <pc:spChg chg="del">
          <ac:chgData name="Kitazawa Masakiyo" userId="2bf3742da7ad8ecb" providerId="LiveId" clId="{649D47BD-F26F-41F1-B47A-6053714D0E3B}" dt="2023-08-21T12:21:43.575" v="728" actId="21"/>
          <ac:spMkLst>
            <pc:docMk/>
            <pc:sldMk cId="2609623087" sldId="432"/>
            <ac:spMk id="5" creationId="{179B8635-DB9B-46AE-A50A-51C8E3BDEE7C}"/>
          </ac:spMkLst>
        </pc:spChg>
        <pc:spChg chg="del">
          <ac:chgData name="Kitazawa Masakiyo" userId="2bf3742da7ad8ecb" providerId="LiveId" clId="{649D47BD-F26F-41F1-B47A-6053714D0E3B}" dt="2023-08-21T12:21:43.575" v="728" actId="21"/>
          <ac:spMkLst>
            <pc:docMk/>
            <pc:sldMk cId="2609623087" sldId="432"/>
            <ac:spMk id="7" creationId="{733165F6-0E1A-4262-810C-C11A2D012E30}"/>
          </ac:spMkLst>
        </pc:spChg>
        <pc:spChg chg="del">
          <ac:chgData name="Kitazawa Masakiyo" userId="2bf3742da7ad8ecb" providerId="LiveId" clId="{649D47BD-F26F-41F1-B47A-6053714D0E3B}" dt="2023-08-21T12:21:43.575" v="728" actId="21"/>
          <ac:spMkLst>
            <pc:docMk/>
            <pc:sldMk cId="2609623087" sldId="432"/>
            <ac:spMk id="16" creationId="{906C226E-C713-473A-ABE8-CC09DE00314D}"/>
          </ac:spMkLst>
        </pc:spChg>
        <pc:spChg chg="del">
          <ac:chgData name="Kitazawa Masakiyo" userId="2bf3742da7ad8ecb" providerId="LiveId" clId="{649D47BD-F26F-41F1-B47A-6053714D0E3B}" dt="2023-08-21T12:21:43.575" v="728" actId="21"/>
          <ac:spMkLst>
            <pc:docMk/>
            <pc:sldMk cId="2609623087" sldId="432"/>
            <ac:spMk id="17" creationId="{075C49E7-7B25-4C89-9E9E-20299FBBD5B6}"/>
          </ac:spMkLst>
        </pc:spChg>
        <pc:spChg chg="add mod">
          <ac:chgData name="Kitazawa Masakiyo" userId="2bf3742da7ad8ecb" providerId="LiveId" clId="{649D47BD-F26F-41F1-B47A-6053714D0E3B}" dt="2023-08-21T12:21:54.557" v="729"/>
          <ac:spMkLst>
            <pc:docMk/>
            <pc:sldMk cId="2609623087" sldId="432"/>
            <ac:spMk id="26" creationId="{D995F94F-0735-4D12-AD1C-567145E4797E}"/>
          </ac:spMkLst>
        </pc:spChg>
        <pc:spChg chg="add mod">
          <ac:chgData name="Kitazawa Masakiyo" userId="2bf3742da7ad8ecb" providerId="LiveId" clId="{649D47BD-F26F-41F1-B47A-6053714D0E3B}" dt="2023-08-21T12:21:54.557" v="729"/>
          <ac:spMkLst>
            <pc:docMk/>
            <pc:sldMk cId="2609623087" sldId="432"/>
            <ac:spMk id="27" creationId="{EA561E0D-E309-45A2-8176-2ED2C8A49101}"/>
          </ac:spMkLst>
        </pc:spChg>
        <pc:spChg chg="add mod">
          <ac:chgData name="Kitazawa Masakiyo" userId="2bf3742da7ad8ecb" providerId="LiveId" clId="{649D47BD-F26F-41F1-B47A-6053714D0E3B}" dt="2023-08-21T12:21:54.557" v="729"/>
          <ac:spMkLst>
            <pc:docMk/>
            <pc:sldMk cId="2609623087" sldId="432"/>
            <ac:spMk id="28" creationId="{A38EC84E-D8E8-4873-B3B4-6DCAB16EAF34}"/>
          </ac:spMkLst>
        </pc:spChg>
        <pc:spChg chg="add mod">
          <ac:chgData name="Kitazawa Masakiyo" userId="2bf3742da7ad8ecb" providerId="LiveId" clId="{649D47BD-F26F-41F1-B47A-6053714D0E3B}" dt="2023-08-21T12:21:54.557" v="729"/>
          <ac:spMkLst>
            <pc:docMk/>
            <pc:sldMk cId="2609623087" sldId="432"/>
            <ac:spMk id="30" creationId="{0161402C-E259-420D-8BF2-0C2D29D7DCEE}"/>
          </ac:spMkLst>
        </pc:spChg>
        <pc:spChg chg="del">
          <ac:chgData name="Kitazawa Masakiyo" userId="2bf3742da7ad8ecb" providerId="LiveId" clId="{649D47BD-F26F-41F1-B47A-6053714D0E3B}" dt="2023-08-21T12:21:43.575" v="728" actId="21"/>
          <ac:spMkLst>
            <pc:docMk/>
            <pc:sldMk cId="2609623087" sldId="432"/>
            <ac:spMk id="32" creationId="{0C5CD21C-C815-46F7-9544-81C1848C7516}"/>
          </ac:spMkLst>
        </pc:spChg>
        <pc:spChg chg="add mod">
          <ac:chgData name="Kitazawa Masakiyo" userId="2bf3742da7ad8ecb" providerId="LiveId" clId="{649D47BD-F26F-41F1-B47A-6053714D0E3B}" dt="2023-08-22T05:54:09.716" v="2539"/>
          <ac:spMkLst>
            <pc:docMk/>
            <pc:sldMk cId="2609623087" sldId="432"/>
            <ac:spMk id="32" creationId="{C5BBA91F-B449-49EC-BB6E-5AC536D42F0C}"/>
          </ac:spMkLst>
        </pc:spChg>
        <pc:spChg chg="del">
          <ac:chgData name="Kitazawa Masakiyo" userId="2bf3742da7ad8ecb" providerId="LiveId" clId="{649D47BD-F26F-41F1-B47A-6053714D0E3B}" dt="2023-08-21T12:21:43.575" v="728" actId="21"/>
          <ac:spMkLst>
            <pc:docMk/>
            <pc:sldMk cId="2609623087" sldId="432"/>
            <ac:spMk id="34" creationId="{FA842C9E-7307-470E-8258-775640FE74EC}"/>
          </ac:spMkLst>
        </pc:spChg>
        <pc:spChg chg="add mod">
          <ac:chgData name="Kitazawa Masakiyo" userId="2bf3742da7ad8ecb" providerId="LiveId" clId="{649D47BD-F26F-41F1-B47A-6053714D0E3B}" dt="2023-08-21T12:21:54.557" v="729"/>
          <ac:spMkLst>
            <pc:docMk/>
            <pc:sldMk cId="2609623087" sldId="432"/>
            <ac:spMk id="35" creationId="{8F114811-50C6-47DD-8935-8791E066E663}"/>
          </ac:spMkLst>
        </pc:spChg>
        <pc:spChg chg="add mod">
          <ac:chgData name="Kitazawa Masakiyo" userId="2bf3742da7ad8ecb" providerId="LiveId" clId="{649D47BD-F26F-41F1-B47A-6053714D0E3B}" dt="2023-08-21T12:21:54.557" v="729"/>
          <ac:spMkLst>
            <pc:docMk/>
            <pc:sldMk cId="2609623087" sldId="432"/>
            <ac:spMk id="37" creationId="{68A6B394-212F-4663-AD9D-F9683EE58CD1}"/>
          </ac:spMkLst>
        </pc:spChg>
        <pc:spChg chg="add mod">
          <ac:chgData name="Kitazawa Masakiyo" userId="2bf3742da7ad8ecb" providerId="LiveId" clId="{649D47BD-F26F-41F1-B47A-6053714D0E3B}" dt="2023-08-21T12:22:07.727" v="730"/>
          <ac:spMkLst>
            <pc:docMk/>
            <pc:sldMk cId="2609623087" sldId="432"/>
            <ac:spMk id="38" creationId="{5F4C3D0F-A59C-4214-A2D8-54C61D456832}"/>
          </ac:spMkLst>
        </pc:spChg>
      </pc:sldChg>
      <pc:sldChg chg="delSp modSp mod ord delAnim">
        <pc:chgData name="Kitazawa Masakiyo" userId="2bf3742da7ad8ecb" providerId="LiveId" clId="{649D47BD-F26F-41F1-B47A-6053714D0E3B}" dt="2023-08-22T05:52:13.424" v="2510" actId="478"/>
        <pc:sldMkLst>
          <pc:docMk/>
          <pc:sldMk cId="919345423" sldId="433"/>
        </pc:sldMkLst>
        <pc:spChg chg="mod">
          <ac:chgData name="Kitazawa Masakiyo" userId="2bf3742da7ad8ecb" providerId="LiveId" clId="{649D47BD-F26F-41F1-B47A-6053714D0E3B}" dt="2023-08-22T05:52:09.538" v="2509" actId="20577"/>
          <ac:spMkLst>
            <pc:docMk/>
            <pc:sldMk cId="919345423" sldId="433"/>
            <ac:spMk id="124" creationId="{193AE96E-F163-4FCA-BC33-DCD32381424B}"/>
          </ac:spMkLst>
        </pc:spChg>
        <pc:grpChg chg="del">
          <ac:chgData name="Kitazawa Masakiyo" userId="2bf3742da7ad8ecb" providerId="LiveId" clId="{649D47BD-F26F-41F1-B47A-6053714D0E3B}" dt="2023-08-22T05:52:13.424" v="2510" actId="478"/>
          <ac:grpSpMkLst>
            <pc:docMk/>
            <pc:sldMk cId="919345423" sldId="433"/>
            <ac:grpSpMk id="4" creationId="{E6FA1F18-2A70-4A74-B964-0B51F7BFFEE2}"/>
          </ac:grpSpMkLst>
        </pc:grpChg>
      </pc:sldChg>
      <pc:sldChg chg="addSp modSp mod ord">
        <pc:chgData name="Kitazawa Masakiyo" userId="2bf3742da7ad8ecb" providerId="LiveId" clId="{649D47BD-F26F-41F1-B47A-6053714D0E3B}" dt="2023-08-21T20:07:08.749" v="2472" actId="20577"/>
        <pc:sldMkLst>
          <pc:docMk/>
          <pc:sldMk cId="3705058712" sldId="434"/>
        </pc:sldMkLst>
        <pc:spChg chg="mod">
          <ac:chgData name="Kitazawa Masakiyo" userId="2bf3742da7ad8ecb" providerId="LiveId" clId="{649D47BD-F26F-41F1-B47A-6053714D0E3B}" dt="2023-08-21T20:07:08.749" v="2472" actId="20577"/>
          <ac:spMkLst>
            <pc:docMk/>
            <pc:sldMk cId="3705058712" sldId="434"/>
            <ac:spMk id="3" creationId="{F59B91BD-AD21-47F7-8168-67361478D281}"/>
          </ac:spMkLst>
        </pc:spChg>
        <pc:spChg chg="add mod">
          <ac:chgData name="Kitazawa Masakiyo" userId="2bf3742da7ad8ecb" providerId="LiveId" clId="{649D47BD-F26F-41F1-B47A-6053714D0E3B}" dt="2023-08-21T20:06:14.883" v="2465" actId="122"/>
          <ac:spMkLst>
            <pc:docMk/>
            <pc:sldMk cId="3705058712" sldId="434"/>
            <ac:spMk id="4" creationId="{895CA2AA-E09D-4861-A3EF-F6C335CE2A20}"/>
          </ac:spMkLst>
        </pc:spChg>
      </pc:sldChg>
      <pc:sldChg chg="del">
        <pc:chgData name="Kitazawa Masakiyo" userId="2bf3742da7ad8ecb" providerId="LiveId" clId="{649D47BD-F26F-41F1-B47A-6053714D0E3B}" dt="2023-08-21T15:03:27.483" v="1496" actId="2696"/>
        <pc:sldMkLst>
          <pc:docMk/>
          <pc:sldMk cId="3243573602" sldId="435"/>
        </pc:sldMkLst>
      </pc:sldChg>
      <pc:sldChg chg="addSp delSp modSp mod">
        <pc:chgData name="Kitazawa Masakiyo" userId="2bf3742da7ad8ecb" providerId="LiveId" clId="{649D47BD-F26F-41F1-B47A-6053714D0E3B}" dt="2023-08-22T06:54:17.005" v="2578" actId="20577"/>
        <pc:sldMkLst>
          <pc:docMk/>
          <pc:sldMk cId="2109628615" sldId="436"/>
        </pc:sldMkLst>
        <pc:spChg chg="del">
          <ac:chgData name="Kitazawa Masakiyo" userId="2bf3742da7ad8ecb" providerId="LiveId" clId="{649D47BD-F26F-41F1-B47A-6053714D0E3B}" dt="2023-08-22T05:46:26.071" v="2482" actId="21"/>
          <ac:spMkLst>
            <pc:docMk/>
            <pc:sldMk cId="2109628615" sldId="436"/>
            <ac:spMk id="2" creationId="{5ABE2F43-8B2C-4203-8EB8-B0C850B784D1}"/>
          </ac:spMkLst>
        </pc:spChg>
        <pc:spChg chg="mod">
          <ac:chgData name="Kitazawa Masakiyo" userId="2bf3742da7ad8ecb" providerId="LiveId" clId="{649D47BD-F26F-41F1-B47A-6053714D0E3B}" dt="2023-08-22T06:54:17.005" v="2578" actId="20577"/>
          <ac:spMkLst>
            <pc:docMk/>
            <pc:sldMk cId="2109628615" sldId="436"/>
            <ac:spMk id="3" creationId="{F59B91BD-AD21-47F7-8168-67361478D281}"/>
          </ac:spMkLst>
        </pc:spChg>
        <pc:spChg chg="add mod">
          <ac:chgData name="Kitazawa Masakiyo" userId="2bf3742da7ad8ecb" providerId="LiveId" clId="{649D47BD-F26F-41F1-B47A-6053714D0E3B}" dt="2023-08-22T05:47:21.184" v="2489" actId="1076"/>
          <ac:spMkLst>
            <pc:docMk/>
            <pc:sldMk cId="2109628615" sldId="436"/>
            <ac:spMk id="4" creationId="{E192E0DC-40F8-4BC4-8C3B-076F80AC9E45}"/>
          </ac:spMkLst>
        </pc:spChg>
        <pc:spChg chg="add mod">
          <ac:chgData name="Kitazawa Masakiyo" userId="2bf3742da7ad8ecb" providerId="LiveId" clId="{649D47BD-F26F-41F1-B47A-6053714D0E3B}" dt="2023-08-22T05:50:05.485" v="2507" actId="1076"/>
          <ac:spMkLst>
            <pc:docMk/>
            <pc:sldMk cId="2109628615" sldId="436"/>
            <ac:spMk id="7" creationId="{33134B8F-01D9-4B43-AF01-479A48987F63}"/>
          </ac:spMkLst>
        </pc:spChg>
        <pc:picChg chg="add mod ord modCrop">
          <ac:chgData name="Kitazawa Masakiyo" userId="2bf3742da7ad8ecb" providerId="LiveId" clId="{649D47BD-F26F-41F1-B47A-6053714D0E3B}" dt="2023-08-22T05:48:43.402" v="2499" actId="732"/>
          <ac:picMkLst>
            <pc:docMk/>
            <pc:sldMk cId="2109628615" sldId="436"/>
            <ac:picMk id="6" creationId="{97F4F5D4-C088-45FF-A793-D4C75CC10546}"/>
          </ac:picMkLst>
        </pc:picChg>
      </pc:sldChg>
      <pc:sldChg chg="addSp delSp modSp new mod ord modAnim">
        <pc:chgData name="Kitazawa Masakiyo" userId="2bf3742da7ad8ecb" providerId="LiveId" clId="{649D47BD-F26F-41F1-B47A-6053714D0E3B}" dt="2023-08-21T19:43:39.697" v="2336" actId="478"/>
        <pc:sldMkLst>
          <pc:docMk/>
          <pc:sldMk cId="957108789" sldId="437"/>
        </pc:sldMkLst>
        <pc:spChg chg="mod">
          <ac:chgData name="Kitazawa Masakiyo" userId="2bf3742da7ad8ecb" providerId="LiveId" clId="{649D47BD-F26F-41F1-B47A-6053714D0E3B}" dt="2023-08-21T11:55:50.219" v="174" actId="20577"/>
          <ac:spMkLst>
            <pc:docMk/>
            <pc:sldMk cId="957108789" sldId="437"/>
            <ac:spMk id="2" creationId="{0DA88288-8B17-4EA3-839F-9405E41487A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3" creationId="{3ABA3B34-DABA-4C9C-A03D-E8E15A05741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4" creationId="{7423008E-126B-4065-AF59-1292220629AE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5" creationId="{19B6CACA-C7D6-4EDC-BD27-A83C21BE16B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7" creationId="{58788404-03AA-4CC5-81C0-0201CEF6CF1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8" creationId="{AE1E2FC9-1F04-4252-9F8E-8735064F040D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9" creationId="{C968E3F5-CF2B-4BAA-BAD7-C3461876FFE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0" creationId="{5EE2C159-3798-4E4A-8E4A-7AB430F1489E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1" creationId="{859D888C-5F5B-4B26-A698-EE6985825B4F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2" creationId="{A7C515ED-A463-4FC7-A704-05CDDA08859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3" creationId="{23BDE2F0-49E3-4175-9FE9-E55323F4630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4" creationId="{B30E1964-BA80-4E4E-8E1B-00F3411DF361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5" creationId="{0DCC5985-0FA1-4E63-96E1-EECBE080B4F5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6" creationId="{B22F4487-E968-41B2-8306-7B0F31A7536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7" creationId="{133CC4A7-F8BB-47E0-AD42-74A6649651ED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8" creationId="{D41DC125-08D5-434D-9B82-FF9D845D920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9" creationId="{32DFCD28-7F9B-4FE4-BA6D-2A6755EE899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0" creationId="{4E34FD06-54F1-4B4A-BD41-C255963F0841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1" creationId="{3F2229F8-C2BE-4D0C-BA5E-2FA968DFA226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2" creationId="{CE8833C5-6BD8-4952-8B55-EF973E788A9F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3" creationId="{40EB774F-E3E2-435C-AC6C-82282988034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4" creationId="{DF369907-E572-4EA7-AF60-5CBADB97C50B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5" creationId="{CD38C4A3-7EA7-4E58-AEBF-E8CD605B5E1B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6" creationId="{5BDE9E8E-8054-439C-93C7-6FD295CE537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7" creationId="{F80E1FA0-C146-4701-9B62-8A49904ACFAF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8" creationId="{AB8FAE21-67A6-4277-BE3E-23607C82719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9" creationId="{9D79891E-CDBE-4EA1-9D07-1B4A695FCBB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30" creationId="{47BCB34E-FF89-4B2D-956E-A1B6970B79E9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31" creationId="{53D2F321-DB25-4841-989F-1C2E66A6516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32" creationId="{5D6A17FB-D221-4B00-83C8-01935BBEAAB0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33" creationId="{A4E854CC-7AC0-4FE7-A36B-1A03DD68C995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34" creationId="{4365FE6C-E46F-40AA-BE9C-9275DB2206B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35" creationId="{80DBB850-DD37-4C36-9FD8-43B219254D71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36" creationId="{C2680750-0372-432C-BA4C-2F0BEDFDEC2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37" creationId="{7AEDDC7C-8730-4027-8056-6B57977DB96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38" creationId="{9B2D5DFA-0975-43E9-A730-52D3D8DF7FE1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39" creationId="{79B89F44-E063-453A-8BE5-89A43FF6E75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40" creationId="{68B4A532-E8A3-44FE-93BD-65BF3871AFB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41" creationId="{4D892E25-F83B-4F4A-8354-5637BD91A7A5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42" creationId="{B14FF6EC-6FC6-480E-AA65-562A565953CE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43" creationId="{CCE6A804-9E36-46D4-92F5-6E4FE36BFDDF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44" creationId="{A72F519C-4713-42F3-B344-C8DA2075AC4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45" creationId="{A9249B82-384F-4D0B-9EFB-5D834C2D05A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46" creationId="{150B654C-6DCF-4215-ADB2-385EC41AE0B1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47" creationId="{A1733AA0-1DDC-4D4C-9BDC-D8EC40056E6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48" creationId="{F07226A3-FB88-4D12-B84D-17DBEDF45DC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49" creationId="{7B02484A-ACE4-48AB-9D51-B9EE8DE8214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50" creationId="{56CC1754-F548-4FB1-B199-CDFEB063318E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51" creationId="{3A0A21D6-E779-4FF8-9660-BF5B712EF37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52" creationId="{237A9737-1C40-4450-BD66-8DECF7443760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53" creationId="{D9C0AD74-0D8D-45D9-BEBC-813BF734621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54" creationId="{295D55F7-B18A-4BBC-A254-8EAB01A8F94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55" creationId="{F01280D1-867B-4A96-9E44-330F91C732D1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56" creationId="{1AE8F293-D3F9-4A7F-AA69-C361D9F9BF2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57" creationId="{38389307-6B6B-441F-8AD8-FE180900B7D6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58" creationId="{8587EB6D-A6F8-4BAD-98FD-7AA6514DA1DF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59" creationId="{DD8C5851-BD7D-4395-8F55-C1FDF5B2B8C4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60" creationId="{C4673FAE-B3E9-43E7-950C-0D1F196ACE9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61" creationId="{38F75B14-A12B-42AB-BE36-D239CDD98646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62" creationId="{FB2EF2DA-9B3C-4D3B-9469-231561A5F0D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63" creationId="{E65C40DC-3BBF-447A-AC48-8753559FBFEB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64" creationId="{B98C1498-0A19-4C48-89D7-F29F59DC79C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65" creationId="{44003383-442A-4DC5-8531-810624D7F52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66" creationId="{3F655D53-AFDF-46B5-BF27-675BBC2C36CF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67" creationId="{EC1A9D86-C848-4CE2-B9BC-F4D200AB21B9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68" creationId="{F257E9EF-2122-4DCE-9FAC-E65BFB424C7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69" creationId="{E39FD705-4F90-4AF5-9AD7-4454199821E9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70" creationId="{B8A250B7-7CE8-4912-A1E2-94A69F0B0C4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71" creationId="{C0E13F20-34BE-47E2-9B3E-91E23E284FC4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72" creationId="{F824BB6E-5E5C-4B6D-A9B3-06E561F9F77D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73" creationId="{D005D41C-D2F3-46D0-904F-F88AA17F763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74" creationId="{C0358613-7A01-4486-9084-194DE036D57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75" creationId="{5DF57D72-23A4-4A0C-824B-9E8641E28FE0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76" creationId="{5D0FF9FB-1685-404E-A3BA-3E4E2441583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77" creationId="{AF802DCD-41C3-4E5B-8D7F-0F3781A1D435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78" creationId="{1ED90728-BD7D-482D-BD68-03B6D4AB7F00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79" creationId="{3DC6A986-6973-4383-9DA5-1F40BFDC3130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80" creationId="{CDBEE92A-5CF2-4CF5-99B6-520F2C88AAD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81" creationId="{B61EDC40-F83B-4BAE-A59F-F08CD503D52D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82" creationId="{D79D6F06-0190-4672-9E7F-017C8B579A9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83" creationId="{2667A87C-B94C-4F37-AFE1-9D89118609A6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84" creationId="{6EB6C5F3-68ED-44E1-83D8-FA5DE6898DE9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85" creationId="{52C6E02F-6D78-4996-9CCD-DDF4B40ECA0B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86" creationId="{1F3571CA-CCD8-432A-9C7E-5E346D7218C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87" creationId="{5A0767CA-0C33-452B-8F12-082ECF4014D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88" creationId="{E29B6D6B-0C13-49F1-807B-CB5ACA746F8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89" creationId="{2E19AE7E-A944-48FA-AE6B-9E328134EA5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90" creationId="{78B0F3E1-AEAF-43DC-A91A-C4D7B9C928E1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91" creationId="{CD15457F-97F2-44A8-A928-D4CF816ACE0E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92" creationId="{81E65400-2EAD-428A-A16D-5A114394D59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93" creationId="{C5C9C6A3-3EBA-4D54-AE01-39B8ADC81B84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94" creationId="{728D4DF0-2E1E-4E49-B2DD-2F88E4318A3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95" creationId="{52C5EAA9-92B6-4F9C-A88E-E45AB3408A96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96" creationId="{A3890C10-E64D-4D66-B1E0-82AB6462BAF5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97" creationId="{E97EC09E-6BDB-4499-BB31-46C852F638E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98" creationId="{76FAE52D-10F1-4DF9-84B9-EE0A204829D0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99" creationId="{E54FC5E4-85ED-4DAA-8279-868CA038200B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00" creationId="{EF7D4D8B-4941-46FE-A23B-FA98DC42B50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01" creationId="{EB8FA4CC-CB91-4425-8F07-E6AF16FA06B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02" creationId="{004C22A4-4F0B-44F9-B3D4-78409E3E5B6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03" creationId="{1D6271AB-48E5-4291-9970-F60E8C014EA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04" creationId="{C269DEA1-5D8D-4A01-B40C-219D26B341A0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05" creationId="{B463455B-0E9C-4D53-B65C-3FDA4C688CF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06" creationId="{455A8DFB-CDC9-484C-8FA4-CE7CEFF4293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07" creationId="{7017A0D7-A3A5-4482-BAE1-D6CE8584490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08" creationId="{52754BAC-52CB-4232-9C16-08A36BFDEC6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09" creationId="{F516DD60-2824-4C39-B930-4ED2615210DD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10" creationId="{07BA6818-7D9F-4D39-86B1-ADE52DC7A51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11" creationId="{ADDBCEB0-CFB6-4019-BD5D-EEB5B1C9838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12" creationId="{86E8BD44-3A6F-4EDD-8092-27FD9CFF81F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13" creationId="{458DDFD6-45AC-4526-B4AC-B231791DDB0B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14" creationId="{9E9EDEDB-88D5-4EB3-9DB2-C0842545CF3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15" creationId="{C35E2CD6-37FE-4BFD-B45D-18090E22CF1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16" creationId="{AA4EF4C0-F8BF-462C-B024-EEABD9982E6D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17" creationId="{91D770A2-F5A4-4E3F-AEB1-02922CEB8086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18" creationId="{62968578-D40E-4729-87E4-14135EF0398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19" creationId="{ED276BFC-BA15-4460-A021-6E222066425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20" creationId="{9DAB3195-5A34-4A08-A50B-BFC1ED223D8E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21" creationId="{1C478A0C-3ED8-43D7-BD7C-8E6F6AD0058D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22" creationId="{ADC1B5F0-5FAC-4CBC-875B-52B6E5B342B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23" creationId="{9F967257-557B-4B1A-9215-E1A8817C7575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24" creationId="{57837BB8-7BB4-47B0-B6FF-04AC7466B436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25" creationId="{E9ADFF84-5BE7-4029-AA3C-731A717D55D4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26" creationId="{E9FB5A2A-25F7-420A-A00B-020ABFA7449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27" creationId="{6FDDE7E4-9EB6-49A8-B719-38834D2CA71E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28" creationId="{E77BD708-46DA-4718-B495-15CFA8FFE83F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29" creationId="{83D884CA-4645-44BC-8807-70AB4A4C35A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30" creationId="{9A3D64DE-6B35-4417-A226-93AA9C8D779B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31" creationId="{64F48EC8-5375-4219-9B4D-9F4A5B39EC59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32" creationId="{7684EFFD-147A-472D-BA7F-FA27146DD9FD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33" creationId="{1E5AC521-C228-4AB1-9677-75383E19719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34" creationId="{4226CEED-9A61-467A-A795-E364217249D1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35" creationId="{8AD631FA-E0EE-4651-BCFF-72F11D26269E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36" creationId="{3787000B-3CB9-4C9A-93B5-A113AB5018B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37" creationId="{39C571D2-6067-4624-BB1C-C978850EF62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38" creationId="{C58809C1-6893-45E3-94EB-D46D38F49BF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39" creationId="{DD056CE0-0416-4DAD-ABD7-E12BAE80745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40" creationId="{D6B4300C-DCE2-4E3B-BDCA-535A3CEA0E29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41" creationId="{128A3ABA-FB16-4305-9757-1C38F28FD421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42" creationId="{1C109B57-0C68-4434-A899-B064330B7984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43" creationId="{F736587A-726E-4FE5-BF1A-D7A82856214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44" creationId="{4C528012-7997-4B93-A3A7-94AA27D7029D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45" creationId="{E81036EA-E8C5-4E9E-8B0E-80AE5585D301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46" creationId="{FD535449-A50A-4619-BF80-E4F5E451B6D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47" creationId="{18F4B0BF-4310-4615-A696-0C06E803DF16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48" creationId="{102317BF-D285-420F-BB2D-D90DE30BCF4E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49" creationId="{A722E75E-A2F1-4350-8D10-4A96C0173EC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50" creationId="{4B3DCD0A-B5F8-4595-AE2D-06ED8CBB6600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51" creationId="{BB21CFD3-973F-4F94-9258-C0494980516B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52" creationId="{B004C28B-DF62-4FFD-AA8E-98A4378E45C9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53" creationId="{BA469D20-3DA6-4948-9BE3-1D1E5D2C466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54" creationId="{72F495CB-A10D-405F-A427-438BD179EFC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55" creationId="{7D89D4DF-9403-4C0D-97A7-74854AE8C88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56" creationId="{1ADEA95C-D326-413F-907B-E89CADE4081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57" creationId="{9B31F918-4A29-4913-9EAC-61FCD80E168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58" creationId="{DDB87F21-5DBB-4086-A2F3-4002D13974D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59" creationId="{E2D28BF2-83A3-42A2-9C52-4DF5440D2E20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60" creationId="{C40C5973-6936-4EE1-AE70-6DF7A6A4290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61" creationId="{C26B0D7D-D59D-465F-B7DC-288FC1D904BD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62" creationId="{E111F607-76FD-4A5C-933E-B4DE0968DDEB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63" creationId="{1311A007-54BB-4CEE-89A1-20D67573AFAB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64" creationId="{393D6928-DF67-4AEB-AB6B-5C6F265DF0D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65" creationId="{BCA64B07-B0DF-41F2-9148-EB928CA570E0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66" creationId="{A70F57AA-FE95-4EF6-B667-A68FE39ED1C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67" creationId="{C4197356-BDDF-4551-A768-9F8C9CD471BC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68" creationId="{02A0532B-CAF4-4F4C-B152-0AC12350FB6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69" creationId="{41151414-386B-41F7-9855-7CFD1C211149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70" creationId="{ED2CCE63-3CB7-4C71-BB8C-FC1B42D07CB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71" creationId="{AFE7EB70-025D-49CA-9D26-3D1DDF22683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72" creationId="{C2139485-F038-43BE-AD2F-463CC9463EF9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73" creationId="{9071883F-0B25-4384-AD74-572696342AAB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74" creationId="{F40E4BD9-825E-4393-8AE7-BB45E6C5191D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75" creationId="{D5B03D5B-80B0-4228-B0AE-91A8BA831854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76" creationId="{697D5246-65DC-42A2-A56E-CBB0134623C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77" creationId="{7CFF87F4-4A75-480B-853E-2C333BEB45C7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78" creationId="{A1352894-EF05-42BF-90D7-BEBE88585E10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79" creationId="{6243ED0F-CA20-41E8-86DC-9E3E3C7B6EB1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80" creationId="{E4801F0E-98C1-4205-B3AB-AF9BF934978E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81" creationId="{084E28C9-AD2E-42FC-B039-D5E89E4AD416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82" creationId="{82DA793E-FD0F-4881-BABE-A1F71BAEE986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83" creationId="{D8A6B458-2B14-4378-B09D-FFAC54150D60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84" creationId="{0E85056B-9EA6-43C1-95B6-60916A717509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85" creationId="{86D0230B-74A0-41D0-AFB2-4C1FC8D2680B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86" creationId="{D1F263A7-9F2F-4004-8E58-D1208B4E4A39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87" creationId="{1983EE9E-B78E-47BB-90B9-780FF5B0301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88" creationId="{F94160C9-9F95-4478-9129-3858C9FA34D3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89" creationId="{62696C1D-985F-4EE8-B9CB-16EDC8048231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90" creationId="{9586FE75-7A03-4D4E-8650-1740F6396E9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91" creationId="{812FB806-975C-4384-8C19-88FC89A92940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92" creationId="{70AF8C66-45A5-4A63-851B-EBB2EA47BD64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93" creationId="{ABDB8925-CAF1-4AE3-9ABD-744824541586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94" creationId="{7B9491D7-9359-4CA2-8201-5BEFC02F7F44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95" creationId="{E3F70B1C-6C56-48CB-8FBD-969DD440822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96" creationId="{1D698040-796F-41D5-9F08-8B3949E1814E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97" creationId="{16C5F34E-7B66-4976-B510-C957AB6EA51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98" creationId="{7E82EA5E-F4C2-4F9C-BD17-FC2F5474060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199" creationId="{385ABAF7-B6BE-4E16-B83C-1AAF75F856ED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00" creationId="{5C68F8B9-624D-43BC-9409-8EEEFE3163CF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01" creationId="{01200144-C96F-4216-A0B1-D8CF09F13735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02" creationId="{92A8B0B9-E0A0-415F-BC9B-0C7A91C0842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03" creationId="{57070CFC-35C0-429C-A75E-D933A3551019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04" creationId="{BA5B6C3E-97AF-4F45-A223-F99E03F94098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05" creationId="{1AE58436-14A8-434A-B146-D692FCB99121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06" creationId="{FE2C0669-B23D-4CA5-868F-FCF826779F12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07" creationId="{984E87A3-47C6-4615-A7CE-DCFB8A82807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08" creationId="{BEB43B91-7C25-4B96-8B93-78490DCCA6C7}"/>
          </ac:spMkLst>
        </pc:spChg>
        <pc:spChg chg="mod">
          <ac:chgData name="Kitazawa Masakiyo" userId="2bf3742da7ad8ecb" providerId="LiveId" clId="{649D47BD-F26F-41F1-B47A-6053714D0E3B}" dt="2023-08-21T11:56:21.908" v="175"/>
          <ac:spMkLst>
            <pc:docMk/>
            <pc:sldMk cId="957108789" sldId="437"/>
            <ac:spMk id="211" creationId="{9F4AE08B-878B-4DD2-B78F-284ED16CF5DA}"/>
          </ac:spMkLst>
        </pc:spChg>
        <pc:spChg chg="add del mod">
          <ac:chgData name="Kitazawa Masakiyo" userId="2bf3742da7ad8ecb" providerId="LiveId" clId="{649D47BD-F26F-41F1-B47A-6053714D0E3B}" dt="2023-08-21T11:56:55.460" v="184"/>
          <ac:spMkLst>
            <pc:docMk/>
            <pc:sldMk cId="957108789" sldId="437"/>
            <ac:spMk id="212" creationId="{E79993AC-EC8E-44A6-BA28-C77C1EDC0DAD}"/>
          </ac:spMkLst>
        </pc:spChg>
        <pc:spChg chg="mod">
          <ac:chgData name="Kitazawa Masakiyo" userId="2bf3742da7ad8ecb" providerId="LiveId" clId="{649D47BD-F26F-41F1-B47A-6053714D0E3B}" dt="2023-08-21T11:56:21.908" v="175"/>
          <ac:spMkLst>
            <pc:docMk/>
            <pc:sldMk cId="957108789" sldId="437"/>
            <ac:spMk id="214" creationId="{13112541-DC73-4FA0-910D-8A9379FAA1EB}"/>
          </ac:spMkLst>
        </pc:spChg>
        <pc:spChg chg="mod">
          <ac:chgData name="Kitazawa Masakiyo" userId="2bf3742da7ad8ecb" providerId="LiveId" clId="{649D47BD-F26F-41F1-B47A-6053714D0E3B}" dt="2023-08-21T11:56:21.908" v="175"/>
          <ac:spMkLst>
            <pc:docMk/>
            <pc:sldMk cId="957108789" sldId="437"/>
            <ac:spMk id="215" creationId="{B54F2A80-90C0-4381-A5FD-B01BA1B5A0EF}"/>
          </ac:spMkLst>
        </pc:spChg>
        <pc:spChg chg="mod">
          <ac:chgData name="Kitazawa Masakiyo" userId="2bf3742da7ad8ecb" providerId="LiveId" clId="{649D47BD-F26F-41F1-B47A-6053714D0E3B}" dt="2023-08-21T11:56:21.908" v="175"/>
          <ac:spMkLst>
            <pc:docMk/>
            <pc:sldMk cId="957108789" sldId="437"/>
            <ac:spMk id="219" creationId="{D6DDC20F-BDA2-4E15-9F30-2BFD603DDC6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20" creationId="{6616C506-6B81-4C68-A1BB-728C69680BE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21" creationId="{1D58AB46-FAA5-44E8-8527-60507A925403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22" creationId="{E72904DD-AA5A-4E37-8ACD-76D0300EA94F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23" creationId="{77C0B431-15BB-4137-8662-08922CF780D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25" creationId="{39B8B9D2-1351-4624-B1AD-143B88AD49E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26" creationId="{03174364-EF8C-4719-9F34-68EDC2D340A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27" creationId="{FE12C5B8-28D9-4A09-B522-F627CD8359A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28" creationId="{96C44A1B-BA34-4A27-A2D6-72710C761E9E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29" creationId="{F6ED530A-42CF-4901-9F7A-456CB8B1259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30" creationId="{E33D91EB-4837-4890-9FDA-FD318A0A2CC6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31" creationId="{F3A0B548-2B16-4050-9DA8-41FBEABA4BCB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32" creationId="{8BCFA9D4-D964-4EB9-AC1D-3D0EB4C6CAD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33" creationId="{8517C791-898A-4029-BC2F-160D5F980AEF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34" creationId="{9D64C4B0-BB26-4A34-A55E-F10C2214E882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35" creationId="{A08CD635-9949-4DD3-9970-A6CFAA666746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36" creationId="{B63EDD85-0684-418C-80AB-2D1D0349890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37" creationId="{44A9DBBE-EECD-498E-B542-073591C13E35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38" creationId="{AA6EB37E-E584-4770-9737-7DA44D01DF9B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39" creationId="{CBA66D69-A2EB-426D-928F-B7D5D8606FF2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40" creationId="{4387D7FF-A920-4E9A-AA8E-2B2CC2BC2828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41" creationId="{F7D04A69-60BA-4FAA-AE2C-9DD7FAC808D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42" creationId="{DB0AB445-41E3-4E4B-A5A0-80B41B2E01E2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43" creationId="{8BAD966A-E08A-46F1-A3FD-F85EB2A35A66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44" creationId="{03C4A154-83A0-413C-A1BF-F77DEB4EBCD9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45" creationId="{2B394C27-5DA3-45FC-90DE-D6A54366F62B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46" creationId="{5965BE5B-61F6-4848-9C7B-F21C153183A5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47" creationId="{B0A8239A-8366-46F4-9EC6-262AD38D2122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48" creationId="{EAE73019-935C-4C2A-A298-77F67C949AD5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49" creationId="{9F61029F-3832-437B-B50B-5AF94F74D519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50" creationId="{D451A9D9-B313-48B7-BE90-2B60ED492B4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51" creationId="{1E2F096D-F946-4CF9-9913-9029D7C5F69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52" creationId="{F188E309-F558-47E3-8938-CF7F7AA95B72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53" creationId="{698F6BCD-4BB4-4CD1-9B3D-9DCB92DB1956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54" creationId="{2A28467B-610F-4B6B-8A9A-0DD749B8B871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55" creationId="{AC679357-F7C0-4835-887B-A40CC3910496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56" creationId="{A749CC0A-181F-4B0A-8711-5A162B19D1F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57" creationId="{B3606037-6536-4196-AEFB-4ABA2D0F48D8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58" creationId="{A6640908-9848-42DA-832A-A3211C8DF68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59" creationId="{16513DD4-8089-4802-9892-157892E7B265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60" creationId="{A3E449F9-FA43-4C44-80D1-6E9125FF52EB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61" creationId="{4319C93E-56E5-41FE-977B-54BB2C570E0B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62" creationId="{31A6AAA7-1EE2-40B3-A8B0-5215B4E0C66B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63" creationId="{9ED8A7AE-773D-4AE9-A91E-65ADCACD399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64" creationId="{CCABC728-BC22-49C0-9DEB-211AE4E5D82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65" creationId="{757F95A8-A476-4E8E-90C9-5FFD55D95443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66" creationId="{21A2636F-8DDC-4791-93C0-C6178261768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67" creationId="{EDA296CD-DE6A-41AD-8F48-DB0E28D7D943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68" creationId="{F052AEBD-BC75-4F8C-8AA0-20B21FBC387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69" creationId="{1931CD29-92B8-4FC2-88C9-8C1937F3359F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70" creationId="{7DC9B513-A25F-4CDC-84F8-E194DADF44A8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71" creationId="{67588027-1D1D-47CB-9602-9904C016C03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72" creationId="{7701588E-FD2C-4AB6-81FD-B229808CCD48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73" creationId="{7CCF92FA-2185-46DA-A4B8-07DE74354E7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74" creationId="{DC77662F-6DA9-4D95-A1D7-976083E7D655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75" creationId="{2A0E0AFC-000E-4681-9236-B77643F4A105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76" creationId="{2CF7C0F4-3952-4935-B0D8-A053392263B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77" creationId="{3BE7812E-5E88-4976-9A76-F8D5374525DE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78" creationId="{30E26A06-AB31-4CAB-888E-637EB6486BDB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79" creationId="{E349B507-6F14-4C3E-95CF-DF95B2480403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80" creationId="{6069DD3A-0CC4-41FD-B2E1-AC2B0BFBBE9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81" creationId="{EB4ADC44-45B5-45D1-8CC9-13259ABDB61E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82" creationId="{F6AA6922-ACDA-4D55-8027-02BD2D4139F7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83" creationId="{FD8B12FA-1D00-475B-92AD-C4AA65DDF17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84" creationId="{586C20A5-67B0-4870-B911-D796DE94A8C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85" creationId="{97A46450-B9C8-45E7-B3DE-2AD2F73CA83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86" creationId="{BE195F8C-FC46-4221-B62E-00CC3120C9A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87" creationId="{0AB4B6A7-BE34-4CDE-AB15-F25DC97FDF3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88" creationId="{FF86DE53-A38C-4518-BCE9-240427DE63E9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89" creationId="{63AC4155-A87C-4227-AC1A-29AC6B178EBE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90" creationId="{339E2A22-39D5-49D5-A913-44FCF18C6E77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91" creationId="{51C86E9C-8026-49DA-B3D6-6ECF54F5BC39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92" creationId="{7991CC71-8537-4C67-AABD-C3CF11F0B01E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93" creationId="{EC50AC81-6490-42FD-A1A8-F4DACE31696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94" creationId="{2DA81778-9DBA-4913-81BF-D6EF90F493E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95" creationId="{7A883260-2124-4A71-99C1-C558DA0A208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96" creationId="{90061417-513A-45B6-9675-C8BE64F3B6A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97" creationId="{8268293A-80F4-44C6-83F5-B5AEF5C5E6B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98" creationId="{E1C13B62-F35B-4AA4-843A-F978DD7689F6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299" creationId="{8B077A80-E733-4CD8-A78E-E5090B5112F5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00" creationId="{4B3354E1-6DA1-445A-A4D7-D2D9C8813A0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01" creationId="{9AE72CB6-9476-495E-8551-ADDE51C9BB4B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02" creationId="{D48E8CCC-B9E6-40B0-92CC-42FD9DA780A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03" creationId="{44AAB3ED-255D-4CF3-89BE-353606C2840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04" creationId="{D9240571-98C1-4D68-A14A-4FD027B4CF56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05" creationId="{3E9B6BC6-86C6-435C-85FC-0E70A449C49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06" creationId="{BC3FD227-174E-4179-8C18-69F66CF5211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07" creationId="{92B37284-47CC-4EF2-9154-AFABDED21692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08" creationId="{D3C062FB-3988-4CCF-8CD8-51111382E536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09" creationId="{5ED82664-D7D0-4B75-99B6-787948F5155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10" creationId="{D79DF91A-4808-4E30-8110-8AB6099206B7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11" creationId="{25D0DCA5-0DEF-4ED6-B932-CD0845F5B97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12" creationId="{DD0624F1-2E8B-4465-A154-31F4A5170F1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13" creationId="{6F69EFB4-016D-422C-AD25-C96A7E15CAB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14" creationId="{217ABD75-8B06-46CA-B27D-006169FE42D1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15" creationId="{5237D039-9744-4719-89CB-09C6650FFF69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16" creationId="{12E6B726-B208-40FE-8105-F030E62E02CE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17" creationId="{CC189FA3-70DC-4E37-9C64-C5D2A40E2561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18" creationId="{4060D17E-F178-42D6-8BE2-23852A4E2B29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19" creationId="{C7BA7F30-67FE-4473-BDB9-41DDD44D22D7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20" creationId="{5672B153-020F-4980-BFF4-4B686898D033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21" creationId="{5BCB57EC-E386-49C0-ABAB-91E9F1304D35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22" creationId="{FAD8E9FE-14E2-4A45-B960-3D5619C6EEF7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23" creationId="{3F95FCF6-9D07-4088-81D3-5B5F36DAB467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24" creationId="{4BB1B2D9-6051-45B8-A626-0014BC3D121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25" creationId="{F75ADF8E-26DD-4DD5-A64F-80D171EFE16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26" creationId="{3F694177-A6E3-4DAA-8DE8-37C45FCEDE33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27" creationId="{599EE6CA-4785-472F-A68D-AECC65473E7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28" creationId="{39F94CCB-77AD-4D41-BCEC-E1988748A121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29" creationId="{21C0083A-C167-48A2-9B20-9B606B7202E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30" creationId="{6D8BF6D3-175E-4B48-8806-5B0B8C2BCEA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31" creationId="{B74FB950-5ED4-4929-98AD-8C1C585F8302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32" creationId="{BAE8059A-FCEF-4B09-B843-2E8B48BDC003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33" creationId="{4A9D2EBE-846B-4268-AED8-F88CD192F167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34" creationId="{814F47A9-8784-4562-9184-DB3CCF34A1FE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35" creationId="{AC16658E-2BCF-4332-AFB5-A59F5AD012DE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36" creationId="{DCA5B5F2-2703-4E2A-A599-32060B272799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37" creationId="{7A94C742-0BC4-46A7-9CA4-D5D1D3CE265B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38" creationId="{1B392EFE-28FA-43EC-B5FC-4650CCA628A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39" creationId="{B11D9E73-8CEE-4041-8344-58397FEFDA81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40" creationId="{40BDB4A9-7DD9-42F6-AE1B-293586CAB458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41" creationId="{CDFF7480-04FE-4D5E-BF42-40BE46FB6263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42" creationId="{88F6AD0C-FAD8-4CE9-96E8-917E792A8D38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43" creationId="{FE035443-AF27-4040-973E-130258D117F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44" creationId="{45D8DCA2-95D1-469F-8048-E6514CFF1101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45" creationId="{F2CA2F6C-90C0-4821-ABF3-660CBB726B79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46" creationId="{3023C5E9-B9DB-4D66-92B2-1CE882D5B85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47" creationId="{3A68AA66-95E0-4BEB-BCA6-08A1E06CA728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48" creationId="{BA02DA3A-40E2-4382-B6E5-37E657425378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49" creationId="{1CD6D22F-02B8-4B3D-B86E-AC08B9B5F2F5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50" creationId="{929A07C1-0C4B-4B4C-BFD7-455F59F0F5B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51" creationId="{817D0C9F-7407-436D-9461-83EE9120961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52" creationId="{B6FE0FD6-FDE9-4759-9F04-2BB5703F18D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53" creationId="{61158573-EE08-4C5E-A1CF-2615C8906FB5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54" creationId="{CA268A19-E7CD-44FA-8124-A708509D9E2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55" creationId="{B9FE7EDC-5308-4111-9144-B45FDEF243C9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56" creationId="{A6A5201E-A28C-446F-AFE7-5ED1DC79AE8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57" creationId="{93783C7D-67F6-44F5-AA1C-44D26D7B09C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58" creationId="{F9970EA5-3002-43E7-BD65-7F7B4C35111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59" creationId="{02C3ACC6-F09E-4F3F-BAD8-E263C3157E7E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60" creationId="{BB3B12B9-ED99-4E34-83C6-7FAD2216DC9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61" creationId="{A577F3D8-A0C2-47C9-A903-A35DFBF30406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62" creationId="{9A5E5BAD-B3AD-40AF-A619-19B60EF7848E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63" creationId="{8A5E9DC9-8428-44B3-B35D-13B0365A6611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64" creationId="{DABE7C68-2AAE-4300-94C8-3719AD8A545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65" creationId="{6BA6CC2C-16F7-48CB-973A-B1D5E473DBD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66" creationId="{0F64D146-0179-4CBB-87C2-7C267C939B4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67" creationId="{FB50BC39-6658-4649-9A08-CDA91B9D2FC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68" creationId="{57CEAA39-BBEF-4FDA-A8FA-059A0026DB85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69" creationId="{4DFDD80E-0D55-442D-A0E6-632A4DD51B79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70" creationId="{38E88077-544C-4486-A08F-2FC860A6B352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71" creationId="{A3EE0A53-BD06-4D8D-86E4-C16262E99996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72" creationId="{479C3BD8-2DA2-4533-A50A-6C573B2EECF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73" creationId="{C28632BA-4F0A-4BD8-8145-77901A7174A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74" creationId="{EB6272E4-D81B-41A1-8648-1ADB8DD8CBA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75" creationId="{5E35C37C-0E09-4E2B-B9C2-F4FF7CAC012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76" creationId="{5F48E501-E51A-4E77-B561-AA6CD146F39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77" creationId="{BD812A1E-4A7F-4C46-9296-B427ACB7F58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78" creationId="{DE225973-732B-45DC-B644-1B6BD7B3AFA3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79" creationId="{652A08D6-570C-4341-BB96-1446ABD479C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80" creationId="{FD7CF129-1A9B-4929-9309-3B62534AE816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81" creationId="{95FAB424-5DC0-4992-8175-8E2C29E9EFE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82" creationId="{076C2C52-8B60-492C-A898-3D69F9DEC34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83" creationId="{E0A00B6B-4132-44FE-B44D-B28A7849DA3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84" creationId="{63D2DA05-605C-4A68-8CFC-F111BF40C023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85" creationId="{C2F8ED6B-16D4-4E1C-BBD6-1B35070988CE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86" creationId="{0113C309-6663-48C9-BB1B-E592085259A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87" creationId="{D8F2550B-0DE2-4D40-9F9E-6C9C537750DF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88" creationId="{819B62BF-4F4F-4296-AFE6-88D530D920A1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89" creationId="{42B4392B-749F-4807-A286-BFE166B8367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90" creationId="{9ABD17D7-95A6-411F-84E6-0162FA851E5F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91" creationId="{761F383B-309C-430E-B4E7-5C5997134B58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92" creationId="{6FA59BA4-91DA-4DED-BB99-D7B58288511F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93" creationId="{702E1D94-FC01-40AE-9E1D-CDA477C38BC8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94" creationId="{5EB49D12-8A01-4C48-95B9-E79FD3F6C573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95" creationId="{B3788B7B-4809-4907-9D70-E386E0E4877F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96" creationId="{4B12C316-1DF2-45A3-AD1A-D47CF85E2F93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97" creationId="{0B8A609E-AC8C-4EE9-A57E-47B16463AC37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98" creationId="{38C18866-DA99-4083-B6C8-7315AD3585B7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399" creationId="{109F7A24-436F-443B-90C8-BD25ED001823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00" creationId="{BE39FC4A-8817-4CA5-89D8-125A841596B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01" creationId="{D18C0BE2-ACB2-4EE4-8E4E-4ADD8A89498D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02" creationId="{BE2D426F-271C-4A0A-9D8C-E0A54703CF91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03" creationId="{C24B6ED2-A248-4575-BC77-7F8505A5277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04" creationId="{8D845AA3-F17B-4B77-9572-45747BEBB3B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05" creationId="{DA24B01A-FF18-4034-A94D-97C51BE3B356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06" creationId="{02FA24C8-585D-4CE1-9D89-4C43BA4A719B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07" creationId="{32B7BB64-58DD-424D-BB7D-FEE78F3E06D2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08" creationId="{D3AEC4A9-D642-4E75-8D1C-B57628E98802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09" creationId="{3BCF19AF-7F5B-4656-BF9E-528DDB5A410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10" creationId="{449E52B2-6539-4515-ABB6-CFE14440132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11" creationId="{84C3719C-9355-4BCB-8919-D29B262A0A2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12" creationId="{EE5D2144-0E67-4B03-AB0F-D10D01BEC0FC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13" creationId="{7CCC7CEA-EF2A-4BB9-8C58-6F58281BDD3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14" creationId="{BEB24B35-2B3F-48D0-9C6D-0E22A7FA34A4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15" creationId="{6EE67495-EED1-447A-B579-0F2C456053F9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16" creationId="{89A80F16-0945-4C27-A004-6C70E5E25D98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17" creationId="{0DEF52A2-B9CA-450D-BC05-DEA34D1F855A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18" creationId="{892A5A49-F2CC-4C89-84E5-87AAB76EAF27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19" creationId="{6F87C804-4418-443A-B6B5-E0DEA9CCE406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20" creationId="{1BDC834B-FDBA-4E3F-99A1-F60285C3BE1F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21" creationId="{2B2CFA8B-445D-44C5-9839-26ECF7123007}"/>
          </ac:spMkLst>
        </pc:spChg>
        <pc:spChg chg="add mod">
          <ac:chgData name="Kitazawa Masakiyo" userId="2bf3742da7ad8ecb" providerId="LiveId" clId="{649D47BD-F26F-41F1-B47A-6053714D0E3B}" dt="2023-08-21T11:58:05.187" v="225" actId="1036"/>
          <ac:spMkLst>
            <pc:docMk/>
            <pc:sldMk cId="957108789" sldId="437"/>
            <ac:spMk id="422" creationId="{35FA4A60-8061-42DE-A166-792BAE65C572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23" creationId="{7DD362C7-5DE4-4773-AA21-A0AAF7810A9F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24" creationId="{2DC97729-E028-4693-8E87-78B71223F677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25" creationId="{0EBA96DA-ECF7-4EA7-9D96-6ECEC1419F00}"/>
          </ac:spMkLst>
        </pc:spChg>
        <pc:spChg chg="add 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26" creationId="{78443961-B5B0-4BE1-9E2C-75BA0BFDE440}"/>
          </ac:spMkLst>
        </pc:spChg>
        <pc:spChg chg="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29" creationId="{8A43158E-A76C-4D3C-9B9B-0F04287FB840}"/>
          </ac:spMkLst>
        </pc:spChg>
        <pc:spChg chg="add mod">
          <ac:chgData name="Kitazawa Masakiyo" userId="2bf3742da7ad8ecb" providerId="LiveId" clId="{649D47BD-F26F-41F1-B47A-6053714D0E3B}" dt="2023-08-21T11:57:53.647" v="211" actId="1036"/>
          <ac:spMkLst>
            <pc:docMk/>
            <pc:sldMk cId="957108789" sldId="437"/>
            <ac:spMk id="430" creationId="{059EDDAE-516A-4B0D-92F6-B682BE7B0A73}"/>
          </ac:spMkLst>
        </pc:spChg>
        <pc:spChg chg="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32" creationId="{842B5CD0-ECDA-4B60-A290-3D55E2311A31}"/>
          </ac:spMkLst>
        </pc:spChg>
        <pc:spChg chg="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33" creationId="{25A82D8D-CA03-4BF0-9D1C-43FE19D4FDE6}"/>
          </ac:spMkLst>
        </pc:spChg>
        <pc:spChg chg="mod">
          <ac:chgData name="Kitazawa Masakiyo" userId="2bf3742da7ad8ecb" providerId="LiveId" clId="{649D47BD-F26F-41F1-B47A-6053714D0E3B}" dt="2023-08-21T11:57:47.188" v="200" actId="1036"/>
          <ac:spMkLst>
            <pc:docMk/>
            <pc:sldMk cId="957108789" sldId="437"/>
            <ac:spMk id="437" creationId="{3C9A18E8-B34F-4C6F-A076-EFD21337FA42}"/>
          </ac:spMkLst>
        </pc:spChg>
        <pc:grpChg chg="add del mod">
          <ac:chgData name="Kitazawa Masakiyo" userId="2bf3742da7ad8ecb" providerId="LiveId" clId="{649D47BD-F26F-41F1-B47A-6053714D0E3B}" dt="2023-08-21T11:56:55.460" v="184"/>
          <ac:grpSpMkLst>
            <pc:docMk/>
            <pc:sldMk cId="957108789" sldId="437"/>
            <ac:grpSpMk id="209" creationId="{5A676718-2924-48D5-8CC9-27B7568432EF}"/>
          </ac:grpSpMkLst>
        </pc:grpChg>
        <pc:grpChg chg="add del mod">
          <ac:chgData name="Kitazawa Masakiyo" userId="2bf3742da7ad8ecb" providerId="LiveId" clId="{649D47BD-F26F-41F1-B47A-6053714D0E3B}" dt="2023-08-21T11:56:55.460" v="184"/>
          <ac:grpSpMkLst>
            <pc:docMk/>
            <pc:sldMk cId="957108789" sldId="437"/>
            <ac:grpSpMk id="213" creationId="{987B523F-4327-4A36-AB35-78946C4B080C}"/>
          </ac:grpSpMkLst>
        </pc:grpChg>
        <pc:grpChg chg="add del mod">
          <ac:chgData name="Kitazawa Masakiyo" userId="2bf3742da7ad8ecb" providerId="LiveId" clId="{649D47BD-F26F-41F1-B47A-6053714D0E3B}" dt="2023-08-21T11:56:55.460" v="184"/>
          <ac:grpSpMkLst>
            <pc:docMk/>
            <pc:sldMk cId="957108789" sldId="437"/>
            <ac:grpSpMk id="217" creationId="{8454D231-6C5C-4733-84A6-B4D3DFED429A}"/>
          </ac:grpSpMkLst>
        </pc:grpChg>
        <pc:grpChg chg="add del mod">
          <ac:chgData name="Kitazawa Masakiyo" userId="2bf3742da7ad8ecb" providerId="LiveId" clId="{649D47BD-F26F-41F1-B47A-6053714D0E3B}" dt="2023-08-21T19:43:37.482" v="2335" actId="478"/>
          <ac:grpSpMkLst>
            <pc:docMk/>
            <pc:sldMk cId="957108789" sldId="437"/>
            <ac:grpSpMk id="427" creationId="{ADD073F2-1BEC-450C-87BB-02B7F3269469}"/>
          </ac:grpSpMkLst>
        </pc:grpChg>
        <pc:grpChg chg="add mod">
          <ac:chgData name="Kitazawa Masakiyo" userId="2bf3742da7ad8ecb" providerId="LiveId" clId="{649D47BD-F26F-41F1-B47A-6053714D0E3B}" dt="2023-08-21T11:57:47.188" v="200" actId="1036"/>
          <ac:grpSpMkLst>
            <pc:docMk/>
            <pc:sldMk cId="957108789" sldId="437"/>
            <ac:grpSpMk id="431" creationId="{19D56677-E940-4CB5-BD0E-76C62F9D5930}"/>
          </ac:grpSpMkLst>
        </pc:grpChg>
        <pc:grpChg chg="add del mod">
          <ac:chgData name="Kitazawa Masakiyo" userId="2bf3742da7ad8ecb" providerId="LiveId" clId="{649D47BD-F26F-41F1-B47A-6053714D0E3B}" dt="2023-08-21T19:43:39.697" v="2336" actId="478"/>
          <ac:grpSpMkLst>
            <pc:docMk/>
            <pc:sldMk cId="957108789" sldId="437"/>
            <ac:grpSpMk id="435" creationId="{B60AD68D-451E-4CF5-9164-DC0F7C966EC5}"/>
          </ac:grpSpMkLst>
        </pc:grpChg>
        <pc:picChg chg="mod">
          <ac:chgData name="Kitazawa Masakiyo" userId="2bf3742da7ad8ecb" providerId="LiveId" clId="{649D47BD-F26F-41F1-B47A-6053714D0E3B}" dt="2023-08-21T11:56:21.908" v="175"/>
          <ac:picMkLst>
            <pc:docMk/>
            <pc:sldMk cId="957108789" sldId="437"/>
            <ac:picMk id="210" creationId="{76C66A0B-A2ED-46C9-96A0-94B32CC17E1B}"/>
          </ac:picMkLst>
        </pc:picChg>
        <pc:picChg chg="mod">
          <ac:chgData name="Kitazawa Masakiyo" userId="2bf3742da7ad8ecb" providerId="LiveId" clId="{649D47BD-F26F-41F1-B47A-6053714D0E3B}" dt="2023-08-21T11:56:21.908" v="175"/>
          <ac:picMkLst>
            <pc:docMk/>
            <pc:sldMk cId="957108789" sldId="437"/>
            <ac:picMk id="218" creationId="{0450E20D-5A6B-4D7C-A197-77579AEF8BFB}"/>
          </ac:picMkLst>
        </pc:picChg>
        <pc:picChg chg="mod">
          <ac:chgData name="Kitazawa Masakiyo" userId="2bf3742da7ad8ecb" providerId="LiveId" clId="{649D47BD-F26F-41F1-B47A-6053714D0E3B}" dt="2023-08-21T11:57:47.188" v="200" actId="1036"/>
          <ac:picMkLst>
            <pc:docMk/>
            <pc:sldMk cId="957108789" sldId="437"/>
            <ac:picMk id="428" creationId="{E7563524-AAC9-44C0-B996-9A476E06FF89}"/>
          </ac:picMkLst>
        </pc:picChg>
        <pc:picChg chg="mod">
          <ac:chgData name="Kitazawa Masakiyo" userId="2bf3742da7ad8ecb" providerId="LiveId" clId="{649D47BD-F26F-41F1-B47A-6053714D0E3B}" dt="2023-08-21T11:57:47.188" v="200" actId="1036"/>
          <ac:picMkLst>
            <pc:docMk/>
            <pc:sldMk cId="957108789" sldId="437"/>
            <ac:picMk id="436" creationId="{594F7C8E-EE35-45C9-89FF-3364A214A911}"/>
          </ac:picMkLst>
        </pc:picChg>
        <pc:cxnChg chg="add del mod">
          <ac:chgData name="Kitazawa Masakiyo" userId="2bf3742da7ad8ecb" providerId="LiveId" clId="{649D47BD-F26F-41F1-B47A-6053714D0E3B}" dt="2023-08-21T11:56:55.460" v="184"/>
          <ac:cxnSpMkLst>
            <pc:docMk/>
            <pc:sldMk cId="957108789" sldId="437"/>
            <ac:cxnSpMk id="6" creationId="{2DDFD357-A358-496B-B101-25D6B4082B3B}"/>
          </ac:cxnSpMkLst>
        </pc:cxnChg>
        <pc:cxnChg chg="add del mod">
          <ac:chgData name="Kitazawa Masakiyo" userId="2bf3742da7ad8ecb" providerId="LiveId" clId="{649D47BD-F26F-41F1-B47A-6053714D0E3B}" dt="2023-08-21T11:56:55.460" v="184"/>
          <ac:cxnSpMkLst>
            <pc:docMk/>
            <pc:sldMk cId="957108789" sldId="437"/>
            <ac:cxnSpMk id="216" creationId="{E6B863E7-43BF-4240-BB1F-3395096DAD24}"/>
          </ac:cxnSpMkLst>
        </pc:cxnChg>
        <pc:cxnChg chg="add mod">
          <ac:chgData name="Kitazawa Masakiyo" userId="2bf3742da7ad8ecb" providerId="LiveId" clId="{649D47BD-F26F-41F1-B47A-6053714D0E3B}" dt="2023-08-21T11:57:47.188" v="200" actId="1036"/>
          <ac:cxnSpMkLst>
            <pc:docMk/>
            <pc:sldMk cId="957108789" sldId="437"/>
            <ac:cxnSpMk id="224" creationId="{1BB2F7FA-602D-414C-A435-EB7CB2B1DA2C}"/>
          </ac:cxnSpMkLst>
        </pc:cxnChg>
        <pc:cxnChg chg="add mod">
          <ac:chgData name="Kitazawa Masakiyo" userId="2bf3742da7ad8ecb" providerId="LiveId" clId="{649D47BD-F26F-41F1-B47A-6053714D0E3B}" dt="2023-08-21T11:57:47.188" v="200" actId="1036"/>
          <ac:cxnSpMkLst>
            <pc:docMk/>
            <pc:sldMk cId="957108789" sldId="437"/>
            <ac:cxnSpMk id="434" creationId="{B7558A32-99A1-4192-A036-99AF537A5877}"/>
          </ac:cxnSpMkLst>
        </pc:cxnChg>
      </pc:sldChg>
      <pc:sldChg chg="new del">
        <pc:chgData name="Kitazawa Masakiyo" userId="2bf3742da7ad8ecb" providerId="LiveId" clId="{649D47BD-F26F-41F1-B47A-6053714D0E3B}" dt="2023-08-21T11:55:30.183" v="154" actId="2696"/>
        <pc:sldMkLst>
          <pc:docMk/>
          <pc:sldMk cId="2916941022" sldId="437"/>
        </pc:sldMkLst>
      </pc:sldChg>
      <pc:sldChg chg="addSp modSp new del mod modAnim">
        <pc:chgData name="Kitazawa Masakiyo" userId="2bf3742da7ad8ecb" providerId="LiveId" clId="{649D47BD-F26F-41F1-B47A-6053714D0E3B}" dt="2023-08-21T12:15:26.898" v="565" actId="2696"/>
        <pc:sldMkLst>
          <pc:docMk/>
          <pc:sldMk cId="2424577218" sldId="438"/>
        </pc:sldMkLst>
        <pc:spChg chg="mod">
          <ac:chgData name="Kitazawa Masakiyo" userId="2bf3742da7ad8ecb" providerId="LiveId" clId="{649D47BD-F26F-41F1-B47A-6053714D0E3B}" dt="2023-08-21T11:58:18.848" v="242" actId="20577"/>
          <ac:spMkLst>
            <pc:docMk/>
            <pc:sldMk cId="2424577218" sldId="438"/>
            <ac:spMk id="2" creationId="{BD8E8880-6737-4C97-A720-C75AD4B7DD5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3" creationId="{50AFFCD5-B722-47FB-993D-DD239174C10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4" creationId="{07C32CD2-68EA-46B9-A398-71C7BA0A79E7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5" creationId="{7126BD95-A7EE-4BB4-B0C8-92AE7D69212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6" creationId="{D4E435F0-2B16-49AE-AB45-E00AEEA835E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8" creationId="{9194242E-1303-412B-8185-C13E54B778C7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9" creationId="{FA0624BA-11D7-4EF8-817B-E2EB93CE331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0" creationId="{47BA8D6B-448A-470A-9BC7-45A1B72A5A5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1" creationId="{2E043A1A-67ED-4509-9165-AD6ED75EF549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2" creationId="{BF1A64DD-D0E0-499F-A889-BEFDFB6D31E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3" creationId="{B3F03535-7D68-41D4-AE43-836F2857CFD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4" creationId="{D19118B8-FAE1-4D64-9FAD-BAFE16516CE9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5" creationId="{D7443A00-4FD2-4366-B4F0-498DFEE09E1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6" creationId="{9C604686-BD42-4C20-AC36-AC5FB2A37E8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7" creationId="{4308F338-E42F-4FE9-80BB-5C800E8E6E6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8" creationId="{967FEA75-C0BA-4E1F-94DB-1F746F6ED8F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9" creationId="{F05190A1-1712-4AF5-87EC-31504559F7A3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0" creationId="{C3F8D936-4662-4821-8D37-675EE07C5F4F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1" creationId="{29B52B77-F5E2-45F2-80BB-2F4F823F4726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2" creationId="{F42D4AFF-4C48-4BD2-8600-42F15D09F8E4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3" creationId="{CF7B00CF-39BE-4404-9E94-00F0F9B7D34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4" creationId="{3C93D214-281F-4463-B4BE-82608F0EC7CA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5" creationId="{41911E9E-E590-4205-B030-EFF7DEBCAFCF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6" creationId="{49EA24A6-0313-4C5B-AAA5-80A372D27A2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7" creationId="{B16A9610-8274-4AFB-BDEE-035AB07AF4D3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8" creationId="{8EB4197F-53CC-4969-9B0A-E1002683B4B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9" creationId="{00986E6C-751C-4070-B2D8-8A76323E7E2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30" creationId="{3ED557AB-E0A3-4C6E-AB6C-B69A66250A6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31" creationId="{A91F3D22-BD7E-4F8D-BD93-435D5A84910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32" creationId="{E1D40764-BA76-4096-A180-5EA8522DBEE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33" creationId="{3DF7EA57-156A-4783-9682-80E14EB942DC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34" creationId="{6B139128-98FC-472D-BB55-17A8B5060D2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35" creationId="{A5B11D5F-6A13-44CA-A3AF-A6DAE654D64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36" creationId="{3125A61C-7F0D-4E0E-AE71-198D5DE93723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37" creationId="{39E88A2D-7E82-4100-B444-4B5E9B2F66BA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38" creationId="{0DEFECAD-49F5-40F3-B764-209EFC5CC31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39" creationId="{B4C39900-9CA5-4989-9073-C9439B36799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40" creationId="{16092037-CCA8-43BA-B820-27F7D5BD1C4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41" creationId="{06C83BC8-71EA-47A6-A1BB-1FCB79ACE9E6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42" creationId="{493BB056-B9FB-4A17-BA74-5E7DA8979CD3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43" creationId="{B82BF99A-D1D2-495E-BE91-EB0B7BEDA6CA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44" creationId="{AC705474-B4E8-4414-93CC-A7CF18103F7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45" creationId="{7F247290-3955-41C3-AAD5-A2FFC87AC84C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46" creationId="{36115C9B-B7BE-4273-B83A-873112646F4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47" creationId="{67C7879A-574E-4736-B990-BF23D6D2BFA3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48" creationId="{DF5D29AE-60AF-4994-AE58-0DC656FFA53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49" creationId="{CF2DBCCE-2671-4990-9409-84D91E6C879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50" creationId="{0DCE593F-52DB-4F9C-BFD8-5854BC40E6C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51" creationId="{9C82D25E-93B9-4D37-94BF-9C49E5A37D99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52" creationId="{0A8EED44-9368-4CCE-BF2B-D3498841218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53" creationId="{D48845CA-F786-4C09-BAB7-50E792BF21BA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54" creationId="{B2A0BB49-3685-4C28-987A-998D695C053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55" creationId="{C69827A7-418E-4DD8-BC00-0C4C7D4378EC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56" creationId="{E911C271-D2DA-4F42-A77E-C039FF7207DC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57" creationId="{55DF88FF-1346-4A1A-B34B-2275F7A4793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58" creationId="{B3CC9D27-5DE7-4354-AF09-40506ED495E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59" creationId="{36C3A3BC-CA98-4FE1-A66F-466C0E8F4017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60" creationId="{7B0E6CD4-AEAF-4A3C-9EDC-1B8DFDB6DC9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61" creationId="{77B3B569-3B31-4495-825C-82726ABB117C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62" creationId="{8ECC9826-A93B-4E77-9985-D152CD59B30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63" creationId="{781609D5-B71F-4A4F-BA27-805D9706992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64" creationId="{5FE218A1-8675-4875-B75D-A217A9216A7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65" creationId="{1920B47B-DE81-4984-B692-80587C99FE79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66" creationId="{AD0207E2-59D4-4100-8A4A-B121A63CF91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67" creationId="{40522E15-30E6-4DCC-8A1F-79CFA93F1747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68" creationId="{04EDD4CF-1403-4E9E-B26A-F4E5C3226CF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69" creationId="{A4C30273-C25E-4146-88F2-FE08BDFD46EE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70" creationId="{F3997B29-D4E9-48E2-AF06-5275CE495A46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71" creationId="{1F5246F9-65F4-41F6-B341-B82613504D13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72" creationId="{A1F5FD65-6B4F-4797-8F59-0E40A0E6FA3E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73" creationId="{1BB164CA-176D-492D-9366-755F4BA20DAA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74" creationId="{3FCAB39F-F7C4-4D60-A32C-E0EB358484B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75" creationId="{4B1A2C78-AD6D-49E2-AD3C-24CBABEC7BE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76" creationId="{0F4126E8-F655-4D93-9980-DF85509D4F4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77" creationId="{5C1A5737-5AB5-4A50-952E-5D5A32CCB144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78" creationId="{BF6BD272-DB67-4729-B4BB-4E48ADA65E1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79" creationId="{13DCCC78-36BC-43A7-8302-D11E9F773B0C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80" creationId="{6ED02366-266E-4817-8FE2-40EF879F98B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81" creationId="{611906A0-3ED1-4786-AFA8-1C5159D5DB8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82" creationId="{23AF6C82-06A5-450B-B5CE-B8DA48835E1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83" creationId="{B88895BD-90EB-4566-8ED8-03C4669EAC9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84" creationId="{6BF81E61-C918-4F44-A74A-0C07450184F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85" creationId="{5D104BA7-951D-4CFC-B8B4-9A91CD064DA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86" creationId="{3AD193F8-B3E9-4FE6-AEE8-C42C43206F7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87" creationId="{65E1E451-F10E-41D8-9D88-E60191BBBFC4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88" creationId="{F4BCF46B-F6AB-4357-A0A5-B6B5118C1FA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89" creationId="{F6012C24-F096-46B7-B180-9CC3CDC4B8A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90" creationId="{09A38824-B0EA-443D-91C4-C5C78F828463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91" creationId="{AF0DDC8C-A4D0-44FD-81F8-5F4C7EA70517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92" creationId="{CFBA5460-2E85-4B51-A761-2DB237979686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93" creationId="{261D7F66-CDDC-405D-A759-21AD810F07B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94" creationId="{EBD1C202-C2C5-4228-9FBF-EF61A6DCB60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95" creationId="{B2C3E5FB-7E0C-42B8-B529-819A2918F68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96" creationId="{D1B37F98-08C2-4E9B-A60E-C18C3B720A7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97" creationId="{8D9F323F-BCD6-4B01-AC5C-AF2522CC0E6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98" creationId="{8CB19C70-6E7C-4046-9602-08C0D6D4AFB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99" creationId="{2DAEB72C-D451-4EC2-B1A6-8A5BC6B2F9D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00" creationId="{93CEF73A-B7F9-432C-A1FE-321E905245A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01" creationId="{24C2CF9C-E5FB-480F-A3A6-A1C84738848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02" creationId="{31AA1081-702E-4AD2-8B31-F1E85C53A8F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03" creationId="{9F221E17-05EA-4738-B323-CC16DDADCD87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04" creationId="{96E816FC-09E9-460E-BD9C-4CBCEB09CF7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05" creationId="{EED4E8A5-270B-4C44-A49A-5888918348AC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06" creationId="{6AC8138E-8B04-4C02-992A-0899C058938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07" creationId="{DAB91E0A-CA1E-4B0E-A85A-A6DB491F4B79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08" creationId="{35E11144-DF63-4EFC-A971-694188568636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09" creationId="{AA600E92-F16E-4387-939A-A59F5B57FEF6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10" creationId="{6FB811C5-521E-461B-8BDB-54011F13BD2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11" creationId="{BA128A6A-0CA0-4E52-B062-94404B51619F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12" creationId="{CCF19896-59E0-4E27-9753-C727DF53EA5A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13" creationId="{AD73379C-762A-49F4-A72E-F5CEA418F18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14" creationId="{DE208DD6-07E2-4635-8D23-6329AF130E5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15" creationId="{4C92D428-B255-42C9-9FE5-3B30B4ECC62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16" creationId="{FCF53587-67C1-4A39-9F64-D7064ADDE4AF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17" creationId="{5566A40B-F83E-4867-A6B7-7A65B3A4B6B9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18" creationId="{067B7701-BAA9-4701-A9BC-DBB1AD9904AF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19" creationId="{6301A107-6913-4697-A514-8C5C4E37F26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20" creationId="{64CADE2C-6EBE-46D8-8B65-A0006F698DA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21" creationId="{01836DB8-D0A7-477C-BBD1-EC34848E8BB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22" creationId="{F49C663B-CB8D-4C43-8E18-B97430FC7B5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23" creationId="{332E8ACC-2993-488A-8F99-89AE66D039A7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24" creationId="{62A228C1-345C-44EB-AB16-A833F8BD2D1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25" creationId="{1CA46EB3-32E0-4142-BB83-5C253711E0C3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26" creationId="{983C3704-DBEC-45B8-B832-927DA0DB1D34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27" creationId="{49125B25-19D8-4815-84B2-F8D52EF7C746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28" creationId="{2B62DC34-DF34-4E87-900F-FA3819B76E1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29" creationId="{3E4E08AE-BD34-4CD8-8A8E-84418C3FDC4E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30" creationId="{972A541E-AF27-4692-A739-52D036609683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31" creationId="{EC968A29-23A7-4A61-84F8-621854BD6EE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32" creationId="{9A17A2C9-5377-4086-A49C-2BD9FD0304D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33" creationId="{660F6A73-92A6-400A-B2D8-259E0E652817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34" creationId="{0CA4EAF5-BFC3-40D7-8B72-5E39A2B0A05E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35" creationId="{8B72C8E8-8D86-42FF-B0C4-BA230CB1253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36" creationId="{94F74FAC-017C-4E33-8356-BCDE136D0AA4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37" creationId="{04D7FB60-3696-41B0-B7E2-630616EAED8E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38" creationId="{DE0FF109-93E2-4B7E-A771-3C36634B15FE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39" creationId="{291B708E-CC3C-42FC-BB33-0E75CCCF81E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40" creationId="{7970AB85-94F5-46A6-BE03-CB7E3924B7E3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41" creationId="{9E35B0A3-F3CC-48F1-BA0E-8BD53F56E8C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42" creationId="{C4F064E2-3935-4DCB-8B2E-9BE5A97B935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43" creationId="{BF662D5E-EAF6-4CD5-91A2-608216830FE3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44" creationId="{2B71F4FA-D2C8-4356-86EB-0116487F3D5E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45" creationId="{5933F084-BD3F-4194-9CB9-FCC94DFFC8BE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46" creationId="{7AEFDD59-55A2-42EA-AF5F-D56B9CDC65D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47" creationId="{67C3EA91-3843-41DE-8238-9E3640488EA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48" creationId="{CD364B92-909B-4289-8B40-6C20BC32F12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49" creationId="{335BC561-552E-4206-91D1-E284F89B559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50" creationId="{D8B29F4E-74B8-4227-9BA6-BE341CE7440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51" creationId="{616FC682-06DB-46BD-A770-AFC25EB761FF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52" creationId="{0700D7A8-5E11-44F3-8EF8-5C2CECDEE0F7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53" creationId="{FE35A461-6B03-4A3B-AC1F-CE10EB82F6DE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54" creationId="{16E5FC17-DE75-47FB-AC68-17B9BDC79ED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55" creationId="{C0EB2F72-0C84-4020-B43F-ED99C40646A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56" creationId="{B5772880-5AB5-4023-8D09-25C74FE7A16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57" creationId="{F2F15FAE-670C-4C53-A7AD-121110412D5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58" creationId="{1AB71230-0E99-4359-80C1-41A691AE89F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59" creationId="{AC707D28-48FE-4713-A4D5-81689B5DE6CC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60" creationId="{9D2C6FA5-4E74-4498-A2C9-6413D2982D44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61" creationId="{1DFC8186-E87A-4932-B6F1-BBFD39D90379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62" creationId="{0C0F895E-F681-433D-B84B-1C33496ED68F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63" creationId="{898D2B0A-A249-41DF-AD4F-227C22E29E56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64" creationId="{8259E76C-B7BD-44D5-97E7-E495530407D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65" creationId="{4044302B-1198-4825-AB00-1D7A3B8C75AF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66" creationId="{4FE973AD-389E-4721-8694-C769C9A8D47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67" creationId="{3F71C95D-A2A6-4DAB-8B5A-D2C1F5B5114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68" creationId="{6143799E-03C5-43D9-8444-64C5B76AFAA7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69" creationId="{CCF1BFD7-DD03-4704-94EE-B761FEEC6363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70" creationId="{3DDAE8FA-B896-4E99-B3DB-9F03F8473CA1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71" creationId="{1FAB199B-803F-4C74-A8E7-5F1FDF5B6386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72" creationId="{881E4F82-63AB-41CE-BBD5-ED410F02E8DE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73" creationId="{79FC7E31-6444-40D5-A240-ED0322AE43FF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74" creationId="{84E5ECC9-230C-45CC-BCC7-BBF755A5FC7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75" creationId="{BD2370D2-FF71-42B3-8590-654597C1DB44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76" creationId="{BDB01A78-0E0C-4EC0-819A-3A146071326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77" creationId="{4BC81403-CA34-4F74-AD1D-AFEE58E4FAA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78" creationId="{BFFE9723-92D4-4CAA-BF6B-04304268848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79" creationId="{3E2F5AE6-1539-4CF5-8340-5E490A435EAA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80" creationId="{55803D8D-8641-4605-8334-E555337FF333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81" creationId="{4F399505-FE4A-45C2-8D25-1D08C2DB5556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82" creationId="{63EA802F-499E-4065-A1AC-A228E7AF6216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83" creationId="{60EDA0E4-6893-41DD-91DC-EB3FA334E72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84" creationId="{E0372429-11FD-4E97-9786-3D97D9151B4D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85" creationId="{80A29942-1D02-4B56-8FFD-79F84AC5FE0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86" creationId="{86A8461F-BC98-4E5B-BFB9-F287889A00B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87" creationId="{D0B565FC-9797-4A80-A5B3-C73F1B6CC00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88" creationId="{03ABF8FD-3738-40B3-818A-DAE55775C1D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89" creationId="{02BD1894-8E38-41FB-9FC2-CCA3CC25360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90" creationId="{1668D26A-E318-40D1-8B1C-3190CF53652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91" creationId="{C210952E-BBD6-469D-B4AD-3B3E81AEB73A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92" creationId="{E28A8CDC-45DC-4182-9711-4B614381938C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93" creationId="{09EE495F-1FE8-4932-B930-7DAEB883213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94" creationId="{F50AD220-C905-425D-BDF1-9A21129CA6AC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95" creationId="{91DD8ACC-40F7-4DE3-A1E1-4CE2E235268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96" creationId="{4958BDA9-9394-4CDA-A27D-94224A8DED4E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97" creationId="{8E5DC6E9-B088-43A3-92C9-9F481D780D57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98" creationId="{64F8582D-8B00-4B18-A11C-7DDF91EC88BC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199" creationId="{75D4ACA4-212B-4538-BB83-6E8F6E252208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00" creationId="{E3C984D4-E460-45CF-AFC7-5A4C0E3900B0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01" creationId="{274BB03B-3069-4B1F-8FF2-6DD788196965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02" creationId="{CD344A12-F42F-49E3-8D21-0A652C092442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03" creationId="{78157557-AD65-4046-B135-ABAF4AE15BCB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04" creationId="{33D713BD-E87E-4C14-A22F-4E60DD59A6F9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05" creationId="{CFBE6993-3A97-4979-8B3E-F326B5B5B711}"/>
          </ac:spMkLst>
        </pc:spChg>
        <pc:spChg chg="add mod">
          <ac:chgData name="Kitazawa Masakiyo" userId="2bf3742da7ad8ecb" providerId="LiveId" clId="{649D47BD-F26F-41F1-B47A-6053714D0E3B}" dt="2023-08-21T11:59:19.103" v="270" actId="1036"/>
          <ac:spMkLst>
            <pc:docMk/>
            <pc:sldMk cId="2424577218" sldId="438"/>
            <ac:spMk id="206" creationId="{C20D2B82-CEBE-4B96-9B87-C90AA4558835}"/>
          </ac:spMkLst>
        </pc:spChg>
        <pc:spChg chg="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08" creationId="{CBF625E7-8430-4A88-AE2C-CE8351BCF578}"/>
          </ac:spMkLst>
        </pc:spChg>
        <pc:spChg chg="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09" creationId="{424DCF8A-319B-4841-BA11-8D450570FA69}"/>
          </ac:spMkLst>
        </pc:spChg>
        <pc:spChg chg="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12" creationId="{CA3AF0FB-0B33-43CF-A3D2-224BB326EC41}"/>
          </ac:spMkLst>
        </pc:spChg>
        <pc:spChg chg="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13" creationId="{63A81FB9-E6AA-4DA1-A988-920354BD7FEA}"/>
          </ac:spMkLst>
        </pc:spChg>
        <pc:spChg chg="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14" creationId="{D7D87D65-232C-43C5-B05A-6EDBBC917350}"/>
          </ac:spMkLst>
        </pc:spChg>
        <pc:spChg chg="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15" creationId="{5FB52BC4-8AC9-4A6F-BFF8-65952ED52301}"/>
          </ac:spMkLst>
        </pc:spChg>
        <pc:spChg chg="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16" creationId="{A83F7A28-2358-4CB7-B254-D2581A3710E9}"/>
          </ac:spMkLst>
        </pc:spChg>
        <pc:spChg chg="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17" creationId="{05290A2C-01BA-4A3D-B006-FA365E9A99AF}"/>
          </ac:spMkLst>
        </pc:spChg>
        <pc:spChg chg="add mod">
          <ac:chgData name="Kitazawa Masakiyo" userId="2bf3742da7ad8ecb" providerId="LiveId" clId="{649D47BD-F26F-41F1-B47A-6053714D0E3B}" dt="2023-08-21T11:59:01.314" v="256" actId="1036"/>
          <ac:spMkLst>
            <pc:docMk/>
            <pc:sldMk cId="2424577218" sldId="438"/>
            <ac:spMk id="218" creationId="{65A23435-BC69-4671-86F9-AE33AAC3B271}"/>
          </ac:spMkLst>
        </pc:spChg>
        <pc:grpChg chg="add mod">
          <ac:chgData name="Kitazawa Masakiyo" userId="2bf3742da7ad8ecb" providerId="LiveId" clId="{649D47BD-F26F-41F1-B47A-6053714D0E3B}" dt="2023-08-21T11:59:01.314" v="256" actId="1036"/>
          <ac:grpSpMkLst>
            <pc:docMk/>
            <pc:sldMk cId="2424577218" sldId="438"/>
            <ac:grpSpMk id="207" creationId="{1AF04744-EA84-43C6-B9DA-2266D97320A0}"/>
          </ac:grpSpMkLst>
        </pc:grpChg>
        <pc:grpChg chg="add mod">
          <ac:chgData name="Kitazawa Masakiyo" userId="2bf3742da7ad8ecb" providerId="LiveId" clId="{649D47BD-F26F-41F1-B47A-6053714D0E3B}" dt="2023-08-21T11:59:01.314" v="256" actId="1036"/>
          <ac:grpSpMkLst>
            <pc:docMk/>
            <pc:sldMk cId="2424577218" sldId="438"/>
            <ac:grpSpMk id="211" creationId="{FAF989D9-DD5E-4025-BA83-DFE9BDEE9C4C}"/>
          </ac:grpSpMkLst>
        </pc:grpChg>
        <pc:picChg chg="add mod">
          <ac:chgData name="Kitazawa Masakiyo" userId="2bf3742da7ad8ecb" providerId="LiveId" clId="{649D47BD-F26F-41F1-B47A-6053714D0E3B}" dt="2023-08-21T11:59:38.568" v="271" actId="14861"/>
          <ac:picMkLst>
            <pc:docMk/>
            <pc:sldMk cId="2424577218" sldId="438"/>
            <ac:picMk id="219" creationId="{2D2340BA-6781-4503-BC79-2C174024B56C}"/>
          </ac:picMkLst>
        </pc:picChg>
        <pc:cxnChg chg="add mod">
          <ac:chgData name="Kitazawa Masakiyo" userId="2bf3742da7ad8ecb" providerId="LiveId" clId="{649D47BD-F26F-41F1-B47A-6053714D0E3B}" dt="2023-08-21T11:59:01.314" v="256" actId="1036"/>
          <ac:cxnSpMkLst>
            <pc:docMk/>
            <pc:sldMk cId="2424577218" sldId="438"/>
            <ac:cxnSpMk id="7" creationId="{DEF8FC79-3B69-4FA7-8C04-304914C77FEC}"/>
          </ac:cxnSpMkLst>
        </pc:cxnChg>
        <pc:cxnChg chg="add mod">
          <ac:chgData name="Kitazawa Masakiyo" userId="2bf3742da7ad8ecb" providerId="LiveId" clId="{649D47BD-F26F-41F1-B47A-6053714D0E3B}" dt="2023-08-21T11:59:01.314" v="256" actId="1036"/>
          <ac:cxnSpMkLst>
            <pc:docMk/>
            <pc:sldMk cId="2424577218" sldId="438"/>
            <ac:cxnSpMk id="210" creationId="{FA84C02E-C545-4D02-9128-E8432B31B0CC}"/>
          </ac:cxnSpMkLst>
        </pc:cxnChg>
      </pc:sldChg>
      <pc:sldChg chg="new del ord">
        <pc:chgData name="Kitazawa Masakiyo" userId="2bf3742da7ad8ecb" providerId="LiveId" clId="{649D47BD-F26F-41F1-B47A-6053714D0E3B}" dt="2023-08-21T12:22:36.935" v="732" actId="2696"/>
        <pc:sldMkLst>
          <pc:docMk/>
          <pc:sldMk cId="3253251859" sldId="439"/>
        </pc:sldMkLst>
      </pc:sldChg>
      <pc:sldChg chg="addSp modSp add del mod">
        <pc:chgData name="Kitazawa Masakiyo" userId="2bf3742da7ad8ecb" providerId="LiveId" clId="{649D47BD-F26F-41F1-B47A-6053714D0E3B}" dt="2023-08-22T07:15:06.779" v="2618" actId="1076"/>
        <pc:sldMkLst>
          <pc:docMk/>
          <pc:sldMk cId="1561807234" sldId="1060"/>
        </pc:sldMkLst>
        <pc:spChg chg="mod">
          <ac:chgData name="Kitazawa Masakiyo" userId="2bf3742da7ad8ecb" providerId="LiveId" clId="{649D47BD-F26F-41F1-B47A-6053714D0E3B}" dt="2023-08-21T20:05:43.599" v="2462" actId="20578"/>
          <ac:spMkLst>
            <pc:docMk/>
            <pc:sldMk cId="1561807234" sldId="1060"/>
            <ac:spMk id="2" creationId="{C175D389-646D-4D6F-A036-692DC6AFC0C5}"/>
          </ac:spMkLst>
        </pc:spChg>
        <pc:spChg chg="mod">
          <ac:chgData name="Kitazawa Masakiyo" userId="2bf3742da7ad8ecb" providerId="LiveId" clId="{649D47BD-F26F-41F1-B47A-6053714D0E3B}" dt="2023-08-22T07:15:06.779" v="2618" actId="1076"/>
          <ac:spMkLst>
            <pc:docMk/>
            <pc:sldMk cId="1561807234" sldId="1060"/>
            <ac:spMk id="6" creationId="{47E43589-CDA9-47AB-863D-8AF9F49D4683}"/>
          </ac:spMkLst>
        </pc:spChg>
        <pc:spChg chg="mod">
          <ac:chgData name="Kitazawa Masakiyo" userId="2bf3742da7ad8ecb" providerId="LiveId" clId="{649D47BD-F26F-41F1-B47A-6053714D0E3B}" dt="2023-08-21T20:05:43.599" v="2462" actId="20578"/>
          <ac:spMkLst>
            <pc:docMk/>
            <pc:sldMk cId="1561807234" sldId="1060"/>
            <ac:spMk id="7" creationId="{7949424D-9F25-4B55-8EE5-66EDCBFB8BFB}"/>
          </ac:spMkLst>
        </pc:spChg>
        <pc:spChg chg="mod">
          <ac:chgData name="Kitazawa Masakiyo" userId="2bf3742da7ad8ecb" providerId="LiveId" clId="{649D47BD-F26F-41F1-B47A-6053714D0E3B}" dt="2023-08-21T20:05:43.599" v="2462" actId="20578"/>
          <ac:spMkLst>
            <pc:docMk/>
            <pc:sldMk cId="1561807234" sldId="1060"/>
            <ac:spMk id="8" creationId="{CDD1D6DE-AEA2-44FA-8B00-EA690139333C}"/>
          </ac:spMkLst>
        </pc:spChg>
        <pc:grpChg chg="mod">
          <ac:chgData name="Kitazawa Masakiyo" userId="2bf3742da7ad8ecb" providerId="LiveId" clId="{649D47BD-F26F-41F1-B47A-6053714D0E3B}" dt="2023-08-21T20:05:43.599" v="2462" actId="20578"/>
          <ac:grpSpMkLst>
            <pc:docMk/>
            <pc:sldMk cId="1561807234" sldId="1060"/>
            <ac:grpSpMk id="9" creationId="{DFA08AC2-9BA3-4D47-A62D-7829A623AB5B}"/>
          </ac:grpSpMkLst>
        </pc:grpChg>
        <pc:picChg chg="mod">
          <ac:chgData name="Kitazawa Masakiyo" userId="2bf3742da7ad8ecb" providerId="LiveId" clId="{649D47BD-F26F-41F1-B47A-6053714D0E3B}" dt="2023-08-22T07:14:56.257" v="2616" actId="1038"/>
          <ac:picMkLst>
            <pc:docMk/>
            <pc:sldMk cId="1561807234" sldId="1060"/>
            <ac:picMk id="5" creationId="{D97B1483-3EF9-4C9F-922A-756C9B91163F}"/>
          </ac:picMkLst>
        </pc:picChg>
        <pc:picChg chg="add mod">
          <ac:chgData name="Kitazawa Masakiyo" userId="2bf3742da7ad8ecb" providerId="LiveId" clId="{649D47BD-F26F-41F1-B47A-6053714D0E3B}" dt="2023-08-22T07:14:46.334" v="2605" actId="14100"/>
          <ac:picMkLst>
            <pc:docMk/>
            <pc:sldMk cId="1561807234" sldId="1060"/>
            <ac:picMk id="10" creationId="{1503B1BD-8004-4BD9-89F6-15E691C53BAE}"/>
          </ac:picMkLst>
        </pc:picChg>
      </pc:sldChg>
      <pc:sldChg chg="add del">
        <pc:chgData name="Kitazawa Masakiyo" userId="2bf3742da7ad8ecb" providerId="LiveId" clId="{649D47BD-F26F-41F1-B47A-6053714D0E3B}" dt="2023-08-21T12:11:44.277" v="510"/>
        <pc:sldMkLst>
          <pc:docMk/>
          <pc:sldMk cId="2669358292" sldId="1062"/>
        </pc:sldMkLst>
      </pc:sldChg>
      <pc:sldChg chg="add del">
        <pc:chgData name="Kitazawa Masakiyo" userId="2bf3742da7ad8ecb" providerId="LiveId" clId="{649D47BD-F26F-41F1-B47A-6053714D0E3B}" dt="2023-08-21T12:11:44.277" v="510"/>
        <pc:sldMkLst>
          <pc:docMk/>
          <pc:sldMk cId="2051420403" sldId="1063"/>
        </pc:sldMkLst>
      </pc:sldChg>
      <pc:sldChg chg="add del">
        <pc:chgData name="Kitazawa Masakiyo" userId="2bf3742da7ad8ecb" providerId="LiveId" clId="{649D47BD-F26F-41F1-B47A-6053714D0E3B}" dt="2023-08-21T12:11:44.277" v="510"/>
        <pc:sldMkLst>
          <pc:docMk/>
          <pc:sldMk cId="2652371467" sldId="1065"/>
        </pc:sldMkLst>
      </pc:sldChg>
      <pc:sldChg chg="modSp add del mod ord">
        <pc:chgData name="Kitazawa Masakiyo" userId="2bf3742da7ad8ecb" providerId="LiveId" clId="{649D47BD-F26F-41F1-B47A-6053714D0E3B}" dt="2023-08-22T07:33:23.271" v="2685" actId="6549"/>
        <pc:sldMkLst>
          <pc:docMk/>
          <pc:sldMk cId="3934834638" sldId="1066"/>
        </pc:sldMkLst>
        <pc:spChg chg="mod">
          <ac:chgData name="Kitazawa Masakiyo" userId="2bf3742da7ad8ecb" providerId="LiveId" clId="{649D47BD-F26F-41F1-B47A-6053714D0E3B}" dt="2023-08-22T07:33:23.271" v="2685" actId="6549"/>
          <ac:spMkLst>
            <pc:docMk/>
            <pc:sldMk cId="3934834638" sldId="1066"/>
            <ac:spMk id="3" creationId="{1B92F667-3556-4F59-AF8B-1E97998156E7}"/>
          </ac:spMkLst>
        </pc:spChg>
      </pc:sldChg>
      <pc:sldChg chg="add del">
        <pc:chgData name="Kitazawa Masakiyo" userId="2bf3742da7ad8ecb" providerId="LiveId" clId="{649D47BD-F26F-41F1-B47A-6053714D0E3B}" dt="2023-08-21T12:11:44.277" v="510"/>
        <pc:sldMkLst>
          <pc:docMk/>
          <pc:sldMk cId="216167197" sldId="1067"/>
        </pc:sldMkLst>
      </pc:sldChg>
      <pc:sldChg chg="add del ord">
        <pc:chgData name="Kitazawa Masakiyo" userId="2bf3742da7ad8ecb" providerId="LiveId" clId="{649D47BD-F26F-41F1-B47A-6053714D0E3B}" dt="2023-08-21T12:24:50.718" v="737"/>
        <pc:sldMkLst>
          <pc:docMk/>
          <pc:sldMk cId="974546307" sldId="1068"/>
        </pc:sldMkLst>
      </pc:sldChg>
      <pc:sldChg chg="modSp add del mod ord">
        <pc:chgData name="Kitazawa Masakiyo" userId="2bf3742da7ad8ecb" providerId="LiveId" clId="{649D47BD-F26F-41F1-B47A-6053714D0E3B}" dt="2023-08-21T12:24:50.718" v="737"/>
        <pc:sldMkLst>
          <pc:docMk/>
          <pc:sldMk cId="498410427" sldId="1069"/>
        </pc:sldMkLst>
        <pc:spChg chg="mod">
          <ac:chgData name="Kitazawa Masakiyo" userId="2bf3742da7ad8ecb" providerId="LiveId" clId="{649D47BD-F26F-41F1-B47A-6053714D0E3B}" dt="2023-08-21T12:11:44.154" v="509"/>
          <ac:spMkLst>
            <pc:docMk/>
            <pc:sldMk cId="498410427" sldId="1069"/>
            <ac:spMk id="3" creationId="{8838528F-A94A-44AB-A2EB-5036047A9B27}"/>
          </ac:spMkLst>
        </pc:spChg>
      </pc:sldChg>
      <pc:sldChg chg="add del ord">
        <pc:chgData name="Kitazawa Masakiyo" userId="2bf3742da7ad8ecb" providerId="LiveId" clId="{649D47BD-F26F-41F1-B47A-6053714D0E3B}" dt="2023-08-21T12:24:50.718" v="737"/>
        <pc:sldMkLst>
          <pc:docMk/>
          <pc:sldMk cId="540537315" sldId="1070"/>
        </pc:sldMkLst>
      </pc:sldChg>
      <pc:sldChg chg="add del ord">
        <pc:chgData name="Kitazawa Masakiyo" userId="2bf3742da7ad8ecb" providerId="LiveId" clId="{649D47BD-F26F-41F1-B47A-6053714D0E3B}" dt="2023-08-21T15:27:05.715" v="2160" actId="2696"/>
        <pc:sldMkLst>
          <pc:docMk/>
          <pc:sldMk cId="391044194" sldId="1071"/>
        </pc:sldMkLst>
      </pc:sldChg>
      <pc:sldChg chg="addSp modSp add del mod">
        <pc:chgData name="Kitazawa Masakiyo" userId="2bf3742da7ad8ecb" providerId="LiveId" clId="{649D47BD-F26F-41F1-B47A-6053714D0E3B}" dt="2023-08-21T15:10:52.627" v="1536" actId="207"/>
        <pc:sldMkLst>
          <pc:docMk/>
          <pc:sldMk cId="1053678638" sldId="1072"/>
        </pc:sldMkLst>
        <pc:spChg chg="add mod">
          <ac:chgData name="Kitazawa Masakiyo" userId="2bf3742da7ad8ecb" providerId="LiveId" clId="{649D47BD-F26F-41F1-B47A-6053714D0E3B}" dt="2023-08-21T15:10:52.627" v="1536" actId="207"/>
          <ac:spMkLst>
            <pc:docMk/>
            <pc:sldMk cId="1053678638" sldId="1072"/>
            <ac:spMk id="2" creationId="{34655ED7-BCFD-4198-A397-4C6C01F0900A}"/>
          </ac:spMkLst>
        </pc:spChg>
      </pc:sldChg>
      <pc:sldChg chg="add del ord">
        <pc:chgData name="Kitazawa Masakiyo" userId="2bf3742da7ad8ecb" providerId="LiveId" clId="{649D47BD-F26F-41F1-B47A-6053714D0E3B}" dt="2023-08-21T14:45:25.183" v="750"/>
        <pc:sldMkLst>
          <pc:docMk/>
          <pc:sldMk cId="2746520504" sldId="1074"/>
        </pc:sldMkLst>
      </pc:sldChg>
      <pc:sldChg chg="addSp modSp add del mod ord">
        <pc:chgData name="Kitazawa Masakiyo" userId="2bf3742da7ad8ecb" providerId="LiveId" clId="{649D47BD-F26F-41F1-B47A-6053714D0E3B}" dt="2023-08-22T07:39:23.212" v="2687"/>
        <pc:sldMkLst>
          <pc:docMk/>
          <pc:sldMk cId="4202805472" sldId="1075"/>
        </pc:sldMkLst>
        <pc:spChg chg="add mod">
          <ac:chgData name="Kitazawa Masakiyo" userId="2bf3742da7ad8ecb" providerId="LiveId" clId="{649D47BD-F26F-41F1-B47A-6053714D0E3B}" dt="2023-08-21T15:11:05.085" v="1537"/>
          <ac:spMkLst>
            <pc:docMk/>
            <pc:sldMk cId="4202805472" sldId="1075"/>
            <ac:spMk id="6" creationId="{D501ECEC-811D-42AF-947E-4B1A769965C5}"/>
          </ac:spMkLst>
        </pc:spChg>
        <pc:spChg chg="mod">
          <ac:chgData name="Kitazawa Masakiyo" userId="2bf3742da7ad8ecb" providerId="LiveId" clId="{649D47BD-F26F-41F1-B47A-6053714D0E3B}" dt="2023-08-21T15:11:27.154" v="1590" actId="1036"/>
          <ac:spMkLst>
            <pc:docMk/>
            <pc:sldMk cId="4202805472" sldId="1075"/>
            <ac:spMk id="8" creationId="{2BD9F56B-45BA-404D-8AE2-473D2CA03D06}"/>
          </ac:spMkLst>
        </pc:spChg>
      </pc:sldChg>
      <pc:sldChg chg="add del ord">
        <pc:chgData name="Kitazawa Masakiyo" userId="2bf3742da7ad8ecb" providerId="LiveId" clId="{649D47BD-F26F-41F1-B47A-6053714D0E3B}" dt="2023-08-22T07:39:29.609" v="2688" actId="2696"/>
        <pc:sldMkLst>
          <pc:docMk/>
          <pc:sldMk cId="326298227" sldId="1076"/>
        </pc:sldMkLst>
      </pc:sldChg>
      <pc:sldChg chg="add del">
        <pc:chgData name="Kitazawa Masakiyo" userId="2bf3742da7ad8ecb" providerId="LiveId" clId="{649D47BD-F26F-41F1-B47A-6053714D0E3B}" dt="2023-08-21T15:01:06.564" v="1495" actId="2696"/>
        <pc:sldMkLst>
          <pc:docMk/>
          <pc:sldMk cId="1569076352" sldId="1081"/>
        </pc:sldMkLst>
      </pc:sldChg>
      <pc:sldChg chg="add del">
        <pc:chgData name="Kitazawa Masakiyo" userId="2bf3742da7ad8ecb" providerId="LiveId" clId="{649D47BD-F26F-41F1-B47A-6053714D0E3B}" dt="2023-08-21T15:13:10.283" v="1664" actId="2696"/>
        <pc:sldMkLst>
          <pc:docMk/>
          <pc:sldMk cId="883434641" sldId="1084"/>
        </pc:sldMkLst>
      </pc:sldChg>
      <pc:sldChg chg="addSp delSp modSp add del mod">
        <pc:chgData name="Kitazawa Masakiyo" userId="2bf3742da7ad8ecb" providerId="LiveId" clId="{649D47BD-F26F-41F1-B47A-6053714D0E3B}" dt="2023-08-22T07:17:47.294" v="2624" actId="1035"/>
        <pc:sldMkLst>
          <pc:docMk/>
          <pc:sldMk cId="2984704669" sldId="1085"/>
        </pc:sldMkLst>
        <pc:spChg chg="mod">
          <ac:chgData name="Kitazawa Masakiyo" userId="2bf3742da7ad8ecb" providerId="LiveId" clId="{649D47BD-F26F-41F1-B47A-6053714D0E3B}" dt="2023-08-21T15:16:10.622" v="1759" actId="20577"/>
          <ac:spMkLst>
            <pc:docMk/>
            <pc:sldMk cId="2984704669" sldId="1085"/>
            <ac:spMk id="3" creationId="{6347B48B-FA78-4846-B022-5E60CF6C2B2B}"/>
          </ac:spMkLst>
        </pc:spChg>
        <pc:spChg chg="del">
          <ac:chgData name="Kitazawa Masakiyo" userId="2bf3742da7ad8ecb" providerId="LiveId" clId="{649D47BD-F26F-41F1-B47A-6053714D0E3B}" dt="2023-08-21T15:18:04.813" v="1879" actId="478"/>
          <ac:spMkLst>
            <pc:docMk/>
            <pc:sldMk cId="2984704669" sldId="1085"/>
            <ac:spMk id="5" creationId="{0998EFF0-4324-48CC-A1F6-A14A577C4417}"/>
          </ac:spMkLst>
        </pc:spChg>
        <pc:spChg chg="mod">
          <ac:chgData name="Kitazawa Masakiyo" userId="2bf3742da7ad8ecb" providerId="LiveId" clId="{649D47BD-F26F-41F1-B47A-6053714D0E3B}" dt="2023-08-21T15:16:32.183" v="1783" actId="14100"/>
          <ac:spMkLst>
            <pc:docMk/>
            <pc:sldMk cId="2984704669" sldId="1085"/>
            <ac:spMk id="12" creationId="{A6045113-7231-448C-B368-737DD6BA424F}"/>
          </ac:spMkLst>
        </pc:spChg>
        <pc:spChg chg="mod">
          <ac:chgData name="Kitazawa Masakiyo" userId="2bf3742da7ad8ecb" providerId="LiveId" clId="{649D47BD-F26F-41F1-B47A-6053714D0E3B}" dt="2023-08-21T15:16:25.759" v="1782" actId="1035"/>
          <ac:spMkLst>
            <pc:docMk/>
            <pc:sldMk cId="2984704669" sldId="1085"/>
            <ac:spMk id="13" creationId="{864C17F2-C9E1-4CCA-97B5-A6E4B4005C78}"/>
          </ac:spMkLst>
        </pc:spChg>
        <pc:spChg chg="del">
          <ac:chgData name="Kitazawa Masakiyo" userId="2bf3742da7ad8ecb" providerId="LiveId" clId="{649D47BD-F26F-41F1-B47A-6053714D0E3B}" dt="2023-08-21T15:18:24.552" v="1948" actId="478"/>
          <ac:spMkLst>
            <pc:docMk/>
            <pc:sldMk cId="2984704669" sldId="1085"/>
            <ac:spMk id="16" creationId="{3DAC7B51-954D-45F1-96F2-77508D211985}"/>
          </ac:spMkLst>
        </pc:spChg>
        <pc:spChg chg="add mod">
          <ac:chgData name="Kitazawa Masakiyo" userId="2bf3742da7ad8ecb" providerId="LiveId" clId="{649D47BD-F26F-41F1-B47A-6053714D0E3B}" dt="2023-08-21T15:17:36.150" v="1878" actId="20577"/>
          <ac:spMkLst>
            <pc:docMk/>
            <pc:sldMk cId="2984704669" sldId="1085"/>
            <ac:spMk id="37" creationId="{4C544022-7584-48EF-82AD-B3AB09235E8C}"/>
          </ac:spMkLst>
        </pc:spChg>
        <pc:spChg chg="add mod">
          <ac:chgData name="Kitazawa Masakiyo" userId="2bf3742da7ad8ecb" providerId="LiveId" clId="{649D47BD-F26F-41F1-B47A-6053714D0E3B}" dt="2023-08-21T15:22:12.338" v="2046" actId="1035"/>
          <ac:spMkLst>
            <pc:docMk/>
            <pc:sldMk cId="2984704669" sldId="1085"/>
            <ac:spMk id="39" creationId="{F08A5C2F-FE99-4206-84C5-B42B175C94E2}"/>
          </ac:spMkLst>
        </pc:spChg>
        <pc:spChg chg="add mod">
          <ac:chgData name="Kitazawa Masakiyo" userId="2bf3742da7ad8ecb" providerId="LiveId" clId="{649D47BD-F26F-41F1-B47A-6053714D0E3B}" dt="2023-08-21T15:22:12.338" v="2046" actId="1035"/>
          <ac:spMkLst>
            <pc:docMk/>
            <pc:sldMk cId="2984704669" sldId="1085"/>
            <ac:spMk id="40" creationId="{2A692A65-AC16-4861-B89B-DAF483A17656}"/>
          </ac:spMkLst>
        </pc:spChg>
        <pc:spChg chg="add mod">
          <ac:chgData name="Kitazawa Masakiyo" userId="2bf3742da7ad8ecb" providerId="LiveId" clId="{649D47BD-F26F-41F1-B47A-6053714D0E3B}" dt="2023-08-21T15:22:12.338" v="2046" actId="1035"/>
          <ac:spMkLst>
            <pc:docMk/>
            <pc:sldMk cId="2984704669" sldId="1085"/>
            <ac:spMk id="41" creationId="{8A0DC6E4-B804-4208-B94E-47CE4193DD2B}"/>
          </ac:spMkLst>
        </pc:spChg>
        <pc:spChg chg="add mod">
          <ac:chgData name="Kitazawa Masakiyo" userId="2bf3742da7ad8ecb" providerId="LiveId" clId="{649D47BD-F26F-41F1-B47A-6053714D0E3B}" dt="2023-08-22T07:17:47.294" v="2624" actId="1035"/>
          <ac:spMkLst>
            <pc:docMk/>
            <pc:sldMk cId="2984704669" sldId="1085"/>
            <ac:spMk id="42" creationId="{14933143-B2CA-4F55-B9E0-E57BF711BA3C}"/>
          </ac:spMkLst>
        </pc:spChg>
        <pc:spChg chg="add mod">
          <ac:chgData name="Kitazawa Masakiyo" userId="2bf3742da7ad8ecb" providerId="LiveId" clId="{649D47BD-F26F-41F1-B47A-6053714D0E3B}" dt="2023-08-22T07:17:46.909" v="2623" actId="1036"/>
          <ac:spMkLst>
            <pc:docMk/>
            <pc:sldMk cId="2984704669" sldId="1085"/>
            <ac:spMk id="43" creationId="{003CA8AE-42DA-443B-BA30-041F7FB516F1}"/>
          </ac:spMkLst>
        </pc:spChg>
        <pc:spChg chg="add mod">
          <ac:chgData name="Kitazawa Masakiyo" userId="2bf3742da7ad8ecb" providerId="LiveId" clId="{649D47BD-F26F-41F1-B47A-6053714D0E3B}" dt="2023-08-21T15:22:12.338" v="2046" actId="1035"/>
          <ac:spMkLst>
            <pc:docMk/>
            <pc:sldMk cId="2984704669" sldId="1085"/>
            <ac:spMk id="44" creationId="{0011E588-A15C-4F00-9472-C25443A15E62}"/>
          </ac:spMkLst>
        </pc:spChg>
        <pc:spChg chg="add mod">
          <ac:chgData name="Kitazawa Masakiyo" userId="2bf3742da7ad8ecb" providerId="LiveId" clId="{649D47BD-F26F-41F1-B47A-6053714D0E3B}" dt="2023-08-21T15:22:12.338" v="2046" actId="1035"/>
          <ac:spMkLst>
            <pc:docMk/>
            <pc:sldMk cId="2984704669" sldId="1085"/>
            <ac:spMk id="45" creationId="{02D70E41-354E-4E24-BE1B-5452F3BFF803}"/>
          </ac:spMkLst>
        </pc:spChg>
        <pc:spChg chg="add mod">
          <ac:chgData name="Kitazawa Masakiyo" userId="2bf3742da7ad8ecb" providerId="LiveId" clId="{649D47BD-F26F-41F1-B47A-6053714D0E3B}" dt="2023-08-21T15:22:12.338" v="2046" actId="1035"/>
          <ac:spMkLst>
            <pc:docMk/>
            <pc:sldMk cId="2984704669" sldId="1085"/>
            <ac:spMk id="46" creationId="{8E91A2BD-DE5A-4112-8B3E-886E6FC75ADA}"/>
          </ac:spMkLst>
        </pc:spChg>
        <pc:spChg chg="mod">
          <ac:chgData name="Kitazawa Masakiyo" userId="2bf3742da7ad8ecb" providerId="LiveId" clId="{649D47BD-F26F-41F1-B47A-6053714D0E3B}" dt="2023-08-21T15:17:05.862" v="1860" actId="14100"/>
          <ac:spMkLst>
            <pc:docMk/>
            <pc:sldMk cId="2984704669" sldId="1085"/>
            <ac:spMk id="76" creationId="{A3E748A6-DDA8-40E1-AA7C-30F126E5C0BF}"/>
          </ac:spMkLst>
        </pc:spChg>
        <pc:spChg chg="del">
          <ac:chgData name="Kitazawa Masakiyo" userId="2bf3742da7ad8ecb" providerId="LiveId" clId="{649D47BD-F26F-41F1-B47A-6053714D0E3B}" dt="2023-08-21T15:16:39.962" v="1784" actId="21"/>
          <ac:spMkLst>
            <pc:docMk/>
            <pc:sldMk cId="2984704669" sldId="1085"/>
            <ac:spMk id="77" creationId="{00383FDE-67F6-4274-AA6E-7D20F4778518}"/>
          </ac:spMkLst>
        </pc:spChg>
        <pc:picChg chg="mod">
          <ac:chgData name="Kitazawa Masakiyo" userId="2bf3742da7ad8ecb" providerId="LiveId" clId="{649D47BD-F26F-41F1-B47A-6053714D0E3B}" dt="2023-08-21T15:22:28.263" v="2053" actId="1037"/>
          <ac:picMkLst>
            <pc:docMk/>
            <pc:sldMk cId="2984704669" sldId="1085"/>
            <ac:picMk id="15" creationId="{806C5291-9B30-40B5-BF34-C0A82A3391D1}"/>
          </ac:picMkLst>
        </pc:picChg>
        <pc:picChg chg="del">
          <ac:chgData name="Kitazawa Masakiyo" userId="2bf3742da7ad8ecb" providerId="LiveId" clId="{649D47BD-F26F-41F1-B47A-6053714D0E3B}" dt="2023-08-21T15:18:24.552" v="1948" actId="478"/>
          <ac:picMkLst>
            <pc:docMk/>
            <pc:sldMk cId="2984704669" sldId="1085"/>
            <ac:picMk id="20" creationId="{3EDC1240-E7C9-4D4F-920C-EF2D65008722}"/>
          </ac:picMkLst>
        </pc:picChg>
        <pc:picChg chg="add mod modCrop">
          <ac:chgData name="Kitazawa Masakiyo" userId="2bf3742da7ad8ecb" providerId="LiveId" clId="{649D47BD-F26F-41F1-B47A-6053714D0E3B}" dt="2023-08-21T15:22:12.338" v="2046" actId="1035"/>
          <ac:picMkLst>
            <pc:docMk/>
            <pc:sldMk cId="2984704669" sldId="1085"/>
            <ac:picMk id="38" creationId="{2D17616D-6A11-45CB-9E6D-28E8E2955754}"/>
          </ac:picMkLst>
        </pc:picChg>
      </pc:sldChg>
      <pc:sldChg chg="modSp add del mod ord">
        <pc:chgData name="Kitazawa Masakiyo" userId="2bf3742da7ad8ecb" providerId="LiveId" clId="{649D47BD-F26F-41F1-B47A-6053714D0E3B}" dt="2023-08-21T15:33:02.419" v="2173" actId="2696"/>
        <pc:sldMkLst>
          <pc:docMk/>
          <pc:sldMk cId="4088779759" sldId="1086"/>
        </pc:sldMkLst>
        <pc:spChg chg="mod">
          <ac:chgData name="Kitazawa Masakiyo" userId="2bf3742da7ad8ecb" providerId="LiveId" clId="{649D47BD-F26F-41F1-B47A-6053714D0E3B}" dt="2023-08-21T12:11:44.154" v="509"/>
          <ac:spMkLst>
            <pc:docMk/>
            <pc:sldMk cId="4088779759" sldId="1086"/>
            <ac:spMk id="3" creationId="{4763EFD3-55E6-41AE-A2AD-80B3D7BDE269}"/>
          </ac:spMkLst>
        </pc:spChg>
      </pc:sldChg>
      <pc:sldChg chg="add del ord">
        <pc:chgData name="Kitazawa Masakiyo" userId="2bf3742da7ad8ecb" providerId="LiveId" clId="{649D47BD-F26F-41F1-B47A-6053714D0E3B}" dt="2023-08-21T14:49:16.447" v="766"/>
        <pc:sldMkLst>
          <pc:docMk/>
          <pc:sldMk cId="1575050066" sldId="1087"/>
        </pc:sldMkLst>
      </pc:sldChg>
      <pc:sldChg chg="addSp delSp modSp add del mod">
        <pc:chgData name="Kitazawa Masakiyo" userId="2bf3742da7ad8ecb" providerId="LiveId" clId="{649D47BD-F26F-41F1-B47A-6053714D0E3B}" dt="2023-08-21T15:32:46.874" v="2170" actId="1076"/>
        <pc:sldMkLst>
          <pc:docMk/>
          <pc:sldMk cId="2186502543" sldId="1088"/>
        </pc:sldMkLst>
        <pc:spChg chg="add mod">
          <ac:chgData name="Kitazawa Masakiyo" userId="2bf3742da7ad8ecb" providerId="LiveId" clId="{649D47BD-F26F-41F1-B47A-6053714D0E3B}" dt="2023-08-21T15:25:11.951" v="2114" actId="1037"/>
          <ac:spMkLst>
            <pc:docMk/>
            <pc:sldMk cId="2186502543" sldId="1088"/>
            <ac:spMk id="2" creationId="{62C3E4AC-E90F-4C89-883F-11F0BD615AEA}"/>
          </ac:spMkLst>
        </pc:spChg>
        <pc:spChg chg="del">
          <ac:chgData name="Kitazawa Masakiyo" userId="2bf3742da7ad8ecb" providerId="LiveId" clId="{649D47BD-F26F-41F1-B47A-6053714D0E3B}" dt="2023-08-21T15:23:03.093" v="2056" actId="478"/>
          <ac:spMkLst>
            <pc:docMk/>
            <pc:sldMk cId="2186502543" sldId="1088"/>
            <ac:spMk id="10" creationId="{6837F983-7E36-42FE-9E9F-31494415B805}"/>
          </ac:spMkLst>
        </pc:spChg>
        <pc:spChg chg="mod">
          <ac:chgData name="Kitazawa Masakiyo" userId="2bf3742da7ad8ecb" providerId="LiveId" clId="{649D47BD-F26F-41F1-B47A-6053714D0E3B}" dt="2023-08-21T15:23:42.359" v="2068" actId="1076"/>
          <ac:spMkLst>
            <pc:docMk/>
            <pc:sldMk cId="2186502543" sldId="1088"/>
            <ac:spMk id="11" creationId="{9A220163-5050-481A-8E9F-3F2E3E6EBC96}"/>
          </ac:spMkLst>
        </pc:spChg>
        <pc:spChg chg="mod">
          <ac:chgData name="Kitazawa Masakiyo" userId="2bf3742da7ad8ecb" providerId="LiveId" clId="{649D47BD-F26F-41F1-B47A-6053714D0E3B}" dt="2023-08-21T15:25:36.537" v="2137" actId="1076"/>
          <ac:spMkLst>
            <pc:docMk/>
            <pc:sldMk cId="2186502543" sldId="1088"/>
            <ac:spMk id="16" creationId="{F2D62C91-EF64-4027-AF87-056328B12683}"/>
          </ac:spMkLst>
        </pc:spChg>
        <pc:spChg chg="mod">
          <ac:chgData name="Kitazawa Masakiyo" userId="2bf3742da7ad8ecb" providerId="LiveId" clId="{649D47BD-F26F-41F1-B47A-6053714D0E3B}" dt="2023-08-21T15:26:17.932" v="2151" actId="1076"/>
          <ac:spMkLst>
            <pc:docMk/>
            <pc:sldMk cId="2186502543" sldId="1088"/>
            <ac:spMk id="17" creationId="{8BB66DA0-5DEE-4E16-9FFE-BB2F364C3A9D}"/>
          </ac:spMkLst>
        </pc:spChg>
        <pc:spChg chg="add mod ord">
          <ac:chgData name="Kitazawa Masakiyo" userId="2bf3742da7ad8ecb" providerId="LiveId" clId="{649D47BD-F26F-41F1-B47A-6053714D0E3B}" dt="2023-08-21T15:26:17.932" v="2151" actId="1076"/>
          <ac:spMkLst>
            <pc:docMk/>
            <pc:sldMk cId="2186502543" sldId="1088"/>
            <ac:spMk id="18" creationId="{FD96688D-9DF1-41C0-9047-E0C0B24B5540}"/>
          </ac:spMkLst>
        </pc:spChg>
        <pc:spChg chg="add mod">
          <ac:chgData name="Kitazawa Masakiyo" userId="2bf3742da7ad8ecb" providerId="LiveId" clId="{649D47BD-F26F-41F1-B47A-6053714D0E3B}" dt="2023-08-21T15:26:49.272" v="2157" actId="20577"/>
          <ac:spMkLst>
            <pc:docMk/>
            <pc:sldMk cId="2186502543" sldId="1088"/>
            <ac:spMk id="19" creationId="{0EB347C7-4BBB-4EBD-B32B-642C6CE55BAD}"/>
          </ac:spMkLst>
        </pc:spChg>
        <pc:spChg chg="add mod">
          <ac:chgData name="Kitazawa Masakiyo" userId="2bf3742da7ad8ecb" providerId="LiveId" clId="{649D47BD-F26F-41F1-B47A-6053714D0E3B}" dt="2023-08-21T15:32:42.220" v="2169" actId="1076"/>
          <ac:spMkLst>
            <pc:docMk/>
            <pc:sldMk cId="2186502543" sldId="1088"/>
            <ac:spMk id="20" creationId="{B6F07ABA-7CDA-4171-91EE-BCE3AEA6E510}"/>
          </ac:spMkLst>
        </pc:spChg>
        <pc:picChg chg="del">
          <ac:chgData name="Kitazawa Masakiyo" userId="2bf3742da7ad8ecb" providerId="LiveId" clId="{649D47BD-F26F-41F1-B47A-6053714D0E3B}" dt="2023-08-21T15:23:03.093" v="2056" actId="478"/>
          <ac:picMkLst>
            <pc:docMk/>
            <pc:sldMk cId="2186502543" sldId="1088"/>
            <ac:picMk id="9" creationId="{CC45CDE7-04A4-43AD-9D97-3267AD810EBD}"/>
          </ac:picMkLst>
        </pc:picChg>
        <pc:picChg chg="add mod">
          <ac:chgData name="Kitazawa Masakiyo" userId="2bf3742da7ad8ecb" providerId="LiveId" clId="{649D47BD-F26F-41F1-B47A-6053714D0E3B}" dt="2023-08-21T15:24:20.591" v="2076" actId="1076"/>
          <ac:picMkLst>
            <pc:docMk/>
            <pc:sldMk cId="2186502543" sldId="1088"/>
            <ac:picMk id="12" creationId="{DC11CCC2-92BF-4649-9480-FF433FFD8071}"/>
          </ac:picMkLst>
        </pc:picChg>
        <pc:picChg chg="mod">
          <ac:chgData name="Kitazawa Masakiyo" userId="2bf3742da7ad8ecb" providerId="LiveId" clId="{649D47BD-F26F-41F1-B47A-6053714D0E3B}" dt="2023-08-21T15:24:05.345" v="2073" actId="14100"/>
          <ac:picMkLst>
            <pc:docMk/>
            <pc:sldMk cId="2186502543" sldId="1088"/>
            <ac:picMk id="13" creationId="{3F5613CA-5CEA-4414-B7D0-617ED3E7B001}"/>
          </ac:picMkLst>
        </pc:picChg>
        <pc:picChg chg="del">
          <ac:chgData name="Kitazawa Masakiyo" userId="2bf3742da7ad8ecb" providerId="LiveId" clId="{649D47BD-F26F-41F1-B47A-6053714D0E3B}" dt="2023-08-21T15:23:03.093" v="2056" actId="478"/>
          <ac:picMkLst>
            <pc:docMk/>
            <pc:sldMk cId="2186502543" sldId="1088"/>
            <ac:picMk id="14" creationId="{DE737FFC-D70D-41F8-95A4-65484C8A9571}"/>
          </ac:picMkLst>
        </pc:picChg>
        <pc:picChg chg="mod">
          <ac:chgData name="Kitazawa Masakiyo" userId="2bf3742da7ad8ecb" providerId="LiveId" clId="{649D47BD-F26F-41F1-B47A-6053714D0E3B}" dt="2023-08-21T15:32:46.874" v="2170" actId="1076"/>
          <ac:picMkLst>
            <pc:docMk/>
            <pc:sldMk cId="2186502543" sldId="1088"/>
            <ac:picMk id="15" creationId="{ED106505-958A-40DF-BB7C-B35C8DB6351A}"/>
          </ac:picMkLst>
        </pc:picChg>
      </pc:sldChg>
      <pc:sldChg chg="modSp add del mod ord">
        <pc:chgData name="Kitazawa Masakiyo" userId="2bf3742da7ad8ecb" providerId="LiveId" clId="{649D47BD-F26F-41F1-B47A-6053714D0E3B}" dt="2023-08-21T15:26:57.402" v="2159"/>
        <pc:sldMkLst>
          <pc:docMk/>
          <pc:sldMk cId="2349050537" sldId="1089"/>
        </pc:sldMkLst>
        <pc:spChg chg="mod">
          <ac:chgData name="Kitazawa Masakiyo" userId="2bf3742da7ad8ecb" providerId="LiveId" clId="{649D47BD-F26F-41F1-B47A-6053714D0E3B}" dt="2023-08-21T14:49:35.896" v="787" actId="1038"/>
          <ac:spMkLst>
            <pc:docMk/>
            <pc:sldMk cId="2349050537" sldId="1089"/>
            <ac:spMk id="37" creationId="{10FFBC99-7763-45E1-836F-A08232A05FCA}"/>
          </ac:spMkLst>
        </pc:spChg>
        <pc:spChg chg="mod">
          <ac:chgData name="Kitazawa Masakiyo" userId="2bf3742da7ad8ecb" providerId="LiveId" clId="{649D47BD-F26F-41F1-B47A-6053714D0E3B}" dt="2023-08-21T14:49:35.896" v="787" actId="1038"/>
          <ac:spMkLst>
            <pc:docMk/>
            <pc:sldMk cId="2349050537" sldId="1089"/>
            <ac:spMk id="38" creationId="{8301B280-5018-4517-90E1-6688DD996168}"/>
          </ac:spMkLst>
        </pc:spChg>
      </pc:sldChg>
      <pc:sldChg chg="addSp delSp modSp mod">
        <pc:chgData name="Kitazawa Masakiyo" userId="2bf3742da7ad8ecb" providerId="LiveId" clId="{649D47BD-F26F-41F1-B47A-6053714D0E3B}" dt="2023-08-21T19:53:59.966" v="2419" actId="1076"/>
        <pc:sldMkLst>
          <pc:docMk/>
          <pc:sldMk cId="248014794" sldId="1090"/>
        </pc:sldMkLst>
        <pc:spChg chg="del">
          <ac:chgData name="Kitazawa Masakiyo" userId="2bf3742da7ad8ecb" providerId="LiveId" clId="{649D47BD-F26F-41F1-B47A-6053714D0E3B}" dt="2023-08-21T14:46:13.658" v="753" actId="478"/>
          <ac:spMkLst>
            <pc:docMk/>
            <pc:sldMk cId="248014794" sldId="1090"/>
            <ac:spMk id="6" creationId="{7FFEFBEF-84A4-4454-8039-02211CD129E8}"/>
          </ac:spMkLst>
        </pc:spChg>
        <pc:spChg chg="del mod">
          <ac:chgData name="Kitazawa Masakiyo" userId="2bf3742da7ad8ecb" providerId="LiveId" clId="{649D47BD-F26F-41F1-B47A-6053714D0E3B}" dt="2023-08-21T14:46:48.219" v="759" actId="478"/>
          <ac:spMkLst>
            <pc:docMk/>
            <pc:sldMk cId="248014794" sldId="1090"/>
            <ac:spMk id="7" creationId="{89C40C82-D593-4D04-BBBE-E0642FA19775}"/>
          </ac:spMkLst>
        </pc:spChg>
        <pc:spChg chg="mod">
          <ac:chgData name="Kitazawa Masakiyo" userId="2bf3742da7ad8ecb" providerId="LiveId" clId="{649D47BD-F26F-41F1-B47A-6053714D0E3B}" dt="2023-08-21T19:53:48.614" v="2416" actId="1076"/>
          <ac:spMkLst>
            <pc:docMk/>
            <pc:sldMk cId="248014794" sldId="1090"/>
            <ac:spMk id="12" creationId="{7FB6A55A-8805-4D42-B8E7-EC222A68D00B}"/>
          </ac:spMkLst>
        </pc:spChg>
        <pc:spChg chg="add mod">
          <ac:chgData name="Kitazawa Masakiyo" userId="2bf3742da7ad8ecb" providerId="LiveId" clId="{649D47BD-F26F-41F1-B47A-6053714D0E3B}" dt="2023-08-21T15:11:37.360" v="1591"/>
          <ac:spMkLst>
            <pc:docMk/>
            <pc:sldMk cId="248014794" sldId="1090"/>
            <ac:spMk id="13" creationId="{F5689EEF-2214-4DD4-BE19-27B002650518}"/>
          </ac:spMkLst>
        </pc:spChg>
        <pc:spChg chg="add mod ord">
          <ac:chgData name="Kitazawa Masakiyo" userId="2bf3742da7ad8ecb" providerId="LiveId" clId="{649D47BD-F26F-41F1-B47A-6053714D0E3B}" dt="2023-08-21T19:53:48.614" v="2416" actId="1076"/>
          <ac:spMkLst>
            <pc:docMk/>
            <pc:sldMk cId="248014794" sldId="1090"/>
            <ac:spMk id="14" creationId="{387A3DD1-82B3-467A-B3B2-1E791C20420B}"/>
          </ac:spMkLst>
        </pc:spChg>
        <pc:spChg chg="add mod">
          <ac:chgData name="Kitazawa Masakiyo" userId="2bf3742da7ad8ecb" providerId="LiveId" clId="{649D47BD-F26F-41F1-B47A-6053714D0E3B}" dt="2023-08-21T19:53:56.075" v="2418" actId="1076"/>
          <ac:spMkLst>
            <pc:docMk/>
            <pc:sldMk cId="248014794" sldId="1090"/>
            <ac:spMk id="15" creationId="{25460F20-E2AC-4C26-969D-98F4865736DC}"/>
          </ac:spMkLst>
        </pc:spChg>
        <pc:picChg chg="del">
          <ac:chgData name="Kitazawa Masakiyo" userId="2bf3742da7ad8ecb" providerId="LiveId" clId="{649D47BD-F26F-41F1-B47A-6053714D0E3B}" dt="2023-08-21T14:46:13.658" v="753" actId="478"/>
          <ac:picMkLst>
            <pc:docMk/>
            <pc:sldMk cId="248014794" sldId="1090"/>
            <ac:picMk id="5" creationId="{8BF84F65-8FA0-49F7-A707-C2E2DEBB3D45}"/>
          </ac:picMkLst>
        </pc:picChg>
        <pc:picChg chg="mod">
          <ac:chgData name="Kitazawa Masakiyo" userId="2bf3742da7ad8ecb" providerId="LiveId" clId="{649D47BD-F26F-41F1-B47A-6053714D0E3B}" dt="2023-08-21T19:53:53.081" v="2417" actId="14100"/>
          <ac:picMkLst>
            <pc:docMk/>
            <pc:sldMk cId="248014794" sldId="1090"/>
            <ac:picMk id="8" creationId="{15755A9A-5EA8-4D8A-AE83-D77AA639E3E3}"/>
          </ac:picMkLst>
        </pc:picChg>
        <pc:picChg chg="mod">
          <ac:chgData name="Kitazawa Masakiyo" userId="2bf3742da7ad8ecb" providerId="LiveId" clId="{649D47BD-F26F-41F1-B47A-6053714D0E3B}" dt="2023-08-21T19:53:59.966" v="2419" actId="1076"/>
          <ac:picMkLst>
            <pc:docMk/>
            <pc:sldMk cId="248014794" sldId="1090"/>
            <ac:picMk id="9" creationId="{30DDFCDD-1F78-472A-9A3A-EFE81161957E}"/>
          </ac:picMkLst>
        </pc:picChg>
        <pc:picChg chg="del">
          <ac:chgData name="Kitazawa Masakiyo" userId="2bf3742da7ad8ecb" providerId="LiveId" clId="{649D47BD-F26F-41F1-B47A-6053714D0E3B}" dt="2023-08-21T14:46:13.658" v="753" actId="478"/>
          <ac:picMkLst>
            <pc:docMk/>
            <pc:sldMk cId="248014794" sldId="1090"/>
            <ac:picMk id="10" creationId="{92A76143-4E74-4FC8-A520-0012CAF98714}"/>
          </ac:picMkLst>
        </pc:picChg>
        <pc:picChg chg="mod">
          <ac:chgData name="Kitazawa Masakiyo" userId="2bf3742da7ad8ecb" providerId="LiveId" clId="{649D47BD-F26F-41F1-B47A-6053714D0E3B}" dt="2023-08-21T15:11:48.639" v="1607" actId="1036"/>
          <ac:picMkLst>
            <pc:docMk/>
            <pc:sldMk cId="248014794" sldId="1090"/>
            <ac:picMk id="11" creationId="{043E7EF5-7E35-49F0-AA09-4AA929266343}"/>
          </ac:picMkLst>
        </pc:picChg>
      </pc:sldChg>
      <pc:sldChg chg="addSp delSp modSp new del mod">
        <pc:chgData name="Kitazawa Masakiyo" userId="2bf3742da7ad8ecb" providerId="LiveId" clId="{649D47BD-F26F-41F1-B47A-6053714D0E3B}" dt="2023-08-21T15:45:18.113" v="2174" actId="2696"/>
        <pc:sldMkLst>
          <pc:docMk/>
          <pc:sldMk cId="1628122674" sldId="1091"/>
        </pc:sldMkLst>
        <pc:spChg chg="del">
          <ac:chgData name="Kitazawa Masakiyo" userId="2bf3742da7ad8ecb" providerId="LiveId" clId="{649D47BD-F26F-41F1-B47A-6053714D0E3B}" dt="2023-08-21T15:13:05.584" v="1663" actId="21"/>
          <ac:spMkLst>
            <pc:docMk/>
            <pc:sldMk cId="1628122674" sldId="1091"/>
            <ac:spMk id="2" creationId="{82F69F0C-AA91-44BD-A48E-4EB393900ACD}"/>
          </ac:spMkLst>
        </pc:spChg>
        <pc:spChg chg="mod">
          <ac:chgData name="Kitazawa Masakiyo" userId="2bf3742da7ad8ecb" providerId="LiveId" clId="{649D47BD-F26F-41F1-B47A-6053714D0E3B}" dt="2023-08-21T15:13:00.734" v="1662" actId="20577"/>
          <ac:spMkLst>
            <pc:docMk/>
            <pc:sldMk cId="1628122674" sldId="1091"/>
            <ac:spMk id="3" creationId="{26FF7986-276D-4F05-B564-076A9EC47D05}"/>
          </ac:spMkLst>
        </pc:spChg>
        <pc:spChg chg="add mod">
          <ac:chgData name="Kitazawa Masakiyo" userId="2bf3742da7ad8ecb" providerId="LiveId" clId="{649D47BD-F26F-41F1-B47A-6053714D0E3B}" dt="2023-08-21T15:14:08.944" v="1717" actId="14100"/>
          <ac:spMkLst>
            <pc:docMk/>
            <pc:sldMk cId="1628122674" sldId="1091"/>
            <ac:spMk id="4" creationId="{F50DA869-8EAE-4A08-8D11-3A59F0212672}"/>
          </ac:spMkLst>
        </pc:spChg>
        <pc:spChg chg="add mod">
          <ac:chgData name="Kitazawa Masakiyo" userId="2bf3742da7ad8ecb" providerId="LiveId" clId="{649D47BD-F26F-41F1-B47A-6053714D0E3B}" dt="2023-08-21T15:14:12.843" v="1718" actId="113"/>
          <ac:spMkLst>
            <pc:docMk/>
            <pc:sldMk cId="1628122674" sldId="1091"/>
            <ac:spMk id="5" creationId="{5B5FB74A-3494-4695-A04D-6CFDCFE64A20}"/>
          </ac:spMkLst>
        </pc:spChg>
        <pc:spChg chg="add mod">
          <ac:chgData name="Kitazawa Masakiyo" userId="2bf3742da7ad8ecb" providerId="LiveId" clId="{649D47BD-F26F-41F1-B47A-6053714D0E3B}" dt="2023-08-21T15:14:03.036" v="1716" actId="1036"/>
          <ac:spMkLst>
            <pc:docMk/>
            <pc:sldMk cId="1628122674" sldId="1091"/>
            <ac:spMk id="6" creationId="{F889F187-93C6-46B0-879B-586700A67A98}"/>
          </ac:spMkLst>
        </pc:spChg>
        <pc:spChg chg="add mod">
          <ac:chgData name="Kitazawa Masakiyo" userId="2bf3742da7ad8ecb" providerId="LiveId" clId="{649D47BD-F26F-41F1-B47A-6053714D0E3B}" dt="2023-08-21T15:14:03.036" v="1716" actId="1036"/>
          <ac:spMkLst>
            <pc:docMk/>
            <pc:sldMk cId="1628122674" sldId="1091"/>
            <ac:spMk id="7" creationId="{EEDC6C2E-1542-4EC2-9099-AD8D8A3F6B1A}"/>
          </ac:spMkLst>
        </pc:spChg>
        <pc:spChg chg="add mod">
          <ac:chgData name="Kitazawa Masakiyo" userId="2bf3742da7ad8ecb" providerId="LiveId" clId="{649D47BD-F26F-41F1-B47A-6053714D0E3B}" dt="2023-08-21T15:14:03.036" v="1716" actId="1036"/>
          <ac:spMkLst>
            <pc:docMk/>
            <pc:sldMk cId="1628122674" sldId="1091"/>
            <ac:spMk id="8" creationId="{252483BD-FD41-44AE-9E2E-C7584BE9510B}"/>
          </ac:spMkLst>
        </pc:spChg>
        <pc:spChg chg="mod">
          <ac:chgData name="Kitazawa Masakiyo" userId="2bf3742da7ad8ecb" providerId="LiveId" clId="{649D47BD-F26F-41F1-B47A-6053714D0E3B}" dt="2023-08-21T15:13:25.182" v="1665"/>
          <ac:spMkLst>
            <pc:docMk/>
            <pc:sldMk cId="1628122674" sldId="1091"/>
            <ac:spMk id="12" creationId="{A975FF6D-499A-47A4-9B44-7E5146DCE32F}"/>
          </ac:spMkLst>
        </pc:spChg>
        <pc:spChg chg="mod">
          <ac:chgData name="Kitazawa Masakiyo" userId="2bf3742da7ad8ecb" providerId="LiveId" clId="{649D47BD-F26F-41F1-B47A-6053714D0E3B}" dt="2023-08-21T15:13:25.182" v="1665"/>
          <ac:spMkLst>
            <pc:docMk/>
            <pc:sldMk cId="1628122674" sldId="1091"/>
            <ac:spMk id="13" creationId="{3AFD23A7-9899-428F-BF66-23301B34146A}"/>
          </ac:spMkLst>
        </pc:spChg>
        <pc:spChg chg="mod">
          <ac:chgData name="Kitazawa Masakiyo" userId="2bf3742da7ad8ecb" providerId="LiveId" clId="{649D47BD-F26F-41F1-B47A-6053714D0E3B}" dt="2023-08-21T15:13:25.182" v="1665"/>
          <ac:spMkLst>
            <pc:docMk/>
            <pc:sldMk cId="1628122674" sldId="1091"/>
            <ac:spMk id="14" creationId="{845CE585-1F2B-40CA-954A-EA46D40DE56F}"/>
          </ac:spMkLst>
        </pc:spChg>
        <pc:spChg chg="mod">
          <ac:chgData name="Kitazawa Masakiyo" userId="2bf3742da7ad8ecb" providerId="LiveId" clId="{649D47BD-F26F-41F1-B47A-6053714D0E3B}" dt="2023-08-21T15:13:25.182" v="1665"/>
          <ac:spMkLst>
            <pc:docMk/>
            <pc:sldMk cId="1628122674" sldId="1091"/>
            <ac:spMk id="15" creationId="{5142F72D-E25D-4C9D-8A16-3F686A5A63EB}"/>
          </ac:spMkLst>
        </pc:spChg>
        <pc:spChg chg="add mod">
          <ac:chgData name="Kitazawa Masakiyo" userId="2bf3742da7ad8ecb" providerId="LiveId" clId="{649D47BD-F26F-41F1-B47A-6053714D0E3B}" dt="2023-08-21T15:14:03.036" v="1716" actId="1036"/>
          <ac:spMkLst>
            <pc:docMk/>
            <pc:sldMk cId="1628122674" sldId="1091"/>
            <ac:spMk id="16" creationId="{2EFFA6B6-1930-4776-9988-3DACA6E65D4E}"/>
          </ac:spMkLst>
        </pc:spChg>
        <pc:spChg chg="mod">
          <ac:chgData name="Kitazawa Masakiyo" userId="2bf3742da7ad8ecb" providerId="LiveId" clId="{649D47BD-F26F-41F1-B47A-6053714D0E3B}" dt="2023-08-21T15:13:25.182" v="1665"/>
          <ac:spMkLst>
            <pc:docMk/>
            <pc:sldMk cId="1628122674" sldId="1091"/>
            <ac:spMk id="18" creationId="{B0FBBABE-43C2-4CA2-994D-C9A6468FC3EB}"/>
          </ac:spMkLst>
        </pc:spChg>
        <pc:spChg chg="mod">
          <ac:chgData name="Kitazawa Masakiyo" userId="2bf3742da7ad8ecb" providerId="LiveId" clId="{649D47BD-F26F-41F1-B47A-6053714D0E3B}" dt="2023-08-21T15:13:25.182" v="1665"/>
          <ac:spMkLst>
            <pc:docMk/>
            <pc:sldMk cId="1628122674" sldId="1091"/>
            <ac:spMk id="19" creationId="{D3B1051E-6C0B-4A8A-906B-2BA8C1A32F36}"/>
          </ac:spMkLst>
        </pc:spChg>
        <pc:spChg chg="mod">
          <ac:chgData name="Kitazawa Masakiyo" userId="2bf3742da7ad8ecb" providerId="LiveId" clId="{649D47BD-F26F-41F1-B47A-6053714D0E3B}" dt="2023-08-21T15:13:25.182" v="1665"/>
          <ac:spMkLst>
            <pc:docMk/>
            <pc:sldMk cId="1628122674" sldId="1091"/>
            <ac:spMk id="20" creationId="{D1741C4F-5C11-4A82-9339-CC82F3AC2B6E}"/>
          </ac:spMkLst>
        </pc:spChg>
        <pc:spChg chg="mod">
          <ac:chgData name="Kitazawa Masakiyo" userId="2bf3742da7ad8ecb" providerId="LiveId" clId="{649D47BD-F26F-41F1-B47A-6053714D0E3B}" dt="2023-08-21T15:13:25.182" v="1665"/>
          <ac:spMkLst>
            <pc:docMk/>
            <pc:sldMk cId="1628122674" sldId="1091"/>
            <ac:spMk id="21" creationId="{A0EE2371-696B-46CB-94F3-7F983C63F63C}"/>
          </ac:spMkLst>
        </pc:spChg>
        <pc:spChg chg="mod">
          <ac:chgData name="Kitazawa Masakiyo" userId="2bf3742da7ad8ecb" providerId="LiveId" clId="{649D47BD-F26F-41F1-B47A-6053714D0E3B}" dt="2023-08-21T15:13:25.182" v="1665"/>
          <ac:spMkLst>
            <pc:docMk/>
            <pc:sldMk cId="1628122674" sldId="1091"/>
            <ac:spMk id="23" creationId="{6247F8D6-E34E-4584-81AE-3D746418FC07}"/>
          </ac:spMkLst>
        </pc:spChg>
        <pc:spChg chg="mod">
          <ac:chgData name="Kitazawa Masakiyo" userId="2bf3742da7ad8ecb" providerId="LiveId" clId="{649D47BD-F26F-41F1-B47A-6053714D0E3B}" dt="2023-08-21T15:13:25.182" v="1665"/>
          <ac:spMkLst>
            <pc:docMk/>
            <pc:sldMk cId="1628122674" sldId="1091"/>
            <ac:spMk id="24" creationId="{B6BA6600-3BCA-4642-A6CF-DA530E9580BC}"/>
          </ac:spMkLst>
        </pc:spChg>
        <pc:spChg chg="mod">
          <ac:chgData name="Kitazawa Masakiyo" userId="2bf3742da7ad8ecb" providerId="LiveId" clId="{649D47BD-F26F-41F1-B47A-6053714D0E3B}" dt="2023-08-21T15:13:25.182" v="1665"/>
          <ac:spMkLst>
            <pc:docMk/>
            <pc:sldMk cId="1628122674" sldId="1091"/>
            <ac:spMk id="25" creationId="{C2650864-7EE8-483C-B6CC-D6660C1B4DAF}"/>
          </ac:spMkLst>
        </pc:spChg>
        <pc:spChg chg="mod">
          <ac:chgData name="Kitazawa Masakiyo" userId="2bf3742da7ad8ecb" providerId="LiveId" clId="{649D47BD-F26F-41F1-B47A-6053714D0E3B}" dt="2023-08-21T15:13:25.182" v="1665"/>
          <ac:spMkLst>
            <pc:docMk/>
            <pc:sldMk cId="1628122674" sldId="1091"/>
            <ac:spMk id="26" creationId="{44934FF6-12D3-499A-B9B5-85ED6EAF5ED0}"/>
          </ac:spMkLst>
        </pc:spChg>
        <pc:spChg chg="add mod">
          <ac:chgData name="Kitazawa Masakiyo" userId="2bf3742da7ad8ecb" providerId="LiveId" clId="{649D47BD-F26F-41F1-B47A-6053714D0E3B}" dt="2023-08-21T15:14:30.692" v="1719"/>
          <ac:spMkLst>
            <pc:docMk/>
            <pc:sldMk cId="1628122674" sldId="1091"/>
            <ac:spMk id="28" creationId="{E3B841C0-E97A-465C-BE0E-EF3FBB8B7B84}"/>
          </ac:spMkLst>
        </pc:spChg>
        <pc:spChg chg="add mod">
          <ac:chgData name="Kitazawa Masakiyo" userId="2bf3742da7ad8ecb" providerId="LiveId" clId="{649D47BD-F26F-41F1-B47A-6053714D0E3B}" dt="2023-08-21T15:14:30.692" v="1719"/>
          <ac:spMkLst>
            <pc:docMk/>
            <pc:sldMk cId="1628122674" sldId="1091"/>
            <ac:spMk id="30" creationId="{134DB782-B39F-4DBD-9D03-647163914141}"/>
          </ac:spMkLst>
        </pc:spChg>
        <pc:spChg chg="add mod">
          <ac:chgData name="Kitazawa Masakiyo" userId="2bf3742da7ad8ecb" providerId="LiveId" clId="{649D47BD-F26F-41F1-B47A-6053714D0E3B}" dt="2023-08-21T15:15:02.972" v="1721" actId="1076"/>
          <ac:spMkLst>
            <pc:docMk/>
            <pc:sldMk cId="1628122674" sldId="1091"/>
            <ac:spMk id="32" creationId="{0292CCB5-1745-4C1F-A54A-80A6C8EFA19A}"/>
          </ac:spMkLst>
        </pc:spChg>
        <pc:grpChg chg="add mod">
          <ac:chgData name="Kitazawa Masakiyo" userId="2bf3742da7ad8ecb" providerId="LiveId" clId="{649D47BD-F26F-41F1-B47A-6053714D0E3B}" dt="2023-08-21T15:14:03.036" v="1716" actId="1036"/>
          <ac:grpSpMkLst>
            <pc:docMk/>
            <pc:sldMk cId="1628122674" sldId="1091"/>
            <ac:grpSpMk id="11" creationId="{814C92E9-1169-4ABD-BE56-56991AB86F51}"/>
          </ac:grpSpMkLst>
        </pc:grpChg>
        <pc:grpChg chg="add mod">
          <ac:chgData name="Kitazawa Masakiyo" userId="2bf3742da7ad8ecb" providerId="LiveId" clId="{649D47BD-F26F-41F1-B47A-6053714D0E3B}" dt="2023-08-21T15:14:03.036" v="1716" actId="1036"/>
          <ac:grpSpMkLst>
            <pc:docMk/>
            <pc:sldMk cId="1628122674" sldId="1091"/>
            <ac:grpSpMk id="17" creationId="{036D3CE8-D2AF-4204-889E-9009BF25511F}"/>
          </ac:grpSpMkLst>
        </pc:grpChg>
        <pc:grpChg chg="add mod">
          <ac:chgData name="Kitazawa Masakiyo" userId="2bf3742da7ad8ecb" providerId="LiveId" clId="{649D47BD-F26F-41F1-B47A-6053714D0E3B}" dt="2023-08-21T15:14:03.036" v="1716" actId="1036"/>
          <ac:grpSpMkLst>
            <pc:docMk/>
            <pc:sldMk cId="1628122674" sldId="1091"/>
            <ac:grpSpMk id="22" creationId="{AFB54B67-5C1D-4815-887B-8F95E95E217C}"/>
          </ac:grpSpMkLst>
        </pc:grpChg>
        <pc:picChg chg="add mod">
          <ac:chgData name="Kitazawa Masakiyo" userId="2bf3742da7ad8ecb" providerId="LiveId" clId="{649D47BD-F26F-41F1-B47A-6053714D0E3B}" dt="2023-08-21T15:14:03.036" v="1716" actId="1036"/>
          <ac:picMkLst>
            <pc:docMk/>
            <pc:sldMk cId="1628122674" sldId="1091"/>
            <ac:picMk id="9" creationId="{20241CDA-B3FD-4277-9CC0-E259901544D7}"/>
          </ac:picMkLst>
        </pc:picChg>
        <pc:picChg chg="add mod">
          <ac:chgData name="Kitazawa Masakiyo" userId="2bf3742da7ad8ecb" providerId="LiveId" clId="{649D47BD-F26F-41F1-B47A-6053714D0E3B}" dt="2023-08-21T15:14:03.036" v="1716" actId="1036"/>
          <ac:picMkLst>
            <pc:docMk/>
            <pc:sldMk cId="1628122674" sldId="1091"/>
            <ac:picMk id="10" creationId="{2564664F-9FC1-4355-B519-49E7770B79B9}"/>
          </ac:picMkLst>
        </pc:picChg>
        <pc:picChg chg="add mod">
          <ac:chgData name="Kitazawa Masakiyo" userId="2bf3742da7ad8ecb" providerId="LiveId" clId="{649D47BD-F26F-41F1-B47A-6053714D0E3B}" dt="2023-08-21T15:14:03.036" v="1716" actId="1036"/>
          <ac:picMkLst>
            <pc:docMk/>
            <pc:sldMk cId="1628122674" sldId="1091"/>
            <ac:picMk id="27" creationId="{B0EABC22-61D6-4BBC-8F92-3CD90085D39F}"/>
          </ac:picMkLst>
        </pc:picChg>
        <pc:picChg chg="add mod">
          <ac:chgData name="Kitazawa Masakiyo" userId="2bf3742da7ad8ecb" providerId="LiveId" clId="{649D47BD-F26F-41F1-B47A-6053714D0E3B}" dt="2023-08-21T15:14:30.692" v="1719"/>
          <ac:picMkLst>
            <pc:docMk/>
            <pc:sldMk cId="1628122674" sldId="1091"/>
            <ac:picMk id="29" creationId="{B86409C0-45E7-40CE-809A-B8EEC51093E3}"/>
          </ac:picMkLst>
        </pc:picChg>
        <pc:picChg chg="add mod">
          <ac:chgData name="Kitazawa Masakiyo" userId="2bf3742da7ad8ecb" providerId="LiveId" clId="{649D47BD-F26F-41F1-B47A-6053714D0E3B}" dt="2023-08-21T15:14:30.692" v="1719"/>
          <ac:picMkLst>
            <pc:docMk/>
            <pc:sldMk cId="1628122674" sldId="1091"/>
            <ac:picMk id="31" creationId="{835D6F6B-4AB7-4473-91A6-DF6C0E6BDCC7}"/>
          </ac:picMkLst>
        </pc:picChg>
      </pc:sldChg>
      <pc:sldChg chg="del">
        <pc:chgData name="Kitazawa Masakiyo" userId="2bf3742da7ad8ecb" providerId="LiveId" clId="{649D47BD-F26F-41F1-B47A-6053714D0E3B}" dt="2023-08-21T15:00:37.237" v="1494" actId="2696"/>
        <pc:sldMkLst>
          <pc:docMk/>
          <pc:sldMk cId="3475383488" sldId="1091"/>
        </pc:sldMkLst>
      </pc:sldChg>
      <pc:sldChg chg="addSp modSp mod ord">
        <pc:chgData name="Kitazawa Masakiyo" userId="2bf3742da7ad8ecb" providerId="LiveId" clId="{649D47BD-F26F-41F1-B47A-6053714D0E3B}" dt="2023-08-21T15:32:57.558" v="2172"/>
        <pc:sldMkLst>
          <pc:docMk/>
          <pc:sldMk cId="2233903141" sldId="1092"/>
        </pc:sldMkLst>
        <pc:spChg chg="add mod">
          <ac:chgData name="Kitazawa Masakiyo" userId="2bf3742da7ad8ecb" providerId="LiveId" clId="{649D47BD-F26F-41F1-B47A-6053714D0E3B}" dt="2023-08-21T15:26:40.562" v="2154" actId="20577"/>
          <ac:spMkLst>
            <pc:docMk/>
            <pc:sldMk cId="2233903141" sldId="1092"/>
            <ac:spMk id="12" creationId="{40FDE905-9B9F-49FA-B8F6-65A70998A1ED}"/>
          </ac:spMkLst>
        </pc:spChg>
      </pc:sldChg>
      <pc:sldChg chg="del">
        <pc:chgData name="Kitazawa Masakiyo" userId="2bf3742da7ad8ecb" providerId="LiveId" clId="{649D47BD-F26F-41F1-B47A-6053714D0E3B}" dt="2023-08-21T19:55:29.673" v="2420"/>
        <pc:sldMkLst>
          <pc:docMk/>
          <pc:sldMk cId="146870886" sldId="109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Sheet2!$B$1:$B$21</c:f>
              <c:numCache>
                <c:formatCode>General</c:formatCode>
                <c:ptCount val="21"/>
                <c:pt idx="3">
                  <c:v>134.01499999999999</c:v>
                </c:pt>
                <c:pt idx="4">
                  <c:v>91.44</c:v>
                </c:pt>
                <c:pt idx="5">
                  <c:v>59.375</c:v>
                </c:pt>
                <c:pt idx="6">
                  <c:v>35.840000000000003</c:v>
                </c:pt>
                <c:pt idx="7">
                  <c:v>19.215</c:v>
                </c:pt>
                <c:pt idx="8">
                  <c:v>8.24</c:v>
                </c:pt>
                <c:pt idx="9">
                  <c:v>2.0150000000000001</c:v>
                </c:pt>
                <c:pt idx="10">
                  <c:v>0</c:v>
                </c:pt>
                <c:pt idx="11">
                  <c:v>2.0150000000000001</c:v>
                </c:pt>
                <c:pt idx="12">
                  <c:v>8.24</c:v>
                </c:pt>
                <c:pt idx="13">
                  <c:v>19.215</c:v>
                </c:pt>
                <c:pt idx="14">
                  <c:v>35.840000000000003</c:v>
                </c:pt>
                <c:pt idx="15">
                  <c:v>59.375</c:v>
                </c:pt>
                <c:pt idx="16">
                  <c:v>91.44</c:v>
                </c:pt>
                <c:pt idx="17">
                  <c:v>134.01499999999999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3E-45D9-9BB8-BC799C10EBE4}"/>
            </c:ext>
          </c:extLst>
        </c:ser>
        <c:ser>
          <c:idx val="2"/>
          <c:order val="1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Sheet2!$C$1:$C$21</c:f>
              <c:numCache>
                <c:formatCode>General</c:formatCode>
                <c:ptCount val="21"/>
                <c:pt idx="1">
                  <c:v>98.414999999999992</c:v>
                </c:pt>
                <c:pt idx="2">
                  <c:v>61.44</c:v>
                </c:pt>
                <c:pt idx="3">
                  <c:v>36.015000000000001</c:v>
                </c:pt>
                <c:pt idx="4">
                  <c:v>19.439999999999998</c:v>
                </c:pt>
                <c:pt idx="5">
                  <c:v>9.375</c:v>
                </c:pt>
                <c:pt idx="6">
                  <c:v>3.84</c:v>
                </c:pt>
                <c:pt idx="7">
                  <c:v>1.2149999999999999</c:v>
                </c:pt>
                <c:pt idx="8">
                  <c:v>0.24</c:v>
                </c:pt>
                <c:pt idx="9">
                  <c:v>1.4999999999999999E-2</c:v>
                </c:pt>
                <c:pt idx="10">
                  <c:v>0</c:v>
                </c:pt>
                <c:pt idx="11">
                  <c:v>1.4999999999999999E-2</c:v>
                </c:pt>
                <c:pt idx="12">
                  <c:v>0.24</c:v>
                </c:pt>
                <c:pt idx="13">
                  <c:v>1.2149999999999999</c:v>
                </c:pt>
                <c:pt idx="14">
                  <c:v>3.84</c:v>
                </c:pt>
                <c:pt idx="15">
                  <c:v>9.375</c:v>
                </c:pt>
                <c:pt idx="16">
                  <c:v>19.439999999999998</c:v>
                </c:pt>
                <c:pt idx="17">
                  <c:v>36.015000000000001</c:v>
                </c:pt>
                <c:pt idx="18">
                  <c:v>61.44</c:v>
                </c:pt>
                <c:pt idx="19">
                  <c:v>98.414999999999992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3E-45D9-9BB8-BC799C10EBE4}"/>
            </c:ext>
          </c:extLst>
        </c:ser>
        <c:ser>
          <c:idx val="3"/>
          <c:order val="2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Sheet2!$D$1:$D$21</c:f>
              <c:numCache>
                <c:formatCode>General</c:formatCode>
                <c:ptCount val="21"/>
                <c:pt idx="0">
                  <c:v>50</c:v>
                </c:pt>
                <c:pt idx="1">
                  <c:v>17.414999999999992</c:v>
                </c:pt>
                <c:pt idx="2">
                  <c:v>-2.5600000000000023</c:v>
                </c:pt>
                <c:pt idx="3">
                  <c:v>-12.984999999999999</c:v>
                </c:pt>
                <c:pt idx="4">
                  <c:v>-16.560000000000002</c:v>
                </c:pt>
                <c:pt idx="5">
                  <c:v>-15.625</c:v>
                </c:pt>
                <c:pt idx="6">
                  <c:v>-12.16</c:v>
                </c:pt>
                <c:pt idx="7">
                  <c:v>-7.7850000000000001</c:v>
                </c:pt>
                <c:pt idx="8">
                  <c:v>-3.76</c:v>
                </c:pt>
                <c:pt idx="9">
                  <c:v>-0.98499999999999999</c:v>
                </c:pt>
                <c:pt idx="10">
                  <c:v>0</c:v>
                </c:pt>
                <c:pt idx="11">
                  <c:v>-0.98499999999999999</c:v>
                </c:pt>
                <c:pt idx="12">
                  <c:v>-3.76</c:v>
                </c:pt>
                <c:pt idx="13">
                  <c:v>-7.7850000000000001</c:v>
                </c:pt>
                <c:pt idx="14">
                  <c:v>-12.16</c:v>
                </c:pt>
                <c:pt idx="15">
                  <c:v>-15.625</c:v>
                </c:pt>
                <c:pt idx="16">
                  <c:v>-16.560000000000002</c:v>
                </c:pt>
                <c:pt idx="17">
                  <c:v>-12.984999999999999</c:v>
                </c:pt>
                <c:pt idx="18">
                  <c:v>-2.5600000000000023</c:v>
                </c:pt>
                <c:pt idx="19">
                  <c:v>17.414999999999992</c:v>
                </c:pt>
                <c:pt idx="2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3E-45D9-9BB8-BC799C10E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878544"/>
        <c:axId val="1060878960"/>
      </c:lineChart>
      <c:catAx>
        <c:axId val="1060878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60878960"/>
        <c:crosses val="autoZero"/>
        <c:auto val="1"/>
        <c:lblAlgn val="ctr"/>
        <c:lblOffset val="100"/>
        <c:noMultiLvlLbl val="0"/>
      </c:catAx>
      <c:valAx>
        <c:axId val="106087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087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AE237-8C0D-470F-B2BD-AC273833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B19AAF-E266-45F5-A606-27C90DF6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061B35-5BBA-44AA-B34A-3D3340F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42E3F-A439-429B-B65C-3AB5CB6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2CB90-48CF-4DBA-A81D-795A882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25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85D0A-A927-4D6F-A5B5-14D8274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gradFill flip="none" rotWithShape="1">
            <a:gsLst>
              <a:gs pos="0">
                <a:srgbClr val="152542"/>
              </a:gs>
              <a:gs pos="69000">
                <a:srgbClr val="2A4C86"/>
              </a:gs>
              <a:gs pos="71000">
                <a:srgbClr val="3A64AD"/>
              </a:gs>
              <a:gs pos="100000">
                <a:srgbClr val="203864"/>
              </a:gs>
            </a:gsLst>
            <a:lin ang="1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7411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61A7D-A85E-4955-91FD-C59F2D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C2FCF-D4D7-4274-9A1B-C3BAB7A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F466-6B3F-412B-B781-F956A915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3C424-DB7E-449C-A9A5-88B700D9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890AF-89BF-4ED9-93EE-41FED15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52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608F-DC8F-40A5-89B5-22F29947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AB2AD7-DD21-402A-B434-3533BCD0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33437A-959F-4E7C-9AE1-44A7DB40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6137EC-AB1F-4F9E-B4E0-1AFE0F51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4DCEA-FDD3-49CC-BBD1-CDC3D4FB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8165E-D909-4798-B89A-9B9DDFD6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25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0562C-8D8F-458C-A916-46D07F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18742-B60F-42ED-AD5B-042EECB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B9A35-F02B-4CD6-95AA-C9503FB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D9D4E-FC80-4BCA-B222-61BC15BC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68EF60-4E8F-4272-9226-0F61DBD7C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E0F179-2895-42B4-AF51-86A79EF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33ED2-9BA1-4A2C-9E97-433D986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32E2A-517B-4266-AF3C-999276E6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897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8C8EE-0CF4-47B3-9372-259EBCA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C4D81-2F62-40C6-AAC3-854BAB3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3B06DD-4ED1-4DBA-8322-2F7B9DDC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54CFA0-FF0D-4554-B90F-2ECCBE3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814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F03EF-7C6D-449C-B612-903CE34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37FC1-61B2-4525-8942-9981AA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0E69-01FA-4F38-BC4F-533B1B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676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8647-D9E1-457B-8621-2F8BB5A1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32581-8865-4D59-B104-42DFD664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4AE7-72D8-4F7C-9640-FFA945BE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48B8F-C0D2-4D06-94D5-6F1F686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41C710-8B8A-493C-8463-E82FFD2B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89BEEC-A2A8-4710-B383-822D0DDA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45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5A525-D99F-41BE-9BB6-7934290F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F8DED1-52A6-4C14-A95C-76BA67DEE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B1D7DC-6564-4CB8-971A-15C1AB91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DF4A8-4F66-4EAF-B396-84D939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1AC8ED-1C5F-48BF-A03B-9B5A72E9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AE592-53C8-4A48-BE3B-AFCB4B7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330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2E30-2295-4FA6-9821-DF882DA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CEAE7-91BD-4476-9540-647F5E5C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4B1E79-E530-46D8-A431-157C569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DBC5-D6CF-4ED2-8C94-D952ECE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23E0C9-DCE9-410A-A0F3-912D60E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779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FA3B-58A9-43F5-A2E7-A71BB647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89E0E4-091F-44F8-A285-9C4DEFFE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A2D5D-F9E3-4E6D-B6F6-93EEDABF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BD2E6-7330-4591-B978-EAD64D0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4F5E-A4F7-43D8-8CA6-CA71C7D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93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EB19C-C5DA-4D67-9B4E-9D0BA87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0C5FC-EBA0-40B4-B72E-045DBDB6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3593A-423E-466A-A980-14B30374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4E8C-FEBD-4DAA-AE0F-D8967AC87569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B8A0C-FD8A-422E-AB06-CDEB3915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5DC46-2F72-4D20-9E45-DAFB9259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2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29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41.emf"/><Relationship Id="rId12" Type="http://schemas.openxmlformats.org/officeDocument/2006/relationships/image" Target="../media/image44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emf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7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3.png"/><Relationship Id="rId7" Type="http://schemas.openxmlformats.org/officeDocument/2006/relationships/image" Target="../media/image2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10" Type="http://schemas.openxmlformats.org/officeDocument/2006/relationships/image" Target="../media/image52.png"/><Relationship Id="rId4" Type="http://schemas.openxmlformats.org/officeDocument/2006/relationships/image" Target="../media/image46.emf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7.png"/><Relationship Id="rId4" Type="http://schemas.openxmlformats.org/officeDocument/2006/relationships/image" Target="../media/image12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47.emf"/><Relationship Id="rId3" Type="http://schemas.openxmlformats.org/officeDocument/2006/relationships/image" Target="../media/image56.png"/><Relationship Id="rId7" Type="http://schemas.openxmlformats.org/officeDocument/2006/relationships/image" Target="../media/image65.png"/><Relationship Id="rId12" Type="http://schemas.openxmlformats.org/officeDocument/2006/relationships/image" Target="../media/image590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58.png"/><Relationship Id="rId10" Type="http://schemas.openxmlformats.org/officeDocument/2006/relationships/image" Target="../media/image67.png"/><Relationship Id="rId4" Type="http://schemas.openxmlformats.org/officeDocument/2006/relationships/image" Target="../media/image57.png"/><Relationship Id="rId9" Type="http://schemas.openxmlformats.org/officeDocument/2006/relationships/image" Target="../media/image41.emf"/><Relationship Id="rId1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emf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7.emf"/><Relationship Id="rId7" Type="http://schemas.openxmlformats.org/officeDocument/2006/relationships/image" Target="../media/image61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emf"/><Relationship Id="rId5" Type="http://schemas.openxmlformats.org/officeDocument/2006/relationships/image" Target="../media/image89.png"/><Relationship Id="rId4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emf"/><Relationship Id="rId5" Type="http://schemas.openxmlformats.org/officeDocument/2006/relationships/image" Target="../media/image71.png"/><Relationship Id="rId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3" Type="http://schemas.openxmlformats.org/officeDocument/2006/relationships/image" Target="../media/image109.png"/><Relationship Id="rId7" Type="http://schemas.openxmlformats.org/officeDocument/2006/relationships/image" Target="../media/image75.png"/><Relationship Id="rId12" Type="http://schemas.openxmlformats.org/officeDocument/2006/relationships/image" Target="../media/image117.png"/><Relationship Id="rId17" Type="http://schemas.openxmlformats.org/officeDocument/2006/relationships/image" Target="../media/image121.png"/><Relationship Id="rId2" Type="http://schemas.openxmlformats.org/officeDocument/2006/relationships/image" Target="../media/image47.emf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11" Type="http://schemas.openxmlformats.org/officeDocument/2006/relationships/image" Target="../media/image116.png"/><Relationship Id="rId5" Type="http://schemas.openxmlformats.org/officeDocument/2006/relationships/image" Target="../media/image50.png"/><Relationship Id="rId15" Type="http://schemas.openxmlformats.org/officeDocument/2006/relationships/image" Target="../media/image48.emf"/><Relationship Id="rId10" Type="http://schemas.openxmlformats.org/officeDocument/2006/relationships/image" Target="../media/image78.png"/><Relationship Id="rId4" Type="http://schemas.openxmlformats.org/officeDocument/2006/relationships/image" Target="../media/image110.png"/><Relationship Id="rId9" Type="http://schemas.openxmlformats.org/officeDocument/2006/relationships/image" Target="../media/image77.png"/><Relationship Id="rId1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0.png"/><Relationship Id="rId5" Type="http://schemas.openxmlformats.org/officeDocument/2006/relationships/image" Target="../media/image830.png"/><Relationship Id="rId4" Type="http://schemas.openxmlformats.org/officeDocument/2006/relationships/image" Target="../media/image5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11" Type="http://schemas.openxmlformats.org/officeDocument/2006/relationships/image" Target="../media/image96.png"/><Relationship Id="rId5" Type="http://schemas.openxmlformats.org/officeDocument/2006/relationships/image" Target="../media/image89.emf"/><Relationship Id="rId10" Type="http://schemas.openxmlformats.org/officeDocument/2006/relationships/image" Target="../media/image95.png"/><Relationship Id="rId4" Type="http://schemas.openxmlformats.org/officeDocument/2006/relationships/image" Target="../media/image88.emf"/><Relationship Id="rId9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7F4F5D4-C088-45FF-A793-D4C75CC1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0" b="36578"/>
          <a:stretch/>
        </p:blipFill>
        <p:spPr>
          <a:xfrm>
            <a:off x="2" y="2420983"/>
            <a:ext cx="12191998" cy="44370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-7598" y="348343"/>
            <a:ext cx="122071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chemeClr val="accent6"/>
                </a:solidFill>
              </a:rPr>
              <a:t>Exploring Strongly-Interacting Matter</a:t>
            </a:r>
          </a:p>
          <a:p>
            <a:pPr algn="ctr"/>
            <a:r>
              <a:rPr kumimoji="1" lang="en-US" altLang="ja-JP" sz="5400" b="1" dirty="0">
                <a:solidFill>
                  <a:schemeClr val="accent6"/>
                </a:solidFill>
              </a:rPr>
              <a:t>in Heavy-ion </a:t>
            </a:r>
            <a:r>
              <a:rPr lang="en-US" altLang="ja-JP" sz="5400" b="1" dirty="0">
                <a:solidFill>
                  <a:schemeClr val="accent6"/>
                </a:solidFill>
              </a:rPr>
              <a:t>C</a:t>
            </a:r>
            <a:r>
              <a:rPr kumimoji="1" lang="en-US" altLang="ja-JP" sz="5400" b="1" dirty="0">
                <a:solidFill>
                  <a:schemeClr val="accent6"/>
                </a:solidFill>
              </a:rPr>
              <a:t>ollisions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92E0DC-40F8-4BC4-8C3B-076F80AC9E45}"/>
              </a:ext>
            </a:extLst>
          </p:cNvPr>
          <p:cNvSpPr txBox="1"/>
          <p:nvPr/>
        </p:nvSpPr>
        <p:spPr>
          <a:xfrm>
            <a:off x="3204019" y="6381690"/>
            <a:ext cx="5783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ISMD 2023, </a:t>
            </a:r>
            <a:r>
              <a:rPr kumimoji="1" lang="en-US" altLang="ja-JP" sz="2000" dirty="0" err="1">
                <a:solidFill>
                  <a:schemeClr val="bg1"/>
                </a:solidFill>
              </a:rPr>
              <a:t>Gyöngyös</a:t>
            </a:r>
            <a:r>
              <a:rPr kumimoji="1" lang="en-US" altLang="ja-JP" sz="2000" dirty="0">
                <a:solidFill>
                  <a:schemeClr val="bg1"/>
                </a:solidFill>
              </a:rPr>
              <a:t>, Hungary, August. 22, 2023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134B8F-01D9-4B43-AF01-479A48987F63}"/>
              </a:ext>
            </a:extLst>
          </p:cNvPr>
          <p:cNvSpPr txBox="1"/>
          <p:nvPr/>
        </p:nvSpPr>
        <p:spPr>
          <a:xfrm>
            <a:off x="4088875" y="5019407"/>
            <a:ext cx="4014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</a:rPr>
              <a:t>Masakiyo Kitazawa</a:t>
            </a:r>
          </a:p>
          <a:p>
            <a:pPr algn="ctr"/>
            <a:r>
              <a:rPr kumimoji="1" lang="en-US" altLang="ja-JP" sz="3600" dirty="0">
                <a:solidFill>
                  <a:schemeClr val="bg1"/>
                </a:solidFill>
              </a:rPr>
              <a:t>(YITP, Kyoto)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2484C8A-64E2-4205-A718-1A8397929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80"/>
          <a:stretch/>
        </p:blipFill>
        <p:spPr>
          <a:xfrm>
            <a:off x="6347531" y="1049357"/>
            <a:ext cx="5844470" cy="5807681"/>
          </a:xfrm>
          <a:prstGeom prst="rect">
            <a:avLst/>
          </a:prstGeom>
        </p:spPr>
      </p:pic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CB057B3-6F9F-4F7B-948D-065D517AF7D4}"/>
              </a:ext>
            </a:extLst>
          </p:cNvPr>
          <p:cNvSpPr/>
          <p:nvPr/>
        </p:nvSpPr>
        <p:spPr>
          <a:xfrm>
            <a:off x="8911728" y="3760636"/>
            <a:ext cx="1157759" cy="1225867"/>
          </a:xfrm>
          <a:custGeom>
            <a:avLst/>
            <a:gdLst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66687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3374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831056">
                <a:moveTo>
                  <a:pt x="0" y="831056"/>
                </a:moveTo>
                <a:cubicBezTo>
                  <a:pt x="40084" y="726876"/>
                  <a:pt x="80169" y="623490"/>
                  <a:pt x="133350" y="540543"/>
                </a:cubicBezTo>
                <a:cubicBezTo>
                  <a:pt x="186531" y="457596"/>
                  <a:pt x="257572" y="394889"/>
                  <a:pt x="319088" y="333374"/>
                </a:cubicBezTo>
                <a:cubicBezTo>
                  <a:pt x="380604" y="271859"/>
                  <a:pt x="432991" y="216297"/>
                  <a:pt x="502444" y="171450"/>
                </a:cubicBezTo>
                <a:cubicBezTo>
                  <a:pt x="571897" y="126603"/>
                  <a:pt x="654448" y="92074"/>
                  <a:pt x="735807" y="64293"/>
                </a:cubicBezTo>
                <a:cubicBezTo>
                  <a:pt x="817166" y="36512"/>
                  <a:pt x="903883" y="18256"/>
                  <a:pt x="990600" y="0"/>
                </a:cubicBezTo>
              </a:path>
            </a:pathLst>
          </a:custGeom>
          <a:noFill/>
          <a:ln w="254000" cap="rnd">
            <a:solidFill>
              <a:schemeClr val="tx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B85FDC44-4720-4106-84B9-43377A159B3B}"/>
              </a:ext>
            </a:extLst>
          </p:cNvPr>
          <p:cNvSpPr/>
          <p:nvPr/>
        </p:nvSpPr>
        <p:spPr>
          <a:xfrm>
            <a:off x="4272238" y="4243451"/>
            <a:ext cx="2016942" cy="2614550"/>
          </a:xfrm>
          <a:prstGeom prst="rect">
            <a:avLst/>
          </a:prstGeom>
          <a:gradFill>
            <a:gsLst>
              <a:gs pos="0">
                <a:schemeClr val="accent3">
                  <a:alpha val="53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矢印: 下 81">
            <a:extLst>
              <a:ext uri="{FF2B5EF4-FFF2-40B4-BE49-F238E27FC236}">
                <a16:creationId xmlns:a16="http://schemas.microsoft.com/office/drawing/2014/main" id="{86225951-E69E-4AEE-B85C-5231F2A999BC}"/>
              </a:ext>
            </a:extLst>
          </p:cNvPr>
          <p:cNvSpPr/>
          <p:nvPr/>
        </p:nvSpPr>
        <p:spPr>
          <a:xfrm flipV="1">
            <a:off x="196341" y="265663"/>
            <a:ext cx="802739" cy="6592336"/>
          </a:xfrm>
          <a:prstGeom prst="downArrow">
            <a:avLst>
              <a:gd name="adj1" fmla="val 100000"/>
              <a:gd name="adj2" fmla="val 850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2C3D9E-EAFE-4A3F-A729-D9333FA87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11988800" cy="704850"/>
          </a:xfrm>
        </p:spPr>
        <p:txBody>
          <a:bodyPr/>
          <a:lstStyle/>
          <a:p>
            <a:pPr algn="r"/>
            <a:r>
              <a:rPr kumimoji="1" lang="en-US" altLang="ja-JP" b="1" dirty="0">
                <a:solidFill>
                  <a:schemeClr val="accent6"/>
                </a:solidFill>
              </a:rPr>
              <a:t>History / Current Status of HIC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B615EEE-0706-4C4F-AEBA-9B56DE878A60}"/>
              </a:ext>
            </a:extLst>
          </p:cNvPr>
          <p:cNvSpPr/>
          <p:nvPr/>
        </p:nvSpPr>
        <p:spPr>
          <a:xfrm>
            <a:off x="9718498" y="4133084"/>
            <a:ext cx="1516949" cy="1241736"/>
          </a:xfrm>
          <a:custGeom>
            <a:avLst/>
            <a:gdLst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66687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3374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831056">
                <a:moveTo>
                  <a:pt x="0" y="831056"/>
                </a:moveTo>
                <a:cubicBezTo>
                  <a:pt x="40084" y="726876"/>
                  <a:pt x="80169" y="623490"/>
                  <a:pt x="133350" y="540543"/>
                </a:cubicBezTo>
                <a:cubicBezTo>
                  <a:pt x="186531" y="457596"/>
                  <a:pt x="257572" y="394889"/>
                  <a:pt x="319088" y="333374"/>
                </a:cubicBezTo>
                <a:cubicBezTo>
                  <a:pt x="380604" y="271859"/>
                  <a:pt x="432991" y="216297"/>
                  <a:pt x="502444" y="171450"/>
                </a:cubicBezTo>
                <a:cubicBezTo>
                  <a:pt x="571897" y="126603"/>
                  <a:pt x="654448" y="92074"/>
                  <a:pt x="735807" y="64293"/>
                </a:cubicBezTo>
                <a:cubicBezTo>
                  <a:pt x="817166" y="36512"/>
                  <a:pt x="903883" y="18256"/>
                  <a:pt x="990600" y="0"/>
                </a:cubicBezTo>
              </a:path>
            </a:pathLst>
          </a:custGeom>
          <a:noFill/>
          <a:ln w="254000" cap="rnd">
            <a:solidFill>
              <a:schemeClr val="accent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C7F385C-0E0E-4F1C-9472-C8CDD9A61B54}"/>
              </a:ext>
            </a:extLst>
          </p:cNvPr>
          <p:cNvCxnSpPr>
            <a:cxnSpLocks/>
          </p:cNvCxnSpPr>
          <p:nvPr/>
        </p:nvCxnSpPr>
        <p:spPr>
          <a:xfrm>
            <a:off x="9875541" y="4243451"/>
            <a:ext cx="740568" cy="0"/>
          </a:xfrm>
          <a:prstGeom prst="line">
            <a:avLst/>
          </a:prstGeom>
          <a:ln w="254000" cap="rnd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C75B341-EE0B-4722-BB8A-2E4F5523CCA4}"/>
              </a:ext>
            </a:extLst>
          </p:cNvPr>
          <p:cNvCxnSpPr>
            <a:cxnSpLocks/>
          </p:cNvCxnSpPr>
          <p:nvPr/>
        </p:nvCxnSpPr>
        <p:spPr>
          <a:xfrm flipV="1">
            <a:off x="2567025" y="609600"/>
            <a:ext cx="0" cy="6248401"/>
          </a:xfrm>
          <a:prstGeom prst="straightConnector1">
            <a:avLst/>
          </a:prstGeom>
          <a:ln w="44450">
            <a:solidFill>
              <a:schemeClr val="accent5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C80C921-DE76-4513-BC78-52A7BE49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7" y="194419"/>
            <a:ext cx="958950" cy="380827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12AB51C-F8F5-4D86-A1AD-218EDE2ADB9B}"/>
              </a:ext>
            </a:extLst>
          </p:cNvPr>
          <p:cNvCxnSpPr>
            <a:cxnSpLocks/>
          </p:cNvCxnSpPr>
          <p:nvPr/>
        </p:nvCxnSpPr>
        <p:spPr>
          <a:xfrm>
            <a:off x="2431919" y="5454196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5446A7B-CA55-4148-B54E-D4F0C65591F3}"/>
              </a:ext>
            </a:extLst>
          </p:cNvPr>
          <p:cNvCxnSpPr>
            <a:cxnSpLocks/>
          </p:cNvCxnSpPr>
          <p:nvPr/>
        </p:nvCxnSpPr>
        <p:spPr>
          <a:xfrm>
            <a:off x="2431919" y="3816707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CAF7F3-0C65-4267-B4A5-B28E7D4F89E5}"/>
              </a:ext>
            </a:extLst>
          </p:cNvPr>
          <p:cNvCxnSpPr>
            <a:cxnSpLocks/>
          </p:cNvCxnSpPr>
          <p:nvPr/>
        </p:nvCxnSpPr>
        <p:spPr>
          <a:xfrm>
            <a:off x="2430838" y="2167874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AE0D229D-4A9B-438E-82FC-E1803535BF3E}"/>
              </a:ext>
            </a:extLst>
          </p:cNvPr>
          <p:cNvSpPr>
            <a:spLocks noChangeAspect="1"/>
          </p:cNvSpPr>
          <p:nvPr/>
        </p:nvSpPr>
        <p:spPr>
          <a:xfrm>
            <a:off x="2495025" y="589145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D403D94-DB68-400C-BA75-59A5880ED62A}"/>
              </a:ext>
            </a:extLst>
          </p:cNvPr>
          <p:cNvSpPr>
            <a:spLocks noChangeAspect="1"/>
          </p:cNvSpPr>
          <p:nvPr/>
        </p:nvSpPr>
        <p:spPr>
          <a:xfrm>
            <a:off x="2495025" y="4818113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D602F01-9117-4867-A20B-9C2AA3869B58}"/>
              </a:ext>
            </a:extLst>
          </p:cNvPr>
          <p:cNvSpPr>
            <a:spLocks noChangeAspect="1"/>
          </p:cNvSpPr>
          <p:nvPr/>
        </p:nvSpPr>
        <p:spPr>
          <a:xfrm>
            <a:off x="2495025" y="3149100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01C4A37-5965-4509-BEA7-026D0D6610C0}"/>
              </a:ext>
            </a:extLst>
          </p:cNvPr>
          <p:cNvSpPr>
            <a:spLocks noChangeAspect="1"/>
          </p:cNvSpPr>
          <p:nvPr/>
        </p:nvSpPr>
        <p:spPr>
          <a:xfrm>
            <a:off x="2495025" y="118609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EC5233-601A-4A20-BBFE-EF764F3CD195}"/>
              </a:ext>
            </a:extLst>
          </p:cNvPr>
          <p:cNvSpPr txBox="1"/>
          <p:nvPr/>
        </p:nvSpPr>
        <p:spPr>
          <a:xfrm>
            <a:off x="719846" y="5699493"/>
            <a:ext cx="129062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AGS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A57496-A6A3-4044-9D00-2853F933FBC0}"/>
              </a:ext>
            </a:extLst>
          </p:cNvPr>
          <p:cNvSpPr txBox="1"/>
          <p:nvPr/>
        </p:nvSpPr>
        <p:spPr>
          <a:xfrm>
            <a:off x="721357" y="4622128"/>
            <a:ext cx="129062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solidFill>
                  <a:schemeClr val="bg1"/>
                </a:solidFill>
              </a:rPr>
              <a:t>SP</a:t>
            </a:r>
            <a:r>
              <a:rPr kumimoji="1" lang="en-US" altLang="ja-JP" sz="2800" dirty="0">
                <a:solidFill>
                  <a:schemeClr val="bg1"/>
                </a:solidFill>
              </a:rPr>
              <a:t>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1694EB-7651-433D-910F-3B1534EA9D13}"/>
              </a:ext>
            </a:extLst>
          </p:cNvPr>
          <p:cNvSpPr txBox="1"/>
          <p:nvPr/>
        </p:nvSpPr>
        <p:spPr>
          <a:xfrm>
            <a:off x="721654" y="2964131"/>
            <a:ext cx="128747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RHIC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F175F12-8C21-437C-B53E-6941801EF4F3}"/>
              </a:ext>
            </a:extLst>
          </p:cNvPr>
          <p:cNvSpPr txBox="1"/>
          <p:nvPr/>
        </p:nvSpPr>
        <p:spPr>
          <a:xfrm>
            <a:off x="719846" y="998048"/>
            <a:ext cx="128748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LHC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E44B4E-03CB-42BD-95E2-3160572905E9}"/>
              </a:ext>
            </a:extLst>
          </p:cNvPr>
          <p:cNvSpPr txBox="1"/>
          <p:nvPr/>
        </p:nvSpPr>
        <p:spPr>
          <a:xfrm>
            <a:off x="3244172" y="5296196"/>
            <a:ext cx="1478290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RHIC-BES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F4AE8F7-17C8-4813-BAE6-48BB533D8229}"/>
              </a:ext>
            </a:extLst>
          </p:cNvPr>
          <p:cNvCxnSpPr>
            <a:cxnSpLocks/>
            <a:stCxn id="24" idx="3"/>
            <a:endCxn id="20" idx="2"/>
          </p:cNvCxnSpPr>
          <p:nvPr/>
        </p:nvCxnSpPr>
        <p:spPr>
          <a:xfrm>
            <a:off x="2010475" y="5961103"/>
            <a:ext cx="484550" cy="23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059AA14-F82A-40F3-AA78-991505C6A33E}"/>
              </a:ext>
            </a:extLst>
          </p:cNvPr>
          <p:cNvCxnSpPr>
            <a:cxnSpLocks/>
            <a:stCxn id="25" idx="3"/>
            <a:endCxn id="21" idx="2"/>
          </p:cNvCxnSpPr>
          <p:nvPr/>
        </p:nvCxnSpPr>
        <p:spPr>
          <a:xfrm>
            <a:off x="2011986" y="4883738"/>
            <a:ext cx="483039" cy="637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1AEF8D6-4823-42CB-AA0A-027FFD82BFD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009133" y="3221099"/>
            <a:ext cx="464494" cy="4642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CA7CAEB-6D6B-487C-9EC0-4C87484B2298}"/>
              </a:ext>
            </a:extLst>
          </p:cNvPr>
          <p:cNvCxnSpPr>
            <a:cxnSpLocks/>
            <a:stCxn id="27" idx="3"/>
            <a:endCxn id="23" idx="2"/>
          </p:cNvCxnSpPr>
          <p:nvPr/>
        </p:nvCxnSpPr>
        <p:spPr>
          <a:xfrm flipV="1">
            <a:off x="2007326" y="1258099"/>
            <a:ext cx="487699" cy="1559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BD4C5C-602E-4C68-9C76-34FE57501DC2}"/>
              </a:ext>
            </a:extLst>
          </p:cNvPr>
          <p:cNvSpPr txBox="1"/>
          <p:nvPr/>
        </p:nvSpPr>
        <p:spPr>
          <a:xfrm>
            <a:off x="1061231" y="156815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2010~</a:t>
            </a:r>
            <a:endParaRPr kumimoji="1" lang="ja-JP" altLang="en-US" sz="2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6A30C5F-8933-4DEC-B7B7-36D866AD1540}"/>
              </a:ext>
            </a:extLst>
          </p:cNvPr>
          <p:cNvSpPr txBox="1"/>
          <p:nvPr/>
        </p:nvSpPr>
        <p:spPr>
          <a:xfrm>
            <a:off x="1061230" y="3535354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2000~</a:t>
            </a:r>
            <a:endParaRPr kumimoji="1" lang="ja-JP" altLang="en-US" sz="2400" dirty="0"/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3&#10;\end{align*}&lt;/body&gt;&#10;  &lt;fcolor&gt;FF000000&lt;/fcolor&gt;&#10;  &lt;bcolor&gt;FF000000&lt;/bcolor&gt;&#10;  &lt;transparent&gt;True&lt;/transparent&gt;&#10;  &lt;resolution&gt;1800&lt;/resolution&gt;&#10;  &lt;imageh&gt;220&lt;/imageh&gt;&#10;  &lt;imagew&gt;31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A11F668-BBA7-4EB9-A20E-A71906213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0" y="2305952"/>
            <a:ext cx="333375" cy="232833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2&#10;\end{align*}&lt;/body&gt;&#10;  &lt;fcolor&gt;FF000000&lt;/fcolor&gt;&#10;  &lt;bcolor&gt;FF000000&lt;/bcolor&gt;&#10;  &lt;transparent&gt;True&lt;/transparent&gt;&#10;  &lt;resolution&gt;1800&lt;/resolution&gt;&#10;  &lt;imageh&gt;220&lt;/imageh&gt;&#10;  &lt;imagew&gt;31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16589778-DA4E-4872-BFE2-BE114399A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0" y="3900250"/>
            <a:ext cx="332317" cy="23283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&#10;\end{align*}&lt;/body&gt;&#10;  &lt;fcolor&gt;FF000000&lt;/fcolor&gt;&#10;  &lt;bcolor&gt;FF000000&lt;/bcolor&gt;&#10;  &lt;transparent&gt;True&lt;/transparent&gt;&#10;  &lt;resolution&gt;1800&lt;/resolution&gt;&#10;  &lt;imageh&gt;167&lt;/imageh&gt;&#10;  &lt;imagew&gt;216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118CE98A-CFC2-4C91-B7EC-41AA31050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1" y="5530726"/>
            <a:ext cx="228600" cy="176741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67D24AD-1DCE-4812-ADD5-E190CE75A030}"/>
              </a:ext>
            </a:extLst>
          </p:cNvPr>
          <p:cNvSpPr txBox="1"/>
          <p:nvPr/>
        </p:nvSpPr>
        <p:spPr>
          <a:xfrm>
            <a:off x="1061230" y="513179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~2000</a:t>
            </a:r>
            <a:endParaRPr kumimoji="1" lang="ja-JP" altLang="en-US" sz="2400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BE6280B-214A-4DA1-A1FD-4A39050A1636}"/>
              </a:ext>
            </a:extLst>
          </p:cNvPr>
          <p:cNvSpPr txBox="1"/>
          <p:nvPr/>
        </p:nvSpPr>
        <p:spPr>
          <a:xfrm>
            <a:off x="1064659" y="623785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~1996</a:t>
            </a:r>
            <a:endParaRPr kumimoji="1" lang="ja-JP" altLang="en-US" sz="2400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28CD931-A024-45A0-97FF-B39DCF4F408E}"/>
              </a:ext>
            </a:extLst>
          </p:cNvPr>
          <p:cNvSpPr txBox="1"/>
          <p:nvPr/>
        </p:nvSpPr>
        <p:spPr>
          <a:xfrm rot="16200000">
            <a:off x="-1511203" y="4727982"/>
            <a:ext cx="382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Increasing Collision Energy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6" name="右中かっこ 95">
            <a:extLst>
              <a:ext uri="{FF2B5EF4-FFF2-40B4-BE49-F238E27FC236}">
                <a16:creationId xmlns:a16="http://schemas.microsoft.com/office/drawing/2014/main" id="{14AE3187-BF18-46AB-96DD-390EB3EDFEB2}"/>
              </a:ext>
            </a:extLst>
          </p:cNvPr>
          <p:cNvSpPr/>
          <p:nvPr/>
        </p:nvSpPr>
        <p:spPr>
          <a:xfrm>
            <a:off x="2668687" y="4570546"/>
            <a:ext cx="435291" cy="1884036"/>
          </a:xfrm>
          <a:prstGeom prst="rightBrace">
            <a:avLst>
              <a:gd name="adj1" fmla="val 0"/>
              <a:gd name="adj2" fmla="val 50000"/>
            </a:avLst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右中かっこ 96">
            <a:extLst>
              <a:ext uri="{FF2B5EF4-FFF2-40B4-BE49-F238E27FC236}">
                <a16:creationId xmlns:a16="http://schemas.microsoft.com/office/drawing/2014/main" id="{77FBAB3D-3FCC-4FA5-A139-191468E3797D}"/>
              </a:ext>
            </a:extLst>
          </p:cNvPr>
          <p:cNvSpPr/>
          <p:nvPr/>
        </p:nvSpPr>
        <p:spPr>
          <a:xfrm>
            <a:off x="2766750" y="4902052"/>
            <a:ext cx="575485" cy="823729"/>
          </a:xfrm>
          <a:prstGeom prst="rightBrace">
            <a:avLst>
              <a:gd name="adj1" fmla="val 0"/>
              <a:gd name="adj2" fmla="val 9849"/>
            </a:avLst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右中かっこ 97">
            <a:extLst>
              <a:ext uri="{FF2B5EF4-FFF2-40B4-BE49-F238E27FC236}">
                <a16:creationId xmlns:a16="http://schemas.microsoft.com/office/drawing/2014/main" id="{A40CD6BB-B4AA-41D6-9880-47D78A46EFBA}"/>
              </a:ext>
            </a:extLst>
          </p:cNvPr>
          <p:cNvSpPr/>
          <p:nvPr/>
        </p:nvSpPr>
        <p:spPr>
          <a:xfrm>
            <a:off x="2793605" y="6560614"/>
            <a:ext cx="544142" cy="197274"/>
          </a:xfrm>
          <a:prstGeom prst="rightBrace">
            <a:avLst>
              <a:gd name="adj1" fmla="val 0"/>
              <a:gd name="adj2" fmla="val 9849"/>
            </a:avLst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右中かっこ 98">
            <a:extLst>
              <a:ext uri="{FF2B5EF4-FFF2-40B4-BE49-F238E27FC236}">
                <a16:creationId xmlns:a16="http://schemas.microsoft.com/office/drawing/2014/main" id="{7AB0954B-E461-40A1-8338-8B973370C916}"/>
              </a:ext>
            </a:extLst>
          </p:cNvPr>
          <p:cNvSpPr/>
          <p:nvPr/>
        </p:nvSpPr>
        <p:spPr>
          <a:xfrm>
            <a:off x="3149685" y="6030001"/>
            <a:ext cx="533243" cy="461665"/>
          </a:xfrm>
          <a:prstGeom prst="rightBrace">
            <a:avLst>
              <a:gd name="adj1" fmla="val 0"/>
              <a:gd name="adj2" fmla="val 15007"/>
            </a:avLst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B089A0C-2030-49B8-B350-506DC81C714F}"/>
              </a:ext>
            </a:extLst>
          </p:cNvPr>
          <p:cNvSpPr txBox="1"/>
          <p:nvPr/>
        </p:nvSpPr>
        <p:spPr>
          <a:xfrm>
            <a:off x="3487618" y="6357423"/>
            <a:ext cx="113685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HADES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7C7D1B2-27B5-41C2-B3BD-4D20C5FEE399}"/>
              </a:ext>
            </a:extLst>
          </p:cNvPr>
          <p:cNvSpPr txBox="1"/>
          <p:nvPr/>
        </p:nvSpPr>
        <p:spPr>
          <a:xfrm>
            <a:off x="3699167" y="5863893"/>
            <a:ext cx="1566454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FAIR-CBM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6B67C19-717A-4464-8ACD-4E782196380C}"/>
              </a:ext>
            </a:extLst>
          </p:cNvPr>
          <p:cNvSpPr txBox="1"/>
          <p:nvPr/>
        </p:nvSpPr>
        <p:spPr>
          <a:xfrm>
            <a:off x="4323900" y="4223994"/>
            <a:ext cx="1994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>
                <a:solidFill>
                  <a:schemeClr val="bg1"/>
                </a:solidFill>
              </a:rPr>
              <a:t>Beam-Energy</a:t>
            </a:r>
          </a:p>
          <a:p>
            <a:pPr algn="r"/>
            <a:r>
              <a:rPr lang="en-US" altLang="ja-JP" sz="2400" dirty="0">
                <a:solidFill>
                  <a:schemeClr val="bg1"/>
                </a:solidFill>
              </a:rPr>
              <a:t>Scan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0B2A42B-D3A0-4BFC-A8B2-A8E1AAF89C5B}"/>
              </a:ext>
            </a:extLst>
          </p:cNvPr>
          <p:cNvSpPr txBox="1"/>
          <p:nvPr/>
        </p:nvSpPr>
        <p:spPr>
          <a:xfrm>
            <a:off x="5227671" y="6377161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2010~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4B2F42BB-810E-457F-A777-49AE1953A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76" t="90667" r="13070" b="605"/>
          <a:stretch/>
        </p:blipFill>
        <p:spPr>
          <a:xfrm>
            <a:off x="8849942" y="6340449"/>
            <a:ext cx="3342058" cy="506906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757A5E50-E7BC-4189-907C-04977FAA4382}"/>
              </a:ext>
            </a:extLst>
          </p:cNvPr>
          <p:cNvSpPr txBox="1"/>
          <p:nvPr/>
        </p:nvSpPr>
        <p:spPr>
          <a:xfrm rot="16200000">
            <a:off x="10701057" y="2455967"/>
            <a:ext cx="2555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0" i="0" u="none" strike="noStrike" baseline="0" dirty="0" err="1">
                <a:latin typeface="CMR9"/>
              </a:rPr>
              <a:t>Galatyuk</a:t>
            </a:r>
            <a:r>
              <a:rPr lang="en-US" altLang="ja-JP" sz="2000" b="0" i="0" u="none" strike="noStrike" baseline="0" dirty="0">
                <a:latin typeface="CMR9"/>
              </a:rPr>
              <a:t>, NPA982, 163</a:t>
            </a:r>
            <a:endParaRPr lang="ja-JP" altLang="en-US" sz="2000" dirty="0"/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[GeV]}&#10;\end{align*}&lt;/body&gt;&#10;  &lt;fcolor&gt;FF000000&lt;/fcolor&gt;&#10;  &lt;bcolor&gt;FF000000&lt;/bcolor&gt;&#10;  &lt;transparent&gt;True&lt;/transparent&gt;&#10;  &lt;resolution&gt;1800&lt;/resolution&gt;&#10;  &lt;imageh&gt;249&lt;/imageh&gt;&#10;  &lt;imagew&gt;57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757422D2-6E2E-49D8-8D6C-3F21469FB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3" y="719867"/>
            <a:ext cx="607483" cy="263525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9F67B76-B503-41C8-BC98-BFD1A1C54305}"/>
              </a:ext>
            </a:extLst>
          </p:cNvPr>
          <p:cNvSpPr txBox="1"/>
          <p:nvPr/>
        </p:nvSpPr>
        <p:spPr>
          <a:xfrm>
            <a:off x="3354650" y="4728499"/>
            <a:ext cx="191751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NA61/SHINE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181CDA7C-1B4E-4E89-9AA4-ABFBAFBFF744}"/>
              </a:ext>
            </a:extLst>
          </p:cNvPr>
          <p:cNvCxnSpPr>
            <a:cxnSpLocks/>
          </p:cNvCxnSpPr>
          <p:nvPr/>
        </p:nvCxnSpPr>
        <p:spPr>
          <a:xfrm>
            <a:off x="8610621" y="4116954"/>
            <a:ext cx="1107877" cy="0"/>
          </a:xfrm>
          <a:prstGeom prst="line">
            <a:avLst/>
          </a:prstGeom>
          <a:ln w="254000" cap="rnd">
            <a:solidFill>
              <a:schemeClr val="accent2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6FA1F18-2A70-4A74-B964-0B51F7BFFEE2}"/>
              </a:ext>
            </a:extLst>
          </p:cNvPr>
          <p:cNvGrpSpPr/>
          <p:nvPr/>
        </p:nvGrpSpPr>
        <p:grpSpPr>
          <a:xfrm>
            <a:off x="8056119" y="1173416"/>
            <a:ext cx="2163177" cy="2726834"/>
            <a:chOff x="8056119" y="1173416"/>
            <a:chExt cx="2163177" cy="2726834"/>
          </a:xfrm>
        </p:grpSpPr>
        <p:sp>
          <p:nvSpPr>
            <p:cNvPr id="125" name="正方形/長方形 124">
              <a:extLst>
                <a:ext uri="{FF2B5EF4-FFF2-40B4-BE49-F238E27FC236}">
                  <a16:creationId xmlns:a16="http://schemas.microsoft.com/office/drawing/2014/main" id="{92DF534E-D2B9-4D70-AE82-1555BE145B51}"/>
                </a:ext>
              </a:extLst>
            </p:cNvPr>
            <p:cNvSpPr/>
            <p:nvPr/>
          </p:nvSpPr>
          <p:spPr>
            <a:xfrm>
              <a:off x="8056119" y="1253910"/>
              <a:ext cx="1103882" cy="2646340"/>
            </a:xfrm>
            <a:prstGeom prst="rect">
              <a:avLst/>
            </a:prstGeom>
            <a:gradFill>
              <a:gsLst>
                <a:gs pos="4400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193AE96E-F163-4FCA-BC33-DCD32381424B}"/>
                </a:ext>
              </a:extLst>
            </p:cNvPr>
            <p:cNvSpPr txBox="1"/>
            <p:nvPr/>
          </p:nvSpPr>
          <p:spPr>
            <a:xfrm>
              <a:off x="8093393" y="1173416"/>
              <a:ext cx="2125903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3200" b="1" dirty="0">
                  <a:solidFill>
                    <a:schemeClr val="accent3"/>
                  </a:solidFill>
                  <a:effectLst>
                    <a:glow rad="127000">
                      <a:schemeClr val="bg1"/>
                    </a:glow>
                  </a:effectLst>
                </a:rPr>
                <a:t>J-PARC-HI</a:t>
              </a:r>
              <a:endParaRPr kumimoji="1" lang="ja-JP" altLang="en-US" sz="3200" b="1" dirty="0">
                <a:solidFill>
                  <a:schemeClr val="accent3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A5CBBD23-C222-4473-9E33-5F78CF568BB9}"/>
              </a:ext>
            </a:extLst>
          </p:cNvPr>
          <p:cNvSpPr txBox="1"/>
          <p:nvPr/>
        </p:nvSpPr>
        <p:spPr>
          <a:xfrm>
            <a:off x="10452843" y="459332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RHIC-BES</a:t>
            </a:r>
            <a:endParaRPr kumimoji="1" lang="ja-JP" altLang="en-US" sz="2400" b="1" dirty="0">
              <a:solidFill>
                <a:schemeClr val="accent2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E87742C5-E978-4A23-A4A3-33762CFF8BCD}"/>
              </a:ext>
            </a:extLst>
          </p:cNvPr>
          <p:cNvSpPr txBox="1"/>
          <p:nvPr/>
        </p:nvSpPr>
        <p:spPr>
          <a:xfrm>
            <a:off x="7633598" y="4270151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RHIC-BES-FXT</a:t>
            </a:r>
            <a:endParaRPr kumimoji="1" lang="ja-JP" altLang="en-US" sz="2400" b="1" dirty="0">
              <a:solidFill>
                <a:schemeClr val="accent2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A3DB02B3-E16A-433B-AE1C-5243423DBA62}"/>
              </a:ext>
            </a:extLst>
          </p:cNvPr>
          <p:cNvSpPr txBox="1"/>
          <p:nvPr/>
        </p:nvSpPr>
        <p:spPr>
          <a:xfrm>
            <a:off x="9914219" y="3655289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NA61/SHINE</a:t>
            </a:r>
            <a:endParaRPr kumimoji="1" lang="ja-JP" altLang="en-US" sz="2400" b="1" dirty="0">
              <a:solidFill>
                <a:schemeClr val="accent1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28DE713B-2B21-48AE-A0CB-5F95D9EE9169}"/>
              </a:ext>
            </a:extLst>
          </p:cNvPr>
          <p:cNvCxnSpPr>
            <a:cxnSpLocks/>
          </p:cNvCxnSpPr>
          <p:nvPr/>
        </p:nvCxnSpPr>
        <p:spPr>
          <a:xfrm>
            <a:off x="8481060" y="1945113"/>
            <a:ext cx="644651" cy="0"/>
          </a:xfrm>
          <a:prstGeom prst="line">
            <a:avLst/>
          </a:prstGeom>
          <a:ln w="254000" cap="rnd">
            <a:solidFill>
              <a:schemeClr val="accent4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6E5F6B85-B29C-4636-BDE4-D1FDE13CC21F}"/>
              </a:ext>
            </a:extLst>
          </p:cNvPr>
          <p:cNvSpPr txBox="1"/>
          <p:nvPr/>
        </p:nvSpPr>
        <p:spPr>
          <a:xfrm>
            <a:off x="8033840" y="2094422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4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FAIR-CBM</a:t>
            </a:r>
            <a:endParaRPr kumimoji="1" lang="ja-JP" altLang="en-US" sz="2400" b="1" dirty="0">
              <a:solidFill>
                <a:schemeClr val="accent4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91C3C3AB-4DE7-48DC-958E-4565CD526B4D}"/>
              </a:ext>
            </a:extLst>
          </p:cNvPr>
          <p:cNvCxnSpPr>
            <a:cxnSpLocks/>
          </p:cNvCxnSpPr>
          <p:nvPr/>
        </p:nvCxnSpPr>
        <p:spPr>
          <a:xfrm>
            <a:off x="8195310" y="3535354"/>
            <a:ext cx="331470" cy="0"/>
          </a:xfrm>
          <a:prstGeom prst="line">
            <a:avLst/>
          </a:prstGeom>
          <a:ln w="254000" cap="rnd">
            <a:solidFill>
              <a:schemeClr val="accent6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DB360161-4955-4EFE-9EA8-51F35FA23C59}"/>
              </a:ext>
            </a:extLst>
          </p:cNvPr>
          <p:cNvSpPr txBox="1"/>
          <p:nvPr/>
        </p:nvSpPr>
        <p:spPr>
          <a:xfrm>
            <a:off x="7778193" y="3610265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6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HADES</a:t>
            </a:r>
            <a:endParaRPr kumimoji="1" lang="ja-JP" altLang="en-US" sz="2400" b="1" dirty="0">
              <a:solidFill>
                <a:schemeClr val="accent6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FD8A513-7965-477D-BDA8-57FD58546985}"/>
              </a:ext>
            </a:extLst>
          </p:cNvPr>
          <p:cNvSpPr txBox="1"/>
          <p:nvPr/>
        </p:nvSpPr>
        <p:spPr>
          <a:xfrm>
            <a:off x="8948247" y="3298971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tx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NICA</a:t>
            </a:r>
            <a:endParaRPr kumimoji="1" lang="ja-JP" altLang="en-US" sz="2400" b="1" dirty="0">
              <a:solidFill>
                <a:schemeClr val="tx2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1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F016F5A-97EF-4142-8884-EBD56FB0A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27142"/>
          <a:stretch/>
        </p:blipFill>
        <p:spPr>
          <a:xfrm>
            <a:off x="-10152" y="0"/>
            <a:ext cx="5648952" cy="68580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CF43A72-56D6-4364-97BC-EFC520B46B41}"/>
              </a:ext>
            </a:extLst>
          </p:cNvPr>
          <p:cNvGrpSpPr/>
          <p:nvPr/>
        </p:nvGrpSpPr>
        <p:grpSpPr>
          <a:xfrm>
            <a:off x="1809345" y="107680"/>
            <a:ext cx="2602524" cy="1507111"/>
            <a:chOff x="1809345" y="107680"/>
            <a:chExt cx="2602524" cy="1507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BAA5E6F-07A8-437D-89D3-4F1047FE8336}"/>
                    </a:ext>
                  </a:extLst>
                </p:cNvPr>
                <p:cNvSpPr txBox="1"/>
                <p:nvPr/>
              </p:nvSpPr>
              <p:spPr>
                <a:xfrm>
                  <a:off x="2067766" y="107680"/>
                  <a:ext cx="2344103" cy="830997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ja-JP" sz="2400" dirty="0"/>
                    <a:t>LINAC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i="0" dirty="0" smtClean="0">
                              <a:latin typeface="Cambria Math" panose="02040503050406030204" pitchFamily="18" charset="0"/>
                            </a:rPr>
                            <m:t>lab</m:t>
                          </m:r>
                        </m:sub>
                      </m:sSub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=400</m:t>
                      </m:r>
                      <m:r>
                        <m:rPr>
                          <m:sty m:val="p"/>
                        </m:rPr>
                        <a:rPr lang="en-US" altLang="ja-JP" sz="2400" i="0" dirty="0">
                          <a:latin typeface="Cambria Math" panose="02040503050406030204" pitchFamily="18" charset="0"/>
                        </a:rPr>
                        <m:t>MeV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BAA5E6F-07A8-437D-89D3-4F1047FE8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7766" y="107680"/>
                  <a:ext cx="2344103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896" t="-5147" b="-294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9B793B1-0A12-40AD-9A82-38A3C28E0B66}"/>
                </a:ext>
              </a:extLst>
            </p:cNvPr>
            <p:cNvCxnSpPr>
              <a:cxnSpLocks/>
            </p:cNvCxnSpPr>
            <p:nvPr/>
          </p:nvCxnSpPr>
          <p:spPr>
            <a:xfrm>
              <a:off x="1809345" y="554477"/>
              <a:ext cx="29183" cy="1060314"/>
            </a:xfrm>
            <a:prstGeom prst="line">
              <a:avLst/>
            </a:prstGeom>
            <a:ln w="6350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3676C20-17D7-43C6-BF4E-B2DAC0055953}"/>
              </a:ext>
            </a:extLst>
          </p:cNvPr>
          <p:cNvCxnSpPr>
            <a:cxnSpLocks/>
          </p:cNvCxnSpPr>
          <p:nvPr/>
        </p:nvCxnSpPr>
        <p:spPr>
          <a:xfrm>
            <a:off x="1428750" y="4311650"/>
            <a:ext cx="2049946" cy="89219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29EE88F-F599-4E97-B554-E0D4C4839E6A}"/>
              </a:ext>
            </a:extLst>
          </p:cNvPr>
          <p:cNvGrpSpPr/>
          <p:nvPr/>
        </p:nvGrpSpPr>
        <p:grpSpPr>
          <a:xfrm>
            <a:off x="550901" y="2513411"/>
            <a:ext cx="3822970" cy="2084048"/>
            <a:chOff x="550901" y="2513411"/>
            <a:chExt cx="3822970" cy="2084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694A8DCF-97CA-4E02-8915-4E0D7465699D}"/>
                    </a:ext>
                  </a:extLst>
                </p:cNvPr>
                <p:cNvSpPr txBox="1"/>
                <p:nvPr/>
              </p:nvSpPr>
              <p:spPr>
                <a:xfrm>
                  <a:off x="1638466" y="3187363"/>
                  <a:ext cx="2055819" cy="830997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ja-JP" sz="2400" dirty="0"/>
                    <a:t>Main Ring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i="0" dirty="0" smtClean="0">
                              <a:latin typeface="Cambria Math" panose="02040503050406030204" pitchFamily="18" charset="0"/>
                            </a:rPr>
                            <m:t>lab</m:t>
                          </m:r>
                        </m:sub>
                      </m:sSub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m:rPr>
                          <m:sty m:val="p"/>
                        </m:rPr>
                        <a:rPr lang="en-US" altLang="ja-JP" sz="2400" i="0" dirty="0">
                          <a:latin typeface="Cambria Math" panose="02040503050406030204" pitchFamily="18" charset="0"/>
                        </a:rPr>
                        <m:t>GeV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694A8DCF-97CA-4E02-8915-4E0D74656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466" y="3187363"/>
                  <a:ext cx="2055819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4748" t="-5147" b="-294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E6DB6070-948C-4690-B2DD-F6C37961A0F7}"/>
                </a:ext>
              </a:extLst>
            </p:cNvPr>
            <p:cNvSpPr/>
            <p:nvPr/>
          </p:nvSpPr>
          <p:spPr>
            <a:xfrm rot="5197213">
              <a:off x="1420362" y="1643950"/>
              <a:ext cx="2084048" cy="3822970"/>
            </a:xfrm>
            <a:custGeom>
              <a:avLst/>
              <a:gdLst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55481 w 1915696"/>
                <a:gd name="connsiteY11" fmla="*/ 1500700 h 1847858"/>
                <a:gd name="connsiteX12" fmla="*/ 1534016 w 1915696"/>
                <a:gd name="connsiteY12" fmla="*/ 1540246 h 1847858"/>
                <a:gd name="connsiteX13" fmla="*/ 955467 w 1915696"/>
                <a:gd name="connsiteY13" fmla="*/ 1847858 h 1847858"/>
                <a:gd name="connsiteX14" fmla="*/ 376918 w 1915696"/>
                <a:gd name="connsiteY14" fmla="*/ 1540246 h 1847858"/>
                <a:gd name="connsiteX15" fmla="*/ 339303 w 1915696"/>
                <a:gd name="connsiteY15" fmla="*/ 1470945 h 1847858"/>
                <a:gd name="connsiteX16" fmla="*/ 88556 w 1915696"/>
                <a:gd name="connsiteY16" fmla="*/ 1036638 h 1847858"/>
                <a:gd name="connsiteX17" fmla="*/ 90712 w 1915696"/>
                <a:gd name="connsiteY17" fmla="*/ 1035394 h 1847858"/>
                <a:gd name="connsiteX18" fmla="*/ 54829 w 1915696"/>
                <a:gd name="connsiteY18" fmla="*/ 969285 h 1847858"/>
                <a:gd name="connsiteX19" fmla="*/ 0 w 1915696"/>
                <a:gd name="connsiteY19" fmla="*/ 697706 h 1847858"/>
                <a:gd name="connsiteX20" fmla="*/ 557094 w 1915696"/>
                <a:gd name="connsiteY20" fmla="*/ 14175 h 1847858"/>
                <a:gd name="connsiteX21" fmla="*/ 683959 w 1915696"/>
                <a:gd name="connsiteY21" fmla="*/ 1386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55481 w 1915696"/>
                <a:gd name="connsiteY11" fmla="*/ 1500700 h 1847858"/>
                <a:gd name="connsiteX12" fmla="*/ 1534016 w 1915696"/>
                <a:gd name="connsiteY12" fmla="*/ 1540246 h 1847858"/>
                <a:gd name="connsiteX13" fmla="*/ 955467 w 1915696"/>
                <a:gd name="connsiteY13" fmla="*/ 1847858 h 1847858"/>
                <a:gd name="connsiteX14" fmla="*/ 376918 w 1915696"/>
                <a:gd name="connsiteY14" fmla="*/ 1540246 h 1847858"/>
                <a:gd name="connsiteX15" fmla="*/ 339303 w 1915696"/>
                <a:gd name="connsiteY15" fmla="*/ 1470945 h 1847858"/>
                <a:gd name="connsiteX16" fmla="*/ 88556 w 1915696"/>
                <a:gd name="connsiteY16" fmla="*/ 1036638 h 1847858"/>
                <a:gd name="connsiteX17" fmla="*/ 54829 w 1915696"/>
                <a:gd name="connsiteY17" fmla="*/ 969285 h 1847858"/>
                <a:gd name="connsiteX18" fmla="*/ 0 w 1915696"/>
                <a:gd name="connsiteY18" fmla="*/ 697706 h 1847858"/>
                <a:gd name="connsiteX19" fmla="*/ 557094 w 1915696"/>
                <a:gd name="connsiteY19" fmla="*/ 14175 h 1847858"/>
                <a:gd name="connsiteX20" fmla="*/ 683959 w 1915696"/>
                <a:gd name="connsiteY20" fmla="*/ 1386 h 1847858"/>
                <a:gd name="connsiteX21" fmla="*/ 683959 w 1915696"/>
                <a:gd name="connsiteY21" fmla="*/ 0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55481 w 1915696"/>
                <a:gd name="connsiteY11" fmla="*/ 1500700 h 1847858"/>
                <a:gd name="connsiteX12" fmla="*/ 1534016 w 1915696"/>
                <a:gd name="connsiteY12" fmla="*/ 1540246 h 1847858"/>
                <a:gd name="connsiteX13" fmla="*/ 955467 w 1915696"/>
                <a:gd name="connsiteY13" fmla="*/ 1847858 h 1847858"/>
                <a:gd name="connsiteX14" fmla="*/ 376918 w 1915696"/>
                <a:gd name="connsiteY14" fmla="*/ 1540246 h 1847858"/>
                <a:gd name="connsiteX15" fmla="*/ 339303 w 1915696"/>
                <a:gd name="connsiteY15" fmla="*/ 1470945 h 1847858"/>
                <a:gd name="connsiteX16" fmla="*/ 54829 w 1915696"/>
                <a:gd name="connsiteY16" fmla="*/ 969285 h 1847858"/>
                <a:gd name="connsiteX17" fmla="*/ 0 w 1915696"/>
                <a:gd name="connsiteY17" fmla="*/ 697706 h 1847858"/>
                <a:gd name="connsiteX18" fmla="*/ 557094 w 1915696"/>
                <a:gd name="connsiteY18" fmla="*/ 14175 h 1847858"/>
                <a:gd name="connsiteX19" fmla="*/ 683959 w 1915696"/>
                <a:gd name="connsiteY19" fmla="*/ 1386 h 1847858"/>
                <a:gd name="connsiteX20" fmla="*/ 683959 w 1915696"/>
                <a:gd name="connsiteY20" fmla="*/ 0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55481 w 1915696"/>
                <a:gd name="connsiteY11" fmla="*/ 1500700 h 1847858"/>
                <a:gd name="connsiteX12" fmla="*/ 1534016 w 1915696"/>
                <a:gd name="connsiteY12" fmla="*/ 1540246 h 1847858"/>
                <a:gd name="connsiteX13" fmla="*/ 955467 w 1915696"/>
                <a:gd name="connsiteY13" fmla="*/ 1847858 h 1847858"/>
                <a:gd name="connsiteX14" fmla="*/ 376918 w 1915696"/>
                <a:gd name="connsiteY14" fmla="*/ 1540246 h 1847858"/>
                <a:gd name="connsiteX15" fmla="*/ 54829 w 1915696"/>
                <a:gd name="connsiteY15" fmla="*/ 969285 h 1847858"/>
                <a:gd name="connsiteX16" fmla="*/ 0 w 1915696"/>
                <a:gd name="connsiteY16" fmla="*/ 697706 h 1847858"/>
                <a:gd name="connsiteX17" fmla="*/ 557094 w 1915696"/>
                <a:gd name="connsiteY17" fmla="*/ 14175 h 1847858"/>
                <a:gd name="connsiteX18" fmla="*/ 683959 w 1915696"/>
                <a:gd name="connsiteY18" fmla="*/ 1386 h 1847858"/>
                <a:gd name="connsiteX19" fmla="*/ 683959 w 1915696"/>
                <a:gd name="connsiteY19" fmla="*/ 0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59012 w 1915696"/>
                <a:gd name="connsiteY10" fmla="*/ 1502739 h 1847858"/>
                <a:gd name="connsiteX11" fmla="*/ 1534016 w 1915696"/>
                <a:gd name="connsiteY11" fmla="*/ 1540246 h 1847858"/>
                <a:gd name="connsiteX12" fmla="*/ 955467 w 1915696"/>
                <a:gd name="connsiteY12" fmla="*/ 1847858 h 1847858"/>
                <a:gd name="connsiteX13" fmla="*/ 376918 w 1915696"/>
                <a:gd name="connsiteY13" fmla="*/ 1540246 h 1847858"/>
                <a:gd name="connsiteX14" fmla="*/ 54829 w 1915696"/>
                <a:gd name="connsiteY14" fmla="*/ 969285 h 1847858"/>
                <a:gd name="connsiteX15" fmla="*/ 0 w 1915696"/>
                <a:gd name="connsiteY15" fmla="*/ 697706 h 1847858"/>
                <a:gd name="connsiteX16" fmla="*/ 557094 w 1915696"/>
                <a:gd name="connsiteY16" fmla="*/ 14175 h 1847858"/>
                <a:gd name="connsiteX17" fmla="*/ 683959 w 1915696"/>
                <a:gd name="connsiteY17" fmla="*/ 1386 h 1847858"/>
                <a:gd name="connsiteX18" fmla="*/ 683959 w 1915696"/>
                <a:gd name="connsiteY18" fmla="*/ 0 h 1847858"/>
                <a:gd name="connsiteX0" fmla="*/ 683959 w 1915696"/>
                <a:gd name="connsiteY0" fmla="*/ 0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34016 w 1915696"/>
                <a:gd name="connsiteY10" fmla="*/ 1540246 h 1847858"/>
                <a:gd name="connsiteX11" fmla="*/ 955467 w 1915696"/>
                <a:gd name="connsiteY11" fmla="*/ 1847858 h 1847858"/>
                <a:gd name="connsiteX12" fmla="*/ 376918 w 1915696"/>
                <a:gd name="connsiteY12" fmla="*/ 1540246 h 1847858"/>
                <a:gd name="connsiteX13" fmla="*/ 54829 w 1915696"/>
                <a:gd name="connsiteY13" fmla="*/ 969285 h 1847858"/>
                <a:gd name="connsiteX14" fmla="*/ 0 w 1915696"/>
                <a:gd name="connsiteY14" fmla="*/ 697706 h 1847858"/>
                <a:gd name="connsiteX15" fmla="*/ 557094 w 1915696"/>
                <a:gd name="connsiteY15" fmla="*/ 14175 h 1847858"/>
                <a:gd name="connsiteX16" fmla="*/ 683959 w 1915696"/>
                <a:gd name="connsiteY16" fmla="*/ 1386 h 1847858"/>
                <a:gd name="connsiteX17" fmla="*/ 683959 w 1915696"/>
                <a:gd name="connsiteY17" fmla="*/ 0 h 1847858"/>
                <a:gd name="connsiteX0" fmla="*/ 683959 w 1915696"/>
                <a:gd name="connsiteY0" fmla="*/ 1386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34016 w 1915696"/>
                <a:gd name="connsiteY10" fmla="*/ 1540246 h 1847858"/>
                <a:gd name="connsiteX11" fmla="*/ 955467 w 1915696"/>
                <a:gd name="connsiteY11" fmla="*/ 1847858 h 1847858"/>
                <a:gd name="connsiteX12" fmla="*/ 376918 w 1915696"/>
                <a:gd name="connsiteY12" fmla="*/ 1540246 h 1847858"/>
                <a:gd name="connsiteX13" fmla="*/ 54829 w 1915696"/>
                <a:gd name="connsiteY13" fmla="*/ 969285 h 1847858"/>
                <a:gd name="connsiteX14" fmla="*/ 0 w 1915696"/>
                <a:gd name="connsiteY14" fmla="*/ 697706 h 1847858"/>
                <a:gd name="connsiteX15" fmla="*/ 557094 w 1915696"/>
                <a:gd name="connsiteY15" fmla="*/ 14175 h 1847858"/>
                <a:gd name="connsiteX16" fmla="*/ 683959 w 1915696"/>
                <a:gd name="connsiteY16" fmla="*/ 1386 h 1847858"/>
                <a:gd name="connsiteX0" fmla="*/ 557094 w 1915696"/>
                <a:gd name="connsiteY0" fmla="*/ 14175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824761 w 1915696"/>
                <a:gd name="connsiteY9" fmla="*/ 1042448 h 1847858"/>
                <a:gd name="connsiteX10" fmla="*/ 1534016 w 1915696"/>
                <a:gd name="connsiteY10" fmla="*/ 1540246 h 1847858"/>
                <a:gd name="connsiteX11" fmla="*/ 955467 w 1915696"/>
                <a:gd name="connsiteY11" fmla="*/ 1847858 h 1847858"/>
                <a:gd name="connsiteX12" fmla="*/ 376918 w 1915696"/>
                <a:gd name="connsiteY12" fmla="*/ 1540246 h 1847858"/>
                <a:gd name="connsiteX13" fmla="*/ 54829 w 1915696"/>
                <a:gd name="connsiteY13" fmla="*/ 969285 h 1847858"/>
                <a:gd name="connsiteX14" fmla="*/ 0 w 1915696"/>
                <a:gd name="connsiteY14" fmla="*/ 697706 h 1847858"/>
                <a:gd name="connsiteX15" fmla="*/ 557094 w 1915696"/>
                <a:gd name="connsiteY15" fmla="*/ 14175 h 1847858"/>
                <a:gd name="connsiteX0" fmla="*/ 557094 w 1915696"/>
                <a:gd name="connsiteY0" fmla="*/ 14175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822016 w 1915696"/>
                <a:gd name="connsiteY8" fmla="*/ 1040863 h 1847858"/>
                <a:gd name="connsiteX9" fmla="*/ 1534016 w 1915696"/>
                <a:gd name="connsiteY9" fmla="*/ 1540246 h 1847858"/>
                <a:gd name="connsiteX10" fmla="*/ 955467 w 1915696"/>
                <a:gd name="connsiteY10" fmla="*/ 1847858 h 1847858"/>
                <a:gd name="connsiteX11" fmla="*/ 376918 w 1915696"/>
                <a:gd name="connsiteY11" fmla="*/ 1540246 h 1847858"/>
                <a:gd name="connsiteX12" fmla="*/ 54829 w 1915696"/>
                <a:gd name="connsiteY12" fmla="*/ 969285 h 1847858"/>
                <a:gd name="connsiteX13" fmla="*/ 0 w 1915696"/>
                <a:gd name="connsiteY13" fmla="*/ 697706 h 1847858"/>
                <a:gd name="connsiteX14" fmla="*/ 557094 w 1915696"/>
                <a:gd name="connsiteY14" fmla="*/ 14175 h 1847858"/>
                <a:gd name="connsiteX0" fmla="*/ 557094 w 1915696"/>
                <a:gd name="connsiteY0" fmla="*/ 14175 h 1847858"/>
                <a:gd name="connsiteX1" fmla="*/ 697706 w 1915696"/>
                <a:gd name="connsiteY1" fmla="*/ 0 h 1847858"/>
                <a:gd name="connsiteX2" fmla="*/ 1217990 w 1915696"/>
                <a:gd name="connsiteY2" fmla="*/ 0 h 1847858"/>
                <a:gd name="connsiteX3" fmla="*/ 1223595 w 1915696"/>
                <a:gd name="connsiteY3" fmla="*/ 0 h 1847858"/>
                <a:gd name="connsiteX4" fmla="*/ 1223595 w 1915696"/>
                <a:gd name="connsiteY4" fmla="*/ 565 h 1847858"/>
                <a:gd name="connsiteX5" fmla="*/ 1358602 w 1915696"/>
                <a:gd name="connsiteY5" fmla="*/ 14175 h 1847858"/>
                <a:gd name="connsiteX6" fmla="*/ 1915696 w 1915696"/>
                <a:gd name="connsiteY6" fmla="*/ 697706 h 1847858"/>
                <a:gd name="connsiteX7" fmla="*/ 1860867 w 1915696"/>
                <a:gd name="connsiteY7" fmla="*/ 969285 h 1847858"/>
                <a:gd name="connsiteX8" fmla="*/ 1534016 w 1915696"/>
                <a:gd name="connsiteY8" fmla="*/ 1540246 h 1847858"/>
                <a:gd name="connsiteX9" fmla="*/ 955467 w 1915696"/>
                <a:gd name="connsiteY9" fmla="*/ 1847858 h 1847858"/>
                <a:gd name="connsiteX10" fmla="*/ 376918 w 1915696"/>
                <a:gd name="connsiteY10" fmla="*/ 1540246 h 1847858"/>
                <a:gd name="connsiteX11" fmla="*/ 54829 w 1915696"/>
                <a:gd name="connsiteY11" fmla="*/ 969285 h 1847858"/>
                <a:gd name="connsiteX12" fmla="*/ 0 w 1915696"/>
                <a:gd name="connsiteY12" fmla="*/ 697706 h 1847858"/>
                <a:gd name="connsiteX13" fmla="*/ 557094 w 1915696"/>
                <a:gd name="connsiteY13" fmla="*/ 14175 h 184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5696" h="1847858">
                  <a:moveTo>
                    <a:pt x="557094" y="14175"/>
                  </a:moveTo>
                  <a:lnTo>
                    <a:pt x="697706" y="0"/>
                  </a:lnTo>
                  <a:lnTo>
                    <a:pt x="1217990" y="0"/>
                  </a:lnTo>
                  <a:lnTo>
                    <a:pt x="1223595" y="0"/>
                  </a:lnTo>
                  <a:lnTo>
                    <a:pt x="1223595" y="565"/>
                  </a:lnTo>
                  <a:lnTo>
                    <a:pt x="1358602" y="14175"/>
                  </a:lnTo>
                  <a:cubicBezTo>
                    <a:pt x="1676535" y="79234"/>
                    <a:pt x="1915696" y="360541"/>
                    <a:pt x="1915696" y="697706"/>
                  </a:cubicBezTo>
                  <a:cubicBezTo>
                    <a:pt x="1915696" y="794039"/>
                    <a:pt x="1896173" y="885812"/>
                    <a:pt x="1860867" y="969285"/>
                  </a:cubicBezTo>
                  <a:lnTo>
                    <a:pt x="1534016" y="1540246"/>
                  </a:lnTo>
                  <a:cubicBezTo>
                    <a:pt x="1408633" y="1725837"/>
                    <a:pt x="1196300" y="1847858"/>
                    <a:pt x="955467" y="1847858"/>
                  </a:cubicBezTo>
                  <a:cubicBezTo>
                    <a:pt x="714635" y="1847858"/>
                    <a:pt x="502301" y="1725837"/>
                    <a:pt x="376918" y="1540246"/>
                  </a:cubicBezTo>
                  <a:lnTo>
                    <a:pt x="54829" y="969285"/>
                  </a:lnTo>
                  <a:cubicBezTo>
                    <a:pt x="19523" y="885812"/>
                    <a:pt x="0" y="794039"/>
                    <a:pt x="0" y="697706"/>
                  </a:cubicBezTo>
                  <a:cubicBezTo>
                    <a:pt x="0" y="360541"/>
                    <a:pt x="239161" y="79234"/>
                    <a:pt x="557094" y="14175"/>
                  </a:cubicBezTo>
                  <a:close/>
                </a:path>
              </a:pathLst>
            </a:custGeom>
            <a:noFill/>
            <a:ln w="6350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573D54D-D761-47A7-8EBC-425D87ED8B94}"/>
              </a:ext>
            </a:extLst>
          </p:cNvPr>
          <p:cNvGrpSpPr/>
          <p:nvPr/>
        </p:nvGrpSpPr>
        <p:grpSpPr>
          <a:xfrm>
            <a:off x="1838528" y="1430837"/>
            <a:ext cx="742747" cy="372740"/>
            <a:chOff x="1838528" y="1430837"/>
            <a:chExt cx="742747" cy="372740"/>
          </a:xfrm>
        </p:grpSpPr>
        <p:sp>
          <p:nvSpPr>
            <p:cNvPr id="29" name="円弧 28">
              <a:extLst>
                <a:ext uri="{FF2B5EF4-FFF2-40B4-BE49-F238E27FC236}">
                  <a16:creationId xmlns:a16="http://schemas.microsoft.com/office/drawing/2014/main" id="{E026600F-BB16-4CD5-9728-5907103E5BC8}"/>
                </a:ext>
              </a:extLst>
            </p:cNvPr>
            <p:cNvSpPr/>
            <p:nvPr/>
          </p:nvSpPr>
          <p:spPr>
            <a:xfrm>
              <a:off x="1838528" y="1430837"/>
              <a:ext cx="596697" cy="372740"/>
            </a:xfrm>
            <a:prstGeom prst="arc">
              <a:avLst>
                <a:gd name="adj1" fmla="val 5242763"/>
                <a:gd name="adj2" fmla="val 10800000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7111797E-1C8A-4108-ADB6-74A525BC193A}"/>
                </a:ext>
              </a:extLst>
            </p:cNvPr>
            <p:cNvCxnSpPr>
              <a:cxnSpLocks/>
            </p:cNvCxnSpPr>
            <p:nvPr/>
          </p:nvCxnSpPr>
          <p:spPr>
            <a:xfrm>
              <a:off x="2140769" y="1803577"/>
              <a:ext cx="440506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E81216-D2C6-4184-9741-24ECFEE7FDB3}"/>
              </a:ext>
            </a:extLst>
          </p:cNvPr>
          <p:cNvCxnSpPr>
            <a:cxnSpLocks/>
          </p:cNvCxnSpPr>
          <p:nvPr/>
        </p:nvCxnSpPr>
        <p:spPr>
          <a:xfrm flipH="1">
            <a:off x="1679713" y="1983240"/>
            <a:ext cx="1411357" cy="76300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F53F29-11A7-4F7B-BCAB-6529594409CD}"/>
              </a:ext>
            </a:extLst>
          </p:cNvPr>
          <p:cNvSpPr txBox="1"/>
          <p:nvPr/>
        </p:nvSpPr>
        <p:spPr>
          <a:xfrm>
            <a:off x="2115290" y="6046140"/>
            <a:ext cx="1771639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Hadron hall</a:t>
            </a:r>
            <a:endParaRPr kumimoji="1" lang="ja-JP" altLang="en-US" sz="24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D006DD6-E4EA-429C-8ACF-C6264F34B738}"/>
              </a:ext>
            </a:extLst>
          </p:cNvPr>
          <p:cNvGrpSpPr/>
          <p:nvPr/>
        </p:nvGrpSpPr>
        <p:grpSpPr>
          <a:xfrm>
            <a:off x="2632489" y="1654154"/>
            <a:ext cx="2874761" cy="970481"/>
            <a:chOff x="2632489" y="1654154"/>
            <a:chExt cx="2874761" cy="970481"/>
          </a:xfrm>
        </p:grpSpPr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484F66BC-0BD2-4F64-B86C-EA0A97445D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2489" y="1654154"/>
              <a:ext cx="757173" cy="329085"/>
            </a:xfrm>
            <a:custGeom>
              <a:avLst/>
              <a:gdLst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59164 w 2603211"/>
                <a:gd name="connsiteY14" fmla="*/ 2001723 h 2475028"/>
                <a:gd name="connsiteX15" fmla="*/ 2004717 w 2603211"/>
                <a:gd name="connsiteY15" fmla="*/ 2102035 h 2475028"/>
                <a:gd name="connsiteX16" fmla="*/ 1303200 w 2603211"/>
                <a:gd name="connsiteY16" fmla="*/ 2475028 h 2475028"/>
                <a:gd name="connsiteX17" fmla="*/ 601684 w 2603211"/>
                <a:gd name="connsiteY17" fmla="*/ 2102035 h 2475028"/>
                <a:gd name="connsiteX18" fmla="*/ 574387 w 2603211"/>
                <a:gd name="connsiteY18" fmla="*/ 2051744 h 2475028"/>
                <a:gd name="connsiteX19" fmla="*/ 569878 w 2603211"/>
                <a:gd name="connsiteY19" fmla="*/ 2054347 h 2475028"/>
                <a:gd name="connsiteX20" fmla="*/ 141490 w 2603211"/>
                <a:gd name="connsiteY20" fmla="*/ 1312357 h 2475028"/>
                <a:gd name="connsiteX21" fmla="*/ 102108 w 2603211"/>
                <a:gd name="connsiteY21" fmla="*/ 1249254 h 2475028"/>
                <a:gd name="connsiteX22" fmla="*/ 0 w 2603211"/>
                <a:gd name="connsiteY22" fmla="*/ 846000 h 2475028"/>
                <a:gd name="connsiteX23" fmla="*/ 759502 w 2603211"/>
                <a:gd name="connsiteY23" fmla="*/ 4368 h 2475028"/>
                <a:gd name="connsiteX24" fmla="*/ 832526 w 2603211"/>
                <a:gd name="connsiteY24" fmla="*/ 68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59164 w 2603211"/>
                <a:gd name="connsiteY14" fmla="*/ 2001723 h 2475028"/>
                <a:gd name="connsiteX15" fmla="*/ 2004717 w 2603211"/>
                <a:gd name="connsiteY15" fmla="*/ 2102035 h 2475028"/>
                <a:gd name="connsiteX16" fmla="*/ 1303200 w 2603211"/>
                <a:gd name="connsiteY16" fmla="*/ 2475028 h 2475028"/>
                <a:gd name="connsiteX17" fmla="*/ 601684 w 2603211"/>
                <a:gd name="connsiteY17" fmla="*/ 2102035 h 2475028"/>
                <a:gd name="connsiteX18" fmla="*/ 574387 w 2603211"/>
                <a:gd name="connsiteY18" fmla="*/ 2051744 h 2475028"/>
                <a:gd name="connsiteX19" fmla="*/ 569878 w 2603211"/>
                <a:gd name="connsiteY19" fmla="*/ 2054347 h 2475028"/>
                <a:gd name="connsiteX20" fmla="*/ 102108 w 2603211"/>
                <a:gd name="connsiteY20" fmla="*/ 1249254 h 2475028"/>
                <a:gd name="connsiteX21" fmla="*/ 0 w 2603211"/>
                <a:gd name="connsiteY21" fmla="*/ 846000 h 2475028"/>
                <a:gd name="connsiteX22" fmla="*/ 759502 w 2603211"/>
                <a:gd name="connsiteY22" fmla="*/ 4368 h 2475028"/>
                <a:gd name="connsiteX23" fmla="*/ 832526 w 2603211"/>
                <a:gd name="connsiteY23" fmla="*/ 680 h 2475028"/>
                <a:gd name="connsiteX24" fmla="*/ 832526 w 2603211"/>
                <a:gd name="connsiteY24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59164 w 2603211"/>
                <a:gd name="connsiteY14" fmla="*/ 2001723 h 2475028"/>
                <a:gd name="connsiteX15" fmla="*/ 2004717 w 2603211"/>
                <a:gd name="connsiteY15" fmla="*/ 2102035 h 2475028"/>
                <a:gd name="connsiteX16" fmla="*/ 1303200 w 2603211"/>
                <a:gd name="connsiteY16" fmla="*/ 2475028 h 2475028"/>
                <a:gd name="connsiteX17" fmla="*/ 601684 w 2603211"/>
                <a:gd name="connsiteY17" fmla="*/ 2102035 h 2475028"/>
                <a:gd name="connsiteX18" fmla="*/ 574387 w 2603211"/>
                <a:gd name="connsiteY18" fmla="*/ 2051744 h 2475028"/>
                <a:gd name="connsiteX19" fmla="*/ 102108 w 2603211"/>
                <a:gd name="connsiteY19" fmla="*/ 1249254 h 2475028"/>
                <a:gd name="connsiteX20" fmla="*/ 0 w 2603211"/>
                <a:gd name="connsiteY20" fmla="*/ 846000 h 2475028"/>
                <a:gd name="connsiteX21" fmla="*/ 759502 w 2603211"/>
                <a:gd name="connsiteY21" fmla="*/ 4368 h 2475028"/>
                <a:gd name="connsiteX22" fmla="*/ 832526 w 2603211"/>
                <a:gd name="connsiteY22" fmla="*/ 680 h 2475028"/>
                <a:gd name="connsiteX23" fmla="*/ 832526 w 2603211"/>
                <a:gd name="connsiteY23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59164 w 2603211"/>
                <a:gd name="connsiteY14" fmla="*/ 2001723 h 2475028"/>
                <a:gd name="connsiteX15" fmla="*/ 2004717 w 2603211"/>
                <a:gd name="connsiteY15" fmla="*/ 2102035 h 2475028"/>
                <a:gd name="connsiteX16" fmla="*/ 1303200 w 2603211"/>
                <a:gd name="connsiteY16" fmla="*/ 2475028 h 2475028"/>
                <a:gd name="connsiteX17" fmla="*/ 601684 w 2603211"/>
                <a:gd name="connsiteY17" fmla="*/ 2102035 h 2475028"/>
                <a:gd name="connsiteX18" fmla="*/ 102108 w 2603211"/>
                <a:gd name="connsiteY18" fmla="*/ 1249254 h 2475028"/>
                <a:gd name="connsiteX19" fmla="*/ 0 w 2603211"/>
                <a:gd name="connsiteY19" fmla="*/ 846000 h 2475028"/>
                <a:gd name="connsiteX20" fmla="*/ 759502 w 2603211"/>
                <a:gd name="connsiteY20" fmla="*/ 4368 h 2475028"/>
                <a:gd name="connsiteX21" fmla="*/ 832526 w 2603211"/>
                <a:gd name="connsiteY21" fmla="*/ 680 h 2475028"/>
                <a:gd name="connsiteX22" fmla="*/ 832526 w 2603211"/>
                <a:gd name="connsiteY22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486329 w 2603211"/>
                <a:gd name="connsiteY12" fmla="*/ 1272927 h 2475028"/>
                <a:gd name="connsiteX13" fmla="*/ 2063960 w 2603211"/>
                <a:gd name="connsiteY13" fmla="*/ 2004492 h 2475028"/>
                <a:gd name="connsiteX14" fmla="*/ 2004717 w 2603211"/>
                <a:gd name="connsiteY14" fmla="*/ 2102035 h 2475028"/>
                <a:gd name="connsiteX15" fmla="*/ 1303200 w 2603211"/>
                <a:gd name="connsiteY15" fmla="*/ 2475028 h 2475028"/>
                <a:gd name="connsiteX16" fmla="*/ 601684 w 2603211"/>
                <a:gd name="connsiteY16" fmla="*/ 2102035 h 2475028"/>
                <a:gd name="connsiteX17" fmla="*/ 102108 w 2603211"/>
                <a:gd name="connsiteY17" fmla="*/ 1249254 h 2475028"/>
                <a:gd name="connsiteX18" fmla="*/ 0 w 2603211"/>
                <a:gd name="connsiteY18" fmla="*/ 846000 h 2475028"/>
                <a:gd name="connsiteX19" fmla="*/ 759502 w 2603211"/>
                <a:gd name="connsiteY19" fmla="*/ 4368 h 2475028"/>
                <a:gd name="connsiteX20" fmla="*/ 832526 w 2603211"/>
                <a:gd name="connsiteY20" fmla="*/ 680 h 2475028"/>
                <a:gd name="connsiteX21" fmla="*/ 832526 w 2603211"/>
                <a:gd name="connsiteY21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501104 w 2603211"/>
                <a:gd name="connsiteY11" fmla="*/ 1249254 h 2475028"/>
                <a:gd name="connsiteX12" fmla="*/ 2063960 w 2603211"/>
                <a:gd name="connsiteY12" fmla="*/ 2004492 h 2475028"/>
                <a:gd name="connsiteX13" fmla="*/ 2004717 w 2603211"/>
                <a:gd name="connsiteY13" fmla="*/ 2102035 h 2475028"/>
                <a:gd name="connsiteX14" fmla="*/ 1303200 w 2603211"/>
                <a:gd name="connsiteY14" fmla="*/ 2475028 h 2475028"/>
                <a:gd name="connsiteX15" fmla="*/ 601684 w 2603211"/>
                <a:gd name="connsiteY15" fmla="*/ 2102035 h 2475028"/>
                <a:gd name="connsiteX16" fmla="*/ 102108 w 2603211"/>
                <a:gd name="connsiteY16" fmla="*/ 1249254 h 2475028"/>
                <a:gd name="connsiteX17" fmla="*/ 0 w 2603211"/>
                <a:gd name="connsiteY17" fmla="*/ 846000 h 2475028"/>
                <a:gd name="connsiteX18" fmla="*/ 759502 w 2603211"/>
                <a:gd name="connsiteY18" fmla="*/ 4368 h 2475028"/>
                <a:gd name="connsiteX19" fmla="*/ 832526 w 2603211"/>
                <a:gd name="connsiteY19" fmla="*/ 680 h 2475028"/>
                <a:gd name="connsiteX20" fmla="*/ 832526 w 2603211"/>
                <a:gd name="connsiteY20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505772 w 2603211"/>
                <a:gd name="connsiteY10" fmla="*/ 1239252 h 2475028"/>
                <a:gd name="connsiteX11" fmla="*/ 2063960 w 2603211"/>
                <a:gd name="connsiteY11" fmla="*/ 2004492 h 2475028"/>
                <a:gd name="connsiteX12" fmla="*/ 2004717 w 2603211"/>
                <a:gd name="connsiteY12" fmla="*/ 2102035 h 2475028"/>
                <a:gd name="connsiteX13" fmla="*/ 1303200 w 2603211"/>
                <a:gd name="connsiteY13" fmla="*/ 2475028 h 2475028"/>
                <a:gd name="connsiteX14" fmla="*/ 601684 w 2603211"/>
                <a:gd name="connsiteY14" fmla="*/ 2102035 h 2475028"/>
                <a:gd name="connsiteX15" fmla="*/ 102108 w 2603211"/>
                <a:gd name="connsiteY15" fmla="*/ 1249254 h 2475028"/>
                <a:gd name="connsiteX16" fmla="*/ 0 w 2603211"/>
                <a:gd name="connsiteY16" fmla="*/ 846000 h 2475028"/>
                <a:gd name="connsiteX17" fmla="*/ 759502 w 2603211"/>
                <a:gd name="connsiteY17" fmla="*/ 4368 h 2475028"/>
                <a:gd name="connsiteX18" fmla="*/ 832526 w 2603211"/>
                <a:gd name="connsiteY18" fmla="*/ 680 h 2475028"/>
                <a:gd name="connsiteX19" fmla="*/ 832526 w 2603211"/>
                <a:gd name="connsiteY19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521160 w 2603211"/>
                <a:gd name="connsiteY9" fmla="*/ 1212598 h 2475028"/>
                <a:gd name="connsiteX10" fmla="*/ 2063960 w 2603211"/>
                <a:gd name="connsiteY10" fmla="*/ 2004492 h 2475028"/>
                <a:gd name="connsiteX11" fmla="*/ 2004717 w 2603211"/>
                <a:gd name="connsiteY11" fmla="*/ 2102035 h 2475028"/>
                <a:gd name="connsiteX12" fmla="*/ 1303200 w 2603211"/>
                <a:gd name="connsiteY12" fmla="*/ 2475028 h 2475028"/>
                <a:gd name="connsiteX13" fmla="*/ 601684 w 2603211"/>
                <a:gd name="connsiteY13" fmla="*/ 2102035 h 2475028"/>
                <a:gd name="connsiteX14" fmla="*/ 102108 w 2603211"/>
                <a:gd name="connsiteY14" fmla="*/ 1249254 h 2475028"/>
                <a:gd name="connsiteX15" fmla="*/ 0 w 2603211"/>
                <a:gd name="connsiteY15" fmla="*/ 846000 h 2475028"/>
                <a:gd name="connsiteX16" fmla="*/ 759502 w 2603211"/>
                <a:gd name="connsiteY16" fmla="*/ 4368 h 2475028"/>
                <a:gd name="connsiteX17" fmla="*/ 832526 w 2603211"/>
                <a:gd name="connsiteY17" fmla="*/ 680 h 2475028"/>
                <a:gd name="connsiteX18" fmla="*/ 832526 w 2603211"/>
                <a:gd name="connsiteY18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063960 w 2603211"/>
                <a:gd name="connsiteY9" fmla="*/ 2004492 h 2475028"/>
                <a:gd name="connsiteX10" fmla="*/ 2004717 w 2603211"/>
                <a:gd name="connsiteY10" fmla="*/ 2102035 h 2475028"/>
                <a:gd name="connsiteX11" fmla="*/ 1303200 w 2603211"/>
                <a:gd name="connsiteY11" fmla="*/ 2475028 h 2475028"/>
                <a:gd name="connsiteX12" fmla="*/ 601684 w 2603211"/>
                <a:gd name="connsiteY12" fmla="*/ 2102035 h 2475028"/>
                <a:gd name="connsiteX13" fmla="*/ 102108 w 2603211"/>
                <a:gd name="connsiteY13" fmla="*/ 1249254 h 2475028"/>
                <a:gd name="connsiteX14" fmla="*/ 0 w 2603211"/>
                <a:gd name="connsiteY14" fmla="*/ 846000 h 2475028"/>
                <a:gd name="connsiteX15" fmla="*/ 759502 w 2603211"/>
                <a:gd name="connsiteY15" fmla="*/ 4368 h 2475028"/>
                <a:gd name="connsiteX16" fmla="*/ 832526 w 2603211"/>
                <a:gd name="connsiteY16" fmla="*/ 680 h 2475028"/>
                <a:gd name="connsiteX17" fmla="*/ 832526 w 2603211"/>
                <a:gd name="connsiteY17" fmla="*/ 0 h 2475028"/>
                <a:gd name="connsiteX0" fmla="*/ 832526 w 2603211"/>
                <a:gd name="connsiteY0" fmla="*/ 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004717 w 2603211"/>
                <a:gd name="connsiteY9" fmla="*/ 2102035 h 2475028"/>
                <a:gd name="connsiteX10" fmla="*/ 1303200 w 2603211"/>
                <a:gd name="connsiteY10" fmla="*/ 2475028 h 2475028"/>
                <a:gd name="connsiteX11" fmla="*/ 601684 w 2603211"/>
                <a:gd name="connsiteY11" fmla="*/ 2102035 h 2475028"/>
                <a:gd name="connsiteX12" fmla="*/ 102108 w 2603211"/>
                <a:gd name="connsiteY12" fmla="*/ 1249254 h 2475028"/>
                <a:gd name="connsiteX13" fmla="*/ 0 w 2603211"/>
                <a:gd name="connsiteY13" fmla="*/ 846000 h 2475028"/>
                <a:gd name="connsiteX14" fmla="*/ 759502 w 2603211"/>
                <a:gd name="connsiteY14" fmla="*/ 4368 h 2475028"/>
                <a:gd name="connsiteX15" fmla="*/ 832526 w 2603211"/>
                <a:gd name="connsiteY15" fmla="*/ 680 h 2475028"/>
                <a:gd name="connsiteX16" fmla="*/ 832526 w 2603211"/>
                <a:gd name="connsiteY16" fmla="*/ 0 h 2475028"/>
                <a:gd name="connsiteX0" fmla="*/ 832526 w 2603211"/>
                <a:gd name="connsiteY0" fmla="*/ 680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004717 w 2603211"/>
                <a:gd name="connsiteY9" fmla="*/ 2102035 h 2475028"/>
                <a:gd name="connsiteX10" fmla="*/ 1303200 w 2603211"/>
                <a:gd name="connsiteY10" fmla="*/ 2475028 h 2475028"/>
                <a:gd name="connsiteX11" fmla="*/ 601684 w 2603211"/>
                <a:gd name="connsiteY11" fmla="*/ 2102035 h 2475028"/>
                <a:gd name="connsiteX12" fmla="*/ 102108 w 2603211"/>
                <a:gd name="connsiteY12" fmla="*/ 1249254 h 2475028"/>
                <a:gd name="connsiteX13" fmla="*/ 0 w 2603211"/>
                <a:gd name="connsiteY13" fmla="*/ 846000 h 2475028"/>
                <a:gd name="connsiteX14" fmla="*/ 759502 w 2603211"/>
                <a:gd name="connsiteY14" fmla="*/ 4368 h 2475028"/>
                <a:gd name="connsiteX15" fmla="*/ 832526 w 2603211"/>
                <a:gd name="connsiteY15" fmla="*/ 680 h 2475028"/>
                <a:gd name="connsiteX0" fmla="*/ 759502 w 2603211"/>
                <a:gd name="connsiteY0" fmla="*/ 4368 h 2475028"/>
                <a:gd name="connsiteX1" fmla="*/ 846000 w 2603211"/>
                <a:gd name="connsiteY1" fmla="*/ 0 h 2475028"/>
                <a:gd name="connsiteX2" fmla="*/ 1757211 w 2603211"/>
                <a:gd name="connsiteY2" fmla="*/ 0 h 2475028"/>
                <a:gd name="connsiteX3" fmla="*/ 1759626 w 2603211"/>
                <a:gd name="connsiteY3" fmla="*/ 0 h 2475028"/>
                <a:gd name="connsiteX4" fmla="*/ 1759626 w 2603211"/>
                <a:gd name="connsiteY4" fmla="*/ 122 h 2475028"/>
                <a:gd name="connsiteX5" fmla="*/ 1843710 w 2603211"/>
                <a:gd name="connsiteY5" fmla="*/ 4368 h 2475028"/>
                <a:gd name="connsiteX6" fmla="*/ 2603211 w 2603211"/>
                <a:gd name="connsiteY6" fmla="*/ 846000 h 2475028"/>
                <a:gd name="connsiteX7" fmla="*/ 2544530 w 2603211"/>
                <a:gd name="connsiteY7" fmla="*/ 1156207 h 2475028"/>
                <a:gd name="connsiteX8" fmla="*/ 2518837 w 2603211"/>
                <a:gd name="connsiteY8" fmla="*/ 1211257 h 2475028"/>
                <a:gd name="connsiteX9" fmla="*/ 2004717 w 2603211"/>
                <a:gd name="connsiteY9" fmla="*/ 2102035 h 2475028"/>
                <a:gd name="connsiteX10" fmla="*/ 1303200 w 2603211"/>
                <a:gd name="connsiteY10" fmla="*/ 2475028 h 2475028"/>
                <a:gd name="connsiteX11" fmla="*/ 601684 w 2603211"/>
                <a:gd name="connsiteY11" fmla="*/ 2102035 h 2475028"/>
                <a:gd name="connsiteX12" fmla="*/ 102108 w 2603211"/>
                <a:gd name="connsiteY12" fmla="*/ 1249254 h 2475028"/>
                <a:gd name="connsiteX13" fmla="*/ 0 w 2603211"/>
                <a:gd name="connsiteY13" fmla="*/ 846000 h 2475028"/>
                <a:gd name="connsiteX14" fmla="*/ 759502 w 2603211"/>
                <a:gd name="connsiteY14" fmla="*/ 4368 h 2475028"/>
                <a:gd name="connsiteX0" fmla="*/ 759502 w 2603211"/>
                <a:gd name="connsiteY0" fmla="*/ 4368 h 2475028"/>
                <a:gd name="connsiteX1" fmla="*/ 1757211 w 2603211"/>
                <a:gd name="connsiteY1" fmla="*/ 0 h 2475028"/>
                <a:gd name="connsiteX2" fmla="*/ 1759626 w 2603211"/>
                <a:gd name="connsiteY2" fmla="*/ 0 h 2475028"/>
                <a:gd name="connsiteX3" fmla="*/ 1759626 w 2603211"/>
                <a:gd name="connsiteY3" fmla="*/ 122 h 2475028"/>
                <a:gd name="connsiteX4" fmla="*/ 1843710 w 2603211"/>
                <a:gd name="connsiteY4" fmla="*/ 4368 h 2475028"/>
                <a:gd name="connsiteX5" fmla="*/ 2603211 w 2603211"/>
                <a:gd name="connsiteY5" fmla="*/ 846000 h 2475028"/>
                <a:gd name="connsiteX6" fmla="*/ 2544530 w 2603211"/>
                <a:gd name="connsiteY6" fmla="*/ 1156207 h 2475028"/>
                <a:gd name="connsiteX7" fmla="*/ 2518837 w 2603211"/>
                <a:gd name="connsiteY7" fmla="*/ 1211257 h 2475028"/>
                <a:gd name="connsiteX8" fmla="*/ 2004717 w 2603211"/>
                <a:gd name="connsiteY8" fmla="*/ 2102035 h 2475028"/>
                <a:gd name="connsiteX9" fmla="*/ 1303200 w 2603211"/>
                <a:gd name="connsiteY9" fmla="*/ 2475028 h 2475028"/>
                <a:gd name="connsiteX10" fmla="*/ 601684 w 2603211"/>
                <a:gd name="connsiteY10" fmla="*/ 2102035 h 2475028"/>
                <a:gd name="connsiteX11" fmla="*/ 102108 w 2603211"/>
                <a:gd name="connsiteY11" fmla="*/ 1249254 h 2475028"/>
                <a:gd name="connsiteX12" fmla="*/ 0 w 2603211"/>
                <a:gd name="connsiteY12" fmla="*/ 846000 h 2475028"/>
                <a:gd name="connsiteX13" fmla="*/ 759502 w 2603211"/>
                <a:gd name="connsiteY13" fmla="*/ 4368 h 2475028"/>
                <a:gd name="connsiteX0" fmla="*/ 759502 w 2603211"/>
                <a:gd name="connsiteY0" fmla="*/ 4368 h 2475028"/>
                <a:gd name="connsiteX1" fmla="*/ 1757211 w 2603211"/>
                <a:gd name="connsiteY1" fmla="*/ 0 h 2475028"/>
                <a:gd name="connsiteX2" fmla="*/ 1759626 w 2603211"/>
                <a:gd name="connsiteY2" fmla="*/ 0 h 2475028"/>
                <a:gd name="connsiteX3" fmla="*/ 1843710 w 2603211"/>
                <a:gd name="connsiteY3" fmla="*/ 4368 h 2475028"/>
                <a:gd name="connsiteX4" fmla="*/ 2603211 w 2603211"/>
                <a:gd name="connsiteY4" fmla="*/ 846000 h 2475028"/>
                <a:gd name="connsiteX5" fmla="*/ 2544530 w 2603211"/>
                <a:gd name="connsiteY5" fmla="*/ 1156207 h 2475028"/>
                <a:gd name="connsiteX6" fmla="*/ 2518837 w 2603211"/>
                <a:gd name="connsiteY6" fmla="*/ 1211257 h 2475028"/>
                <a:gd name="connsiteX7" fmla="*/ 2004717 w 2603211"/>
                <a:gd name="connsiteY7" fmla="*/ 2102035 h 2475028"/>
                <a:gd name="connsiteX8" fmla="*/ 1303200 w 2603211"/>
                <a:gd name="connsiteY8" fmla="*/ 2475028 h 2475028"/>
                <a:gd name="connsiteX9" fmla="*/ 601684 w 2603211"/>
                <a:gd name="connsiteY9" fmla="*/ 2102035 h 2475028"/>
                <a:gd name="connsiteX10" fmla="*/ 102108 w 2603211"/>
                <a:gd name="connsiteY10" fmla="*/ 1249254 h 2475028"/>
                <a:gd name="connsiteX11" fmla="*/ 0 w 2603211"/>
                <a:gd name="connsiteY11" fmla="*/ 846000 h 2475028"/>
                <a:gd name="connsiteX12" fmla="*/ 759502 w 2603211"/>
                <a:gd name="connsiteY12" fmla="*/ 4368 h 2475028"/>
                <a:gd name="connsiteX0" fmla="*/ 759502 w 2603211"/>
                <a:gd name="connsiteY0" fmla="*/ 4368 h 2475028"/>
                <a:gd name="connsiteX1" fmla="*/ 1757211 w 2603211"/>
                <a:gd name="connsiteY1" fmla="*/ 0 h 2475028"/>
                <a:gd name="connsiteX2" fmla="*/ 1843710 w 2603211"/>
                <a:gd name="connsiteY2" fmla="*/ 4368 h 2475028"/>
                <a:gd name="connsiteX3" fmla="*/ 2603211 w 2603211"/>
                <a:gd name="connsiteY3" fmla="*/ 846000 h 2475028"/>
                <a:gd name="connsiteX4" fmla="*/ 2544530 w 2603211"/>
                <a:gd name="connsiteY4" fmla="*/ 1156207 h 2475028"/>
                <a:gd name="connsiteX5" fmla="*/ 2518837 w 2603211"/>
                <a:gd name="connsiteY5" fmla="*/ 1211257 h 2475028"/>
                <a:gd name="connsiteX6" fmla="*/ 2004717 w 2603211"/>
                <a:gd name="connsiteY6" fmla="*/ 2102035 h 2475028"/>
                <a:gd name="connsiteX7" fmla="*/ 1303200 w 2603211"/>
                <a:gd name="connsiteY7" fmla="*/ 2475028 h 2475028"/>
                <a:gd name="connsiteX8" fmla="*/ 601684 w 2603211"/>
                <a:gd name="connsiteY8" fmla="*/ 2102035 h 2475028"/>
                <a:gd name="connsiteX9" fmla="*/ 102108 w 2603211"/>
                <a:gd name="connsiteY9" fmla="*/ 1249254 h 2475028"/>
                <a:gd name="connsiteX10" fmla="*/ 0 w 2603211"/>
                <a:gd name="connsiteY10" fmla="*/ 846000 h 2475028"/>
                <a:gd name="connsiteX11" fmla="*/ 759502 w 2603211"/>
                <a:gd name="connsiteY11" fmla="*/ 4368 h 2475028"/>
                <a:gd name="connsiteX0" fmla="*/ 759502 w 2603211"/>
                <a:gd name="connsiteY0" fmla="*/ 0 h 2470660"/>
                <a:gd name="connsiteX1" fmla="*/ 1843710 w 2603211"/>
                <a:gd name="connsiteY1" fmla="*/ 0 h 2470660"/>
                <a:gd name="connsiteX2" fmla="*/ 2603211 w 2603211"/>
                <a:gd name="connsiteY2" fmla="*/ 841632 h 2470660"/>
                <a:gd name="connsiteX3" fmla="*/ 2544530 w 2603211"/>
                <a:gd name="connsiteY3" fmla="*/ 1151839 h 2470660"/>
                <a:gd name="connsiteX4" fmla="*/ 2518837 w 2603211"/>
                <a:gd name="connsiteY4" fmla="*/ 1206889 h 2470660"/>
                <a:gd name="connsiteX5" fmla="*/ 2004717 w 2603211"/>
                <a:gd name="connsiteY5" fmla="*/ 2097667 h 2470660"/>
                <a:gd name="connsiteX6" fmla="*/ 1303200 w 2603211"/>
                <a:gd name="connsiteY6" fmla="*/ 2470660 h 2470660"/>
                <a:gd name="connsiteX7" fmla="*/ 601684 w 2603211"/>
                <a:gd name="connsiteY7" fmla="*/ 2097667 h 2470660"/>
                <a:gd name="connsiteX8" fmla="*/ 102108 w 2603211"/>
                <a:gd name="connsiteY8" fmla="*/ 1244886 h 2470660"/>
                <a:gd name="connsiteX9" fmla="*/ 0 w 2603211"/>
                <a:gd name="connsiteY9" fmla="*/ 841632 h 2470660"/>
                <a:gd name="connsiteX10" fmla="*/ 759502 w 2603211"/>
                <a:gd name="connsiteY10" fmla="*/ 0 h 24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3211" h="2470660">
                  <a:moveTo>
                    <a:pt x="759502" y="0"/>
                  </a:moveTo>
                  <a:lnTo>
                    <a:pt x="1843710" y="0"/>
                  </a:lnTo>
                  <a:cubicBezTo>
                    <a:pt x="2270310" y="43324"/>
                    <a:pt x="2603211" y="403601"/>
                    <a:pt x="2603211" y="841632"/>
                  </a:cubicBezTo>
                  <a:cubicBezTo>
                    <a:pt x="2603211" y="951140"/>
                    <a:pt x="2582405" y="1055788"/>
                    <a:pt x="2544530" y="1151839"/>
                  </a:cubicBezTo>
                  <a:lnTo>
                    <a:pt x="2518837" y="1206889"/>
                  </a:lnTo>
                  <a:lnTo>
                    <a:pt x="2004717" y="2097667"/>
                  </a:lnTo>
                  <a:cubicBezTo>
                    <a:pt x="1852684" y="2322704"/>
                    <a:pt x="1595221" y="2470660"/>
                    <a:pt x="1303200" y="2470660"/>
                  </a:cubicBezTo>
                  <a:cubicBezTo>
                    <a:pt x="1011179" y="2470660"/>
                    <a:pt x="753716" y="2322704"/>
                    <a:pt x="601684" y="2097667"/>
                  </a:cubicBezTo>
                  <a:lnTo>
                    <a:pt x="102108" y="1244886"/>
                  </a:lnTo>
                  <a:cubicBezTo>
                    <a:pt x="36989" y="1125014"/>
                    <a:pt x="0" y="987643"/>
                    <a:pt x="0" y="841632"/>
                  </a:cubicBezTo>
                  <a:cubicBezTo>
                    <a:pt x="0" y="403601"/>
                    <a:pt x="332901" y="43324"/>
                    <a:pt x="759502" y="0"/>
                  </a:cubicBezTo>
                  <a:close/>
                </a:path>
              </a:pathLst>
            </a:custGeom>
            <a:noFill/>
            <a:ln w="6350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4153CF98-1E64-424C-B7BC-CD031F9641C2}"/>
                    </a:ext>
                  </a:extLst>
                </p:cNvPr>
                <p:cNvSpPr txBox="1"/>
                <p:nvPr/>
              </p:nvSpPr>
              <p:spPr>
                <a:xfrm>
                  <a:off x="3621349" y="1793638"/>
                  <a:ext cx="1885901" cy="830997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ja-JP" sz="2400" dirty="0"/>
                    <a:t>RCS</a:t>
                  </a:r>
                  <a:endParaRPr kumimoji="1" lang="en-US" altLang="ja-JP" sz="2400" dirty="0"/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i="0" dirty="0" smtClean="0">
                              <a:latin typeface="Cambria Math" panose="02040503050406030204" pitchFamily="18" charset="0"/>
                            </a:rPr>
                            <m:t>lab</m:t>
                          </m:r>
                        </m:sub>
                      </m:sSub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altLang="ja-JP" sz="2400" i="0" dirty="0">
                          <a:latin typeface="Cambria Math" panose="02040503050406030204" pitchFamily="18" charset="0"/>
                        </a:rPr>
                        <m:t>GeV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4153CF98-1E64-424C-B7BC-CD031F9641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349" y="1793638"/>
                  <a:ext cx="1885901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4854" t="-5109" b="-21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二等辺三角形 2">
              <a:extLst>
                <a:ext uri="{FF2B5EF4-FFF2-40B4-BE49-F238E27FC236}">
                  <a16:creationId xmlns:a16="http://schemas.microsoft.com/office/drawing/2014/main" id="{1EA6F095-C44D-4FF9-BD3F-0A12CD89B2A6}"/>
                </a:ext>
              </a:extLst>
            </p:cNvPr>
            <p:cNvSpPr/>
            <p:nvPr/>
          </p:nvSpPr>
          <p:spPr>
            <a:xfrm rot="16200000">
              <a:off x="3265571" y="1727933"/>
              <a:ext cx="236240" cy="47531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995F94F-0735-4D12-AD1C-567145E4797E}"/>
              </a:ext>
            </a:extLst>
          </p:cNvPr>
          <p:cNvSpPr txBox="1"/>
          <p:nvPr/>
        </p:nvSpPr>
        <p:spPr>
          <a:xfrm>
            <a:off x="8092312" y="2881593"/>
            <a:ext cx="3786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Hadron/Nuclear physics</a:t>
            </a:r>
          </a:p>
          <a:p>
            <a:pPr marL="342900" indent="-342900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Neutrino physics</a:t>
            </a:r>
          </a:p>
          <a:p>
            <a:pPr marL="342900" indent="-342900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Material/Life science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A561E0D-E309-45A2-8176-2ED2C8A49101}"/>
              </a:ext>
            </a:extLst>
          </p:cNvPr>
          <p:cNvSpPr txBox="1"/>
          <p:nvPr/>
        </p:nvSpPr>
        <p:spPr>
          <a:xfrm>
            <a:off x="6281060" y="2879259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Purposes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38EC84E-D8E8-4873-B3B4-6DCAB16EAF34}"/>
              </a:ext>
            </a:extLst>
          </p:cNvPr>
          <p:cNvSpPr txBox="1"/>
          <p:nvPr/>
        </p:nvSpPr>
        <p:spPr>
          <a:xfrm>
            <a:off x="5764452" y="962880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Accelerators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161402C-E259-420D-8BF2-0C2D29D7DCEE}"/>
                  </a:ext>
                </a:extLst>
              </p:cNvPr>
              <p:cNvSpPr txBox="1"/>
              <p:nvPr/>
            </p:nvSpPr>
            <p:spPr>
              <a:xfrm>
                <a:off x="8087196" y="933696"/>
                <a:ext cx="373006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LINAC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RCS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Main Ring(MR)</a:t>
                </a:r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sz="2400" dirty="0"/>
                  <a:t>High intensity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sty m:val="p"/>
                      </m:rPr>
                      <a:rPr kumimoji="1" lang="en-US" altLang="ja-JP" sz="2400" i="0" dirty="0" smtClean="0">
                        <a:latin typeface="Cambria Math" panose="02040503050406030204" pitchFamily="18" charset="0"/>
                      </a:rPr>
                      <m:t>MW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161402C-E259-420D-8BF2-0C2D29D7D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196" y="933696"/>
                <a:ext cx="3730060" cy="1569660"/>
              </a:xfrm>
              <a:prstGeom prst="rect">
                <a:avLst/>
              </a:prstGeom>
              <a:blipFill>
                <a:blip r:embed="rId6"/>
                <a:stretch>
                  <a:fillRect l="-3105" t="-5814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F114811-50C6-47DD-8935-8791E066E663}"/>
              </a:ext>
            </a:extLst>
          </p:cNvPr>
          <p:cNvSpPr/>
          <p:nvPr/>
        </p:nvSpPr>
        <p:spPr>
          <a:xfrm>
            <a:off x="7918548" y="1049540"/>
            <a:ext cx="122421" cy="14600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8A6B394-212F-4663-AD9D-F9683EE58CD1}"/>
              </a:ext>
            </a:extLst>
          </p:cNvPr>
          <p:cNvSpPr/>
          <p:nvPr/>
        </p:nvSpPr>
        <p:spPr>
          <a:xfrm>
            <a:off x="7914539" y="2989184"/>
            <a:ext cx="122421" cy="12003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5F4C3D0F-A59C-4214-A2D8-54C61D456832}"/>
              </a:ext>
            </a:extLst>
          </p:cNvPr>
          <p:cNvSpPr txBox="1">
            <a:spLocks/>
          </p:cNvSpPr>
          <p:nvPr/>
        </p:nvSpPr>
        <p:spPr>
          <a:xfrm>
            <a:off x="0" y="211494"/>
            <a:ext cx="119888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ja-JP" b="1" dirty="0">
                <a:solidFill>
                  <a:schemeClr val="accent6"/>
                </a:solidFill>
              </a:rPr>
              <a:t>J-PARC</a:t>
            </a:r>
            <a:endParaRPr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5BBA91F-B449-49EC-BB6E-5AC536D42F0C}"/>
              </a:ext>
            </a:extLst>
          </p:cNvPr>
          <p:cNvSpPr txBox="1"/>
          <p:nvPr/>
        </p:nvSpPr>
        <p:spPr>
          <a:xfrm>
            <a:off x="0" y="4708337"/>
            <a:ext cx="1199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proton </a:t>
            </a:r>
          </a:p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energy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A58AF44-31F2-4A5C-A728-9AFE9AD80543}"/>
              </a:ext>
            </a:extLst>
          </p:cNvPr>
          <p:cNvSpPr/>
          <p:nvPr/>
        </p:nvSpPr>
        <p:spPr>
          <a:xfrm>
            <a:off x="5638800" y="4360916"/>
            <a:ext cx="6553200" cy="24970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F016F5A-97EF-4142-8884-EBD56FB0A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27142"/>
          <a:stretch/>
        </p:blipFill>
        <p:spPr>
          <a:xfrm>
            <a:off x="-10152" y="0"/>
            <a:ext cx="5648952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8F3C34-0AB3-40B0-8171-26B65995BE9D}"/>
              </a:ext>
            </a:extLst>
          </p:cNvPr>
          <p:cNvSpPr txBox="1"/>
          <p:nvPr/>
        </p:nvSpPr>
        <p:spPr>
          <a:xfrm>
            <a:off x="7489368" y="4367161"/>
            <a:ext cx="2852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solidFill>
                  <a:schemeClr val="bg1"/>
                </a:solidFill>
              </a:rPr>
              <a:t>J-PARC</a:t>
            </a:r>
            <a:r>
              <a:rPr kumimoji="1" lang="en-US" altLang="ja-JP" sz="4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-HI</a:t>
            </a:r>
            <a:endParaRPr kumimoji="1" lang="ja-JP" altLang="en-US" sz="4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32E3AF-8B64-43DC-B7F9-8C506F933B1B}"/>
              </a:ext>
            </a:extLst>
          </p:cNvPr>
          <p:cNvSpPr txBox="1"/>
          <p:nvPr/>
        </p:nvSpPr>
        <p:spPr>
          <a:xfrm>
            <a:off x="8283783" y="6256346"/>
            <a:ext cx="2933816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Intermediate energy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DF396B-4806-463D-9195-1A1F37F5AF00}"/>
              </a:ext>
            </a:extLst>
          </p:cNvPr>
          <p:cNvSpPr txBox="1"/>
          <p:nvPr/>
        </p:nvSpPr>
        <p:spPr>
          <a:xfrm>
            <a:off x="6692871" y="5433007"/>
            <a:ext cx="2066591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High intensity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BAA5E6F-07A8-437D-89D3-4F1047FE8336}"/>
                  </a:ext>
                </a:extLst>
              </p:cNvPr>
              <p:cNvSpPr txBox="1"/>
              <p:nvPr/>
            </p:nvSpPr>
            <p:spPr>
              <a:xfrm>
                <a:off x="2067766" y="107680"/>
                <a:ext cx="2344103" cy="830997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LINAC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i="0" dirty="0" smtClean="0">
                            <a:latin typeface="Cambria Math" panose="02040503050406030204" pitchFamily="18" charset="0"/>
                          </a:rPr>
                          <m:t>lab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sty m:val="p"/>
                      </m:rPr>
                      <a:rPr lang="en-US" altLang="ja-JP" sz="2400" i="0" dirty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BAA5E6F-07A8-437D-89D3-4F1047FE8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766" y="107680"/>
                <a:ext cx="2344103" cy="830997"/>
              </a:xfrm>
              <a:prstGeom prst="rect">
                <a:avLst/>
              </a:prstGeom>
              <a:blipFill>
                <a:blip r:embed="rId4"/>
                <a:stretch>
                  <a:fillRect l="-3896" t="-5147" b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94A8DCF-97CA-4E02-8915-4E0D7465699D}"/>
                  </a:ext>
                </a:extLst>
              </p:cNvPr>
              <p:cNvSpPr txBox="1"/>
              <p:nvPr/>
            </p:nvSpPr>
            <p:spPr>
              <a:xfrm>
                <a:off x="1638466" y="3187363"/>
                <a:ext cx="2055819" cy="830997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Main Ring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i="0" dirty="0" smtClean="0">
                            <a:latin typeface="Cambria Math" panose="02040503050406030204" pitchFamily="18" charset="0"/>
                          </a:rPr>
                          <m:t>lab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=30</m:t>
                    </m:r>
                    <m:r>
                      <m:rPr>
                        <m:sty m:val="p"/>
                      </m:rPr>
                      <a:rPr lang="en-US" altLang="ja-JP" sz="2400" i="0" dirty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94A8DCF-97CA-4E02-8915-4E0D74656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66" y="3187363"/>
                <a:ext cx="2055819" cy="830997"/>
              </a:xfrm>
              <a:prstGeom prst="rect">
                <a:avLst/>
              </a:prstGeom>
              <a:blipFill>
                <a:blip r:embed="rId5"/>
                <a:stretch>
                  <a:fillRect l="-4748" t="-5147" b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9B793B1-0A12-40AD-9A82-38A3C28E0B66}"/>
              </a:ext>
            </a:extLst>
          </p:cNvPr>
          <p:cNvCxnSpPr>
            <a:cxnSpLocks/>
          </p:cNvCxnSpPr>
          <p:nvPr/>
        </p:nvCxnSpPr>
        <p:spPr>
          <a:xfrm>
            <a:off x="1809345" y="554477"/>
            <a:ext cx="29183" cy="1060314"/>
          </a:xfrm>
          <a:prstGeom prst="line">
            <a:avLst/>
          </a:prstGeom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乗算記号 21">
            <a:extLst>
              <a:ext uri="{FF2B5EF4-FFF2-40B4-BE49-F238E27FC236}">
                <a16:creationId xmlns:a16="http://schemas.microsoft.com/office/drawing/2014/main" id="{8F6633ED-AD86-464A-9BB4-64391E8531EC}"/>
              </a:ext>
            </a:extLst>
          </p:cNvPr>
          <p:cNvSpPr/>
          <p:nvPr/>
        </p:nvSpPr>
        <p:spPr>
          <a:xfrm>
            <a:off x="8088915" y="5680813"/>
            <a:ext cx="841960" cy="841960"/>
          </a:xfrm>
          <a:prstGeom prst="mathMultiply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3676C20-17D7-43C6-BF4E-B2DAC0055953}"/>
              </a:ext>
            </a:extLst>
          </p:cNvPr>
          <p:cNvCxnSpPr>
            <a:cxnSpLocks/>
          </p:cNvCxnSpPr>
          <p:nvPr/>
        </p:nvCxnSpPr>
        <p:spPr>
          <a:xfrm>
            <a:off x="1428750" y="4311650"/>
            <a:ext cx="2049946" cy="89219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6DB6070-948C-4690-B2DD-F6C37961A0F7}"/>
              </a:ext>
            </a:extLst>
          </p:cNvPr>
          <p:cNvSpPr/>
          <p:nvPr/>
        </p:nvSpPr>
        <p:spPr>
          <a:xfrm rot="5197213">
            <a:off x="1420362" y="1643950"/>
            <a:ext cx="2084048" cy="3822970"/>
          </a:xfrm>
          <a:custGeom>
            <a:avLst/>
            <a:gdLst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88556 w 1915696"/>
              <a:gd name="connsiteY16" fmla="*/ 1036638 h 1847858"/>
              <a:gd name="connsiteX17" fmla="*/ 90712 w 1915696"/>
              <a:gd name="connsiteY17" fmla="*/ 1035394 h 1847858"/>
              <a:gd name="connsiteX18" fmla="*/ 54829 w 1915696"/>
              <a:gd name="connsiteY18" fmla="*/ 969285 h 1847858"/>
              <a:gd name="connsiteX19" fmla="*/ 0 w 1915696"/>
              <a:gd name="connsiteY19" fmla="*/ 697706 h 1847858"/>
              <a:gd name="connsiteX20" fmla="*/ 557094 w 1915696"/>
              <a:gd name="connsiteY20" fmla="*/ 14175 h 1847858"/>
              <a:gd name="connsiteX21" fmla="*/ 683959 w 1915696"/>
              <a:gd name="connsiteY21" fmla="*/ 1386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88556 w 1915696"/>
              <a:gd name="connsiteY16" fmla="*/ 1036638 h 1847858"/>
              <a:gd name="connsiteX17" fmla="*/ 54829 w 1915696"/>
              <a:gd name="connsiteY17" fmla="*/ 969285 h 1847858"/>
              <a:gd name="connsiteX18" fmla="*/ 0 w 1915696"/>
              <a:gd name="connsiteY18" fmla="*/ 697706 h 1847858"/>
              <a:gd name="connsiteX19" fmla="*/ 557094 w 1915696"/>
              <a:gd name="connsiteY19" fmla="*/ 14175 h 1847858"/>
              <a:gd name="connsiteX20" fmla="*/ 683959 w 1915696"/>
              <a:gd name="connsiteY20" fmla="*/ 1386 h 1847858"/>
              <a:gd name="connsiteX21" fmla="*/ 683959 w 1915696"/>
              <a:gd name="connsiteY21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339303 w 1915696"/>
              <a:gd name="connsiteY15" fmla="*/ 1470945 h 1847858"/>
              <a:gd name="connsiteX16" fmla="*/ 54829 w 1915696"/>
              <a:gd name="connsiteY16" fmla="*/ 969285 h 1847858"/>
              <a:gd name="connsiteX17" fmla="*/ 0 w 1915696"/>
              <a:gd name="connsiteY17" fmla="*/ 697706 h 1847858"/>
              <a:gd name="connsiteX18" fmla="*/ 557094 w 1915696"/>
              <a:gd name="connsiteY18" fmla="*/ 14175 h 1847858"/>
              <a:gd name="connsiteX19" fmla="*/ 683959 w 1915696"/>
              <a:gd name="connsiteY19" fmla="*/ 1386 h 1847858"/>
              <a:gd name="connsiteX20" fmla="*/ 683959 w 1915696"/>
              <a:gd name="connsiteY20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55481 w 1915696"/>
              <a:gd name="connsiteY11" fmla="*/ 1500700 h 1847858"/>
              <a:gd name="connsiteX12" fmla="*/ 1534016 w 1915696"/>
              <a:gd name="connsiteY12" fmla="*/ 1540246 h 1847858"/>
              <a:gd name="connsiteX13" fmla="*/ 955467 w 1915696"/>
              <a:gd name="connsiteY13" fmla="*/ 1847858 h 1847858"/>
              <a:gd name="connsiteX14" fmla="*/ 376918 w 1915696"/>
              <a:gd name="connsiteY14" fmla="*/ 1540246 h 1847858"/>
              <a:gd name="connsiteX15" fmla="*/ 54829 w 1915696"/>
              <a:gd name="connsiteY15" fmla="*/ 969285 h 1847858"/>
              <a:gd name="connsiteX16" fmla="*/ 0 w 1915696"/>
              <a:gd name="connsiteY16" fmla="*/ 697706 h 1847858"/>
              <a:gd name="connsiteX17" fmla="*/ 557094 w 1915696"/>
              <a:gd name="connsiteY17" fmla="*/ 14175 h 1847858"/>
              <a:gd name="connsiteX18" fmla="*/ 683959 w 1915696"/>
              <a:gd name="connsiteY18" fmla="*/ 1386 h 1847858"/>
              <a:gd name="connsiteX19" fmla="*/ 683959 w 1915696"/>
              <a:gd name="connsiteY19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59012 w 1915696"/>
              <a:gd name="connsiteY10" fmla="*/ 1502739 h 1847858"/>
              <a:gd name="connsiteX11" fmla="*/ 1534016 w 1915696"/>
              <a:gd name="connsiteY11" fmla="*/ 1540246 h 1847858"/>
              <a:gd name="connsiteX12" fmla="*/ 955467 w 1915696"/>
              <a:gd name="connsiteY12" fmla="*/ 1847858 h 1847858"/>
              <a:gd name="connsiteX13" fmla="*/ 376918 w 1915696"/>
              <a:gd name="connsiteY13" fmla="*/ 1540246 h 1847858"/>
              <a:gd name="connsiteX14" fmla="*/ 54829 w 1915696"/>
              <a:gd name="connsiteY14" fmla="*/ 969285 h 1847858"/>
              <a:gd name="connsiteX15" fmla="*/ 0 w 1915696"/>
              <a:gd name="connsiteY15" fmla="*/ 697706 h 1847858"/>
              <a:gd name="connsiteX16" fmla="*/ 557094 w 1915696"/>
              <a:gd name="connsiteY16" fmla="*/ 14175 h 1847858"/>
              <a:gd name="connsiteX17" fmla="*/ 683959 w 1915696"/>
              <a:gd name="connsiteY17" fmla="*/ 1386 h 1847858"/>
              <a:gd name="connsiteX18" fmla="*/ 683959 w 1915696"/>
              <a:gd name="connsiteY18" fmla="*/ 0 h 1847858"/>
              <a:gd name="connsiteX0" fmla="*/ 683959 w 1915696"/>
              <a:gd name="connsiteY0" fmla="*/ 0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16" fmla="*/ 683959 w 1915696"/>
              <a:gd name="connsiteY16" fmla="*/ 1386 h 1847858"/>
              <a:gd name="connsiteX17" fmla="*/ 683959 w 1915696"/>
              <a:gd name="connsiteY17" fmla="*/ 0 h 1847858"/>
              <a:gd name="connsiteX0" fmla="*/ 683959 w 1915696"/>
              <a:gd name="connsiteY0" fmla="*/ 1386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16" fmla="*/ 683959 w 1915696"/>
              <a:gd name="connsiteY16" fmla="*/ 1386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824761 w 1915696"/>
              <a:gd name="connsiteY9" fmla="*/ 1042448 h 1847858"/>
              <a:gd name="connsiteX10" fmla="*/ 1534016 w 1915696"/>
              <a:gd name="connsiteY10" fmla="*/ 1540246 h 1847858"/>
              <a:gd name="connsiteX11" fmla="*/ 955467 w 1915696"/>
              <a:gd name="connsiteY11" fmla="*/ 1847858 h 1847858"/>
              <a:gd name="connsiteX12" fmla="*/ 376918 w 1915696"/>
              <a:gd name="connsiteY12" fmla="*/ 1540246 h 1847858"/>
              <a:gd name="connsiteX13" fmla="*/ 54829 w 1915696"/>
              <a:gd name="connsiteY13" fmla="*/ 969285 h 1847858"/>
              <a:gd name="connsiteX14" fmla="*/ 0 w 1915696"/>
              <a:gd name="connsiteY14" fmla="*/ 697706 h 1847858"/>
              <a:gd name="connsiteX15" fmla="*/ 557094 w 1915696"/>
              <a:gd name="connsiteY15" fmla="*/ 14175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822016 w 1915696"/>
              <a:gd name="connsiteY8" fmla="*/ 1040863 h 1847858"/>
              <a:gd name="connsiteX9" fmla="*/ 1534016 w 1915696"/>
              <a:gd name="connsiteY9" fmla="*/ 1540246 h 1847858"/>
              <a:gd name="connsiteX10" fmla="*/ 955467 w 1915696"/>
              <a:gd name="connsiteY10" fmla="*/ 1847858 h 1847858"/>
              <a:gd name="connsiteX11" fmla="*/ 376918 w 1915696"/>
              <a:gd name="connsiteY11" fmla="*/ 1540246 h 1847858"/>
              <a:gd name="connsiteX12" fmla="*/ 54829 w 1915696"/>
              <a:gd name="connsiteY12" fmla="*/ 969285 h 1847858"/>
              <a:gd name="connsiteX13" fmla="*/ 0 w 1915696"/>
              <a:gd name="connsiteY13" fmla="*/ 697706 h 1847858"/>
              <a:gd name="connsiteX14" fmla="*/ 557094 w 1915696"/>
              <a:gd name="connsiteY14" fmla="*/ 14175 h 1847858"/>
              <a:gd name="connsiteX0" fmla="*/ 557094 w 1915696"/>
              <a:gd name="connsiteY0" fmla="*/ 14175 h 1847858"/>
              <a:gd name="connsiteX1" fmla="*/ 697706 w 1915696"/>
              <a:gd name="connsiteY1" fmla="*/ 0 h 1847858"/>
              <a:gd name="connsiteX2" fmla="*/ 1217990 w 1915696"/>
              <a:gd name="connsiteY2" fmla="*/ 0 h 1847858"/>
              <a:gd name="connsiteX3" fmla="*/ 1223595 w 1915696"/>
              <a:gd name="connsiteY3" fmla="*/ 0 h 1847858"/>
              <a:gd name="connsiteX4" fmla="*/ 1223595 w 1915696"/>
              <a:gd name="connsiteY4" fmla="*/ 565 h 1847858"/>
              <a:gd name="connsiteX5" fmla="*/ 1358602 w 1915696"/>
              <a:gd name="connsiteY5" fmla="*/ 14175 h 1847858"/>
              <a:gd name="connsiteX6" fmla="*/ 1915696 w 1915696"/>
              <a:gd name="connsiteY6" fmla="*/ 697706 h 1847858"/>
              <a:gd name="connsiteX7" fmla="*/ 1860867 w 1915696"/>
              <a:gd name="connsiteY7" fmla="*/ 969285 h 1847858"/>
              <a:gd name="connsiteX8" fmla="*/ 1534016 w 1915696"/>
              <a:gd name="connsiteY8" fmla="*/ 1540246 h 1847858"/>
              <a:gd name="connsiteX9" fmla="*/ 955467 w 1915696"/>
              <a:gd name="connsiteY9" fmla="*/ 1847858 h 1847858"/>
              <a:gd name="connsiteX10" fmla="*/ 376918 w 1915696"/>
              <a:gd name="connsiteY10" fmla="*/ 1540246 h 1847858"/>
              <a:gd name="connsiteX11" fmla="*/ 54829 w 1915696"/>
              <a:gd name="connsiteY11" fmla="*/ 969285 h 1847858"/>
              <a:gd name="connsiteX12" fmla="*/ 0 w 1915696"/>
              <a:gd name="connsiteY12" fmla="*/ 697706 h 1847858"/>
              <a:gd name="connsiteX13" fmla="*/ 557094 w 1915696"/>
              <a:gd name="connsiteY13" fmla="*/ 14175 h 184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5696" h="1847858">
                <a:moveTo>
                  <a:pt x="557094" y="14175"/>
                </a:moveTo>
                <a:lnTo>
                  <a:pt x="697706" y="0"/>
                </a:lnTo>
                <a:lnTo>
                  <a:pt x="1217990" y="0"/>
                </a:lnTo>
                <a:lnTo>
                  <a:pt x="1223595" y="0"/>
                </a:lnTo>
                <a:lnTo>
                  <a:pt x="1223595" y="565"/>
                </a:lnTo>
                <a:lnTo>
                  <a:pt x="1358602" y="14175"/>
                </a:lnTo>
                <a:cubicBezTo>
                  <a:pt x="1676535" y="79234"/>
                  <a:pt x="1915696" y="360541"/>
                  <a:pt x="1915696" y="697706"/>
                </a:cubicBezTo>
                <a:cubicBezTo>
                  <a:pt x="1915696" y="794039"/>
                  <a:pt x="1896173" y="885812"/>
                  <a:pt x="1860867" y="969285"/>
                </a:cubicBezTo>
                <a:lnTo>
                  <a:pt x="1534016" y="1540246"/>
                </a:lnTo>
                <a:cubicBezTo>
                  <a:pt x="1408633" y="1725837"/>
                  <a:pt x="1196300" y="1847858"/>
                  <a:pt x="955467" y="1847858"/>
                </a:cubicBezTo>
                <a:cubicBezTo>
                  <a:pt x="714635" y="1847858"/>
                  <a:pt x="502301" y="1725837"/>
                  <a:pt x="376918" y="1540246"/>
                </a:cubicBezTo>
                <a:lnTo>
                  <a:pt x="54829" y="969285"/>
                </a:lnTo>
                <a:cubicBezTo>
                  <a:pt x="19523" y="885812"/>
                  <a:pt x="0" y="794039"/>
                  <a:pt x="0" y="697706"/>
                </a:cubicBezTo>
                <a:cubicBezTo>
                  <a:pt x="0" y="360541"/>
                  <a:pt x="239161" y="79234"/>
                  <a:pt x="557094" y="14175"/>
                </a:cubicBezTo>
                <a:close/>
              </a:path>
            </a:pathLst>
          </a:custGeom>
          <a:noFill/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E81216-D2C6-4184-9741-24ECFEE7FDB3}"/>
              </a:ext>
            </a:extLst>
          </p:cNvPr>
          <p:cNvCxnSpPr>
            <a:cxnSpLocks/>
          </p:cNvCxnSpPr>
          <p:nvPr/>
        </p:nvCxnSpPr>
        <p:spPr>
          <a:xfrm flipH="1">
            <a:off x="1679713" y="1983240"/>
            <a:ext cx="1411357" cy="76300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484F66BC-0BD2-4F64-B86C-EA0A97445D1A}"/>
              </a:ext>
            </a:extLst>
          </p:cNvPr>
          <p:cNvSpPr>
            <a:spLocks noChangeAspect="1"/>
          </p:cNvSpPr>
          <p:nvPr/>
        </p:nvSpPr>
        <p:spPr>
          <a:xfrm>
            <a:off x="2632489" y="1654154"/>
            <a:ext cx="757173" cy="329085"/>
          </a:xfrm>
          <a:custGeom>
            <a:avLst/>
            <a:gdLst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569878 w 2603211"/>
              <a:gd name="connsiteY19" fmla="*/ 2054347 h 2475028"/>
              <a:gd name="connsiteX20" fmla="*/ 141490 w 2603211"/>
              <a:gd name="connsiteY20" fmla="*/ 1312357 h 2475028"/>
              <a:gd name="connsiteX21" fmla="*/ 102108 w 2603211"/>
              <a:gd name="connsiteY21" fmla="*/ 1249254 h 2475028"/>
              <a:gd name="connsiteX22" fmla="*/ 0 w 2603211"/>
              <a:gd name="connsiteY22" fmla="*/ 846000 h 2475028"/>
              <a:gd name="connsiteX23" fmla="*/ 759502 w 2603211"/>
              <a:gd name="connsiteY23" fmla="*/ 4368 h 2475028"/>
              <a:gd name="connsiteX24" fmla="*/ 832526 w 2603211"/>
              <a:gd name="connsiteY24" fmla="*/ 68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569878 w 2603211"/>
              <a:gd name="connsiteY19" fmla="*/ 2054347 h 2475028"/>
              <a:gd name="connsiteX20" fmla="*/ 102108 w 2603211"/>
              <a:gd name="connsiteY20" fmla="*/ 1249254 h 2475028"/>
              <a:gd name="connsiteX21" fmla="*/ 0 w 2603211"/>
              <a:gd name="connsiteY21" fmla="*/ 846000 h 2475028"/>
              <a:gd name="connsiteX22" fmla="*/ 759502 w 2603211"/>
              <a:gd name="connsiteY22" fmla="*/ 4368 h 2475028"/>
              <a:gd name="connsiteX23" fmla="*/ 832526 w 2603211"/>
              <a:gd name="connsiteY23" fmla="*/ 680 h 2475028"/>
              <a:gd name="connsiteX24" fmla="*/ 832526 w 2603211"/>
              <a:gd name="connsiteY24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574387 w 2603211"/>
              <a:gd name="connsiteY18" fmla="*/ 2051744 h 2475028"/>
              <a:gd name="connsiteX19" fmla="*/ 102108 w 2603211"/>
              <a:gd name="connsiteY19" fmla="*/ 1249254 h 2475028"/>
              <a:gd name="connsiteX20" fmla="*/ 0 w 2603211"/>
              <a:gd name="connsiteY20" fmla="*/ 846000 h 2475028"/>
              <a:gd name="connsiteX21" fmla="*/ 759502 w 2603211"/>
              <a:gd name="connsiteY21" fmla="*/ 4368 h 2475028"/>
              <a:gd name="connsiteX22" fmla="*/ 832526 w 2603211"/>
              <a:gd name="connsiteY22" fmla="*/ 680 h 2475028"/>
              <a:gd name="connsiteX23" fmla="*/ 832526 w 2603211"/>
              <a:gd name="connsiteY23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59164 w 2603211"/>
              <a:gd name="connsiteY14" fmla="*/ 2001723 h 2475028"/>
              <a:gd name="connsiteX15" fmla="*/ 2004717 w 2603211"/>
              <a:gd name="connsiteY15" fmla="*/ 2102035 h 2475028"/>
              <a:gd name="connsiteX16" fmla="*/ 1303200 w 2603211"/>
              <a:gd name="connsiteY16" fmla="*/ 2475028 h 2475028"/>
              <a:gd name="connsiteX17" fmla="*/ 601684 w 2603211"/>
              <a:gd name="connsiteY17" fmla="*/ 2102035 h 2475028"/>
              <a:gd name="connsiteX18" fmla="*/ 102108 w 2603211"/>
              <a:gd name="connsiteY18" fmla="*/ 1249254 h 2475028"/>
              <a:gd name="connsiteX19" fmla="*/ 0 w 2603211"/>
              <a:gd name="connsiteY19" fmla="*/ 846000 h 2475028"/>
              <a:gd name="connsiteX20" fmla="*/ 759502 w 2603211"/>
              <a:gd name="connsiteY20" fmla="*/ 4368 h 2475028"/>
              <a:gd name="connsiteX21" fmla="*/ 832526 w 2603211"/>
              <a:gd name="connsiteY21" fmla="*/ 680 h 2475028"/>
              <a:gd name="connsiteX22" fmla="*/ 832526 w 2603211"/>
              <a:gd name="connsiteY22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486329 w 2603211"/>
              <a:gd name="connsiteY12" fmla="*/ 1272927 h 2475028"/>
              <a:gd name="connsiteX13" fmla="*/ 2063960 w 2603211"/>
              <a:gd name="connsiteY13" fmla="*/ 2004492 h 2475028"/>
              <a:gd name="connsiteX14" fmla="*/ 2004717 w 2603211"/>
              <a:gd name="connsiteY14" fmla="*/ 2102035 h 2475028"/>
              <a:gd name="connsiteX15" fmla="*/ 1303200 w 2603211"/>
              <a:gd name="connsiteY15" fmla="*/ 2475028 h 2475028"/>
              <a:gd name="connsiteX16" fmla="*/ 601684 w 2603211"/>
              <a:gd name="connsiteY16" fmla="*/ 2102035 h 2475028"/>
              <a:gd name="connsiteX17" fmla="*/ 102108 w 2603211"/>
              <a:gd name="connsiteY17" fmla="*/ 1249254 h 2475028"/>
              <a:gd name="connsiteX18" fmla="*/ 0 w 2603211"/>
              <a:gd name="connsiteY18" fmla="*/ 846000 h 2475028"/>
              <a:gd name="connsiteX19" fmla="*/ 759502 w 2603211"/>
              <a:gd name="connsiteY19" fmla="*/ 4368 h 2475028"/>
              <a:gd name="connsiteX20" fmla="*/ 832526 w 2603211"/>
              <a:gd name="connsiteY20" fmla="*/ 680 h 2475028"/>
              <a:gd name="connsiteX21" fmla="*/ 832526 w 2603211"/>
              <a:gd name="connsiteY21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501104 w 2603211"/>
              <a:gd name="connsiteY11" fmla="*/ 1249254 h 2475028"/>
              <a:gd name="connsiteX12" fmla="*/ 2063960 w 2603211"/>
              <a:gd name="connsiteY12" fmla="*/ 2004492 h 2475028"/>
              <a:gd name="connsiteX13" fmla="*/ 2004717 w 2603211"/>
              <a:gd name="connsiteY13" fmla="*/ 2102035 h 2475028"/>
              <a:gd name="connsiteX14" fmla="*/ 1303200 w 2603211"/>
              <a:gd name="connsiteY14" fmla="*/ 2475028 h 2475028"/>
              <a:gd name="connsiteX15" fmla="*/ 601684 w 2603211"/>
              <a:gd name="connsiteY15" fmla="*/ 2102035 h 2475028"/>
              <a:gd name="connsiteX16" fmla="*/ 102108 w 2603211"/>
              <a:gd name="connsiteY16" fmla="*/ 1249254 h 2475028"/>
              <a:gd name="connsiteX17" fmla="*/ 0 w 2603211"/>
              <a:gd name="connsiteY17" fmla="*/ 846000 h 2475028"/>
              <a:gd name="connsiteX18" fmla="*/ 759502 w 2603211"/>
              <a:gd name="connsiteY18" fmla="*/ 4368 h 2475028"/>
              <a:gd name="connsiteX19" fmla="*/ 832526 w 2603211"/>
              <a:gd name="connsiteY19" fmla="*/ 680 h 2475028"/>
              <a:gd name="connsiteX20" fmla="*/ 832526 w 2603211"/>
              <a:gd name="connsiteY20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505772 w 2603211"/>
              <a:gd name="connsiteY10" fmla="*/ 1239252 h 2475028"/>
              <a:gd name="connsiteX11" fmla="*/ 2063960 w 2603211"/>
              <a:gd name="connsiteY11" fmla="*/ 2004492 h 2475028"/>
              <a:gd name="connsiteX12" fmla="*/ 2004717 w 2603211"/>
              <a:gd name="connsiteY12" fmla="*/ 2102035 h 2475028"/>
              <a:gd name="connsiteX13" fmla="*/ 1303200 w 2603211"/>
              <a:gd name="connsiteY13" fmla="*/ 2475028 h 2475028"/>
              <a:gd name="connsiteX14" fmla="*/ 601684 w 2603211"/>
              <a:gd name="connsiteY14" fmla="*/ 2102035 h 2475028"/>
              <a:gd name="connsiteX15" fmla="*/ 102108 w 2603211"/>
              <a:gd name="connsiteY15" fmla="*/ 1249254 h 2475028"/>
              <a:gd name="connsiteX16" fmla="*/ 0 w 2603211"/>
              <a:gd name="connsiteY16" fmla="*/ 846000 h 2475028"/>
              <a:gd name="connsiteX17" fmla="*/ 759502 w 2603211"/>
              <a:gd name="connsiteY17" fmla="*/ 4368 h 2475028"/>
              <a:gd name="connsiteX18" fmla="*/ 832526 w 2603211"/>
              <a:gd name="connsiteY18" fmla="*/ 680 h 2475028"/>
              <a:gd name="connsiteX19" fmla="*/ 832526 w 2603211"/>
              <a:gd name="connsiteY19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521160 w 2603211"/>
              <a:gd name="connsiteY9" fmla="*/ 1212598 h 2475028"/>
              <a:gd name="connsiteX10" fmla="*/ 2063960 w 2603211"/>
              <a:gd name="connsiteY10" fmla="*/ 2004492 h 2475028"/>
              <a:gd name="connsiteX11" fmla="*/ 2004717 w 2603211"/>
              <a:gd name="connsiteY11" fmla="*/ 2102035 h 2475028"/>
              <a:gd name="connsiteX12" fmla="*/ 1303200 w 2603211"/>
              <a:gd name="connsiteY12" fmla="*/ 2475028 h 2475028"/>
              <a:gd name="connsiteX13" fmla="*/ 601684 w 2603211"/>
              <a:gd name="connsiteY13" fmla="*/ 2102035 h 2475028"/>
              <a:gd name="connsiteX14" fmla="*/ 102108 w 2603211"/>
              <a:gd name="connsiteY14" fmla="*/ 1249254 h 2475028"/>
              <a:gd name="connsiteX15" fmla="*/ 0 w 2603211"/>
              <a:gd name="connsiteY15" fmla="*/ 846000 h 2475028"/>
              <a:gd name="connsiteX16" fmla="*/ 759502 w 2603211"/>
              <a:gd name="connsiteY16" fmla="*/ 4368 h 2475028"/>
              <a:gd name="connsiteX17" fmla="*/ 832526 w 2603211"/>
              <a:gd name="connsiteY17" fmla="*/ 680 h 2475028"/>
              <a:gd name="connsiteX18" fmla="*/ 832526 w 2603211"/>
              <a:gd name="connsiteY18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63960 w 2603211"/>
              <a:gd name="connsiteY9" fmla="*/ 2004492 h 2475028"/>
              <a:gd name="connsiteX10" fmla="*/ 2004717 w 2603211"/>
              <a:gd name="connsiteY10" fmla="*/ 2102035 h 2475028"/>
              <a:gd name="connsiteX11" fmla="*/ 1303200 w 2603211"/>
              <a:gd name="connsiteY11" fmla="*/ 2475028 h 2475028"/>
              <a:gd name="connsiteX12" fmla="*/ 601684 w 2603211"/>
              <a:gd name="connsiteY12" fmla="*/ 2102035 h 2475028"/>
              <a:gd name="connsiteX13" fmla="*/ 102108 w 2603211"/>
              <a:gd name="connsiteY13" fmla="*/ 1249254 h 2475028"/>
              <a:gd name="connsiteX14" fmla="*/ 0 w 2603211"/>
              <a:gd name="connsiteY14" fmla="*/ 846000 h 2475028"/>
              <a:gd name="connsiteX15" fmla="*/ 759502 w 2603211"/>
              <a:gd name="connsiteY15" fmla="*/ 4368 h 2475028"/>
              <a:gd name="connsiteX16" fmla="*/ 832526 w 2603211"/>
              <a:gd name="connsiteY16" fmla="*/ 680 h 2475028"/>
              <a:gd name="connsiteX17" fmla="*/ 832526 w 2603211"/>
              <a:gd name="connsiteY17" fmla="*/ 0 h 2475028"/>
              <a:gd name="connsiteX0" fmla="*/ 832526 w 2603211"/>
              <a:gd name="connsiteY0" fmla="*/ 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15" fmla="*/ 832526 w 2603211"/>
              <a:gd name="connsiteY15" fmla="*/ 680 h 2475028"/>
              <a:gd name="connsiteX16" fmla="*/ 832526 w 2603211"/>
              <a:gd name="connsiteY16" fmla="*/ 0 h 2475028"/>
              <a:gd name="connsiteX0" fmla="*/ 832526 w 2603211"/>
              <a:gd name="connsiteY0" fmla="*/ 680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15" fmla="*/ 832526 w 2603211"/>
              <a:gd name="connsiteY15" fmla="*/ 680 h 2475028"/>
              <a:gd name="connsiteX0" fmla="*/ 759502 w 2603211"/>
              <a:gd name="connsiteY0" fmla="*/ 4368 h 2475028"/>
              <a:gd name="connsiteX1" fmla="*/ 846000 w 2603211"/>
              <a:gd name="connsiteY1" fmla="*/ 0 h 2475028"/>
              <a:gd name="connsiteX2" fmla="*/ 1757211 w 2603211"/>
              <a:gd name="connsiteY2" fmla="*/ 0 h 2475028"/>
              <a:gd name="connsiteX3" fmla="*/ 1759626 w 2603211"/>
              <a:gd name="connsiteY3" fmla="*/ 0 h 2475028"/>
              <a:gd name="connsiteX4" fmla="*/ 1759626 w 2603211"/>
              <a:gd name="connsiteY4" fmla="*/ 122 h 2475028"/>
              <a:gd name="connsiteX5" fmla="*/ 1843710 w 2603211"/>
              <a:gd name="connsiteY5" fmla="*/ 4368 h 2475028"/>
              <a:gd name="connsiteX6" fmla="*/ 2603211 w 2603211"/>
              <a:gd name="connsiteY6" fmla="*/ 846000 h 2475028"/>
              <a:gd name="connsiteX7" fmla="*/ 2544530 w 2603211"/>
              <a:gd name="connsiteY7" fmla="*/ 1156207 h 2475028"/>
              <a:gd name="connsiteX8" fmla="*/ 2518837 w 2603211"/>
              <a:gd name="connsiteY8" fmla="*/ 1211257 h 2475028"/>
              <a:gd name="connsiteX9" fmla="*/ 2004717 w 2603211"/>
              <a:gd name="connsiteY9" fmla="*/ 2102035 h 2475028"/>
              <a:gd name="connsiteX10" fmla="*/ 1303200 w 2603211"/>
              <a:gd name="connsiteY10" fmla="*/ 2475028 h 2475028"/>
              <a:gd name="connsiteX11" fmla="*/ 601684 w 2603211"/>
              <a:gd name="connsiteY11" fmla="*/ 2102035 h 2475028"/>
              <a:gd name="connsiteX12" fmla="*/ 102108 w 2603211"/>
              <a:gd name="connsiteY12" fmla="*/ 1249254 h 2475028"/>
              <a:gd name="connsiteX13" fmla="*/ 0 w 2603211"/>
              <a:gd name="connsiteY13" fmla="*/ 846000 h 2475028"/>
              <a:gd name="connsiteX14" fmla="*/ 759502 w 2603211"/>
              <a:gd name="connsiteY14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759626 w 2603211"/>
              <a:gd name="connsiteY2" fmla="*/ 0 h 2475028"/>
              <a:gd name="connsiteX3" fmla="*/ 1759626 w 2603211"/>
              <a:gd name="connsiteY3" fmla="*/ 122 h 2475028"/>
              <a:gd name="connsiteX4" fmla="*/ 1843710 w 2603211"/>
              <a:gd name="connsiteY4" fmla="*/ 4368 h 2475028"/>
              <a:gd name="connsiteX5" fmla="*/ 2603211 w 2603211"/>
              <a:gd name="connsiteY5" fmla="*/ 846000 h 2475028"/>
              <a:gd name="connsiteX6" fmla="*/ 2544530 w 2603211"/>
              <a:gd name="connsiteY6" fmla="*/ 1156207 h 2475028"/>
              <a:gd name="connsiteX7" fmla="*/ 2518837 w 2603211"/>
              <a:gd name="connsiteY7" fmla="*/ 1211257 h 2475028"/>
              <a:gd name="connsiteX8" fmla="*/ 2004717 w 2603211"/>
              <a:gd name="connsiteY8" fmla="*/ 2102035 h 2475028"/>
              <a:gd name="connsiteX9" fmla="*/ 1303200 w 2603211"/>
              <a:gd name="connsiteY9" fmla="*/ 2475028 h 2475028"/>
              <a:gd name="connsiteX10" fmla="*/ 601684 w 2603211"/>
              <a:gd name="connsiteY10" fmla="*/ 2102035 h 2475028"/>
              <a:gd name="connsiteX11" fmla="*/ 102108 w 2603211"/>
              <a:gd name="connsiteY11" fmla="*/ 1249254 h 2475028"/>
              <a:gd name="connsiteX12" fmla="*/ 0 w 2603211"/>
              <a:gd name="connsiteY12" fmla="*/ 846000 h 2475028"/>
              <a:gd name="connsiteX13" fmla="*/ 759502 w 2603211"/>
              <a:gd name="connsiteY13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759626 w 2603211"/>
              <a:gd name="connsiteY2" fmla="*/ 0 h 2475028"/>
              <a:gd name="connsiteX3" fmla="*/ 1843710 w 2603211"/>
              <a:gd name="connsiteY3" fmla="*/ 4368 h 2475028"/>
              <a:gd name="connsiteX4" fmla="*/ 2603211 w 2603211"/>
              <a:gd name="connsiteY4" fmla="*/ 846000 h 2475028"/>
              <a:gd name="connsiteX5" fmla="*/ 2544530 w 2603211"/>
              <a:gd name="connsiteY5" fmla="*/ 1156207 h 2475028"/>
              <a:gd name="connsiteX6" fmla="*/ 2518837 w 2603211"/>
              <a:gd name="connsiteY6" fmla="*/ 1211257 h 2475028"/>
              <a:gd name="connsiteX7" fmla="*/ 2004717 w 2603211"/>
              <a:gd name="connsiteY7" fmla="*/ 2102035 h 2475028"/>
              <a:gd name="connsiteX8" fmla="*/ 1303200 w 2603211"/>
              <a:gd name="connsiteY8" fmla="*/ 2475028 h 2475028"/>
              <a:gd name="connsiteX9" fmla="*/ 601684 w 2603211"/>
              <a:gd name="connsiteY9" fmla="*/ 2102035 h 2475028"/>
              <a:gd name="connsiteX10" fmla="*/ 102108 w 2603211"/>
              <a:gd name="connsiteY10" fmla="*/ 1249254 h 2475028"/>
              <a:gd name="connsiteX11" fmla="*/ 0 w 2603211"/>
              <a:gd name="connsiteY11" fmla="*/ 846000 h 2475028"/>
              <a:gd name="connsiteX12" fmla="*/ 759502 w 2603211"/>
              <a:gd name="connsiteY12" fmla="*/ 4368 h 2475028"/>
              <a:gd name="connsiteX0" fmla="*/ 759502 w 2603211"/>
              <a:gd name="connsiteY0" fmla="*/ 4368 h 2475028"/>
              <a:gd name="connsiteX1" fmla="*/ 1757211 w 2603211"/>
              <a:gd name="connsiteY1" fmla="*/ 0 h 2475028"/>
              <a:gd name="connsiteX2" fmla="*/ 1843710 w 2603211"/>
              <a:gd name="connsiteY2" fmla="*/ 4368 h 2475028"/>
              <a:gd name="connsiteX3" fmla="*/ 2603211 w 2603211"/>
              <a:gd name="connsiteY3" fmla="*/ 846000 h 2475028"/>
              <a:gd name="connsiteX4" fmla="*/ 2544530 w 2603211"/>
              <a:gd name="connsiteY4" fmla="*/ 1156207 h 2475028"/>
              <a:gd name="connsiteX5" fmla="*/ 2518837 w 2603211"/>
              <a:gd name="connsiteY5" fmla="*/ 1211257 h 2475028"/>
              <a:gd name="connsiteX6" fmla="*/ 2004717 w 2603211"/>
              <a:gd name="connsiteY6" fmla="*/ 2102035 h 2475028"/>
              <a:gd name="connsiteX7" fmla="*/ 1303200 w 2603211"/>
              <a:gd name="connsiteY7" fmla="*/ 2475028 h 2475028"/>
              <a:gd name="connsiteX8" fmla="*/ 601684 w 2603211"/>
              <a:gd name="connsiteY8" fmla="*/ 2102035 h 2475028"/>
              <a:gd name="connsiteX9" fmla="*/ 102108 w 2603211"/>
              <a:gd name="connsiteY9" fmla="*/ 1249254 h 2475028"/>
              <a:gd name="connsiteX10" fmla="*/ 0 w 2603211"/>
              <a:gd name="connsiteY10" fmla="*/ 846000 h 2475028"/>
              <a:gd name="connsiteX11" fmla="*/ 759502 w 2603211"/>
              <a:gd name="connsiteY11" fmla="*/ 4368 h 2475028"/>
              <a:gd name="connsiteX0" fmla="*/ 759502 w 2603211"/>
              <a:gd name="connsiteY0" fmla="*/ 0 h 2470660"/>
              <a:gd name="connsiteX1" fmla="*/ 1843710 w 2603211"/>
              <a:gd name="connsiteY1" fmla="*/ 0 h 2470660"/>
              <a:gd name="connsiteX2" fmla="*/ 2603211 w 2603211"/>
              <a:gd name="connsiteY2" fmla="*/ 841632 h 2470660"/>
              <a:gd name="connsiteX3" fmla="*/ 2544530 w 2603211"/>
              <a:gd name="connsiteY3" fmla="*/ 1151839 h 2470660"/>
              <a:gd name="connsiteX4" fmla="*/ 2518837 w 2603211"/>
              <a:gd name="connsiteY4" fmla="*/ 1206889 h 2470660"/>
              <a:gd name="connsiteX5" fmla="*/ 2004717 w 2603211"/>
              <a:gd name="connsiteY5" fmla="*/ 2097667 h 2470660"/>
              <a:gd name="connsiteX6" fmla="*/ 1303200 w 2603211"/>
              <a:gd name="connsiteY6" fmla="*/ 2470660 h 2470660"/>
              <a:gd name="connsiteX7" fmla="*/ 601684 w 2603211"/>
              <a:gd name="connsiteY7" fmla="*/ 2097667 h 2470660"/>
              <a:gd name="connsiteX8" fmla="*/ 102108 w 2603211"/>
              <a:gd name="connsiteY8" fmla="*/ 1244886 h 2470660"/>
              <a:gd name="connsiteX9" fmla="*/ 0 w 2603211"/>
              <a:gd name="connsiteY9" fmla="*/ 841632 h 2470660"/>
              <a:gd name="connsiteX10" fmla="*/ 759502 w 2603211"/>
              <a:gd name="connsiteY10" fmla="*/ 0 h 2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211" h="2470660">
                <a:moveTo>
                  <a:pt x="759502" y="0"/>
                </a:moveTo>
                <a:lnTo>
                  <a:pt x="1843710" y="0"/>
                </a:lnTo>
                <a:cubicBezTo>
                  <a:pt x="2270310" y="43324"/>
                  <a:pt x="2603211" y="403601"/>
                  <a:pt x="2603211" y="841632"/>
                </a:cubicBezTo>
                <a:cubicBezTo>
                  <a:pt x="2603211" y="951140"/>
                  <a:pt x="2582405" y="1055788"/>
                  <a:pt x="2544530" y="1151839"/>
                </a:cubicBezTo>
                <a:lnTo>
                  <a:pt x="2518837" y="1206889"/>
                </a:lnTo>
                <a:lnTo>
                  <a:pt x="2004717" y="2097667"/>
                </a:lnTo>
                <a:cubicBezTo>
                  <a:pt x="1852684" y="2322704"/>
                  <a:pt x="1595221" y="2470660"/>
                  <a:pt x="1303200" y="2470660"/>
                </a:cubicBezTo>
                <a:cubicBezTo>
                  <a:pt x="1011179" y="2470660"/>
                  <a:pt x="753716" y="2322704"/>
                  <a:pt x="601684" y="2097667"/>
                </a:cubicBezTo>
                <a:lnTo>
                  <a:pt x="102108" y="1244886"/>
                </a:lnTo>
                <a:cubicBezTo>
                  <a:pt x="36989" y="1125014"/>
                  <a:pt x="0" y="987643"/>
                  <a:pt x="0" y="841632"/>
                </a:cubicBezTo>
                <a:cubicBezTo>
                  <a:pt x="0" y="403601"/>
                  <a:pt x="332901" y="43324"/>
                  <a:pt x="759502" y="0"/>
                </a:cubicBezTo>
                <a:close/>
              </a:path>
            </a:pathLst>
          </a:custGeom>
          <a:noFill/>
          <a:ln w="6350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53CF98-1E64-424C-B7BC-CD031F9641C2}"/>
                  </a:ext>
                </a:extLst>
              </p:cNvPr>
              <p:cNvSpPr txBox="1"/>
              <p:nvPr/>
            </p:nvSpPr>
            <p:spPr>
              <a:xfrm>
                <a:off x="3621349" y="1793638"/>
                <a:ext cx="1885901" cy="830997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/>
                  <a:t>RCS</a:t>
                </a:r>
                <a:endParaRPr kumimoji="1" lang="en-US" altLang="ja-JP" sz="240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i="0" dirty="0" smtClean="0">
                            <a:latin typeface="Cambria Math" panose="02040503050406030204" pitchFamily="18" charset="0"/>
                          </a:rPr>
                          <m:t>lab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en-US" altLang="ja-JP" sz="2400" i="0" dirty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53CF98-1E64-424C-B7BC-CD031F96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49" y="1793638"/>
                <a:ext cx="1885901" cy="830997"/>
              </a:xfrm>
              <a:prstGeom prst="rect">
                <a:avLst/>
              </a:prstGeom>
              <a:blipFill>
                <a:blip r:embed="rId6"/>
                <a:stretch>
                  <a:fillRect l="-4854" t="-5109" b="-2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F53F29-11A7-4F7B-BCAB-6529594409CD}"/>
              </a:ext>
            </a:extLst>
          </p:cNvPr>
          <p:cNvSpPr txBox="1"/>
          <p:nvPr/>
        </p:nvSpPr>
        <p:spPr>
          <a:xfrm>
            <a:off x="2115290" y="6046140"/>
            <a:ext cx="1771639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Hadron hall</a:t>
            </a:r>
            <a:endParaRPr kumimoji="1" lang="ja-JP" altLang="en-US" sz="2400" dirty="0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1EA6F095-C44D-4FF9-BD3F-0A12CD89B2A6}"/>
              </a:ext>
            </a:extLst>
          </p:cNvPr>
          <p:cNvSpPr/>
          <p:nvPr/>
        </p:nvSpPr>
        <p:spPr>
          <a:xfrm rot="16200000">
            <a:off x="3265571" y="1727933"/>
            <a:ext cx="236240" cy="475317"/>
          </a:xfrm>
          <a:prstGeom prst="triangle">
            <a:avLst>
              <a:gd name="adj" fmla="val 1000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75965A4-E94E-4452-8EF3-0FAD948AF2B7}"/>
              </a:ext>
            </a:extLst>
          </p:cNvPr>
          <p:cNvCxnSpPr>
            <a:cxnSpLocks/>
          </p:cNvCxnSpPr>
          <p:nvPr/>
        </p:nvCxnSpPr>
        <p:spPr>
          <a:xfrm flipH="1">
            <a:off x="3367320" y="1528650"/>
            <a:ext cx="622129" cy="29004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8D74B6-69B8-4E90-82B0-3B6D06CE2A60}"/>
              </a:ext>
            </a:extLst>
          </p:cNvPr>
          <p:cNvSpPr txBox="1"/>
          <p:nvPr/>
        </p:nvSpPr>
        <p:spPr>
          <a:xfrm>
            <a:off x="6788909" y="5000290"/>
            <a:ext cx="428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2000" dirty="0">
                <a:solidFill>
                  <a:schemeClr val="bg1"/>
                </a:solidFill>
              </a:rPr>
              <a:t>J-PARC </a:t>
            </a:r>
            <a:r>
              <a:rPr kumimoji="1" lang="en-US" altLang="ja-JP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Heavy Ion </a:t>
            </a:r>
            <a:r>
              <a:rPr lang="en-US" altLang="ja-JP" sz="2000" dirty="0">
                <a:solidFill>
                  <a:schemeClr val="bg1"/>
                </a:solidFill>
              </a:rPr>
              <a:t>Program</a:t>
            </a:r>
            <a:endParaRPr kumimoji="1" lang="ja-JP" alt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1CDFC6-4242-46AE-A106-9CE91431BDBD}"/>
              </a:ext>
            </a:extLst>
          </p:cNvPr>
          <p:cNvSpPr txBox="1"/>
          <p:nvPr/>
        </p:nvSpPr>
        <p:spPr>
          <a:xfrm>
            <a:off x="3481386" y="980640"/>
            <a:ext cx="1933543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HI-injector</a:t>
            </a:r>
            <a:endParaRPr kumimoji="1" lang="ja-JP" altLang="en-US" sz="28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F3F676-352B-4CC7-8862-77D070B9920B}"/>
              </a:ext>
            </a:extLst>
          </p:cNvPr>
          <p:cNvSpPr txBox="1"/>
          <p:nvPr/>
        </p:nvSpPr>
        <p:spPr>
          <a:xfrm>
            <a:off x="8092312" y="2881593"/>
            <a:ext cx="3786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Hadron/Nuclear physics</a:t>
            </a:r>
          </a:p>
          <a:p>
            <a:pPr marL="342900" indent="-342900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Neutrino physics</a:t>
            </a:r>
          </a:p>
          <a:p>
            <a:pPr marL="342900" indent="-342900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Material/Life science</a:t>
            </a:r>
            <a:endParaRPr kumimoji="1" lang="ja-JP" altLang="en-US" sz="2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25072A9-C751-4C00-8AEE-6ED0B217991B}"/>
              </a:ext>
            </a:extLst>
          </p:cNvPr>
          <p:cNvSpPr txBox="1"/>
          <p:nvPr/>
        </p:nvSpPr>
        <p:spPr>
          <a:xfrm>
            <a:off x="6281060" y="2879259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Purposes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65B1EAA-E98F-48EB-BE8E-ABD9BED55CE1}"/>
              </a:ext>
            </a:extLst>
          </p:cNvPr>
          <p:cNvSpPr txBox="1"/>
          <p:nvPr/>
        </p:nvSpPr>
        <p:spPr>
          <a:xfrm>
            <a:off x="5764452" y="962880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Accelerators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BF9554F-EC07-41AB-8036-485CF196DB9F}"/>
                  </a:ext>
                </a:extLst>
              </p:cNvPr>
              <p:cNvSpPr txBox="1"/>
              <p:nvPr/>
            </p:nvSpPr>
            <p:spPr>
              <a:xfrm>
                <a:off x="8087196" y="933696"/>
                <a:ext cx="373006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LINAC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RCS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Main Ring(MR)</a:t>
                </a:r>
              </a:p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sz="2400" dirty="0"/>
                  <a:t>High intensity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sty m:val="p"/>
                      </m:rPr>
                      <a:rPr kumimoji="1" lang="en-US" altLang="ja-JP" sz="2400" i="0" dirty="0" smtClean="0">
                        <a:latin typeface="Cambria Math" panose="02040503050406030204" pitchFamily="18" charset="0"/>
                      </a:rPr>
                      <m:t>MW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BF9554F-EC07-41AB-8036-485CF196D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196" y="933696"/>
                <a:ext cx="3730060" cy="1569660"/>
              </a:xfrm>
              <a:prstGeom prst="rect">
                <a:avLst/>
              </a:prstGeom>
              <a:blipFill>
                <a:blip r:embed="rId7"/>
                <a:stretch>
                  <a:fillRect l="-3105" t="-5814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3A57921-B151-46BD-94E8-49E138F18B79}"/>
              </a:ext>
            </a:extLst>
          </p:cNvPr>
          <p:cNvSpPr/>
          <p:nvPr/>
        </p:nvSpPr>
        <p:spPr>
          <a:xfrm>
            <a:off x="7918548" y="1049540"/>
            <a:ext cx="122421" cy="14600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74BEE68-A265-4B02-BDA4-89E816B11E19}"/>
              </a:ext>
            </a:extLst>
          </p:cNvPr>
          <p:cNvSpPr/>
          <p:nvPr/>
        </p:nvSpPr>
        <p:spPr>
          <a:xfrm>
            <a:off x="7914539" y="2989184"/>
            <a:ext cx="122421" cy="12003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0487B8AC-8537-4869-8F5B-FD266B8F2A76}"/>
              </a:ext>
            </a:extLst>
          </p:cNvPr>
          <p:cNvSpPr txBox="1">
            <a:spLocks/>
          </p:cNvSpPr>
          <p:nvPr/>
        </p:nvSpPr>
        <p:spPr>
          <a:xfrm>
            <a:off x="0" y="211494"/>
            <a:ext cx="119888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ja-JP" b="1" dirty="0">
                <a:solidFill>
                  <a:schemeClr val="accent6"/>
                </a:solidFill>
              </a:rPr>
              <a:t>J-PARC</a:t>
            </a:r>
            <a:endParaRPr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97CDFA-E31F-436A-8497-191177E80B85}"/>
              </a:ext>
            </a:extLst>
          </p:cNvPr>
          <p:cNvSpPr txBox="1"/>
          <p:nvPr/>
        </p:nvSpPr>
        <p:spPr>
          <a:xfrm>
            <a:off x="0" y="4708337"/>
            <a:ext cx="1199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proton </a:t>
            </a:r>
          </a:p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energy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8AF4576-9C81-4934-9B60-360EE8805A5E}"/>
                  </a:ext>
                </a:extLst>
              </p:cNvPr>
              <p:cNvSpPr txBox="1"/>
              <p:nvPr/>
            </p:nvSpPr>
            <p:spPr>
              <a:xfrm>
                <a:off x="2254032" y="4232435"/>
                <a:ext cx="2149948" cy="461665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11</m:t>
                    </m:r>
                    <m:r>
                      <m:rPr>
                        <m:sty m:val="p"/>
                      </m:rP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AGeV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for Pb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8AF4576-9C81-4934-9B60-360EE8805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032" y="4232435"/>
                <a:ext cx="2149948" cy="461665"/>
              </a:xfrm>
              <a:prstGeom prst="rect">
                <a:avLst/>
              </a:prstGeom>
              <a:blipFill>
                <a:blip r:embed="rId8"/>
                <a:stretch>
                  <a:fillRect l="-852" t="-9211" r="-340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CD09F-42A0-4728-804C-D6D8AE74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136" y="350195"/>
            <a:ext cx="10515600" cy="705441"/>
          </a:xfrm>
        </p:spPr>
        <p:txBody>
          <a:bodyPr/>
          <a:lstStyle/>
          <a:p>
            <a:pPr algn="r"/>
            <a:r>
              <a:rPr kumimoji="1" lang="en-US" altLang="ja-JP" dirty="0"/>
              <a:t>Exploring Dense Medium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D0F65F7-EF6D-47E5-8219-93A5BEC43E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7" t="3086" r="16103" b="1685"/>
          <a:stretch/>
        </p:blipFill>
        <p:spPr>
          <a:xfrm>
            <a:off x="0" y="0"/>
            <a:ext cx="3492286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B0289-FADC-46AA-A34A-CB72CC75CAB5}"/>
              </a:ext>
            </a:extLst>
          </p:cNvPr>
          <p:cNvSpPr txBox="1"/>
          <p:nvPr/>
        </p:nvSpPr>
        <p:spPr>
          <a:xfrm>
            <a:off x="4463143" y="1581801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Equation of state</a:t>
            </a:r>
            <a:endParaRPr kumimoji="1" lang="ja-JP" altLang="en-US" sz="2400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9ACBDA38-57AC-4120-8E0E-A4BE12A420BB}"/>
              </a:ext>
            </a:extLst>
          </p:cNvPr>
          <p:cNvSpPr/>
          <p:nvPr/>
        </p:nvSpPr>
        <p:spPr>
          <a:xfrm>
            <a:off x="3153807" y="1558834"/>
            <a:ext cx="1309336" cy="48463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54B84B26-91F6-4D7D-A82A-6763AE37D5E4}"/>
              </a:ext>
            </a:extLst>
          </p:cNvPr>
          <p:cNvSpPr/>
          <p:nvPr/>
        </p:nvSpPr>
        <p:spPr>
          <a:xfrm>
            <a:off x="3153807" y="2451462"/>
            <a:ext cx="1309336" cy="4846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25FF0B26-FD43-4403-8E04-38BDDDCA734D}"/>
              </a:ext>
            </a:extLst>
          </p:cNvPr>
          <p:cNvSpPr/>
          <p:nvPr/>
        </p:nvSpPr>
        <p:spPr>
          <a:xfrm>
            <a:off x="3153807" y="3811685"/>
            <a:ext cx="1313690" cy="4846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BD49A886-2798-4AEB-9A09-E74694335EDD}"/>
              </a:ext>
            </a:extLst>
          </p:cNvPr>
          <p:cNvSpPr/>
          <p:nvPr/>
        </p:nvSpPr>
        <p:spPr>
          <a:xfrm>
            <a:off x="3149453" y="4704313"/>
            <a:ext cx="1313690" cy="48463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C6B073-C0A3-4418-B1FD-06BA4E7775C3}"/>
              </a:ext>
            </a:extLst>
          </p:cNvPr>
          <p:cNvSpPr txBox="1"/>
          <p:nvPr/>
        </p:nvSpPr>
        <p:spPr>
          <a:xfrm>
            <a:off x="4463143" y="2460869"/>
            <a:ext cx="3411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QCD critical point /</a:t>
            </a:r>
          </a:p>
          <a:p>
            <a:pPr algn="l"/>
            <a:r>
              <a:rPr lang="en-US" altLang="ja-JP" sz="2400" dirty="0"/>
              <a:t>1st order transition /</a:t>
            </a:r>
          </a:p>
          <a:p>
            <a:pPr algn="l"/>
            <a:r>
              <a:rPr kumimoji="1" lang="en-US" altLang="ja-JP" sz="2400" dirty="0"/>
              <a:t>Color superconductivity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9372DB-D116-4786-8CD4-FADDD53A4FEC}"/>
              </a:ext>
            </a:extLst>
          </p:cNvPr>
          <p:cNvSpPr txBox="1"/>
          <p:nvPr/>
        </p:nvSpPr>
        <p:spPr>
          <a:xfrm>
            <a:off x="4463143" y="3811685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Dilepton production rate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974A95-9499-4EE1-A1AE-3F69B39BF467}"/>
              </a:ext>
            </a:extLst>
          </p:cNvPr>
          <p:cNvSpPr txBox="1"/>
          <p:nvPr/>
        </p:nvSpPr>
        <p:spPr>
          <a:xfrm>
            <a:off x="4463143" y="4704313"/>
            <a:ext cx="2868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Event selection /</a:t>
            </a:r>
          </a:p>
          <a:p>
            <a:pPr algn="l"/>
            <a:r>
              <a:rPr lang="en-US" altLang="ja-JP" sz="2400" dirty="0"/>
              <a:t>Higher correlations</a:t>
            </a:r>
            <a:endParaRPr kumimoji="1" lang="ja-JP" altLang="en-US" sz="2400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1731D50-BE2E-4B43-ADEC-E5DE2699E57B}"/>
              </a:ext>
            </a:extLst>
          </p:cNvPr>
          <p:cNvGrpSpPr/>
          <p:nvPr/>
        </p:nvGrpSpPr>
        <p:grpSpPr>
          <a:xfrm>
            <a:off x="10272746" y="1369713"/>
            <a:ext cx="1725151" cy="1545625"/>
            <a:chOff x="10272746" y="1369713"/>
            <a:chExt cx="1725151" cy="154562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53A6C56-2028-4218-A661-8E3A892CA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2746" y="1405831"/>
              <a:ext cx="1725151" cy="1509507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6B7511B-F446-4C55-8792-D3D7B5E7E6DE}"/>
                </a:ext>
              </a:extLst>
            </p:cNvPr>
            <p:cNvSpPr txBox="1"/>
            <p:nvPr/>
          </p:nvSpPr>
          <p:spPr>
            <a:xfrm>
              <a:off x="10272746" y="1369713"/>
              <a:ext cx="1725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>
                  <a:solidFill>
                    <a:schemeClr val="bg1"/>
                  </a:solidFill>
                </a:rPr>
                <a:t>Neutron stars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7C7844B1-2AC3-448D-B8FC-491ADFEEE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957" y="2999366"/>
            <a:ext cx="3856168" cy="187921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1126E06-7E76-438D-ACE2-79955F0E1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138" y="4920148"/>
            <a:ext cx="2392380" cy="180586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4C40625-B604-4297-A7A2-6AB4B6320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118" y="4909756"/>
            <a:ext cx="2589642" cy="19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615176" y="1673208"/>
            <a:ext cx="1096165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</a:rPr>
              <a:t>Dilepton Production</a:t>
            </a:r>
          </a:p>
          <a:p>
            <a:pPr algn="ctr"/>
            <a:r>
              <a:rPr kumimoji="1" lang="en-US" altLang="ja-JP" sz="4400" dirty="0">
                <a:solidFill>
                  <a:schemeClr val="bg1"/>
                </a:solidFill>
              </a:rPr>
              <a:t>as experimental observables of</a:t>
            </a:r>
          </a:p>
          <a:p>
            <a:pPr algn="ctr"/>
            <a:r>
              <a:rPr lang="en-US" altLang="ja-JP" sz="5400" dirty="0">
                <a:solidFill>
                  <a:schemeClr val="bg1"/>
                </a:solidFill>
              </a:rPr>
              <a:t>Color Superconductivity &amp; QCD-CP</a:t>
            </a:r>
            <a:endParaRPr kumimoji="1" lang="ja-JP" altLang="en-US" sz="88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5CA2AA-E09D-4861-A3EF-F6C335CE2A20}"/>
              </a:ext>
            </a:extLst>
          </p:cNvPr>
          <p:cNvSpPr txBox="1"/>
          <p:nvPr/>
        </p:nvSpPr>
        <p:spPr>
          <a:xfrm>
            <a:off x="3016471" y="5051963"/>
            <a:ext cx="6159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</a:rPr>
              <a:t>Nishimura, MK, </a:t>
            </a:r>
            <a:r>
              <a:rPr kumimoji="1" lang="en-US" altLang="ja-JP" sz="2400" dirty="0" err="1">
                <a:solidFill>
                  <a:schemeClr val="bg1"/>
                </a:solidFill>
              </a:rPr>
              <a:t>Kunihiro</a:t>
            </a:r>
            <a:r>
              <a:rPr kumimoji="1" lang="en-US" altLang="ja-JP" sz="2400" dirty="0">
                <a:solidFill>
                  <a:schemeClr val="bg1"/>
                </a:solidFill>
              </a:rPr>
              <a:t>, PTEP2022</a:t>
            </a:r>
            <a:r>
              <a:rPr lang="en-US" altLang="ja-JP" sz="2400" dirty="0">
                <a:solidFill>
                  <a:schemeClr val="bg1"/>
                </a:solidFill>
              </a:rPr>
              <a:t>, 093D02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Nishimura, MK, </a:t>
            </a:r>
            <a:r>
              <a:rPr lang="en-US" altLang="ja-JP" sz="2400" dirty="0" err="1">
                <a:solidFill>
                  <a:schemeClr val="bg1"/>
                </a:solidFill>
              </a:rPr>
              <a:t>Kunihiro</a:t>
            </a:r>
            <a:r>
              <a:rPr lang="en-US" altLang="ja-JP" sz="2400" dirty="0">
                <a:solidFill>
                  <a:schemeClr val="bg1"/>
                </a:solidFill>
              </a:rPr>
              <a:t>, PTEP2023, 053D01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9562C39-50A2-499F-B951-A34282CE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Observing CSC in HIC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806599-91CD-4019-9893-D706588647D1}"/>
              </a:ext>
            </a:extLst>
          </p:cNvPr>
          <p:cNvSpPr txBox="1"/>
          <p:nvPr/>
        </p:nvSpPr>
        <p:spPr>
          <a:xfrm>
            <a:off x="377734" y="1261407"/>
            <a:ext cx="73659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Difficulties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CSC would not be created if Tc is not high enough.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Even if created, its lifetime would be short.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Since CSC is created in the early stage, its signal would be blurred during the evolution in later stage.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97B1483-3EF9-4C9F-922A-756C9B91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174" y="3900349"/>
            <a:ext cx="4000808" cy="297195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E43589-CDA9-47AB-863D-8AF9F49D4683}"/>
              </a:ext>
            </a:extLst>
          </p:cNvPr>
          <p:cNvSpPr txBox="1"/>
          <p:nvPr/>
        </p:nvSpPr>
        <p:spPr>
          <a:xfrm>
            <a:off x="10223214" y="5863047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Ohnishi, 2002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FA08AC2-9BA3-4D47-A62D-7829A623AB5B}"/>
              </a:ext>
            </a:extLst>
          </p:cNvPr>
          <p:cNvGrpSpPr/>
          <p:nvPr/>
        </p:nvGrpSpPr>
        <p:grpSpPr>
          <a:xfrm>
            <a:off x="118346" y="3330239"/>
            <a:ext cx="7520703" cy="2393354"/>
            <a:chOff x="118346" y="3330239"/>
            <a:chExt cx="7520703" cy="2393354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7949424D-9F25-4B55-8EE5-66EDCBFB8BFB}"/>
                </a:ext>
              </a:extLst>
            </p:cNvPr>
            <p:cNvSpPr/>
            <p:nvPr/>
          </p:nvSpPr>
          <p:spPr>
            <a:xfrm>
              <a:off x="118346" y="4038600"/>
              <a:ext cx="7520703" cy="1684993"/>
            </a:xfrm>
            <a:prstGeom prst="roundRect">
              <a:avLst>
                <a:gd name="adj" fmla="val 8420"/>
              </a:avLst>
            </a:prstGeom>
            <a:solidFill>
              <a:srgbClr val="D9D9D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175D389-646D-4D6F-A036-692DC6AFC0C5}"/>
                </a:ext>
              </a:extLst>
            </p:cNvPr>
            <p:cNvSpPr txBox="1"/>
            <p:nvPr/>
          </p:nvSpPr>
          <p:spPr>
            <a:xfrm>
              <a:off x="377734" y="4116070"/>
              <a:ext cx="696536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rPr>
                <a:t>Strategy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rPr>
                <a:t> in the present study: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</a:pPr>
              <a:r>
                <a:rPr lang="en-US" altLang="ja-JP" sz="2800" dirty="0">
                  <a:solidFill>
                    <a:prstClr val="black"/>
                  </a:solidFill>
                </a:rPr>
                <a:t>Use dilepton production as an observable</a:t>
              </a:r>
              <a:endParaRPr lang="ja-JP" altLang="en-US" sz="2800" dirty="0">
                <a:solidFill>
                  <a:prstClr val="black"/>
                </a:solidFill>
              </a:endParaRPr>
            </a:p>
            <a:p>
              <a:pPr marL="8001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rPr>
                <a:t>Focus on precursory phenomena of CSC</a:t>
              </a:r>
            </a:p>
          </p:txBody>
        </p:sp>
        <p:sp>
          <p:nvSpPr>
            <p:cNvPr id="8" name="矢印: 下 7">
              <a:extLst>
                <a:ext uri="{FF2B5EF4-FFF2-40B4-BE49-F238E27FC236}">
                  <a16:creationId xmlns:a16="http://schemas.microsoft.com/office/drawing/2014/main" id="{CDD1D6DE-AEA2-44FA-8B00-EA690139333C}"/>
                </a:ext>
              </a:extLst>
            </p:cNvPr>
            <p:cNvSpPr/>
            <p:nvPr/>
          </p:nvSpPr>
          <p:spPr>
            <a:xfrm>
              <a:off x="2286747" y="3330239"/>
              <a:ext cx="1591950" cy="601403"/>
            </a:xfrm>
            <a:prstGeom prst="downArrow">
              <a:avLst/>
            </a:prstGeom>
            <a:gradFill flip="none" rotWithShape="1">
              <a:gsLst>
                <a:gs pos="17000">
                  <a:srgbClr val="152542"/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1503B1BD-8004-4BD9-89F6-15E691C53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51" y="911342"/>
            <a:ext cx="4096603" cy="30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6BF4563-2810-4D7C-8A6B-13AAA1A6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Precursor of CSC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7594EE-A241-4CFF-B502-B313E8349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6" b="3328"/>
          <a:stretch/>
        </p:blipFill>
        <p:spPr>
          <a:xfrm>
            <a:off x="7637264" y="1533375"/>
            <a:ext cx="3260829" cy="249696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BEF888-CBD2-4AE7-BE7A-89C2B3C5B320}"/>
              </a:ext>
            </a:extLst>
          </p:cNvPr>
          <p:cNvSpPr txBox="1"/>
          <p:nvPr/>
        </p:nvSpPr>
        <p:spPr>
          <a:xfrm rot="5400000" flipH="1" flipV="1">
            <a:off x="6228371" y="2367694"/>
            <a:ext cx="261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Electric conductivity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68B9F76-9ECA-41D7-A23E-B5EE9DBFB47A}"/>
              </a:ext>
            </a:extLst>
          </p:cNvPr>
          <p:cNvCxnSpPr>
            <a:cxnSpLocks/>
          </p:cNvCxnSpPr>
          <p:nvPr/>
        </p:nvCxnSpPr>
        <p:spPr>
          <a:xfrm flipV="1">
            <a:off x="9425589" y="4794552"/>
            <a:ext cx="0" cy="1766304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6652122-706C-4E1F-8C98-6EA74B1DAD6D}"/>
              </a:ext>
            </a:extLst>
          </p:cNvPr>
          <p:cNvCxnSpPr>
            <a:cxnSpLocks/>
          </p:cNvCxnSpPr>
          <p:nvPr/>
        </p:nvCxnSpPr>
        <p:spPr>
          <a:xfrm>
            <a:off x="8115300" y="6142568"/>
            <a:ext cx="2821629" cy="0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571616-3BB5-4B66-BF24-E51DBFE8CE0D}"/>
              </a:ext>
            </a:extLst>
          </p:cNvPr>
          <p:cNvSpPr txBox="1"/>
          <p:nvPr/>
        </p:nvSpPr>
        <p:spPr>
          <a:xfrm>
            <a:off x="301558" y="1248077"/>
            <a:ext cx="7159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Anomalous behavior of observables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near but above Tc of SC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EFA2D7-9ECA-4017-97AD-BC70E26C3849}"/>
              </a:ext>
            </a:extLst>
          </p:cNvPr>
          <p:cNvSpPr txBox="1"/>
          <p:nvPr/>
        </p:nvSpPr>
        <p:spPr>
          <a:xfrm>
            <a:off x="748624" y="2313277"/>
            <a:ext cx="3260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electric conductivity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magnetic susceptibility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pseudogap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DD1078D-084E-4C55-A3D6-8F56B7814A79}"/>
              </a:ext>
            </a:extLst>
          </p:cNvPr>
          <p:cNvSpPr txBox="1"/>
          <p:nvPr/>
        </p:nvSpPr>
        <p:spPr>
          <a:xfrm>
            <a:off x="301558" y="4174006"/>
            <a:ext cx="6342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Enhanced pair fluctuations is one of the origins of precursory phenomena.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More significant phenomena in strongly-coupled systems.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EDE751-B8BE-4F58-A098-4C829F55EAD9}"/>
              </a:ext>
            </a:extLst>
          </p:cNvPr>
          <p:cNvSpPr txBox="1"/>
          <p:nvPr/>
        </p:nvSpPr>
        <p:spPr>
          <a:xfrm rot="16200000">
            <a:off x="9891130" y="2394507"/>
            <a:ext cx="20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Skopal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Tinkham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(‘75)</a:t>
            </a:r>
          </a:p>
        </p:txBody>
      </p:sp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67A1DEB9-283C-497E-ABD0-DE73D5EB0A9D}"/>
              </a:ext>
            </a:extLst>
          </p:cNvPr>
          <p:cNvGraphicFramePr>
            <a:graphicFrameLocks/>
          </p:cNvGraphicFramePr>
          <p:nvPr/>
        </p:nvGraphicFramePr>
        <p:xfrm>
          <a:off x="8080392" y="4486481"/>
          <a:ext cx="2690393" cy="218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DC768F5A-1AFC-4562-BBCE-C8714888B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39" y="5790896"/>
            <a:ext cx="193675" cy="18520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V(\Delta)&#10;\end{align*}&lt;/body&gt;&#10;  &lt;fcolor&gt;FF000000&lt;/fcolor&gt;&#10;  &lt;bcolor&gt;FFFFFFFF&lt;/bcolor&gt;&#10;  &lt;transparent&gt;True&lt;/transparent&gt;&#10;  &lt;resolution&gt;1800&lt;/resolution&gt;&#10;  &lt;imageh&gt;250&lt;/imageh&gt;&#10;  &lt;imagew&gt;564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81000E07-8595-40B1-854B-3F3B49DC9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9562" y="4929909"/>
            <a:ext cx="596900" cy="26458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varepsilon=\frac{T-T_c}{T_c}&#10;\end{align*}&lt;/body&gt;&#10;  &lt;fcolor&gt;FF000000&lt;/fcolor&gt;&#10;  &lt;bcolor&gt;FFFFFFFF&lt;/bcolor&gt;&#10;  &lt;transparent&gt;True&lt;/transparent&gt;&#10;  &lt;resolution&gt;1800&lt;/resolution&gt;&#10;  &lt;imageh&gt;546&lt;/imageh&gt;&#10;  &lt;imagew&gt;1202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815011AF-AE54-4EEF-9940-D64348CCE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611" y="3921292"/>
            <a:ext cx="1014257" cy="4607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3B98DA-6B45-48F0-BAF4-2F2F1E0EDE4A}"/>
              </a:ext>
            </a:extLst>
          </p:cNvPr>
          <p:cNvSpPr txBox="1"/>
          <p:nvPr/>
        </p:nvSpPr>
        <p:spPr>
          <a:xfrm rot="16200000">
            <a:off x="6118718" y="5161264"/>
            <a:ext cx="279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Landau’s free energy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08F054-E2F8-4555-9F4D-87879891BF42}"/>
              </a:ext>
            </a:extLst>
          </p:cNvPr>
          <p:cNvSpPr txBox="1"/>
          <p:nvPr/>
        </p:nvSpPr>
        <p:spPr>
          <a:xfrm>
            <a:off x="9450158" y="4800624"/>
            <a:ext cx="76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T&gt;Tc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307DB3-6166-4B3F-8BFF-2DF55CAFF5CB}"/>
              </a:ext>
            </a:extLst>
          </p:cNvPr>
          <p:cNvSpPr txBox="1"/>
          <p:nvPr/>
        </p:nvSpPr>
        <p:spPr>
          <a:xfrm>
            <a:off x="9932536" y="6291281"/>
            <a:ext cx="76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T&lt;Tc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37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B92F667-3556-4F59-AF8B-1E979981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Precursor of Color Superconductivity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BE3009-9ECF-41BE-B9D5-1470C3B20297}"/>
              </a:ext>
            </a:extLst>
          </p:cNvPr>
          <p:cNvSpPr txBox="1"/>
          <p:nvPr/>
        </p:nvSpPr>
        <p:spPr>
          <a:xfrm>
            <a:off x="235670" y="1329179"/>
            <a:ext cx="4892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Thermodynamic Potential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E775EA-D110-450A-B5A5-06F8105B3255}"/>
              </a:ext>
            </a:extLst>
          </p:cNvPr>
          <p:cNvSpPr txBox="1"/>
          <p:nvPr/>
        </p:nvSpPr>
        <p:spPr>
          <a:xfrm>
            <a:off x="6081422" y="1323259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Pseudogap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94829B-850E-4CC4-8D6D-D3B90DEA1C2D}"/>
              </a:ext>
            </a:extLst>
          </p:cNvPr>
          <p:cNvGrpSpPr>
            <a:grpSpLocks noChangeAspect="1"/>
          </p:cNvGrpSpPr>
          <p:nvPr/>
        </p:nvGrpSpPr>
        <p:grpSpPr>
          <a:xfrm>
            <a:off x="1143823" y="2039331"/>
            <a:ext cx="1260527" cy="1260290"/>
            <a:chOff x="4446913" y="3765435"/>
            <a:chExt cx="2691801" cy="269129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8478BD0-5300-4DBE-8FF9-7B0D83CC01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43" name="円弧 42">
                <a:extLst>
                  <a:ext uri="{FF2B5EF4-FFF2-40B4-BE49-F238E27FC236}">
                    <a16:creationId xmlns:a16="http://schemas.microsoft.com/office/drawing/2014/main" id="{AE41CB33-86D3-40EA-BBA6-129CFE98DD5A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4" name="円弧 43">
                <a:extLst>
                  <a:ext uri="{FF2B5EF4-FFF2-40B4-BE49-F238E27FC236}">
                    <a16:creationId xmlns:a16="http://schemas.microsoft.com/office/drawing/2014/main" id="{40B48DD2-9702-4A05-B126-9A0215A535D3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5" name="二等辺三角形 44">
                <a:extLst>
                  <a:ext uri="{FF2B5EF4-FFF2-40B4-BE49-F238E27FC236}">
                    <a16:creationId xmlns:a16="http://schemas.microsoft.com/office/drawing/2014/main" id="{4CD423E9-4D35-4070-BB17-52956176C4C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6" name="二等辺三角形 45">
                <a:extLst>
                  <a:ext uri="{FF2B5EF4-FFF2-40B4-BE49-F238E27FC236}">
                    <a16:creationId xmlns:a16="http://schemas.microsoft.com/office/drawing/2014/main" id="{791AE42A-3830-41B4-BD69-94399B732C9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CBC72F5-C754-447E-AB8D-33E6F063656D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7"/>
              <a:ext cx="912641" cy="632637"/>
              <a:chOff x="3777377" y="2221111"/>
              <a:chExt cx="1198884" cy="831059"/>
            </a:xfrm>
          </p:grpSpPr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0D016073-10E8-43A5-AEE4-ECDB3BCD464E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7E3B4F82-9473-4A3E-AB56-71047E67396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4AD0A43C-7CC2-45C6-81A0-9FD12BED4E99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2" name="二等辺三角形 41">
                <a:extLst>
                  <a:ext uri="{FF2B5EF4-FFF2-40B4-BE49-F238E27FC236}">
                    <a16:creationId xmlns:a16="http://schemas.microsoft.com/office/drawing/2014/main" id="{050A80A9-9720-4936-937F-3DBB863CE903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3CE05FE-0C74-4763-A956-E254D9965A28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EC41C5BA-FEEC-430B-9DA7-70631541F708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4D1180D2-0375-47CF-B6DB-006891C4A312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7" name="二等辺三角形 36">
                <a:extLst>
                  <a:ext uri="{FF2B5EF4-FFF2-40B4-BE49-F238E27FC236}">
                    <a16:creationId xmlns:a16="http://schemas.microsoft.com/office/drawing/2014/main" id="{98E889CF-AC86-4700-ABC6-CCE88A1F7DDB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8" name="二等辺三角形 37">
                <a:extLst>
                  <a:ext uri="{FF2B5EF4-FFF2-40B4-BE49-F238E27FC236}">
                    <a16:creationId xmlns:a16="http://schemas.microsoft.com/office/drawing/2014/main" id="{118F27E4-BFB7-4AFA-BD8D-B4CE4FB96E60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144A4D2-ED7A-46C7-92CD-92E79D45E649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31" name="円弧 30">
                <a:extLst>
                  <a:ext uri="{FF2B5EF4-FFF2-40B4-BE49-F238E27FC236}">
                    <a16:creationId xmlns:a16="http://schemas.microsoft.com/office/drawing/2014/main" id="{98280C9A-0689-4DA7-B0BC-4126432103D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1D070B8E-09CA-477F-A9CF-238A362E7D8B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3" name="二等辺三角形 32">
                <a:extLst>
                  <a:ext uri="{FF2B5EF4-FFF2-40B4-BE49-F238E27FC236}">
                    <a16:creationId xmlns:a16="http://schemas.microsoft.com/office/drawing/2014/main" id="{A764E811-4A84-4CBF-B651-6D764D2382ED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4" name="二等辺三角形 33">
                <a:extLst>
                  <a:ext uri="{FF2B5EF4-FFF2-40B4-BE49-F238E27FC236}">
                    <a16:creationId xmlns:a16="http://schemas.microsoft.com/office/drawing/2014/main" id="{F90D0A81-D2F8-4715-975A-78BECDA09D66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B740C8D9-39F4-43E1-8A65-B1CA055C1F2A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51B71309-C5E9-4554-80A2-93CFBDC0D34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A1BB68E6-4475-4073-9F20-AEC2D5BC3559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9" name="二等辺三角形 28">
                <a:extLst>
                  <a:ext uri="{FF2B5EF4-FFF2-40B4-BE49-F238E27FC236}">
                    <a16:creationId xmlns:a16="http://schemas.microsoft.com/office/drawing/2014/main" id="{6A488AC8-A2F8-4E58-82FA-B16C0E094724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0" name="二等辺三角形 29">
                <a:extLst>
                  <a:ext uri="{FF2B5EF4-FFF2-40B4-BE49-F238E27FC236}">
                    <a16:creationId xmlns:a16="http://schemas.microsoft.com/office/drawing/2014/main" id="{A68392BE-7453-4D18-BFE3-9958823F9738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44D5358-2A03-4D19-9D3E-3C63A6AC0E4C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2367DA5D-5866-4611-B9B7-684EA364C507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EEE7B61F-E76B-44A0-AA90-D36C1DFB871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5" name="二等辺三角形 24">
                <a:extLst>
                  <a:ext uri="{FF2B5EF4-FFF2-40B4-BE49-F238E27FC236}">
                    <a16:creationId xmlns:a16="http://schemas.microsoft.com/office/drawing/2014/main" id="{267855F6-F31C-4B5F-ACBD-B4781B0A9BB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" name="二等辺三角形 25">
                <a:extLst>
                  <a:ext uri="{FF2B5EF4-FFF2-40B4-BE49-F238E27FC236}">
                    <a16:creationId xmlns:a16="http://schemas.microsoft.com/office/drawing/2014/main" id="{B824FF04-8124-430D-98CA-967B4A96C612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302F8ED-D769-42B5-9703-9A7B491E4388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19" name="円弧 18">
                <a:extLst>
                  <a:ext uri="{FF2B5EF4-FFF2-40B4-BE49-F238E27FC236}">
                    <a16:creationId xmlns:a16="http://schemas.microsoft.com/office/drawing/2014/main" id="{59B895C4-8F79-4058-9B72-C36C063BAF66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0" name="円弧 19">
                <a:extLst>
                  <a:ext uri="{FF2B5EF4-FFF2-40B4-BE49-F238E27FC236}">
                    <a16:creationId xmlns:a16="http://schemas.microsoft.com/office/drawing/2014/main" id="{5544B559-1167-4819-8259-D964F959EA41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1" name="二等辺三角形 20">
                <a:extLst>
                  <a:ext uri="{FF2B5EF4-FFF2-40B4-BE49-F238E27FC236}">
                    <a16:creationId xmlns:a16="http://schemas.microsoft.com/office/drawing/2014/main" id="{CD418A23-EFC4-4602-AEF7-B77155F7648D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2" name="二等辺三角形 21">
                <a:extLst>
                  <a:ext uri="{FF2B5EF4-FFF2-40B4-BE49-F238E27FC236}">
                    <a16:creationId xmlns:a16="http://schemas.microsoft.com/office/drawing/2014/main" id="{FE507707-B27D-4E80-AD42-D7B67FA56EA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C36D3DD-23F0-4192-BB01-9404BE4867D9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8"/>
              <a:ext cx="912641" cy="632637"/>
              <a:chOff x="3777377" y="2221111"/>
              <a:chExt cx="1198884" cy="831059"/>
            </a:xfrm>
          </p:grpSpPr>
          <p:sp>
            <p:nvSpPr>
              <p:cNvPr id="15" name="円弧 14">
                <a:extLst>
                  <a:ext uri="{FF2B5EF4-FFF2-40B4-BE49-F238E27FC236}">
                    <a16:creationId xmlns:a16="http://schemas.microsoft.com/office/drawing/2014/main" id="{E0E50672-601B-4C3C-AB15-8901E501BFFA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6" name="円弧 15">
                <a:extLst>
                  <a:ext uri="{FF2B5EF4-FFF2-40B4-BE49-F238E27FC236}">
                    <a16:creationId xmlns:a16="http://schemas.microsoft.com/office/drawing/2014/main" id="{14BABB8E-8A66-40ED-80D4-41693182322B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7" name="二等辺三角形 16">
                <a:extLst>
                  <a:ext uri="{FF2B5EF4-FFF2-40B4-BE49-F238E27FC236}">
                    <a16:creationId xmlns:a16="http://schemas.microsoft.com/office/drawing/2014/main" id="{B862DDB4-DE06-4B62-9B23-C6548FC8708E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8" name="二等辺三角形 17">
                <a:extLst>
                  <a:ext uri="{FF2B5EF4-FFF2-40B4-BE49-F238E27FC236}">
                    <a16:creationId xmlns:a16="http://schemas.microsoft.com/office/drawing/2014/main" id="{AF3A44F3-D9F9-49A4-9E95-7E9A04E734A9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FD257A-722C-45E0-9B89-202DA740B5A2}"/>
              </a:ext>
            </a:extLst>
          </p:cNvPr>
          <p:cNvSpPr txBox="1"/>
          <p:nvPr/>
        </p:nvSpPr>
        <p:spPr>
          <a:xfrm>
            <a:off x="8574471" y="938292"/>
            <a:ext cx="361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Koide,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Nemoto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’03, ‘05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53A736CA-67F5-48F2-9EAB-B35E790C2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3" y="3679505"/>
            <a:ext cx="4306401" cy="2561963"/>
          </a:xfrm>
          <a:prstGeom prst="rect">
            <a:avLst/>
          </a:prstGeom>
        </p:spPr>
      </p:pic>
      <p:sp>
        <p:nvSpPr>
          <p:cNvPr id="49" name="矢印: 下 48">
            <a:extLst>
              <a:ext uri="{FF2B5EF4-FFF2-40B4-BE49-F238E27FC236}">
                <a16:creationId xmlns:a16="http://schemas.microsoft.com/office/drawing/2014/main" id="{6615792D-1603-4020-BFAD-04838EDD47E4}"/>
              </a:ext>
            </a:extLst>
          </p:cNvPr>
          <p:cNvSpPr/>
          <p:nvPr/>
        </p:nvSpPr>
        <p:spPr>
          <a:xfrm rot="16200000">
            <a:off x="2295081" y="2435492"/>
            <a:ext cx="852335" cy="477228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47D40AA-A1E8-48DD-AB48-B26A8036534F}"/>
              </a:ext>
            </a:extLst>
          </p:cNvPr>
          <p:cNvSpPr txBox="1"/>
          <p:nvPr/>
        </p:nvSpPr>
        <p:spPr>
          <a:xfrm>
            <a:off x="3008755" y="2063689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Specific heat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2FDE48E-6B64-4369-9031-DFD101D37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439"/>
          <a:stretch/>
        </p:blipFill>
        <p:spPr>
          <a:xfrm>
            <a:off x="6245622" y="2007569"/>
            <a:ext cx="3116327" cy="881552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C94F7BF-8909-49D4-BAFD-7CA097FFD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72" y="3607068"/>
            <a:ext cx="4420030" cy="2634400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Omega=&#10;\end{align*}&lt;/body&gt;&#10;  &lt;fcolor&gt;FF000000&lt;/fcolor&gt;&#10;  &lt;bcolor&gt;FFFFFFFF&lt;/bcolor&gt;&#10;  &lt;transparent&gt;True&lt;/transparent&gt;&#10;  &lt;resolution&gt;1800&lt;/resolution&gt;&#10;  &lt;imageh&gt;173&lt;/imageh&gt;&#10;  &lt;imagew&gt;417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470CAFDB-9FF8-4DDD-866B-6F2511B9C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9" y="2475274"/>
            <a:ext cx="669279" cy="27766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DBC74F17-182A-459C-B837-A8F5AEA2B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2"/>
          <a:stretch/>
        </p:blipFill>
        <p:spPr>
          <a:xfrm>
            <a:off x="7232487" y="2876450"/>
            <a:ext cx="3490043" cy="830997"/>
          </a:xfrm>
          <a:prstGeom prst="rect">
            <a:avLst/>
          </a:prstGeom>
        </p:spPr>
      </p:pic>
      <p:pic>
        <p:nvPicPr>
          <p:cNvPr id="6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c = -T \frac{\partial^2 \Omega}{\partial T^2}&#10;\end{align*}&lt;/body&gt;&#10;  &lt;fcolor&gt;FF000000&lt;/fcolor&gt;&#10;  &lt;bcolor&gt;FFFFFFFF&lt;/bcolor&gt;&#10;  &lt;transparent&gt;True&lt;/transparent&gt;&#10;  &lt;resolution&gt;1800&lt;/resolution&gt;&#10;  &lt;imageh&gt;547&lt;/imageh&gt;&#10;  &lt;imagew&gt;127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9CDA79B4-3E63-43B5-BB56-2520DF51E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14" y="2658088"/>
            <a:ext cx="1345142" cy="578908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E02891E-D197-4214-925E-8AA2729917A7}"/>
              </a:ext>
            </a:extLst>
          </p:cNvPr>
          <p:cNvSpPr txBox="1"/>
          <p:nvPr/>
        </p:nvSpPr>
        <p:spPr>
          <a:xfrm rot="16200000">
            <a:off x="5275492" y="4539452"/>
            <a:ext cx="218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density of states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6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varepsilon=\frac{T-T_c}{T_c}&#10;\end{align*}&lt;/body&gt;&#10;  &lt;fcolor&gt;FF000000&lt;/fcolor&gt;&#10;  &lt;bcolor&gt;FFFFFFFF&lt;/bcolor&gt;&#10;  &lt;transparent&gt;True&lt;/transparent&gt;&#10;  &lt;resolution&gt;1800&lt;/resolution&gt;&#10;  &lt;imageh&gt;546&lt;/imageh&gt;&#10;  &lt;imagew&gt;1202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08DF82D8-87F1-4094-B36A-36E2186D6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86" y="5952543"/>
            <a:ext cx="1272117" cy="577850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1DCB756-22D9-46FA-9A36-70F610C386B4}"/>
              </a:ext>
            </a:extLst>
          </p:cNvPr>
          <p:cNvSpPr txBox="1"/>
          <p:nvPr/>
        </p:nvSpPr>
        <p:spPr>
          <a:xfrm>
            <a:off x="10240883" y="4854417"/>
            <a:ext cx="1821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Depression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in DoS above Tc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60" name="矢印: 下 59">
            <a:extLst>
              <a:ext uri="{FF2B5EF4-FFF2-40B4-BE49-F238E27FC236}">
                <a16:creationId xmlns:a16="http://schemas.microsoft.com/office/drawing/2014/main" id="{1672BCC5-C618-48A9-BCCB-97F1FEE52D4E}"/>
              </a:ext>
            </a:extLst>
          </p:cNvPr>
          <p:cNvSpPr/>
          <p:nvPr/>
        </p:nvSpPr>
        <p:spPr>
          <a:xfrm rot="17627794" flipV="1">
            <a:off x="9757481" y="4984901"/>
            <a:ext cx="432139" cy="393777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83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6045113-7231-448C-B368-737DD6BA424F}"/>
              </a:ext>
            </a:extLst>
          </p:cNvPr>
          <p:cNvSpPr/>
          <p:nvPr/>
        </p:nvSpPr>
        <p:spPr>
          <a:xfrm>
            <a:off x="230713" y="1091850"/>
            <a:ext cx="5865287" cy="3906870"/>
          </a:xfrm>
          <a:prstGeom prst="roundRect">
            <a:avLst>
              <a:gd name="adj" fmla="val 8420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47B48B-FA78-4846-B022-5E60CF6C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Model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10395F-C32C-4687-A81D-A744A1C2ADB6}"/>
              </a:ext>
            </a:extLst>
          </p:cNvPr>
          <p:cNvSpPr txBox="1"/>
          <p:nvPr/>
        </p:nvSpPr>
        <p:spPr>
          <a:xfrm>
            <a:off x="409303" y="1227908"/>
            <a:ext cx="326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NJL model (2-flavor)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405CE0-22AA-4B69-824F-8F18811E397B}"/>
              </a:ext>
            </a:extLst>
          </p:cNvPr>
          <p:cNvSpPr txBox="1"/>
          <p:nvPr/>
        </p:nvSpPr>
        <p:spPr>
          <a:xfrm>
            <a:off x="410385" y="3636772"/>
            <a:ext cx="334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Parameters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 =&amp;amp; \bar\psi i \partial \hspace{-5pt}/ \psi + {\cal L}_S + {\cal L}_C&#10;\end{align*}&lt;/body&gt;&#10;  &lt;fcolor&gt;FF000000&lt;/fcolor&gt;&#10;  &lt;bcolor&gt;FFFFFFFF&lt;/bcolor&gt;&#10;  &lt;transparent&gt;True&lt;/transparent&gt;&#10;  &lt;resolution&gt;1800&lt;/resolution&gt;&#10;  &lt;imageh&gt;271&lt;/imageh&gt;&#10;  &lt;imagew&gt;2244&lt;/imagew&gt;&#10;  &lt;scale&gt;50&lt;/scale&gt;&#10;  &lt;cursor&gt;93&lt;/cursor&gt;&#10;&lt;/TeXTeX&gt;">
            <a:extLst>
              <a:ext uri="{FF2B5EF4-FFF2-40B4-BE49-F238E27FC236}">
                <a16:creationId xmlns:a16="http://schemas.microsoft.com/office/drawing/2014/main" id="{D614C543-34DE-4849-8479-E98E2B2D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1819758"/>
            <a:ext cx="2374898" cy="286808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_S =&amp;amp; G_S \big( (\bar\psi\psi)^2+(\bar\psi i\gamma_5 \tau \psi)^2 \big) \\&#10;{\cal L}_C =&amp;amp; G_C \big( (\bar\psi i\gamma_5 \tau_A \lambda_A \psi^C)({\rm h.c.})&#10;\end{align*}&lt;/body&gt;&#10;  &lt;fcolor&gt;FF000000&lt;/fcolor&gt;&#10;  &lt;bcolor&gt;FFFFFFFF&lt;/bcolor&gt;&#10;  &lt;transparent&gt;True&lt;/transparent&gt;&#10;  &lt;resolution&gt;1800&lt;/resolution&gt;&#10;  &lt;imageh&gt;752&lt;/imageh&gt;&#10;  &lt;imagew&gt;3237&lt;/imagew&gt;&#10;  &lt;scale&gt;50&lt;/scale&gt;&#10;  &lt;cursor&gt;116&lt;/cursor&gt;&#10;&lt;/TeXTeX&gt;">
            <a:extLst>
              <a:ext uri="{FF2B5EF4-FFF2-40B4-BE49-F238E27FC236}">
                <a16:creationId xmlns:a16="http://schemas.microsoft.com/office/drawing/2014/main" id="{BFD7CEF0-6429-43F1-B7BE-3C8ED33C5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2363495"/>
            <a:ext cx="3425822" cy="79586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4EA29D9-FB7A-456F-88B8-EA1C080AA071}"/>
              </a:ext>
            </a:extLst>
          </p:cNvPr>
          <p:cNvSpPr txBox="1"/>
          <p:nvPr/>
        </p:nvSpPr>
        <p:spPr>
          <a:xfrm>
            <a:off x="3158580" y="3221228"/>
            <a:ext cx="2539511" cy="510778"/>
          </a:xfrm>
          <a:prstGeom prst="wedgeRoundRectCallout">
            <a:avLst>
              <a:gd name="adj1" fmla="val -56497"/>
              <a:gd name="adj2" fmla="val -4491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diquark interaction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3E302CC2-F110-4C07-AACB-AEAE8B52B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879" y="1724531"/>
            <a:ext cx="4931338" cy="362333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F96974-F688-444F-BD59-9F1AD9146DE8}"/>
              </a:ext>
            </a:extLst>
          </p:cNvPr>
          <p:cNvSpPr txBox="1"/>
          <p:nvPr/>
        </p:nvSpPr>
        <p:spPr>
          <a:xfrm>
            <a:off x="3029476" y="5504585"/>
            <a:ext cx="5337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Order of phase transition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2nd in the MFA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can be 1st due to gauge fluctuation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98EFF0-4324-48CC-A1F6-A14A577C4417}"/>
              </a:ext>
            </a:extLst>
          </p:cNvPr>
          <p:cNvSpPr txBox="1"/>
          <p:nvPr/>
        </p:nvSpPr>
        <p:spPr>
          <a:xfrm>
            <a:off x="7558289" y="1110840"/>
            <a:ext cx="362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Phase Diagram in MFA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G_S=5.01~{\rm GeV}^{-2},&#10;~~&#10;\Lambda=650{\rm MeV},&#10;~~&#10;m_q=0&#10;\end{align*}&lt;/body&gt;&#10;  &lt;fcolor&gt;FF000000&lt;/fcolor&gt;&#10;  &lt;bcolor&gt;FFFFFFFF&lt;/bcolor&gt;&#10;  &lt;transparent&gt;True&lt;/transparent&gt;&#10;  &lt;resolution&gt;1800&lt;/resolution&gt;&#10;  &lt;imageh&gt;294&lt;/imageh&gt;&#10;  &lt;imagew&gt;4685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18FA78B4-EFE2-4CE9-AB20-DE9D1F6F9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4248629"/>
            <a:ext cx="4958292" cy="311150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864C17F2-C9E1-4CCA-97B5-A6E4B4005C78}"/>
              </a:ext>
            </a:extLst>
          </p:cNvPr>
          <p:cNvSpPr/>
          <p:nvPr/>
        </p:nvSpPr>
        <p:spPr>
          <a:xfrm rot="16200000">
            <a:off x="6054603" y="2127763"/>
            <a:ext cx="1073212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8BD04A-72B4-4DFF-B085-56526C2B03EE}"/>
              </a:ext>
            </a:extLst>
          </p:cNvPr>
          <p:cNvSpPr txBox="1"/>
          <p:nvPr/>
        </p:nvSpPr>
        <p:spPr>
          <a:xfrm>
            <a:off x="8366706" y="6046125"/>
            <a:ext cx="3696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Matsuura+(’04),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Giannakis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+(’04)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Noronha+(’06),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Fejos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Yamamoto(’19)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35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四角形: 角を丸くする 85">
            <a:extLst>
              <a:ext uri="{FF2B5EF4-FFF2-40B4-BE49-F238E27FC236}">
                <a16:creationId xmlns:a16="http://schemas.microsoft.com/office/drawing/2014/main" id="{57661167-1884-4DF2-A4FA-6F14D32E3A0D}"/>
              </a:ext>
            </a:extLst>
          </p:cNvPr>
          <p:cNvSpPr/>
          <p:nvPr/>
        </p:nvSpPr>
        <p:spPr>
          <a:xfrm>
            <a:off x="470411" y="1091849"/>
            <a:ext cx="6028044" cy="4016522"/>
          </a:xfrm>
          <a:prstGeom prst="roundRect">
            <a:avLst>
              <a:gd name="adj" fmla="val 6639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0D3DF32-894E-4F15-B16C-B40566C2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Di-quark Fluctuations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93AAF4-3DB5-4426-ACDF-59DD6397282D}"/>
              </a:ext>
            </a:extLst>
          </p:cNvPr>
          <p:cNvSpPr txBox="1"/>
          <p:nvPr/>
        </p:nvSpPr>
        <p:spPr>
          <a:xfrm>
            <a:off x="7697492" y="1091849"/>
            <a:ext cx="360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Dynamical Structure Factor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9D8833-7CB2-4D18-8D2E-F88A666393BF}"/>
              </a:ext>
            </a:extLst>
          </p:cNvPr>
          <p:cNvSpPr txBox="1"/>
          <p:nvPr/>
        </p:nvSpPr>
        <p:spPr>
          <a:xfrm>
            <a:off x="588490" y="1124487"/>
            <a:ext cx="346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Diquark Propagator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A07193-582B-4597-B2C9-ECDD8C6CE160}"/>
              </a:ext>
            </a:extLst>
          </p:cNvPr>
          <p:cNvSpPr txBox="1"/>
          <p:nvPr/>
        </p:nvSpPr>
        <p:spPr>
          <a:xfrm>
            <a:off x="849969" y="2452296"/>
            <a:ext cx="411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Random Phase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Approximaion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F5C72CA-FEE1-400C-85DB-5C9602E2D9B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263102" y="3044379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∙∙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F5C72CA-FEE1-400C-85DB-5C9602E2D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102" y="3044379"/>
                <a:ext cx="113243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EDC67FE-AE1E-4A0D-92BC-CC10F455DDC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224226" y="305484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EDC67FE-AE1E-4A0D-92BC-CC10F455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26" y="3054843"/>
                <a:ext cx="69964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^R(x) = \langle [\Delta^\dagger(x),\Delta(0)]\rangle \theta(t) =&#10;\end{align*}&lt;/body&gt;&#10;  &lt;fcolor&gt;FF000000&lt;/fcolor&gt;&#10;  &lt;bcolor&gt;FFFFFFFF&lt;/bcolor&gt;&#10;  &lt;transparent&gt;True&lt;/transparent&gt;&#10;  &lt;resolution&gt;1800&lt;/resolution&gt;&#10;  &lt;imageh&gt;288&lt;/imageh&gt;&#10;  &lt;imagew&gt;3308&lt;/imagew&gt;&#10;  &lt;scale&gt;50&lt;/scale&gt;&#10;  &lt;cursor&gt;81&lt;/cursor&gt;&#10;&lt;/TeXTeX&gt;">
            <a:extLst>
              <a:ext uri="{FF2B5EF4-FFF2-40B4-BE49-F238E27FC236}">
                <a16:creationId xmlns:a16="http://schemas.microsoft.com/office/drawing/2014/main" id="{A8DDF8BB-FF49-4BF3-9859-3AB38B9D5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6" y="1903928"/>
            <a:ext cx="3500967" cy="30480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S(\bm{k},\omega)&#10;= -\frac1\pi \frac1{1-e^{-\beta\omega}} \rm{Im} D^R(\bm{k},\omega)&#10;\end{align*}&lt;/body&gt;&#10;  &lt;fcolor&gt;FF000000&lt;/fcolor&gt;&#10;  &lt;bcolor&gt;FFFFFFFF&lt;/bcolor&gt;&#10;  &lt;transparent&gt;True&lt;/transparent&gt;&#10;  &lt;resolution&gt;1800&lt;/resolution&gt;&#10;  &lt;imageh&gt;505&lt;/imageh&gt;&#10;  &lt;imagew&gt;3759&lt;/imagew&gt;&#10;  &lt;scale&gt;50&lt;/scale&gt;&#10;  &lt;cursor&gt;99&lt;/cursor&gt;&#10;&lt;/TeXTeX&gt;">
            <a:extLst>
              <a:ext uri="{FF2B5EF4-FFF2-40B4-BE49-F238E27FC236}">
                <a16:creationId xmlns:a16="http://schemas.microsoft.com/office/drawing/2014/main" id="{9BF49F89-7228-41F3-A70C-D4642FF6D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5" y="1553514"/>
            <a:ext cx="3978275" cy="53445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9A1EA9-6A4F-44C3-8B68-A07335AD3BFC}"/>
              </a:ext>
            </a:extLst>
          </p:cNvPr>
          <p:cNvSpPr txBox="1"/>
          <p:nvPr/>
        </p:nvSpPr>
        <p:spPr>
          <a:xfrm>
            <a:off x="445666" y="5308174"/>
            <a:ext cx="5383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Diquark field becomes massless at T=Tc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Soft mode of CSC transition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Strength in the space-like region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0043400-2F3C-4E50-91C0-75F1620267F5}"/>
              </a:ext>
            </a:extLst>
          </p:cNvPr>
          <p:cNvGrpSpPr/>
          <p:nvPr/>
        </p:nvGrpSpPr>
        <p:grpSpPr>
          <a:xfrm>
            <a:off x="7676762" y="2234000"/>
            <a:ext cx="3410738" cy="4571322"/>
            <a:chOff x="8348748" y="2055722"/>
            <a:chExt cx="3410738" cy="457132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B51F14B-5166-4D32-B197-2A0A719FB5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0013"/>
            <a:stretch/>
          </p:blipFill>
          <p:spPr>
            <a:xfrm>
              <a:off x="8348748" y="2055722"/>
              <a:ext cx="2537864" cy="4559962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736F3F03-B6CE-4747-8CB4-A76B9D308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296"/>
            <a:stretch/>
          </p:blipFill>
          <p:spPr>
            <a:xfrm>
              <a:off x="10962187" y="2055722"/>
              <a:ext cx="797299" cy="4559962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B76E5030-995D-4AF4-B79B-F98BD491A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986" t="91714" r="27976" b="-672"/>
            <a:stretch/>
          </p:blipFill>
          <p:spPr>
            <a:xfrm>
              <a:off x="9209240" y="6218556"/>
              <a:ext cx="1880476" cy="408488"/>
            </a:xfrm>
            <a:prstGeom prst="rect">
              <a:avLst/>
            </a:prstGeom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4DB12EB3-5B21-46F2-81F8-BD16DB04DEB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087" y="1855743"/>
            <a:ext cx="1402882" cy="430886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DE90816A-A9BE-483E-9510-D077A75B2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026" y="3096342"/>
            <a:ext cx="1197629" cy="367844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D75F71C-9566-4C7B-A651-3C12CED4849A}"/>
              </a:ext>
            </a:extLst>
          </p:cNvPr>
          <p:cNvGrpSpPr/>
          <p:nvPr/>
        </p:nvGrpSpPr>
        <p:grpSpPr>
          <a:xfrm rot="5400000">
            <a:off x="2566302" y="2880893"/>
            <a:ext cx="747976" cy="817150"/>
            <a:chOff x="2868256" y="3322071"/>
            <a:chExt cx="747976" cy="817150"/>
          </a:xfrm>
        </p:grpSpPr>
        <p:sp>
          <p:nvSpPr>
            <p:cNvPr id="65" name="円弧 64">
              <a:extLst>
                <a:ext uri="{FF2B5EF4-FFF2-40B4-BE49-F238E27FC236}">
                  <a16:creationId xmlns:a16="http://schemas.microsoft.com/office/drawing/2014/main" id="{056F09DE-936A-4B5C-BC4B-DF4FE879A9CF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66" name="円弧 65">
              <a:extLst>
                <a:ext uri="{FF2B5EF4-FFF2-40B4-BE49-F238E27FC236}">
                  <a16:creationId xmlns:a16="http://schemas.microsoft.com/office/drawing/2014/main" id="{7CA4131C-5956-420C-A133-8CF7ACCCCD7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67" name="二等辺三角形 66">
              <a:extLst>
                <a:ext uri="{FF2B5EF4-FFF2-40B4-BE49-F238E27FC236}">
                  <a16:creationId xmlns:a16="http://schemas.microsoft.com/office/drawing/2014/main" id="{4D255C7B-E37A-4CFD-9360-103CC3E2914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68" name="二等辺三角形 67">
              <a:extLst>
                <a:ext uri="{FF2B5EF4-FFF2-40B4-BE49-F238E27FC236}">
                  <a16:creationId xmlns:a16="http://schemas.microsoft.com/office/drawing/2014/main" id="{BA89CC1C-3FE1-40F4-8CF5-BF65A7DACC46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9C27E3-6C44-4621-8B55-72DC382FD82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910820" y="305484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9C27E3-6C44-4621-8B55-72DC382F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20" y="3054843"/>
                <a:ext cx="69964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6A71CA3C-EFA5-45B0-BF80-DB6210D1A3D9}"/>
              </a:ext>
            </a:extLst>
          </p:cNvPr>
          <p:cNvGrpSpPr/>
          <p:nvPr/>
        </p:nvGrpSpPr>
        <p:grpSpPr>
          <a:xfrm rot="5400000">
            <a:off x="4605773" y="2875262"/>
            <a:ext cx="747976" cy="817150"/>
            <a:chOff x="2868256" y="3322071"/>
            <a:chExt cx="747976" cy="817150"/>
          </a:xfrm>
        </p:grpSpPr>
        <p:sp>
          <p:nvSpPr>
            <p:cNvPr id="71" name="円弧 70">
              <a:extLst>
                <a:ext uri="{FF2B5EF4-FFF2-40B4-BE49-F238E27FC236}">
                  <a16:creationId xmlns:a16="http://schemas.microsoft.com/office/drawing/2014/main" id="{F7DADCC6-F914-4303-82DD-C187CD8F7DAC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2" name="円弧 71">
              <a:extLst>
                <a:ext uri="{FF2B5EF4-FFF2-40B4-BE49-F238E27FC236}">
                  <a16:creationId xmlns:a16="http://schemas.microsoft.com/office/drawing/2014/main" id="{B438267F-9693-494B-8167-D5E0B041F0C7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3" name="二等辺三角形 72">
              <a:extLst>
                <a:ext uri="{FF2B5EF4-FFF2-40B4-BE49-F238E27FC236}">
                  <a16:creationId xmlns:a16="http://schemas.microsoft.com/office/drawing/2014/main" id="{B8724F37-9CAC-455E-B09C-F335EC5B0729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4" name="二等辺三角形 73">
              <a:extLst>
                <a:ext uri="{FF2B5EF4-FFF2-40B4-BE49-F238E27FC236}">
                  <a16:creationId xmlns:a16="http://schemas.microsoft.com/office/drawing/2014/main" id="{0E94397C-F33F-48D4-8CA7-7F05D24A38EB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B4AC031-5722-4237-AD79-EA32E30784E5}"/>
              </a:ext>
            </a:extLst>
          </p:cNvPr>
          <p:cNvGrpSpPr/>
          <p:nvPr/>
        </p:nvGrpSpPr>
        <p:grpSpPr>
          <a:xfrm rot="5400000">
            <a:off x="3829814" y="2875262"/>
            <a:ext cx="747976" cy="817150"/>
            <a:chOff x="2868256" y="3322071"/>
            <a:chExt cx="747976" cy="817150"/>
          </a:xfrm>
        </p:grpSpPr>
        <p:sp>
          <p:nvSpPr>
            <p:cNvPr id="76" name="円弧 75">
              <a:extLst>
                <a:ext uri="{FF2B5EF4-FFF2-40B4-BE49-F238E27FC236}">
                  <a16:creationId xmlns:a16="http://schemas.microsoft.com/office/drawing/2014/main" id="{9C13AC53-1EF9-4089-AF7B-CEE04C92B41C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7" name="円弧 76">
              <a:extLst>
                <a:ext uri="{FF2B5EF4-FFF2-40B4-BE49-F238E27FC236}">
                  <a16:creationId xmlns:a16="http://schemas.microsoft.com/office/drawing/2014/main" id="{50BF8139-1DEC-48C2-ACD8-0316D3CC8ECA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8" name="二等辺三角形 77">
              <a:extLst>
                <a:ext uri="{FF2B5EF4-FFF2-40B4-BE49-F238E27FC236}">
                  <a16:creationId xmlns:a16="http://schemas.microsoft.com/office/drawing/2014/main" id="{DD3C65DC-D535-4FB2-8C05-C7A06C6D1548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9" name="二等辺三角形 78">
              <a:extLst>
                <a:ext uri="{FF2B5EF4-FFF2-40B4-BE49-F238E27FC236}">
                  <a16:creationId xmlns:a16="http://schemas.microsoft.com/office/drawing/2014/main" id="{6BF45B17-DBC0-4D77-8445-7994AAC1D2F2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D86260FA-1986-443A-9B84-3E9C63822413}"/>
              </a:ext>
            </a:extLst>
          </p:cNvPr>
          <p:cNvGrpSpPr/>
          <p:nvPr/>
        </p:nvGrpSpPr>
        <p:grpSpPr>
          <a:xfrm rot="5400000">
            <a:off x="5370405" y="4325808"/>
            <a:ext cx="747976" cy="817150"/>
            <a:chOff x="2868256" y="3322071"/>
            <a:chExt cx="747976" cy="817150"/>
          </a:xfrm>
        </p:grpSpPr>
        <p:sp>
          <p:nvSpPr>
            <p:cNvPr id="81" name="円弧 80">
              <a:extLst>
                <a:ext uri="{FF2B5EF4-FFF2-40B4-BE49-F238E27FC236}">
                  <a16:creationId xmlns:a16="http://schemas.microsoft.com/office/drawing/2014/main" id="{7CB3BBE0-E7E3-43FB-86F9-30A5031F16DF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2" name="円弧 81">
              <a:extLst>
                <a:ext uri="{FF2B5EF4-FFF2-40B4-BE49-F238E27FC236}">
                  <a16:creationId xmlns:a16="http://schemas.microsoft.com/office/drawing/2014/main" id="{234055E1-71BA-4B76-B129-FDF9A9F6025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3" name="二等辺三角形 82">
              <a:extLst>
                <a:ext uri="{FF2B5EF4-FFF2-40B4-BE49-F238E27FC236}">
                  <a16:creationId xmlns:a16="http://schemas.microsoft.com/office/drawing/2014/main" id="{635396F7-4A46-413C-826C-03FDA05F32C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4" name="二等辺三角形 83">
              <a:extLst>
                <a:ext uri="{FF2B5EF4-FFF2-40B4-BE49-F238E27FC236}">
                  <a16:creationId xmlns:a16="http://schemas.microsoft.com/office/drawing/2014/main" id="{4891C248-D6EE-464F-90F1-B8AC6C1A44E4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pic>
        <p:nvPicPr>
          <p:cNvPr id="1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^R(\bm{k},\omega)  =&#10;\end{align*}&lt;/body&gt;&#10;  &lt;fcolor&gt;FF000000&lt;/fcolor&gt;&#10;  &lt;bcolor&gt;FFFFFFFF&lt;/bcolor&gt;&#10;  &lt;transparent&gt;True&lt;/transparent&gt;&#10;  &lt;resolution&gt;1800&lt;/resolution&gt;&#10;  &lt;imageh&gt;285&lt;/imageh&gt;&#10;  &lt;imagew&gt;1220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3D553692-30D4-49E3-A576-9FEA0E107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36" y="4579831"/>
            <a:ext cx="1291166" cy="30162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T=1.05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F6B3F35-B10C-481D-ACC9-3B76DA6238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48" y="2234000"/>
            <a:ext cx="1248833" cy="22013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4720F3A-2109-44BD-887A-7745AA8231DD}"/>
              </a:ext>
            </a:extLst>
          </p:cNvPr>
          <p:cNvSpPr txBox="1"/>
          <p:nvPr/>
        </p:nvSpPr>
        <p:spPr>
          <a:xfrm>
            <a:off x="2979173" y="6488668"/>
            <a:ext cx="355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Koide,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Nemoto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’01,’05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= \frac{ Q^R(\bm{k},\omega) }{ 1 + G_C Q^R(\bm{k},\omega)}&#10;\end{align*}&lt;/body&gt;&#10;  &lt;fcolor&gt;FF000000&lt;/fcolor&gt;&#10;  &lt;bcolor&gt;FFFFFFFF&lt;/bcolor&gt;&#10;  &lt;transparent&gt;True&lt;/transparent&gt;&#10;  &lt;resolution&gt;1800&lt;/resolution&gt;&#10;  &lt;imageh&gt;611&lt;/imageh&gt;&#10;  &lt;imagew&gt;2055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62DBFEB6-45EE-45ED-8BEB-D07EE7B121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37" y="3655224"/>
            <a:ext cx="2174875" cy="6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2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A88288-8B17-4EA3-839F-9405E414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6616C506-6B81-4C68-A1BB-728C69680BEA}"/>
              </a:ext>
            </a:extLst>
          </p:cNvPr>
          <p:cNvSpPr/>
          <p:nvPr/>
        </p:nvSpPr>
        <p:spPr>
          <a:xfrm>
            <a:off x="907779" y="175424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46">
            <a:extLst>
              <a:ext uri="{FF2B5EF4-FFF2-40B4-BE49-F238E27FC236}">
                <a16:creationId xmlns:a16="http://schemas.microsoft.com/office/drawing/2014/main" id="{1D58AB46-FAA5-44E8-8527-60507A925403}"/>
              </a:ext>
            </a:extLst>
          </p:cNvPr>
          <p:cNvSpPr/>
          <p:nvPr/>
        </p:nvSpPr>
        <p:spPr>
          <a:xfrm>
            <a:off x="3427508" y="505180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弧 221">
            <a:extLst>
              <a:ext uri="{FF2B5EF4-FFF2-40B4-BE49-F238E27FC236}">
                <a16:creationId xmlns:a16="http://schemas.microsoft.com/office/drawing/2014/main" id="{E72904DD-AA5A-4E37-8ACD-76D0300EA94F}"/>
              </a:ext>
            </a:extLst>
          </p:cNvPr>
          <p:cNvSpPr/>
          <p:nvPr/>
        </p:nvSpPr>
        <p:spPr>
          <a:xfrm>
            <a:off x="-2139855" y="382307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77C0B431-15BB-4137-8662-08922CF780DA}"/>
              </a:ext>
            </a:extLst>
          </p:cNvPr>
          <p:cNvSpPr/>
          <p:nvPr/>
        </p:nvSpPr>
        <p:spPr>
          <a:xfrm>
            <a:off x="909733" y="602335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1BB2F7FA-602D-414C-A435-EB7CB2B1DA2C}"/>
              </a:ext>
            </a:extLst>
          </p:cNvPr>
          <p:cNvCxnSpPr/>
          <p:nvPr/>
        </p:nvCxnSpPr>
        <p:spPr>
          <a:xfrm rot="5400000" flipH="1" flipV="1">
            <a:off x="-1257998" y="398421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25" name="円/楕円 654">
            <a:extLst>
              <a:ext uri="{FF2B5EF4-FFF2-40B4-BE49-F238E27FC236}">
                <a16:creationId xmlns:a16="http://schemas.microsoft.com/office/drawing/2014/main" id="{39B8B9D2-1351-4624-B1AD-143B88AD49ED}"/>
              </a:ext>
            </a:extLst>
          </p:cNvPr>
          <p:cNvSpPr/>
          <p:nvPr/>
        </p:nvSpPr>
        <p:spPr>
          <a:xfrm>
            <a:off x="1639983" y="556774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55">
            <a:extLst>
              <a:ext uri="{FF2B5EF4-FFF2-40B4-BE49-F238E27FC236}">
                <a16:creationId xmlns:a16="http://schemas.microsoft.com/office/drawing/2014/main" id="{03174364-EF8C-4719-9F34-68EDC2D340AA}"/>
              </a:ext>
            </a:extLst>
          </p:cNvPr>
          <p:cNvSpPr/>
          <p:nvPr/>
        </p:nvSpPr>
        <p:spPr>
          <a:xfrm>
            <a:off x="1820958" y="57645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56">
            <a:extLst>
              <a:ext uri="{FF2B5EF4-FFF2-40B4-BE49-F238E27FC236}">
                <a16:creationId xmlns:a16="http://schemas.microsoft.com/office/drawing/2014/main" id="{FE12C5B8-28D9-4A09-B522-F627CD8359AC}"/>
              </a:ext>
            </a:extLst>
          </p:cNvPr>
          <p:cNvSpPr/>
          <p:nvPr/>
        </p:nvSpPr>
        <p:spPr>
          <a:xfrm>
            <a:off x="1705070" y="572807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57">
            <a:extLst>
              <a:ext uri="{FF2B5EF4-FFF2-40B4-BE49-F238E27FC236}">
                <a16:creationId xmlns:a16="http://schemas.microsoft.com/office/drawing/2014/main" id="{96C44A1B-BA34-4A27-A2D6-72710C761E9E}"/>
              </a:ext>
            </a:extLst>
          </p:cNvPr>
          <p:cNvSpPr/>
          <p:nvPr/>
        </p:nvSpPr>
        <p:spPr>
          <a:xfrm>
            <a:off x="1798733" y="563282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58">
            <a:extLst>
              <a:ext uri="{FF2B5EF4-FFF2-40B4-BE49-F238E27FC236}">
                <a16:creationId xmlns:a16="http://schemas.microsoft.com/office/drawing/2014/main" id="{F6ED530A-42CF-4901-9F7A-456CB8B1259C}"/>
              </a:ext>
            </a:extLst>
          </p:cNvPr>
          <p:cNvSpPr/>
          <p:nvPr/>
        </p:nvSpPr>
        <p:spPr>
          <a:xfrm>
            <a:off x="1505045" y="350081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59">
            <a:extLst>
              <a:ext uri="{FF2B5EF4-FFF2-40B4-BE49-F238E27FC236}">
                <a16:creationId xmlns:a16="http://schemas.microsoft.com/office/drawing/2014/main" id="{E33D91EB-4837-4890-9FDA-FD318A0A2CC6}"/>
              </a:ext>
            </a:extLst>
          </p:cNvPr>
          <p:cNvSpPr/>
          <p:nvPr/>
        </p:nvSpPr>
        <p:spPr>
          <a:xfrm>
            <a:off x="1041495" y="511689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0">
            <a:extLst>
              <a:ext uri="{FF2B5EF4-FFF2-40B4-BE49-F238E27FC236}">
                <a16:creationId xmlns:a16="http://schemas.microsoft.com/office/drawing/2014/main" id="{F3A0B548-2B16-4050-9DA8-41FBEABA4BCB}"/>
              </a:ext>
            </a:extLst>
          </p:cNvPr>
          <p:cNvSpPr/>
          <p:nvPr/>
        </p:nvSpPr>
        <p:spPr>
          <a:xfrm>
            <a:off x="5019770" y="582650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1">
            <a:extLst>
              <a:ext uri="{FF2B5EF4-FFF2-40B4-BE49-F238E27FC236}">
                <a16:creationId xmlns:a16="http://schemas.microsoft.com/office/drawing/2014/main" id="{8BCFA9D4-D964-4EB9-AC1D-3D0EB4C6CAD4}"/>
              </a:ext>
            </a:extLst>
          </p:cNvPr>
          <p:cNvSpPr/>
          <p:nvPr/>
        </p:nvSpPr>
        <p:spPr>
          <a:xfrm>
            <a:off x="4751483" y="531056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62">
            <a:extLst>
              <a:ext uri="{FF2B5EF4-FFF2-40B4-BE49-F238E27FC236}">
                <a16:creationId xmlns:a16="http://schemas.microsoft.com/office/drawing/2014/main" id="{8517C791-898A-4029-BC2F-160D5F980AEF}"/>
              </a:ext>
            </a:extLst>
          </p:cNvPr>
          <p:cNvSpPr/>
          <p:nvPr/>
        </p:nvSpPr>
        <p:spPr>
          <a:xfrm>
            <a:off x="4222845" y="58265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63">
            <a:extLst>
              <a:ext uri="{FF2B5EF4-FFF2-40B4-BE49-F238E27FC236}">
                <a16:creationId xmlns:a16="http://schemas.microsoft.com/office/drawing/2014/main" id="{9D64C4B0-BB26-4A34-A55E-F10C2214E882}"/>
              </a:ext>
            </a:extLst>
          </p:cNvPr>
          <p:cNvSpPr/>
          <p:nvPr/>
        </p:nvSpPr>
        <p:spPr>
          <a:xfrm rot="19629234">
            <a:off x="1505045" y="479145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64">
            <a:extLst>
              <a:ext uri="{FF2B5EF4-FFF2-40B4-BE49-F238E27FC236}">
                <a16:creationId xmlns:a16="http://schemas.microsoft.com/office/drawing/2014/main" id="{A08CD635-9949-4DD3-9970-A6CFAA666746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177226" y="453189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65">
            <a:extLst>
              <a:ext uri="{FF2B5EF4-FFF2-40B4-BE49-F238E27FC236}">
                <a16:creationId xmlns:a16="http://schemas.microsoft.com/office/drawing/2014/main" id="{B63EDD85-0684-418C-80AB-2D1D0349890C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705071" y="433901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66">
            <a:extLst>
              <a:ext uri="{FF2B5EF4-FFF2-40B4-BE49-F238E27FC236}">
                <a16:creationId xmlns:a16="http://schemas.microsoft.com/office/drawing/2014/main" id="{44A9DBBE-EECD-498E-B542-073591C13E35}"/>
              </a:ext>
            </a:extLst>
          </p:cNvPr>
          <p:cNvSpPr/>
          <p:nvPr/>
        </p:nvSpPr>
        <p:spPr>
          <a:xfrm>
            <a:off x="2563908" y="524547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7">
            <a:extLst>
              <a:ext uri="{FF2B5EF4-FFF2-40B4-BE49-F238E27FC236}">
                <a16:creationId xmlns:a16="http://schemas.microsoft.com/office/drawing/2014/main" id="{AA6EB37E-E584-4770-9737-7DA44D01DF9B}"/>
              </a:ext>
            </a:extLst>
          </p:cNvPr>
          <p:cNvSpPr/>
          <p:nvPr/>
        </p:nvSpPr>
        <p:spPr>
          <a:xfrm>
            <a:off x="2765520" y="563282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68">
            <a:extLst>
              <a:ext uri="{FF2B5EF4-FFF2-40B4-BE49-F238E27FC236}">
                <a16:creationId xmlns:a16="http://schemas.microsoft.com/office/drawing/2014/main" id="{CBA66D69-A2EB-426D-928F-B7D5D8606FF2}"/>
              </a:ext>
            </a:extLst>
          </p:cNvPr>
          <p:cNvSpPr/>
          <p:nvPr/>
        </p:nvSpPr>
        <p:spPr>
          <a:xfrm>
            <a:off x="3162395" y="543915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テキスト ボックス 93">
            <a:extLst>
              <a:ext uri="{FF2B5EF4-FFF2-40B4-BE49-F238E27FC236}">
                <a16:creationId xmlns:a16="http://schemas.microsoft.com/office/drawing/2014/main" id="{4387D7FF-A920-4E9A-AA8E-2B2CC2BC2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458" y="6084290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1" name="テキスト ボックス 94">
            <a:extLst>
              <a:ext uri="{FF2B5EF4-FFF2-40B4-BE49-F238E27FC236}">
                <a16:creationId xmlns:a16="http://schemas.microsoft.com/office/drawing/2014/main" id="{F7D04A69-60BA-4FAA-AE2C-9DD7FAC808D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0943" y="354047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42" name="円/楕円 672">
            <a:extLst>
              <a:ext uri="{FF2B5EF4-FFF2-40B4-BE49-F238E27FC236}">
                <a16:creationId xmlns:a16="http://schemas.microsoft.com/office/drawing/2014/main" id="{DB0AB445-41E3-4E4B-A5A0-80B41B2E01E2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015926" y="524468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3">
            <a:extLst>
              <a:ext uri="{FF2B5EF4-FFF2-40B4-BE49-F238E27FC236}">
                <a16:creationId xmlns:a16="http://schemas.microsoft.com/office/drawing/2014/main" id="{8BAD966A-E08A-46F1-A3FD-F85EB2A35A66}"/>
              </a:ext>
            </a:extLst>
          </p:cNvPr>
          <p:cNvSpPr/>
          <p:nvPr/>
        </p:nvSpPr>
        <p:spPr>
          <a:xfrm rot="1849631">
            <a:off x="6277070" y="563282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74">
            <a:extLst>
              <a:ext uri="{FF2B5EF4-FFF2-40B4-BE49-F238E27FC236}">
                <a16:creationId xmlns:a16="http://schemas.microsoft.com/office/drawing/2014/main" id="{03C4A154-83A0-413C-A1BF-F77DEB4EBCD9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636389" y="563044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75">
            <a:extLst>
              <a:ext uri="{FF2B5EF4-FFF2-40B4-BE49-F238E27FC236}">
                <a16:creationId xmlns:a16="http://schemas.microsoft.com/office/drawing/2014/main" id="{2B394C27-5DA3-45FC-90DE-D6A54366F62B}"/>
              </a:ext>
            </a:extLst>
          </p:cNvPr>
          <p:cNvSpPr/>
          <p:nvPr/>
        </p:nvSpPr>
        <p:spPr>
          <a:xfrm rot="19961792">
            <a:off x="5148358" y="537406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76">
            <a:extLst>
              <a:ext uri="{FF2B5EF4-FFF2-40B4-BE49-F238E27FC236}">
                <a16:creationId xmlns:a16="http://schemas.microsoft.com/office/drawing/2014/main" id="{5965BE5B-61F6-4848-9C7B-F21C153183A5}"/>
              </a:ext>
            </a:extLst>
          </p:cNvPr>
          <p:cNvSpPr/>
          <p:nvPr/>
        </p:nvSpPr>
        <p:spPr>
          <a:xfrm>
            <a:off x="5680170" y="569791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77">
            <a:extLst>
              <a:ext uri="{FF2B5EF4-FFF2-40B4-BE49-F238E27FC236}">
                <a16:creationId xmlns:a16="http://schemas.microsoft.com/office/drawing/2014/main" id="{B0A8239A-8366-46F4-9EC6-262AD38D2122}"/>
              </a:ext>
            </a:extLst>
          </p:cNvPr>
          <p:cNvSpPr/>
          <p:nvPr/>
        </p:nvSpPr>
        <p:spPr>
          <a:xfrm rot="1508149">
            <a:off x="4251420" y="535501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78">
            <a:extLst>
              <a:ext uri="{FF2B5EF4-FFF2-40B4-BE49-F238E27FC236}">
                <a16:creationId xmlns:a16="http://schemas.microsoft.com/office/drawing/2014/main" id="{EAE73019-935C-4C2A-A298-77F67C949AD5}"/>
              </a:ext>
            </a:extLst>
          </p:cNvPr>
          <p:cNvSpPr/>
          <p:nvPr/>
        </p:nvSpPr>
        <p:spPr>
          <a:xfrm rot="19365573">
            <a:off x="1371695" y="343255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79">
            <a:extLst>
              <a:ext uri="{FF2B5EF4-FFF2-40B4-BE49-F238E27FC236}">
                <a16:creationId xmlns:a16="http://schemas.microsoft.com/office/drawing/2014/main" id="{9F61029F-3832-437B-B50B-5AF94F74D519}"/>
              </a:ext>
            </a:extLst>
          </p:cNvPr>
          <p:cNvSpPr/>
          <p:nvPr/>
        </p:nvSpPr>
        <p:spPr>
          <a:xfrm rot="572975">
            <a:off x="1041495" y="330396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0">
            <a:extLst>
              <a:ext uri="{FF2B5EF4-FFF2-40B4-BE49-F238E27FC236}">
                <a16:creationId xmlns:a16="http://schemas.microsoft.com/office/drawing/2014/main" id="{D451A9D9-B313-48B7-BE90-2B60ED492B4D}"/>
              </a:ext>
            </a:extLst>
          </p:cNvPr>
          <p:cNvSpPr/>
          <p:nvPr/>
        </p:nvSpPr>
        <p:spPr>
          <a:xfrm>
            <a:off x="6408833" y="573919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1">
            <a:extLst>
              <a:ext uri="{FF2B5EF4-FFF2-40B4-BE49-F238E27FC236}">
                <a16:creationId xmlns:a16="http://schemas.microsoft.com/office/drawing/2014/main" id="{1E2F096D-F946-4CF9-9913-9029D7C5F69D}"/>
              </a:ext>
            </a:extLst>
          </p:cNvPr>
          <p:cNvSpPr/>
          <p:nvPr/>
        </p:nvSpPr>
        <p:spPr>
          <a:xfrm>
            <a:off x="2897283" y="56979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2">
            <a:extLst>
              <a:ext uri="{FF2B5EF4-FFF2-40B4-BE49-F238E27FC236}">
                <a16:creationId xmlns:a16="http://schemas.microsoft.com/office/drawing/2014/main" id="{F188E309-F558-47E3-8938-CF7F7AA95B72}"/>
              </a:ext>
            </a:extLst>
          </p:cNvPr>
          <p:cNvSpPr/>
          <p:nvPr/>
        </p:nvSpPr>
        <p:spPr>
          <a:xfrm>
            <a:off x="6077045" y="537406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3">
            <a:extLst>
              <a:ext uri="{FF2B5EF4-FFF2-40B4-BE49-F238E27FC236}">
                <a16:creationId xmlns:a16="http://schemas.microsoft.com/office/drawing/2014/main" id="{698F6BCD-4BB4-4CD1-9B3D-9DCB92DB1956}"/>
              </a:ext>
            </a:extLst>
          </p:cNvPr>
          <p:cNvSpPr/>
          <p:nvPr/>
        </p:nvSpPr>
        <p:spPr>
          <a:xfrm>
            <a:off x="1092295" y="336905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84">
            <a:extLst>
              <a:ext uri="{FF2B5EF4-FFF2-40B4-BE49-F238E27FC236}">
                <a16:creationId xmlns:a16="http://schemas.microsoft.com/office/drawing/2014/main" id="{2A28467B-610F-4B6B-8A9A-0DD749B8B871}"/>
              </a:ext>
            </a:extLst>
          </p:cNvPr>
          <p:cNvSpPr/>
          <p:nvPr/>
        </p:nvSpPr>
        <p:spPr>
          <a:xfrm>
            <a:off x="5746845" y="576141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85">
            <a:extLst>
              <a:ext uri="{FF2B5EF4-FFF2-40B4-BE49-F238E27FC236}">
                <a16:creationId xmlns:a16="http://schemas.microsoft.com/office/drawing/2014/main" id="{AC679357-F7C0-4835-887B-A40CC3910496}"/>
              </a:ext>
            </a:extLst>
          </p:cNvPr>
          <p:cNvSpPr/>
          <p:nvPr/>
        </p:nvSpPr>
        <p:spPr>
          <a:xfrm>
            <a:off x="2697258" y="543915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86">
            <a:extLst>
              <a:ext uri="{FF2B5EF4-FFF2-40B4-BE49-F238E27FC236}">
                <a16:creationId xmlns:a16="http://schemas.microsoft.com/office/drawing/2014/main" id="{A749CC0A-181F-4B0A-8711-5A162B19D1FD}"/>
              </a:ext>
            </a:extLst>
          </p:cNvPr>
          <p:cNvSpPr/>
          <p:nvPr/>
        </p:nvSpPr>
        <p:spPr>
          <a:xfrm>
            <a:off x="6343745" y="568521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87">
            <a:extLst>
              <a:ext uri="{FF2B5EF4-FFF2-40B4-BE49-F238E27FC236}">
                <a16:creationId xmlns:a16="http://schemas.microsoft.com/office/drawing/2014/main" id="{B3606037-6536-4196-AEFB-4ABA2D0F48D8}"/>
              </a:ext>
            </a:extLst>
          </p:cNvPr>
          <p:cNvSpPr/>
          <p:nvPr/>
        </p:nvSpPr>
        <p:spPr>
          <a:xfrm>
            <a:off x="1290733" y="455967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8">
            <a:extLst>
              <a:ext uri="{FF2B5EF4-FFF2-40B4-BE49-F238E27FC236}">
                <a16:creationId xmlns:a16="http://schemas.microsoft.com/office/drawing/2014/main" id="{A6640908-9848-42DA-832A-A3211C8DF684}"/>
              </a:ext>
            </a:extLst>
          </p:cNvPr>
          <p:cNvSpPr/>
          <p:nvPr/>
        </p:nvSpPr>
        <p:spPr>
          <a:xfrm>
            <a:off x="5216620" y="54391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9">
            <a:extLst>
              <a:ext uri="{FF2B5EF4-FFF2-40B4-BE49-F238E27FC236}">
                <a16:creationId xmlns:a16="http://schemas.microsoft.com/office/drawing/2014/main" id="{16513DD4-8089-4802-9892-157892E7B265}"/>
              </a:ext>
            </a:extLst>
          </p:cNvPr>
          <p:cNvSpPr/>
          <p:nvPr/>
        </p:nvSpPr>
        <p:spPr>
          <a:xfrm>
            <a:off x="1092295" y="518039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0">
            <a:extLst>
              <a:ext uri="{FF2B5EF4-FFF2-40B4-BE49-F238E27FC236}">
                <a16:creationId xmlns:a16="http://schemas.microsoft.com/office/drawing/2014/main" id="{A3E449F9-FA43-4C44-80D1-6E9125FF52EB}"/>
              </a:ext>
            </a:extLst>
          </p:cNvPr>
          <p:cNvSpPr/>
          <p:nvPr/>
        </p:nvSpPr>
        <p:spPr>
          <a:xfrm>
            <a:off x="5283295" y="54391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1">
            <a:extLst>
              <a:ext uri="{FF2B5EF4-FFF2-40B4-BE49-F238E27FC236}">
                <a16:creationId xmlns:a16="http://schemas.microsoft.com/office/drawing/2014/main" id="{4319C93E-56E5-41FE-977B-54BB2C570E0B}"/>
              </a:ext>
            </a:extLst>
          </p:cNvPr>
          <p:cNvSpPr/>
          <p:nvPr/>
        </p:nvSpPr>
        <p:spPr>
          <a:xfrm>
            <a:off x="1798733" y="433901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2">
            <a:extLst>
              <a:ext uri="{FF2B5EF4-FFF2-40B4-BE49-F238E27FC236}">
                <a16:creationId xmlns:a16="http://schemas.microsoft.com/office/drawing/2014/main" id="{31A6AAA7-1EE2-40B3-A8B0-5215B4E0C66B}"/>
              </a:ext>
            </a:extLst>
          </p:cNvPr>
          <p:cNvSpPr/>
          <p:nvPr/>
        </p:nvSpPr>
        <p:spPr>
          <a:xfrm>
            <a:off x="4751483" y="563282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3">
            <a:extLst>
              <a:ext uri="{FF2B5EF4-FFF2-40B4-BE49-F238E27FC236}">
                <a16:creationId xmlns:a16="http://schemas.microsoft.com/office/drawing/2014/main" id="{9ED8A7AE-773D-4AE9-A91E-65ADCACD3994}"/>
              </a:ext>
            </a:extLst>
          </p:cNvPr>
          <p:cNvSpPr/>
          <p:nvPr/>
        </p:nvSpPr>
        <p:spPr>
          <a:xfrm>
            <a:off x="6145308" y="524547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94">
            <a:extLst>
              <a:ext uri="{FF2B5EF4-FFF2-40B4-BE49-F238E27FC236}">
                <a16:creationId xmlns:a16="http://schemas.microsoft.com/office/drawing/2014/main" id="{CCABC728-BC22-49C0-9DEB-211AE4E5D820}"/>
              </a:ext>
            </a:extLst>
          </p:cNvPr>
          <p:cNvSpPr/>
          <p:nvPr/>
        </p:nvSpPr>
        <p:spPr>
          <a:xfrm>
            <a:off x="4751483" y="576141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95">
            <a:extLst>
              <a:ext uri="{FF2B5EF4-FFF2-40B4-BE49-F238E27FC236}">
                <a16:creationId xmlns:a16="http://schemas.microsoft.com/office/drawing/2014/main" id="{757F95A8-A476-4E8E-90C9-5FFD55D95443}"/>
              </a:ext>
            </a:extLst>
          </p:cNvPr>
          <p:cNvSpPr/>
          <p:nvPr/>
        </p:nvSpPr>
        <p:spPr>
          <a:xfrm>
            <a:off x="1041495" y="265785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96">
            <a:extLst>
              <a:ext uri="{FF2B5EF4-FFF2-40B4-BE49-F238E27FC236}">
                <a16:creationId xmlns:a16="http://schemas.microsoft.com/office/drawing/2014/main" id="{21A2636F-8DDC-4791-93C0-C61782617684}"/>
              </a:ext>
            </a:extLst>
          </p:cNvPr>
          <p:cNvSpPr/>
          <p:nvPr/>
        </p:nvSpPr>
        <p:spPr>
          <a:xfrm>
            <a:off x="4354608" y="54391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97">
            <a:extLst>
              <a:ext uri="{FF2B5EF4-FFF2-40B4-BE49-F238E27FC236}">
                <a16:creationId xmlns:a16="http://schemas.microsoft.com/office/drawing/2014/main" id="{EDA296CD-DE6A-41AD-8F48-DB0E28D7D943}"/>
              </a:ext>
            </a:extLst>
          </p:cNvPr>
          <p:cNvSpPr/>
          <p:nvPr/>
        </p:nvSpPr>
        <p:spPr>
          <a:xfrm>
            <a:off x="5813520" y="576141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8">
            <a:extLst>
              <a:ext uri="{FF2B5EF4-FFF2-40B4-BE49-F238E27FC236}">
                <a16:creationId xmlns:a16="http://schemas.microsoft.com/office/drawing/2014/main" id="{F052AEBD-BC75-4F8C-8AA0-20B21FBC387D}"/>
              </a:ext>
            </a:extLst>
          </p:cNvPr>
          <p:cNvSpPr/>
          <p:nvPr/>
        </p:nvSpPr>
        <p:spPr>
          <a:xfrm>
            <a:off x="4289520" y="537406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9">
            <a:extLst>
              <a:ext uri="{FF2B5EF4-FFF2-40B4-BE49-F238E27FC236}">
                <a16:creationId xmlns:a16="http://schemas.microsoft.com/office/drawing/2014/main" id="{1931CD29-92B8-4FC2-88C9-8C1937F3359F}"/>
              </a:ext>
            </a:extLst>
          </p:cNvPr>
          <p:cNvSpPr/>
          <p:nvPr/>
        </p:nvSpPr>
        <p:spPr>
          <a:xfrm>
            <a:off x="1106583" y="304837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0">
            <a:extLst>
              <a:ext uri="{FF2B5EF4-FFF2-40B4-BE49-F238E27FC236}">
                <a16:creationId xmlns:a16="http://schemas.microsoft.com/office/drawing/2014/main" id="{7DC9B513-A25F-4CDC-84F8-E194DADF44A8}"/>
              </a:ext>
            </a:extLst>
          </p:cNvPr>
          <p:cNvSpPr/>
          <p:nvPr/>
        </p:nvSpPr>
        <p:spPr>
          <a:xfrm>
            <a:off x="3360833" y="550424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1">
            <a:extLst>
              <a:ext uri="{FF2B5EF4-FFF2-40B4-BE49-F238E27FC236}">
                <a16:creationId xmlns:a16="http://schemas.microsoft.com/office/drawing/2014/main" id="{67588027-1D1D-47CB-9602-9904C016C03A}"/>
              </a:ext>
            </a:extLst>
          </p:cNvPr>
          <p:cNvSpPr/>
          <p:nvPr/>
        </p:nvSpPr>
        <p:spPr>
          <a:xfrm>
            <a:off x="3227483" y="556774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2">
            <a:extLst>
              <a:ext uri="{FF2B5EF4-FFF2-40B4-BE49-F238E27FC236}">
                <a16:creationId xmlns:a16="http://schemas.microsoft.com/office/drawing/2014/main" id="{7701588E-FD2C-4AB6-81FD-B229808CCD48}"/>
              </a:ext>
            </a:extLst>
          </p:cNvPr>
          <p:cNvSpPr/>
          <p:nvPr/>
        </p:nvSpPr>
        <p:spPr>
          <a:xfrm>
            <a:off x="1903508" y="362940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3">
            <a:extLst>
              <a:ext uri="{FF2B5EF4-FFF2-40B4-BE49-F238E27FC236}">
                <a16:creationId xmlns:a16="http://schemas.microsoft.com/office/drawing/2014/main" id="{7CCF92FA-2185-46DA-A4B8-07DE74354E7A}"/>
              </a:ext>
            </a:extLst>
          </p:cNvPr>
          <p:cNvSpPr/>
          <p:nvPr/>
        </p:nvSpPr>
        <p:spPr>
          <a:xfrm>
            <a:off x="2963958" y="582650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04">
            <a:extLst>
              <a:ext uri="{FF2B5EF4-FFF2-40B4-BE49-F238E27FC236}">
                <a16:creationId xmlns:a16="http://schemas.microsoft.com/office/drawing/2014/main" id="{DC77662F-6DA9-4D95-A1D7-976083E7D655}"/>
              </a:ext>
            </a:extLst>
          </p:cNvPr>
          <p:cNvSpPr/>
          <p:nvPr/>
        </p:nvSpPr>
        <p:spPr>
          <a:xfrm>
            <a:off x="2829020" y="58265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05">
            <a:extLst>
              <a:ext uri="{FF2B5EF4-FFF2-40B4-BE49-F238E27FC236}">
                <a16:creationId xmlns:a16="http://schemas.microsoft.com/office/drawing/2014/main" id="{2A0E0AFC-000E-4681-9236-B77643F4A105}"/>
              </a:ext>
            </a:extLst>
          </p:cNvPr>
          <p:cNvSpPr/>
          <p:nvPr/>
        </p:nvSpPr>
        <p:spPr>
          <a:xfrm>
            <a:off x="1195483" y="518832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06">
            <a:extLst>
              <a:ext uri="{FF2B5EF4-FFF2-40B4-BE49-F238E27FC236}">
                <a16:creationId xmlns:a16="http://schemas.microsoft.com/office/drawing/2014/main" id="{2CF7C0F4-3952-4935-B0D8-A053392263BD}"/>
              </a:ext>
            </a:extLst>
          </p:cNvPr>
          <p:cNvSpPr/>
          <p:nvPr/>
        </p:nvSpPr>
        <p:spPr>
          <a:xfrm>
            <a:off x="2633758" y="531056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07">
            <a:extLst>
              <a:ext uri="{FF2B5EF4-FFF2-40B4-BE49-F238E27FC236}">
                <a16:creationId xmlns:a16="http://schemas.microsoft.com/office/drawing/2014/main" id="{3BE7812E-5E88-4976-9A76-F8D5374525DE}"/>
              </a:ext>
            </a:extLst>
          </p:cNvPr>
          <p:cNvSpPr/>
          <p:nvPr/>
        </p:nvSpPr>
        <p:spPr>
          <a:xfrm>
            <a:off x="2765520" y="535501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8">
            <a:extLst>
              <a:ext uri="{FF2B5EF4-FFF2-40B4-BE49-F238E27FC236}">
                <a16:creationId xmlns:a16="http://schemas.microsoft.com/office/drawing/2014/main" id="{30E26A06-AB31-4CAB-888E-637EB6486BDB}"/>
              </a:ext>
            </a:extLst>
          </p:cNvPr>
          <p:cNvSpPr/>
          <p:nvPr/>
        </p:nvSpPr>
        <p:spPr>
          <a:xfrm>
            <a:off x="1639983" y="479145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9">
            <a:extLst>
              <a:ext uri="{FF2B5EF4-FFF2-40B4-BE49-F238E27FC236}">
                <a16:creationId xmlns:a16="http://schemas.microsoft.com/office/drawing/2014/main" id="{E349B507-6F14-4C3E-95CF-DF95B2480403}"/>
              </a:ext>
            </a:extLst>
          </p:cNvPr>
          <p:cNvSpPr/>
          <p:nvPr/>
        </p:nvSpPr>
        <p:spPr>
          <a:xfrm>
            <a:off x="3560858" y="446919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0">
            <a:extLst>
              <a:ext uri="{FF2B5EF4-FFF2-40B4-BE49-F238E27FC236}">
                <a16:creationId xmlns:a16="http://schemas.microsoft.com/office/drawing/2014/main" id="{6069DD3A-0CC4-41FD-B2E1-AC2B0BFBBE9C}"/>
              </a:ext>
            </a:extLst>
          </p:cNvPr>
          <p:cNvSpPr/>
          <p:nvPr/>
        </p:nvSpPr>
        <p:spPr>
          <a:xfrm>
            <a:off x="6277070" y="35008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1">
            <a:extLst>
              <a:ext uri="{FF2B5EF4-FFF2-40B4-BE49-F238E27FC236}">
                <a16:creationId xmlns:a16="http://schemas.microsoft.com/office/drawing/2014/main" id="{EB4ADC44-45B5-45D1-8CC9-13259ABDB61E}"/>
              </a:ext>
            </a:extLst>
          </p:cNvPr>
          <p:cNvSpPr/>
          <p:nvPr/>
        </p:nvSpPr>
        <p:spPr>
          <a:xfrm>
            <a:off x="4554633" y="42755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2">
            <a:extLst>
              <a:ext uri="{FF2B5EF4-FFF2-40B4-BE49-F238E27FC236}">
                <a16:creationId xmlns:a16="http://schemas.microsoft.com/office/drawing/2014/main" id="{F6AA6922-ACDA-4D55-8027-02BD2D4139F7}"/>
              </a:ext>
            </a:extLst>
          </p:cNvPr>
          <p:cNvSpPr/>
          <p:nvPr/>
        </p:nvSpPr>
        <p:spPr>
          <a:xfrm>
            <a:off x="2697258" y="291661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3">
            <a:extLst>
              <a:ext uri="{FF2B5EF4-FFF2-40B4-BE49-F238E27FC236}">
                <a16:creationId xmlns:a16="http://schemas.microsoft.com/office/drawing/2014/main" id="{FD8B12FA-1D00-475B-92AD-C4AA65DDF17A}"/>
              </a:ext>
            </a:extLst>
          </p:cNvPr>
          <p:cNvSpPr/>
          <p:nvPr/>
        </p:nvSpPr>
        <p:spPr>
          <a:xfrm>
            <a:off x="6408833" y="272294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14">
            <a:extLst>
              <a:ext uri="{FF2B5EF4-FFF2-40B4-BE49-F238E27FC236}">
                <a16:creationId xmlns:a16="http://schemas.microsoft.com/office/drawing/2014/main" id="{586C20A5-67B0-4870-B911-D796DE94A8CD}"/>
              </a:ext>
            </a:extLst>
          </p:cNvPr>
          <p:cNvSpPr/>
          <p:nvPr/>
        </p:nvSpPr>
        <p:spPr>
          <a:xfrm>
            <a:off x="3261341" y="202776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15">
            <a:extLst>
              <a:ext uri="{FF2B5EF4-FFF2-40B4-BE49-F238E27FC236}">
                <a16:creationId xmlns:a16="http://schemas.microsoft.com/office/drawing/2014/main" id="{97A46450-B9C8-45E7-B3DE-2AD2F73CA83A}"/>
              </a:ext>
            </a:extLst>
          </p:cNvPr>
          <p:cNvSpPr/>
          <p:nvPr/>
        </p:nvSpPr>
        <p:spPr>
          <a:xfrm>
            <a:off x="3029045" y="252926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16">
            <a:extLst>
              <a:ext uri="{FF2B5EF4-FFF2-40B4-BE49-F238E27FC236}">
                <a16:creationId xmlns:a16="http://schemas.microsoft.com/office/drawing/2014/main" id="{BE195F8C-FC46-4221-B62E-00CC3120C9AC}"/>
              </a:ext>
            </a:extLst>
          </p:cNvPr>
          <p:cNvSpPr/>
          <p:nvPr/>
        </p:nvSpPr>
        <p:spPr>
          <a:xfrm>
            <a:off x="2367058" y="356431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17">
            <a:extLst>
              <a:ext uri="{FF2B5EF4-FFF2-40B4-BE49-F238E27FC236}">
                <a16:creationId xmlns:a16="http://schemas.microsoft.com/office/drawing/2014/main" id="{0AB4B6A7-BE34-4CDE-AB15-F25DC97FDF34}"/>
              </a:ext>
            </a:extLst>
          </p:cNvPr>
          <p:cNvSpPr/>
          <p:nvPr/>
        </p:nvSpPr>
        <p:spPr>
          <a:xfrm>
            <a:off x="5148358" y="272294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8">
            <a:extLst>
              <a:ext uri="{FF2B5EF4-FFF2-40B4-BE49-F238E27FC236}">
                <a16:creationId xmlns:a16="http://schemas.microsoft.com/office/drawing/2014/main" id="{FF86DE53-A38C-4518-BCE9-240427DE63E9}"/>
              </a:ext>
            </a:extLst>
          </p:cNvPr>
          <p:cNvSpPr/>
          <p:nvPr/>
        </p:nvSpPr>
        <p:spPr>
          <a:xfrm>
            <a:off x="4619720" y="278802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9">
            <a:extLst>
              <a:ext uri="{FF2B5EF4-FFF2-40B4-BE49-F238E27FC236}">
                <a16:creationId xmlns:a16="http://schemas.microsoft.com/office/drawing/2014/main" id="{63AC4155-A87C-4227-AC1A-29AC6B178EBE}"/>
              </a:ext>
            </a:extLst>
          </p:cNvPr>
          <p:cNvSpPr/>
          <p:nvPr/>
        </p:nvSpPr>
        <p:spPr>
          <a:xfrm>
            <a:off x="2433733" y="220700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0">
            <a:extLst>
              <a:ext uri="{FF2B5EF4-FFF2-40B4-BE49-F238E27FC236}">
                <a16:creationId xmlns:a16="http://schemas.microsoft.com/office/drawing/2014/main" id="{339E2A22-39D5-49D5-A913-44FCF18C6E77}"/>
              </a:ext>
            </a:extLst>
          </p:cNvPr>
          <p:cNvSpPr/>
          <p:nvPr/>
        </p:nvSpPr>
        <p:spPr>
          <a:xfrm>
            <a:off x="1705070" y="227050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1">
            <a:extLst>
              <a:ext uri="{FF2B5EF4-FFF2-40B4-BE49-F238E27FC236}">
                <a16:creationId xmlns:a16="http://schemas.microsoft.com/office/drawing/2014/main" id="{51C86E9C-8026-49DA-B3D6-6ECF54F5BC39}"/>
              </a:ext>
            </a:extLst>
          </p:cNvPr>
          <p:cNvSpPr/>
          <p:nvPr/>
        </p:nvSpPr>
        <p:spPr>
          <a:xfrm>
            <a:off x="5349970" y="356431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2">
            <a:extLst>
              <a:ext uri="{FF2B5EF4-FFF2-40B4-BE49-F238E27FC236}">
                <a16:creationId xmlns:a16="http://schemas.microsoft.com/office/drawing/2014/main" id="{7991CC71-8537-4C67-AABD-C3CF11F0B01E}"/>
              </a:ext>
            </a:extLst>
          </p:cNvPr>
          <p:cNvSpPr/>
          <p:nvPr/>
        </p:nvSpPr>
        <p:spPr>
          <a:xfrm>
            <a:off x="3892645" y="427551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3">
            <a:extLst>
              <a:ext uri="{FF2B5EF4-FFF2-40B4-BE49-F238E27FC236}">
                <a16:creationId xmlns:a16="http://schemas.microsoft.com/office/drawing/2014/main" id="{EC50AC81-6490-42FD-A1A8-F4DACE31696A}"/>
              </a:ext>
            </a:extLst>
          </p:cNvPr>
          <p:cNvSpPr/>
          <p:nvPr/>
        </p:nvSpPr>
        <p:spPr>
          <a:xfrm>
            <a:off x="4949920" y="40818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24">
            <a:extLst>
              <a:ext uri="{FF2B5EF4-FFF2-40B4-BE49-F238E27FC236}">
                <a16:creationId xmlns:a16="http://schemas.microsoft.com/office/drawing/2014/main" id="{2DA81778-9DBA-4913-81BF-D6EF90F493ED}"/>
              </a:ext>
            </a:extLst>
          </p:cNvPr>
          <p:cNvSpPr/>
          <p:nvPr/>
        </p:nvSpPr>
        <p:spPr>
          <a:xfrm>
            <a:off x="2897283" y="220700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25">
            <a:extLst>
              <a:ext uri="{FF2B5EF4-FFF2-40B4-BE49-F238E27FC236}">
                <a16:creationId xmlns:a16="http://schemas.microsoft.com/office/drawing/2014/main" id="{7A883260-2124-4A71-99C1-C558DA0A2084}"/>
              </a:ext>
            </a:extLst>
          </p:cNvPr>
          <p:cNvSpPr/>
          <p:nvPr/>
        </p:nvSpPr>
        <p:spPr>
          <a:xfrm>
            <a:off x="6343745" y="395166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26">
            <a:extLst>
              <a:ext uri="{FF2B5EF4-FFF2-40B4-BE49-F238E27FC236}">
                <a16:creationId xmlns:a16="http://schemas.microsoft.com/office/drawing/2014/main" id="{90061417-513A-45B6-9675-C8BE64F3B6A0}"/>
              </a:ext>
            </a:extLst>
          </p:cNvPr>
          <p:cNvSpPr/>
          <p:nvPr/>
        </p:nvSpPr>
        <p:spPr>
          <a:xfrm>
            <a:off x="1189133" y="336905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27">
            <a:extLst>
              <a:ext uri="{FF2B5EF4-FFF2-40B4-BE49-F238E27FC236}">
                <a16:creationId xmlns:a16="http://schemas.microsoft.com/office/drawing/2014/main" id="{8268293A-80F4-44C6-83F5-B5AEF5C5E6BD}"/>
              </a:ext>
            </a:extLst>
          </p:cNvPr>
          <p:cNvSpPr/>
          <p:nvPr/>
        </p:nvSpPr>
        <p:spPr>
          <a:xfrm>
            <a:off x="4421283" y="472954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8">
            <a:extLst>
              <a:ext uri="{FF2B5EF4-FFF2-40B4-BE49-F238E27FC236}">
                <a16:creationId xmlns:a16="http://schemas.microsoft.com/office/drawing/2014/main" id="{E1C13B62-F35B-4AA4-843A-F978DD7689F6}"/>
              </a:ext>
            </a:extLst>
          </p:cNvPr>
          <p:cNvSpPr/>
          <p:nvPr/>
        </p:nvSpPr>
        <p:spPr>
          <a:xfrm>
            <a:off x="1438370" y="246417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9">
            <a:extLst>
              <a:ext uri="{FF2B5EF4-FFF2-40B4-BE49-F238E27FC236}">
                <a16:creationId xmlns:a16="http://schemas.microsoft.com/office/drawing/2014/main" id="{8B077A80-E733-4CD8-A78E-E5090B5112F5}"/>
              </a:ext>
            </a:extLst>
          </p:cNvPr>
          <p:cNvSpPr/>
          <p:nvPr/>
        </p:nvSpPr>
        <p:spPr>
          <a:xfrm>
            <a:off x="1505045" y="347224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0">
            <a:extLst>
              <a:ext uri="{FF2B5EF4-FFF2-40B4-BE49-F238E27FC236}">
                <a16:creationId xmlns:a16="http://schemas.microsoft.com/office/drawing/2014/main" id="{4B3354E1-6DA1-445A-A4D7-D2D9C8813A0C}"/>
              </a:ext>
            </a:extLst>
          </p:cNvPr>
          <p:cNvSpPr/>
          <p:nvPr/>
        </p:nvSpPr>
        <p:spPr>
          <a:xfrm>
            <a:off x="5746845" y="46644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1">
            <a:extLst>
              <a:ext uri="{FF2B5EF4-FFF2-40B4-BE49-F238E27FC236}">
                <a16:creationId xmlns:a16="http://schemas.microsoft.com/office/drawing/2014/main" id="{9AE72CB6-9476-495E-8551-ADDE51C9BB4B}"/>
              </a:ext>
            </a:extLst>
          </p:cNvPr>
          <p:cNvSpPr/>
          <p:nvPr/>
        </p:nvSpPr>
        <p:spPr>
          <a:xfrm>
            <a:off x="1174845" y="214191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2">
            <a:extLst>
              <a:ext uri="{FF2B5EF4-FFF2-40B4-BE49-F238E27FC236}">
                <a16:creationId xmlns:a16="http://schemas.microsoft.com/office/drawing/2014/main" id="{D48E8CCC-B9E6-40B0-92CC-42FD9DA780AA}"/>
              </a:ext>
            </a:extLst>
          </p:cNvPr>
          <p:cNvSpPr/>
          <p:nvPr/>
        </p:nvSpPr>
        <p:spPr>
          <a:xfrm>
            <a:off x="1814608" y="444537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3">
            <a:extLst>
              <a:ext uri="{FF2B5EF4-FFF2-40B4-BE49-F238E27FC236}">
                <a16:creationId xmlns:a16="http://schemas.microsoft.com/office/drawing/2014/main" id="{44AAB3ED-255D-4CF3-89BE-353606C28400}"/>
              </a:ext>
            </a:extLst>
          </p:cNvPr>
          <p:cNvSpPr/>
          <p:nvPr/>
        </p:nvSpPr>
        <p:spPr>
          <a:xfrm>
            <a:off x="1430433" y="355002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34">
            <a:extLst>
              <a:ext uri="{FF2B5EF4-FFF2-40B4-BE49-F238E27FC236}">
                <a16:creationId xmlns:a16="http://schemas.microsoft.com/office/drawing/2014/main" id="{D9240571-98C1-4D68-A14A-4FD027B4CF56}"/>
              </a:ext>
            </a:extLst>
          </p:cNvPr>
          <p:cNvSpPr/>
          <p:nvPr/>
        </p:nvSpPr>
        <p:spPr>
          <a:xfrm>
            <a:off x="1768570" y="317537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35">
            <a:extLst>
              <a:ext uri="{FF2B5EF4-FFF2-40B4-BE49-F238E27FC236}">
                <a16:creationId xmlns:a16="http://schemas.microsoft.com/office/drawing/2014/main" id="{3E9B6BC6-86C6-435C-85FC-0E70A449C490}"/>
              </a:ext>
            </a:extLst>
          </p:cNvPr>
          <p:cNvSpPr/>
          <p:nvPr/>
        </p:nvSpPr>
        <p:spPr>
          <a:xfrm>
            <a:off x="1246283" y="465016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36">
            <a:extLst>
              <a:ext uri="{FF2B5EF4-FFF2-40B4-BE49-F238E27FC236}">
                <a16:creationId xmlns:a16="http://schemas.microsoft.com/office/drawing/2014/main" id="{BC3FD227-174E-4179-8C18-69F66CF5211A}"/>
              </a:ext>
            </a:extLst>
          </p:cNvPr>
          <p:cNvSpPr/>
          <p:nvPr/>
        </p:nvSpPr>
        <p:spPr>
          <a:xfrm>
            <a:off x="1570133" y="489622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37">
            <a:extLst>
              <a:ext uri="{FF2B5EF4-FFF2-40B4-BE49-F238E27FC236}">
                <a16:creationId xmlns:a16="http://schemas.microsoft.com/office/drawing/2014/main" id="{92B37284-47CC-4EF2-9154-AFABDED21692}"/>
              </a:ext>
            </a:extLst>
          </p:cNvPr>
          <p:cNvSpPr/>
          <p:nvPr/>
        </p:nvSpPr>
        <p:spPr>
          <a:xfrm>
            <a:off x="1505045" y="291661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8">
            <a:extLst>
              <a:ext uri="{FF2B5EF4-FFF2-40B4-BE49-F238E27FC236}">
                <a16:creationId xmlns:a16="http://schemas.microsoft.com/office/drawing/2014/main" id="{D3C062FB-3988-4CCF-8CD8-51111382E536}"/>
              </a:ext>
            </a:extLst>
          </p:cNvPr>
          <p:cNvSpPr/>
          <p:nvPr/>
        </p:nvSpPr>
        <p:spPr>
          <a:xfrm>
            <a:off x="4156170" y="259435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9">
            <a:extLst>
              <a:ext uri="{FF2B5EF4-FFF2-40B4-BE49-F238E27FC236}">
                <a16:creationId xmlns:a16="http://schemas.microsoft.com/office/drawing/2014/main" id="{5ED82664-D7D0-4B75-99B6-787948F5155C}"/>
              </a:ext>
            </a:extLst>
          </p:cNvPr>
          <p:cNvSpPr/>
          <p:nvPr/>
        </p:nvSpPr>
        <p:spPr>
          <a:xfrm>
            <a:off x="2100358" y="259435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0">
            <a:extLst>
              <a:ext uri="{FF2B5EF4-FFF2-40B4-BE49-F238E27FC236}">
                <a16:creationId xmlns:a16="http://schemas.microsoft.com/office/drawing/2014/main" id="{D79DF91A-4808-4E30-8110-8AB6099206B7}"/>
              </a:ext>
            </a:extLst>
          </p:cNvPr>
          <p:cNvSpPr/>
          <p:nvPr/>
        </p:nvSpPr>
        <p:spPr>
          <a:xfrm>
            <a:off x="1041495" y="291661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1">
            <a:extLst>
              <a:ext uri="{FF2B5EF4-FFF2-40B4-BE49-F238E27FC236}">
                <a16:creationId xmlns:a16="http://schemas.microsoft.com/office/drawing/2014/main" id="{25D0DCA5-0DEF-4ED6-B932-CD0845F5B970}"/>
              </a:ext>
            </a:extLst>
          </p:cNvPr>
          <p:cNvSpPr/>
          <p:nvPr/>
        </p:nvSpPr>
        <p:spPr>
          <a:xfrm>
            <a:off x="5019770" y="202776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2">
            <a:extLst>
              <a:ext uri="{FF2B5EF4-FFF2-40B4-BE49-F238E27FC236}">
                <a16:creationId xmlns:a16="http://schemas.microsoft.com/office/drawing/2014/main" id="{DD0624F1-2E8B-4465-A154-31F4A5170F10}"/>
              </a:ext>
            </a:extLst>
          </p:cNvPr>
          <p:cNvSpPr/>
          <p:nvPr/>
        </p:nvSpPr>
        <p:spPr>
          <a:xfrm>
            <a:off x="1305020" y="304837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3">
            <a:extLst>
              <a:ext uri="{FF2B5EF4-FFF2-40B4-BE49-F238E27FC236}">
                <a16:creationId xmlns:a16="http://schemas.microsoft.com/office/drawing/2014/main" id="{6F69EFB4-016D-422C-AD25-C96A7E15CAB4}"/>
              </a:ext>
            </a:extLst>
          </p:cNvPr>
          <p:cNvSpPr/>
          <p:nvPr/>
        </p:nvSpPr>
        <p:spPr>
          <a:xfrm>
            <a:off x="4354608" y="311346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44">
            <a:extLst>
              <a:ext uri="{FF2B5EF4-FFF2-40B4-BE49-F238E27FC236}">
                <a16:creationId xmlns:a16="http://schemas.microsoft.com/office/drawing/2014/main" id="{217ABD75-8B06-46CA-B27D-006169FE42D1}"/>
              </a:ext>
            </a:extLst>
          </p:cNvPr>
          <p:cNvSpPr/>
          <p:nvPr/>
        </p:nvSpPr>
        <p:spPr>
          <a:xfrm>
            <a:off x="6145308" y="440410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45">
            <a:extLst>
              <a:ext uri="{FF2B5EF4-FFF2-40B4-BE49-F238E27FC236}">
                <a16:creationId xmlns:a16="http://schemas.microsoft.com/office/drawing/2014/main" id="{5237D039-9744-4719-89CB-09C6650FFF69}"/>
              </a:ext>
            </a:extLst>
          </p:cNvPr>
          <p:cNvSpPr/>
          <p:nvPr/>
        </p:nvSpPr>
        <p:spPr>
          <a:xfrm>
            <a:off x="6673945" y="466445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46">
            <a:extLst>
              <a:ext uri="{FF2B5EF4-FFF2-40B4-BE49-F238E27FC236}">
                <a16:creationId xmlns:a16="http://schemas.microsoft.com/office/drawing/2014/main" id="{12E6B726-B208-40FE-8105-F030E62E02CE}"/>
              </a:ext>
            </a:extLst>
          </p:cNvPr>
          <p:cNvSpPr/>
          <p:nvPr/>
        </p:nvSpPr>
        <p:spPr>
          <a:xfrm>
            <a:off x="6807295" y="375799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47">
            <a:extLst>
              <a:ext uri="{FF2B5EF4-FFF2-40B4-BE49-F238E27FC236}">
                <a16:creationId xmlns:a16="http://schemas.microsoft.com/office/drawing/2014/main" id="{CC189FA3-70DC-4E37-9C64-C5D2A40E2561}"/>
              </a:ext>
            </a:extLst>
          </p:cNvPr>
          <p:cNvSpPr/>
          <p:nvPr/>
        </p:nvSpPr>
        <p:spPr>
          <a:xfrm>
            <a:off x="1505045" y="317537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8">
            <a:extLst>
              <a:ext uri="{FF2B5EF4-FFF2-40B4-BE49-F238E27FC236}">
                <a16:creationId xmlns:a16="http://schemas.microsoft.com/office/drawing/2014/main" id="{4060D17E-F178-42D6-8BE2-23852A4E2B29}"/>
              </a:ext>
            </a:extLst>
          </p:cNvPr>
          <p:cNvSpPr/>
          <p:nvPr/>
        </p:nvSpPr>
        <p:spPr>
          <a:xfrm>
            <a:off x="1438370" y="207682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9">
            <a:extLst>
              <a:ext uri="{FF2B5EF4-FFF2-40B4-BE49-F238E27FC236}">
                <a16:creationId xmlns:a16="http://schemas.microsoft.com/office/drawing/2014/main" id="{C7BA7F30-67FE-4473-BDB9-41DDD44D22D7}"/>
              </a:ext>
            </a:extLst>
          </p:cNvPr>
          <p:cNvSpPr/>
          <p:nvPr/>
        </p:nvSpPr>
        <p:spPr>
          <a:xfrm>
            <a:off x="6807295" y="217178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0">
            <a:extLst>
              <a:ext uri="{FF2B5EF4-FFF2-40B4-BE49-F238E27FC236}">
                <a16:creationId xmlns:a16="http://schemas.microsoft.com/office/drawing/2014/main" id="{5672B153-020F-4980-BFF4-4B686898D033}"/>
              </a:ext>
            </a:extLst>
          </p:cNvPr>
          <p:cNvSpPr/>
          <p:nvPr/>
        </p:nvSpPr>
        <p:spPr>
          <a:xfrm>
            <a:off x="6673945" y="330396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1">
            <a:extLst>
              <a:ext uri="{FF2B5EF4-FFF2-40B4-BE49-F238E27FC236}">
                <a16:creationId xmlns:a16="http://schemas.microsoft.com/office/drawing/2014/main" id="{5BCB57EC-E386-49C0-ABAB-91E9F1304D35}"/>
              </a:ext>
            </a:extLst>
          </p:cNvPr>
          <p:cNvSpPr/>
          <p:nvPr/>
        </p:nvSpPr>
        <p:spPr>
          <a:xfrm>
            <a:off x="6277070" y="304837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2">
            <a:extLst>
              <a:ext uri="{FF2B5EF4-FFF2-40B4-BE49-F238E27FC236}">
                <a16:creationId xmlns:a16="http://schemas.microsoft.com/office/drawing/2014/main" id="{FAD8E9FE-14E2-4A45-B960-3D5619C6EEF7}"/>
              </a:ext>
            </a:extLst>
          </p:cNvPr>
          <p:cNvSpPr/>
          <p:nvPr/>
        </p:nvSpPr>
        <p:spPr>
          <a:xfrm>
            <a:off x="5943695" y="388816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3">
            <a:extLst>
              <a:ext uri="{FF2B5EF4-FFF2-40B4-BE49-F238E27FC236}">
                <a16:creationId xmlns:a16="http://schemas.microsoft.com/office/drawing/2014/main" id="{3F95FCF6-9D07-4088-81D3-5B5F36DAB467}"/>
              </a:ext>
            </a:extLst>
          </p:cNvPr>
          <p:cNvSpPr/>
          <p:nvPr/>
        </p:nvSpPr>
        <p:spPr>
          <a:xfrm>
            <a:off x="1970183" y="29832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54">
            <a:extLst>
              <a:ext uri="{FF2B5EF4-FFF2-40B4-BE49-F238E27FC236}">
                <a16:creationId xmlns:a16="http://schemas.microsoft.com/office/drawing/2014/main" id="{4BB1B2D9-6051-45B8-A626-0014BC3D1214}"/>
              </a:ext>
            </a:extLst>
          </p:cNvPr>
          <p:cNvSpPr/>
          <p:nvPr/>
        </p:nvSpPr>
        <p:spPr>
          <a:xfrm>
            <a:off x="5283295" y="304837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55">
            <a:extLst>
              <a:ext uri="{FF2B5EF4-FFF2-40B4-BE49-F238E27FC236}">
                <a16:creationId xmlns:a16="http://schemas.microsoft.com/office/drawing/2014/main" id="{F75ADF8E-26DD-4DD5-A64F-80D171EFE16A}"/>
              </a:ext>
            </a:extLst>
          </p:cNvPr>
          <p:cNvSpPr/>
          <p:nvPr/>
        </p:nvSpPr>
        <p:spPr>
          <a:xfrm>
            <a:off x="3294158" y="330396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56">
            <a:extLst>
              <a:ext uri="{FF2B5EF4-FFF2-40B4-BE49-F238E27FC236}">
                <a16:creationId xmlns:a16="http://schemas.microsoft.com/office/drawing/2014/main" id="{3F694177-A6E3-4DAA-8DE8-37C45FCEDE33}"/>
              </a:ext>
            </a:extLst>
          </p:cNvPr>
          <p:cNvSpPr/>
          <p:nvPr/>
        </p:nvSpPr>
        <p:spPr>
          <a:xfrm>
            <a:off x="2433733" y="382307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57">
            <a:extLst>
              <a:ext uri="{FF2B5EF4-FFF2-40B4-BE49-F238E27FC236}">
                <a16:creationId xmlns:a16="http://schemas.microsoft.com/office/drawing/2014/main" id="{599EE6CA-4785-472F-A68D-AECC65473E70}"/>
              </a:ext>
            </a:extLst>
          </p:cNvPr>
          <p:cNvSpPr/>
          <p:nvPr/>
        </p:nvSpPr>
        <p:spPr>
          <a:xfrm>
            <a:off x="1239933" y="278802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8">
            <a:extLst>
              <a:ext uri="{FF2B5EF4-FFF2-40B4-BE49-F238E27FC236}">
                <a16:creationId xmlns:a16="http://schemas.microsoft.com/office/drawing/2014/main" id="{39F94CCB-77AD-4D41-BCEC-E1988748A121}"/>
              </a:ext>
            </a:extLst>
          </p:cNvPr>
          <p:cNvSpPr/>
          <p:nvPr/>
        </p:nvSpPr>
        <p:spPr>
          <a:xfrm>
            <a:off x="1174845" y="240067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9">
            <a:extLst>
              <a:ext uri="{FF2B5EF4-FFF2-40B4-BE49-F238E27FC236}">
                <a16:creationId xmlns:a16="http://schemas.microsoft.com/office/drawing/2014/main" id="{21C0083A-C167-48A2-9B20-9B606B7202ED}"/>
              </a:ext>
            </a:extLst>
          </p:cNvPr>
          <p:cNvSpPr/>
          <p:nvPr/>
        </p:nvSpPr>
        <p:spPr>
          <a:xfrm>
            <a:off x="974820" y="201332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0">
            <a:extLst>
              <a:ext uri="{FF2B5EF4-FFF2-40B4-BE49-F238E27FC236}">
                <a16:creationId xmlns:a16="http://schemas.microsoft.com/office/drawing/2014/main" id="{6D8BF6D3-175E-4B48-8806-5B0B8C2BCEAA}"/>
              </a:ext>
            </a:extLst>
          </p:cNvPr>
          <p:cNvSpPr/>
          <p:nvPr/>
        </p:nvSpPr>
        <p:spPr>
          <a:xfrm>
            <a:off x="3892645" y="479145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1">
            <a:extLst>
              <a:ext uri="{FF2B5EF4-FFF2-40B4-BE49-F238E27FC236}">
                <a16:creationId xmlns:a16="http://schemas.microsoft.com/office/drawing/2014/main" id="{B74FB950-5ED4-4929-98AD-8C1C585F8302}"/>
              </a:ext>
            </a:extLst>
          </p:cNvPr>
          <p:cNvSpPr/>
          <p:nvPr/>
        </p:nvSpPr>
        <p:spPr>
          <a:xfrm>
            <a:off x="3029045" y="356431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2">
            <a:extLst>
              <a:ext uri="{FF2B5EF4-FFF2-40B4-BE49-F238E27FC236}">
                <a16:creationId xmlns:a16="http://schemas.microsoft.com/office/drawing/2014/main" id="{BAE8059A-FCEF-4B09-B843-2E8B48BDC003}"/>
              </a:ext>
            </a:extLst>
          </p:cNvPr>
          <p:cNvSpPr/>
          <p:nvPr/>
        </p:nvSpPr>
        <p:spPr>
          <a:xfrm>
            <a:off x="1970183" y="343255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3">
            <a:extLst>
              <a:ext uri="{FF2B5EF4-FFF2-40B4-BE49-F238E27FC236}">
                <a16:creationId xmlns:a16="http://schemas.microsoft.com/office/drawing/2014/main" id="{4A9D2EBE-846B-4268-AED8-F88CD192F167}"/>
              </a:ext>
            </a:extLst>
          </p:cNvPr>
          <p:cNvSpPr/>
          <p:nvPr/>
        </p:nvSpPr>
        <p:spPr>
          <a:xfrm>
            <a:off x="4619720" y="375799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64">
            <a:extLst>
              <a:ext uri="{FF2B5EF4-FFF2-40B4-BE49-F238E27FC236}">
                <a16:creationId xmlns:a16="http://schemas.microsoft.com/office/drawing/2014/main" id="{814F47A9-8784-4562-9184-DB3CCF34A1FE}"/>
              </a:ext>
            </a:extLst>
          </p:cNvPr>
          <p:cNvSpPr/>
          <p:nvPr/>
        </p:nvSpPr>
        <p:spPr>
          <a:xfrm>
            <a:off x="2963958" y="395166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65">
            <a:extLst>
              <a:ext uri="{FF2B5EF4-FFF2-40B4-BE49-F238E27FC236}">
                <a16:creationId xmlns:a16="http://schemas.microsoft.com/office/drawing/2014/main" id="{AC16658E-2BCF-4332-AFB5-A59F5AD012DE}"/>
              </a:ext>
            </a:extLst>
          </p:cNvPr>
          <p:cNvSpPr/>
          <p:nvPr/>
        </p:nvSpPr>
        <p:spPr>
          <a:xfrm>
            <a:off x="5084858" y="453586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66">
            <a:extLst>
              <a:ext uri="{FF2B5EF4-FFF2-40B4-BE49-F238E27FC236}">
                <a16:creationId xmlns:a16="http://schemas.microsoft.com/office/drawing/2014/main" id="{DCA5B5F2-2703-4E2A-A599-32060B272799}"/>
              </a:ext>
            </a:extLst>
          </p:cNvPr>
          <p:cNvSpPr/>
          <p:nvPr/>
        </p:nvSpPr>
        <p:spPr>
          <a:xfrm>
            <a:off x="6077045" y="233559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67">
            <a:extLst>
              <a:ext uri="{FF2B5EF4-FFF2-40B4-BE49-F238E27FC236}">
                <a16:creationId xmlns:a16="http://schemas.microsoft.com/office/drawing/2014/main" id="{7A94C742-0BC4-46A7-9CA4-D5D1D3CE265B}"/>
              </a:ext>
            </a:extLst>
          </p:cNvPr>
          <p:cNvSpPr/>
          <p:nvPr/>
        </p:nvSpPr>
        <p:spPr>
          <a:xfrm>
            <a:off x="5813520" y="382307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8">
            <a:extLst>
              <a:ext uri="{FF2B5EF4-FFF2-40B4-BE49-F238E27FC236}">
                <a16:creationId xmlns:a16="http://schemas.microsoft.com/office/drawing/2014/main" id="{1B392EFE-28FA-43EC-B5FC-4650CCA628AA}"/>
              </a:ext>
            </a:extLst>
          </p:cNvPr>
          <p:cNvSpPr/>
          <p:nvPr/>
        </p:nvSpPr>
        <p:spPr>
          <a:xfrm>
            <a:off x="4091083" y="459936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9">
            <a:extLst>
              <a:ext uri="{FF2B5EF4-FFF2-40B4-BE49-F238E27FC236}">
                <a16:creationId xmlns:a16="http://schemas.microsoft.com/office/drawing/2014/main" id="{B11D9E73-8CEE-4041-8344-58397FEFDA81}"/>
              </a:ext>
            </a:extLst>
          </p:cNvPr>
          <p:cNvSpPr/>
          <p:nvPr/>
        </p:nvSpPr>
        <p:spPr>
          <a:xfrm>
            <a:off x="5943695" y="304837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0">
            <a:extLst>
              <a:ext uri="{FF2B5EF4-FFF2-40B4-BE49-F238E27FC236}">
                <a16:creationId xmlns:a16="http://schemas.microsoft.com/office/drawing/2014/main" id="{40BDB4A9-7DD9-42F6-AE1B-293586CAB458}"/>
              </a:ext>
            </a:extLst>
          </p:cNvPr>
          <p:cNvSpPr/>
          <p:nvPr/>
        </p:nvSpPr>
        <p:spPr>
          <a:xfrm>
            <a:off x="3427508" y="336905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1">
            <a:extLst>
              <a:ext uri="{FF2B5EF4-FFF2-40B4-BE49-F238E27FC236}">
                <a16:creationId xmlns:a16="http://schemas.microsoft.com/office/drawing/2014/main" id="{CDFF7480-04FE-4D5E-BF42-40BE46FB6263}"/>
              </a:ext>
            </a:extLst>
          </p:cNvPr>
          <p:cNvSpPr/>
          <p:nvPr/>
        </p:nvSpPr>
        <p:spPr>
          <a:xfrm>
            <a:off x="3097308" y="395166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2">
            <a:extLst>
              <a:ext uri="{FF2B5EF4-FFF2-40B4-BE49-F238E27FC236}">
                <a16:creationId xmlns:a16="http://schemas.microsoft.com/office/drawing/2014/main" id="{88F6AD0C-FAD8-4CE9-96E8-917E792A8D38}"/>
              </a:ext>
            </a:extLst>
          </p:cNvPr>
          <p:cNvSpPr/>
          <p:nvPr/>
        </p:nvSpPr>
        <p:spPr>
          <a:xfrm>
            <a:off x="5283295" y="323887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3">
            <a:extLst>
              <a:ext uri="{FF2B5EF4-FFF2-40B4-BE49-F238E27FC236}">
                <a16:creationId xmlns:a16="http://schemas.microsoft.com/office/drawing/2014/main" id="{FE035443-AF27-4040-973E-130258D117F4}"/>
              </a:ext>
            </a:extLst>
          </p:cNvPr>
          <p:cNvSpPr/>
          <p:nvPr/>
        </p:nvSpPr>
        <p:spPr>
          <a:xfrm>
            <a:off x="4156170" y="35008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74">
            <a:extLst>
              <a:ext uri="{FF2B5EF4-FFF2-40B4-BE49-F238E27FC236}">
                <a16:creationId xmlns:a16="http://schemas.microsoft.com/office/drawing/2014/main" id="{45D8DCA2-95D1-469F-8048-E6514CFF1101}"/>
              </a:ext>
            </a:extLst>
          </p:cNvPr>
          <p:cNvSpPr/>
          <p:nvPr/>
        </p:nvSpPr>
        <p:spPr>
          <a:xfrm>
            <a:off x="4021233" y="382307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75">
            <a:extLst>
              <a:ext uri="{FF2B5EF4-FFF2-40B4-BE49-F238E27FC236}">
                <a16:creationId xmlns:a16="http://schemas.microsoft.com/office/drawing/2014/main" id="{F2CA2F6C-90C0-4821-ABF3-660CBB726B79}"/>
              </a:ext>
            </a:extLst>
          </p:cNvPr>
          <p:cNvSpPr/>
          <p:nvPr/>
        </p:nvSpPr>
        <p:spPr>
          <a:xfrm>
            <a:off x="4486370" y="401675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76">
            <a:extLst>
              <a:ext uri="{FF2B5EF4-FFF2-40B4-BE49-F238E27FC236}">
                <a16:creationId xmlns:a16="http://schemas.microsoft.com/office/drawing/2014/main" id="{3023C5E9-B9DB-4D66-92B2-1CE882D5B85A}"/>
              </a:ext>
            </a:extLst>
          </p:cNvPr>
          <p:cNvSpPr/>
          <p:nvPr/>
        </p:nvSpPr>
        <p:spPr>
          <a:xfrm>
            <a:off x="3294158" y="44041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77">
            <a:extLst>
              <a:ext uri="{FF2B5EF4-FFF2-40B4-BE49-F238E27FC236}">
                <a16:creationId xmlns:a16="http://schemas.microsoft.com/office/drawing/2014/main" id="{3A68AA66-95E0-4BEB-BCA6-08A1E06CA728}"/>
              </a:ext>
            </a:extLst>
          </p:cNvPr>
          <p:cNvSpPr/>
          <p:nvPr/>
        </p:nvSpPr>
        <p:spPr>
          <a:xfrm>
            <a:off x="4554633" y="42755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8">
            <a:extLst>
              <a:ext uri="{FF2B5EF4-FFF2-40B4-BE49-F238E27FC236}">
                <a16:creationId xmlns:a16="http://schemas.microsoft.com/office/drawing/2014/main" id="{BA02DA3A-40E2-4382-B6E5-37E657425378}"/>
              </a:ext>
            </a:extLst>
          </p:cNvPr>
          <p:cNvSpPr/>
          <p:nvPr/>
        </p:nvSpPr>
        <p:spPr>
          <a:xfrm>
            <a:off x="5878608" y="427551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9">
            <a:extLst>
              <a:ext uri="{FF2B5EF4-FFF2-40B4-BE49-F238E27FC236}">
                <a16:creationId xmlns:a16="http://schemas.microsoft.com/office/drawing/2014/main" id="{1CD6D22F-02B8-4B3D-B86E-AC08B9B5F2F5}"/>
              </a:ext>
            </a:extLst>
          </p:cNvPr>
          <p:cNvSpPr/>
          <p:nvPr/>
        </p:nvSpPr>
        <p:spPr>
          <a:xfrm>
            <a:off x="3691033" y="291661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0">
            <a:extLst>
              <a:ext uri="{FF2B5EF4-FFF2-40B4-BE49-F238E27FC236}">
                <a16:creationId xmlns:a16="http://schemas.microsoft.com/office/drawing/2014/main" id="{929A07C1-0C4B-4B4C-BFD7-455F59F0F5BC}"/>
              </a:ext>
            </a:extLst>
          </p:cNvPr>
          <p:cNvSpPr/>
          <p:nvPr/>
        </p:nvSpPr>
        <p:spPr>
          <a:xfrm>
            <a:off x="4818158" y="272294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1">
            <a:extLst>
              <a:ext uri="{FF2B5EF4-FFF2-40B4-BE49-F238E27FC236}">
                <a16:creationId xmlns:a16="http://schemas.microsoft.com/office/drawing/2014/main" id="{817D0C9F-7407-436D-9461-83EE91209614}"/>
              </a:ext>
            </a:extLst>
          </p:cNvPr>
          <p:cNvSpPr/>
          <p:nvPr/>
        </p:nvSpPr>
        <p:spPr>
          <a:xfrm>
            <a:off x="3892645" y="343255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2">
            <a:extLst>
              <a:ext uri="{FF2B5EF4-FFF2-40B4-BE49-F238E27FC236}">
                <a16:creationId xmlns:a16="http://schemas.microsoft.com/office/drawing/2014/main" id="{B6FE0FD6-FDE9-4759-9F04-2BB5703F18D0}"/>
              </a:ext>
            </a:extLst>
          </p:cNvPr>
          <p:cNvSpPr/>
          <p:nvPr/>
        </p:nvSpPr>
        <p:spPr>
          <a:xfrm>
            <a:off x="5680170" y="472954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3">
            <a:extLst>
              <a:ext uri="{FF2B5EF4-FFF2-40B4-BE49-F238E27FC236}">
                <a16:creationId xmlns:a16="http://schemas.microsoft.com/office/drawing/2014/main" id="{61158573-EE08-4C5E-A1CF-2615C8906FB5}"/>
              </a:ext>
            </a:extLst>
          </p:cNvPr>
          <p:cNvSpPr/>
          <p:nvPr/>
        </p:nvSpPr>
        <p:spPr>
          <a:xfrm>
            <a:off x="6343745" y="408184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84">
            <a:extLst>
              <a:ext uri="{FF2B5EF4-FFF2-40B4-BE49-F238E27FC236}">
                <a16:creationId xmlns:a16="http://schemas.microsoft.com/office/drawing/2014/main" id="{CA268A19-E7CD-44FA-8124-A708509D9E2A}"/>
              </a:ext>
            </a:extLst>
          </p:cNvPr>
          <p:cNvSpPr/>
          <p:nvPr/>
        </p:nvSpPr>
        <p:spPr>
          <a:xfrm>
            <a:off x="6208808" y="259435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85">
            <a:extLst>
              <a:ext uri="{FF2B5EF4-FFF2-40B4-BE49-F238E27FC236}">
                <a16:creationId xmlns:a16="http://schemas.microsoft.com/office/drawing/2014/main" id="{B9FE7EDC-5308-4111-9144-B45FDEF243C9}"/>
              </a:ext>
            </a:extLst>
          </p:cNvPr>
          <p:cNvSpPr/>
          <p:nvPr/>
        </p:nvSpPr>
        <p:spPr>
          <a:xfrm>
            <a:off x="6208808" y="362940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86">
            <a:extLst>
              <a:ext uri="{FF2B5EF4-FFF2-40B4-BE49-F238E27FC236}">
                <a16:creationId xmlns:a16="http://schemas.microsoft.com/office/drawing/2014/main" id="{A6A5201E-A28C-446F-AFE7-5ED1DC79AE8A}"/>
              </a:ext>
            </a:extLst>
          </p:cNvPr>
          <p:cNvSpPr/>
          <p:nvPr/>
        </p:nvSpPr>
        <p:spPr>
          <a:xfrm>
            <a:off x="5813520" y="336905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87">
            <a:extLst>
              <a:ext uri="{FF2B5EF4-FFF2-40B4-BE49-F238E27FC236}">
                <a16:creationId xmlns:a16="http://schemas.microsoft.com/office/drawing/2014/main" id="{93783C7D-67F6-44F5-AA1C-44D26D7B09CA}"/>
              </a:ext>
            </a:extLst>
          </p:cNvPr>
          <p:cNvSpPr/>
          <p:nvPr/>
        </p:nvSpPr>
        <p:spPr>
          <a:xfrm>
            <a:off x="5480145" y="421042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8">
            <a:extLst>
              <a:ext uri="{FF2B5EF4-FFF2-40B4-BE49-F238E27FC236}">
                <a16:creationId xmlns:a16="http://schemas.microsoft.com/office/drawing/2014/main" id="{F9970EA5-3002-43E7-BD65-7F7B4C351114}"/>
              </a:ext>
            </a:extLst>
          </p:cNvPr>
          <p:cNvSpPr/>
          <p:nvPr/>
        </p:nvSpPr>
        <p:spPr>
          <a:xfrm>
            <a:off x="4818158" y="336905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9">
            <a:extLst>
              <a:ext uri="{FF2B5EF4-FFF2-40B4-BE49-F238E27FC236}">
                <a16:creationId xmlns:a16="http://schemas.microsoft.com/office/drawing/2014/main" id="{02C3ACC6-F09E-4F3F-BAD8-E263C3157E7E}"/>
              </a:ext>
            </a:extLst>
          </p:cNvPr>
          <p:cNvSpPr/>
          <p:nvPr/>
        </p:nvSpPr>
        <p:spPr>
          <a:xfrm>
            <a:off x="4156170" y="408184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0">
            <a:extLst>
              <a:ext uri="{FF2B5EF4-FFF2-40B4-BE49-F238E27FC236}">
                <a16:creationId xmlns:a16="http://schemas.microsoft.com/office/drawing/2014/main" id="{BB3B12B9-ED99-4E34-83C6-7FAD2216DC90}"/>
              </a:ext>
            </a:extLst>
          </p:cNvPr>
          <p:cNvSpPr/>
          <p:nvPr/>
        </p:nvSpPr>
        <p:spPr>
          <a:xfrm>
            <a:off x="4091083" y="220700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1">
            <a:extLst>
              <a:ext uri="{FF2B5EF4-FFF2-40B4-BE49-F238E27FC236}">
                <a16:creationId xmlns:a16="http://schemas.microsoft.com/office/drawing/2014/main" id="{A577F3D8-A0C2-47C9-A903-A35DFBF30406}"/>
              </a:ext>
            </a:extLst>
          </p:cNvPr>
          <p:cNvSpPr/>
          <p:nvPr/>
        </p:nvSpPr>
        <p:spPr>
          <a:xfrm>
            <a:off x="6939058" y="531056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2">
            <a:extLst>
              <a:ext uri="{FF2B5EF4-FFF2-40B4-BE49-F238E27FC236}">
                <a16:creationId xmlns:a16="http://schemas.microsoft.com/office/drawing/2014/main" id="{9A5E5BAD-B3AD-40AF-A619-19B60EF7848E}"/>
              </a:ext>
            </a:extLst>
          </p:cNvPr>
          <p:cNvSpPr/>
          <p:nvPr/>
        </p:nvSpPr>
        <p:spPr>
          <a:xfrm>
            <a:off x="6673945" y="304837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3">
            <a:extLst>
              <a:ext uri="{FF2B5EF4-FFF2-40B4-BE49-F238E27FC236}">
                <a16:creationId xmlns:a16="http://schemas.microsoft.com/office/drawing/2014/main" id="{8A5E9DC9-8428-44B3-B35D-13B0365A6611}"/>
              </a:ext>
            </a:extLst>
          </p:cNvPr>
          <p:cNvSpPr/>
          <p:nvPr/>
        </p:nvSpPr>
        <p:spPr>
          <a:xfrm>
            <a:off x="6807295" y="582650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94">
            <a:extLst>
              <a:ext uri="{FF2B5EF4-FFF2-40B4-BE49-F238E27FC236}">
                <a16:creationId xmlns:a16="http://schemas.microsoft.com/office/drawing/2014/main" id="{DABE7C68-2AAE-4300-94C8-3719AD8A545C}"/>
              </a:ext>
            </a:extLst>
          </p:cNvPr>
          <p:cNvSpPr/>
          <p:nvPr/>
        </p:nvSpPr>
        <p:spPr>
          <a:xfrm>
            <a:off x="4554633" y="485654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95">
            <a:extLst>
              <a:ext uri="{FF2B5EF4-FFF2-40B4-BE49-F238E27FC236}">
                <a16:creationId xmlns:a16="http://schemas.microsoft.com/office/drawing/2014/main" id="{6BA6CC2C-16F7-48CB-973A-B1D5E473DBDA}"/>
              </a:ext>
            </a:extLst>
          </p:cNvPr>
          <p:cNvSpPr/>
          <p:nvPr/>
        </p:nvSpPr>
        <p:spPr>
          <a:xfrm>
            <a:off x="2563908" y="323887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96">
            <a:extLst>
              <a:ext uri="{FF2B5EF4-FFF2-40B4-BE49-F238E27FC236}">
                <a16:creationId xmlns:a16="http://schemas.microsoft.com/office/drawing/2014/main" id="{0F64D146-0179-4CBB-87C2-7C267C939B40}"/>
              </a:ext>
            </a:extLst>
          </p:cNvPr>
          <p:cNvSpPr/>
          <p:nvPr/>
        </p:nvSpPr>
        <p:spPr>
          <a:xfrm>
            <a:off x="6408833" y="472954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97">
            <a:extLst>
              <a:ext uri="{FF2B5EF4-FFF2-40B4-BE49-F238E27FC236}">
                <a16:creationId xmlns:a16="http://schemas.microsoft.com/office/drawing/2014/main" id="{FB50BC39-6658-4649-9A08-CDA91B9D2FCD}"/>
              </a:ext>
            </a:extLst>
          </p:cNvPr>
          <p:cNvSpPr/>
          <p:nvPr/>
        </p:nvSpPr>
        <p:spPr>
          <a:xfrm>
            <a:off x="5283295" y="459936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8">
            <a:extLst>
              <a:ext uri="{FF2B5EF4-FFF2-40B4-BE49-F238E27FC236}">
                <a16:creationId xmlns:a16="http://schemas.microsoft.com/office/drawing/2014/main" id="{57CEAA39-BBEF-4FDA-A8FA-059A0026DB85}"/>
              </a:ext>
            </a:extLst>
          </p:cNvPr>
          <p:cNvSpPr/>
          <p:nvPr/>
        </p:nvSpPr>
        <p:spPr>
          <a:xfrm>
            <a:off x="4818158" y="550424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9">
            <a:extLst>
              <a:ext uri="{FF2B5EF4-FFF2-40B4-BE49-F238E27FC236}">
                <a16:creationId xmlns:a16="http://schemas.microsoft.com/office/drawing/2014/main" id="{4DFDD80E-0D55-442D-A0E6-632A4DD51B79}"/>
              </a:ext>
            </a:extLst>
          </p:cNvPr>
          <p:cNvSpPr/>
          <p:nvPr/>
        </p:nvSpPr>
        <p:spPr>
          <a:xfrm>
            <a:off x="6013545" y="537406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0">
            <a:extLst>
              <a:ext uri="{FF2B5EF4-FFF2-40B4-BE49-F238E27FC236}">
                <a16:creationId xmlns:a16="http://schemas.microsoft.com/office/drawing/2014/main" id="{38E88077-544C-4486-A08F-2FC860A6B352}"/>
              </a:ext>
            </a:extLst>
          </p:cNvPr>
          <p:cNvSpPr/>
          <p:nvPr/>
        </p:nvSpPr>
        <p:spPr>
          <a:xfrm>
            <a:off x="4421283" y="589159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1">
            <a:extLst>
              <a:ext uri="{FF2B5EF4-FFF2-40B4-BE49-F238E27FC236}">
                <a16:creationId xmlns:a16="http://schemas.microsoft.com/office/drawing/2014/main" id="{A3EE0A53-BD06-4D8D-86E4-C16262E99996}"/>
              </a:ext>
            </a:extLst>
          </p:cNvPr>
          <p:cNvSpPr/>
          <p:nvPr/>
        </p:nvSpPr>
        <p:spPr>
          <a:xfrm>
            <a:off x="6077045" y="563282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2">
            <a:extLst>
              <a:ext uri="{FF2B5EF4-FFF2-40B4-BE49-F238E27FC236}">
                <a16:creationId xmlns:a16="http://schemas.microsoft.com/office/drawing/2014/main" id="{479C3BD8-2DA2-4533-A50A-6C573B2EECF0}"/>
              </a:ext>
            </a:extLst>
          </p:cNvPr>
          <p:cNvSpPr/>
          <p:nvPr/>
        </p:nvSpPr>
        <p:spPr>
          <a:xfrm>
            <a:off x="6145308" y="589159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3">
            <a:extLst>
              <a:ext uri="{FF2B5EF4-FFF2-40B4-BE49-F238E27FC236}">
                <a16:creationId xmlns:a16="http://schemas.microsoft.com/office/drawing/2014/main" id="{C28632BA-4F0A-4BD8-8145-77901A7174AD}"/>
              </a:ext>
            </a:extLst>
          </p:cNvPr>
          <p:cNvSpPr/>
          <p:nvPr/>
        </p:nvSpPr>
        <p:spPr>
          <a:xfrm>
            <a:off x="4818158" y="440410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04">
            <a:extLst>
              <a:ext uri="{FF2B5EF4-FFF2-40B4-BE49-F238E27FC236}">
                <a16:creationId xmlns:a16="http://schemas.microsoft.com/office/drawing/2014/main" id="{EB6272E4-D81B-41A1-8648-1ADB8DD8CBAC}"/>
              </a:ext>
            </a:extLst>
          </p:cNvPr>
          <p:cNvSpPr/>
          <p:nvPr/>
        </p:nvSpPr>
        <p:spPr>
          <a:xfrm>
            <a:off x="5680170" y="408184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05">
            <a:extLst>
              <a:ext uri="{FF2B5EF4-FFF2-40B4-BE49-F238E27FC236}">
                <a16:creationId xmlns:a16="http://schemas.microsoft.com/office/drawing/2014/main" id="{5E35C37C-0E09-4E2B-B9C2-F4FF7CAC012A}"/>
              </a:ext>
            </a:extLst>
          </p:cNvPr>
          <p:cNvSpPr/>
          <p:nvPr/>
        </p:nvSpPr>
        <p:spPr>
          <a:xfrm>
            <a:off x="5019770" y="492004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06">
            <a:extLst>
              <a:ext uri="{FF2B5EF4-FFF2-40B4-BE49-F238E27FC236}">
                <a16:creationId xmlns:a16="http://schemas.microsoft.com/office/drawing/2014/main" id="{5F48E501-E51A-4E77-B561-AA6CD146F39C}"/>
              </a:ext>
            </a:extLst>
          </p:cNvPr>
          <p:cNvSpPr/>
          <p:nvPr/>
        </p:nvSpPr>
        <p:spPr>
          <a:xfrm>
            <a:off x="6408833" y="537406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07">
            <a:extLst>
              <a:ext uri="{FF2B5EF4-FFF2-40B4-BE49-F238E27FC236}">
                <a16:creationId xmlns:a16="http://schemas.microsoft.com/office/drawing/2014/main" id="{BD812A1E-4A7F-4C46-9296-B427ACB7F580}"/>
              </a:ext>
            </a:extLst>
          </p:cNvPr>
          <p:cNvSpPr/>
          <p:nvPr/>
        </p:nvSpPr>
        <p:spPr>
          <a:xfrm>
            <a:off x="6542183" y="54391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8">
            <a:extLst>
              <a:ext uri="{FF2B5EF4-FFF2-40B4-BE49-F238E27FC236}">
                <a16:creationId xmlns:a16="http://schemas.microsoft.com/office/drawing/2014/main" id="{DE225973-732B-45DC-B644-1B6BD7B3AFA3}"/>
              </a:ext>
            </a:extLst>
          </p:cNvPr>
          <p:cNvSpPr/>
          <p:nvPr/>
        </p:nvSpPr>
        <p:spPr>
          <a:xfrm>
            <a:off x="5680170" y="550424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9">
            <a:extLst>
              <a:ext uri="{FF2B5EF4-FFF2-40B4-BE49-F238E27FC236}">
                <a16:creationId xmlns:a16="http://schemas.microsoft.com/office/drawing/2014/main" id="{652A08D6-570C-4341-BB96-1446ABD479C0}"/>
              </a:ext>
            </a:extLst>
          </p:cNvPr>
          <p:cNvSpPr/>
          <p:nvPr/>
        </p:nvSpPr>
        <p:spPr>
          <a:xfrm>
            <a:off x="5548408" y="51803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0">
            <a:extLst>
              <a:ext uri="{FF2B5EF4-FFF2-40B4-BE49-F238E27FC236}">
                <a16:creationId xmlns:a16="http://schemas.microsoft.com/office/drawing/2014/main" id="{FD7CF129-1A9B-4929-9309-3B62534AE816}"/>
              </a:ext>
            </a:extLst>
          </p:cNvPr>
          <p:cNvSpPr/>
          <p:nvPr/>
        </p:nvSpPr>
        <p:spPr>
          <a:xfrm>
            <a:off x="6939058" y="485654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1">
            <a:extLst>
              <a:ext uri="{FF2B5EF4-FFF2-40B4-BE49-F238E27FC236}">
                <a16:creationId xmlns:a16="http://schemas.microsoft.com/office/drawing/2014/main" id="{95FAB424-5DC0-4992-8175-8E2C29E9EFE0}"/>
              </a:ext>
            </a:extLst>
          </p:cNvPr>
          <p:cNvSpPr/>
          <p:nvPr/>
        </p:nvSpPr>
        <p:spPr>
          <a:xfrm>
            <a:off x="6608858" y="56979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2">
            <a:extLst>
              <a:ext uri="{FF2B5EF4-FFF2-40B4-BE49-F238E27FC236}">
                <a16:creationId xmlns:a16="http://schemas.microsoft.com/office/drawing/2014/main" id="{076C2C52-8B60-492C-A898-3D69F9DEC34D}"/>
              </a:ext>
            </a:extLst>
          </p:cNvPr>
          <p:cNvSpPr/>
          <p:nvPr/>
        </p:nvSpPr>
        <p:spPr>
          <a:xfrm>
            <a:off x="5943695" y="48565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3">
            <a:extLst>
              <a:ext uri="{FF2B5EF4-FFF2-40B4-BE49-F238E27FC236}">
                <a16:creationId xmlns:a16="http://schemas.microsoft.com/office/drawing/2014/main" id="{E0A00B6B-4132-44FE-B44D-B28A7849DA34}"/>
              </a:ext>
            </a:extLst>
          </p:cNvPr>
          <p:cNvSpPr/>
          <p:nvPr/>
        </p:nvSpPr>
        <p:spPr>
          <a:xfrm>
            <a:off x="5283295" y="55677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14">
            <a:extLst>
              <a:ext uri="{FF2B5EF4-FFF2-40B4-BE49-F238E27FC236}">
                <a16:creationId xmlns:a16="http://schemas.microsoft.com/office/drawing/2014/main" id="{63D2DA05-605C-4A68-8CFC-F111BF40C023}"/>
              </a:ext>
            </a:extLst>
          </p:cNvPr>
          <p:cNvSpPr/>
          <p:nvPr/>
        </p:nvSpPr>
        <p:spPr>
          <a:xfrm>
            <a:off x="6740620" y="41453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15">
            <a:extLst>
              <a:ext uri="{FF2B5EF4-FFF2-40B4-BE49-F238E27FC236}">
                <a16:creationId xmlns:a16="http://schemas.microsoft.com/office/drawing/2014/main" id="{C2F8ED6B-16D4-4E1C-BBD6-1B35070988CE}"/>
              </a:ext>
            </a:extLst>
          </p:cNvPr>
          <p:cNvSpPr/>
          <p:nvPr/>
        </p:nvSpPr>
        <p:spPr>
          <a:xfrm>
            <a:off x="4949920" y="343255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16">
            <a:extLst>
              <a:ext uri="{FF2B5EF4-FFF2-40B4-BE49-F238E27FC236}">
                <a16:creationId xmlns:a16="http://schemas.microsoft.com/office/drawing/2014/main" id="{0113C309-6663-48C9-BB1B-E592085259AD}"/>
              </a:ext>
            </a:extLst>
          </p:cNvPr>
          <p:cNvSpPr/>
          <p:nvPr/>
        </p:nvSpPr>
        <p:spPr>
          <a:xfrm>
            <a:off x="3227483" y="421042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17">
            <a:extLst>
              <a:ext uri="{FF2B5EF4-FFF2-40B4-BE49-F238E27FC236}">
                <a16:creationId xmlns:a16="http://schemas.microsoft.com/office/drawing/2014/main" id="{D8F2550B-0DE2-4D40-9F9E-6C9C537750DF}"/>
              </a:ext>
            </a:extLst>
          </p:cNvPr>
          <p:cNvSpPr/>
          <p:nvPr/>
        </p:nvSpPr>
        <p:spPr>
          <a:xfrm>
            <a:off x="5613495" y="272294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8">
            <a:extLst>
              <a:ext uri="{FF2B5EF4-FFF2-40B4-BE49-F238E27FC236}">
                <a16:creationId xmlns:a16="http://schemas.microsoft.com/office/drawing/2014/main" id="{819B62BF-4F4F-4296-AFE6-88D530D920A1}"/>
              </a:ext>
            </a:extLst>
          </p:cNvPr>
          <p:cNvSpPr/>
          <p:nvPr/>
        </p:nvSpPr>
        <p:spPr>
          <a:xfrm>
            <a:off x="2563908" y="298329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9">
            <a:extLst>
              <a:ext uri="{FF2B5EF4-FFF2-40B4-BE49-F238E27FC236}">
                <a16:creationId xmlns:a16="http://schemas.microsoft.com/office/drawing/2014/main" id="{42B4392B-749F-4807-A286-BFE166B8367C}"/>
              </a:ext>
            </a:extLst>
          </p:cNvPr>
          <p:cNvSpPr/>
          <p:nvPr/>
        </p:nvSpPr>
        <p:spPr>
          <a:xfrm>
            <a:off x="2233708" y="356431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0">
            <a:extLst>
              <a:ext uri="{FF2B5EF4-FFF2-40B4-BE49-F238E27FC236}">
                <a16:creationId xmlns:a16="http://schemas.microsoft.com/office/drawing/2014/main" id="{9ABD17D7-95A6-411F-84E6-0162FA851E5F}"/>
              </a:ext>
            </a:extLst>
          </p:cNvPr>
          <p:cNvSpPr/>
          <p:nvPr/>
        </p:nvSpPr>
        <p:spPr>
          <a:xfrm>
            <a:off x="4421283" y="285152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1">
            <a:extLst>
              <a:ext uri="{FF2B5EF4-FFF2-40B4-BE49-F238E27FC236}">
                <a16:creationId xmlns:a16="http://schemas.microsoft.com/office/drawing/2014/main" id="{761F383B-309C-430E-B4E7-5C5997134B58}"/>
              </a:ext>
            </a:extLst>
          </p:cNvPr>
          <p:cNvSpPr/>
          <p:nvPr/>
        </p:nvSpPr>
        <p:spPr>
          <a:xfrm>
            <a:off x="3294158" y="27229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2">
            <a:extLst>
              <a:ext uri="{FF2B5EF4-FFF2-40B4-BE49-F238E27FC236}">
                <a16:creationId xmlns:a16="http://schemas.microsoft.com/office/drawing/2014/main" id="{6FA59BA4-91DA-4DED-BB99-D7B58288511F}"/>
              </a:ext>
            </a:extLst>
          </p:cNvPr>
          <p:cNvSpPr/>
          <p:nvPr/>
        </p:nvSpPr>
        <p:spPr>
          <a:xfrm>
            <a:off x="2829020" y="36294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3">
            <a:extLst>
              <a:ext uri="{FF2B5EF4-FFF2-40B4-BE49-F238E27FC236}">
                <a16:creationId xmlns:a16="http://schemas.microsoft.com/office/drawing/2014/main" id="{702E1D94-FC01-40AE-9E1D-CDA477C38BC8}"/>
              </a:ext>
            </a:extLst>
          </p:cNvPr>
          <p:cNvSpPr/>
          <p:nvPr/>
        </p:nvSpPr>
        <p:spPr>
          <a:xfrm>
            <a:off x="4021233" y="350081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24">
            <a:extLst>
              <a:ext uri="{FF2B5EF4-FFF2-40B4-BE49-F238E27FC236}">
                <a16:creationId xmlns:a16="http://schemas.microsoft.com/office/drawing/2014/main" id="{5EB49D12-8A01-4C48-95B9-E79FD3F6C573}"/>
              </a:ext>
            </a:extLst>
          </p:cNvPr>
          <p:cNvSpPr/>
          <p:nvPr/>
        </p:nvSpPr>
        <p:spPr>
          <a:xfrm>
            <a:off x="2433733" y="401675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25">
            <a:extLst>
              <a:ext uri="{FF2B5EF4-FFF2-40B4-BE49-F238E27FC236}">
                <a16:creationId xmlns:a16="http://schemas.microsoft.com/office/drawing/2014/main" id="{B3788B7B-4809-4907-9D70-E386E0E4877F}"/>
              </a:ext>
            </a:extLst>
          </p:cNvPr>
          <p:cNvSpPr/>
          <p:nvPr/>
        </p:nvSpPr>
        <p:spPr>
          <a:xfrm>
            <a:off x="3691033" y="388816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26">
            <a:extLst>
              <a:ext uri="{FF2B5EF4-FFF2-40B4-BE49-F238E27FC236}">
                <a16:creationId xmlns:a16="http://schemas.microsoft.com/office/drawing/2014/main" id="{4B12C316-1DF2-45A3-AD1A-D47CF85E2F93}"/>
              </a:ext>
            </a:extLst>
          </p:cNvPr>
          <p:cNvSpPr/>
          <p:nvPr/>
        </p:nvSpPr>
        <p:spPr>
          <a:xfrm>
            <a:off x="5019770" y="388816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27">
            <a:extLst>
              <a:ext uri="{FF2B5EF4-FFF2-40B4-BE49-F238E27FC236}">
                <a16:creationId xmlns:a16="http://schemas.microsoft.com/office/drawing/2014/main" id="{0B8A609E-AC8C-4EE9-A57E-47B16463AC37}"/>
              </a:ext>
            </a:extLst>
          </p:cNvPr>
          <p:cNvSpPr/>
          <p:nvPr/>
        </p:nvSpPr>
        <p:spPr>
          <a:xfrm>
            <a:off x="2498820" y="265785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8">
            <a:extLst>
              <a:ext uri="{FF2B5EF4-FFF2-40B4-BE49-F238E27FC236}">
                <a16:creationId xmlns:a16="http://schemas.microsoft.com/office/drawing/2014/main" id="{38C18866-DA99-4083-B6C8-7315AD3585B7}"/>
              </a:ext>
            </a:extLst>
          </p:cNvPr>
          <p:cNvSpPr/>
          <p:nvPr/>
        </p:nvSpPr>
        <p:spPr>
          <a:xfrm>
            <a:off x="3691033" y="220700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9">
            <a:extLst>
              <a:ext uri="{FF2B5EF4-FFF2-40B4-BE49-F238E27FC236}">
                <a16:creationId xmlns:a16="http://schemas.microsoft.com/office/drawing/2014/main" id="{109F7A24-436F-443B-90C8-BD25ED001823}"/>
              </a:ext>
            </a:extLst>
          </p:cNvPr>
          <p:cNvSpPr/>
          <p:nvPr/>
        </p:nvSpPr>
        <p:spPr>
          <a:xfrm>
            <a:off x="3029045" y="304837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0">
            <a:extLst>
              <a:ext uri="{FF2B5EF4-FFF2-40B4-BE49-F238E27FC236}">
                <a16:creationId xmlns:a16="http://schemas.microsoft.com/office/drawing/2014/main" id="{BE39FC4A-8817-4CA5-89D8-125A841596BC}"/>
              </a:ext>
            </a:extLst>
          </p:cNvPr>
          <p:cNvSpPr/>
          <p:nvPr/>
        </p:nvSpPr>
        <p:spPr>
          <a:xfrm>
            <a:off x="5084858" y="427551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1">
            <a:extLst>
              <a:ext uri="{FF2B5EF4-FFF2-40B4-BE49-F238E27FC236}">
                <a16:creationId xmlns:a16="http://schemas.microsoft.com/office/drawing/2014/main" id="{D18C0BE2-ACB2-4EE4-8E4E-4ADD8A89498D}"/>
              </a:ext>
            </a:extLst>
          </p:cNvPr>
          <p:cNvSpPr/>
          <p:nvPr/>
        </p:nvSpPr>
        <p:spPr>
          <a:xfrm>
            <a:off x="5480145" y="369449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2">
            <a:extLst>
              <a:ext uri="{FF2B5EF4-FFF2-40B4-BE49-F238E27FC236}">
                <a16:creationId xmlns:a16="http://schemas.microsoft.com/office/drawing/2014/main" id="{BE2D426F-271C-4A0A-9D8C-E0A54703CF91}"/>
              </a:ext>
            </a:extLst>
          </p:cNvPr>
          <p:cNvSpPr/>
          <p:nvPr/>
        </p:nvSpPr>
        <p:spPr>
          <a:xfrm>
            <a:off x="5480145" y="22705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33">
            <a:extLst>
              <a:ext uri="{FF2B5EF4-FFF2-40B4-BE49-F238E27FC236}">
                <a16:creationId xmlns:a16="http://schemas.microsoft.com/office/drawing/2014/main" id="{C24B6ED2-A248-4575-BC77-7F8505A5277C}"/>
              </a:ext>
            </a:extLst>
          </p:cNvPr>
          <p:cNvSpPr/>
          <p:nvPr/>
        </p:nvSpPr>
        <p:spPr>
          <a:xfrm>
            <a:off x="5548408" y="336905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34">
            <a:extLst>
              <a:ext uri="{FF2B5EF4-FFF2-40B4-BE49-F238E27FC236}">
                <a16:creationId xmlns:a16="http://schemas.microsoft.com/office/drawing/2014/main" id="{8D845AA3-F17B-4B77-9572-45747BEBB3BC}"/>
              </a:ext>
            </a:extLst>
          </p:cNvPr>
          <p:cNvSpPr/>
          <p:nvPr/>
        </p:nvSpPr>
        <p:spPr>
          <a:xfrm>
            <a:off x="4949920" y="298329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35">
            <a:extLst>
              <a:ext uri="{FF2B5EF4-FFF2-40B4-BE49-F238E27FC236}">
                <a16:creationId xmlns:a16="http://schemas.microsoft.com/office/drawing/2014/main" id="{DA24B01A-FF18-4034-A94D-97C51BE3B356}"/>
              </a:ext>
            </a:extLst>
          </p:cNvPr>
          <p:cNvSpPr/>
          <p:nvPr/>
        </p:nvSpPr>
        <p:spPr>
          <a:xfrm>
            <a:off x="4884833" y="369449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36">
            <a:extLst>
              <a:ext uri="{FF2B5EF4-FFF2-40B4-BE49-F238E27FC236}">
                <a16:creationId xmlns:a16="http://schemas.microsoft.com/office/drawing/2014/main" id="{02FA24C8-585D-4CE1-9D89-4C43BA4A719B}"/>
              </a:ext>
            </a:extLst>
          </p:cNvPr>
          <p:cNvSpPr/>
          <p:nvPr/>
        </p:nvSpPr>
        <p:spPr>
          <a:xfrm>
            <a:off x="3956145" y="298329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37">
            <a:extLst>
              <a:ext uri="{FF2B5EF4-FFF2-40B4-BE49-F238E27FC236}">
                <a16:creationId xmlns:a16="http://schemas.microsoft.com/office/drawing/2014/main" id="{32B7BB64-58DD-424D-BB7D-FEE78F3E06D2}"/>
              </a:ext>
            </a:extLst>
          </p:cNvPr>
          <p:cNvSpPr/>
          <p:nvPr/>
        </p:nvSpPr>
        <p:spPr>
          <a:xfrm>
            <a:off x="3316383" y="563282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8">
            <a:extLst>
              <a:ext uri="{FF2B5EF4-FFF2-40B4-BE49-F238E27FC236}">
                <a16:creationId xmlns:a16="http://schemas.microsoft.com/office/drawing/2014/main" id="{D3AEC4A9-D642-4E75-8D1C-B57628E98802}"/>
              </a:ext>
            </a:extLst>
          </p:cNvPr>
          <p:cNvSpPr/>
          <p:nvPr/>
        </p:nvSpPr>
        <p:spPr>
          <a:xfrm>
            <a:off x="4751483" y="22705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3BCF19AF-7F5B-4656-BF9E-528DDB5A4104}"/>
              </a:ext>
            </a:extLst>
          </p:cNvPr>
          <p:cNvSpPr txBox="1"/>
          <p:nvPr/>
        </p:nvSpPr>
        <p:spPr>
          <a:xfrm>
            <a:off x="4343933" y="5351570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0" name="テキスト ボックス 409">
            <a:extLst>
              <a:ext uri="{FF2B5EF4-FFF2-40B4-BE49-F238E27FC236}">
                <a16:creationId xmlns:a16="http://schemas.microsoft.com/office/drawing/2014/main" id="{449E52B2-6539-4515-ABB6-CFE14440132C}"/>
              </a:ext>
            </a:extLst>
          </p:cNvPr>
          <p:cNvSpPr txBox="1"/>
          <p:nvPr/>
        </p:nvSpPr>
        <p:spPr>
          <a:xfrm>
            <a:off x="2382933" y="269119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84C3719C-9355-4BCB-8919-D29B262A0A24}"/>
              </a:ext>
            </a:extLst>
          </p:cNvPr>
          <p:cNvSpPr txBox="1"/>
          <p:nvPr/>
        </p:nvSpPr>
        <p:spPr>
          <a:xfrm>
            <a:off x="1244695" y="497877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12" name="円/楕円 844">
            <a:extLst>
              <a:ext uri="{FF2B5EF4-FFF2-40B4-BE49-F238E27FC236}">
                <a16:creationId xmlns:a16="http://schemas.microsoft.com/office/drawing/2014/main" id="{EE5D2144-0E67-4B03-AB0F-D10D01BEC0FC}"/>
              </a:ext>
            </a:extLst>
          </p:cNvPr>
          <p:cNvSpPr/>
          <p:nvPr/>
        </p:nvSpPr>
        <p:spPr>
          <a:xfrm>
            <a:off x="3029045" y="421042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5">
            <a:extLst>
              <a:ext uri="{FF2B5EF4-FFF2-40B4-BE49-F238E27FC236}">
                <a16:creationId xmlns:a16="http://schemas.microsoft.com/office/drawing/2014/main" id="{7CCC7CEA-EF2A-4BB9-8C58-6F58281BDD30}"/>
              </a:ext>
            </a:extLst>
          </p:cNvPr>
          <p:cNvSpPr/>
          <p:nvPr/>
        </p:nvSpPr>
        <p:spPr>
          <a:xfrm>
            <a:off x="974820" y="323887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46">
            <a:extLst>
              <a:ext uri="{FF2B5EF4-FFF2-40B4-BE49-F238E27FC236}">
                <a16:creationId xmlns:a16="http://schemas.microsoft.com/office/drawing/2014/main" id="{BEB24B35-2B3F-48D0-9C6D-0E22A7FA34A4}"/>
              </a:ext>
            </a:extLst>
          </p:cNvPr>
          <p:cNvSpPr/>
          <p:nvPr/>
        </p:nvSpPr>
        <p:spPr>
          <a:xfrm>
            <a:off x="1863820" y="287851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47">
            <a:extLst>
              <a:ext uri="{FF2B5EF4-FFF2-40B4-BE49-F238E27FC236}">
                <a16:creationId xmlns:a16="http://schemas.microsoft.com/office/drawing/2014/main" id="{6EE67495-EED1-447A-B579-0F2C456053F9}"/>
              </a:ext>
            </a:extLst>
          </p:cNvPr>
          <p:cNvSpPr/>
          <p:nvPr/>
        </p:nvSpPr>
        <p:spPr>
          <a:xfrm>
            <a:off x="2697258" y="459936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48">
            <a:extLst>
              <a:ext uri="{FF2B5EF4-FFF2-40B4-BE49-F238E27FC236}">
                <a16:creationId xmlns:a16="http://schemas.microsoft.com/office/drawing/2014/main" id="{89A80F16-0945-4C27-A004-6C70E5E25D98}"/>
              </a:ext>
            </a:extLst>
          </p:cNvPr>
          <p:cNvSpPr/>
          <p:nvPr/>
        </p:nvSpPr>
        <p:spPr>
          <a:xfrm>
            <a:off x="2897283" y="46644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49">
            <a:extLst>
              <a:ext uri="{FF2B5EF4-FFF2-40B4-BE49-F238E27FC236}">
                <a16:creationId xmlns:a16="http://schemas.microsoft.com/office/drawing/2014/main" id="{0DEF52A2-B9CA-450D-BC05-DEA34D1F855A}"/>
              </a:ext>
            </a:extLst>
          </p:cNvPr>
          <p:cNvSpPr/>
          <p:nvPr/>
        </p:nvSpPr>
        <p:spPr>
          <a:xfrm>
            <a:off x="2765520" y="472954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850">
            <a:extLst>
              <a:ext uri="{FF2B5EF4-FFF2-40B4-BE49-F238E27FC236}">
                <a16:creationId xmlns:a16="http://schemas.microsoft.com/office/drawing/2014/main" id="{892A5A49-F2CC-4C89-84E5-87AAB76EAF27}"/>
              </a:ext>
            </a:extLst>
          </p:cNvPr>
          <p:cNvSpPr/>
          <p:nvPr/>
        </p:nvSpPr>
        <p:spPr>
          <a:xfrm>
            <a:off x="2852833" y="479145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851">
            <a:extLst>
              <a:ext uri="{FF2B5EF4-FFF2-40B4-BE49-F238E27FC236}">
                <a16:creationId xmlns:a16="http://schemas.microsoft.com/office/drawing/2014/main" id="{6F87C804-4418-443A-B6B5-E0DEA9CCE406}"/>
              </a:ext>
            </a:extLst>
          </p:cNvPr>
          <p:cNvSpPr/>
          <p:nvPr/>
        </p:nvSpPr>
        <p:spPr>
          <a:xfrm>
            <a:off x="2233708" y="440410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852">
            <a:extLst>
              <a:ext uri="{FF2B5EF4-FFF2-40B4-BE49-F238E27FC236}">
                <a16:creationId xmlns:a16="http://schemas.microsoft.com/office/drawing/2014/main" id="{1BDC834B-FDBA-4E3F-99A1-F60285C3BE1F}"/>
              </a:ext>
            </a:extLst>
          </p:cNvPr>
          <p:cNvSpPr/>
          <p:nvPr/>
        </p:nvSpPr>
        <p:spPr>
          <a:xfrm>
            <a:off x="2286095" y="446919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53">
            <a:extLst>
              <a:ext uri="{FF2B5EF4-FFF2-40B4-BE49-F238E27FC236}">
                <a16:creationId xmlns:a16="http://schemas.microsoft.com/office/drawing/2014/main" id="{2B2CFA8B-445D-44C5-9839-26ECF7123007}"/>
              </a:ext>
            </a:extLst>
          </p:cNvPr>
          <p:cNvSpPr/>
          <p:nvPr/>
        </p:nvSpPr>
        <p:spPr>
          <a:xfrm>
            <a:off x="2387695" y="447871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35FA4A60-8061-42DE-A166-792BAE65C572}"/>
              </a:ext>
            </a:extLst>
          </p:cNvPr>
          <p:cNvSpPr/>
          <p:nvPr/>
        </p:nvSpPr>
        <p:spPr>
          <a:xfrm>
            <a:off x="7070425" y="5057597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フリーフォーム 418">
            <a:extLst>
              <a:ext uri="{FF2B5EF4-FFF2-40B4-BE49-F238E27FC236}">
                <a16:creationId xmlns:a16="http://schemas.microsoft.com/office/drawing/2014/main" id="{7DD362C7-5DE4-4773-AA21-A0AAF7810A9F}"/>
              </a:ext>
            </a:extLst>
          </p:cNvPr>
          <p:cNvSpPr/>
          <p:nvPr/>
        </p:nvSpPr>
        <p:spPr>
          <a:xfrm>
            <a:off x="2934333" y="437619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2DC97729-E028-4693-8E87-78B71223F677}"/>
              </a:ext>
            </a:extLst>
          </p:cNvPr>
          <p:cNvSpPr txBox="1"/>
          <p:nvPr/>
        </p:nvSpPr>
        <p:spPr>
          <a:xfrm>
            <a:off x="2963958" y="375871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0EBA96DA-ECF7-4EA7-9D96-6ECEC1419F00}"/>
              </a:ext>
            </a:extLst>
          </p:cNvPr>
          <p:cNvSpPr txBox="1"/>
          <p:nvPr/>
        </p:nvSpPr>
        <p:spPr>
          <a:xfrm>
            <a:off x="515678" y="16415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78443961-B5B0-4BE1-9E2C-75BA0BFDE440}"/>
              </a:ext>
            </a:extLst>
          </p:cNvPr>
          <p:cNvSpPr txBox="1"/>
          <p:nvPr/>
        </p:nvSpPr>
        <p:spPr>
          <a:xfrm>
            <a:off x="6557922" y="594875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059EDDAE-516A-4B0D-92F6-B682BE7B0A73}"/>
                  </a:ext>
                </a:extLst>
              </p:cNvPr>
              <p:cNvSpPr txBox="1"/>
              <p:nvPr/>
            </p:nvSpPr>
            <p:spPr>
              <a:xfrm>
                <a:off x="7614016" y="1697835"/>
                <a:ext cx="420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Crossover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Possible first-order transition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and QCD critical point in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dense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region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Multiple QCD-CP? </a:t>
                </a:r>
                <a:r>
                  <a:rPr lang="en-US" altLang="ja-JP" sz="2000" dirty="0">
                    <a:solidFill>
                      <a:srgbClr val="0070C0"/>
                    </a:solidFill>
                  </a:rPr>
                  <a:t>MK+ (‘02)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Color superconducting phases in dense and cold quark matter</a:t>
                </a:r>
              </a:p>
            </p:txBody>
          </p:sp>
        </mc:Choice>
        <mc:Fallback xmlns=""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059EDDAE-516A-4B0D-92F6-B682BE7B0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016" y="1697835"/>
                <a:ext cx="4205932" cy="3046988"/>
              </a:xfrm>
              <a:prstGeom prst="rect">
                <a:avLst/>
              </a:prstGeom>
              <a:blipFill>
                <a:blip r:embed="rId3"/>
                <a:stretch>
                  <a:fillRect l="-1884" t="-1403" r="-870" b="-4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1" name="グループ化 430">
            <a:extLst>
              <a:ext uri="{FF2B5EF4-FFF2-40B4-BE49-F238E27FC236}">
                <a16:creationId xmlns:a16="http://schemas.microsoft.com/office/drawing/2014/main" id="{19D56677-E940-4CB5-BD0E-76C62F9D5930}"/>
              </a:ext>
            </a:extLst>
          </p:cNvPr>
          <p:cNvGrpSpPr/>
          <p:nvPr/>
        </p:nvGrpSpPr>
        <p:grpSpPr>
          <a:xfrm>
            <a:off x="3870978" y="5665372"/>
            <a:ext cx="172684" cy="352986"/>
            <a:chOff x="3870978" y="5543446"/>
            <a:chExt cx="172684" cy="352986"/>
          </a:xfrm>
        </p:grpSpPr>
        <p:sp>
          <p:nvSpPr>
            <p:cNvPr id="432" name="正方形/長方形 431">
              <a:extLst>
                <a:ext uri="{FF2B5EF4-FFF2-40B4-BE49-F238E27FC236}">
                  <a16:creationId xmlns:a16="http://schemas.microsoft.com/office/drawing/2014/main" id="{842B5CD0-ECDA-4B60-A290-3D55E2311A31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25A82D8D-CA03-4BF0-9D1C-43FE19D4F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434" name="直線矢印コネクタ 433">
            <a:extLst>
              <a:ext uri="{FF2B5EF4-FFF2-40B4-BE49-F238E27FC236}">
                <a16:creationId xmlns:a16="http://schemas.microsoft.com/office/drawing/2014/main" id="{B7558A32-99A1-4192-A036-99AF537A5877}"/>
              </a:ext>
            </a:extLst>
          </p:cNvPr>
          <p:cNvCxnSpPr/>
          <p:nvPr/>
        </p:nvCxnSpPr>
        <p:spPr>
          <a:xfrm>
            <a:off x="776383" y="602335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571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AFFDB308-47D1-4A3E-9E35-50B83ED66594}"/>
              </a:ext>
            </a:extLst>
          </p:cNvPr>
          <p:cNvSpPr/>
          <p:nvPr/>
        </p:nvSpPr>
        <p:spPr>
          <a:xfrm>
            <a:off x="1445760" y="1058985"/>
            <a:ext cx="8409440" cy="1481415"/>
          </a:xfrm>
          <a:prstGeom prst="roundRect">
            <a:avLst>
              <a:gd name="adj" fmla="val 10497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75C49A2-3836-4377-937B-813BC8F8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Photon Self-Energy: Precursor of CSC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d^4\Gamma}{dk^4} = \frac{\alpha}{12\pi^4} \frac1{k^2} \frac1{e^{\beta\omega-1}} {\rm Im}\Pi^{R\mu}_\mu(k)&#10;\end{align*}&lt;/body&gt;&#10;  &lt;fcolor&gt;FF000000&lt;/fcolor&gt;&#10;  &lt;bcolor&gt;FFFFFFFF&lt;/bcolor&gt;&#10;  &lt;transparent&gt;True&lt;/transparent&gt;&#10;  &lt;resolution&gt;1800&lt;/resolution&gt;&#10;  &lt;imageh&gt;547&lt;/imageh&gt;&#10;  &lt;imagew&gt;3411&lt;/imagew&gt;&#10;  &lt;scale&gt;50&lt;/scale&gt;&#10;  &lt;cursor&gt;101&lt;/cursor&gt;&#10;&lt;/TeXTeX&gt;">
            <a:extLst>
              <a:ext uri="{FF2B5EF4-FFF2-40B4-BE49-F238E27FC236}">
                <a16:creationId xmlns:a16="http://schemas.microsoft.com/office/drawing/2014/main" id="{7F1CF1A8-337C-47B1-B711-D36F087DE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85" y="1706975"/>
            <a:ext cx="3609975" cy="57890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B025F2-F1F4-4686-8B9B-E9D4C5AE0153}"/>
              </a:ext>
            </a:extLst>
          </p:cNvPr>
          <p:cNvSpPr txBox="1"/>
          <p:nvPr/>
        </p:nvSpPr>
        <p:spPr>
          <a:xfrm>
            <a:off x="1620439" y="1117373"/>
            <a:ext cx="4220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Dilepton Production Rate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47A38E0-0200-42AC-AFE6-CC7D60C9B5D9}"/>
              </a:ext>
            </a:extLst>
          </p:cNvPr>
          <p:cNvSpPr/>
          <p:nvPr/>
        </p:nvSpPr>
        <p:spPr>
          <a:xfrm>
            <a:off x="7290615" y="1605572"/>
            <a:ext cx="853726" cy="6438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A8EF269-FC60-4C8D-B395-6182491B2182}"/>
              </a:ext>
            </a:extLst>
          </p:cNvPr>
          <p:cNvSpPr/>
          <p:nvPr/>
        </p:nvSpPr>
        <p:spPr>
          <a:xfrm>
            <a:off x="7389515" y="1541251"/>
            <a:ext cx="655926" cy="769441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2F438D86-18DA-403C-92E7-FBD0099CB0FB}"/>
              </a:ext>
            </a:extLst>
          </p:cNvPr>
          <p:cNvSpPr/>
          <p:nvPr/>
        </p:nvSpPr>
        <p:spPr>
          <a:xfrm rot="3109050" flipH="1">
            <a:off x="7361176" y="1692551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5A50427F-F9A4-4047-A9F9-7AB09E110252}"/>
              </a:ext>
            </a:extLst>
          </p:cNvPr>
          <p:cNvSpPr/>
          <p:nvPr/>
        </p:nvSpPr>
        <p:spPr>
          <a:xfrm rot="18490950" flipH="1" flipV="1">
            <a:off x="8025359" y="1692685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2B745A8-E1B6-436B-9A24-931FB490B664}"/>
              </a:ext>
            </a:extLst>
          </p:cNvPr>
          <p:cNvSpPr/>
          <p:nvPr/>
        </p:nvSpPr>
        <p:spPr>
          <a:xfrm rot="3109050" flipV="1">
            <a:off x="8022544" y="2101399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B08B6ABF-A76D-43E6-B803-47BAD1CC2E51}"/>
              </a:ext>
            </a:extLst>
          </p:cNvPr>
          <p:cNvSpPr/>
          <p:nvPr/>
        </p:nvSpPr>
        <p:spPr>
          <a:xfrm rot="18490950">
            <a:off x="7359394" y="2096720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FDC6641-AD0C-4FD5-A923-55E8FA3793B2}"/>
              </a:ext>
            </a:extLst>
          </p:cNvPr>
          <p:cNvGrpSpPr>
            <a:grpSpLocks noChangeAspect="1"/>
          </p:cNvGrpSpPr>
          <p:nvPr/>
        </p:nvGrpSpPr>
        <p:grpSpPr>
          <a:xfrm>
            <a:off x="6734339" y="1849000"/>
            <a:ext cx="557298" cy="196555"/>
            <a:chOff x="297042" y="2927997"/>
            <a:chExt cx="2808879" cy="990671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ED1BD644-0CF9-486E-AA1D-947CE353192F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524CA967-676F-4690-9C34-ACF842F310A9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09A05FCC-F0F5-40F9-8792-BA932C5BC3B7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90613255-C13D-43EC-8CD8-4C2550F1A472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B070EA6F-D811-46A9-B434-D8B9E2A89951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B791A2C1-C517-46DD-9C98-8731C3816011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BF0E2779-2D99-432B-95DC-EFCA2AFAF59D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F7D32E1C-6623-4097-947B-3D10DAFD252E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20E358D2-7E67-4938-ABFE-3E339DEDAD65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E90B014-7999-4EAC-B10D-638288380A66}"/>
              </a:ext>
            </a:extLst>
          </p:cNvPr>
          <p:cNvGrpSpPr>
            <a:grpSpLocks noChangeAspect="1"/>
          </p:cNvGrpSpPr>
          <p:nvPr/>
        </p:nvGrpSpPr>
        <p:grpSpPr>
          <a:xfrm>
            <a:off x="8141543" y="1850254"/>
            <a:ext cx="557298" cy="196555"/>
            <a:chOff x="297042" y="2927997"/>
            <a:chExt cx="2808879" cy="990671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7D2D7CFF-5F3E-4474-85D2-5A468C41760F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62A882B7-D9FE-41B2-B7D0-1769220C2103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B75BA54B-CF92-433C-B731-4D09FCE9A9F4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EA8CBC26-431C-4EC2-9708-4A99FCF24937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65619E86-710C-46A7-927F-161EAF05D057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" name="円弧 25">
                <a:extLst>
                  <a:ext uri="{FF2B5EF4-FFF2-40B4-BE49-F238E27FC236}">
                    <a16:creationId xmlns:a16="http://schemas.microsoft.com/office/drawing/2014/main" id="{10436A0E-D05A-4049-AFA9-FDA8220D8C33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A859643-7825-4204-98C5-C3B8D9273478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0762C7B7-1B10-43BD-8CE6-15AF22E598E9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9ED4F465-513D-4379-8DC1-2BF768AD9795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8FDDD78E-7920-493A-BE23-1C9DF3511EE9}"/>
              </a:ext>
            </a:extLst>
          </p:cNvPr>
          <p:cNvCxnSpPr>
            <a:cxnSpLocks/>
          </p:cNvCxnSpPr>
          <p:nvPr/>
        </p:nvCxnSpPr>
        <p:spPr>
          <a:xfrm flipV="1">
            <a:off x="8694182" y="1687156"/>
            <a:ext cx="643720" cy="2646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6EC52D7-0C85-4504-BFD7-71C07709356B}"/>
              </a:ext>
            </a:extLst>
          </p:cNvPr>
          <p:cNvCxnSpPr>
            <a:cxnSpLocks/>
          </p:cNvCxnSpPr>
          <p:nvPr/>
        </p:nvCxnSpPr>
        <p:spPr>
          <a:xfrm>
            <a:off x="8685544" y="1947481"/>
            <a:ext cx="652358" cy="1674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56F5C4D-31CF-42F4-AFA5-665CBC4B219C}"/>
                  </a:ext>
                </a:extLst>
              </p:cNvPr>
              <p:cNvSpPr txBox="1"/>
              <p:nvPr/>
            </p:nvSpPr>
            <p:spPr>
              <a:xfrm>
                <a:off x="274239" y="2840264"/>
                <a:ext cx="5009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Effect of Di-quarks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𝚷</m:t>
                        </m:r>
                      </m:e>
                      <m:sup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𝝁𝝂</m:t>
                        </m:r>
                      </m:sup>
                    </m:sSup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𝒌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56F5C4D-31CF-42F4-AFA5-665CBC4B2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39" y="2840264"/>
                <a:ext cx="5009898" cy="523220"/>
              </a:xfrm>
              <a:prstGeom prst="rect">
                <a:avLst/>
              </a:prstGeom>
              <a:blipFill>
                <a:blip r:embed="rId3"/>
                <a:stretch>
                  <a:fillRect l="-2190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E4CBEA-EEB5-41B2-83D1-1C355F10C4B1}"/>
              </a:ext>
            </a:extLst>
          </p:cNvPr>
          <p:cNvSpPr txBox="1"/>
          <p:nvPr/>
        </p:nvSpPr>
        <p:spPr>
          <a:xfrm>
            <a:off x="7605498" y="4015543"/>
            <a:ext cx="311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DPR from CFL phase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971F061-25A1-4553-878A-9132D892FBC7}"/>
              </a:ext>
            </a:extLst>
          </p:cNvPr>
          <p:cNvSpPr txBox="1"/>
          <p:nvPr/>
        </p:nvSpPr>
        <p:spPr>
          <a:xfrm>
            <a:off x="9224712" y="4418036"/>
            <a:ext cx="277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Jaikumar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Rapp,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Zahed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(’02)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1ECBF1A3-54BC-46BA-AA78-1218B1BD9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175" y="4713103"/>
            <a:ext cx="2665473" cy="1979929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43273CC0-74E4-4E8C-B654-4675C8129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91" y="3957471"/>
            <a:ext cx="2829779" cy="157755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5403AA-E341-4DC9-B430-8CCC64FAECED}"/>
              </a:ext>
            </a:extLst>
          </p:cNvPr>
          <p:cNvSpPr txBox="1"/>
          <p:nvPr/>
        </p:nvSpPr>
        <p:spPr>
          <a:xfrm>
            <a:off x="400120" y="3501379"/>
            <a:ext cx="29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Aslamasov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-Larkin term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0B09CC-9F4A-4830-B056-2CC5EC8A99C1}"/>
              </a:ext>
            </a:extLst>
          </p:cNvPr>
          <p:cNvSpPr txBox="1"/>
          <p:nvPr/>
        </p:nvSpPr>
        <p:spPr>
          <a:xfrm>
            <a:off x="3546083" y="3498512"/>
            <a:ext cx="2721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Maki-Thompson term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F3DCC1A2-5FEC-491E-BCDD-F0DDEF087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547" y="4027963"/>
            <a:ext cx="2721964" cy="15255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C3D37F-3EAF-48E2-B0C3-3E0A4C26B093}"/>
              </a:ext>
            </a:extLst>
          </p:cNvPr>
          <p:cNvSpPr txBox="1"/>
          <p:nvPr/>
        </p:nvSpPr>
        <p:spPr>
          <a:xfrm>
            <a:off x="1009886" y="5740627"/>
            <a:ext cx="4581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Well-known diagrams in metallic 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for describing paraconductivity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B0104C42-05D2-47AB-8796-28F4BE5CFBCA}"/>
              </a:ext>
            </a:extLst>
          </p:cNvPr>
          <p:cNvSpPr/>
          <p:nvPr/>
        </p:nvSpPr>
        <p:spPr>
          <a:xfrm>
            <a:off x="8056515" y="5077336"/>
            <a:ext cx="853726" cy="6438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3" name="二等辺三角形 112">
            <a:extLst>
              <a:ext uri="{FF2B5EF4-FFF2-40B4-BE49-F238E27FC236}">
                <a16:creationId xmlns:a16="http://schemas.microsoft.com/office/drawing/2014/main" id="{9A61A0D5-E082-4EDE-BF90-B036A8892C2C}"/>
              </a:ext>
            </a:extLst>
          </p:cNvPr>
          <p:cNvSpPr/>
          <p:nvPr/>
        </p:nvSpPr>
        <p:spPr>
          <a:xfrm rot="16200000" flipH="1" flipV="1">
            <a:off x="8447287" y="5045301"/>
            <a:ext cx="44849" cy="64069"/>
          </a:xfrm>
          <a:prstGeom prst="triangl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4" name="二等辺三角形 113">
            <a:extLst>
              <a:ext uri="{FF2B5EF4-FFF2-40B4-BE49-F238E27FC236}">
                <a16:creationId xmlns:a16="http://schemas.microsoft.com/office/drawing/2014/main" id="{DB05DF39-82AE-426F-B208-5DAB7AE6F87F}"/>
              </a:ext>
            </a:extLst>
          </p:cNvPr>
          <p:cNvSpPr/>
          <p:nvPr/>
        </p:nvSpPr>
        <p:spPr>
          <a:xfrm rot="5400000" flipV="1">
            <a:off x="8478856" y="5686168"/>
            <a:ext cx="44849" cy="64069"/>
          </a:xfrm>
          <a:prstGeom prst="triangl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17E32111-631B-4291-A809-B82964D8FD54}"/>
              </a:ext>
            </a:extLst>
          </p:cNvPr>
          <p:cNvGrpSpPr/>
          <p:nvPr/>
        </p:nvGrpSpPr>
        <p:grpSpPr>
          <a:xfrm>
            <a:off x="7868689" y="5320764"/>
            <a:ext cx="188848" cy="196555"/>
            <a:chOff x="1353452" y="2880284"/>
            <a:chExt cx="951828" cy="990671"/>
          </a:xfrm>
        </p:grpSpPr>
        <p:sp>
          <p:nvSpPr>
            <p:cNvPr id="124" name="円弧 123">
              <a:extLst>
                <a:ext uri="{FF2B5EF4-FFF2-40B4-BE49-F238E27FC236}">
                  <a16:creationId xmlns:a16="http://schemas.microsoft.com/office/drawing/2014/main" id="{277AB8DE-42CD-4EBA-BA20-8619C5A46812}"/>
                </a:ext>
              </a:extLst>
            </p:cNvPr>
            <p:cNvSpPr/>
            <p:nvPr/>
          </p:nvSpPr>
          <p:spPr>
            <a:xfrm flipH="1">
              <a:off x="1353452" y="3095047"/>
              <a:ext cx="483406" cy="775908"/>
            </a:xfrm>
            <a:prstGeom prst="arc">
              <a:avLst>
                <a:gd name="adj1" fmla="val 12287645"/>
                <a:gd name="adj2" fmla="val 203005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125" name="円弧 124">
              <a:extLst>
                <a:ext uri="{FF2B5EF4-FFF2-40B4-BE49-F238E27FC236}">
                  <a16:creationId xmlns:a16="http://schemas.microsoft.com/office/drawing/2014/main" id="{ABAC1472-BDEB-4009-8EC5-F6C5CB603113}"/>
                </a:ext>
              </a:extLst>
            </p:cNvPr>
            <p:cNvSpPr/>
            <p:nvPr/>
          </p:nvSpPr>
          <p:spPr>
            <a:xfrm flipH="1" flipV="1">
              <a:off x="1821874" y="2880284"/>
              <a:ext cx="483406" cy="775907"/>
            </a:xfrm>
            <a:prstGeom prst="arc">
              <a:avLst>
                <a:gd name="adj1" fmla="val 12194826"/>
                <a:gd name="adj2" fmla="val 201374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A11B9089-E91D-4192-8B68-BC33F01A7862}"/>
              </a:ext>
            </a:extLst>
          </p:cNvPr>
          <p:cNvGrpSpPr/>
          <p:nvPr/>
        </p:nvGrpSpPr>
        <p:grpSpPr>
          <a:xfrm>
            <a:off x="7684499" y="5320764"/>
            <a:ext cx="187970" cy="196555"/>
            <a:chOff x="1353452" y="2880284"/>
            <a:chExt cx="947400" cy="990671"/>
          </a:xfrm>
        </p:grpSpPr>
        <p:sp>
          <p:nvSpPr>
            <p:cNvPr id="122" name="円弧 121">
              <a:extLst>
                <a:ext uri="{FF2B5EF4-FFF2-40B4-BE49-F238E27FC236}">
                  <a16:creationId xmlns:a16="http://schemas.microsoft.com/office/drawing/2014/main" id="{5FD77A66-73E4-421D-97BE-1E85B67B9B21}"/>
                </a:ext>
              </a:extLst>
            </p:cNvPr>
            <p:cNvSpPr/>
            <p:nvPr/>
          </p:nvSpPr>
          <p:spPr>
            <a:xfrm flipH="1">
              <a:off x="1353452" y="3095047"/>
              <a:ext cx="483406" cy="775908"/>
            </a:xfrm>
            <a:prstGeom prst="arc">
              <a:avLst>
                <a:gd name="adj1" fmla="val 12287645"/>
                <a:gd name="adj2" fmla="val 203005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123" name="円弧 122">
              <a:extLst>
                <a:ext uri="{FF2B5EF4-FFF2-40B4-BE49-F238E27FC236}">
                  <a16:creationId xmlns:a16="http://schemas.microsoft.com/office/drawing/2014/main" id="{F0353E9A-CEAB-48D1-937D-127FC32E1430}"/>
                </a:ext>
              </a:extLst>
            </p:cNvPr>
            <p:cNvSpPr/>
            <p:nvPr/>
          </p:nvSpPr>
          <p:spPr>
            <a:xfrm flipH="1" flipV="1">
              <a:off x="1817446" y="2880284"/>
              <a:ext cx="483406" cy="775907"/>
            </a:xfrm>
            <a:prstGeom prst="arc">
              <a:avLst>
                <a:gd name="adj1" fmla="val 12194826"/>
                <a:gd name="adj2" fmla="val 201374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9C4F94C3-E1E1-439C-8126-5EC0D2BB1BCE}"/>
              </a:ext>
            </a:extLst>
          </p:cNvPr>
          <p:cNvGrpSpPr>
            <a:grpSpLocks noChangeAspect="1"/>
          </p:cNvGrpSpPr>
          <p:nvPr/>
        </p:nvGrpSpPr>
        <p:grpSpPr>
          <a:xfrm>
            <a:off x="8907443" y="5322018"/>
            <a:ext cx="372229" cy="196555"/>
            <a:chOff x="297042" y="2927997"/>
            <a:chExt cx="1876100" cy="99067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C7571251-A128-461C-AD91-A90E58D3DD25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132" name="円弧 131">
                <a:extLst>
                  <a:ext uri="{FF2B5EF4-FFF2-40B4-BE49-F238E27FC236}">
                    <a16:creationId xmlns:a16="http://schemas.microsoft.com/office/drawing/2014/main" id="{2D1DD06B-6989-4C78-8E61-E1CB0296C7D4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33" name="円弧 132">
                <a:extLst>
                  <a:ext uri="{FF2B5EF4-FFF2-40B4-BE49-F238E27FC236}">
                    <a16:creationId xmlns:a16="http://schemas.microsoft.com/office/drawing/2014/main" id="{E0DAFDCD-CCA1-4275-8D9E-E5822C30EA36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B2463327-A245-44BE-AAF3-448744A51DCD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130" name="円弧 129">
                <a:extLst>
                  <a:ext uri="{FF2B5EF4-FFF2-40B4-BE49-F238E27FC236}">
                    <a16:creationId xmlns:a16="http://schemas.microsoft.com/office/drawing/2014/main" id="{CA4AE775-FAFD-46C1-8D96-825E8697FDBC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31" name="円弧 130">
                <a:extLst>
                  <a:ext uri="{FF2B5EF4-FFF2-40B4-BE49-F238E27FC236}">
                    <a16:creationId xmlns:a16="http://schemas.microsoft.com/office/drawing/2014/main" id="{C2D06AC1-3AE8-44A7-B186-C71CC1A285A7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pic>
        <p:nvPicPr>
          <p:cNvPr id="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2356A5BC-9BA0-4894-89F9-D21471AC7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50" y="4849317"/>
            <a:ext cx="193675" cy="185208"/>
          </a:xfrm>
          <a:prstGeom prst="rect">
            <a:avLst/>
          </a:prstGeom>
        </p:spPr>
      </p:pic>
      <p:pic>
        <p:nvPicPr>
          <p:cNvPr id="13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9357424F-4695-4016-AE29-A63CF61331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33" y="5764981"/>
            <a:ext cx="193675" cy="185208"/>
          </a:xfrm>
          <a:prstGeom prst="rect">
            <a:avLst/>
          </a:prstGeom>
        </p:spPr>
      </p:pic>
      <p:sp>
        <p:nvSpPr>
          <p:cNvPr id="139" name="角丸四角形 27">
            <a:extLst>
              <a:ext uri="{FF2B5EF4-FFF2-40B4-BE49-F238E27FC236}">
                <a16:creationId xmlns:a16="http://schemas.microsoft.com/office/drawing/2014/main" id="{2B051115-F7FE-4017-955F-53C035C39AB9}"/>
              </a:ext>
            </a:extLst>
          </p:cNvPr>
          <p:cNvSpPr/>
          <p:nvPr/>
        </p:nvSpPr>
        <p:spPr>
          <a:xfrm>
            <a:off x="7480159" y="3957471"/>
            <a:ext cx="4623854" cy="2808972"/>
          </a:xfrm>
          <a:prstGeom prst="roundRect">
            <a:avLst>
              <a:gd name="adj" fmla="val 7385"/>
            </a:avLst>
          </a:prstGeom>
          <a:noFill/>
          <a:ln w="1905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0" name="矢印: 左右 139">
            <a:extLst>
              <a:ext uri="{FF2B5EF4-FFF2-40B4-BE49-F238E27FC236}">
                <a16:creationId xmlns:a16="http://schemas.microsoft.com/office/drawing/2014/main" id="{D727B9C0-486B-4A1B-BDF1-A5664331B8C9}"/>
              </a:ext>
            </a:extLst>
          </p:cNvPr>
          <p:cNvSpPr/>
          <p:nvPr/>
        </p:nvSpPr>
        <p:spPr>
          <a:xfrm>
            <a:off x="6411945" y="4342851"/>
            <a:ext cx="1027667" cy="739754"/>
          </a:xfrm>
          <a:prstGeom prst="leftRight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e^+\\ e^-&#10;\end{align*}&lt;/body&gt;&#10;  &lt;fcolor&gt;FF000000&lt;/fcolor&gt;&#10;  &lt;bcolor&gt;FFFFFFFF&lt;/bcolor&gt;&#10;  &lt;transparent&gt;True&lt;/transparent&gt;&#10;  &lt;resolution&gt;1800&lt;/resolution&gt;&#10;  &lt;imageh&gt;662&lt;/imageh&gt;&#10;  &lt;imagew&gt;246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E74D2E72-D8D8-4ED0-8D9E-9D50B0E81C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43" y="1526180"/>
            <a:ext cx="260350" cy="70061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mu&#10;\end{align*}&lt;/body&gt;&#10;  &lt;fcolor&gt;FF000000&lt;/fcolor&gt;&#10;  &lt;bcolor&gt;FFFFFFFF&lt;/bcolor&gt;&#10;  &lt;transparent&gt;True&lt;/transparent&gt;&#10;  &lt;resolution&gt;1800&lt;/resolution&gt;&#10;  &lt;imageh&gt;230&lt;/imageh&gt;&#10;  &lt;imagew&gt;24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FC62524-5920-4A34-ABF3-8847670AAC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76" y="1586951"/>
            <a:ext cx="263525" cy="243417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nu&#10;\end{align*}&lt;/body&gt;&#10;  &lt;fcolor&gt;FF000000&lt;/fcolor&gt;&#10;  &lt;bcolor&gt;FFFFFFFF&lt;/bcolor&gt;&#10;  &lt;transparent&gt;True&lt;/transparent&gt;&#10;  &lt;resolution&gt;1800&lt;/resolution&gt;&#10;  &lt;imageh&gt;230&lt;/imageh&gt;&#10;  &lt;imagew&gt;23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BB4AA200-756D-47E3-B345-3C8AC13C3B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15" y="1572193"/>
            <a:ext cx="252942" cy="2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9B5DAC9-4BC7-47BA-88A3-CCF5B97A5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Production Rate at </a:t>
                </a: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9B5DAC9-4BC7-47BA-88A3-CCF5B97A5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9" t="-2920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1EB32FA2-4705-4E0A-98D4-5E6D68CF5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7" y="1111045"/>
            <a:ext cx="6944811" cy="5225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5E1CEBD-0947-4078-82C4-6A21CEFCBE50}"/>
                  </a:ext>
                </a:extLst>
              </p:cNvPr>
              <p:cNvSpPr txBox="1"/>
              <p:nvPr/>
            </p:nvSpPr>
            <p:spPr>
              <a:xfrm>
                <a:off x="7344697" y="1455174"/>
                <a:ext cx="411067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Red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: fluctuation contribution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Blue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: free quarks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=0.7</m:t>
                    </m:r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≃45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MeV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5E1CEBD-0947-4078-82C4-6A21CEFC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97" y="1455174"/>
                <a:ext cx="4110677" cy="1384995"/>
              </a:xfrm>
              <a:prstGeom prst="rect">
                <a:avLst/>
              </a:prstGeom>
              <a:blipFill>
                <a:blip r:embed="rId4"/>
                <a:stretch>
                  <a:fillRect l="-3116" t="-4846" r="-1632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6F8EFDC-C0CD-49C3-AB9E-8C704F4A0A3E}"/>
                  </a:ext>
                </a:extLst>
              </p:cNvPr>
              <p:cNvSpPr txBox="1"/>
              <p:nvPr/>
            </p:nvSpPr>
            <p:spPr>
              <a:xfrm>
                <a:off x="7063158" y="3557546"/>
                <a:ext cx="481070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Di-quark fluctuations give rise to large enhancement in the low energy region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&lt;200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MeV and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&lt;1.5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Anomalous enhancement is not sensitive to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6F8EFDC-C0CD-49C3-AB9E-8C704F4A0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158" y="3557546"/>
                <a:ext cx="4810704" cy="2308324"/>
              </a:xfrm>
              <a:prstGeom prst="rect">
                <a:avLst/>
              </a:prstGeom>
              <a:blipFill>
                <a:blip r:embed="rId5"/>
                <a:stretch>
                  <a:fillRect l="-1774" t="-2116" r="-507" b="-52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矢印: 下 7">
            <a:extLst>
              <a:ext uri="{FF2B5EF4-FFF2-40B4-BE49-F238E27FC236}">
                <a16:creationId xmlns:a16="http://schemas.microsoft.com/office/drawing/2014/main" id="{5C7A34A1-D669-404B-A1CA-F04711E9EDB6}"/>
              </a:ext>
            </a:extLst>
          </p:cNvPr>
          <p:cNvSpPr/>
          <p:nvPr/>
        </p:nvSpPr>
        <p:spPr>
          <a:xfrm flipV="1">
            <a:off x="1484776" y="2414292"/>
            <a:ext cx="1433522" cy="1485066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32738C-D1E8-4CE1-BBA0-33ECE5E27B35}"/>
              </a:ext>
            </a:extLst>
          </p:cNvPr>
          <p:cNvSpPr txBox="1"/>
          <p:nvPr/>
        </p:nvSpPr>
        <p:spPr>
          <a:xfrm rot="2083046">
            <a:off x="1187287" y="3314968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Tw Cen MT"/>
                <a:ea typeface="游ゴシック"/>
                <a:cs typeface="+mn-cs"/>
              </a:rPr>
              <a:t>enhancement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655ED7-BCFD-4198-A397-4C6C01F0900A}"/>
              </a:ext>
            </a:extLst>
          </p:cNvPr>
          <p:cNvSpPr txBox="1"/>
          <p:nvPr/>
        </p:nvSpPr>
        <p:spPr>
          <a:xfrm>
            <a:off x="8962096" y="966489"/>
            <a:ext cx="311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1"/>
                </a:solidFill>
              </a:rPr>
              <a:t>Nishimura, MK, </a:t>
            </a:r>
            <a:r>
              <a:rPr kumimoji="1" lang="en-US" altLang="ja-JP" sz="2000" dirty="0" err="1">
                <a:solidFill>
                  <a:schemeClr val="accent1"/>
                </a:solidFill>
              </a:rPr>
              <a:t>Kunihiro</a:t>
            </a:r>
            <a:r>
              <a:rPr kumimoji="1" lang="en-US" altLang="ja-JP" sz="2000" dirty="0">
                <a:solidFill>
                  <a:schemeClr val="accent1"/>
                </a:solidFill>
              </a:rPr>
              <a:t> (’22)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78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87A3DD1-82B3-467A-B3B2-1E791C20420B}"/>
              </a:ext>
            </a:extLst>
          </p:cNvPr>
          <p:cNvSpPr/>
          <p:nvPr/>
        </p:nvSpPr>
        <p:spPr>
          <a:xfrm>
            <a:off x="1171044" y="5389568"/>
            <a:ext cx="7245593" cy="1220573"/>
          </a:xfrm>
          <a:prstGeom prst="roundRect">
            <a:avLst>
              <a:gd name="adj" fmla="val 10497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3E7EF5-7E35-49F0-AA09-4AA92926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79" y="1481351"/>
            <a:ext cx="4712618" cy="3462625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5B8C451-663F-4079-AD6C-243BE040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Invariant-Mass Spectrum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5755A9A-5EA8-4D8A-AE83-D77AA639E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99"/>
          <a:stretch/>
        </p:blipFill>
        <p:spPr>
          <a:xfrm>
            <a:off x="469480" y="1233662"/>
            <a:ext cx="5152002" cy="407025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0DDFCDD-1F78-472A-9A3A-EFE811619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97" t="8986" r="1808" b="68241"/>
          <a:stretch/>
        </p:blipFill>
        <p:spPr>
          <a:xfrm>
            <a:off x="2462138" y="1674705"/>
            <a:ext cx="3412504" cy="127188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B6A55A-8805-4D42-B8E7-EC222A68D00B}"/>
              </a:ext>
            </a:extLst>
          </p:cNvPr>
          <p:cNvSpPr txBox="1"/>
          <p:nvPr/>
        </p:nvSpPr>
        <p:spPr>
          <a:xfrm>
            <a:off x="1336373" y="5492778"/>
            <a:ext cx="7384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Strong enhancement at low invariant mass.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Observable in the HIC?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5689EEF-2214-4DD4-BE19-27B002650518}"/>
              </a:ext>
            </a:extLst>
          </p:cNvPr>
          <p:cNvSpPr txBox="1"/>
          <p:nvPr/>
        </p:nvSpPr>
        <p:spPr>
          <a:xfrm>
            <a:off x="8962096" y="966489"/>
            <a:ext cx="311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1"/>
                </a:solidFill>
              </a:rPr>
              <a:t>Nishimura, MK, </a:t>
            </a:r>
            <a:r>
              <a:rPr kumimoji="1" lang="en-US" altLang="ja-JP" sz="2000" dirty="0" err="1">
                <a:solidFill>
                  <a:schemeClr val="accent1"/>
                </a:solidFill>
              </a:rPr>
              <a:t>Kunihiro</a:t>
            </a:r>
            <a:r>
              <a:rPr kumimoji="1" lang="en-US" altLang="ja-JP" sz="2000" dirty="0">
                <a:solidFill>
                  <a:schemeClr val="accent1"/>
                </a:solidFill>
              </a:rPr>
              <a:t> (’22)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25460F20-E2AC-4C26-969D-98F4865736DC}"/>
              </a:ext>
            </a:extLst>
          </p:cNvPr>
          <p:cNvSpPr/>
          <p:nvPr/>
        </p:nvSpPr>
        <p:spPr>
          <a:xfrm flipV="1">
            <a:off x="1429891" y="2775385"/>
            <a:ext cx="1178058" cy="1271882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4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6045113-7231-448C-B368-737DD6BA424F}"/>
              </a:ext>
            </a:extLst>
          </p:cNvPr>
          <p:cNvSpPr/>
          <p:nvPr/>
        </p:nvSpPr>
        <p:spPr>
          <a:xfrm>
            <a:off x="230713" y="1091850"/>
            <a:ext cx="5865287" cy="2250337"/>
          </a:xfrm>
          <a:prstGeom prst="roundRect">
            <a:avLst>
              <a:gd name="adj" fmla="val 8420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47B48B-FA78-4846-B022-5E60CF6C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Dileptons from QCD Critical Point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10395F-C32C-4687-A81D-A744A1C2ADB6}"/>
              </a:ext>
            </a:extLst>
          </p:cNvPr>
          <p:cNvSpPr txBox="1"/>
          <p:nvPr/>
        </p:nvSpPr>
        <p:spPr>
          <a:xfrm>
            <a:off x="409303" y="1227908"/>
            <a:ext cx="326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NJL model (2-flavor)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405CE0-22AA-4B69-824F-8F18811E397B}"/>
              </a:ext>
            </a:extLst>
          </p:cNvPr>
          <p:cNvSpPr txBox="1"/>
          <p:nvPr/>
        </p:nvSpPr>
        <p:spPr>
          <a:xfrm>
            <a:off x="409303" y="2140432"/>
            <a:ext cx="334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Parameters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06C5291-9B30-40B5-BF34-C0A82A339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873" y="1075667"/>
            <a:ext cx="4539526" cy="3368370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864C17F2-C9E1-4CCA-97B5-A6E4B4005C78}"/>
              </a:ext>
            </a:extLst>
          </p:cNvPr>
          <p:cNvSpPr/>
          <p:nvPr/>
        </p:nvSpPr>
        <p:spPr>
          <a:xfrm rot="16200000">
            <a:off x="6054603" y="1753291"/>
            <a:ext cx="1073212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7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 =&amp;amp; \bar\psi (i \partial \hspace{-5pt}/-m) \psi + G_S \big( (\bar\psi\psi)^2+(\bar\psi i\gamma_5 \tau \psi)^2 \big) &#10;\end{align*}&lt;/body&gt;&#10;  &lt;fcolor&gt;FF000000&lt;/fcolor&gt;&#10;  &lt;bcolor&gt;FFFFFFFF&lt;/bcolor&gt;&#10;  &lt;transparent&gt;True&lt;/transparent&gt;&#10;  &lt;resolution&gt;1800&lt;/resolution&gt;&#10;  &lt;imageh&gt;303&lt;/imageh&gt;&#10;  &lt;imagew&gt;4615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2E40CC87-60D7-4D3F-8080-EC1C74A32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1819758"/>
            <a:ext cx="4884204" cy="320674"/>
          </a:xfrm>
          <a:prstGeom prst="rect">
            <a:avLst/>
          </a:prstGeom>
        </p:spPr>
      </p:pic>
      <p:pic>
        <p:nvPicPr>
          <p:cNvPr id="7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G_S=5.5~{\rm GeV}^{-2},&#10;~&#10;\Lambda=631{\rm MeV},~&#10;m_q=5.5~{\rm MeV}&#10;\end{align*}&lt;/body&gt;&#10;  &lt;fcolor&gt;FF000000&lt;/fcolor&gt;&#10;  &lt;bcolor&gt;FFFFFFFF&lt;/bcolor&gt;&#10;  &lt;transparent&gt;True&lt;/transparent&gt;&#10;  &lt;resolution&gt;1800&lt;/resolution&gt;&#10;  &lt;imageh&gt;294&lt;/imageh&gt;&#10;  &lt;imagew&gt;5202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65A0DFD7-E852-4D1C-9A0A-4EC260FF9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1" y="2727825"/>
            <a:ext cx="5194993" cy="293604"/>
          </a:xfrm>
          <a:prstGeom prst="rect">
            <a:avLst/>
          </a:prstGeom>
        </p:spPr>
      </p:pic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A3E748A6-DDA8-40E1-AA7C-30F126E5C0BF}"/>
              </a:ext>
            </a:extLst>
          </p:cNvPr>
          <p:cNvSpPr/>
          <p:nvPr/>
        </p:nvSpPr>
        <p:spPr>
          <a:xfrm>
            <a:off x="230713" y="3548819"/>
            <a:ext cx="6028044" cy="3089401"/>
          </a:xfrm>
          <a:prstGeom prst="roundRect">
            <a:avLst>
              <a:gd name="adj" fmla="val 6639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40FEEBB-509C-418E-B4A3-DB7998589E01}"/>
              </a:ext>
            </a:extLst>
          </p:cNvPr>
          <p:cNvSpPr txBox="1"/>
          <p:nvPr/>
        </p:nvSpPr>
        <p:spPr>
          <a:xfrm>
            <a:off x="610271" y="5293216"/>
            <a:ext cx="411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Random Phase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Approximaion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2BCC9C1C-EF1F-4AFE-B029-5F61061D75D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023404" y="5885299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∙∙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2BCC9C1C-EF1F-4AFE-B029-5F61061D7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04" y="5885299"/>
                <a:ext cx="113243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6CFC8A85-6499-49CE-8941-29DE76532E6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984528" y="589576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6CFC8A85-6499-49CE-8941-29DE76532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28" y="5895763"/>
                <a:ext cx="69964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図 80">
            <a:extLst>
              <a:ext uri="{FF2B5EF4-FFF2-40B4-BE49-F238E27FC236}">
                <a16:creationId xmlns:a16="http://schemas.microsoft.com/office/drawing/2014/main" id="{3A741A03-E917-4BCE-9B27-4D336EC4276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5389" y="4696663"/>
            <a:ext cx="1402882" cy="430886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C91F3C65-7DFA-474B-A2D9-34FA6825F67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328" y="5937262"/>
            <a:ext cx="1197629" cy="367844"/>
          </a:xfrm>
          <a:prstGeom prst="rect">
            <a:avLst/>
          </a:prstGeom>
        </p:spPr>
      </p:pic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5941C753-DE3F-43B0-AB45-3C33BB37F6EB}"/>
              </a:ext>
            </a:extLst>
          </p:cNvPr>
          <p:cNvGrpSpPr/>
          <p:nvPr/>
        </p:nvGrpSpPr>
        <p:grpSpPr>
          <a:xfrm rot="5400000">
            <a:off x="2326604" y="5721813"/>
            <a:ext cx="747976" cy="817150"/>
            <a:chOff x="2868256" y="3322071"/>
            <a:chExt cx="747976" cy="817150"/>
          </a:xfrm>
        </p:grpSpPr>
        <p:sp>
          <p:nvSpPr>
            <p:cNvPr id="84" name="円弧 83">
              <a:extLst>
                <a:ext uri="{FF2B5EF4-FFF2-40B4-BE49-F238E27FC236}">
                  <a16:creationId xmlns:a16="http://schemas.microsoft.com/office/drawing/2014/main" id="{F6FFBDC7-1D28-472F-A79B-8448CCB98995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5" name="円弧 84">
              <a:extLst>
                <a:ext uri="{FF2B5EF4-FFF2-40B4-BE49-F238E27FC236}">
                  <a16:creationId xmlns:a16="http://schemas.microsoft.com/office/drawing/2014/main" id="{D4A0842F-9215-474C-B87D-06C9644D25A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6" name="二等辺三角形 85">
              <a:extLst>
                <a:ext uri="{FF2B5EF4-FFF2-40B4-BE49-F238E27FC236}">
                  <a16:creationId xmlns:a16="http://schemas.microsoft.com/office/drawing/2014/main" id="{1E7AD8B5-FD89-47AB-B523-76EB332F52D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7" name="二等辺三角形 86">
              <a:extLst>
                <a:ext uri="{FF2B5EF4-FFF2-40B4-BE49-F238E27FC236}">
                  <a16:creationId xmlns:a16="http://schemas.microsoft.com/office/drawing/2014/main" id="{B44BF5BD-82F7-4D2B-A870-4249AFE4C3BE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F095F2E7-7100-4BF7-BDB6-C3B8A9019D3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671122" y="589576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F095F2E7-7100-4BF7-BDB6-C3B8A9019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122" y="5895763"/>
                <a:ext cx="69964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A90EBC35-8B8C-4B7C-BC8F-C10E1D85602C}"/>
              </a:ext>
            </a:extLst>
          </p:cNvPr>
          <p:cNvGrpSpPr/>
          <p:nvPr/>
        </p:nvGrpSpPr>
        <p:grpSpPr>
          <a:xfrm rot="5400000">
            <a:off x="4366075" y="5716182"/>
            <a:ext cx="747976" cy="817150"/>
            <a:chOff x="2868256" y="3322071"/>
            <a:chExt cx="747976" cy="817150"/>
          </a:xfrm>
        </p:grpSpPr>
        <p:sp>
          <p:nvSpPr>
            <p:cNvPr id="90" name="円弧 89">
              <a:extLst>
                <a:ext uri="{FF2B5EF4-FFF2-40B4-BE49-F238E27FC236}">
                  <a16:creationId xmlns:a16="http://schemas.microsoft.com/office/drawing/2014/main" id="{5138DA26-FE5A-4C48-9B45-95C320FC56E3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1" name="円弧 90">
              <a:extLst>
                <a:ext uri="{FF2B5EF4-FFF2-40B4-BE49-F238E27FC236}">
                  <a16:creationId xmlns:a16="http://schemas.microsoft.com/office/drawing/2014/main" id="{73D9B902-E7A3-4502-948D-69BE05C664FA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2" name="二等辺三角形 91">
              <a:extLst>
                <a:ext uri="{FF2B5EF4-FFF2-40B4-BE49-F238E27FC236}">
                  <a16:creationId xmlns:a16="http://schemas.microsoft.com/office/drawing/2014/main" id="{19B0F2A6-8A1D-408D-A318-6789B5AB83E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3" name="二等辺三角形 92">
              <a:extLst>
                <a:ext uri="{FF2B5EF4-FFF2-40B4-BE49-F238E27FC236}">
                  <a16:creationId xmlns:a16="http://schemas.microsoft.com/office/drawing/2014/main" id="{810E1134-81A5-40FE-86DC-AC1184C90FCC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EBCAFCC6-65E6-4434-9B92-F19534A2D3A9}"/>
              </a:ext>
            </a:extLst>
          </p:cNvPr>
          <p:cNvGrpSpPr/>
          <p:nvPr/>
        </p:nvGrpSpPr>
        <p:grpSpPr>
          <a:xfrm rot="5400000">
            <a:off x="3590116" y="5716182"/>
            <a:ext cx="747976" cy="817150"/>
            <a:chOff x="2868256" y="3322071"/>
            <a:chExt cx="747976" cy="817150"/>
          </a:xfrm>
        </p:grpSpPr>
        <p:sp>
          <p:nvSpPr>
            <p:cNvPr id="95" name="円弧 94">
              <a:extLst>
                <a:ext uri="{FF2B5EF4-FFF2-40B4-BE49-F238E27FC236}">
                  <a16:creationId xmlns:a16="http://schemas.microsoft.com/office/drawing/2014/main" id="{FE3688AE-4280-4D59-A808-1C33E9CB8C45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6" name="円弧 95">
              <a:extLst>
                <a:ext uri="{FF2B5EF4-FFF2-40B4-BE49-F238E27FC236}">
                  <a16:creationId xmlns:a16="http://schemas.microsoft.com/office/drawing/2014/main" id="{AFD9FA47-67AF-45F8-83DD-E649F9EA7B24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7" name="二等辺三角形 96">
              <a:extLst>
                <a:ext uri="{FF2B5EF4-FFF2-40B4-BE49-F238E27FC236}">
                  <a16:creationId xmlns:a16="http://schemas.microsoft.com/office/drawing/2014/main" id="{E3A8F343-49C3-4083-8A02-B571EEA463E9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8" name="二等辺三角形 97">
              <a:extLst>
                <a:ext uri="{FF2B5EF4-FFF2-40B4-BE49-F238E27FC236}">
                  <a16:creationId xmlns:a16="http://schemas.microsoft.com/office/drawing/2014/main" id="{64634487-57C6-4216-95FB-99574353AF5E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pic>
        <p:nvPicPr>
          <p:cNvPr id="9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^R(x) = \langle [\bar\psi\psi(x),\bar\psi\psi(0)]\rangle \theta(t) =&#10;\end{align*}&lt;/body&gt;&#10;  &lt;fcolor&gt;FF000000&lt;/fcolor&gt;&#10;  &lt;bcolor&gt;FFFFFFFF&lt;/bcolor&gt;&#10;  &lt;transparent&gt;True&lt;/transparent&gt;&#10;  &lt;resolution&gt;1800&lt;/resolution&gt;&#10;  &lt;imageh&gt;285&lt;/imageh&gt;&#10;  &lt;imagew&gt;3474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F27F9CE3-09FD-42E5-A460-E3577CE7DD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8" y="4744848"/>
            <a:ext cx="3676650" cy="301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C544022-7584-48EF-82AD-B3AB09235E8C}"/>
                  </a:ext>
                </a:extLst>
              </p:cNvPr>
              <p:cNvSpPr txBox="1"/>
              <p:nvPr/>
            </p:nvSpPr>
            <p:spPr>
              <a:xfrm>
                <a:off x="374918" y="3651906"/>
                <a:ext cx="4503156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Soft Mode of QCD-CP 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1" lang="en-US" altLang="ja-JP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= fluctuation</a:t>
                </a:r>
                <a:r>
                  <a:rPr kumimoji="1" lang="en-US" altLang="ja-JP" sz="2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of</a:t>
                </a:r>
                <a:r>
                  <a:rPr kumimoji="1" lang="en-US" altLang="ja-JP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scalar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</m:e>
                    </m:acc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𝑞</m:t>
                    </m:r>
                  </m:oMath>
                </a14:m>
                <a:r>
                  <a:rPr kumimoji="1" lang="en-US" altLang="ja-JP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) channel</a:t>
                </a:r>
                <a:endParaRPr kumimoji="1" lang="ja-JP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C544022-7584-48EF-82AD-B3AB09235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18" y="3651906"/>
                <a:ext cx="4503156" cy="892552"/>
              </a:xfrm>
              <a:prstGeom prst="rect">
                <a:avLst/>
              </a:prstGeom>
              <a:blipFill>
                <a:blip r:embed="rId12"/>
                <a:stretch>
                  <a:fillRect l="-2846" t="-6849" r="-1220" b="-150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図 37">
            <a:extLst>
              <a:ext uri="{FF2B5EF4-FFF2-40B4-BE49-F238E27FC236}">
                <a16:creationId xmlns:a16="http://schemas.microsoft.com/office/drawing/2014/main" id="{2D17616D-6A11-45CB-9E6D-28E8E295575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2767" r="13741"/>
          <a:stretch/>
        </p:blipFill>
        <p:spPr>
          <a:xfrm>
            <a:off x="7485148" y="5493509"/>
            <a:ext cx="1879048" cy="1425391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08A5C2F-FE99-4206-84C5-B42B175C94E2}"/>
              </a:ext>
            </a:extLst>
          </p:cNvPr>
          <p:cNvSpPr/>
          <p:nvPr/>
        </p:nvSpPr>
        <p:spPr>
          <a:xfrm>
            <a:off x="8013874" y="6177006"/>
            <a:ext cx="153457" cy="7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2A692A65-AC16-4861-B89B-DAF483A17656}"/>
              </a:ext>
            </a:extLst>
          </p:cNvPr>
          <p:cNvSpPr/>
          <p:nvPr/>
        </p:nvSpPr>
        <p:spPr>
          <a:xfrm rot="10800000">
            <a:off x="8029750" y="6161407"/>
            <a:ext cx="117475" cy="11697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A0DC6E4-B804-4208-B94E-47CE4193DD2B}"/>
              </a:ext>
            </a:extLst>
          </p:cNvPr>
          <p:cNvSpPr/>
          <p:nvPr/>
        </p:nvSpPr>
        <p:spPr>
          <a:xfrm rot="10800000">
            <a:off x="8701194" y="6161372"/>
            <a:ext cx="153457" cy="7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2" name="二等辺三角形 41">
            <a:extLst>
              <a:ext uri="{FF2B5EF4-FFF2-40B4-BE49-F238E27FC236}">
                <a16:creationId xmlns:a16="http://schemas.microsoft.com/office/drawing/2014/main" id="{14933143-B2CA-4F55-B9E0-E57BF711BA3C}"/>
              </a:ext>
            </a:extLst>
          </p:cNvPr>
          <p:cNvSpPr/>
          <p:nvPr/>
        </p:nvSpPr>
        <p:spPr>
          <a:xfrm>
            <a:off x="8717070" y="6138629"/>
            <a:ext cx="117475" cy="11697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03CA8AE-42DA-443B-BA30-041F7FB516F1}"/>
              </a:ext>
            </a:extLst>
          </p:cNvPr>
          <p:cNvSpPr txBox="1"/>
          <p:nvPr/>
        </p:nvSpPr>
        <p:spPr>
          <a:xfrm>
            <a:off x="7052647" y="4666467"/>
            <a:ext cx="477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Modification of dilepton production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through</a:t>
            </a:r>
            <a:endParaRPr kumimoji="1" lang="ja-JP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011E588-A15C-4F00-9472-C25443A15E62}"/>
                  </a:ext>
                </a:extLst>
              </p:cNvPr>
              <p:cNvSpPr txBox="1"/>
              <p:nvPr/>
            </p:nvSpPr>
            <p:spPr>
              <a:xfrm>
                <a:off x="9435500" y="5836824"/>
                <a:ext cx="9653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⋯</m:t>
                    </m:r>
                  </m:oMath>
                </a14:m>
                <a:endPara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011E588-A15C-4F00-9472-C25443A15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500" y="5836824"/>
                <a:ext cx="965329" cy="707886"/>
              </a:xfrm>
              <a:prstGeom prst="rect">
                <a:avLst/>
              </a:prstGeom>
              <a:blipFill>
                <a:blip r:embed="rId14"/>
                <a:stretch>
                  <a:fillRect l="-22785" t="-15385" b="-35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2D70E41-354E-4E24-BE1B-5452F3BFF803}"/>
              </a:ext>
            </a:extLst>
          </p:cNvPr>
          <p:cNvSpPr txBox="1"/>
          <p:nvPr/>
        </p:nvSpPr>
        <p:spPr>
          <a:xfrm>
            <a:off x="10350415" y="5968067"/>
            <a:ext cx="117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MT, DoS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6" name="矢印: 下 45">
            <a:extLst>
              <a:ext uri="{FF2B5EF4-FFF2-40B4-BE49-F238E27FC236}">
                <a16:creationId xmlns:a16="http://schemas.microsoft.com/office/drawing/2014/main" id="{8E91A2BD-DE5A-4112-8B3E-886E6FC75ADA}"/>
              </a:ext>
            </a:extLst>
          </p:cNvPr>
          <p:cNvSpPr/>
          <p:nvPr/>
        </p:nvSpPr>
        <p:spPr>
          <a:xfrm rot="16200000">
            <a:off x="6119096" y="4930823"/>
            <a:ext cx="1073212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704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D96688D-9DF1-41C0-9047-E0C0B24B5540}"/>
              </a:ext>
            </a:extLst>
          </p:cNvPr>
          <p:cNvSpPr/>
          <p:nvPr/>
        </p:nvSpPr>
        <p:spPr>
          <a:xfrm>
            <a:off x="872177" y="5783959"/>
            <a:ext cx="7669151" cy="922477"/>
          </a:xfrm>
          <a:prstGeom prst="roundRect">
            <a:avLst>
              <a:gd name="adj" fmla="val 15650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A294218-36F8-4A5A-81FD-FF46168A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Dilepton production rate near QCD-CP 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220163-5050-481A-8E9F-3F2E3E6EBC96}"/>
              </a:ext>
            </a:extLst>
          </p:cNvPr>
          <p:cNvSpPr txBox="1"/>
          <p:nvPr/>
        </p:nvSpPr>
        <p:spPr>
          <a:xfrm>
            <a:off x="612259" y="1026658"/>
            <a:ext cx="383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Invariant mass spectrum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F5613CA-5CEA-4414-B7D0-617ED3E7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1594043"/>
            <a:ext cx="5094515" cy="371801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D106505-958A-40DF-BB7C-B35C8DB63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88" t="3488" r="5246" b="68455"/>
          <a:stretch/>
        </p:blipFill>
        <p:spPr>
          <a:xfrm>
            <a:off x="1940917" y="1566318"/>
            <a:ext cx="3999179" cy="128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2D62C91-EF64-4027-AF87-056328B12683}"/>
                  </a:ext>
                </a:extLst>
              </p:cNvPr>
              <p:cNvSpPr txBox="1"/>
              <p:nvPr/>
            </p:nvSpPr>
            <p:spPr>
              <a:xfrm>
                <a:off x="2797840" y="5225194"/>
                <a:ext cx="3698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for fixed chem. pot.: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2D62C91-EF64-4027-AF87-056328B12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840" y="5225194"/>
                <a:ext cx="3698769" cy="461665"/>
              </a:xfrm>
              <a:prstGeom prst="rect">
                <a:avLst/>
              </a:prstGeom>
              <a:blipFill>
                <a:blip r:embed="rId3"/>
                <a:stretch>
                  <a:fillRect l="-2636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BB66DA0-5DEE-4E16-9FFE-BB2F364C3A9D}"/>
                  </a:ext>
                </a:extLst>
              </p:cNvPr>
              <p:cNvSpPr txBox="1"/>
              <p:nvPr/>
            </p:nvSpPr>
            <p:spPr>
              <a:xfrm>
                <a:off x="1056410" y="5797578"/>
                <a:ext cx="76691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Enhancement at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𝑙𝑙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region near QCD-CP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Distinguishment from diquark soft mode may be difficult.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BB66DA0-5DEE-4E16-9FFE-BB2F364C3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10" y="5797578"/>
                <a:ext cx="7669151" cy="830997"/>
              </a:xfrm>
              <a:prstGeom prst="rect">
                <a:avLst/>
              </a:prstGeom>
              <a:blipFill>
                <a:blip r:embed="rId4"/>
                <a:stretch>
                  <a:fillRect l="-1033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DC11CCC2-92BF-4649-9480-FF433FFD8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197" y="1762758"/>
            <a:ext cx="4783367" cy="3549302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2C3E4AC-E90F-4C89-883F-11F0BD615AEA}"/>
              </a:ext>
            </a:extLst>
          </p:cNvPr>
          <p:cNvSpPr/>
          <p:nvPr/>
        </p:nvSpPr>
        <p:spPr>
          <a:xfrm>
            <a:off x="10981509" y="3788409"/>
            <a:ext cx="148045" cy="557168"/>
          </a:xfrm>
          <a:prstGeom prst="roundRect">
            <a:avLst/>
          </a:prstGeom>
          <a:solidFill>
            <a:srgbClr val="FFC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B347C7-4BBB-4EBD-B32B-642C6CE55BAD}"/>
              </a:ext>
            </a:extLst>
          </p:cNvPr>
          <p:cNvSpPr txBox="1"/>
          <p:nvPr/>
        </p:nvSpPr>
        <p:spPr>
          <a:xfrm>
            <a:off x="8962096" y="966489"/>
            <a:ext cx="311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1"/>
                </a:solidFill>
              </a:rPr>
              <a:t>Nishimura, MK, </a:t>
            </a:r>
            <a:r>
              <a:rPr kumimoji="1" lang="en-US" altLang="ja-JP" sz="2000" dirty="0" err="1">
                <a:solidFill>
                  <a:schemeClr val="accent1"/>
                </a:solidFill>
              </a:rPr>
              <a:t>Kunihiro</a:t>
            </a:r>
            <a:r>
              <a:rPr kumimoji="1" lang="en-US" altLang="ja-JP" sz="2000" dirty="0">
                <a:solidFill>
                  <a:schemeClr val="accent1"/>
                </a:solidFill>
              </a:rPr>
              <a:t> (’23)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B6F07ABA-7CDA-4171-91EE-BCE3AEA6E510}"/>
              </a:ext>
            </a:extLst>
          </p:cNvPr>
          <p:cNvSpPr/>
          <p:nvPr/>
        </p:nvSpPr>
        <p:spPr>
          <a:xfrm flipV="1">
            <a:off x="1326726" y="2678297"/>
            <a:ext cx="980800" cy="1096923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02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09245A8-D690-4FA4-B289-73CBC4B31586}"/>
              </a:ext>
            </a:extLst>
          </p:cNvPr>
          <p:cNvSpPr/>
          <p:nvPr/>
        </p:nvSpPr>
        <p:spPr>
          <a:xfrm>
            <a:off x="1039455" y="3963135"/>
            <a:ext cx="9872385" cy="2376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CDA8A4-51DE-4C84-A91A-9358637D2F3D}"/>
              </a:ext>
            </a:extLst>
          </p:cNvPr>
          <p:cNvSpPr/>
          <p:nvPr/>
        </p:nvSpPr>
        <p:spPr>
          <a:xfrm>
            <a:off x="1039455" y="1364668"/>
            <a:ext cx="9872385" cy="2284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A212621-ECBB-4967-B174-1571C538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BDC2C8-3439-4223-BEB2-3B4925842E6E}"/>
              </a:ext>
            </a:extLst>
          </p:cNvPr>
          <p:cNvSpPr txBox="1"/>
          <p:nvPr/>
        </p:nvSpPr>
        <p:spPr>
          <a:xfrm>
            <a:off x="643647" y="1503694"/>
            <a:ext cx="5524269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kumimoji="1" lang="en-US" altLang="ja-JP" sz="3200" dirty="0"/>
              <a:t>Exploring dense quark matter</a:t>
            </a:r>
            <a:endParaRPr kumimoji="1" lang="ja-JP" altLang="en-US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49E6B0-E955-46EE-8785-C22BD52B84D7}"/>
              </a:ext>
            </a:extLst>
          </p:cNvPr>
          <p:cNvSpPr txBox="1"/>
          <p:nvPr/>
        </p:nvSpPr>
        <p:spPr>
          <a:xfrm>
            <a:off x="1878482" y="2160016"/>
            <a:ext cx="851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kumimoji="1" lang="en-US" altLang="ja-JP" sz="2800" dirty="0"/>
              <a:t>is an interesting subject in heavy-ion collisions that are investigated actively all over the world.</a:t>
            </a:r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en-US" altLang="ja-JP" sz="2800" dirty="0"/>
              <a:t>J-PARC-HI will accelerate this research field.</a:t>
            </a:r>
            <a:endParaRPr lang="en-US" altLang="ja-JP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04C7D9-9672-42B7-A9ED-8BA69B49A6A9}"/>
              </a:ext>
            </a:extLst>
          </p:cNvPr>
          <p:cNvSpPr txBox="1"/>
          <p:nvPr/>
        </p:nvSpPr>
        <p:spPr>
          <a:xfrm>
            <a:off x="643647" y="4096949"/>
            <a:ext cx="8343951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kumimoji="1" lang="en-US" altLang="ja-JP" sz="3200" dirty="0"/>
              <a:t>Dilepton production at ultra-low mass region</a:t>
            </a:r>
            <a:endParaRPr kumimoji="1" lang="ja-JP" altLang="en-US" sz="3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8AF0E3-1E8A-4F45-A700-FA87771EF1B3}"/>
              </a:ext>
            </a:extLst>
          </p:cNvPr>
          <p:cNvSpPr txBox="1"/>
          <p:nvPr/>
        </p:nvSpPr>
        <p:spPr>
          <a:xfrm>
            <a:off x="1878480" y="4800834"/>
            <a:ext cx="8789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kumimoji="1" lang="en-US" altLang="ja-JP" sz="2800" dirty="0"/>
              <a:t>can be used for experimental signals to detect </a:t>
            </a:r>
          </a:p>
          <a:p>
            <a:pPr marL="914400" lvl="1" indent="-457200">
              <a:buFont typeface="Yu Gothic UI" panose="020B0500000000000000" pitchFamily="50" charset="-128"/>
              <a:buChar char="―"/>
            </a:pPr>
            <a:r>
              <a:rPr lang="en-US" altLang="ja-JP" sz="2800" dirty="0"/>
              <a:t>onset of color-superconducting phase transition</a:t>
            </a:r>
          </a:p>
          <a:p>
            <a:pPr marL="914400" lvl="1" indent="-457200">
              <a:buFont typeface="Yu Gothic UI" panose="020B0500000000000000" pitchFamily="50" charset="-128"/>
              <a:buChar char="―"/>
            </a:pPr>
            <a:r>
              <a:rPr kumimoji="1" lang="en-US" altLang="ja-JP" sz="2800" dirty="0"/>
              <a:t>existence of QCD critical point</a:t>
            </a:r>
          </a:p>
        </p:txBody>
      </p:sp>
    </p:spTree>
    <p:extLst>
      <p:ext uri="{BB962C8B-B14F-4D97-AF65-F5344CB8AC3E}">
        <p14:creationId xmlns:p14="http://schemas.microsoft.com/office/powerpoint/2010/main" val="16271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B0260CD-C677-4FC6-B988-5750C826A438}"/>
              </a:ext>
            </a:extLst>
          </p:cNvPr>
          <p:cNvSpPr/>
          <p:nvPr/>
        </p:nvSpPr>
        <p:spPr>
          <a:xfrm>
            <a:off x="1123122" y="1840680"/>
            <a:ext cx="4042070" cy="1498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2D28571-5EF1-4B50-A0B2-0E96AEA47DED}"/>
              </a:ext>
            </a:extLst>
          </p:cNvPr>
          <p:cNvSpPr/>
          <p:nvPr/>
        </p:nvSpPr>
        <p:spPr>
          <a:xfrm>
            <a:off x="643647" y="1517515"/>
            <a:ext cx="2028294" cy="6463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CF442DB-41E2-4E74-8985-11364F0A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J-PARC-HI Staging Plan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06C2841-9060-4648-81E6-719DF7B740A1}"/>
                  </a:ext>
                </a:extLst>
              </p:cNvPr>
              <p:cNvSpPr txBox="1"/>
              <p:nvPr/>
            </p:nvSpPr>
            <p:spPr>
              <a:xfrm>
                <a:off x="1266514" y="2224048"/>
                <a:ext cx="378629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Yu Gothic UI" panose="020B0500000000000000" pitchFamily="50" charset="-128"/>
                  <a:buChar char="―"/>
                </a:pPr>
                <a:r>
                  <a:rPr kumimoji="1" lang="en-US" altLang="ja-JP" sz="2800" dirty="0"/>
                  <a:t>KEK-BS booster</a:t>
                </a:r>
              </a:p>
              <a:p>
                <a:pPr marL="342900" indent="-342900" algn="l">
                  <a:buFont typeface="Yu Gothic UI" panose="020B0500000000000000" pitchFamily="50" charset="-128"/>
                  <a:buChar char="―"/>
                </a:pPr>
                <a:r>
                  <a:rPr lang="en-US" altLang="ja-JP" sz="2800" dirty="0"/>
                  <a:t>E16+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spectrometer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06C2841-9060-4648-81E6-719DF7B74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4" y="2224048"/>
                <a:ext cx="3786293" cy="954107"/>
              </a:xfrm>
              <a:prstGeom prst="rect">
                <a:avLst/>
              </a:prstGeom>
              <a:blipFill>
                <a:blip r:embed="rId2"/>
                <a:stretch>
                  <a:fillRect l="-4026" t="-12179" r="-1932" b="-21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AB8820-1FBA-4F4B-ABDA-472D70AB6D72}"/>
              </a:ext>
            </a:extLst>
          </p:cNvPr>
          <p:cNvSpPr txBox="1"/>
          <p:nvPr/>
        </p:nvSpPr>
        <p:spPr>
          <a:xfrm>
            <a:off x="664660" y="1517515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bg1"/>
                </a:solidFill>
              </a:rPr>
              <a:t>Phase-I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DF2F551-5F6D-470D-AB5C-62E3BCAE1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96"/>
          <a:stretch/>
        </p:blipFill>
        <p:spPr>
          <a:xfrm>
            <a:off x="5444115" y="1084275"/>
            <a:ext cx="6747885" cy="57737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73E72E1-186F-436E-88EE-675D13DA0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30" t="90795"/>
          <a:stretch/>
        </p:blipFill>
        <p:spPr>
          <a:xfrm>
            <a:off x="7984719" y="6344907"/>
            <a:ext cx="4207281" cy="51309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4A91D44-5A79-44EC-947A-EF00407E2E3D}"/>
              </a:ext>
            </a:extLst>
          </p:cNvPr>
          <p:cNvSpPr/>
          <p:nvPr/>
        </p:nvSpPr>
        <p:spPr>
          <a:xfrm>
            <a:off x="7072672" y="3117003"/>
            <a:ext cx="1167319" cy="8073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D272EE-F1CE-408E-8634-F3317C7CD2C3}"/>
              </a:ext>
            </a:extLst>
          </p:cNvPr>
          <p:cNvSpPr/>
          <p:nvPr/>
        </p:nvSpPr>
        <p:spPr>
          <a:xfrm>
            <a:off x="7072672" y="1392521"/>
            <a:ext cx="1167319" cy="100283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98CFC9-0942-4ACB-8944-2E069B4FDB0F}"/>
              </a:ext>
            </a:extLst>
          </p:cNvPr>
          <p:cNvSpPr txBox="1"/>
          <p:nvPr/>
        </p:nvSpPr>
        <p:spPr>
          <a:xfrm>
            <a:off x="8229600" y="3068260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accent2"/>
                </a:solidFill>
                <a:effectLst>
                  <a:glow rad="127000">
                    <a:schemeClr val="bg1">
                      <a:alpha val="74000"/>
                    </a:schemeClr>
                  </a:glow>
                </a:effectLst>
              </a:rPr>
              <a:t>Phase-I</a:t>
            </a:r>
            <a:endParaRPr kumimoji="1" lang="ja-JP" altLang="en-US" sz="3600" b="1" dirty="0">
              <a:solidFill>
                <a:schemeClr val="accent2"/>
              </a:solidFill>
              <a:effectLst>
                <a:glow rad="127000">
                  <a:schemeClr val="bg1">
                    <a:alpha val="74000"/>
                  </a:schemeClr>
                </a:glow>
              </a:effectLst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1217A4-2A23-47FF-A677-B5CB21F64B88}"/>
              </a:ext>
            </a:extLst>
          </p:cNvPr>
          <p:cNvSpPr txBox="1"/>
          <p:nvPr/>
        </p:nvSpPr>
        <p:spPr>
          <a:xfrm>
            <a:off x="8225348" y="1338350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accent1"/>
                </a:solidFill>
                <a:effectLst>
                  <a:glow rad="127000">
                    <a:schemeClr val="bg1">
                      <a:alpha val="74000"/>
                    </a:schemeClr>
                  </a:glow>
                </a:effectLst>
              </a:rPr>
              <a:t>Phase-II</a:t>
            </a:r>
            <a:endParaRPr kumimoji="1" lang="ja-JP" altLang="en-US" sz="3600" b="1" dirty="0">
              <a:solidFill>
                <a:schemeClr val="accent1"/>
              </a:solidFill>
              <a:effectLst>
                <a:glow rad="127000">
                  <a:schemeClr val="bg1">
                    <a:alpha val="74000"/>
                  </a:schemeClr>
                </a:glow>
              </a:effectLst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C1427D3-2913-4D84-83B4-E6DB8B7797BE}"/>
              </a:ext>
            </a:extLst>
          </p:cNvPr>
          <p:cNvSpPr/>
          <p:nvPr/>
        </p:nvSpPr>
        <p:spPr>
          <a:xfrm>
            <a:off x="1123122" y="4276992"/>
            <a:ext cx="4042070" cy="1498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A7C95-7E10-41ED-9C73-2B545A24DA25}"/>
              </a:ext>
            </a:extLst>
          </p:cNvPr>
          <p:cNvSpPr/>
          <p:nvPr/>
        </p:nvSpPr>
        <p:spPr>
          <a:xfrm>
            <a:off x="643647" y="3953827"/>
            <a:ext cx="2028294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47B7D27-9326-47F6-B1E4-499BA8F64B43}"/>
              </a:ext>
            </a:extLst>
          </p:cNvPr>
          <p:cNvSpPr txBox="1"/>
          <p:nvPr/>
        </p:nvSpPr>
        <p:spPr>
          <a:xfrm>
            <a:off x="664660" y="3953827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bg1"/>
                </a:solidFill>
              </a:rPr>
              <a:t>Phase-II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186D109-0B9C-4B3B-964F-5DEA3A1AD39E}"/>
              </a:ext>
            </a:extLst>
          </p:cNvPr>
          <p:cNvSpPr txBox="1"/>
          <p:nvPr/>
        </p:nvSpPr>
        <p:spPr>
          <a:xfrm>
            <a:off x="1261041" y="4701016"/>
            <a:ext cx="36792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800" b="1" dirty="0">
                <a:solidFill>
                  <a:schemeClr val="accent1"/>
                </a:solidFill>
              </a:rPr>
              <a:t>NEW</a:t>
            </a:r>
            <a:r>
              <a:rPr lang="en-US" altLang="ja-JP" sz="2800" dirty="0"/>
              <a:t> HI booster</a:t>
            </a:r>
            <a:endParaRPr kumimoji="1" lang="en-US" altLang="ja-JP" sz="2800" dirty="0"/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800" b="1" dirty="0">
                <a:solidFill>
                  <a:schemeClr val="accent1"/>
                </a:solidFill>
              </a:rPr>
              <a:t>NEW</a:t>
            </a:r>
            <a:r>
              <a:rPr kumimoji="1" lang="en-US" altLang="ja-JP" sz="2800" dirty="0"/>
              <a:t> spectrometer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650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4B35F14F-CAB0-429C-A487-F9D226687389}"/>
              </a:ext>
            </a:extLst>
          </p:cNvPr>
          <p:cNvSpPr/>
          <p:nvPr/>
        </p:nvSpPr>
        <p:spPr>
          <a:xfrm>
            <a:off x="482600" y="3678896"/>
            <a:ext cx="3142911" cy="2188090"/>
          </a:xfrm>
          <a:prstGeom prst="roundRect">
            <a:avLst>
              <a:gd name="adj" fmla="val 12314"/>
            </a:avLst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35" name="四角形: 角を丸くする 134">
            <a:extLst>
              <a:ext uri="{FF2B5EF4-FFF2-40B4-BE49-F238E27FC236}">
                <a16:creationId xmlns:a16="http://schemas.microsoft.com/office/drawing/2014/main" id="{E18E8D74-6E88-4673-BDA4-E5AA44EE67D0}"/>
              </a:ext>
            </a:extLst>
          </p:cNvPr>
          <p:cNvSpPr/>
          <p:nvPr/>
        </p:nvSpPr>
        <p:spPr>
          <a:xfrm>
            <a:off x="3823099" y="3677259"/>
            <a:ext cx="7772001" cy="2188090"/>
          </a:xfrm>
          <a:prstGeom prst="roundRect">
            <a:avLst>
              <a:gd name="adj" fmla="val 12314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99" name="四角形: 角を丸くする 298">
            <a:extLst>
              <a:ext uri="{FF2B5EF4-FFF2-40B4-BE49-F238E27FC236}">
                <a16:creationId xmlns:a16="http://schemas.microsoft.com/office/drawing/2014/main" id="{6D886B4C-23EB-46E2-A170-209EE6B2179C}"/>
              </a:ext>
            </a:extLst>
          </p:cNvPr>
          <p:cNvSpPr/>
          <p:nvPr/>
        </p:nvSpPr>
        <p:spPr>
          <a:xfrm>
            <a:off x="2314270" y="979782"/>
            <a:ext cx="7563459" cy="2188090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77EFBAB-1549-4320-BD89-B9844DC9AD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Gauge-Invariant Construction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77EFBAB-1549-4320-BD89-B9844DC9A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9" t="-4380" b="-10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19BE114-B795-415A-826A-D46D68566320}"/>
              </a:ext>
            </a:extLst>
          </p:cNvPr>
          <p:cNvGrpSpPr>
            <a:grpSpLocks noChangeAspect="1"/>
          </p:cNvGrpSpPr>
          <p:nvPr/>
        </p:nvGrpSpPr>
        <p:grpSpPr>
          <a:xfrm>
            <a:off x="5180699" y="1535107"/>
            <a:ext cx="1260527" cy="1260290"/>
            <a:chOff x="4446913" y="3765435"/>
            <a:chExt cx="2691801" cy="269129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50F7371-AF37-4715-80DC-39D34B477C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08F2E22D-5A1D-48B0-86EE-6F152681CB48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C567B808-7665-4155-9AE0-D58FCA0C48FA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8D7D5CC8-4879-456B-A1B9-8F73037A2FD5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2" name="二等辺三角形 41">
                <a:extLst>
                  <a:ext uri="{FF2B5EF4-FFF2-40B4-BE49-F238E27FC236}">
                    <a16:creationId xmlns:a16="http://schemas.microsoft.com/office/drawing/2014/main" id="{51A91C5F-5323-45CD-A127-D89FF47A4442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5099074-B443-48D5-9FE5-CE543BB0AA8D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7"/>
              <a:ext cx="912641" cy="632637"/>
              <a:chOff x="3777377" y="2221111"/>
              <a:chExt cx="1198884" cy="831059"/>
            </a:xfrm>
          </p:grpSpPr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8F90380E-0ED4-4408-8EBF-607F0485FC8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585A219A-21E3-4ABF-91C9-D860E0FB4E0D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8" name="二等辺三角形 37">
                <a:extLst>
                  <a:ext uri="{FF2B5EF4-FFF2-40B4-BE49-F238E27FC236}">
                    <a16:creationId xmlns:a16="http://schemas.microsoft.com/office/drawing/2014/main" id="{FD7244AB-6632-4D07-87E1-B66829A7CC9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73DAAD3-FA1A-4A1F-8024-62312747A5C5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AA7C7B33-6839-43E5-9515-B5D9868743CB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B127A108-B638-4684-BA21-1B034A5A855F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4" name="二等辺三角形 33">
                <a:extLst>
                  <a:ext uri="{FF2B5EF4-FFF2-40B4-BE49-F238E27FC236}">
                    <a16:creationId xmlns:a16="http://schemas.microsoft.com/office/drawing/2014/main" id="{91625A02-4000-40F5-BB9B-B196A71BACB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5" name="二等辺三角形 34">
                <a:extLst>
                  <a:ext uri="{FF2B5EF4-FFF2-40B4-BE49-F238E27FC236}">
                    <a16:creationId xmlns:a16="http://schemas.microsoft.com/office/drawing/2014/main" id="{BE6B6701-9F74-4053-97B1-F9EEDB2544B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C6BA84B-2E08-4ABC-8995-3FAD293DF3DF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12A5B844-DC0B-41F4-BF21-39ECB988705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9" name="円弧 28">
                <a:extLst>
                  <a:ext uri="{FF2B5EF4-FFF2-40B4-BE49-F238E27FC236}">
                    <a16:creationId xmlns:a16="http://schemas.microsoft.com/office/drawing/2014/main" id="{8DF05BEB-91BB-402A-A87F-FDE522A575E0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0" name="二等辺三角形 29">
                <a:extLst>
                  <a:ext uri="{FF2B5EF4-FFF2-40B4-BE49-F238E27FC236}">
                    <a16:creationId xmlns:a16="http://schemas.microsoft.com/office/drawing/2014/main" id="{BBE99FB4-0C9A-49F6-9F2A-D963AF56736B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1" name="二等辺三角形 30">
                <a:extLst>
                  <a:ext uri="{FF2B5EF4-FFF2-40B4-BE49-F238E27FC236}">
                    <a16:creationId xmlns:a16="http://schemas.microsoft.com/office/drawing/2014/main" id="{8C973937-49C4-4DDB-9D06-1E05C1D29B5C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4F9F809-A889-4644-B51D-FC133AA1450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4289787E-5354-46BE-82FE-7ED34DF3DD2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F3426553-73DB-4D3C-8658-AF2C59607BCC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" name="二等辺三角形 25">
                <a:extLst>
                  <a:ext uri="{FF2B5EF4-FFF2-40B4-BE49-F238E27FC236}">
                    <a16:creationId xmlns:a16="http://schemas.microsoft.com/office/drawing/2014/main" id="{4C29390B-23A4-4C1F-BDF6-3825D5373E40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7" name="二等辺三角形 26">
                <a:extLst>
                  <a:ext uri="{FF2B5EF4-FFF2-40B4-BE49-F238E27FC236}">
                    <a16:creationId xmlns:a16="http://schemas.microsoft.com/office/drawing/2014/main" id="{40E53FBC-92CF-486D-A4BD-9BE4C6C2B107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6D76718D-F03F-46A9-B125-9DF34BF2F1A3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20" name="円弧 19">
                <a:extLst>
                  <a:ext uri="{FF2B5EF4-FFF2-40B4-BE49-F238E27FC236}">
                    <a16:creationId xmlns:a16="http://schemas.microsoft.com/office/drawing/2014/main" id="{B1AE7BCC-CE23-42AB-93BB-2AD12D2E66C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1" name="円弧 20">
                <a:extLst>
                  <a:ext uri="{FF2B5EF4-FFF2-40B4-BE49-F238E27FC236}">
                    <a16:creationId xmlns:a16="http://schemas.microsoft.com/office/drawing/2014/main" id="{7B38417C-6F99-4C1A-BE7C-CA4DD762E325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2" name="二等辺三角形 21">
                <a:extLst>
                  <a:ext uri="{FF2B5EF4-FFF2-40B4-BE49-F238E27FC236}">
                    <a16:creationId xmlns:a16="http://schemas.microsoft.com/office/drawing/2014/main" id="{47D9B61F-D720-4FF3-B6F3-8431A0D8CFFD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3" name="二等辺三角形 22">
                <a:extLst>
                  <a:ext uri="{FF2B5EF4-FFF2-40B4-BE49-F238E27FC236}">
                    <a16:creationId xmlns:a16="http://schemas.microsoft.com/office/drawing/2014/main" id="{54995CA6-E5FA-4B26-BD2C-3CEA01E6FE36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FF22132-6BE9-4C39-9738-993DE9E6DC28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16" name="円弧 15">
                <a:extLst>
                  <a:ext uri="{FF2B5EF4-FFF2-40B4-BE49-F238E27FC236}">
                    <a16:creationId xmlns:a16="http://schemas.microsoft.com/office/drawing/2014/main" id="{851F110C-6310-4618-BF52-4BB965AC8AD5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7" name="円弧 16">
                <a:extLst>
                  <a:ext uri="{FF2B5EF4-FFF2-40B4-BE49-F238E27FC236}">
                    <a16:creationId xmlns:a16="http://schemas.microsoft.com/office/drawing/2014/main" id="{713A632E-9CDA-44F8-8A5C-D24CF862D8F7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8" name="二等辺三角形 17">
                <a:extLst>
                  <a:ext uri="{FF2B5EF4-FFF2-40B4-BE49-F238E27FC236}">
                    <a16:creationId xmlns:a16="http://schemas.microsoft.com/office/drawing/2014/main" id="{09270433-E0FA-454E-81B9-4251244E6E6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9" name="二等辺三角形 18">
                <a:extLst>
                  <a:ext uri="{FF2B5EF4-FFF2-40B4-BE49-F238E27FC236}">
                    <a16:creationId xmlns:a16="http://schemas.microsoft.com/office/drawing/2014/main" id="{E8E8BBC2-22FC-49C3-99D5-FB1D1AFEBEDB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20903C59-6865-4918-886C-85E2C702D338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8"/>
              <a:ext cx="912641" cy="632637"/>
              <a:chOff x="3777377" y="2221111"/>
              <a:chExt cx="1198884" cy="831059"/>
            </a:xfrm>
          </p:grpSpPr>
          <p:sp>
            <p:nvSpPr>
              <p:cNvPr id="13" name="円弧 12">
                <a:extLst>
                  <a:ext uri="{FF2B5EF4-FFF2-40B4-BE49-F238E27FC236}">
                    <a16:creationId xmlns:a16="http://schemas.microsoft.com/office/drawing/2014/main" id="{C9DF0D88-B2EF-4D06-B70D-824CCE8F1711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4" name="円弧 13">
                <a:extLst>
                  <a:ext uri="{FF2B5EF4-FFF2-40B4-BE49-F238E27FC236}">
                    <a16:creationId xmlns:a16="http://schemas.microsoft.com/office/drawing/2014/main" id="{63AFC75C-D2AE-486B-B998-EAAFAC361CF1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5" name="二等辺三角形 14">
                <a:extLst>
                  <a:ext uri="{FF2B5EF4-FFF2-40B4-BE49-F238E27FC236}">
                    <a16:creationId xmlns:a16="http://schemas.microsoft.com/office/drawing/2014/main" id="{98581D59-3FC9-4795-977A-77D79BB231A3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92311FDB-BE1C-4716-BBB0-AF609BF152CC}"/>
              </a:ext>
            </a:extLst>
          </p:cNvPr>
          <p:cNvGrpSpPr>
            <a:grpSpLocks noChangeAspect="1"/>
          </p:cNvGrpSpPr>
          <p:nvPr/>
        </p:nvGrpSpPr>
        <p:grpSpPr>
          <a:xfrm>
            <a:off x="6369816" y="2079510"/>
            <a:ext cx="557298" cy="196555"/>
            <a:chOff x="297042" y="2927997"/>
            <a:chExt cx="2808879" cy="990671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3CC285E2-86C7-46A0-B655-DC7ABE72E284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51" name="円弧 50">
                <a:extLst>
                  <a:ext uri="{FF2B5EF4-FFF2-40B4-BE49-F238E27FC236}">
                    <a16:creationId xmlns:a16="http://schemas.microsoft.com/office/drawing/2014/main" id="{2C68D976-9BAD-4680-9CE0-293960197B8D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52" name="円弧 51">
                <a:extLst>
                  <a:ext uri="{FF2B5EF4-FFF2-40B4-BE49-F238E27FC236}">
                    <a16:creationId xmlns:a16="http://schemas.microsoft.com/office/drawing/2014/main" id="{3550A98C-5A86-4B71-BBB7-77C6BC63FA06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26106AF6-DC30-443A-9A9E-C4117C7DFE47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49" name="円弧 48">
                <a:extLst>
                  <a:ext uri="{FF2B5EF4-FFF2-40B4-BE49-F238E27FC236}">
                    <a16:creationId xmlns:a16="http://schemas.microsoft.com/office/drawing/2014/main" id="{8CD1922B-BDF2-4F6E-8B6B-38088BD8BFC5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50" name="円弧 49">
                <a:extLst>
                  <a:ext uri="{FF2B5EF4-FFF2-40B4-BE49-F238E27FC236}">
                    <a16:creationId xmlns:a16="http://schemas.microsoft.com/office/drawing/2014/main" id="{7C6B88CF-B0AD-4D14-BB35-6CD27CCB3B5B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80203467-BC32-4942-A663-FB69660DE365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47" name="円弧 46">
                <a:extLst>
                  <a:ext uri="{FF2B5EF4-FFF2-40B4-BE49-F238E27FC236}">
                    <a16:creationId xmlns:a16="http://schemas.microsoft.com/office/drawing/2014/main" id="{14FE6779-449A-4B49-8B57-DBB2AF266622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8" name="円弧 47">
                <a:extLst>
                  <a:ext uri="{FF2B5EF4-FFF2-40B4-BE49-F238E27FC236}">
                    <a16:creationId xmlns:a16="http://schemas.microsoft.com/office/drawing/2014/main" id="{17A5D19F-BE38-45AE-A74A-01CC9AB56871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8169682-3AB8-4D9B-9AC4-73FAC774C14F}"/>
              </a:ext>
            </a:extLst>
          </p:cNvPr>
          <p:cNvGrpSpPr>
            <a:grpSpLocks noChangeAspect="1"/>
          </p:cNvGrpSpPr>
          <p:nvPr/>
        </p:nvGrpSpPr>
        <p:grpSpPr>
          <a:xfrm>
            <a:off x="4695474" y="2079510"/>
            <a:ext cx="557298" cy="196555"/>
            <a:chOff x="297042" y="2927997"/>
            <a:chExt cx="2808879" cy="990671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DBE4BA40-11CC-46D3-91B1-51F24E56E931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61" name="円弧 60">
                <a:extLst>
                  <a:ext uri="{FF2B5EF4-FFF2-40B4-BE49-F238E27FC236}">
                    <a16:creationId xmlns:a16="http://schemas.microsoft.com/office/drawing/2014/main" id="{5055604E-20D8-4783-A7AA-FA5B9DA99819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62" name="円弧 61">
                <a:extLst>
                  <a:ext uri="{FF2B5EF4-FFF2-40B4-BE49-F238E27FC236}">
                    <a16:creationId xmlns:a16="http://schemas.microsoft.com/office/drawing/2014/main" id="{64E0DAFA-5EC7-44E4-BFDD-702BA235C6D3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8E8C20F5-6CE6-4CCD-8061-FDACF5FD7A37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59" name="円弧 58">
                <a:extLst>
                  <a:ext uri="{FF2B5EF4-FFF2-40B4-BE49-F238E27FC236}">
                    <a16:creationId xmlns:a16="http://schemas.microsoft.com/office/drawing/2014/main" id="{56F0F87B-3CBC-44A3-A368-487EC4F6CC68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60" name="円弧 59">
                <a:extLst>
                  <a:ext uri="{FF2B5EF4-FFF2-40B4-BE49-F238E27FC236}">
                    <a16:creationId xmlns:a16="http://schemas.microsoft.com/office/drawing/2014/main" id="{A374232B-5048-4424-8B4A-535226A00532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BD70C46D-8231-420F-AF34-40DB49EE25A9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57" name="円弧 56">
                <a:extLst>
                  <a:ext uri="{FF2B5EF4-FFF2-40B4-BE49-F238E27FC236}">
                    <a16:creationId xmlns:a16="http://schemas.microsoft.com/office/drawing/2014/main" id="{FFD1CD24-FF3D-4A39-A0FC-F839481D1981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58" name="円弧 57">
                <a:extLst>
                  <a:ext uri="{FF2B5EF4-FFF2-40B4-BE49-F238E27FC236}">
                    <a16:creationId xmlns:a16="http://schemas.microsoft.com/office/drawing/2014/main" id="{128E9598-2EA3-411C-827D-0523A9F2D1FA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B6708C3-2511-405F-92CC-90904E24F782}"/>
              </a:ext>
            </a:extLst>
          </p:cNvPr>
          <p:cNvSpPr txBox="1"/>
          <p:nvPr/>
        </p:nvSpPr>
        <p:spPr>
          <a:xfrm>
            <a:off x="2458336" y="1039539"/>
            <a:ext cx="727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Insert two photon vertices in thermodynamic potential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11A1EDAB-4A62-4457-821F-7C1C0613AB81}"/>
              </a:ext>
            </a:extLst>
          </p:cNvPr>
          <p:cNvGrpSpPr>
            <a:grpSpLocks noChangeAspect="1"/>
          </p:cNvGrpSpPr>
          <p:nvPr/>
        </p:nvGrpSpPr>
        <p:grpSpPr>
          <a:xfrm>
            <a:off x="8188292" y="2122120"/>
            <a:ext cx="589351" cy="207860"/>
            <a:chOff x="297042" y="2927997"/>
            <a:chExt cx="2808879" cy="990671"/>
          </a:xfrm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9403277D-3EDF-4BBF-A2F4-1A34E9463CAC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155" name="円弧 154">
                <a:extLst>
                  <a:ext uri="{FF2B5EF4-FFF2-40B4-BE49-F238E27FC236}">
                    <a16:creationId xmlns:a16="http://schemas.microsoft.com/office/drawing/2014/main" id="{F01C248C-8BD9-4A91-9AF9-3EE51A48F322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56" name="円弧 155">
                <a:extLst>
                  <a:ext uri="{FF2B5EF4-FFF2-40B4-BE49-F238E27FC236}">
                    <a16:creationId xmlns:a16="http://schemas.microsoft.com/office/drawing/2014/main" id="{3E193205-367E-4FBB-90B6-AA9640F9D156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B51A3C70-4E9F-4F51-B5E2-BCB6120C0F7D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153" name="円弧 152">
                <a:extLst>
                  <a:ext uri="{FF2B5EF4-FFF2-40B4-BE49-F238E27FC236}">
                    <a16:creationId xmlns:a16="http://schemas.microsoft.com/office/drawing/2014/main" id="{88C14ED5-7A23-4137-ACD8-F53100582FB4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54" name="円弧 153">
                <a:extLst>
                  <a:ext uri="{FF2B5EF4-FFF2-40B4-BE49-F238E27FC236}">
                    <a16:creationId xmlns:a16="http://schemas.microsoft.com/office/drawing/2014/main" id="{6EF21434-0771-47CA-B12E-583799BB38EE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50" name="グループ化 149">
              <a:extLst>
                <a:ext uri="{FF2B5EF4-FFF2-40B4-BE49-F238E27FC236}">
                  <a16:creationId xmlns:a16="http://schemas.microsoft.com/office/drawing/2014/main" id="{99299169-38EA-40CF-88A1-BFF63C4AA2FA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151" name="円弧 150">
                <a:extLst>
                  <a:ext uri="{FF2B5EF4-FFF2-40B4-BE49-F238E27FC236}">
                    <a16:creationId xmlns:a16="http://schemas.microsoft.com/office/drawing/2014/main" id="{CEEC7212-A86D-4B7C-850F-E777CA67A137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52" name="円弧 151">
                <a:extLst>
                  <a:ext uri="{FF2B5EF4-FFF2-40B4-BE49-F238E27FC236}">
                    <a16:creationId xmlns:a16="http://schemas.microsoft.com/office/drawing/2014/main" id="{5D3458CA-51BC-4E14-99F4-18E07CCC3FBD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B3C11E65-BE97-4590-8562-654F858BB55D}"/>
              </a:ext>
            </a:extLst>
          </p:cNvPr>
          <p:cNvGrpSpPr>
            <a:grpSpLocks noChangeAspect="1"/>
          </p:cNvGrpSpPr>
          <p:nvPr/>
        </p:nvGrpSpPr>
        <p:grpSpPr>
          <a:xfrm>
            <a:off x="7459794" y="2109712"/>
            <a:ext cx="589351" cy="207860"/>
            <a:chOff x="297042" y="2927997"/>
            <a:chExt cx="2808879" cy="990671"/>
          </a:xfrm>
        </p:grpSpPr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E99DEBA6-6B70-470F-A1CC-DD4A2AEAB790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165" name="円弧 164">
                <a:extLst>
                  <a:ext uri="{FF2B5EF4-FFF2-40B4-BE49-F238E27FC236}">
                    <a16:creationId xmlns:a16="http://schemas.microsoft.com/office/drawing/2014/main" id="{B750B320-F46E-4A85-831F-BDCAE0B855E5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66" name="円弧 165">
                <a:extLst>
                  <a:ext uri="{FF2B5EF4-FFF2-40B4-BE49-F238E27FC236}">
                    <a16:creationId xmlns:a16="http://schemas.microsoft.com/office/drawing/2014/main" id="{D7477E30-5CEE-4FC9-A067-707363957C7E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F521CF96-3E15-4E28-B680-3FDB090DBA54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163" name="円弧 162">
                <a:extLst>
                  <a:ext uri="{FF2B5EF4-FFF2-40B4-BE49-F238E27FC236}">
                    <a16:creationId xmlns:a16="http://schemas.microsoft.com/office/drawing/2014/main" id="{E6714022-5A4A-4664-AE38-DEA0F8B4DE93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64" name="円弧 163">
                <a:extLst>
                  <a:ext uri="{FF2B5EF4-FFF2-40B4-BE49-F238E27FC236}">
                    <a16:creationId xmlns:a16="http://schemas.microsoft.com/office/drawing/2014/main" id="{00B170A1-5F40-4520-BF70-BEAB4883B41C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6918DC16-497F-4C6D-B0FB-E88D47CDDA68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161" name="円弧 160">
                <a:extLst>
                  <a:ext uri="{FF2B5EF4-FFF2-40B4-BE49-F238E27FC236}">
                    <a16:creationId xmlns:a16="http://schemas.microsoft.com/office/drawing/2014/main" id="{1EAC86EE-6FCE-4981-BAD4-564064C37066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62" name="円弧 161">
                <a:extLst>
                  <a:ext uri="{FF2B5EF4-FFF2-40B4-BE49-F238E27FC236}">
                    <a16:creationId xmlns:a16="http://schemas.microsoft.com/office/drawing/2014/main" id="{A6902EF5-8CF3-49AC-BA1A-A97C0A7BFD6F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2BC067B1-A5D8-4E25-BC64-A3565882804B}"/>
              </a:ext>
            </a:extLst>
          </p:cNvPr>
          <p:cNvGrpSpPr>
            <a:grpSpLocks noChangeAspect="1"/>
          </p:cNvGrpSpPr>
          <p:nvPr/>
        </p:nvGrpSpPr>
        <p:grpSpPr>
          <a:xfrm>
            <a:off x="7966091" y="1583979"/>
            <a:ext cx="1260527" cy="1260290"/>
            <a:chOff x="4446914" y="3765435"/>
            <a:chExt cx="2691801" cy="2691294"/>
          </a:xfrm>
        </p:grpSpPr>
        <p:grpSp>
          <p:nvGrpSpPr>
            <p:cNvPr id="250" name="グループ化 249">
              <a:extLst>
                <a:ext uri="{FF2B5EF4-FFF2-40B4-BE49-F238E27FC236}">
                  <a16:creationId xmlns:a16="http://schemas.microsoft.com/office/drawing/2014/main" id="{3C25D1ED-F0B1-4D67-AB4D-B785499A7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286" name="円弧 285">
                <a:extLst>
                  <a:ext uri="{FF2B5EF4-FFF2-40B4-BE49-F238E27FC236}">
                    <a16:creationId xmlns:a16="http://schemas.microsoft.com/office/drawing/2014/main" id="{DB9C394D-5186-47A9-A949-98BFAA9BA719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7" name="円弧 286">
                <a:extLst>
                  <a:ext uri="{FF2B5EF4-FFF2-40B4-BE49-F238E27FC236}">
                    <a16:creationId xmlns:a16="http://schemas.microsoft.com/office/drawing/2014/main" id="{3F7E694A-BE20-47FE-B448-CC591C00EEE0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8" name="二等辺三角形 287">
                <a:extLst>
                  <a:ext uri="{FF2B5EF4-FFF2-40B4-BE49-F238E27FC236}">
                    <a16:creationId xmlns:a16="http://schemas.microsoft.com/office/drawing/2014/main" id="{3F40761E-3940-4B4E-896B-8CD77EFF2950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9" name="二等辺三角形 288">
                <a:extLst>
                  <a:ext uri="{FF2B5EF4-FFF2-40B4-BE49-F238E27FC236}">
                    <a16:creationId xmlns:a16="http://schemas.microsoft.com/office/drawing/2014/main" id="{09D3B3E0-7835-4C21-9DE0-BDEBE554D1C9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251" name="グループ化 250">
              <a:extLst>
                <a:ext uri="{FF2B5EF4-FFF2-40B4-BE49-F238E27FC236}">
                  <a16:creationId xmlns:a16="http://schemas.microsoft.com/office/drawing/2014/main" id="{AA5BABD8-D9F4-4F86-946E-0D3D099F74E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9"/>
              <a:ext cx="912646" cy="632635"/>
              <a:chOff x="3777377" y="2221111"/>
              <a:chExt cx="1198891" cy="831057"/>
            </a:xfrm>
          </p:grpSpPr>
          <p:sp>
            <p:nvSpPr>
              <p:cNvPr id="282" name="円弧 281">
                <a:extLst>
                  <a:ext uri="{FF2B5EF4-FFF2-40B4-BE49-F238E27FC236}">
                    <a16:creationId xmlns:a16="http://schemas.microsoft.com/office/drawing/2014/main" id="{982B003E-CE9D-498C-AD33-C18E03C852A8}"/>
                  </a:ext>
                </a:extLst>
              </p:cNvPr>
              <p:cNvSpPr/>
              <p:nvPr/>
            </p:nvSpPr>
            <p:spPr>
              <a:xfrm>
                <a:off x="3777384" y="2452254"/>
                <a:ext cx="1198884" cy="599914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3" name="円弧 282">
                <a:extLst>
                  <a:ext uri="{FF2B5EF4-FFF2-40B4-BE49-F238E27FC236}">
                    <a16:creationId xmlns:a16="http://schemas.microsoft.com/office/drawing/2014/main" id="{24F63C1E-7189-44BA-9BC9-5598190BD269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4" name="二等辺三角形 283">
                <a:extLst>
                  <a:ext uri="{FF2B5EF4-FFF2-40B4-BE49-F238E27FC236}">
                    <a16:creationId xmlns:a16="http://schemas.microsoft.com/office/drawing/2014/main" id="{A47FCFFA-4608-43AD-B65B-4DA9DE0E1F74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5" name="二等辺三角形 284">
                <a:extLst>
                  <a:ext uri="{FF2B5EF4-FFF2-40B4-BE49-F238E27FC236}">
                    <a16:creationId xmlns:a16="http://schemas.microsoft.com/office/drawing/2014/main" id="{CBBBC6D9-F11E-468E-826D-D470912ADA0F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252" name="グループ化 251">
              <a:extLst>
                <a:ext uri="{FF2B5EF4-FFF2-40B4-BE49-F238E27FC236}">
                  <a16:creationId xmlns:a16="http://schemas.microsoft.com/office/drawing/2014/main" id="{73C3656E-7683-4C19-9A4E-7FA0B7573A8B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278" name="円弧 277">
                <a:extLst>
                  <a:ext uri="{FF2B5EF4-FFF2-40B4-BE49-F238E27FC236}">
                    <a16:creationId xmlns:a16="http://schemas.microsoft.com/office/drawing/2014/main" id="{6271091B-A645-484E-9052-63A670C0F4B5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79" name="円弧 278">
                <a:extLst>
                  <a:ext uri="{FF2B5EF4-FFF2-40B4-BE49-F238E27FC236}">
                    <a16:creationId xmlns:a16="http://schemas.microsoft.com/office/drawing/2014/main" id="{E33EAE0A-F01D-462E-A5D9-4F66FD8C1691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0" name="二等辺三角形 279">
                <a:extLst>
                  <a:ext uri="{FF2B5EF4-FFF2-40B4-BE49-F238E27FC236}">
                    <a16:creationId xmlns:a16="http://schemas.microsoft.com/office/drawing/2014/main" id="{991FE018-99A3-47B6-A177-732011B0711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1" name="二等辺三角形 280">
                <a:extLst>
                  <a:ext uri="{FF2B5EF4-FFF2-40B4-BE49-F238E27FC236}">
                    <a16:creationId xmlns:a16="http://schemas.microsoft.com/office/drawing/2014/main" id="{7B19990B-9947-4304-AB31-C1C62CF4A90B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253" name="グループ化 252">
              <a:extLst>
                <a:ext uri="{FF2B5EF4-FFF2-40B4-BE49-F238E27FC236}">
                  <a16:creationId xmlns:a16="http://schemas.microsoft.com/office/drawing/2014/main" id="{DD7BEBB3-339C-4BD9-996B-22F2ABEAE3E7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274" name="円弧 273">
                <a:extLst>
                  <a:ext uri="{FF2B5EF4-FFF2-40B4-BE49-F238E27FC236}">
                    <a16:creationId xmlns:a16="http://schemas.microsoft.com/office/drawing/2014/main" id="{59FE65E2-DB35-47C7-85B8-00D25AF83647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75" name="円弧 274">
                <a:extLst>
                  <a:ext uri="{FF2B5EF4-FFF2-40B4-BE49-F238E27FC236}">
                    <a16:creationId xmlns:a16="http://schemas.microsoft.com/office/drawing/2014/main" id="{C52EEC4F-C4AD-4249-B6E2-88C71D77701E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76" name="二等辺三角形 275">
                <a:extLst>
                  <a:ext uri="{FF2B5EF4-FFF2-40B4-BE49-F238E27FC236}">
                    <a16:creationId xmlns:a16="http://schemas.microsoft.com/office/drawing/2014/main" id="{B13D123E-1021-4A4C-B703-5632959FD9D5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77" name="二等辺三角形 276">
                <a:extLst>
                  <a:ext uri="{FF2B5EF4-FFF2-40B4-BE49-F238E27FC236}">
                    <a16:creationId xmlns:a16="http://schemas.microsoft.com/office/drawing/2014/main" id="{B75A2B8A-C2DC-4082-9701-EDE5AE6E4D8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254" name="グループ化 253">
              <a:extLst>
                <a:ext uri="{FF2B5EF4-FFF2-40B4-BE49-F238E27FC236}">
                  <a16:creationId xmlns:a16="http://schemas.microsoft.com/office/drawing/2014/main" id="{77FFB379-451E-4B12-A802-86B5DD13E82C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270" name="円弧 269">
                <a:extLst>
                  <a:ext uri="{FF2B5EF4-FFF2-40B4-BE49-F238E27FC236}">
                    <a16:creationId xmlns:a16="http://schemas.microsoft.com/office/drawing/2014/main" id="{5C593E54-9C8E-44D1-9AC1-812E12A9866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71" name="円弧 270">
                <a:extLst>
                  <a:ext uri="{FF2B5EF4-FFF2-40B4-BE49-F238E27FC236}">
                    <a16:creationId xmlns:a16="http://schemas.microsoft.com/office/drawing/2014/main" id="{478BE833-877E-44D9-ACB3-78A0693626A4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72" name="二等辺三角形 271">
                <a:extLst>
                  <a:ext uri="{FF2B5EF4-FFF2-40B4-BE49-F238E27FC236}">
                    <a16:creationId xmlns:a16="http://schemas.microsoft.com/office/drawing/2014/main" id="{CE792C31-E3AA-4A4F-A0D0-68AE36E1B8A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73" name="二等辺三角形 272">
                <a:extLst>
                  <a:ext uri="{FF2B5EF4-FFF2-40B4-BE49-F238E27FC236}">
                    <a16:creationId xmlns:a16="http://schemas.microsoft.com/office/drawing/2014/main" id="{AA30F161-F279-4792-B611-E15E27ED57ED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255" name="グループ化 254">
              <a:extLst>
                <a:ext uri="{FF2B5EF4-FFF2-40B4-BE49-F238E27FC236}">
                  <a16:creationId xmlns:a16="http://schemas.microsoft.com/office/drawing/2014/main" id="{EDA06B93-29E9-4D41-AB50-6245F40605AD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266" name="円弧 265">
                <a:extLst>
                  <a:ext uri="{FF2B5EF4-FFF2-40B4-BE49-F238E27FC236}">
                    <a16:creationId xmlns:a16="http://schemas.microsoft.com/office/drawing/2014/main" id="{0936118B-21DC-4B97-85AC-B9F7A4BBAE66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7" name="円弧 266">
                <a:extLst>
                  <a:ext uri="{FF2B5EF4-FFF2-40B4-BE49-F238E27FC236}">
                    <a16:creationId xmlns:a16="http://schemas.microsoft.com/office/drawing/2014/main" id="{B8F47CD1-E7C6-49AB-B97C-2D5BD8DD594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8" name="二等辺三角形 267">
                <a:extLst>
                  <a:ext uri="{FF2B5EF4-FFF2-40B4-BE49-F238E27FC236}">
                    <a16:creationId xmlns:a16="http://schemas.microsoft.com/office/drawing/2014/main" id="{81D492A5-853B-4F2E-B4D4-D9389063AAE2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9" name="二等辺三角形 268">
                <a:extLst>
                  <a:ext uri="{FF2B5EF4-FFF2-40B4-BE49-F238E27FC236}">
                    <a16:creationId xmlns:a16="http://schemas.microsoft.com/office/drawing/2014/main" id="{5468294E-2F42-4533-B476-3B1EA477E220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256" name="グループ化 255">
              <a:extLst>
                <a:ext uri="{FF2B5EF4-FFF2-40B4-BE49-F238E27FC236}">
                  <a16:creationId xmlns:a16="http://schemas.microsoft.com/office/drawing/2014/main" id="{B29823AB-D0C1-48B1-BE81-E780B870BA8B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262" name="円弧 261">
                <a:extLst>
                  <a:ext uri="{FF2B5EF4-FFF2-40B4-BE49-F238E27FC236}">
                    <a16:creationId xmlns:a16="http://schemas.microsoft.com/office/drawing/2014/main" id="{E4E65961-1916-4F3C-8F32-25EAF64BE2DB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3" name="円弧 262">
                <a:extLst>
                  <a:ext uri="{FF2B5EF4-FFF2-40B4-BE49-F238E27FC236}">
                    <a16:creationId xmlns:a16="http://schemas.microsoft.com/office/drawing/2014/main" id="{DC391EF7-1CE8-4A25-95CB-A41381389210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4" name="二等辺三角形 263">
                <a:extLst>
                  <a:ext uri="{FF2B5EF4-FFF2-40B4-BE49-F238E27FC236}">
                    <a16:creationId xmlns:a16="http://schemas.microsoft.com/office/drawing/2014/main" id="{24CC297A-5E29-49DC-A9D6-A16FF592083A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5" name="二等辺三角形 264">
                <a:extLst>
                  <a:ext uri="{FF2B5EF4-FFF2-40B4-BE49-F238E27FC236}">
                    <a16:creationId xmlns:a16="http://schemas.microsoft.com/office/drawing/2014/main" id="{260A0B0B-CF8F-4EC3-8C1F-15567F18E14E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E6EDE3F2-DBB3-47F0-94A2-EFEE7EBD004D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8"/>
              <a:ext cx="912644" cy="632638"/>
              <a:chOff x="3777374" y="2221111"/>
              <a:chExt cx="1198888" cy="831060"/>
            </a:xfrm>
          </p:grpSpPr>
          <p:sp>
            <p:nvSpPr>
              <p:cNvPr id="258" name="円弧 257">
                <a:extLst>
                  <a:ext uri="{FF2B5EF4-FFF2-40B4-BE49-F238E27FC236}">
                    <a16:creationId xmlns:a16="http://schemas.microsoft.com/office/drawing/2014/main" id="{60DBF507-883A-4077-8553-D54D37E164C4}"/>
                  </a:ext>
                </a:extLst>
              </p:cNvPr>
              <p:cNvSpPr/>
              <p:nvPr/>
            </p:nvSpPr>
            <p:spPr>
              <a:xfrm>
                <a:off x="3777378" y="2452257"/>
                <a:ext cx="1198884" cy="599914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59" name="円弧 258">
                <a:extLst>
                  <a:ext uri="{FF2B5EF4-FFF2-40B4-BE49-F238E27FC236}">
                    <a16:creationId xmlns:a16="http://schemas.microsoft.com/office/drawing/2014/main" id="{41A3FDD3-F551-48FF-8A41-04F375FCE2C4}"/>
                  </a:ext>
                </a:extLst>
              </p:cNvPr>
              <p:cNvSpPr/>
              <p:nvPr/>
            </p:nvSpPr>
            <p:spPr>
              <a:xfrm rot="10800000">
                <a:off x="3777374" y="2221111"/>
                <a:ext cx="1198884" cy="599914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0" name="二等辺三角形 259">
                <a:extLst>
                  <a:ext uri="{FF2B5EF4-FFF2-40B4-BE49-F238E27FC236}">
                    <a16:creationId xmlns:a16="http://schemas.microsoft.com/office/drawing/2014/main" id="{42B47450-AD93-4601-899A-14687CFD6262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1" name="二等辺三角形 260">
                <a:extLst>
                  <a:ext uri="{FF2B5EF4-FFF2-40B4-BE49-F238E27FC236}">
                    <a16:creationId xmlns:a16="http://schemas.microsoft.com/office/drawing/2014/main" id="{0138807E-1B81-413A-BFE2-BD642A956E95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pic>
        <p:nvPicPr>
          <p:cNvPr id="290" name="図 289">
            <a:extLst>
              <a:ext uri="{FF2B5EF4-FFF2-40B4-BE49-F238E27FC236}">
                <a16:creationId xmlns:a16="http://schemas.microsoft.com/office/drawing/2014/main" id="{EF1DC4EE-8CA1-4C1D-8B68-EC39DE4C6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93" y="4273584"/>
            <a:ext cx="2556836" cy="1425391"/>
          </a:xfrm>
          <a:prstGeom prst="rect">
            <a:avLst/>
          </a:prstGeom>
        </p:spPr>
      </p:pic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34E360AB-FAF3-43AB-AA68-321317451FC7}"/>
              </a:ext>
            </a:extLst>
          </p:cNvPr>
          <p:cNvSpPr txBox="1"/>
          <p:nvPr/>
        </p:nvSpPr>
        <p:spPr>
          <a:xfrm>
            <a:off x="671112" y="3745271"/>
            <a:ext cx="295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Aslamasov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-Larkin (AL)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B84EB608-862E-4D47-B0F9-3ECB04EF3C43}"/>
              </a:ext>
            </a:extLst>
          </p:cNvPr>
          <p:cNvSpPr txBox="1"/>
          <p:nvPr/>
        </p:nvSpPr>
        <p:spPr>
          <a:xfrm>
            <a:off x="3874474" y="3763837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Maki-Thompson (MT)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293" name="図 292">
            <a:extLst>
              <a:ext uri="{FF2B5EF4-FFF2-40B4-BE49-F238E27FC236}">
                <a16:creationId xmlns:a16="http://schemas.microsoft.com/office/drawing/2014/main" id="{F36D9BE9-0374-40A4-A39E-5F0063B18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280" y="4344553"/>
            <a:ext cx="2449111" cy="1372642"/>
          </a:xfrm>
          <a:prstGeom prst="rect">
            <a:avLst/>
          </a:prstGeom>
        </p:spPr>
      </p:pic>
      <p:sp>
        <p:nvSpPr>
          <p:cNvPr id="294" name="テキスト ボックス 293">
            <a:extLst>
              <a:ext uri="{FF2B5EF4-FFF2-40B4-BE49-F238E27FC236}">
                <a16:creationId xmlns:a16="http://schemas.microsoft.com/office/drawing/2014/main" id="{3B4DED79-7424-4E9C-8228-D31ABB25E568}"/>
              </a:ext>
            </a:extLst>
          </p:cNvPr>
          <p:cNvSpPr txBox="1"/>
          <p:nvPr/>
        </p:nvSpPr>
        <p:spPr>
          <a:xfrm>
            <a:off x="7558447" y="3745271"/>
            <a:ext cx="299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Density of States (DoS)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テキスト ボックス 294">
                <a:extLst>
                  <a:ext uri="{FF2B5EF4-FFF2-40B4-BE49-F238E27FC236}">
                    <a16:creationId xmlns:a16="http://schemas.microsoft.com/office/drawing/2014/main" id="{3D06DECC-97D7-4B1D-A2A3-8D1706111525}"/>
                  </a:ext>
                </a:extLst>
              </p:cNvPr>
              <p:cNvSpPr txBox="1"/>
              <p:nvPr/>
            </p:nvSpPr>
            <p:spPr>
              <a:xfrm>
                <a:off x="1719672" y="6121227"/>
                <a:ext cx="875265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WT identity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Π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𝜇𝜈</m:t>
                        </m:r>
                      </m:sup>
                    </m:sSup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is satisfied with AL, MT and DoS terms.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95" name="テキスト ボックス 294">
                <a:extLst>
                  <a:ext uri="{FF2B5EF4-FFF2-40B4-BE49-F238E27FC236}">
                    <a16:creationId xmlns:a16="http://schemas.microsoft.com/office/drawing/2014/main" id="{3D06DECC-97D7-4B1D-A2A3-8D170611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672" y="6121227"/>
                <a:ext cx="8752652" cy="491417"/>
              </a:xfrm>
              <a:prstGeom prst="rect">
                <a:avLst/>
              </a:prstGeom>
              <a:blipFill>
                <a:blip r:embed="rId5"/>
                <a:stretch>
                  <a:fillRect l="-905" t="-864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" name="図 295">
            <a:extLst>
              <a:ext uri="{FF2B5EF4-FFF2-40B4-BE49-F238E27FC236}">
                <a16:creationId xmlns:a16="http://schemas.microsoft.com/office/drawing/2014/main" id="{0DD7272A-135B-4BDD-9F04-CAFBD8E8FD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996"/>
          <a:stretch/>
        </p:blipFill>
        <p:spPr>
          <a:xfrm>
            <a:off x="6762548" y="4401502"/>
            <a:ext cx="2293040" cy="1169558"/>
          </a:xfrm>
          <a:prstGeom prst="rect">
            <a:avLst/>
          </a:prstGeom>
        </p:spPr>
      </p:pic>
      <p:pic>
        <p:nvPicPr>
          <p:cNvPr id="297" name="図 296">
            <a:extLst>
              <a:ext uri="{FF2B5EF4-FFF2-40B4-BE49-F238E27FC236}">
                <a16:creationId xmlns:a16="http://schemas.microsoft.com/office/drawing/2014/main" id="{61DA89C4-90C8-4F17-978B-86D54F6E1B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995"/>
          <a:stretch/>
        </p:blipFill>
        <p:spPr>
          <a:xfrm>
            <a:off x="9138709" y="4401501"/>
            <a:ext cx="2293040" cy="1169559"/>
          </a:xfrm>
          <a:prstGeom prst="rect">
            <a:avLst/>
          </a:prstGeom>
        </p:spPr>
      </p:pic>
      <p:pic>
        <p:nvPicPr>
          <p:cNvPr id="30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i^{\mu\nu}(k)=&#10;\end{align*}&lt;/body&gt;&#10;  &lt;fcolor&gt;FF000000&lt;/fcolor&gt;&#10;  &lt;bcolor&gt;FFFFFFFF&lt;/bcolor&gt;&#10;  &lt;transparent&gt;True&lt;/transparent&gt;&#10;  &lt;resolution&gt;1800&lt;/resolution&gt;&#10;  &lt;imageh&gt;250&lt;/imageh&gt;&#10;  &lt;imagew&gt;1003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165236F-DF3C-4C3E-B857-4F1CAAD67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27" y="1970411"/>
            <a:ext cx="1493035" cy="372142"/>
          </a:xfrm>
          <a:prstGeom prst="rect">
            <a:avLst/>
          </a:prstGeom>
        </p:spPr>
      </p:pic>
      <p:sp>
        <p:nvSpPr>
          <p:cNvPr id="2" name="矢印: 下 1">
            <a:extLst>
              <a:ext uri="{FF2B5EF4-FFF2-40B4-BE49-F238E27FC236}">
                <a16:creationId xmlns:a16="http://schemas.microsoft.com/office/drawing/2014/main" id="{FFBAE7C1-5F27-461C-9DFC-4747E35ACA1D}"/>
              </a:ext>
            </a:extLst>
          </p:cNvPr>
          <p:cNvSpPr/>
          <p:nvPr/>
        </p:nvSpPr>
        <p:spPr>
          <a:xfrm rot="3289402">
            <a:off x="4096742" y="2177916"/>
            <a:ext cx="455072" cy="1832492"/>
          </a:xfrm>
          <a:prstGeom prst="downArrow">
            <a:avLst>
              <a:gd name="adj1" fmla="val 50000"/>
              <a:gd name="adj2" fmla="val 631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37" name="矢印: 下 136">
            <a:extLst>
              <a:ext uri="{FF2B5EF4-FFF2-40B4-BE49-F238E27FC236}">
                <a16:creationId xmlns:a16="http://schemas.microsoft.com/office/drawing/2014/main" id="{64912C8D-0A7A-4A72-B061-16E008D5C644}"/>
              </a:ext>
            </a:extLst>
          </p:cNvPr>
          <p:cNvSpPr/>
          <p:nvPr/>
        </p:nvSpPr>
        <p:spPr>
          <a:xfrm>
            <a:off x="7930816" y="2899799"/>
            <a:ext cx="1273238" cy="6941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546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A932BD2-560E-42C8-991F-12DBF19E0979}"/>
              </a:ext>
            </a:extLst>
          </p:cNvPr>
          <p:cNvSpPr/>
          <p:nvPr/>
        </p:nvSpPr>
        <p:spPr>
          <a:xfrm>
            <a:off x="168087" y="1127281"/>
            <a:ext cx="9183303" cy="1597065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838528F-A94A-44AB-A2EB-5036047A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6" y="47439"/>
            <a:ext cx="12073653" cy="83777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(Modified) Time-Dependent Ginzburg-Landau Approximation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Xi^R(\bm{k},\omega) = \frac{G_C}{1+G_C Q^R(\bm{k},\omega)}&#10;\simeq&#10;\frac1{c\omega + \Xi^R(\bm{k},0)^{-1}}&#10;\end{align*}&lt;/body&gt;&#10;  &lt;fcolor&gt;FF000000&lt;/fcolor&gt;&#10;  &lt;bcolor&gt;FFFFFFFF&lt;/bcolor&gt;&#10;  &lt;transparent&gt;True&lt;/transparent&gt;&#10;  &lt;resolution&gt;1800&lt;/resolution&gt;&#10;  &lt;imageh&gt;575&lt;/imageh&gt;&#10;  &lt;imagew&gt;5231&lt;/imagew&gt;&#10;  &lt;scale&gt;50&lt;/scale&gt;&#10;  &lt;cursor&gt;91&lt;/cursor&gt;&#10;&lt;/TeXTeX&gt;">
            <a:extLst>
              <a:ext uri="{FF2B5EF4-FFF2-40B4-BE49-F238E27FC236}">
                <a16:creationId xmlns:a16="http://schemas.microsoft.com/office/drawing/2014/main" id="{EDC4EF50-B99E-42BA-AA6E-2145C97A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" y="1837224"/>
            <a:ext cx="5536141" cy="60854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c = \frac{\partial (\Xi^R)^{-1}}{\partial \omega}\Big|_{\omega=0}&#10;\end{align*}&lt;/body&gt;&#10;  &lt;fcolor&gt;FF000000&lt;/fcolor&gt;&#10;  &lt;bcolor&gt;FFFFFFFF&lt;/bcolor&gt;&#10;  &lt;transparent&gt;True&lt;/transparent&gt;&#10;  &lt;resolution&gt;1800&lt;/resolution&gt;&#10;  &lt;imageh&gt;554&lt;/imageh&gt;&#10;  &lt;imagew&gt;1882&lt;/imagew&gt;&#10;  &lt;scale&gt;50&lt;/scale&gt;&#10;  &lt;cursor&gt;81&lt;/cursor&gt;&#10;&lt;/TeXTeX&gt;">
            <a:extLst>
              <a:ext uri="{FF2B5EF4-FFF2-40B4-BE49-F238E27FC236}">
                <a16:creationId xmlns:a16="http://schemas.microsoft.com/office/drawing/2014/main" id="{8267B6AF-18B0-4894-8B9C-24C896B03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98" y="1859449"/>
            <a:ext cx="1991783" cy="58631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81A35F-66E4-4B73-9C4A-D98762DBA1C1}"/>
              </a:ext>
            </a:extLst>
          </p:cNvPr>
          <p:cNvSpPr txBox="1"/>
          <p:nvPr/>
        </p:nvSpPr>
        <p:spPr>
          <a:xfrm>
            <a:off x="2199261" y="1185400"/>
            <a:ext cx="5120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TDGL approximation for T-matrix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D7C04B0-83B6-4644-99BB-3AB464F1B15E}"/>
                  </a:ext>
                </a:extLst>
              </p:cNvPr>
              <p:cNvSpPr txBox="1"/>
              <p:nvPr/>
            </p:nvSpPr>
            <p:spPr>
              <a:xfrm>
                <a:off x="448029" y="2966409"/>
                <a:ext cx="39880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Note: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Valid in low energy region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Ξ</m:t>
                                </m:r>
                              </m:e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𝑅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0,0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We do not expand </a:t>
                </a:r>
                <a:r>
                  <a:rPr kumimoji="1" lang="en-US" altLang="ja-JP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w.r.t.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k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D7C04B0-83B6-4644-99BB-3AB464F1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29" y="2966409"/>
                <a:ext cx="3988015" cy="1631216"/>
              </a:xfrm>
              <a:prstGeom prst="rect">
                <a:avLst/>
              </a:prstGeom>
              <a:blipFill>
                <a:blip r:embed="rId4"/>
                <a:stretch>
                  <a:fillRect l="-3053" t="-4120" b="-78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Xi^R(\bm{k},\omega) \simeq&#10;\frac1{c\omega + \Xi^R(\bm{k},0)^{-1}}&#10;\simeq&#10;\frac1{c\omega + a + b\bm{k}^2}&#10;\end{align*}&lt;/body&gt;&#10;  &lt;fcolor&gt;FF000000&lt;/fcolor&gt;&#10;  &lt;bcolor&gt;FFFFFFFF&lt;/bcolor&gt;&#10;  &lt;transparent&gt;True&lt;/transparent&gt;&#10;  &lt;resolution&gt;1800&lt;/resolution&gt;&#10;  &lt;imageh&gt;566&lt;/imageh&gt;&#10;  &lt;imagew&gt;4840&lt;/imagew&gt;&#10;  &lt;scale&gt;50&lt;/scale&gt;&#10;  &lt;cursor&gt;120&lt;/cursor&gt;&#10;&lt;/TeXTeX&gt;">
            <a:extLst>
              <a:ext uri="{FF2B5EF4-FFF2-40B4-BE49-F238E27FC236}">
                <a16:creationId xmlns:a16="http://schemas.microsoft.com/office/drawing/2014/main" id="{4A70103E-BDB4-4184-AB82-A7B15189C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07" y="5067374"/>
            <a:ext cx="5122333" cy="59901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247D0E9-476D-48B0-8FE0-FE1F9C7D9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858" y="2775643"/>
            <a:ext cx="4492485" cy="4034918"/>
          </a:xfrm>
          <a:prstGeom prst="rect">
            <a:avLst/>
          </a:prstGeom>
        </p:spPr>
      </p:pic>
      <p:sp>
        <p:nvSpPr>
          <p:cNvPr id="25" name="乗算記号 24">
            <a:extLst>
              <a:ext uri="{FF2B5EF4-FFF2-40B4-BE49-F238E27FC236}">
                <a16:creationId xmlns:a16="http://schemas.microsoft.com/office/drawing/2014/main" id="{38050700-9641-49C3-A893-9FEE0602DC86}"/>
              </a:ext>
            </a:extLst>
          </p:cNvPr>
          <p:cNvSpPr/>
          <p:nvPr/>
        </p:nvSpPr>
        <p:spPr>
          <a:xfrm>
            <a:off x="5010488" y="4793102"/>
            <a:ext cx="1203762" cy="1134559"/>
          </a:xfrm>
          <a:prstGeom prst="mathMultiply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67C31D-48AB-415B-AC36-1E8438426B86}"/>
              </a:ext>
            </a:extLst>
          </p:cNvPr>
          <p:cNvSpPr txBox="1"/>
          <p:nvPr/>
        </p:nvSpPr>
        <p:spPr>
          <a:xfrm>
            <a:off x="1770650" y="5927661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TDGL equation: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ic \frac{\partial}{\partial t}\Delta + a \Delta - b \nabla^2 \Delta = 0&#10;\end{align*}&lt;/body&gt;&#10;  &lt;fcolor&gt;FF000000&lt;/fcolor&gt;&#10;  &lt;bcolor&gt;FFFFFFFF&lt;/bcolor&gt;&#10;  &lt;transparent&gt;True&lt;/transparent&gt;&#10;  &lt;resolution&gt;1800&lt;/resolution&gt;&#10;  &lt;imageh&gt;518&lt;/imageh&gt;&#10;  &lt;imagew&gt;2718&lt;/imagew&gt;&#10;  &lt;scale&gt;50&lt;/scale&gt;&#10;  &lt;cursor&gt;65&lt;/cursor&gt;&#10;&lt;/TeXTeX&gt;">
            <a:extLst>
              <a:ext uri="{FF2B5EF4-FFF2-40B4-BE49-F238E27FC236}">
                <a16:creationId xmlns:a16="http://schemas.microsoft.com/office/drawing/2014/main" id="{B811C1F2-3983-48C4-A2FC-D1AFD73E3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28" y="5927661"/>
            <a:ext cx="2876550" cy="548217"/>
          </a:xfrm>
          <a:prstGeom prst="rect">
            <a:avLst/>
          </a:prstGeom>
        </p:spPr>
      </p:pic>
      <p:sp>
        <p:nvSpPr>
          <p:cNvPr id="31" name="矢印: 左右 30">
            <a:extLst>
              <a:ext uri="{FF2B5EF4-FFF2-40B4-BE49-F238E27FC236}">
                <a16:creationId xmlns:a16="http://schemas.microsoft.com/office/drawing/2014/main" id="{96B6A3F0-63BB-4410-9D2B-3D1EF3D87901}"/>
              </a:ext>
            </a:extLst>
          </p:cNvPr>
          <p:cNvSpPr/>
          <p:nvPr/>
        </p:nvSpPr>
        <p:spPr>
          <a:xfrm>
            <a:off x="1258115" y="6007830"/>
            <a:ext cx="553730" cy="381496"/>
          </a:xfrm>
          <a:prstGeom prst="leftRight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&amp;amp;\Xi^R(\bm{k},\omega) &#10;\\&amp;amp; = \frac{G_C}{ Q^R(\bm{k},\omega)} D^R(\bm{k},\omega)&#10;\end{align*}&lt;/body&gt;&#10;  &lt;fcolor&gt;FF000000&lt;/fcolor&gt;&#10;  &lt;bcolor&gt;FFFFFFFF&lt;/bcolor&gt;&#10;  &lt;transparent&gt;True&lt;/transparent&gt;&#10;  &lt;resolution&gt;1800&lt;/resolution&gt;&#10;  &lt;imageh&gt;1007&lt;/imageh&gt;&#10;  &lt;imagew&gt;2341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913D39F6-3D95-4ED0-8A1D-2C0ACF274A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20" y="1287991"/>
            <a:ext cx="1955693" cy="8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10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四角形: 角を丸くする 126">
            <a:extLst>
              <a:ext uri="{FF2B5EF4-FFF2-40B4-BE49-F238E27FC236}">
                <a16:creationId xmlns:a16="http://schemas.microsoft.com/office/drawing/2014/main" id="{FF30894E-C20A-4224-8526-885D897DEF90}"/>
              </a:ext>
            </a:extLst>
          </p:cNvPr>
          <p:cNvSpPr/>
          <p:nvPr/>
        </p:nvSpPr>
        <p:spPr>
          <a:xfrm>
            <a:off x="5981700" y="1035938"/>
            <a:ext cx="6110559" cy="1065555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815A2F3-56AA-448C-89FD-1AE52051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Vertices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A74C6A-9CFD-4428-952C-784FC49E3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46" t="10529" r="14833"/>
          <a:stretch/>
        </p:blipFill>
        <p:spPr>
          <a:xfrm>
            <a:off x="7435850" y="1073008"/>
            <a:ext cx="1517650" cy="1065555"/>
          </a:xfrm>
          <a:prstGeom prst="rect">
            <a:avLst/>
          </a:prstGeom>
        </p:spPr>
      </p:pic>
      <p:sp>
        <p:nvSpPr>
          <p:cNvPr id="51" name="二等辺三角形 50">
            <a:extLst>
              <a:ext uri="{FF2B5EF4-FFF2-40B4-BE49-F238E27FC236}">
                <a16:creationId xmlns:a16="http://schemas.microsoft.com/office/drawing/2014/main" id="{C6E79927-2227-4CD1-A7BE-FD524DA25771}"/>
              </a:ext>
            </a:extLst>
          </p:cNvPr>
          <p:cNvSpPr/>
          <p:nvPr/>
        </p:nvSpPr>
        <p:spPr>
          <a:xfrm rot="16200000">
            <a:off x="1277300" y="3740288"/>
            <a:ext cx="941284" cy="50566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2" name="二等辺三角形 51">
            <a:extLst>
              <a:ext uri="{FF2B5EF4-FFF2-40B4-BE49-F238E27FC236}">
                <a16:creationId xmlns:a16="http://schemas.microsoft.com/office/drawing/2014/main" id="{C9760135-3B10-4258-8C68-0F45540058E9}"/>
              </a:ext>
            </a:extLst>
          </p:cNvPr>
          <p:cNvSpPr/>
          <p:nvPr/>
        </p:nvSpPr>
        <p:spPr>
          <a:xfrm rot="2634367">
            <a:off x="1689774" y="3716165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3" name="二等辺三角形 52">
            <a:extLst>
              <a:ext uri="{FF2B5EF4-FFF2-40B4-BE49-F238E27FC236}">
                <a16:creationId xmlns:a16="http://schemas.microsoft.com/office/drawing/2014/main" id="{8E1EABF6-1E7B-463D-846F-65B88530104A}"/>
              </a:ext>
            </a:extLst>
          </p:cNvPr>
          <p:cNvSpPr/>
          <p:nvPr/>
        </p:nvSpPr>
        <p:spPr>
          <a:xfrm rot="7836584" flipH="1" flipV="1">
            <a:off x="1664303" y="415182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3B0D2177-E171-4DF1-93A3-478EA84841F7}"/>
              </a:ext>
            </a:extLst>
          </p:cNvPr>
          <p:cNvSpPr/>
          <p:nvPr/>
        </p:nvSpPr>
        <p:spPr>
          <a:xfrm flipH="1">
            <a:off x="1949373" y="391319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CF2C92E-86E8-4388-B2CB-139A04CBA04C}"/>
                  </a:ext>
                </a:extLst>
              </p:cNvPr>
              <p:cNvSpPr txBox="1"/>
              <p:nvPr/>
            </p:nvSpPr>
            <p:spPr>
              <a:xfrm>
                <a:off x="2288700" y="3678746"/>
                <a:ext cx="639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CF2C92E-86E8-4388-B2CB-139A04CB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00" y="3678746"/>
                <a:ext cx="6392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円弧 37">
            <a:extLst>
              <a:ext uri="{FF2B5EF4-FFF2-40B4-BE49-F238E27FC236}">
                <a16:creationId xmlns:a16="http://schemas.microsoft.com/office/drawing/2014/main" id="{4579E31F-4156-4863-A128-46C74DC7A5D3}"/>
              </a:ext>
            </a:extLst>
          </p:cNvPr>
          <p:cNvSpPr/>
          <p:nvPr/>
        </p:nvSpPr>
        <p:spPr>
          <a:xfrm rot="16200000">
            <a:off x="2937687" y="3689276"/>
            <a:ext cx="817149" cy="539940"/>
          </a:xfrm>
          <a:prstGeom prst="arc">
            <a:avLst>
              <a:gd name="adj1" fmla="val 11672158"/>
              <a:gd name="adj2" fmla="val 207467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D22E70DA-BCA1-4A7F-8BC7-9D6EFCDE4330}"/>
              </a:ext>
            </a:extLst>
          </p:cNvPr>
          <p:cNvSpPr/>
          <p:nvPr/>
        </p:nvSpPr>
        <p:spPr>
          <a:xfrm rot="5400000">
            <a:off x="2729652" y="3689278"/>
            <a:ext cx="817147" cy="539940"/>
          </a:xfrm>
          <a:prstGeom prst="arc">
            <a:avLst>
              <a:gd name="adj1" fmla="val 11675154"/>
              <a:gd name="adj2" fmla="val 2076664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6FA8D909-7335-40A3-8054-47BDE4026EE7}"/>
              </a:ext>
            </a:extLst>
          </p:cNvPr>
          <p:cNvSpPr/>
          <p:nvPr/>
        </p:nvSpPr>
        <p:spPr>
          <a:xfrm>
            <a:off x="3037750" y="3920700"/>
            <a:ext cx="76122" cy="48580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7AF72B11-4F62-4C57-9A69-176794C9E2EE}"/>
              </a:ext>
            </a:extLst>
          </p:cNvPr>
          <p:cNvSpPr/>
          <p:nvPr/>
        </p:nvSpPr>
        <p:spPr>
          <a:xfrm>
            <a:off x="3371565" y="3920700"/>
            <a:ext cx="76122" cy="48580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EE137F2-0B81-4092-BF3A-FAFBF7BA6A5E}"/>
                  </a:ext>
                </a:extLst>
              </p:cNvPr>
              <p:cNvSpPr txBox="1"/>
              <p:nvPr/>
            </p:nvSpPr>
            <p:spPr>
              <a:xfrm>
                <a:off x="3532833" y="3664416"/>
                <a:ext cx="639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EE137F2-0B81-4092-BF3A-FAFBF7BA6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833" y="3664416"/>
                <a:ext cx="6392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B310BA1-0714-42E9-8EE3-E7B2899A58DB}"/>
              </a:ext>
            </a:extLst>
          </p:cNvPr>
          <p:cNvSpPr txBox="1"/>
          <p:nvPr/>
        </p:nvSpPr>
        <p:spPr>
          <a:xfrm>
            <a:off x="342619" y="2485164"/>
            <a:ext cx="423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WT identity for AL vertex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A296F553-6583-46FE-A440-EDE505681A80}"/>
              </a:ext>
            </a:extLst>
          </p:cNvPr>
          <p:cNvCxnSpPr>
            <a:cxnSpLocks/>
          </p:cNvCxnSpPr>
          <p:nvPr/>
        </p:nvCxnSpPr>
        <p:spPr>
          <a:xfrm>
            <a:off x="978863" y="3993119"/>
            <a:ext cx="406641" cy="0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mu&#10;\end{align*}&lt;/body&gt;&#10;  &lt;fcolor&gt;FF000000&lt;/fcolor&gt;&#10;  &lt;bcolor&gt;FFFFFFFF&lt;/bcolor&gt;&#10;  &lt;transparent&gt;True&lt;/transparent&gt;&#10;  &lt;resolution&gt;1800&lt;/resolution&gt;&#10;  &lt;imageh&gt;230&lt;/imageh&gt;&#10;  &lt;imagew&gt;24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1709013E-93B1-47A6-A626-6BDFCC3F0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47" y="3611275"/>
            <a:ext cx="263525" cy="243417"/>
          </a:xfrm>
          <a:prstGeom prst="rect">
            <a:avLst/>
          </a:prstGeom>
        </p:spPr>
      </p:pic>
      <p:pic>
        <p:nvPicPr>
          <p:cNvPr id="7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k_\mu&#10;\end{align*}&lt;/body&gt;&#10;  &lt;fcolor&gt;FF000000&lt;/fcolor&gt;&#10;  &lt;bcolor&gt;FFFFFFFF&lt;/bcolor&gt;&#10;  &lt;transparent&gt;True&lt;/transparent&gt;&#10;  &lt;resolution&gt;1800&lt;/resolution&gt;&#10;  &lt;imageh&gt;247&lt;/imageh&gt;&#10;  &lt;imagew&gt;228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6DCB1648-C1E8-45FE-8C82-9D94C512B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6" y="4082283"/>
            <a:ext cx="241300" cy="261408"/>
          </a:xfrm>
          <a:prstGeom prst="rect">
            <a:avLst/>
          </a:prstGeom>
        </p:spPr>
      </p:pic>
      <p:pic>
        <p:nvPicPr>
          <p:cNvPr id="7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&#10;\end{align*}&lt;/body&gt;&#10;  &lt;fcolor&gt;FF000000&lt;/fcolor&gt;&#10;  &lt;bcolor&gt;FFFFFFFF&lt;/bcolor&gt;&#10;  &lt;transparent&gt;True&lt;/transparent&gt;&#10;  &lt;resolution&gt;1800&lt;/resolution&gt;&#10;  &lt;imageh&gt;157&lt;/imageh&gt;&#10;  &lt;imagew&gt;10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217CAE5-8CA8-4A1B-8F5D-00DD36CA44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50" y="4474790"/>
            <a:ext cx="109008" cy="166158"/>
          </a:xfrm>
          <a:prstGeom prst="rect">
            <a:avLst/>
          </a:prstGeom>
        </p:spPr>
      </p:pic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CF7A51BE-32CF-4AD1-9DCA-CA6B7EA7938C}"/>
              </a:ext>
            </a:extLst>
          </p:cNvPr>
          <p:cNvCxnSpPr>
            <a:cxnSpLocks/>
          </p:cNvCxnSpPr>
          <p:nvPr/>
        </p:nvCxnSpPr>
        <p:spPr>
          <a:xfrm flipH="1" flipV="1">
            <a:off x="2048838" y="4474790"/>
            <a:ext cx="271704" cy="268005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C0D94DF4-CFDA-4B31-9EB7-17BC06147AD1}"/>
              </a:ext>
            </a:extLst>
          </p:cNvPr>
          <p:cNvCxnSpPr>
            <a:cxnSpLocks/>
          </p:cNvCxnSpPr>
          <p:nvPr/>
        </p:nvCxnSpPr>
        <p:spPr>
          <a:xfrm flipV="1">
            <a:off x="3252493" y="4415709"/>
            <a:ext cx="0" cy="329271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+k&#10;\end{align*}&lt;/body&gt;&#10;  &lt;fcolor&gt;FF000000&lt;/fcolor&gt;&#10;  &lt;bcolor&gt;FFFFFFFF&lt;/bcolor&gt;&#10;  &lt;transparent&gt;True&lt;/transparent&gt;&#10;  &lt;resolution&gt;1800&lt;/resolution&gt;&#10;  &lt;imageh&gt;221&lt;/imageh&gt;&#10;  &lt;imagew&gt;54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6058180-2BA4-4B1F-B766-F24C63A423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5" y="4448300"/>
            <a:ext cx="572558" cy="233892"/>
          </a:xfrm>
          <a:prstGeom prst="rect">
            <a:avLst/>
          </a:prstGeom>
        </p:spPr>
      </p:pic>
      <p:sp>
        <p:nvSpPr>
          <p:cNvPr id="86" name="円弧 85">
            <a:extLst>
              <a:ext uri="{FF2B5EF4-FFF2-40B4-BE49-F238E27FC236}">
                <a16:creationId xmlns:a16="http://schemas.microsoft.com/office/drawing/2014/main" id="{CF6A116D-1D84-4C7C-8E31-72B7BC902798}"/>
              </a:ext>
            </a:extLst>
          </p:cNvPr>
          <p:cNvSpPr/>
          <p:nvPr/>
        </p:nvSpPr>
        <p:spPr>
          <a:xfrm rot="16200000">
            <a:off x="4231461" y="3689987"/>
            <a:ext cx="817149" cy="539940"/>
          </a:xfrm>
          <a:prstGeom prst="arc">
            <a:avLst>
              <a:gd name="adj1" fmla="val 11672158"/>
              <a:gd name="adj2" fmla="val 207467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87" name="円弧 86">
            <a:extLst>
              <a:ext uri="{FF2B5EF4-FFF2-40B4-BE49-F238E27FC236}">
                <a16:creationId xmlns:a16="http://schemas.microsoft.com/office/drawing/2014/main" id="{78248780-3826-4EFC-A4F2-C0E63EAA5DA2}"/>
              </a:ext>
            </a:extLst>
          </p:cNvPr>
          <p:cNvSpPr/>
          <p:nvPr/>
        </p:nvSpPr>
        <p:spPr>
          <a:xfrm rot="5400000">
            <a:off x="4023426" y="3689989"/>
            <a:ext cx="817147" cy="539940"/>
          </a:xfrm>
          <a:prstGeom prst="arc">
            <a:avLst>
              <a:gd name="adj1" fmla="val 11675154"/>
              <a:gd name="adj2" fmla="val 2076664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88" name="二等辺三角形 87">
            <a:extLst>
              <a:ext uri="{FF2B5EF4-FFF2-40B4-BE49-F238E27FC236}">
                <a16:creationId xmlns:a16="http://schemas.microsoft.com/office/drawing/2014/main" id="{90B090CC-8CE7-426A-BD8C-33DECB0EC547}"/>
              </a:ext>
            </a:extLst>
          </p:cNvPr>
          <p:cNvSpPr/>
          <p:nvPr/>
        </p:nvSpPr>
        <p:spPr>
          <a:xfrm>
            <a:off x="4331524" y="3921411"/>
            <a:ext cx="76122" cy="48580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89" name="二等辺三角形 88">
            <a:extLst>
              <a:ext uri="{FF2B5EF4-FFF2-40B4-BE49-F238E27FC236}">
                <a16:creationId xmlns:a16="http://schemas.microsoft.com/office/drawing/2014/main" id="{6F3A5349-1E06-45F1-81F4-B496FD8574E7}"/>
              </a:ext>
            </a:extLst>
          </p:cNvPr>
          <p:cNvSpPr/>
          <p:nvPr/>
        </p:nvSpPr>
        <p:spPr>
          <a:xfrm>
            <a:off x="4665339" y="3921411"/>
            <a:ext cx="76122" cy="48580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49E78045-7891-4F3A-900D-529CE4977DEA}"/>
              </a:ext>
            </a:extLst>
          </p:cNvPr>
          <p:cNvCxnSpPr>
            <a:cxnSpLocks/>
          </p:cNvCxnSpPr>
          <p:nvPr/>
        </p:nvCxnSpPr>
        <p:spPr>
          <a:xfrm flipV="1">
            <a:off x="4546267" y="4416420"/>
            <a:ext cx="0" cy="329271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&#10;\end{align*}&lt;/body&gt;&#10;  &lt;fcolor&gt;FF000000&lt;/fcolor&gt;&#10;  &lt;bcolor&gt;FFFFFFFF&lt;/bcolor&gt;&#10;  &lt;transparent&gt;True&lt;/transparent&gt;&#10;  &lt;resolution&gt;1800&lt;/resolution&gt;&#10;  &lt;imageh&gt;157&lt;/imageh&gt;&#10;  &lt;imagew&gt;10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824A2B6-9B73-49EC-A0B5-024BE8EC2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57" y="4516034"/>
            <a:ext cx="109008" cy="166158"/>
          </a:xfrm>
          <a:prstGeom prst="rect">
            <a:avLst/>
          </a:prstGeom>
        </p:spPr>
      </p:pic>
      <p:pic>
        <p:nvPicPr>
          <p:cNvPr id="9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k_\mu \Gamma^\mu(q,q+k) = \Xi^{-1}(q+k) - \Xi^{-1}(k)&#10;\end{align*}&lt;/body&gt;&#10;  &lt;fcolor&gt;FF000000&lt;/fcolor&gt;&#10;  &lt;bcolor&gt;FFFFFFFF&lt;/bcolor&gt;&#10;  &lt;transparent&gt;True&lt;/transparent&gt;&#10;  &lt;resolution&gt;1800&lt;/resolution&gt;&#10;  &lt;imageh&gt;291&lt;/imageh&gt;&#10;  &lt;imagew&gt;4092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61AE27E8-A826-458F-B21F-08D08FB466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6" y="3016119"/>
            <a:ext cx="4330700" cy="307975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DD4EB983-C463-466D-8F7C-22767A0106DE}"/>
              </a:ext>
            </a:extLst>
          </p:cNvPr>
          <p:cNvSpPr txBox="1"/>
          <p:nvPr/>
        </p:nvSpPr>
        <p:spPr>
          <a:xfrm>
            <a:off x="6682476" y="2633829"/>
            <a:ext cx="302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At the lowest order in k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9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0 = e_\Delta c&#10;\end{align*}&lt;/body&gt;&#10;  &lt;fcolor&gt;FF000000&lt;/fcolor&gt;&#10;  &lt;bcolor&gt;FFFFFFFF&lt;/bcolor&gt;&#10;  &lt;transparent&gt;True&lt;/transparent&gt;&#10;  &lt;resolution&gt;1800&lt;/resolution&gt;&#10;  &lt;imageh&gt;255&lt;/imageh&gt;&#10;  &lt;imagew&gt;992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6D1678A8-874A-42FD-8197-C061FA8E82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02" y="3272047"/>
            <a:ext cx="1049866" cy="269875"/>
          </a:xfrm>
          <a:prstGeom prst="rect">
            <a:avLst/>
          </a:prstGeom>
        </p:spPr>
      </p:pic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4B60B992-33EB-417B-AD10-D93E19C5FAF2}"/>
              </a:ext>
            </a:extLst>
          </p:cNvPr>
          <p:cNvSpPr txBox="1"/>
          <p:nvPr/>
        </p:nvSpPr>
        <p:spPr>
          <a:xfrm>
            <a:off x="351791" y="4993215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MT+DoS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8" name="二等辺三角形 107">
            <a:extLst>
              <a:ext uri="{FF2B5EF4-FFF2-40B4-BE49-F238E27FC236}">
                <a16:creationId xmlns:a16="http://schemas.microsoft.com/office/drawing/2014/main" id="{3F7A01A0-3904-48BF-9556-CA036AC8CD21}"/>
              </a:ext>
            </a:extLst>
          </p:cNvPr>
          <p:cNvSpPr/>
          <p:nvPr/>
        </p:nvSpPr>
        <p:spPr>
          <a:xfrm rot="16200000">
            <a:off x="4017988" y="5856848"/>
            <a:ext cx="941284" cy="50566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9" name="二等辺三角形 108">
            <a:extLst>
              <a:ext uri="{FF2B5EF4-FFF2-40B4-BE49-F238E27FC236}">
                <a16:creationId xmlns:a16="http://schemas.microsoft.com/office/drawing/2014/main" id="{A165A400-F0D5-4F7D-83E6-9585892DD662}"/>
              </a:ext>
            </a:extLst>
          </p:cNvPr>
          <p:cNvSpPr/>
          <p:nvPr/>
        </p:nvSpPr>
        <p:spPr>
          <a:xfrm rot="2634367">
            <a:off x="4430462" y="5832725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0" name="二等辺三角形 109">
            <a:extLst>
              <a:ext uri="{FF2B5EF4-FFF2-40B4-BE49-F238E27FC236}">
                <a16:creationId xmlns:a16="http://schemas.microsoft.com/office/drawing/2014/main" id="{BDFD9269-9D71-4319-BF67-B0B93E7BA480}"/>
              </a:ext>
            </a:extLst>
          </p:cNvPr>
          <p:cNvSpPr/>
          <p:nvPr/>
        </p:nvSpPr>
        <p:spPr>
          <a:xfrm rot="7836584" flipH="1" flipV="1">
            <a:off x="4404991" y="626838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1" name="二等辺三角形 110">
            <a:extLst>
              <a:ext uri="{FF2B5EF4-FFF2-40B4-BE49-F238E27FC236}">
                <a16:creationId xmlns:a16="http://schemas.microsoft.com/office/drawing/2014/main" id="{B6E95C82-E358-4400-A2CD-D79865A141F1}"/>
              </a:ext>
            </a:extLst>
          </p:cNvPr>
          <p:cNvSpPr/>
          <p:nvPr/>
        </p:nvSpPr>
        <p:spPr>
          <a:xfrm flipH="1">
            <a:off x="4690061" y="602975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3" name="二等辺三角形 112">
            <a:extLst>
              <a:ext uri="{FF2B5EF4-FFF2-40B4-BE49-F238E27FC236}">
                <a16:creationId xmlns:a16="http://schemas.microsoft.com/office/drawing/2014/main" id="{8B326B1C-B9DC-4AF7-B812-E14F4B3FFA2B}"/>
              </a:ext>
            </a:extLst>
          </p:cNvPr>
          <p:cNvSpPr/>
          <p:nvPr/>
        </p:nvSpPr>
        <p:spPr>
          <a:xfrm rot="16200000">
            <a:off x="2765828" y="5868058"/>
            <a:ext cx="941284" cy="50566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4" name="二等辺三角形 113">
            <a:extLst>
              <a:ext uri="{FF2B5EF4-FFF2-40B4-BE49-F238E27FC236}">
                <a16:creationId xmlns:a16="http://schemas.microsoft.com/office/drawing/2014/main" id="{3D72904E-6C19-4200-918D-63A293308D74}"/>
              </a:ext>
            </a:extLst>
          </p:cNvPr>
          <p:cNvSpPr/>
          <p:nvPr/>
        </p:nvSpPr>
        <p:spPr>
          <a:xfrm rot="2634367">
            <a:off x="3178302" y="5843935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5" name="二等辺三角形 114">
            <a:extLst>
              <a:ext uri="{FF2B5EF4-FFF2-40B4-BE49-F238E27FC236}">
                <a16:creationId xmlns:a16="http://schemas.microsoft.com/office/drawing/2014/main" id="{2DE5B176-365E-4222-9297-A50859F6B554}"/>
              </a:ext>
            </a:extLst>
          </p:cNvPr>
          <p:cNvSpPr/>
          <p:nvPr/>
        </p:nvSpPr>
        <p:spPr>
          <a:xfrm rot="7836584" flipH="1" flipV="1">
            <a:off x="3152831" y="627959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6" name="二等辺三角形 115">
            <a:extLst>
              <a:ext uri="{FF2B5EF4-FFF2-40B4-BE49-F238E27FC236}">
                <a16:creationId xmlns:a16="http://schemas.microsoft.com/office/drawing/2014/main" id="{4CD14FBF-DEB8-40AC-B39E-B7891C815FDA}"/>
              </a:ext>
            </a:extLst>
          </p:cNvPr>
          <p:cNvSpPr/>
          <p:nvPr/>
        </p:nvSpPr>
        <p:spPr>
          <a:xfrm flipH="1">
            <a:off x="3437901" y="604096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16E000E1-00B6-405A-89D7-5B15B79ED2A2}"/>
                  </a:ext>
                </a:extLst>
              </p:cNvPr>
              <p:cNvSpPr txBox="1"/>
              <p:nvPr/>
            </p:nvSpPr>
            <p:spPr>
              <a:xfrm>
                <a:off x="3542903" y="5811890"/>
                <a:ext cx="639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16E000E1-00B6-405A-89D7-5B15B79ED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903" y="5811890"/>
                <a:ext cx="6392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87769C9C-1843-49A4-93E1-3B9A2F2D8611}"/>
                  </a:ext>
                </a:extLst>
              </p:cNvPr>
              <p:cNvSpPr txBox="1"/>
              <p:nvPr/>
            </p:nvSpPr>
            <p:spPr>
              <a:xfrm>
                <a:off x="2273842" y="5848068"/>
                <a:ext cx="639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87769C9C-1843-49A4-93E1-3B9A2F2D8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842" y="5848068"/>
                <a:ext cx="6392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ひし形 118">
            <a:extLst>
              <a:ext uri="{FF2B5EF4-FFF2-40B4-BE49-F238E27FC236}">
                <a16:creationId xmlns:a16="http://schemas.microsoft.com/office/drawing/2014/main" id="{0280BECB-05B2-459A-9AF6-4ED3B6D73CE3}"/>
              </a:ext>
            </a:extLst>
          </p:cNvPr>
          <p:cNvSpPr/>
          <p:nvPr/>
        </p:nvSpPr>
        <p:spPr>
          <a:xfrm rot="16200000">
            <a:off x="1225268" y="5663207"/>
            <a:ext cx="867995" cy="930489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i_{\rm AL}^{\mu\nu}(k)=&#10;\end{align*}&lt;/body&gt;&#10;  &lt;fcolor&gt;FF000000&lt;/fcolor&gt;&#10;  &lt;bcolor&gt;FFFFFFFF&lt;/bcolor&gt;&#10;  &lt;transparent&gt;True&lt;/transparent&gt;&#10;  &lt;resolution&gt;1800&lt;/resolution&gt;&#10;  &lt;imageh&gt;268&lt;/imageh&gt;&#10;  &lt;imagew&gt;1041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60EF6DDA-451F-485B-833C-5EEF2F6ED3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90" y="1426898"/>
            <a:ext cx="1101725" cy="283633"/>
          </a:xfrm>
          <a:prstGeom prst="rect">
            <a:avLst/>
          </a:prstGeom>
        </p:spPr>
      </p:pic>
      <p:pic>
        <p:nvPicPr>
          <p:cNvPr id="12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i_{\rm MT}^{\mu\nu}(k)=&#10;\end{align*}&lt;/body&gt;&#10;  &lt;fcolor&gt;FF000000&lt;/fcolor&gt;&#10;  &lt;bcolor&gt;FFFFFFFF&lt;/bcolor&gt;&#10;  &lt;transparent&gt;True&lt;/transparent&gt;&#10;  &lt;resolution&gt;1800&lt;/resolution&gt;&#10;  &lt;imageh&gt;268&lt;/imageh&gt;&#10;  &lt;imagew&gt;1092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B14A9A81-A877-4948-AD98-0BF1FBC87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44" y="1449332"/>
            <a:ext cx="1155700" cy="283633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A221D2B1-AC95-4138-892D-D2E59787B08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91" r="13558"/>
          <a:stretch/>
        </p:blipFill>
        <p:spPr>
          <a:xfrm>
            <a:off x="10548545" y="1073007"/>
            <a:ext cx="1402155" cy="1065555"/>
          </a:xfrm>
          <a:prstGeom prst="rect">
            <a:avLst/>
          </a:prstGeom>
        </p:spPr>
      </p:pic>
      <p:sp>
        <p:nvSpPr>
          <p:cNvPr id="128" name="矢印: 下 127">
            <a:extLst>
              <a:ext uri="{FF2B5EF4-FFF2-40B4-BE49-F238E27FC236}">
                <a16:creationId xmlns:a16="http://schemas.microsoft.com/office/drawing/2014/main" id="{BB8FC274-C41D-4B17-A866-3AB9F8F29327}"/>
              </a:ext>
            </a:extLst>
          </p:cNvPr>
          <p:cNvSpPr/>
          <p:nvPr/>
        </p:nvSpPr>
        <p:spPr>
          <a:xfrm rot="16200000">
            <a:off x="5280072" y="3115071"/>
            <a:ext cx="1352168" cy="888011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34" name="矢印: 下 133">
            <a:extLst>
              <a:ext uri="{FF2B5EF4-FFF2-40B4-BE49-F238E27FC236}">
                <a16:creationId xmlns:a16="http://schemas.microsoft.com/office/drawing/2014/main" id="{3B576DDF-715B-49F9-9949-251AA2F04D30}"/>
              </a:ext>
            </a:extLst>
          </p:cNvPr>
          <p:cNvSpPr/>
          <p:nvPr/>
        </p:nvSpPr>
        <p:spPr>
          <a:xfrm rot="16200000">
            <a:off x="5568135" y="5645151"/>
            <a:ext cx="763567" cy="888011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510601A2-009A-4C8C-9F59-CF5709407359}"/>
              </a:ext>
            </a:extLst>
          </p:cNvPr>
          <p:cNvSpPr txBox="1"/>
          <p:nvPr/>
        </p:nvSpPr>
        <p:spPr>
          <a:xfrm>
            <a:off x="6774925" y="5649452"/>
            <a:ext cx="3197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Similar formula for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MT+DoS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vertex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8B40D9-5CF0-4595-8C66-020852F05BE6}"/>
              </a:ext>
            </a:extLst>
          </p:cNvPr>
          <p:cNvSpPr txBox="1"/>
          <p:nvPr/>
        </p:nvSpPr>
        <p:spPr>
          <a:xfrm>
            <a:off x="342619" y="1093321"/>
            <a:ext cx="5049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Vertices must be determined to be consistent with the TDGL approx.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5" name="角丸四角形 27">
            <a:extLst>
              <a:ext uri="{FF2B5EF4-FFF2-40B4-BE49-F238E27FC236}">
                <a16:creationId xmlns:a16="http://schemas.microsoft.com/office/drawing/2014/main" id="{CACF6457-3379-49AE-B0C0-C86B2A496E91}"/>
              </a:ext>
            </a:extLst>
          </p:cNvPr>
          <p:cNvSpPr/>
          <p:nvPr/>
        </p:nvSpPr>
        <p:spPr>
          <a:xfrm>
            <a:off x="262334" y="1054569"/>
            <a:ext cx="5239132" cy="1043135"/>
          </a:xfrm>
          <a:prstGeom prst="roundRect">
            <a:avLst>
              <a:gd name="adj" fmla="val 14857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33CDF991-5560-4A0B-8298-B81E6DDBEAF4}"/>
              </a:ext>
            </a:extLst>
          </p:cNvPr>
          <p:cNvSpPr/>
          <p:nvPr/>
        </p:nvSpPr>
        <p:spPr>
          <a:xfrm>
            <a:off x="6959064" y="3190099"/>
            <a:ext cx="324247" cy="1139667"/>
          </a:xfrm>
          <a:prstGeom prst="leftBrace">
            <a:avLst>
              <a:gd name="adj1" fmla="val 33792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i = e_\Delta\frac{\partial^2 \Xi(q)^{-1}}{\partial q^2} (2q^i+k^i)&#10;\end{align*}&lt;/body&gt;&#10;  &lt;fcolor&gt;FF000000&lt;/fcolor&gt;&#10;  &lt;bcolor&gt;FFFFFFFF&lt;/bcolor&gt;&#10;  &lt;transparent&gt;True&lt;/transparent&gt;&#10;  &lt;resolution&gt;1800&lt;/resolution&gt;&#10;  &lt;imageh&gt;592&lt;/imageh&gt;&#10;  &lt;imagew&gt;2942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F68D1BB2-26B7-43B1-BE03-E9026547DF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02" y="3684853"/>
            <a:ext cx="3113618" cy="626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E6FBFB6-CE43-48AF-87D1-E5B2E74D2898}"/>
                  </a:ext>
                </a:extLst>
              </p:cNvPr>
              <p:cNvSpPr txBox="1"/>
              <p:nvPr/>
            </p:nvSpPr>
            <p:spPr>
              <a:xfrm>
                <a:off x="8373845" y="4562539"/>
                <a:ext cx="33107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Δ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: electric charge of diquarks</a:t>
                </a:r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E6FBFB6-CE43-48AF-87D1-E5B2E74D2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845" y="4562539"/>
                <a:ext cx="3310715" cy="400110"/>
              </a:xfrm>
              <a:prstGeom prst="rect">
                <a:avLst/>
              </a:prstGeom>
              <a:blipFill>
                <a:blip r:embed="rId17"/>
                <a:stretch>
                  <a:fillRect t="-7576" r="-921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53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A88288-8B17-4EA3-839F-9405E414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6616C506-6B81-4C68-A1BB-728C69680BEA}"/>
              </a:ext>
            </a:extLst>
          </p:cNvPr>
          <p:cNvSpPr/>
          <p:nvPr/>
        </p:nvSpPr>
        <p:spPr>
          <a:xfrm>
            <a:off x="907779" y="175424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46">
            <a:extLst>
              <a:ext uri="{FF2B5EF4-FFF2-40B4-BE49-F238E27FC236}">
                <a16:creationId xmlns:a16="http://schemas.microsoft.com/office/drawing/2014/main" id="{1D58AB46-FAA5-44E8-8527-60507A925403}"/>
              </a:ext>
            </a:extLst>
          </p:cNvPr>
          <p:cNvSpPr/>
          <p:nvPr/>
        </p:nvSpPr>
        <p:spPr>
          <a:xfrm>
            <a:off x="3427508" y="505180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弧 221">
            <a:extLst>
              <a:ext uri="{FF2B5EF4-FFF2-40B4-BE49-F238E27FC236}">
                <a16:creationId xmlns:a16="http://schemas.microsoft.com/office/drawing/2014/main" id="{E72904DD-AA5A-4E37-8ACD-76D0300EA94F}"/>
              </a:ext>
            </a:extLst>
          </p:cNvPr>
          <p:cNvSpPr/>
          <p:nvPr/>
        </p:nvSpPr>
        <p:spPr>
          <a:xfrm>
            <a:off x="-2139855" y="382307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77C0B431-15BB-4137-8662-08922CF780DA}"/>
              </a:ext>
            </a:extLst>
          </p:cNvPr>
          <p:cNvSpPr/>
          <p:nvPr/>
        </p:nvSpPr>
        <p:spPr>
          <a:xfrm>
            <a:off x="909733" y="602335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1BB2F7FA-602D-414C-A435-EB7CB2B1DA2C}"/>
              </a:ext>
            </a:extLst>
          </p:cNvPr>
          <p:cNvCxnSpPr/>
          <p:nvPr/>
        </p:nvCxnSpPr>
        <p:spPr>
          <a:xfrm rot="5400000" flipH="1" flipV="1">
            <a:off x="-1257998" y="398421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25" name="円/楕円 654">
            <a:extLst>
              <a:ext uri="{FF2B5EF4-FFF2-40B4-BE49-F238E27FC236}">
                <a16:creationId xmlns:a16="http://schemas.microsoft.com/office/drawing/2014/main" id="{39B8B9D2-1351-4624-B1AD-143B88AD49ED}"/>
              </a:ext>
            </a:extLst>
          </p:cNvPr>
          <p:cNvSpPr/>
          <p:nvPr/>
        </p:nvSpPr>
        <p:spPr>
          <a:xfrm>
            <a:off x="1639983" y="556774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55">
            <a:extLst>
              <a:ext uri="{FF2B5EF4-FFF2-40B4-BE49-F238E27FC236}">
                <a16:creationId xmlns:a16="http://schemas.microsoft.com/office/drawing/2014/main" id="{03174364-EF8C-4719-9F34-68EDC2D340AA}"/>
              </a:ext>
            </a:extLst>
          </p:cNvPr>
          <p:cNvSpPr/>
          <p:nvPr/>
        </p:nvSpPr>
        <p:spPr>
          <a:xfrm>
            <a:off x="1820958" y="57645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56">
            <a:extLst>
              <a:ext uri="{FF2B5EF4-FFF2-40B4-BE49-F238E27FC236}">
                <a16:creationId xmlns:a16="http://schemas.microsoft.com/office/drawing/2014/main" id="{FE12C5B8-28D9-4A09-B522-F627CD8359AC}"/>
              </a:ext>
            </a:extLst>
          </p:cNvPr>
          <p:cNvSpPr/>
          <p:nvPr/>
        </p:nvSpPr>
        <p:spPr>
          <a:xfrm>
            <a:off x="1705070" y="572807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57">
            <a:extLst>
              <a:ext uri="{FF2B5EF4-FFF2-40B4-BE49-F238E27FC236}">
                <a16:creationId xmlns:a16="http://schemas.microsoft.com/office/drawing/2014/main" id="{96C44A1B-BA34-4A27-A2D6-72710C761E9E}"/>
              </a:ext>
            </a:extLst>
          </p:cNvPr>
          <p:cNvSpPr/>
          <p:nvPr/>
        </p:nvSpPr>
        <p:spPr>
          <a:xfrm>
            <a:off x="1798733" y="563282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58">
            <a:extLst>
              <a:ext uri="{FF2B5EF4-FFF2-40B4-BE49-F238E27FC236}">
                <a16:creationId xmlns:a16="http://schemas.microsoft.com/office/drawing/2014/main" id="{F6ED530A-42CF-4901-9F7A-456CB8B1259C}"/>
              </a:ext>
            </a:extLst>
          </p:cNvPr>
          <p:cNvSpPr/>
          <p:nvPr/>
        </p:nvSpPr>
        <p:spPr>
          <a:xfrm>
            <a:off x="1505045" y="350081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59">
            <a:extLst>
              <a:ext uri="{FF2B5EF4-FFF2-40B4-BE49-F238E27FC236}">
                <a16:creationId xmlns:a16="http://schemas.microsoft.com/office/drawing/2014/main" id="{E33D91EB-4837-4890-9FDA-FD318A0A2CC6}"/>
              </a:ext>
            </a:extLst>
          </p:cNvPr>
          <p:cNvSpPr/>
          <p:nvPr/>
        </p:nvSpPr>
        <p:spPr>
          <a:xfrm>
            <a:off x="1041495" y="511689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0">
            <a:extLst>
              <a:ext uri="{FF2B5EF4-FFF2-40B4-BE49-F238E27FC236}">
                <a16:creationId xmlns:a16="http://schemas.microsoft.com/office/drawing/2014/main" id="{F3A0B548-2B16-4050-9DA8-41FBEABA4BCB}"/>
              </a:ext>
            </a:extLst>
          </p:cNvPr>
          <p:cNvSpPr/>
          <p:nvPr/>
        </p:nvSpPr>
        <p:spPr>
          <a:xfrm>
            <a:off x="5019770" y="582650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1">
            <a:extLst>
              <a:ext uri="{FF2B5EF4-FFF2-40B4-BE49-F238E27FC236}">
                <a16:creationId xmlns:a16="http://schemas.microsoft.com/office/drawing/2014/main" id="{8BCFA9D4-D964-4EB9-AC1D-3D0EB4C6CAD4}"/>
              </a:ext>
            </a:extLst>
          </p:cNvPr>
          <p:cNvSpPr/>
          <p:nvPr/>
        </p:nvSpPr>
        <p:spPr>
          <a:xfrm>
            <a:off x="4751483" y="531056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62">
            <a:extLst>
              <a:ext uri="{FF2B5EF4-FFF2-40B4-BE49-F238E27FC236}">
                <a16:creationId xmlns:a16="http://schemas.microsoft.com/office/drawing/2014/main" id="{8517C791-898A-4029-BC2F-160D5F980AEF}"/>
              </a:ext>
            </a:extLst>
          </p:cNvPr>
          <p:cNvSpPr/>
          <p:nvPr/>
        </p:nvSpPr>
        <p:spPr>
          <a:xfrm>
            <a:off x="4222845" y="58265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63">
            <a:extLst>
              <a:ext uri="{FF2B5EF4-FFF2-40B4-BE49-F238E27FC236}">
                <a16:creationId xmlns:a16="http://schemas.microsoft.com/office/drawing/2014/main" id="{9D64C4B0-BB26-4A34-A55E-F10C2214E882}"/>
              </a:ext>
            </a:extLst>
          </p:cNvPr>
          <p:cNvSpPr/>
          <p:nvPr/>
        </p:nvSpPr>
        <p:spPr>
          <a:xfrm rot="19629234">
            <a:off x="1505045" y="479145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64">
            <a:extLst>
              <a:ext uri="{FF2B5EF4-FFF2-40B4-BE49-F238E27FC236}">
                <a16:creationId xmlns:a16="http://schemas.microsoft.com/office/drawing/2014/main" id="{A08CD635-9949-4DD3-9970-A6CFAA666746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177226" y="453189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65">
            <a:extLst>
              <a:ext uri="{FF2B5EF4-FFF2-40B4-BE49-F238E27FC236}">
                <a16:creationId xmlns:a16="http://schemas.microsoft.com/office/drawing/2014/main" id="{B63EDD85-0684-418C-80AB-2D1D0349890C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705071" y="433901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66">
            <a:extLst>
              <a:ext uri="{FF2B5EF4-FFF2-40B4-BE49-F238E27FC236}">
                <a16:creationId xmlns:a16="http://schemas.microsoft.com/office/drawing/2014/main" id="{44A9DBBE-EECD-498E-B542-073591C13E35}"/>
              </a:ext>
            </a:extLst>
          </p:cNvPr>
          <p:cNvSpPr/>
          <p:nvPr/>
        </p:nvSpPr>
        <p:spPr>
          <a:xfrm>
            <a:off x="2563908" y="524547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7">
            <a:extLst>
              <a:ext uri="{FF2B5EF4-FFF2-40B4-BE49-F238E27FC236}">
                <a16:creationId xmlns:a16="http://schemas.microsoft.com/office/drawing/2014/main" id="{AA6EB37E-E584-4770-9737-7DA44D01DF9B}"/>
              </a:ext>
            </a:extLst>
          </p:cNvPr>
          <p:cNvSpPr/>
          <p:nvPr/>
        </p:nvSpPr>
        <p:spPr>
          <a:xfrm>
            <a:off x="2765520" y="563282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68">
            <a:extLst>
              <a:ext uri="{FF2B5EF4-FFF2-40B4-BE49-F238E27FC236}">
                <a16:creationId xmlns:a16="http://schemas.microsoft.com/office/drawing/2014/main" id="{CBA66D69-A2EB-426D-928F-B7D5D8606FF2}"/>
              </a:ext>
            </a:extLst>
          </p:cNvPr>
          <p:cNvSpPr/>
          <p:nvPr/>
        </p:nvSpPr>
        <p:spPr>
          <a:xfrm>
            <a:off x="3162395" y="543915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テキスト ボックス 93">
            <a:extLst>
              <a:ext uri="{FF2B5EF4-FFF2-40B4-BE49-F238E27FC236}">
                <a16:creationId xmlns:a16="http://schemas.microsoft.com/office/drawing/2014/main" id="{4387D7FF-A920-4E9A-AA8E-2B2CC2BC2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458" y="6084290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1" name="テキスト ボックス 94">
            <a:extLst>
              <a:ext uri="{FF2B5EF4-FFF2-40B4-BE49-F238E27FC236}">
                <a16:creationId xmlns:a16="http://schemas.microsoft.com/office/drawing/2014/main" id="{F7D04A69-60BA-4FAA-AE2C-9DD7FAC808D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0943" y="354047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42" name="円/楕円 672">
            <a:extLst>
              <a:ext uri="{FF2B5EF4-FFF2-40B4-BE49-F238E27FC236}">
                <a16:creationId xmlns:a16="http://schemas.microsoft.com/office/drawing/2014/main" id="{DB0AB445-41E3-4E4B-A5A0-80B41B2E01E2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015926" y="524468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3">
            <a:extLst>
              <a:ext uri="{FF2B5EF4-FFF2-40B4-BE49-F238E27FC236}">
                <a16:creationId xmlns:a16="http://schemas.microsoft.com/office/drawing/2014/main" id="{8BAD966A-E08A-46F1-A3FD-F85EB2A35A66}"/>
              </a:ext>
            </a:extLst>
          </p:cNvPr>
          <p:cNvSpPr/>
          <p:nvPr/>
        </p:nvSpPr>
        <p:spPr>
          <a:xfrm rot="1849631">
            <a:off x="6277070" y="563282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74">
            <a:extLst>
              <a:ext uri="{FF2B5EF4-FFF2-40B4-BE49-F238E27FC236}">
                <a16:creationId xmlns:a16="http://schemas.microsoft.com/office/drawing/2014/main" id="{03C4A154-83A0-413C-A1BF-F77DEB4EBCD9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636389" y="563044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75">
            <a:extLst>
              <a:ext uri="{FF2B5EF4-FFF2-40B4-BE49-F238E27FC236}">
                <a16:creationId xmlns:a16="http://schemas.microsoft.com/office/drawing/2014/main" id="{2B394C27-5DA3-45FC-90DE-D6A54366F62B}"/>
              </a:ext>
            </a:extLst>
          </p:cNvPr>
          <p:cNvSpPr/>
          <p:nvPr/>
        </p:nvSpPr>
        <p:spPr>
          <a:xfrm rot="19961792">
            <a:off x="5148358" y="537406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76">
            <a:extLst>
              <a:ext uri="{FF2B5EF4-FFF2-40B4-BE49-F238E27FC236}">
                <a16:creationId xmlns:a16="http://schemas.microsoft.com/office/drawing/2014/main" id="{5965BE5B-61F6-4848-9C7B-F21C153183A5}"/>
              </a:ext>
            </a:extLst>
          </p:cNvPr>
          <p:cNvSpPr/>
          <p:nvPr/>
        </p:nvSpPr>
        <p:spPr>
          <a:xfrm>
            <a:off x="5680170" y="569791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77">
            <a:extLst>
              <a:ext uri="{FF2B5EF4-FFF2-40B4-BE49-F238E27FC236}">
                <a16:creationId xmlns:a16="http://schemas.microsoft.com/office/drawing/2014/main" id="{B0A8239A-8366-46F4-9EC6-262AD38D2122}"/>
              </a:ext>
            </a:extLst>
          </p:cNvPr>
          <p:cNvSpPr/>
          <p:nvPr/>
        </p:nvSpPr>
        <p:spPr>
          <a:xfrm rot="1508149">
            <a:off x="4251420" y="535501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78">
            <a:extLst>
              <a:ext uri="{FF2B5EF4-FFF2-40B4-BE49-F238E27FC236}">
                <a16:creationId xmlns:a16="http://schemas.microsoft.com/office/drawing/2014/main" id="{EAE73019-935C-4C2A-A298-77F67C949AD5}"/>
              </a:ext>
            </a:extLst>
          </p:cNvPr>
          <p:cNvSpPr/>
          <p:nvPr/>
        </p:nvSpPr>
        <p:spPr>
          <a:xfrm rot="19365573">
            <a:off x="1371695" y="343255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79">
            <a:extLst>
              <a:ext uri="{FF2B5EF4-FFF2-40B4-BE49-F238E27FC236}">
                <a16:creationId xmlns:a16="http://schemas.microsoft.com/office/drawing/2014/main" id="{9F61029F-3832-437B-B50B-5AF94F74D519}"/>
              </a:ext>
            </a:extLst>
          </p:cNvPr>
          <p:cNvSpPr/>
          <p:nvPr/>
        </p:nvSpPr>
        <p:spPr>
          <a:xfrm rot="572975">
            <a:off x="1041495" y="330396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0">
            <a:extLst>
              <a:ext uri="{FF2B5EF4-FFF2-40B4-BE49-F238E27FC236}">
                <a16:creationId xmlns:a16="http://schemas.microsoft.com/office/drawing/2014/main" id="{D451A9D9-B313-48B7-BE90-2B60ED492B4D}"/>
              </a:ext>
            </a:extLst>
          </p:cNvPr>
          <p:cNvSpPr/>
          <p:nvPr/>
        </p:nvSpPr>
        <p:spPr>
          <a:xfrm>
            <a:off x="6408833" y="573919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1">
            <a:extLst>
              <a:ext uri="{FF2B5EF4-FFF2-40B4-BE49-F238E27FC236}">
                <a16:creationId xmlns:a16="http://schemas.microsoft.com/office/drawing/2014/main" id="{1E2F096D-F946-4CF9-9913-9029D7C5F69D}"/>
              </a:ext>
            </a:extLst>
          </p:cNvPr>
          <p:cNvSpPr/>
          <p:nvPr/>
        </p:nvSpPr>
        <p:spPr>
          <a:xfrm>
            <a:off x="2897283" y="56979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2">
            <a:extLst>
              <a:ext uri="{FF2B5EF4-FFF2-40B4-BE49-F238E27FC236}">
                <a16:creationId xmlns:a16="http://schemas.microsoft.com/office/drawing/2014/main" id="{F188E309-F558-47E3-8938-CF7F7AA95B72}"/>
              </a:ext>
            </a:extLst>
          </p:cNvPr>
          <p:cNvSpPr/>
          <p:nvPr/>
        </p:nvSpPr>
        <p:spPr>
          <a:xfrm>
            <a:off x="6077045" y="537406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3">
            <a:extLst>
              <a:ext uri="{FF2B5EF4-FFF2-40B4-BE49-F238E27FC236}">
                <a16:creationId xmlns:a16="http://schemas.microsoft.com/office/drawing/2014/main" id="{698F6BCD-4BB4-4CD1-9B3D-9DCB92DB1956}"/>
              </a:ext>
            </a:extLst>
          </p:cNvPr>
          <p:cNvSpPr/>
          <p:nvPr/>
        </p:nvSpPr>
        <p:spPr>
          <a:xfrm>
            <a:off x="1092295" y="336905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84">
            <a:extLst>
              <a:ext uri="{FF2B5EF4-FFF2-40B4-BE49-F238E27FC236}">
                <a16:creationId xmlns:a16="http://schemas.microsoft.com/office/drawing/2014/main" id="{2A28467B-610F-4B6B-8A9A-0DD749B8B871}"/>
              </a:ext>
            </a:extLst>
          </p:cNvPr>
          <p:cNvSpPr/>
          <p:nvPr/>
        </p:nvSpPr>
        <p:spPr>
          <a:xfrm>
            <a:off x="5746845" y="576141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85">
            <a:extLst>
              <a:ext uri="{FF2B5EF4-FFF2-40B4-BE49-F238E27FC236}">
                <a16:creationId xmlns:a16="http://schemas.microsoft.com/office/drawing/2014/main" id="{AC679357-F7C0-4835-887B-A40CC3910496}"/>
              </a:ext>
            </a:extLst>
          </p:cNvPr>
          <p:cNvSpPr/>
          <p:nvPr/>
        </p:nvSpPr>
        <p:spPr>
          <a:xfrm>
            <a:off x="2697258" y="543915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86">
            <a:extLst>
              <a:ext uri="{FF2B5EF4-FFF2-40B4-BE49-F238E27FC236}">
                <a16:creationId xmlns:a16="http://schemas.microsoft.com/office/drawing/2014/main" id="{A749CC0A-181F-4B0A-8711-5A162B19D1FD}"/>
              </a:ext>
            </a:extLst>
          </p:cNvPr>
          <p:cNvSpPr/>
          <p:nvPr/>
        </p:nvSpPr>
        <p:spPr>
          <a:xfrm>
            <a:off x="6343745" y="568521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87">
            <a:extLst>
              <a:ext uri="{FF2B5EF4-FFF2-40B4-BE49-F238E27FC236}">
                <a16:creationId xmlns:a16="http://schemas.microsoft.com/office/drawing/2014/main" id="{B3606037-6536-4196-AEFB-4ABA2D0F48D8}"/>
              </a:ext>
            </a:extLst>
          </p:cNvPr>
          <p:cNvSpPr/>
          <p:nvPr/>
        </p:nvSpPr>
        <p:spPr>
          <a:xfrm>
            <a:off x="1290733" y="455967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8">
            <a:extLst>
              <a:ext uri="{FF2B5EF4-FFF2-40B4-BE49-F238E27FC236}">
                <a16:creationId xmlns:a16="http://schemas.microsoft.com/office/drawing/2014/main" id="{A6640908-9848-42DA-832A-A3211C8DF684}"/>
              </a:ext>
            </a:extLst>
          </p:cNvPr>
          <p:cNvSpPr/>
          <p:nvPr/>
        </p:nvSpPr>
        <p:spPr>
          <a:xfrm>
            <a:off x="5216620" y="54391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9">
            <a:extLst>
              <a:ext uri="{FF2B5EF4-FFF2-40B4-BE49-F238E27FC236}">
                <a16:creationId xmlns:a16="http://schemas.microsoft.com/office/drawing/2014/main" id="{16513DD4-8089-4802-9892-157892E7B265}"/>
              </a:ext>
            </a:extLst>
          </p:cNvPr>
          <p:cNvSpPr/>
          <p:nvPr/>
        </p:nvSpPr>
        <p:spPr>
          <a:xfrm>
            <a:off x="1092295" y="518039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0">
            <a:extLst>
              <a:ext uri="{FF2B5EF4-FFF2-40B4-BE49-F238E27FC236}">
                <a16:creationId xmlns:a16="http://schemas.microsoft.com/office/drawing/2014/main" id="{A3E449F9-FA43-4C44-80D1-6E9125FF52EB}"/>
              </a:ext>
            </a:extLst>
          </p:cNvPr>
          <p:cNvSpPr/>
          <p:nvPr/>
        </p:nvSpPr>
        <p:spPr>
          <a:xfrm>
            <a:off x="5283295" y="54391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1">
            <a:extLst>
              <a:ext uri="{FF2B5EF4-FFF2-40B4-BE49-F238E27FC236}">
                <a16:creationId xmlns:a16="http://schemas.microsoft.com/office/drawing/2014/main" id="{4319C93E-56E5-41FE-977B-54BB2C570E0B}"/>
              </a:ext>
            </a:extLst>
          </p:cNvPr>
          <p:cNvSpPr/>
          <p:nvPr/>
        </p:nvSpPr>
        <p:spPr>
          <a:xfrm>
            <a:off x="1798733" y="433901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2">
            <a:extLst>
              <a:ext uri="{FF2B5EF4-FFF2-40B4-BE49-F238E27FC236}">
                <a16:creationId xmlns:a16="http://schemas.microsoft.com/office/drawing/2014/main" id="{31A6AAA7-1EE2-40B3-A8B0-5215B4E0C66B}"/>
              </a:ext>
            </a:extLst>
          </p:cNvPr>
          <p:cNvSpPr/>
          <p:nvPr/>
        </p:nvSpPr>
        <p:spPr>
          <a:xfrm>
            <a:off x="4751483" y="563282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3">
            <a:extLst>
              <a:ext uri="{FF2B5EF4-FFF2-40B4-BE49-F238E27FC236}">
                <a16:creationId xmlns:a16="http://schemas.microsoft.com/office/drawing/2014/main" id="{9ED8A7AE-773D-4AE9-A91E-65ADCACD3994}"/>
              </a:ext>
            </a:extLst>
          </p:cNvPr>
          <p:cNvSpPr/>
          <p:nvPr/>
        </p:nvSpPr>
        <p:spPr>
          <a:xfrm>
            <a:off x="6145308" y="524547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94">
            <a:extLst>
              <a:ext uri="{FF2B5EF4-FFF2-40B4-BE49-F238E27FC236}">
                <a16:creationId xmlns:a16="http://schemas.microsoft.com/office/drawing/2014/main" id="{CCABC728-BC22-49C0-9DEB-211AE4E5D820}"/>
              </a:ext>
            </a:extLst>
          </p:cNvPr>
          <p:cNvSpPr/>
          <p:nvPr/>
        </p:nvSpPr>
        <p:spPr>
          <a:xfrm>
            <a:off x="4751483" y="576141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95">
            <a:extLst>
              <a:ext uri="{FF2B5EF4-FFF2-40B4-BE49-F238E27FC236}">
                <a16:creationId xmlns:a16="http://schemas.microsoft.com/office/drawing/2014/main" id="{757F95A8-A476-4E8E-90C9-5FFD55D95443}"/>
              </a:ext>
            </a:extLst>
          </p:cNvPr>
          <p:cNvSpPr/>
          <p:nvPr/>
        </p:nvSpPr>
        <p:spPr>
          <a:xfrm>
            <a:off x="1041495" y="265785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96">
            <a:extLst>
              <a:ext uri="{FF2B5EF4-FFF2-40B4-BE49-F238E27FC236}">
                <a16:creationId xmlns:a16="http://schemas.microsoft.com/office/drawing/2014/main" id="{21A2636F-8DDC-4791-93C0-C61782617684}"/>
              </a:ext>
            </a:extLst>
          </p:cNvPr>
          <p:cNvSpPr/>
          <p:nvPr/>
        </p:nvSpPr>
        <p:spPr>
          <a:xfrm>
            <a:off x="4354608" y="54391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97">
            <a:extLst>
              <a:ext uri="{FF2B5EF4-FFF2-40B4-BE49-F238E27FC236}">
                <a16:creationId xmlns:a16="http://schemas.microsoft.com/office/drawing/2014/main" id="{EDA296CD-DE6A-41AD-8F48-DB0E28D7D943}"/>
              </a:ext>
            </a:extLst>
          </p:cNvPr>
          <p:cNvSpPr/>
          <p:nvPr/>
        </p:nvSpPr>
        <p:spPr>
          <a:xfrm>
            <a:off x="5813520" y="576141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8">
            <a:extLst>
              <a:ext uri="{FF2B5EF4-FFF2-40B4-BE49-F238E27FC236}">
                <a16:creationId xmlns:a16="http://schemas.microsoft.com/office/drawing/2014/main" id="{F052AEBD-BC75-4F8C-8AA0-20B21FBC387D}"/>
              </a:ext>
            </a:extLst>
          </p:cNvPr>
          <p:cNvSpPr/>
          <p:nvPr/>
        </p:nvSpPr>
        <p:spPr>
          <a:xfrm>
            <a:off x="4289520" y="537406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9">
            <a:extLst>
              <a:ext uri="{FF2B5EF4-FFF2-40B4-BE49-F238E27FC236}">
                <a16:creationId xmlns:a16="http://schemas.microsoft.com/office/drawing/2014/main" id="{1931CD29-92B8-4FC2-88C9-8C1937F3359F}"/>
              </a:ext>
            </a:extLst>
          </p:cNvPr>
          <p:cNvSpPr/>
          <p:nvPr/>
        </p:nvSpPr>
        <p:spPr>
          <a:xfrm>
            <a:off x="1106583" y="304837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0">
            <a:extLst>
              <a:ext uri="{FF2B5EF4-FFF2-40B4-BE49-F238E27FC236}">
                <a16:creationId xmlns:a16="http://schemas.microsoft.com/office/drawing/2014/main" id="{7DC9B513-A25F-4CDC-84F8-E194DADF44A8}"/>
              </a:ext>
            </a:extLst>
          </p:cNvPr>
          <p:cNvSpPr/>
          <p:nvPr/>
        </p:nvSpPr>
        <p:spPr>
          <a:xfrm>
            <a:off x="3360833" y="550424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1">
            <a:extLst>
              <a:ext uri="{FF2B5EF4-FFF2-40B4-BE49-F238E27FC236}">
                <a16:creationId xmlns:a16="http://schemas.microsoft.com/office/drawing/2014/main" id="{67588027-1D1D-47CB-9602-9904C016C03A}"/>
              </a:ext>
            </a:extLst>
          </p:cNvPr>
          <p:cNvSpPr/>
          <p:nvPr/>
        </p:nvSpPr>
        <p:spPr>
          <a:xfrm>
            <a:off x="3227483" y="556774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2">
            <a:extLst>
              <a:ext uri="{FF2B5EF4-FFF2-40B4-BE49-F238E27FC236}">
                <a16:creationId xmlns:a16="http://schemas.microsoft.com/office/drawing/2014/main" id="{7701588E-FD2C-4AB6-81FD-B229808CCD48}"/>
              </a:ext>
            </a:extLst>
          </p:cNvPr>
          <p:cNvSpPr/>
          <p:nvPr/>
        </p:nvSpPr>
        <p:spPr>
          <a:xfrm>
            <a:off x="1903508" y="362940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3">
            <a:extLst>
              <a:ext uri="{FF2B5EF4-FFF2-40B4-BE49-F238E27FC236}">
                <a16:creationId xmlns:a16="http://schemas.microsoft.com/office/drawing/2014/main" id="{7CCF92FA-2185-46DA-A4B8-07DE74354E7A}"/>
              </a:ext>
            </a:extLst>
          </p:cNvPr>
          <p:cNvSpPr/>
          <p:nvPr/>
        </p:nvSpPr>
        <p:spPr>
          <a:xfrm>
            <a:off x="2963958" y="582650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04">
            <a:extLst>
              <a:ext uri="{FF2B5EF4-FFF2-40B4-BE49-F238E27FC236}">
                <a16:creationId xmlns:a16="http://schemas.microsoft.com/office/drawing/2014/main" id="{DC77662F-6DA9-4D95-A1D7-976083E7D655}"/>
              </a:ext>
            </a:extLst>
          </p:cNvPr>
          <p:cNvSpPr/>
          <p:nvPr/>
        </p:nvSpPr>
        <p:spPr>
          <a:xfrm>
            <a:off x="2829020" y="58265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05">
            <a:extLst>
              <a:ext uri="{FF2B5EF4-FFF2-40B4-BE49-F238E27FC236}">
                <a16:creationId xmlns:a16="http://schemas.microsoft.com/office/drawing/2014/main" id="{2A0E0AFC-000E-4681-9236-B77643F4A105}"/>
              </a:ext>
            </a:extLst>
          </p:cNvPr>
          <p:cNvSpPr/>
          <p:nvPr/>
        </p:nvSpPr>
        <p:spPr>
          <a:xfrm>
            <a:off x="1195483" y="518832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06">
            <a:extLst>
              <a:ext uri="{FF2B5EF4-FFF2-40B4-BE49-F238E27FC236}">
                <a16:creationId xmlns:a16="http://schemas.microsoft.com/office/drawing/2014/main" id="{2CF7C0F4-3952-4935-B0D8-A053392263BD}"/>
              </a:ext>
            </a:extLst>
          </p:cNvPr>
          <p:cNvSpPr/>
          <p:nvPr/>
        </p:nvSpPr>
        <p:spPr>
          <a:xfrm>
            <a:off x="2633758" y="531056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07">
            <a:extLst>
              <a:ext uri="{FF2B5EF4-FFF2-40B4-BE49-F238E27FC236}">
                <a16:creationId xmlns:a16="http://schemas.microsoft.com/office/drawing/2014/main" id="{3BE7812E-5E88-4976-9A76-F8D5374525DE}"/>
              </a:ext>
            </a:extLst>
          </p:cNvPr>
          <p:cNvSpPr/>
          <p:nvPr/>
        </p:nvSpPr>
        <p:spPr>
          <a:xfrm>
            <a:off x="2765520" y="535501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8">
            <a:extLst>
              <a:ext uri="{FF2B5EF4-FFF2-40B4-BE49-F238E27FC236}">
                <a16:creationId xmlns:a16="http://schemas.microsoft.com/office/drawing/2014/main" id="{30E26A06-AB31-4CAB-888E-637EB6486BDB}"/>
              </a:ext>
            </a:extLst>
          </p:cNvPr>
          <p:cNvSpPr/>
          <p:nvPr/>
        </p:nvSpPr>
        <p:spPr>
          <a:xfrm>
            <a:off x="1639983" y="479145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9">
            <a:extLst>
              <a:ext uri="{FF2B5EF4-FFF2-40B4-BE49-F238E27FC236}">
                <a16:creationId xmlns:a16="http://schemas.microsoft.com/office/drawing/2014/main" id="{E349B507-6F14-4C3E-95CF-DF95B2480403}"/>
              </a:ext>
            </a:extLst>
          </p:cNvPr>
          <p:cNvSpPr/>
          <p:nvPr/>
        </p:nvSpPr>
        <p:spPr>
          <a:xfrm>
            <a:off x="3560858" y="446919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0">
            <a:extLst>
              <a:ext uri="{FF2B5EF4-FFF2-40B4-BE49-F238E27FC236}">
                <a16:creationId xmlns:a16="http://schemas.microsoft.com/office/drawing/2014/main" id="{6069DD3A-0CC4-41FD-B2E1-AC2B0BFBBE9C}"/>
              </a:ext>
            </a:extLst>
          </p:cNvPr>
          <p:cNvSpPr/>
          <p:nvPr/>
        </p:nvSpPr>
        <p:spPr>
          <a:xfrm>
            <a:off x="6277070" y="35008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1">
            <a:extLst>
              <a:ext uri="{FF2B5EF4-FFF2-40B4-BE49-F238E27FC236}">
                <a16:creationId xmlns:a16="http://schemas.microsoft.com/office/drawing/2014/main" id="{EB4ADC44-45B5-45D1-8CC9-13259ABDB61E}"/>
              </a:ext>
            </a:extLst>
          </p:cNvPr>
          <p:cNvSpPr/>
          <p:nvPr/>
        </p:nvSpPr>
        <p:spPr>
          <a:xfrm>
            <a:off x="4554633" y="42755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2">
            <a:extLst>
              <a:ext uri="{FF2B5EF4-FFF2-40B4-BE49-F238E27FC236}">
                <a16:creationId xmlns:a16="http://schemas.microsoft.com/office/drawing/2014/main" id="{F6AA6922-ACDA-4D55-8027-02BD2D4139F7}"/>
              </a:ext>
            </a:extLst>
          </p:cNvPr>
          <p:cNvSpPr/>
          <p:nvPr/>
        </p:nvSpPr>
        <p:spPr>
          <a:xfrm>
            <a:off x="2697258" y="291661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3">
            <a:extLst>
              <a:ext uri="{FF2B5EF4-FFF2-40B4-BE49-F238E27FC236}">
                <a16:creationId xmlns:a16="http://schemas.microsoft.com/office/drawing/2014/main" id="{FD8B12FA-1D00-475B-92AD-C4AA65DDF17A}"/>
              </a:ext>
            </a:extLst>
          </p:cNvPr>
          <p:cNvSpPr/>
          <p:nvPr/>
        </p:nvSpPr>
        <p:spPr>
          <a:xfrm>
            <a:off x="6408833" y="272294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14">
            <a:extLst>
              <a:ext uri="{FF2B5EF4-FFF2-40B4-BE49-F238E27FC236}">
                <a16:creationId xmlns:a16="http://schemas.microsoft.com/office/drawing/2014/main" id="{586C20A5-67B0-4870-B911-D796DE94A8CD}"/>
              </a:ext>
            </a:extLst>
          </p:cNvPr>
          <p:cNvSpPr/>
          <p:nvPr/>
        </p:nvSpPr>
        <p:spPr>
          <a:xfrm>
            <a:off x="3261341" y="202776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15">
            <a:extLst>
              <a:ext uri="{FF2B5EF4-FFF2-40B4-BE49-F238E27FC236}">
                <a16:creationId xmlns:a16="http://schemas.microsoft.com/office/drawing/2014/main" id="{97A46450-B9C8-45E7-B3DE-2AD2F73CA83A}"/>
              </a:ext>
            </a:extLst>
          </p:cNvPr>
          <p:cNvSpPr/>
          <p:nvPr/>
        </p:nvSpPr>
        <p:spPr>
          <a:xfrm>
            <a:off x="3029045" y="252926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16">
            <a:extLst>
              <a:ext uri="{FF2B5EF4-FFF2-40B4-BE49-F238E27FC236}">
                <a16:creationId xmlns:a16="http://schemas.microsoft.com/office/drawing/2014/main" id="{BE195F8C-FC46-4221-B62E-00CC3120C9AC}"/>
              </a:ext>
            </a:extLst>
          </p:cNvPr>
          <p:cNvSpPr/>
          <p:nvPr/>
        </p:nvSpPr>
        <p:spPr>
          <a:xfrm>
            <a:off x="2367058" y="356431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17">
            <a:extLst>
              <a:ext uri="{FF2B5EF4-FFF2-40B4-BE49-F238E27FC236}">
                <a16:creationId xmlns:a16="http://schemas.microsoft.com/office/drawing/2014/main" id="{0AB4B6A7-BE34-4CDE-AB15-F25DC97FDF34}"/>
              </a:ext>
            </a:extLst>
          </p:cNvPr>
          <p:cNvSpPr/>
          <p:nvPr/>
        </p:nvSpPr>
        <p:spPr>
          <a:xfrm>
            <a:off x="5148358" y="272294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8">
            <a:extLst>
              <a:ext uri="{FF2B5EF4-FFF2-40B4-BE49-F238E27FC236}">
                <a16:creationId xmlns:a16="http://schemas.microsoft.com/office/drawing/2014/main" id="{FF86DE53-A38C-4518-BCE9-240427DE63E9}"/>
              </a:ext>
            </a:extLst>
          </p:cNvPr>
          <p:cNvSpPr/>
          <p:nvPr/>
        </p:nvSpPr>
        <p:spPr>
          <a:xfrm>
            <a:off x="4619720" y="278802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9">
            <a:extLst>
              <a:ext uri="{FF2B5EF4-FFF2-40B4-BE49-F238E27FC236}">
                <a16:creationId xmlns:a16="http://schemas.microsoft.com/office/drawing/2014/main" id="{63AC4155-A87C-4227-AC1A-29AC6B178EBE}"/>
              </a:ext>
            </a:extLst>
          </p:cNvPr>
          <p:cNvSpPr/>
          <p:nvPr/>
        </p:nvSpPr>
        <p:spPr>
          <a:xfrm>
            <a:off x="2433733" y="220700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0">
            <a:extLst>
              <a:ext uri="{FF2B5EF4-FFF2-40B4-BE49-F238E27FC236}">
                <a16:creationId xmlns:a16="http://schemas.microsoft.com/office/drawing/2014/main" id="{339E2A22-39D5-49D5-A913-44FCF18C6E77}"/>
              </a:ext>
            </a:extLst>
          </p:cNvPr>
          <p:cNvSpPr/>
          <p:nvPr/>
        </p:nvSpPr>
        <p:spPr>
          <a:xfrm>
            <a:off x="1705070" y="227050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1">
            <a:extLst>
              <a:ext uri="{FF2B5EF4-FFF2-40B4-BE49-F238E27FC236}">
                <a16:creationId xmlns:a16="http://schemas.microsoft.com/office/drawing/2014/main" id="{51C86E9C-8026-49DA-B3D6-6ECF54F5BC39}"/>
              </a:ext>
            </a:extLst>
          </p:cNvPr>
          <p:cNvSpPr/>
          <p:nvPr/>
        </p:nvSpPr>
        <p:spPr>
          <a:xfrm>
            <a:off x="5349970" y="356431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2">
            <a:extLst>
              <a:ext uri="{FF2B5EF4-FFF2-40B4-BE49-F238E27FC236}">
                <a16:creationId xmlns:a16="http://schemas.microsoft.com/office/drawing/2014/main" id="{7991CC71-8537-4C67-AABD-C3CF11F0B01E}"/>
              </a:ext>
            </a:extLst>
          </p:cNvPr>
          <p:cNvSpPr/>
          <p:nvPr/>
        </p:nvSpPr>
        <p:spPr>
          <a:xfrm>
            <a:off x="3892645" y="427551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3">
            <a:extLst>
              <a:ext uri="{FF2B5EF4-FFF2-40B4-BE49-F238E27FC236}">
                <a16:creationId xmlns:a16="http://schemas.microsoft.com/office/drawing/2014/main" id="{EC50AC81-6490-42FD-A1A8-F4DACE31696A}"/>
              </a:ext>
            </a:extLst>
          </p:cNvPr>
          <p:cNvSpPr/>
          <p:nvPr/>
        </p:nvSpPr>
        <p:spPr>
          <a:xfrm>
            <a:off x="4949920" y="40818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24">
            <a:extLst>
              <a:ext uri="{FF2B5EF4-FFF2-40B4-BE49-F238E27FC236}">
                <a16:creationId xmlns:a16="http://schemas.microsoft.com/office/drawing/2014/main" id="{2DA81778-9DBA-4913-81BF-D6EF90F493ED}"/>
              </a:ext>
            </a:extLst>
          </p:cNvPr>
          <p:cNvSpPr/>
          <p:nvPr/>
        </p:nvSpPr>
        <p:spPr>
          <a:xfrm>
            <a:off x="2897283" y="220700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25">
            <a:extLst>
              <a:ext uri="{FF2B5EF4-FFF2-40B4-BE49-F238E27FC236}">
                <a16:creationId xmlns:a16="http://schemas.microsoft.com/office/drawing/2014/main" id="{7A883260-2124-4A71-99C1-C558DA0A2084}"/>
              </a:ext>
            </a:extLst>
          </p:cNvPr>
          <p:cNvSpPr/>
          <p:nvPr/>
        </p:nvSpPr>
        <p:spPr>
          <a:xfrm>
            <a:off x="6343745" y="395166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26">
            <a:extLst>
              <a:ext uri="{FF2B5EF4-FFF2-40B4-BE49-F238E27FC236}">
                <a16:creationId xmlns:a16="http://schemas.microsoft.com/office/drawing/2014/main" id="{90061417-513A-45B6-9675-C8BE64F3B6A0}"/>
              </a:ext>
            </a:extLst>
          </p:cNvPr>
          <p:cNvSpPr/>
          <p:nvPr/>
        </p:nvSpPr>
        <p:spPr>
          <a:xfrm>
            <a:off x="1189133" y="336905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27">
            <a:extLst>
              <a:ext uri="{FF2B5EF4-FFF2-40B4-BE49-F238E27FC236}">
                <a16:creationId xmlns:a16="http://schemas.microsoft.com/office/drawing/2014/main" id="{8268293A-80F4-44C6-83F5-B5AEF5C5E6BD}"/>
              </a:ext>
            </a:extLst>
          </p:cNvPr>
          <p:cNvSpPr/>
          <p:nvPr/>
        </p:nvSpPr>
        <p:spPr>
          <a:xfrm>
            <a:off x="4421283" y="472954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8">
            <a:extLst>
              <a:ext uri="{FF2B5EF4-FFF2-40B4-BE49-F238E27FC236}">
                <a16:creationId xmlns:a16="http://schemas.microsoft.com/office/drawing/2014/main" id="{E1C13B62-F35B-4AA4-843A-F978DD7689F6}"/>
              </a:ext>
            </a:extLst>
          </p:cNvPr>
          <p:cNvSpPr/>
          <p:nvPr/>
        </p:nvSpPr>
        <p:spPr>
          <a:xfrm>
            <a:off x="1438370" y="246417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9">
            <a:extLst>
              <a:ext uri="{FF2B5EF4-FFF2-40B4-BE49-F238E27FC236}">
                <a16:creationId xmlns:a16="http://schemas.microsoft.com/office/drawing/2014/main" id="{8B077A80-E733-4CD8-A78E-E5090B5112F5}"/>
              </a:ext>
            </a:extLst>
          </p:cNvPr>
          <p:cNvSpPr/>
          <p:nvPr/>
        </p:nvSpPr>
        <p:spPr>
          <a:xfrm>
            <a:off x="1505045" y="347224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0">
            <a:extLst>
              <a:ext uri="{FF2B5EF4-FFF2-40B4-BE49-F238E27FC236}">
                <a16:creationId xmlns:a16="http://schemas.microsoft.com/office/drawing/2014/main" id="{4B3354E1-6DA1-445A-A4D7-D2D9C8813A0C}"/>
              </a:ext>
            </a:extLst>
          </p:cNvPr>
          <p:cNvSpPr/>
          <p:nvPr/>
        </p:nvSpPr>
        <p:spPr>
          <a:xfrm>
            <a:off x="5746845" y="46644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1">
            <a:extLst>
              <a:ext uri="{FF2B5EF4-FFF2-40B4-BE49-F238E27FC236}">
                <a16:creationId xmlns:a16="http://schemas.microsoft.com/office/drawing/2014/main" id="{9AE72CB6-9476-495E-8551-ADDE51C9BB4B}"/>
              </a:ext>
            </a:extLst>
          </p:cNvPr>
          <p:cNvSpPr/>
          <p:nvPr/>
        </p:nvSpPr>
        <p:spPr>
          <a:xfrm>
            <a:off x="1174845" y="214191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2">
            <a:extLst>
              <a:ext uri="{FF2B5EF4-FFF2-40B4-BE49-F238E27FC236}">
                <a16:creationId xmlns:a16="http://schemas.microsoft.com/office/drawing/2014/main" id="{D48E8CCC-B9E6-40B0-92CC-42FD9DA780AA}"/>
              </a:ext>
            </a:extLst>
          </p:cNvPr>
          <p:cNvSpPr/>
          <p:nvPr/>
        </p:nvSpPr>
        <p:spPr>
          <a:xfrm>
            <a:off x="1814608" y="444537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3">
            <a:extLst>
              <a:ext uri="{FF2B5EF4-FFF2-40B4-BE49-F238E27FC236}">
                <a16:creationId xmlns:a16="http://schemas.microsoft.com/office/drawing/2014/main" id="{44AAB3ED-255D-4CF3-89BE-353606C28400}"/>
              </a:ext>
            </a:extLst>
          </p:cNvPr>
          <p:cNvSpPr/>
          <p:nvPr/>
        </p:nvSpPr>
        <p:spPr>
          <a:xfrm>
            <a:off x="1430433" y="355002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34">
            <a:extLst>
              <a:ext uri="{FF2B5EF4-FFF2-40B4-BE49-F238E27FC236}">
                <a16:creationId xmlns:a16="http://schemas.microsoft.com/office/drawing/2014/main" id="{D9240571-98C1-4D68-A14A-4FD027B4CF56}"/>
              </a:ext>
            </a:extLst>
          </p:cNvPr>
          <p:cNvSpPr/>
          <p:nvPr/>
        </p:nvSpPr>
        <p:spPr>
          <a:xfrm>
            <a:off x="1768570" y="317537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35">
            <a:extLst>
              <a:ext uri="{FF2B5EF4-FFF2-40B4-BE49-F238E27FC236}">
                <a16:creationId xmlns:a16="http://schemas.microsoft.com/office/drawing/2014/main" id="{3E9B6BC6-86C6-435C-85FC-0E70A449C490}"/>
              </a:ext>
            </a:extLst>
          </p:cNvPr>
          <p:cNvSpPr/>
          <p:nvPr/>
        </p:nvSpPr>
        <p:spPr>
          <a:xfrm>
            <a:off x="1246283" y="465016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36">
            <a:extLst>
              <a:ext uri="{FF2B5EF4-FFF2-40B4-BE49-F238E27FC236}">
                <a16:creationId xmlns:a16="http://schemas.microsoft.com/office/drawing/2014/main" id="{BC3FD227-174E-4179-8C18-69F66CF5211A}"/>
              </a:ext>
            </a:extLst>
          </p:cNvPr>
          <p:cNvSpPr/>
          <p:nvPr/>
        </p:nvSpPr>
        <p:spPr>
          <a:xfrm>
            <a:off x="1570133" y="489622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37">
            <a:extLst>
              <a:ext uri="{FF2B5EF4-FFF2-40B4-BE49-F238E27FC236}">
                <a16:creationId xmlns:a16="http://schemas.microsoft.com/office/drawing/2014/main" id="{92B37284-47CC-4EF2-9154-AFABDED21692}"/>
              </a:ext>
            </a:extLst>
          </p:cNvPr>
          <p:cNvSpPr/>
          <p:nvPr/>
        </p:nvSpPr>
        <p:spPr>
          <a:xfrm>
            <a:off x="1505045" y="291661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8">
            <a:extLst>
              <a:ext uri="{FF2B5EF4-FFF2-40B4-BE49-F238E27FC236}">
                <a16:creationId xmlns:a16="http://schemas.microsoft.com/office/drawing/2014/main" id="{D3C062FB-3988-4CCF-8CD8-51111382E536}"/>
              </a:ext>
            </a:extLst>
          </p:cNvPr>
          <p:cNvSpPr/>
          <p:nvPr/>
        </p:nvSpPr>
        <p:spPr>
          <a:xfrm>
            <a:off x="4156170" y="259435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9">
            <a:extLst>
              <a:ext uri="{FF2B5EF4-FFF2-40B4-BE49-F238E27FC236}">
                <a16:creationId xmlns:a16="http://schemas.microsoft.com/office/drawing/2014/main" id="{5ED82664-D7D0-4B75-99B6-787948F5155C}"/>
              </a:ext>
            </a:extLst>
          </p:cNvPr>
          <p:cNvSpPr/>
          <p:nvPr/>
        </p:nvSpPr>
        <p:spPr>
          <a:xfrm>
            <a:off x="2100358" y="259435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0">
            <a:extLst>
              <a:ext uri="{FF2B5EF4-FFF2-40B4-BE49-F238E27FC236}">
                <a16:creationId xmlns:a16="http://schemas.microsoft.com/office/drawing/2014/main" id="{D79DF91A-4808-4E30-8110-8AB6099206B7}"/>
              </a:ext>
            </a:extLst>
          </p:cNvPr>
          <p:cNvSpPr/>
          <p:nvPr/>
        </p:nvSpPr>
        <p:spPr>
          <a:xfrm>
            <a:off x="1041495" y="291661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1">
            <a:extLst>
              <a:ext uri="{FF2B5EF4-FFF2-40B4-BE49-F238E27FC236}">
                <a16:creationId xmlns:a16="http://schemas.microsoft.com/office/drawing/2014/main" id="{25D0DCA5-0DEF-4ED6-B932-CD0845F5B970}"/>
              </a:ext>
            </a:extLst>
          </p:cNvPr>
          <p:cNvSpPr/>
          <p:nvPr/>
        </p:nvSpPr>
        <p:spPr>
          <a:xfrm>
            <a:off x="5019770" y="202776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2">
            <a:extLst>
              <a:ext uri="{FF2B5EF4-FFF2-40B4-BE49-F238E27FC236}">
                <a16:creationId xmlns:a16="http://schemas.microsoft.com/office/drawing/2014/main" id="{DD0624F1-2E8B-4465-A154-31F4A5170F10}"/>
              </a:ext>
            </a:extLst>
          </p:cNvPr>
          <p:cNvSpPr/>
          <p:nvPr/>
        </p:nvSpPr>
        <p:spPr>
          <a:xfrm>
            <a:off x="1305020" y="304837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3">
            <a:extLst>
              <a:ext uri="{FF2B5EF4-FFF2-40B4-BE49-F238E27FC236}">
                <a16:creationId xmlns:a16="http://schemas.microsoft.com/office/drawing/2014/main" id="{6F69EFB4-016D-422C-AD25-C96A7E15CAB4}"/>
              </a:ext>
            </a:extLst>
          </p:cNvPr>
          <p:cNvSpPr/>
          <p:nvPr/>
        </p:nvSpPr>
        <p:spPr>
          <a:xfrm>
            <a:off x="4354608" y="311346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44">
            <a:extLst>
              <a:ext uri="{FF2B5EF4-FFF2-40B4-BE49-F238E27FC236}">
                <a16:creationId xmlns:a16="http://schemas.microsoft.com/office/drawing/2014/main" id="{217ABD75-8B06-46CA-B27D-006169FE42D1}"/>
              </a:ext>
            </a:extLst>
          </p:cNvPr>
          <p:cNvSpPr/>
          <p:nvPr/>
        </p:nvSpPr>
        <p:spPr>
          <a:xfrm>
            <a:off x="6145308" y="440410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45">
            <a:extLst>
              <a:ext uri="{FF2B5EF4-FFF2-40B4-BE49-F238E27FC236}">
                <a16:creationId xmlns:a16="http://schemas.microsoft.com/office/drawing/2014/main" id="{5237D039-9744-4719-89CB-09C6650FFF69}"/>
              </a:ext>
            </a:extLst>
          </p:cNvPr>
          <p:cNvSpPr/>
          <p:nvPr/>
        </p:nvSpPr>
        <p:spPr>
          <a:xfrm>
            <a:off x="6673945" y="466445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46">
            <a:extLst>
              <a:ext uri="{FF2B5EF4-FFF2-40B4-BE49-F238E27FC236}">
                <a16:creationId xmlns:a16="http://schemas.microsoft.com/office/drawing/2014/main" id="{12E6B726-B208-40FE-8105-F030E62E02CE}"/>
              </a:ext>
            </a:extLst>
          </p:cNvPr>
          <p:cNvSpPr/>
          <p:nvPr/>
        </p:nvSpPr>
        <p:spPr>
          <a:xfrm>
            <a:off x="6807295" y="375799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47">
            <a:extLst>
              <a:ext uri="{FF2B5EF4-FFF2-40B4-BE49-F238E27FC236}">
                <a16:creationId xmlns:a16="http://schemas.microsoft.com/office/drawing/2014/main" id="{CC189FA3-70DC-4E37-9C64-C5D2A40E2561}"/>
              </a:ext>
            </a:extLst>
          </p:cNvPr>
          <p:cNvSpPr/>
          <p:nvPr/>
        </p:nvSpPr>
        <p:spPr>
          <a:xfrm>
            <a:off x="1505045" y="317537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8">
            <a:extLst>
              <a:ext uri="{FF2B5EF4-FFF2-40B4-BE49-F238E27FC236}">
                <a16:creationId xmlns:a16="http://schemas.microsoft.com/office/drawing/2014/main" id="{4060D17E-F178-42D6-8BE2-23852A4E2B29}"/>
              </a:ext>
            </a:extLst>
          </p:cNvPr>
          <p:cNvSpPr/>
          <p:nvPr/>
        </p:nvSpPr>
        <p:spPr>
          <a:xfrm>
            <a:off x="1438370" y="207682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9">
            <a:extLst>
              <a:ext uri="{FF2B5EF4-FFF2-40B4-BE49-F238E27FC236}">
                <a16:creationId xmlns:a16="http://schemas.microsoft.com/office/drawing/2014/main" id="{C7BA7F30-67FE-4473-BDB9-41DDD44D22D7}"/>
              </a:ext>
            </a:extLst>
          </p:cNvPr>
          <p:cNvSpPr/>
          <p:nvPr/>
        </p:nvSpPr>
        <p:spPr>
          <a:xfrm>
            <a:off x="6807295" y="217178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0">
            <a:extLst>
              <a:ext uri="{FF2B5EF4-FFF2-40B4-BE49-F238E27FC236}">
                <a16:creationId xmlns:a16="http://schemas.microsoft.com/office/drawing/2014/main" id="{5672B153-020F-4980-BFF4-4B686898D033}"/>
              </a:ext>
            </a:extLst>
          </p:cNvPr>
          <p:cNvSpPr/>
          <p:nvPr/>
        </p:nvSpPr>
        <p:spPr>
          <a:xfrm>
            <a:off x="6673945" y="330396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1">
            <a:extLst>
              <a:ext uri="{FF2B5EF4-FFF2-40B4-BE49-F238E27FC236}">
                <a16:creationId xmlns:a16="http://schemas.microsoft.com/office/drawing/2014/main" id="{5BCB57EC-E386-49C0-ABAB-91E9F1304D35}"/>
              </a:ext>
            </a:extLst>
          </p:cNvPr>
          <p:cNvSpPr/>
          <p:nvPr/>
        </p:nvSpPr>
        <p:spPr>
          <a:xfrm>
            <a:off x="6277070" y="304837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2">
            <a:extLst>
              <a:ext uri="{FF2B5EF4-FFF2-40B4-BE49-F238E27FC236}">
                <a16:creationId xmlns:a16="http://schemas.microsoft.com/office/drawing/2014/main" id="{FAD8E9FE-14E2-4A45-B960-3D5619C6EEF7}"/>
              </a:ext>
            </a:extLst>
          </p:cNvPr>
          <p:cNvSpPr/>
          <p:nvPr/>
        </p:nvSpPr>
        <p:spPr>
          <a:xfrm>
            <a:off x="5943695" y="388816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3">
            <a:extLst>
              <a:ext uri="{FF2B5EF4-FFF2-40B4-BE49-F238E27FC236}">
                <a16:creationId xmlns:a16="http://schemas.microsoft.com/office/drawing/2014/main" id="{3F95FCF6-9D07-4088-81D3-5B5F36DAB467}"/>
              </a:ext>
            </a:extLst>
          </p:cNvPr>
          <p:cNvSpPr/>
          <p:nvPr/>
        </p:nvSpPr>
        <p:spPr>
          <a:xfrm>
            <a:off x="1970183" y="29832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54">
            <a:extLst>
              <a:ext uri="{FF2B5EF4-FFF2-40B4-BE49-F238E27FC236}">
                <a16:creationId xmlns:a16="http://schemas.microsoft.com/office/drawing/2014/main" id="{4BB1B2D9-6051-45B8-A626-0014BC3D1214}"/>
              </a:ext>
            </a:extLst>
          </p:cNvPr>
          <p:cNvSpPr/>
          <p:nvPr/>
        </p:nvSpPr>
        <p:spPr>
          <a:xfrm>
            <a:off x="5283295" y="304837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55">
            <a:extLst>
              <a:ext uri="{FF2B5EF4-FFF2-40B4-BE49-F238E27FC236}">
                <a16:creationId xmlns:a16="http://schemas.microsoft.com/office/drawing/2014/main" id="{F75ADF8E-26DD-4DD5-A64F-80D171EFE16A}"/>
              </a:ext>
            </a:extLst>
          </p:cNvPr>
          <p:cNvSpPr/>
          <p:nvPr/>
        </p:nvSpPr>
        <p:spPr>
          <a:xfrm>
            <a:off x="3294158" y="330396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56">
            <a:extLst>
              <a:ext uri="{FF2B5EF4-FFF2-40B4-BE49-F238E27FC236}">
                <a16:creationId xmlns:a16="http://schemas.microsoft.com/office/drawing/2014/main" id="{3F694177-A6E3-4DAA-8DE8-37C45FCEDE33}"/>
              </a:ext>
            </a:extLst>
          </p:cNvPr>
          <p:cNvSpPr/>
          <p:nvPr/>
        </p:nvSpPr>
        <p:spPr>
          <a:xfrm>
            <a:off x="2433733" y="382307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57">
            <a:extLst>
              <a:ext uri="{FF2B5EF4-FFF2-40B4-BE49-F238E27FC236}">
                <a16:creationId xmlns:a16="http://schemas.microsoft.com/office/drawing/2014/main" id="{599EE6CA-4785-472F-A68D-AECC65473E70}"/>
              </a:ext>
            </a:extLst>
          </p:cNvPr>
          <p:cNvSpPr/>
          <p:nvPr/>
        </p:nvSpPr>
        <p:spPr>
          <a:xfrm>
            <a:off x="1239933" y="278802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8">
            <a:extLst>
              <a:ext uri="{FF2B5EF4-FFF2-40B4-BE49-F238E27FC236}">
                <a16:creationId xmlns:a16="http://schemas.microsoft.com/office/drawing/2014/main" id="{39F94CCB-77AD-4D41-BCEC-E1988748A121}"/>
              </a:ext>
            </a:extLst>
          </p:cNvPr>
          <p:cNvSpPr/>
          <p:nvPr/>
        </p:nvSpPr>
        <p:spPr>
          <a:xfrm>
            <a:off x="1174845" y="240067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9">
            <a:extLst>
              <a:ext uri="{FF2B5EF4-FFF2-40B4-BE49-F238E27FC236}">
                <a16:creationId xmlns:a16="http://schemas.microsoft.com/office/drawing/2014/main" id="{21C0083A-C167-48A2-9B20-9B606B7202ED}"/>
              </a:ext>
            </a:extLst>
          </p:cNvPr>
          <p:cNvSpPr/>
          <p:nvPr/>
        </p:nvSpPr>
        <p:spPr>
          <a:xfrm>
            <a:off x="974820" y="201332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0">
            <a:extLst>
              <a:ext uri="{FF2B5EF4-FFF2-40B4-BE49-F238E27FC236}">
                <a16:creationId xmlns:a16="http://schemas.microsoft.com/office/drawing/2014/main" id="{6D8BF6D3-175E-4B48-8806-5B0B8C2BCEAA}"/>
              </a:ext>
            </a:extLst>
          </p:cNvPr>
          <p:cNvSpPr/>
          <p:nvPr/>
        </p:nvSpPr>
        <p:spPr>
          <a:xfrm>
            <a:off x="3892645" y="479145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1">
            <a:extLst>
              <a:ext uri="{FF2B5EF4-FFF2-40B4-BE49-F238E27FC236}">
                <a16:creationId xmlns:a16="http://schemas.microsoft.com/office/drawing/2014/main" id="{B74FB950-5ED4-4929-98AD-8C1C585F8302}"/>
              </a:ext>
            </a:extLst>
          </p:cNvPr>
          <p:cNvSpPr/>
          <p:nvPr/>
        </p:nvSpPr>
        <p:spPr>
          <a:xfrm>
            <a:off x="3029045" y="356431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2">
            <a:extLst>
              <a:ext uri="{FF2B5EF4-FFF2-40B4-BE49-F238E27FC236}">
                <a16:creationId xmlns:a16="http://schemas.microsoft.com/office/drawing/2014/main" id="{BAE8059A-FCEF-4B09-B843-2E8B48BDC003}"/>
              </a:ext>
            </a:extLst>
          </p:cNvPr>
          <p:cNvSpPr/>
          <p:nvPr/>
        </p:nvSpPr>
        <p:spPr>
          <a:xfrm>
            <a:off x="1970183" y="343255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3">
            <a:extLst>
              <a:ext uri="{FF2B5EF4-FFF2-40B4-BE49-F238E27FC236}">
                <a16:creationId xmlns:a16="http://schemas.microsoft.com/office/drawing/2014/main" id="{4A9D2EBE-846B-4268-AED8-F88CD192F167}"/>
              </a:ext>
            </a:extLst>
          </p:cNvPr>
          <p:cNvSpPr/>
          <p:nvPr/>
        </p:nvSpPr>
        <p:spPr>
          <a:xfrm>
            <a:off x="4619720" y="375799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64">
            <a:extLst>
              <a:ext uri="{FF2B5EF4-FFF2-40B4-BE49-F238E27FC236}">
                <a16:creationId xmlns:a16="http://schemas.microsoft.com/office/drawing/2014/main" id="{814F47A9-8784-4562-9184-DB3CCF34A1FE}"/>
              </a:ext>
            </a:extLst>
          </p:cNvPr>
          <p:cNvSpPr/>
          <p:nvPr/>
        </p:nvSpPr>
        <p:spPr>
          <a:xfrm>
            <a:off x="2963958" y="395166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65">
            <a:extLst>
              <a:ext uri="{FF2B5EF4-FFF2-40B4-BE49-F238E27FC236}">
                <a16:creationId xmlns:a16="http://schemas.microsoft.com/office/drawing/2014/main" id="{AC16658E-2BCF-4332-AFB5-A59F5AD012DE}"/>
              </a:ext>
            </a:extLst>
          </p:cNvPr>
          <p:cNvSpPr/>
          <p:nvPr/>
        </p:nvSpPr>
        <p:spPr>
          <a:xfrm>
            <a:off x="5084858" y="453586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66">
            <a:extLst>
              <a:ext uri="{FF2B5EF4-FFF2-40B4-BE49-F238E27FC236}">
                <a16:creationId xmlns:a16="http://schemas.microsoft.com/office/drawing/2014/main" id="{DCA5B5F2-2703-4E2A-A599-32060B272799}"/>
              </a:ext>
            </a:extLst>
          </p:cNvPr>
          <p:cNvSpPr/>
          <p:nvPr/>
        </p:nvSpPr>
        <p:spPr>
          <a:xfrm>
            <a:off x="6077045" y="233559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67">
            <a:extLst>
              <a:ext uri="{FF2B5EF4-FFF2-40B4-BE49-F238E27FC236}">
                <a16:creationId xmlns:a16="http://schemas.microsoft.com/office/drawing/2014/main" id="{7A94C742-0BC4-46A7-9CA4-D5D1D3CE265B}"/>
              </a:ext>
            </a:extLst>
          </p:cNvPr>
          <p:cNvSpPr/>
          <p:nvPr/>
        </p:nvSpPr>
        <p:spPr>
          <a:xfrm>
            <a:off x="5813520" y="382307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8">
            <a:extLst>
              <a:ext uri="{FF2B5EF4-FFF2-40B4-BE49-F238E27FC236}">
                <a16:creationId xmlns:a16="http://schemas.microsoft.com/office/drawing/2014/main" id="{1B392EFE-28FA-43EC-B5FC-4650CCA628AA}"/>
              </a:ext>
            </a:extLst>
          </p:cNvPr>
          <p:cNvSpPr/>
          <p:nvPr/>
        </p:nvSpPr>
        <p:spPr>
          <a:xfrm>
            <a:off x="4091083" y="459936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9">
            <a:extLst>
              <a:ext uri="{FF2B5EF4-FFF2-40B4-BE49-F238E27FC236}">
                <a16:creationId xmlns:a16="http://schemas.microsoft.com/office/drawing/2014/main" id="{B11D9E73-8CEE-4041-8344-58397FEFDA81}"/>
              </a:ext>
            </a:extLst>
          </p:cNvPr>
          <p:cNvSpPr/>
          <p:nvPr/>
        </p:nvSpPr>
        <p:spPr>
          <a:xfrm>
            <a:off x="5943695" y="304837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0">
            <a:extLst>
              <a:ext uri="{FF2B5EF4-FFF2-40B4-BE49-F238E27FC236}">
                <a16:creationId xmlns:a16="http://schemas.microsoft.com/office/drawing/2014/main" id="{40BDB4A9-7DD9-42F6-AE1B-293586CAB458}"/>
              </a:ext>
            </a:extLst>
          </p:cNvPr>
          <p:cNvSpPr/>
          <p:nvPr/>
        </p:nvSpPr>
        <p:spPr>
          <a:xfrm>
            <a:off x="3427508" y="336905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1">
            <a:extLst>
              <a:ext uri="{FF2B5EF4-FFF2-40B4-BE49-F238E27FC236}">
                <a16:creationId xmlns:a16="http://schemas.microsoft.com/office/drawing/2014/main" id="{CDFF7480-04FE-4D5E-BF42-40BE46FB6263}"/>
              </a:ext>
            </a:extLst>
          </p:cNvPr>
          <p:cNvSpPr/>
          <p:nvPr/>
        </p:nvSpPr>
        <p:spPr>
          <a:xfrm>
            <a:off x="3097308" y="395166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2">
            <a:extLst>
              <a:ext uri="{FF2B5EF4-FFF2-40B4-BE49-F238E27FC236}">
                <a16:creationId xmlns:a16="http://schemas.microsoft.com/office/drawing/2014/main" id="{88F6AD0C-FAD8-4CE9-96E8-917E792A8D38}"/>
              </a:ext>
            </a:extLst>
          </p:cNvPr>
          <p:cNvSpPr/>
          <p:nvPr/>
        </p:nvSpPr>
        <p:spPr>
          <a:xfrm>
            <a:off x="5283295" y="323887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3">
            <a:extLst>
              <a:ext uri="{FF2B5EF4-FFF2-40B4-BE49-F238E27FC236}">
                <a16:creationId xmlns:a16="http://schemas.microsoft.com/office/drawing/2014/main" id="{FE035443-AF27-4040-973E-130258D117F4}"/>
              </a:ext>
            </a:extLst>
          </p:cNvPr>
          <p:cNvSpPr/>
          <p:nvPr/>
        </p:nvSpPr>
        <p:spPr>
          <a:xfrm>
            <a:off x="4156170" y="35008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74">
            <a:extLst>
              <a:ext uri="{FF2B5EF4-FFF2-40B4-BE49-F238E27FC236}">
                <a16:creationId xmlns:a16="http://schemas.microsoft.com/office/drawing/2014/main" id="{45D8DCA2-95D1-469F-8048-E6514CFF1101}"/>
              </a:ext>
            </a:extLst>
          </p:cNvPr>
          <p:cNvSpPr/>
          <p:nvPr/>
        </p:nvSpPr>
        <p:spPr>
          <a:xfrm>
            <a:off x="4021233" y="382307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75">
            <a:extLst>
              <a:ext uri="{FF2B5EF4-FFF2-40B4-BE49-F238E27FC236}">
                <a16:creationId xmlns:a16="http://schemas.microsoft.com/office/drawing/2014/main" id="{F2CA2F6C-90C0-4821-ABF3-660CBB726B79}"/>
              </a:ext>
            </a:extLst>
          </p:cNvPr>
          <p:cNvSpPr/>
          <p:nvPr/>
        </p:nvSpPr>
        <p:spPr>
          <a:xfrm>
            <a:off x="4486370" y="401675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76">
            <a:extLst>
              <a:ext uri="{FF2B5EF4-FFF2-40B4-BE49-F238E27FC236}">
                <a16:creationId xmlns:a16="http://schemas.microsoft.com/office/drawing/2014/main" id="{3023C5E9-B9DB-4D66-92B2-1CE882D5B85A}"/>
              </a:ext>
            </a:extLst>
          </p:cNvPr>
          <p:cNvSpPr/>
          <p:nvPr/>
        </p:nvSpPr>
        <p:spPr>
          <a:xfrm>
            <a:off x="3294158" y="44041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77">
            <a:extLst>
              <a:ext uri="{FF2B5EF4-FFF2-40B4-BE49-F238E27FC236}">
                <a16:creationId xmlns:a16="http://schemas.microsoft.com/office/drawing/2014/main" id="{3A68AA66-95E0-4BEB-BCA6-08A1E06CA728}"/>
              </a:ext>
            </a:extLst>
          </p:cNvPr>
          <p:cNvSpPr/>
          <p:nvPr/>
        </p:nvSpPr>
        <p:spPr>
          <a:xfrm>
            <a:off x="4554633" y="42755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8">
            <a:extLst>
              <a:ext uri="{FF2B5EF4-FFF2-40B4-BE49-F238E27FC236}">
                <a16:creationId xmlns:a16="http://schemas.microsoft.com/office/drawing/2014/main" id="{BA02DA3A-40E2-4382-B6E5-37E657425378}"/>
              </a:ext>
            </a:extLst>
          </p:cNvPr>
          <p:cNvSpPr/>
          <p:nvPr/>
        </p:nvSpPr>
        <p:spPr>
          <a:xfrm>
            <a:off x="5878608" y="427551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9">
            <a:extLst>
              <a:ext uri="{FF2B5EF4-FFF2-40B4-BE49-F238E27FC236}">
                <a16:creationId xmlns:a16="http://schemas.microsoft.com/office/drawing/2014/main" id="{1CD6D22F-02B8-4B3D-B86E-AC08B9B5F2F5}"/>
              </a:ext>
            </a:extLst>
          </p:cNvPr>
          <p:cNvSpPr/>
          <p:nvPr/>
        </p:nvSpPr>
        <p:spPr>
          <a:xfrm>
            <a:off x="3691033" y="291661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0">
            <a:extLst>
              <a:ext uri="{FF2B5EF4-FFF2-40B4-BE49-F238E27FC236}">
                <a16:creationId xmlns:a16="http://schemas.microsoft.com/office/drawing/2014/main" id="{929A07C1-0C4B-4B4C-BFD7-455F59F0F5BC}"/>
              </a:ext>
            </a:extLst>
          </p:cNvPr>
          <p:cNvSpPr/>
          <p:nvPr/>
        </p:nvSpPr>
        <p:spPr>
          <a:xfrm>
            <a:off x="4818158" y="272294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1">
            <a:extLst>
              <a:ext uri="{FF2B5EF4-FFF2-40B4-BE49-F238E27FC236}">
                <a16:creationId xmlns:a16="http://schemas.microsoft.com/office/drawing/2014/main" id="{817D0C9F-7407-436D-9461-83EE91209614}"/>
              </a:ext>
            </a:extLst>
          </p:cNvPr>
          <p:cNvSpPr/>
          <p:nvPr/>
        </p:nvSpPr>
        <p:spPr>
          <a:xfrm>
            <a:off x="3892645" y="343255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2">
            <a:extLst>
              <a:ext uri="{FF2B5EF4-FFF2-40B4-BE49-F238E27FC236}">
                <a16:creationId xmlns:a16="http://schemas.microsoft.com/office/drawing/2014/main" id="{B6FE0FD6-FDE9-4759-9F04-2BB5703F18D0}"/>
              </a:ext>
            </a:extLst>
          </p:cNvPr>
          <p:cNvSpPr/>
          <p:nvPr/>
        </p:nvSpPr>
        <p:spPr>
          <a:xfrm>
            <a:off x="5680170" y="472954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3">
            <a:extLst>
              <a:ext uri="{FF2B5EF4-FFF2-40B4-BE49-F238E27FC236}">
                <a16:creationId xmlns:a16="http://schemas.microsoft.com/office/drawing/2014/main" id="{61158573-EE08-4C5E-A1CF-2615C8906FB5}"/>
              </a:ext>
            </a:extLst>
          </p:cNvPr>
          <p:cNvSpPr/>
          <p:nvPr/>
        </p:nvSpPr>
        <p:spPr>
          <a:xfrm>
            <a:off x="6343745" y="408184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84">
            <a:extLst>
              <a:ext uri="{FF2B5EF4-FFF2-40B4-BE49-F238E27FC236}">
                <a16:creationId xmlns:a16="http://schemas.microsoft.com/office/drawing/2014/main" id="{CA268A19-E7CD-44FA-8124-A708509D9E2A}"/>
              </a:ext>
            </a:extLst>
          </p:cNvPr>
          <p:cNvSpPr/>
          <p:nvPr/>
        </p:nvSpPr>
        <p:spPr>
          <a:xfrm>
            <a:off x="6208808" y="259435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85">
            <a:extLst>
              <a:ext uri="{FF2B5EF4-FFF2-40B4-BE49-F238E27FC236}">
                <a16:creationId xmlns:a16="http://schemas.microsoft.com/office/drawing/2014/main" id="{B9FE7EDC-5308-4111-9144-B45FDEF243C9}"/>
              </a:ext>
            </a:extLst>
          </p:cNvPr>
          <p:cNvSpPr/>
          <p:nvPr/>
        </p:nvSpPr>
        <p:spPr>
          <a:xfrm>
            <a:off x="6208808" y="362940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86">
            <a:extLst>
              <a:ext uri="{FF2B5EF4-FFF2-40B4-BE49-F238E27FC236}">
                <a16:creationId xmlns:a16="http://schemas.microsoft.com/office/drawing/2014/main" id="{A6A5201E-A28C-446F-AFE7-5ED1DC79AE8A}"/>
              </a:ext>
            </a:extLst>
          </p:cNvPr>
          <p:cNvSpPr/>
          <p:nvPr/>
        </p:nvSpPr>
        <p:spPr>
          <a:xfrm>
            <a:off x="5813520" y="336905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87">
            <a:extLst>
              <a:ext uri="{FF2B5EF4-FFF2-40B4-BE49-F238E27FC236}">
                <a16:creationId xmlns:a16="http://schemas.microsoft.com/office/drawing/2014/main" id="{93783C7D-67F6-44F5-AA1C-44D26D7B09CA}"/>
              </a:ext>
            </a:extLst>
          </p:cNvPr>
          <p:cNvSpPr/>
          <p:nvPr/>
        </p:nvSpPr>
        <p:spPr>
          <a:xfrm>
            <a:off x="5480145" y="421042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8">
            <a:extLst>
              <a:ext uri="{FF2B5EF4-FFF2-40B4-BE49-F238E27FC236}">
                <a16:creationId xmlns:a16="http://schemas.microsoft.com/office/drawing/2014/main" id="{F9970EA5-3002-43E7-BD65-7F7B4C351114}"/>
              </a:ext>
            </a:extLst>
          </p:cNvPr>
          <p:cNvSpPr/>
          <p:nvPr/>
        </p:nvSpPr>
        <p:spPr>
          <a:xfrm>
            <a:off x="4818158" y="336905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9">
            <a:extLst>
              <a:ext uri="{FF2B5EF4-FFF2-40B4-BE49-F238E27FC236}">
                <a16:creationId xmlns:a16="http://schemas.microsoft.com/office/drawing/2014/main" id="{02C3ACC6-F09E-4F3F-BAD8-E263C3157E7E}"/>
              </a:ext>
            </a:extLst>
          </p:cNvPr>
          <p:cNvSpPr/>
          <p:nvPr/>
        </p:nvSpPr>
        <p:spPr>
          <a:xfrm>
            <a:off x="4156170" y="408184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0">
            <a:extLst>
              <a:ext uri="{FF2B5EF4-FFF2-40B4-BE49-F238E27FC236}">
                <a16:creationId xmlns:a16="http://schemas.microsoft.com/office/drawing/2014/main" id="{BB3B12B9-ED99-4E34-83C6-7FAD2216DC90}"/>
              </a:ext>
            </a:extLst>
          </p:cNvPr>
          <p:cNvSpPr/>
          <p:nvPr/>
        </p:nvSpPr>
        <p:spPr>
          <a:xfrm>
            <a:off x="4091083" y="220700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1">
            <a:extLst>
              <a:ext uri="{FF2B5EF4-FFF2-40B4-BE49-F238E27FC236}">
                <a16:creationId xmlns:a16="http://schemas.microsoft.com/office/drawing/2014/main" id="{A577F3D8-A0C2-47C9-A903-A35DFBF30406}"/>
              </a:ext>
            </a:extLst>
          </p:cNvPr>
          <p:cNvSpPr/>
          <p:nvPr/>
        </p:nvSpPr>
        <p:spPr>
          <a:xfrm>
            <a:off x="6939058" y="531056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2">
            <a:extLst>
              <a:ext uri="{FF2B5EF4-FFF2-40B4-BE49-F238E27FC236}">
                <a16:creationId xmlns:a16="http://schemas.microsoft.com/office/drawing/2014/main" id="{9A5E5BAD-B3AD-40AF-A619-19B60EF7848E}"/>
              </a:ext>
            </a:extLst>
          </p:cNvPr>
          <p:cNvSpPr/>
          <p:nvPr/>
        </p:nvSpPr>
        <p:spPr>
          <a:xfrm>
            <a:off x="6673945" y="304837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3">
            <a:extLst>
              <a:ext uri="{FF2B5EF4-FFF2-40B4-BE49-F238E27FC236}">
                <a16:creationId xmlns:a16="http://schemas.microsoft.com/office/drawing/2014/main" id="{8A5E9DC9-8428-44B3-B35D-13B0365A6611}"/>
              </a:ext>
            </a:extLst>
          </p:cNvPr>
          <p:cNvSpPr/>
          <p:nvPr/>
        </p:nvSpPr>
        <p:spPr>
          <a:xfrm>
            <a:off x="6807295" y="582650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94">
            <a:extLst>
              <a:ext uri="{FF2B5EF4-FFF2-40B4-BE49-F238E27FC236}">
                <a16:creationId xmlns:a16="http://schemas.microsoft.com/office/drawing/2014/main" id="{DABE7C68-2AAE-4300-94C8-3719AD8A545C}"/>
              </a:ext>
            </a:extLst>
          </p:cNvPr>
          <p:cNvSpPr/>
          <p:nvPr/>
        </p:nvSpPr>
        <p:spPr>
          <a:xfrm>
            <a:off x="4554633" y="485654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95">
            <a:extLst>
              <a:ext uri="{FF2B5EF4-FFF2-40B4-BE49-F238E27FC236}">
                <a16:creationId xmlns:a16="http://schemas.microsoft.com/office/drawing/2014/main" id="{6BA6CC2C-16F7-48CB-973A-B1D5E473DBDA}"/>
              </a:ext>
            </a:extLst>
          </p:cNvPr>
          <p:cNvSpPr/>
          <p:nvPr/>
        </p:nvSpPr>
        <p:spPr>
          <a:xfrm>
            <a:off x="2563908" y="323887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96">
            <a:extLst>
              <a:ext uri="{FF2B5EF4-FFF2-40B4-BE49-F238E27FC236}">
                <a16:creationId xmlns:a16="http://schemas.microsoft.com/office/drawing/2014/main" id="{0F64D146-0179-4CBB-87C2-7C267C939B40}"/>
              </a:ext>
            </a:extLst>
          </p:cNvPr>
          <p:cNvSpPr/>
          <p:nvPr/>
        </p:nvSpPr>
        <p:spPr>
          <a:xfrm>
            <a:off x="6408833" y="472954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97">
            <a:extLst>
              <a:ext uri="{FF2B5EF4-FFF2-40B4-BE49-F238E27FC236}">
                <a16:creationId xmlns:a16="http://schemas.microsoft.com/office/drawing/2014/main" id="{FB50BC39-6658-4649-9A08-CDA91B9D2FCD}"/>
              </a:ext>
            </a:extLst>
          </p:cNvPr>
          <p:cNvSpPr/>
          <p:nvPr/>
        </p:nvSpPr>
        <p:spPr>
          <a:xfrm>
            <a:off x="5283295" y="459936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8">
            <a:extLst>
              <a:ext uri="{FF2B5EF4-FFF2-40B4-BE49-F238E27FC236}">
                <a16:creationId xmlns:a16="http://schemas.microsoft.com/office/drawing/2014/main" id="{57CEAA39-BBEF-4FDA-A8FA-059A0026DB85}"/>
              </a:ext>
            </a:extLst>
          </p:cNvPr>
          <p:cNvSpPr/>
          <p:nvPr/>
        </p:nvSpPr>
        <p:spPr>
          <a:xfrm>
            <a:off x="4818158" y="550424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9">
            <a:extLst>
              <a:ext uri="{FF2B5EF4-FFF2-40B4-BE49-F238E27FC236}">
                <a16:creationId xmlns:a16="http://schemas.microsoft.com/office/drawing/2014/main" id="{4DFDD80E-0D55-442D-A0E6-632A4DD51B79}"/>
              </a:ext>
            </a:extLst>
          </p:cNvPr>
          <p:cNvSpPr/>
          <p:nvPr/>
        </p:nvSpPr>
        <p:spPr>
          <a:xfrm>
            <a:off x="6013545" y="537406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0">
            <a:extLst>
              <a:ext uri="{FF2B5EF4-FFF2-40B4-BE49-F238E27FC236}">
                <a16:creationId xmlns:a16="http://schemas.microsoft.com/office/drawing/2014/main" id="{38E88077-544C-4486-A08F-2FC860A6B352}"/>
              </a:ext>
            </a:extLst>
          </p:cNvPr>
          <p:cNvSpPr/>
          <p:nvPr/>
        </p:nvSpPr>
        <p:spPr>
          <a:xfrm>
            <a:off x="4421283" y="589159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1">
            <a:extLst>
              <a:ext uri="{FF2B5EF4-FFF2-40B4-BE49-F238E27FC236}">
                <a16:creationId xmlns:a16="http://schemas.microsoft.com/office/drawing/2014/main" id="{A3EE0A53-BD06-4D8D-86E4-C16262E99996}"/>
              </a:ext>
            </a:extLst>
          </p:cNvPr>
          <p:cNvSpPr/>
          <p:nvPr/>
        </p:nvSpPr>
        <p:spPr>
          <a:xfrm>
            <a:off x="6077045" y="563282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2">
            <a:extLst>
              <a:ext uri="{FF2B5EF4-FFF2-40B4-BE49-F238E27FC236}">
                <a16:creationId xmlns:a16="http://schemas.microsoft.com/office/drawing/2014/main" id="{479C3BD8-2DA2-4533-A50A-6C573B2EECF0}"/>
              </a:ext>
            </a:extLst>
          </p:cNvPr>
          <p:cNvSpPr/>
          <p:nvPr/>
        </p:nvSpPr>
        <p:spPr>
          <a:xfrm>
            <a:off x="6145308" y="589159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3">
            <a:extLst>
              <a:ext uri="{FF2B5EF4-FFF2-40B4-BE49-F238E27FC236}">
                <a16:creationId xmlns:a16="http://schemas.microsoft.com/office/drawing/2014/main" id="{C28632BA-4F0A-4BD8-8145-77901A7174AD}"/>
              </a:ext>
            </a:extLst>
          </p:cNvPr>
          <p:cNvSpPr/>
          <p:nvPr/>
        </p:nvSpPr>
        <p:spPr>
          <a:xfrm>
            <a:off x="4818158" y="440410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04">
            <a:extLst>
              <a:ext uri="{FF2B5EF4-FFF2-40B4-BE49-F238E27FC236}">
                <a16:creationId xmlns:a16="http://schemas.microsoft.com/office/drawing/2014/main" id="{EB6272E4-D81B-41A1-8648-1ADB8DD8CBAC}"/>
              </a:ext>
            </a:extLst>
          </p:cNvPr>
          <p:cNvSpPr/>
          <p:nvPr/>
        </p:nvSpPr>
        <p:spPr>
          <a:xfrm>
            <a:off x="5680170" y="408184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05">
            <a:extLst>
              <a:ext uri="{FF2B5EF4-FFF2-40B4-BE49-F238E27FC236}">
                <a16:creationId xmlns:a16="http://schemas.microsoft.com/office/drawing/2014/main" id="{5E35C37C-0E09-4E2B-B9C2-F4FF7CAC012A}"/>
              </a:ext>
            </a:extLst>
          </p:cNvPr>
          <p:cNvSpPr/>
          <p:nvPr/>
        </p:nvSpPr>
        <p:spPr>
          <a:xfrm>
            <a:off x="5019770" y="492004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06">
            <a:extLst>
              <a:ext uri="{FF2B5EF4-FFF2-40B4-BE49-F238E27FC236}">
                <a16:creationId xmlns:a16="http://schemas.microsoft.com/office/drawing/2014/main" id="{5F48E501-E51A-4E77-B561-AA6CD146F39C}"/>
              </a:ext>
            </a:extLst>
          </p:cNvPr>
          <p:cNvSpPr/>
          <p:nvPr/>
        </p:nvSpPr>
        <p:spPr>
          <a:xfrm>
            <a:off x="6408833" y="537406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07">
            <a:extLst>
              <a:ext uri="{FF2B5EF4-FFF2-40B4-BE49-F238E27FC236}">
                <a16:creationId xmlns:a16="http://schemas.microsoft.com/office/drawing/2014/main" id="{BD812A1E-4A7F-4C46-9296-B427ACB7F580}"/>
              </a:ext>
            </a:extLst>
          </p:cNvPr>
          <p:cNvSpPr/>
          <p:nvPr/>
        </p:nvSpPr>
        <p:spPr>
          <a:xfrm>
            <a:off x="6542183" y="54391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8">
            <a:extLst>
              <a:ext uri="{FF2B5EF4-FFF2-40B4-BE49-F238E27FC236}">
                <a16:creationId xmlns:a16="http://schemas.microsoft.com/office/drawing/2014/main" id="{DE225973-732B-45DC-B644-1B6BD7B3AFA3}"/>
              </a:ext>
            </a:extLst>
          </p:cNvPr>
          <p:cNvSpPr/>
          <p:nvPr/>
        </p:nvSpPr>
        <p:spPr>
          <a:xfrm>
            <a:off x="5680170" y="550424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9">
            <a:extLst>
              <a:ext uri="{FF2B5EF4-FFF2-40B4-BE49-F238E27FC236}">
                <a16:creationId xmlns:a16="http://schemas.microsoft.com/office/drawing/2014/main" id="{652A08D6-570C-4341-BB96-1446ABD479C0}"/>
              </a:ext>
            </a:extLst>
          </p:cNvPr>
          <p:cNvSpPr/>
          <p:nvPr/>
        </p:nvSpPr>
        <p:spPr>
          <a:xfrm>
            <a:off x="5548408" y="51803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0">
            <a:extLst>
              <a:ext uri="{FF2B5EF4-FFF2-40B4-BE49-F238E27FC236}">
                <a16:creationId xmlns:a16="http://schemas.microsoft.com/office/drawing/2014/main" id="{FD7CF129-1A9B-4929-9309-3B62534AE816}"/>
              </a:ext>
            </a:extLst>
          </p:cNvPr>
          <p:cNvSpPr/>
          <p:nvPr/>
        </p:nvSpPr>
        <p:spPr>
          <a:xfrm>
            <a:off x="6939058" y="485654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1">
            <a:extLst>
              <a:ext uri="{FF2B5EF4-FFF2-40B4-BE49-F238E27FC236}">
                <a16:creationId xmlns:a16="http://schemas.microsoft.com/office/drawing/2014/main" id="{95FAB424-5DC0-4992-8175-8E2C29E9EFE0}"/>
              </a:ext>
            </a:extLst>
          </p:cNvPr>
          <p:cNvSpPr/>
          <p:nvPr/>
        </p:nvSpPr>
        <p:spPr>
          <a:xfrm>
            <a:off x="6608858" y="56979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2">
            <a:extLst>
              <a:ext uri="{FF2B5EF4-FFF2-40B4-BE49-F238E27FC236}">
                <a16:creationId xmlns:a16="http://schemas.microsoft.com/office/drawing/2014/main" id="{076C2C52-8B60-492C-A898-3D69F9DEC34D}"/>
              </a:ext>
            </a:extLst>
          </p:cNvPr>
          <p:cNvSpPr/>
          <p:nvPr/>
        </p:nvSpPr>
        <p:spPr>
          <a:xfrm>
            <a:off x="5943695" y="48565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3">
            <a:extLst>
              <a:ext uri="{FF2B5EF4-FFF2-40B4-BE49-F238E27FC236}">
                <a16:creationId xmlns:a16="http://schemas.microsoft.com/office/drawing/2014/main" id="{E0A00B6B-4132-44FE-B44D-B28A7849DA34}"/>
              </a:ext>
            </a:extLst>
          </p:cNvPr>
          <p:cNvSpPr/>
          <p:nvPr/>
        </p:nvSpPr>
        <p:spPr>
          <a:xfrm>
            <a:off x="5283295" y="55677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14">
            <a:extLst>
              <a:ext uri="{FF2B5EF4-FFF2-40B4-BE49-F238E27FC236}">
                <a16:creationId xmlns:a16="http://schemas.microsoft.com/office/drawing/2014/main" id="{63D2DA05-605C-4A68-8CFC-F111BF40C023}"/>
              </a:ext>
            </a:extLst>
          </p:cNvPr>
          <p:cNvSpPr/>
          <p:nvPr/>
        </p:nvSpPr>
        <p:spPr>
          <a:xfrm>
            <a:off x="6740620" y="41453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15">
            <a:extLst>
              <a:ext uri="{FF2B5EF4-FFF2-40B4-BE49-F238E27FC236}">
                <a16:creationId xmlns:a16="http://schemas.microsoft.com/office/drawing/2014/main" id="{C2F8ED6B-16D4-4E1C-BBD6-1B35070988CE}"/>
              </a:ext>
            </a:extLst>
          </p:cNvPr>
          <p:cNvSpPr/>
          <p:nvPr/>
        </p:nvSpPr>
        <p:spPr>
          <a:xfrm>
            <a:off x="4949920" y="343255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16">
            <a:extLst>
              <a:ext uri="{FF2B5EF4-FFF2-40B4-BE49-F238E27FC236}">
                <a16:creationId xmlns:a16="http://schemas.microsoft.com/office/drawing/2014/main" id="{0113C309-6663-48C9-BB1B-E592085259AD}"/>
              </a:ext>
            </a:extLst>
          </p:cNvPr>
          <p:cNvSpPr/>
          <p:nvPr/>
        </p:nvSpPr>
        <p:spPr>
          <a:xfrm>
            <a:off x="3227483" y="421042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17">
            <a:extLst>
              <a:ext uri="{FF2B5EF4-FFF2-40B4-BE49-F238E27FC236}">
                <a16:creationId xmlns:a16="http://schemas.microsoft.com/office/drawing/2014/main" id="{D8F2550B-0DE2-4D40-9F9E-6C9C537750DF}"/>
              </a:ext>
            </a:extLst>
          </p:cNvPr>
          <p:cNvSpPr/>
          <p:nvPr/>
        </p:nvSpPr>
        <p:spPr>
          <a:xfrm>
            <a:off x="5613495" y="272294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8">
            <a:extLst>
              <a:ext uri="{FF2B5EF4-FFF2-40B4-BE49-F238E27FC236}">
                <a16:creationId xmlns:a16="http://schemas.microsoft.com/office/drawing/2014/main" id="{819B62BF-4F4F-4296-AFE6-88D530D920A1}"/>
              </a:ext>
            </a:extLst>
          </p:cNvPr>
          <p:cNvSpPr/>
          <p:nvPr/>
        </p:nvSpPr>
        <p:spPr>
          <a:xfrm>
            <a:off x="2563908" y="298329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9">
            <a:extLst>
              <a:ext uri="{FF2B5EF4-FFF2-40B4-BE49-F238E27FC236}">
                <a16:creationId xmlns:a16="http://schemas.microsoft.com/office/drawing/2014/main" id="{42B4392B-749F-4807-A286-BFE166B8367C}"/>
              </a:ext>
            </a:extLst>
          </p:cNvPr>
          <p:cNvSpPr/>
          <p:nvPr/>
        </p:nvSpPr>
        <p:spPr>
          <a:xfrm>
            <a:off x="2233708" y="356431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0">
            <a:extLst>
              <a:ext uri="{FF2B5EF4-FFF2-40B4-BE49-F238E27FC236}">
                <a16:creationId xmlns:a16="http://schemas.microsoft.com/office/drawing/2014/main" id="{9ABD17D7-95A6-411F-84E6-0162FA851E5F}"/>
              </a:ext>
            </a:extLst>
          </p:cNvPr>
          <p:cNvSpPr/>
          <p:nvPr/>
        </p:nvSpPr>
        <p:spPr>
          <a:xfrm>
            <a:off x="4421283" y="285152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1">
            <a:extLst>
              <a:ext uri="{FF2B5EF4-FFF2-40B4-BE49-F238E27FC236}">
                <a16:creationId xmlns:a16="http://schemas.microsoft.com/office/drawing/2014/main" id="{761F383B-309C-430E-B4E7-5C5997134B58}"/>
              </a:ext>
            </a:extLst>
          </p:cNvPr>
          <p:cNvSpPr/>
          <p:nvPr/>
        </p:nvSpPr>
        <p:spPr>
          <a:xfrm>
            <a:off x="3294158" y="27229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2">
            <a:extLst>
              <a:ext uri="{FF2B5EF4-FFF2-40B4-BE49-F238E27FC236}">
                <a16:creationId xmlns:a16="http://schemas.microsoft.com/office/drawing/2014/main" id="{6FA59BA4-91DA-4DED-BB99-D7B58288511F}"/>
              </a:ext>
            </a:extLst>
          </p:cNvPr>
          <p:cNvSpPr/>
          <p:nvPr/>
        </p:nvSpPr>
        <p:spPr>
          <a:xfrm>
            <a:off x="2829020" y="36294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3">
            <a:extLst>
              <a:ext uri="{FF2B5EF4-FFF2-40B4-BE49-F238E27FC236}">
                <a16:creationId xmlns:a16="http://schemas.microsoft.com/office/drawing/2014/main" id="{702E1D94-FC01-40AE-9E1D-CDA477C38BC8}"/>
              </a:ext>
            </a:extLst>
          </p:cNvPr>
          <p:cNvSpPr/>
          <p:nvPr/>
        </p:nvSpPr>
        <p:spPr>
          <a:xfrm>
            <a:off x="4021233" y="350081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24">
            <a:extLst>
              <a:ext uri="{FF2B5EF4-FFF2-40B4-BE49-F238E27FC236}">
                <a16:creationId xmlns:a16="http://schemas.microsoft.com/office/drawing/2014/main" id="{5EB49D12-8A01-4C48-95B9-E79FD3F6C573}"/>
              </a:ext>
            </a:extLst>
          </p:cNvPr>
          <p:cNvSpPr/>
          <p:nvPr/>
        </p:nvSpPr>
        <p:spPr>
          <a:xfrm>
            <a:off x="2433733" y="401675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25">
            <a:extLst>
              <a:ext uri="{FF2B5EF4-FFF2-40B4-BE49-F238E27FC236}">
                <a16:creationId xmlns:a16="http://schemas.microsoft.com/office/drawing/2014/main" id="{B3788B7B-4809-4907-9D70-E386E0E4877F}"/>
              </a:ext>
            </a:extLst>
          </p:cNvPr>
          <p:cNvSpPr/>
          <p:nvPr/>
        </p:nvSpPr>
        <p:spPr>
          <a:xfrm>
            <a:off x="3691033" y="388816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26">
            <a:extLst>
              <a:ext uri="{FF2B5EF4-FFF2-40B4-BE49-F238E27FC236}">
                <a16:creationId xmlns:a16="http://schemas.microsoft.com/office/drawing/2014/main" id="{4B12C316-1DF2-45A3-AD1A-D47CF85E2F93}"/>
              </a:ext>
            </a:extLst>
          </p:cNvPr>
          <p:cNvSpPr/>
          <p:nvPr/>
        </p:nvSpPr>
        <p:spPr>
          <a:xfrm>
            <a:off x="5019770" y="388816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27">
            <a:extLst>
              <a:ext uri="{FF2B5EF4-FFF2-40B4-BE49-F238E27FC236}">
                <a16:creationId xmlns:a16="http://schemas.microsoft.com/office/drawing/2014/main" id="{0B8A609E-AC8C-4EE9-A57E-47B16463AC37}"/>
              </a:ext>
            </a:extLst>
          </p:cNvPr>
          <p:cNvSpPr/>
          <p:nvPr/>
        </p:nvSpPr>
        <p:spPr>
          <a:xfrm>
            <a:off x="2498820" y="265785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8">
            <a:extLst>
              <a:ext uri="{FF2B5EF4-FFF2-40B4-BE49-F238E27FC236}">
                <a16:creationId xmlns:a16="http://schemas.microsoft.com/office/drawing/2014/main" id="{38C18866-DA99-4083-B6C8-7315AD3585B7}"/>
              </a:ext>
            </a:extLst>
          </p:cNvPr>
          <p:cNvSpPr/>
          <p:nvPr/>
        </p:nvSpPr>
        <p:spPr>
          <a:xfrm>
            <a:off x="3691033" y="220700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9">
            <a:extLst>
              <a:ext uri="{FF2B5EF4-FFF2-40B4-BE49-F238E27FC236}">
                <a16:creationId xmlns:a16="http://schemas.microsoft.com/office/drawing/2014/main" id="{109F7A24-436F-443B-90C8-BD25ED001823}"/>
              </a:ext>
            </a:extLst>
          </p:cNvPr>
          <p:cNvSpPr/>
          <p:nvPr/>
        </p:nvSpPr>
        <p:spPr>
          <a:xfrm>
            <a:off x="3029045" y="304837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0">
            <a:extLst>
              <a:ext uri="{FF2B5EF4-FFF2-40B4-BE49-F238E27FC236}">
                <a16:creationId xmlns:a16="http://schemas.microsoft.com/office/drawing/2014/main" id="{BE39FC4A-8817-4CA5-89D8-125A841596BC}"/>
              </a:ext>
            </a:extLst>
          </p:cNvPr>
          <p:cNvSpPr/>
          <p:nvPr/>
        </p:nvSpPr>
        <p:spPr>
          <a:xfrm>
            <a:off x="5084858" y="427551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1">
            <a:extLst>
              <a:ext uri="{FF2B5EF4-FFF2-40B4-BE49-F238E27FC236}">
                <a16:creationId xmlns:a16="http://schemas.microsoft.com/office/drawing/2014/main" id="{D18C0BE2-ACB2-4EE4-8E4E-4ADD8A89498D}"/>
              </a:ext>
            </a:extLst>
          </p:cNvPr>
          <p:cNvSpPr/>
          <p:nvPr/>
        </p:nvSpPr>
        <p:spPr>
          <a:xfrm>
            <a:off x="5480145" y="369449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2">
            <a:extLst>
              <a:ext uri="{FF2B5EF4-FFF2-40B4-BE49-F238E27FC236}">
                <a16:creationId xmlns:a16="http://schemas.microsoft.com/office/drawing/2014/main" id="{BE2D426F-271C-4A0A-9D8C-E0A54703CF91}"/>
              </a:ext>
            </a:extLst>
          </p:cNvPr>
          <p:cNvSpPr/>
          <p:nvPr/>
        </p:nvSpPr>
        <p:spPr>
          <a:xfrm>
            <a:off x="5480145" y="22705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33">
            <a:extLst>
              <a:ext uri="{FF2B5EF4-FFF2-40B4-BE49-F238E27FC236}">
                <a16:creationId xmlns:a16="http://schemas.microsoft.com/office/drawing/2014/main" id="{C24B6ED2-A248-4575-BC77-7F8505A5277C}"/>
              </a:ext>
            </a:extLst>
          </p:cNvPr>
          <p:cNvSpPr/>
          <p:nvPr/>
        </p:nvSpPr>
        <p:spPr>
          <a:xfrm>
            <a:off x="5548408" y="336905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34">
            <a:extLst>
              <a:ext uri="{FF2B5EF4-FFF2-40B4-BE49-F238E27FC236}">
                <a16:creationId xmlns:a16="http://schemas.microsoft.com/office/drawing/2014/main" id="{8D845AA3-F17B-4B77-9572-45747BEBB3BC}"/>
              </a:ext>
            </a:extLst>
          </p:cNvPr>
          <p:cNvSpPr/>
          <p:nvPr/>
        </p:nvSpPr>
        <p:spPr>
          <a:xfrm>
            <a:off x="4949920" y="298329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35">
            <a:extLst>
              <a:ext uri="{FF2B5EF4-FFF2-40B4-BE49-F238E27FC236}">
                <a16:creationId xmlns:a16="http://schemas.microsoft.com/office/drawing/2014/main" id="{DA24B01A-FF18-4034-A94D-97C51BE3B356}"/>
              </a:ext>
            </a:extLst>
          </p:cNvPr>
          <p:cNvSpPr/>
          <p:nvPr/>
        </p:nvSpPr>
        <p:spPr>
          <a:xfrm>
            <a:off x="4884833" y="369449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36">
            <a:extLst>
              <a:ext uri="{FF2B5EF4-FFF2-40B4-BE49-F238E27FC236}">
                <a16:creationId xmlns:a16="http://schemas.microsoft.com/office/drawing/2014/main" id="{02FA24C8-585D-4CE1-9D89-4C43BA4A719B}"/>
              </a:ext>
            </a:extLst>
          </p:cNvPr>
          <p:cNvSpPr/>
          <p:nvPr/>
        </p:nvSpPr>
        <p:spPr>
          <a:xfrm>
            <a:off x="3956145" y="298329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37">
            <a:extLst>
              <a:ext uri="{FF2B5EF4-FFF2-40B4-BE49-F238E27FC236}">
                <a16:creationId xmlns:a16="http://schemas.microsoft.com/office/drawing/2014/main" id="{32B7BB64-58DD-424D-BB7D-FEE78F3E06D2}"/>
              </a:ext>
            </a:extLst>
          </p:cNvPr>
          <p:cNvSpPr/>
          <p:nvPr/>
        </p:nvSpPr>
        <p:spPr>
          <a:xfrm>
            <a:off x="3316383" y="563282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8">
            <a:extLst>
              <a:ext uri="{FF2B5EF4-FFF2-40B4-BE49-F238E27FC236}">
                <a16:creationId xmlns:a16="http://schemas.microsoft.com/office/drawing/2014/main" id="{D3AEC4A9-D642-4E75-8D1C-B57628E98802}"/>
              </a:ext>
            </a:extLst>
          </p:cNvPr>
          <p:cNvSpPr/>
          <p:nvPr/>
        </p:nvSpPr>
        <p:spPr>
          <a:xfrm>
            <a:off x="4751483" y="22705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3BCF19AF-7F5B-4656-BF9E-528DDB5A4104}"/>
              </a:ext>
            </a:extLst>
          </p:cNvPr>
          <p:cNvSpPr txBox="1"/>
          <p:nvPr/>
        </p:nvSpPr>
        <p:spPr>
          <a:xfrm>
            <a:off x="4343933" y="5351570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0" name="テキスト ボックス 409">
            <a:extLst>
              <a:ext uri="{FF2B5EF4-FFF2-40B4-BE49-F238E27FC236}">
                <a16:creationId xmlns:a16="http://schemas.microsoft.com/office/drawing/2014/main" id="{449E52B2-6539-4515-ABB6-CFE14440132C}"/>
              </a:ext>
            </a:extLst>
          </p:cNvPr>
          <p:cNvSpPr txBox="1"/>
          <p:nvPr/>
        </p:nvSpPr>
        <p:spPr>
          <a:xfrm>
            <a:off x="2382933" y="269119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84C3719C-9355-4BCB-8919-D29B262A0A24}"/>
              </a:ext>
            </a:extLst>
          </p:cNvPr>
          <p:cNvSpPr txBox="1"/>
          <p:nvPr/>
        </p:nvSpPr>
        <p:spPr>
          <a:xfrm>
            <a:off x="1244695" y="497877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12" name="円/楕円 844">
            <a:extLst>
              <a:ext uri="{FF2B5EF4-FFF2-40B4-BE49-F238E27FC236}">
                <a16:creationId xmlns:a16="http://schemas.microsoft.com/office/drawing/2014/main" id="{EE5D2144-0E67-4B03-AB0F-D10D01BEC0FC}"/>
              </a:ext>
            </a:extLst>
          </p:cNvPr>
          <p:cNvSpPr/>
          <p:nvPr/>
        </p:nvSpPr>
        <p:spPr>
          <a:xfrm>
            <a:off x="3029045" y="421042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5">
            <a:extLst>
              <a:ext uri="{FF2B5EF4-FFF2-40B4-BE49-F238E27FC236}">
                <a16:creationId xmlns:a16="http://schemas.microsoft.com/office/drawing/2014/main" id="{7CCC7CEA-EF2A-4BB9-8C58-6F58281BDD30}"/>
              </a:ext>
            </a:extLst>
          </p:cNvPr>
          <p:cNvSpPr/>
          <p:nvPr/>
        </p:nvSpPr>
        <p:spPr>
          <a:xfrm>
            <a:off x="974820" y="323887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46">
            <a:extLst>
              <a:ext uri="{FF2B5EF4-FFF2-40B4-BE49-F238E27FC236}">
                <a16:creationId xmlns:a16="http://schemas.microsoft.com/office/drawing/2014/main" id="{BEB24B35-2B3F-48D0-9C6D-0E22A7FA34A4}"/>
              </a:ext>
            </a:extLst>
          </p:cNvPr>
          <p:cNvSpPr/>
          <p:nvPr/>
        </p:nvSpPr>
        <p:spPr>
          <a:xfrm>
            <a:off x="1863820" y="287851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47">
            <a:extLst>
              <a:ext uri="{FF2B5EF4-FFF2-40B4-BE49-F238E27FC236}">
                <a16:creationId xmlns:a16="http://schemas.microsoft.com/office/drawing/2014/main" id="{6EE67495-EED1-447A-B579-0F2C456053F9}"/>
              </a:ext>
            </a:extLst>
          </p:cNvPr>
          <p:cNvSpPr/>
          <p:nvPr/>
        </p:nvSpPr>
        <p:spPr>
          <a:xfrm>
            <a:off x="2697258" y="459936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48">
            <a:extLst>
              <a:ext uri="{FF2B5EF4-FFF2-40B4-BE49-F238E27FC236}">
                <a16:creationId xmlns:a16="http://schemas.microsoft.com/office/drawing/2014/main" id="{89A80F16-0945-4C27-A004-6C70E5E25D98}"/>
              </a:ext>
            </a:extLst>
          </p:cNvPr>
          <p:cNvSpPr/>
          <p:nvPr/>
        </p:nvSpPr>
        <p:spPr>
          <a:xfrm>
            <a:off x="2897283" y="46644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49">
            <a:extLst>
              <a:ext uri="{FF2B5EF4-FFF2-40B4-BE49-F238E27FC236}">
                <a16:creationId xmlns:a16="http://schemas.microsoft.com/office/drawing/2014/main" id="{0DEF52A2-B9CA-450D-BC05-DEA34D1F855A}"/>
              </a:ext>
            </a:extLst>
          </p:cNvPr>
          <p:cNvSpPr/>
          <p:nvPr/>
        </p:nvSpPr>
        <p:spPr>
          <a:xfrm>
            <a:off x="2765520" y="472954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850">
            <a:extLst>
              <a:ext uri="{FF2B5EF4-FFF2-40B4-BE49-F238E27FC236}">
                <a16:creationId xmlns:a16="http://schemas.microsoft.com/office/drawing/2014/main" id="{892A5A49-F2CC-4C89-84E5-87AAB76EAF27}"/>
              </a:ext>
            </a:extLst>
          </p:cNvPr>
          <p:cNvSpPr/>
          <p:nvPr/>
        </p:nvSpPr>
        <p:spPr>
          <a:xfrm>
            <a:off x="2852833" y="479145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851">
            <a:extLst>
              <a:ext uri="{FF2B5EF4-FFF2-40B4-BE49-F238E27FC236}">
                <a16:creationId xmlns:a16="http://schemas.microsoft.com/office/drawing/2014/main" id="{6F87C804-4418-443A-B6B5-E0DEA9CCE406}"/>
              </a:ext>
            </a:extLst>
          </p:cNvPr>
          <p:cNvSpPr/>
          <p:nvPr/>
        </p:nvSpPr>
        <p:spPr>
          <a:xfrm>
            <a:off x="2233708" y="440410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852">
            <a:extLst>
              <a:ext uri="{FF2B5EF4-FFF2-40B4-BE49-F238E27FC236}">
                <a16:creationId xmlns:a16="http://schemas.microsoft.com/office/drawing/2014/main" id="{1BDC834B-FDBA-4E3F-99A1-F60285C3BE1F}"/>
              </a:ext>
            </a:extLst>
          </p:cNvPr>
          <p:cNvSpPr/>
          <p:nvPr/>
        </p:nvSpPr>
        <p:spPr>
          <a:xfrm>
            <a:off x="2286095" y="446919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53">
            <a:extLst>
              <a:ext uri="{FF2B5EF4-FFF2-40B4-BE49-F238E27FC236}">
                <a16:creationId xmlns:a16="http://schemas.microsoft.com/office/drawing/2014/main" id="{2B2CFA8B-445D-44C5-9839-26ECF7123007}"/>
              </a:ext>
            </a:extLst>
          </p:cNvPr>
          <p:cNvSpPr/>
          <p:nvPr/>
        </p:nvSpPr>
        <p:spPr>
          <a:xfrm>
            <a:off x="2387695" y="447871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35FA4A60-8061-42DE-A166-792BAE65C572}"/>
              </a:ext>
            </a:extLst>
          </p:cNvPr>
          <p:cNvSpPr/>
          <p:nvPr/>
        </p:nvSpPr>
        <p:spPr>
          <a:xfrm>
            <a:off x="7070425" y="5057597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フリーフォーム 418">
            <a:extLst>
              <a:ext uri="{FF2B5EF4-FFF2-40B4-BE49-F238E27FC236}">
                <a16:creationId xmlns:a16="http://schemas.microsoft.com/office/drawing/2014/main" id="{7DD362C7-5DE4-4773-AA21-A0AAF7810A9F}"/>
              </a:ext>
            </a:extLst>
          </p:cNvPr>
          <p:cNvSpPr/>
          <p:nvPr/>
        </p:nvSpPr>
        <p:spPr>
          <a:xfrm>
            <a:off x="2934333" y="437619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2DC97729-E028-4693-8E87-78B71223F677}"/>
              </a:ext>
            </a:extLst>
          </p:cNvPr>
          <p:cNvSpPr txBox="1"/>
          <p:nvPr/>
        </p:nvSpPr>
        <p:spPr>
          <a:xfrm>
            <a:off x="2963958" y="375871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0EBA96DA-ECF7-4EA7-9D96-6ECEC1419F00}"/>
              </a:ext>
            </a:extLst>
          </p:cNvPr>
          <p:cNvSpPr txBox="1"/>
          <p:nvPr/>
        </p:nvSpPr>
        <p:spPr>
          <a:xfrm>
            <a:off x="515678" y="16415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78443961-B5B0-4BE1-9E2C-75BA0BFDE440}"/>
              </a:ext>
            </a:extLst>
          </p:cNvPr>
          <p:cNvSpPr txBox="1"/>
          <p:nvPr/>
        </p:nvSpPr>
        <p:spPr>
          <a:xfrm>
            <a:off x="6557922" y="594875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427" name="グループ化 426">
            <a:extLst>
              <a:ext uri="{FF2B5EF4-FFF2-40B4-BE49-F238E27FC236}">
                <a16:creationId xmlns:a16="http://schemas.microsoft.com/office/drawing/2014/main" id="{ADD073F2-1BEC-450C-87BB-02B7F3269469}"/>
              </a:ext>
            </a:extLst>
          </p:cNvPr>
          <p:cNvGrpSpPr/>
          <p:nvPr/>
        </p:nvGrpSpPr>
        <p:grpSpPr>
          <a:xfrm>
            <a:off x="156919" y="1210261"/>
            <a:ext cx="2978829" cy="2023595"/>
            <a:chOff x="907938" y="1467689"/>
            <a:chExt cx="2978829" cy="2023595"/>
          </a:xfrm>
        </p:grpSpPr>
        <p:pic>
          <p:nvPicPr>
            <p:cNvPr id="428" name="Picture 230">
              <a:extLst>
                <a:ext uri="{FF2B5EF4-FFF2-40B4-BE49-F238E27FC236}">
                  <a16:creationId xmlns:a16="http://schemas.microsoft.com/office/drawing/2014/main" id="{E7563524-AAC9-44C0-B996-9A476E06FF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9" name="テキスト ボックス 428">
              <a:extLst>
                <a:ext uri="{FF2B5EF4-FFF2-40B4-BE49-F238E27FC236}">
                  <a16:creationId xmlns:a16="http://schemas.microsoft.com/office/drawing/2014/main" id="{8A43158E-A76C-4D3C-9B9B-0F04287FB840}"/>
                </a:ext>
              </a:extLst>
            </p:cNvPr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Early Universe</a:t>
              </a:r>
              <a:endParaRPr kumimoji="1" lang="ja-JP" altLang="en-US" sz="2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059EDDAE-516A-4B0D-92F6-B682BE7B0A73}"/>
                  </a:ext>
                </a:extLst>
              </p:cNvPr>
              <p:cNvSpPr txBox="1"/>
              <p:nvPr/>
            </p:nvSpPr>
            <p:spPr>
              <a:xfrm>
                <a:off x="7614016" y="1697835"/>
                <a:ext cx="420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Crossover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Possible first-order transition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and QCD critical point in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dense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region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Multiple QCD-CP? </a:t>
                </a:r>
                <a:r>
                  <a:rPr lang="en-US" altLang="ja-JP" sz="2000" dirty="0">
                    <a:solidFill>
                      <a:srgbClr val="0070C0"/>
                    </a:solidFill>
                  </a:rPr>
                  <a:t>MK+ (‘02)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Color superconducting phases in dense and cold quark matter</a:t>
                </a:r>
              </a:p>
            </p:txBody>
          </p:sp>
        </mc:Choice>
        <mc:Fallback xmlns=""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059EDDAE-516A-4B0D-92F6-B682BE7B0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016" y="1697835"/>
                <a:ext cx="4205932" cy="3046988"/>
              </a:xfrm>
              <a:prstGeom prst="rect">
                <a:avLst/>
              </a:prstGeom>
              <a:blipFill>
                <a:blip r:embed="rId4"/>
                <a:stretch>
                  <a:fillRect l="-1884" t="-1403" r="-870" b="-4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1" name="グループ化 430">
            <a:extLst>
              <a:ext uri="{FF2B5EF4-FFF2-40B4-BE49-F238E27FC236}">
                <a16:creationId xmlns:a16="http://schemas.microsoft.com/office/drawing/2014/main" id="{19D56677-E940-4CB5-BD0E-76C62F9D5930}"/>
              </a:ext>
            </a:extLst>
          </p:cNvPr>
          <p:cNvGrpSpPr/>
          <p:nvPr/>
        </p:nvGrpSpPr>
        <p:grpSpPr>
          <a:xfrm>
            <a:off x="3870978" y="5665372"/>
            <a:ext cx="172684" cy="352986"/>
            <a:chOff x="3870978" y="5543446"/>
            <a:chExt cx="172684" cy="352986"/>
          </a:xfrm>
        </p:grpSpPr>
        <p:sp>
          <p:nvSpPr>
            <p:cNvPr id="432" name="正方形/長方形 431">
              <a:extLst>
                <a:ext uri="{FF2B5EF4-FFF2-40B4-BE49-F238E27FC236}">
                  <a16:creationId xmlns:a16="http://schemas.microsoft.com/office/drawing/2014/main" id="{842B5CD0-ECDA-4B60-A290-3D55E2311A31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25A82D8D-CA03-4BF0-9D1C-43FE19D4F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434" name="直線矢印コネクタ 433">
            <a:extLst>
              <a:ext uri="{FF2B5EF4-FFF2-40B4-BE49-F238E27FC236}">
                <a16:creationId xmlns:a16="http://schemas.microsoft.com/office/drawing/2014/main" id="{B7558A32-99A1-4192-A036-99AF537A5877}"/>
              </a:ext>
            </a:extLst>
          </p:cNvPr>
          <p:cNvCxnSpPr/>
          <p:nvPr/>
        </p:nvCxnSpPr>
        <p:spPr>
          <a:xfrm>
            <a:off x="776383" y="602335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grpSp>
        <p:nvGrpSpPr>
          <p:cNvPr id="435" name="グループ化 434">
            <a:extLst>
              <a:ext uri="{FF2B5EF4-FFF2-40B4-BE49-F238E27FC236}">
                <a16:creationId xmlns:a16="http://schemas.microsoft.com/office/drawing/2014/main" id="{B60AD68D-451E-4CF5-9164-DC0F7C966EC5}"/>
              </a:ext>
            </a:extLst>
          </p:cNvPr>
          <p:cNvGrpSpPr/>
          <p:nvPr/>
        </p:nvGrpSpPr>
        <p:grpSpPr>
          <a:xfrm>
            <a:off x="5529419" y="4109281"/>
            <a:ext cx="2221323" cy="2426368"/>
            <a:chOff x="6122746" y="3631097"/>
            <a:chExt cx="2221323" cy="2426368"/>
          </a:xfrm>
        </p:grpSpPr>
        <p:pic>
          <p:nvPicPr>
            <p:cNvPr id="436" name="Picture 223" descr="still-1-final">
              <a:extLst>
                <a:ext uri="{FF2B5EF4-FFF2-40B4-BE49-F238E27FC236}">
                  <a16:creationId xmlns:a16="http://schemas.microsoft.com/office/drawing/2014/main" id="{594F7C8E-EE35-45C9-89FF-3364A214A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7" name="テキスト ボックス 436">
              <a:extLst>
                <a:ext uri="{FF2B5EF4-FFF2-40B4-BE49-F238E27FC236}">
                  <a16:creationId xmlns:a16="http://schemas.microsoft.com/office/drawing/2014/main" id="{3C9A18E8-B34F-4C6F-A076-EFD21337FA42}"/>
                </a:ext>
              </a:extLst>
            </p:cNvPr>
            <p:cNvSpPr txBox="1"/>
            <p:nvPr/>
          </p:nvSpPr>
          <p:spPr>
            <a:xfrm>
              <a:off x="6557531" y="5157163"/>
              <a:ext cx="12971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Compact</a:t>
              </a:r>
            </a:p>
            <a:p>
              <a:pPr algn="ctr"/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Stars</a:t>
              </a:r>
              <a:endParaRPr kumimoji="1" lang="ja-JP" altLang="en-US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6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14774C8-2B8E-41B4-9A1F-9B78DFAF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Energy-Momentum Dependence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6789AD-BC87-41C8-B9E3-34BF3947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5" y="1145246"/>
            <a:ext cx="6262945" cy="5420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BD9F56B-45BA-404D-8AE2-473D2CA03D06}"/>
                  </a:ext>
                </a:extLst>
              </p:cNvPr>
              <p:cNvSpPr txBox="1"/>
              <p:nvPr/>
            </p:nvSpPr>
            <p:spPr>
              <a:xfrm>
                <a:off x="6676423" y="1730320"/>
                <a:ext cx="411067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Red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: fluctuation contribution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Blue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: free quarks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=0.7</m:t>
                    </m:r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≃45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MeV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BD9F56B-45BA-404D-8AE2-473D2CA03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23" y="1730320"/>
                <a:ext cx="4110677" cy="1384995"/>
              </a:xfrm>
              <a:prstGeom prst="rect">
                <a:avLst/>
              </a:prstGeom>
              <a:blipFill>
                <a:blip r:embed="rId3"/>
                <a:stretch>
                  <a:fillRect l="-2963" t="-4846" r="-1630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383B6D-23D9-47F8-A7D3-6493BD25A913}"/>
              </a:ext>
            </a:extLst>
          </p:cNvPr>
          <p:cNvSpPr txBox="1"/>
          <p:nvPr/>
        </p:nvSpPr>
        <p:spPr>
          <a:xfrm>
            <a:off x="6676423" y="4388928"/>
            <a:ext cx="4620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Enhancement due to diquark fluctuations is more suppressed for larger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01ECEC-811D-42AF-947E-4B1A769965C5}"/>
              </a:ext>
            </a:extLst>
          </p:cNvPr>
          <p:cNvSpPr txBox="1"/>
          <p:nvPr/>
        </p:nvSpPr>
        <p:spPr>
          <a:xfrm>
            <a:off x="8962096" y="966489"/>
            <a:ext cx="311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1"/>
                </a:solidFill>
              </a:rPr>
              <a:t>Nishimura, MK, </a:t>
            </a:r>
            <a:r>
              <a:rPr kumimoji="1" lang="en-US" altLang="ja-JP" sz="2000" dirty="0" err="1">
                <a:solidFill>
                  <a:schemeClr val="accent1"/>
                </a:solidFill>
              </a:rPr>
              <a:t>Kunihiro</a:t>
            </a:r>
            <a:r>
              <a:rPr kumimoji="1" lang="en-US" altLang="ja-JP" sz="2000" dirty="0">
                <a:solidFill>
                  <a:schemeClr val="accent1"/>
                </a:solidFill>
              </a:rPr>
              <a:t> (’22)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05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C51C48EB-6CE8-4927-9306-EB6C972D342C}"/>
              </a:ext>
            </a:extLst>
          </p:cNvPr>
          <p:cNvSpPr/>
          <p:nvPr/>
        </p:nvSpPr>
        <p:spPr>
          <a:xfrm>
            <a:off x="882830" y="3660506"/>
            <a:ext cx="6423980" cy="676087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6AAC75E-324D-4477-A52B-D561B564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Production Mechanism of Virtual Photons</a:t>
            </a:r>
            <a:endParaRPr kumimoji="1" lang="ja-JP" altLang="en-US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E74FC51-5060-4C2B-BA8E-3A0FD4B0C8A2}"/>
              </a:ext>
            </a:extLst>
          </p:cNvPr>
          <p:cNvSpPr txBox="1"/>
          <p:nvPr/>
        </p:nvSpPr>
        <p:spPr>
          <a:xfrm>
            <a:off x="1662758" y="3781508"/>
            <a:ext cx="5644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Production in the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time-like region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is possible. 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52CEF912-E822-4062-83A1-DBBCEE97B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876"/>
          <a:stretch/>
        </p:blipFill>
        <p:spPr>
          <a:xfrm>
            <a:off x="4484783" y="1289559"/>
            <a:ext cx="2655322" cy="2027419"/>
          </a:xfrm>
          <a:prstGeom prst="rect">
            <a:avLst/>
          </a:prstGeom>
        </p:spPr>
      </p:pic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D5DD7089-4319-43D1-8FE0-4A3D085EE880}"/>
              </a:ext>
            </a:extLst>
          </p:cNvPr>
          <p:cNvGrpSpPr/>
          <p:nvPr/>
        </p:nvGrpSpPr>
        <p:grpSpPr>
          <a:xfrm>
            <a:off x="8601296" y="1011363"/>
            <a:ext cx="3410738" cy="4571322"/>
            <a:chOff x="8348748" y="2055722"/>
            <a:chExt cx="3410738" cy="4571322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98D0692F-0710-4E31-B52C-8C7E7E6AD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13"/>
            <a:stretch/>
          </p:blipFill>
          <p:spPr>
            <a:xfrm>
              <a:off x="8348748" y="2055722"/>
              <a:ext cx="2537864" cy="4559962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4514E39B-E487-4D18-9751-9EE7EDAD8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296"/>
            <a:stretch/>
          </p:blipFill>
          <p:spPr>
            <a:xfrm>
              <a:off x="10962187" y="2055722"/>
              <a:ext cx="797299" cy="4559962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F4A8AD86-B8ED-40DB-A84B-EB251685D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986" t="91714" r="27976" b="-672"/>
            <a:stretch/>
          </p:blipFill>
          <p:spPr>
            <a:xfrm>
              <a:off x="9209240" y="6218556"/>
              <a:ext cx="1880476" cy="408488"/>
            </a:xfrm>
            <a:prstGeom prst="rect">
              <a:avLst/>
            </a:prstGeom>
          </p:spPr>
        </p:pic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818DB7B-909A-46C6-83D6-784BAB7DCF44}"/>
              </a:ext>
            </a:extLst>
          </p:cNvPr>
          <p:cNvSpPr txBox="1"/>
          <p:nvPr/>
        </p:nvSpPr>
        <p:spPr>
          <a:xfrm>
            <a:off x="179966" y="1210396"/>
            <a:ext cx="391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Production mechanism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E9985433-DA17-4E78-836D-A55D043D6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48"/>
          <a:stretch/>
        </p:blipFill>
        <p:spPr>
          <a:xfrm>
            <a:off x="6692421" y="4916767"/>
            <a:ext cx="2086643" cy="1815072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7E345C0-4558-409A-9E48-CBEB26E7229C}"/>
              </a:ext>
            </a:extLst>
          </p:cNvPr>
          <p:cNvSpPr txBox="1"/>
          <p:nvPr/>
        </p:nvSpPr>
        <p:spPr>
          <a:xfrm>
            <a:off x="451948" y="1827961"/>
            <a:ext cx="3842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scattering of diquarks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diquarks: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space-like region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6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omega &amp;amp;= \omega_1 - \omega_2 &#10;\\&#10;\bm{k} &amp;amp;= \bm{q}_1 - \bm{q}_2&#10;\end{align*}&lt;/body&gt;&#10;  &lt;fcolor&gt;FF000000&lt;/fcolor&gt;&#10;  &lt;bcolor&gt;FFFFFFFF&lt;/bcolor&gt;&#10;  &lt;transparent&gt;True&lt;/transparent&gt;&#10;  &lt;resolution&gt;1800&lt;/resolution&gt;&#10;  &lt;imageh&gt;606&lt;/imageh&gt;&#10;  &lt;imagew&gt;1306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416ECE17-D875-489A-AFCA-DE3844D1C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94" y="2791884"/>
            <a:ext cx="1382183" cy="641350"/>
          </a:xfrm>
          <a:prstGeom prst="rect">
            <a:avLst/>
          </a:prstGeom>
        </p:spPr>
      </p:pic>
      <p:sp>
        <p:nvSpPr>
          <p:cNvPr id="65" name="矢印: 下 64">
            <a:extLst>
              <a:ext uri="{FF2B5EF4-FFF2-40B4-BE49-F238E27FC236}">
                <a16:creationId xmlns:a16="http://schemas.microsoft.com/office/drawing/2014/main" id="{F8FE4E36-9BBD-452A-A682-64D4A0B2DA35}"/>
              </a:ext>
            </a:extLst>
          </p:cNvPr>
          <p:cNvSpPr/>
          <p:nvPr/>
        </p:nvSpPr>
        <p:spPr>
          <a:xfrm rot="16200000">
            <a:off x="1125467" y="3705881"/>
            <a:ext cx="461665" cy="612918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C6921A9-AFB3-4897-B709-18B7EACFCC0B}"/>
              </a:ext>
            </a:extLst>
          </p:cNvPr>
          <p:cNvSpPr txBox="1"/>
          <p:nvPr/>
        </p:nvSpPr>
        <p:spPr>
          <a:xfrm>
            <a:off x="2283577" y="4982520"/>
            <a:ext cx="4333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C.f.) Scattering of free quarks produces virtual photons only in the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space-like region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68" name="矢印: 左右 67">
            <a:extLst>
              <a:ext uri="{FF2B5EF4-FFF2-40B4-BE49-F238E27FC236}">
                <a16:creationId xmlns:a16="http://schemas.microsoft.com/office/drawing/2014/main" id="{4AE7CE53-F899-4A30-8726-4A3D5645EC0B}"/>
              </a:ext>
            </a:extLst>
          </p:cNvPr>
          <p:cNvSpPr/>
          <p:nvPr/>
        </p:nvSpPr>
        <p:spPr>
          <a:xfrm>
            <a:off x="1107121" y="5000097"/>
            <a:ext cx="1108076" cy="676087"/>
          </a:xfrm>
          <a:prstGeom prst="leftRight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7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|\bm{q}_1-\bm{q}_2|\ge \omega_1-\omega_2&#10;\end{align*}&lt;/body&gt;&#10;  &lt;fcolor&gt;FF000000&lt;/fcolor&gt;&#10;  &lt;bcolor&gt;FFFFFFFF&lt;/bcolor&gt;&#10;  &lt;transparent&gt;True&lt;/transparent&gt;&#10;  &lt;resolution&gt;1800&lt;/resolution&gt;&#10;  &lt;imageh&gt;249&lt;/imageh&gt;&#10;  &lt;imagew&gt;2052&lt;/imagew&gt;&#10;  &lt;scale&gt;50&lt;/scale&gt;&#10;  &lt;cursor&gt;56&lt;/cursor&gt;&#10;&lt;/TeXTeX&gt;">
            <a:extLst>
              <a:ext uri="{FF2B5EF4-FFF2-40B4-BE49-F238E27FC236}">
                <a16:creationId xmlns:a16="http://schemas.microsoft.com/office/drawing/2014/main" id="{5037D3D2-3B1B-4A55-8523-AFA510DE4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77" y="6247688"/>
            <a:ext cx="2171700" cy="263525"/>
          </a:xfrm>
          <a:prstGeom prst="rect">
            <a:avLst/>
          </a:prstGeom>
        </p:spPr>
      </p:pic>
      <p:sp>
        <p:nvSpPr>
          <p:cNvPr id="71" name="角丸四角形 27">
            <a:extLst>
              <a:ext uri="{FF2B5EF4-FFF2-40B4-BE49-F238E27FC236}">
                <a16:creationId xmlns:a16="http://schemas.microsoft.com/office/drawing/2014/main" id="{7EFB73DF-61CD-49EA-9A85-6173490A3ABB}"/>
              </a:ext>
            </a:extLst>
          </p:cNvPr>
          <p:cNvSpPr/>
          <p:nvPr/>
        </p:nvSpPr>
        <p:spPr>
          <a:xfrm>
            <a:off x="2252984" y="4916766"/>
            <a:ext cx="6539033" cy="1849053"/>
          </a:xfrm>
          <a:prstGeom prst="roundRect">
            <a:avLst>
              <a:gd name="adj" fmla="val 8994"/>
            </a:avLst>
          </a:prstGeom>
          <a:noFill/>
          <a:ln w="1905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520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四角形: 角を丸くする 107">
            <a:extLst>
              <a:ext uri="{FF2B5EF4-FFF2-40B4-BE49-F238E27FC236}">
                <a16:creationId xmlns:a16="http://schemas.microsoft.com/office/drawing/2014/main" id="{CBC33AA4-0308-47B1-BE6A-F118CDF10DEB}"/>
              </a:ext>
            </a:extLst>
          </p:cNvPr>
          <p:cNvSpPr/>
          <p:nvPr/>
        </p:nvSpPr>
        <p:spPr>
          <a:xfrm>
            <a:off x="4587695" y="5876929"/>
            <a:ext cx="7162799" cy="930121"/>
          </a:xfrm>
          <a:prstGeom prst="roundRect">
            <a:avLst>
              <a:gd name="adj" fmla="val 1043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96A3B5A-598E-4925-90F1-93C3AF12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Formulation</a:t>
            </a: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3882128-296B-4D1B-BFF7-078DFF4FC938}"/>
              </a:ext>
            </a:extLst>
          </p:cNvPr>
          <p:cNvGrpSpPr>
            <a:grpSpLocks noChangeAspect="1"/>
          </p:cNvGrpSpPr>
          <p:nvPr/>
        </p:nvGrpSpPr>
        <p:grpSpPr>
          <a:xfrm>
            <a:off x="2503993" y="1867881"/>
            <a:ext cx="1260527" cy="1260290"/>
            <a:chOff x="4446913" y="3765435"/>
            <a:chExt cx="2691801" cy="269129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3B4AFDA-B293-4183-B054-42CD9A4484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41" name="円弧 40">
                <a:extLst>
                  <a:ext uri="{FF2B5EF4-FFF2-40B4-BE49-F238E27FC236}">
                    <a16:creationId xmlns:a16="http://schemas.microsoft.com/office/drawing/2014/main" id="{FBF9C0B6-4E8C-47F2-B70C-A933A8724191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2" name="円弧 41">
                <a:extLst>
                  <a:ext uri="{FF2B5EF4-FFF2-40B4-BE49-F238E27FC236}">
                    <a16:creationId xmlns:a16="http://schemas.microsoft.com/office/drawing/2014/main" id="{FE1A09EB-C68A-40A4-978C-D01A86972775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3" name="二等辺三角形 42">
                <a:extLst>
                  <a:ext uri="{FF2B5EF4-FFF2-40B4-BE49-F238E27FC236}">
                    <a16:creationId xmlns:a16="http://schemas.microsoft.com/office/drawing/2014/main" id="{0103639D-E22E-4AD7-AA2A-722958F044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9" y="2414150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4" name="二等辺三角形 43">
                <a:extLst>
                  <a:ext uri="{FF2B5EF4-FFF2-40B4-BE49-F238E27FC236}">
                    <a16:creationId xmlns:a16="http://schemas.microsoft.com/office/drawing/2014/main" id="{A9EC9B4C-F661-42D1-BEDC-8416B3C78D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93BC8AE-EEF7-4A9E-B9EB-6C32BB3951E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8"/>
              <a:ext cx="912641" cy="632637"/>
              <a:chOff x="3777377" y="2221111"/>
              <a:chExt cx="1198884" cy="831059"/>
            </a:xfrm>
          </p:grpSpPr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7E76740E-0741-4A57-A787-69B5F8882FEA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8" name="円弧 37">
                <a:extLst>
                  <a:ext uri="{FF2B5EF4-FFF2-40B4-BE49-F238E27FC236}">
                    <a16:creationId xmlns:a16="http://schemas.microsoft.com/office/drawing/2014/main" id="{95F963FA-5F64-437C-981E-788CA75E36C3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9" name="二等辺三角形 38">
                <a:extLst>
                  <a:ext uri="{FF2B5EF4-FFF2-40B4-BE49-F238E27FC236}">
                    <a16:creationId xmlns:a16="http://schemas.microsoft.com/office/drawing/2014/main" id="{E1F6EA6D-18D9-46F8-A213-96AFCD24579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2" y="2414153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0" name="二等辺三角形 39">
                <a:extLst>
                  <a:ext uri="{FF2B5EF4-FFF2-40B4-BE49-F238E27FC236}">
                    <a16:creationId xmlns:a16="http://schemas.microsoft.com/office/drawing/2014/main" id="{444648DB-9B6D-433E-9196-BB821F29E9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2" y="2795624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8AF5E21D-988E-4EEF-AEB1-3F4DC4CF46FE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B8D85A11-EFCE-479F-9FFC-429D0097755D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11D04C4A-5D44-4039-B974-ACC9E1975AD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5" name="二等辺三角形 34">
                <a:extLst>
                  <a:ext uri="{FF2B5EF4-FFF2-40B4-BE49-F238E27FC236}">
                    <a16:creationId xmlns:a16="http://schemas.microsoft.com/office/drawing/2014/main" id="{370AAA71-8BE9-4F03-B499-23A4E3CE6E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4" y="2414156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6" name="二等辺三角形 35">
                <a:extLst>
                  <a:ext uri="{FF2B5EF4-FFF2-40B4-BE49-F238E27FC236}">
                    <a16:creationId xmlns:a16="http://schemas.microsoft.com/office/drawing/2014/main" id="{0744E0BA-5A82-4D0B-B6FC-3749192BF38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8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A04701B-360C-4B4D-AF14-9F9D9756AFFD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29" name="円弧 28">
                <a:extLst>
                  <a:ext uri="{FF2B5EF4-FFF2-40B4-BE49-F238E27FC236}">
                    <a16:creationId xmlns:a16="http://schemas.microsoft.com/office/drawing/2014/main" id="{F3FD128A-B7AB-423A-8681-0483284128A7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0" name="円弧 29">
                <a:extLst>
                  <a:ext uri="{FF2B5EF4-FFF2-40B4-BE49-F238E27FC236}">
                    <a16:creationId xmlns:a16="http://schemas.microsoft.com/office/drawing/2014/main" id="{A245F63C-4B5F-496D-A86F-22B6ECAE944A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1" name="二等辺三角形 30">
                <a:extLst>
                  <a:ext uri="{FF2B5EF4-FFF2-40B4-BE49-F238E27FC236}">
                    <a16:creationId xmlns:a16="http://schemas.microsoft.com/office/drawing/2014/main" id="{891C8101-6482-4D11-A986-C00C3319AB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0" y="2414152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2" name="二等辺三角形 31">
                <a:extLst>
                  <a:ext uri="{FF2B5EF4-FFF2-40B4-BE49-F238E27FC236}">
                    <a16:creationId xmlns:a16="http://schemas.microsoft.com/office/drawing/2014/main" id="{C55DEC6D-BDAE-4D5D-8925-BD0E61391D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0" y="2795629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3EDFBE0-8867-488A-8145-1540425752F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31A04C72-DE0E-44CC-B6B0-AC65CB1E2673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" name="円弧 25">
                <a:extLst>
                  <a:ext uri="{FF2B5EF4-FFF2-40B4-BE49-F238E27FC236}">
                    <a16:creationId xmlns:a16="http://schemas.microsoft.com/office/drawing/2014/main" id="{6AF0F7EB-17BF-4E9B-88F3-BBE456272FFC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7" name="二等辺三角形 26">
                <a:extLst>
                  <a:ext uri="{FF2B5EF4-FFF2-40B4-BE49-F238E27FC236}">
                    <a16:creationId xmlns:a16="http://schemas.microsoft.com/office/drawing/2014/main" id="{40355A13-58D4-429D-8D40-F54BFBA8D52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9" y="2414153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" name="二等辺三角形 27">
                <a:extLst>
                  <a:ext uri="{FF2B5EF4-FFF2-40B4-BE49-F238E27FC236}">
                    <a16:creationId xmlns:a16="http://schemas.microsoft.com/office/drawing/2014/main" id="{03AF934F-6002-40E7-9FAE-FE28DAFEC9F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3B09BA4E-F624-4E67-A5A9-3488381D7AE5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21" name="円弧 20">
                <a:extLst>
                  <a:ext uri="{FF2B5EF4-FFF2-40B4-BE49-F238E27FC236}">
                    <a16:creationId xmlns:a16="http://schemas.microsoft.com/office/drawing/2014/main" id="{6070DE32-A48D-40B0-A7D8-F7FEF3A651B9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2" name="円弧 21">
                <a:extLst>
                  <a:ext uri="{FF2B5EF4-FFF2-40B4-BE49-F238E27FC236}">
                    <a16:creationId xmlns:a16="http://schemas.microsoft.com/office/drawing/2014/main" id="{51C0DC38-C8A3-4E87-B575-0C4777E62D8D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3" name="二等辺三角形 22">
                <a:extLst>
                  <a:ext uri="{FF2B5EF4-FFF2-40B4-BE49-F238E27FC236}">
                    <a16:creationId xmlns:a16="http://schemas.microsoft.com/office/drawing/2014/main" id="{2B84B951-0E03-445D-9C47-316F64F3D01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8" y="2414154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4" name="二等辺三角形 23">
                <a:extLst>
                  <a:ext uri="{FF2B5EF4-FFF2-40B4-BE49-F238E27FC236}">
                    <a16:creationId xmlns:a16="http://schemas.microsoft.com/office/drawing/2014/main" id="{A8A4F3E6-3497-4860-A651-2C7B97E3EF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6" y="2795625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0AD57AE1-7B55-48EF-87FD-3C6C5D520940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17" name="円弧 16">
                <a:extLst>
                  <a:ext uri="{FF2B5EF4-FFF2-40B4-BE49-F238E27FC236}">
                    <a16:creationId xmlns:a16="http://schemas.microsoft.com/office/drawing/2014/main" id="{BC36232C-B059-4E4D-968A-DC08699FAA5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8" name="円弧 17">
                <a:extLst>
                  <a:ext uri="{FF2B5EF4-FFF2-40B4-BE49-F238E27FC236}">
                    <a16:creationId xmlns:a16="http://schemas.microsoft.com/office/drawing/2014/main" id="{AAA7641E-4378-418B-9152-3C30C5950D22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9" name="二等辺三角形 18">
                <a:extLst>
                  <a:ext uri="{FF2B5EF4-FFF2-40B4-BE49-F238E27FC236}">
                    <a16:creationId xmlns:a16="http://schemas.microsoft.com/office/drawing/2014/main" id="{A6794122-7E97-4FDF-A28C-1F9E2D3D33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4" y="2414148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0" name="二等辺三角形 19">
                <a:extLst>
                  <a:ext uri="{FF2B5EF4-FFF2-40B4-BE49-F238E27FC236}">
                    <a16:creationId xmlns:a16="http://schemas.microsoft.com/office/drawing/2014/main" id="{5A3BF21F-D18E-4CD4-B95F-22A1232743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2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9AFAD646-B734-4BB4-8CA9-E234E21590E9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9"/>
              <a:ext cx="912641" cy="632637"/>
              <a:chOff x="3777377" y="2221111"/>
              <a:chExt cx="1198884" cy="831059"/>
            </a:xfrm>
          </p:grpSpPr>
          <p:sp>
            <p:nvSpPr>
              <p:cNvPr id="13" name="円弧 12">
                <a:extLst>
                  <a:ext uri="{FF2B5EF4-FFF2-40B4-BE49-F238E27FC236}">
                    <a16:creationId xmlns:a16="http://schemas.microsoft.com/office/drawing/2014/main" id="{997C352E-C0FC-4834-AC68-3774660446C6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4" name="円弧 13">
                <a:extLst>
                  <a:ext uri="{FF2B5EF4-FFF2-40B4-BE49-F238E27FC236}">
                    <a16:creationId xmlns:a16="http://schemas.microsoft.com/office/drawing/2014/main" id="{05FE99A8-676D-4AA5-A41B-E3623D3A0F3B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5" name="二等辺三角形 14">
                <a:extLst>
                  <a:ext uri="{FF2B5EF4-FFF2-40B4-BE49-F238E27FC236}">
                    <a16:creationId xmlns:a16="http://schemas.microsoft.com/office/drawing/2014/main" id="{3ED36D70-CA02-403C-A607-56ADD1C29A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9" y="2414150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6" name="二等辺三角形 15">
                <a:extLst>
                  <a:ext uri="{FF2B5EF4-FFF2-40B4-BE49-F238E27FC236}">
                    <a16:creationId xmlns:a16="http://schemas.microsoft.com/office/drawing/2014/main" id="{CA8162D8-0435-405C-93A1-C20611D80E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pic>
        <p:nvPicPr>
          <p:cNvPr id="4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Omega=&#10;\end{align*}&lt;/body&gt;&#10;  &lt;fcolor&gt;FF000000&lt;/fcolor&gt;&#10;  &lt;bcolor&gt;FFFFFFFF&lt;/bcolor&gt;&#10;  &lt;transparent&gt;True&lt;/transparent&gt;&#10;  &lt;resolution&gt;1800&lt;/resolution&gt;&#10;  &lt;imageh&gt;173&lt;/imageh&gt;&#10;  &lt;imagew&gt;417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34669F15-FCBB-4DF5-A96A-906C8AB81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69" y="2303824"/>
            <a:ext cx="669279" cy="277663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7208B75-DD32-4CC5-B451-5894D92B7341}"/>
              </a:ext>
            </a:extLst>
          </p:cNvPr>
          <p:cNvSpPr txBox="1"/>
          <p:nvPr/>
        </p:nvSpPr>
        <p:spPr>
          <a:xfrm>
            <a:off x="360393" y="1210117"/>
            <a:ext cx="3720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Diquark Fluctuations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A8824DE-3AC5-4555-9B81-120A88CB7BA3}"/>
              </a:ext>
            </a:extLst>
          </p:cNvPr>
          <p:cNvSpPr txBox="1"/>
          <p:nvPr/>
        </p:nvSpPr>
        <p:spPr>
          <a:xfrm>
            <a:off x="360393" y="3536710"/>
            <a:ext cx="344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Scalar Fluctuations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4F0B061B-3B36-489D-8C74-86411885B53A}"/>
              </a:ext>
            </a:extLst>
          </p:cNvPr>
          <p:cNvGrpSpPr>
            <a:grpSpLocks noChangeAspect="1"/>
          </p:cNvGrpSpPr>
          <p:nvPr/>
        </p:nvGrpSpPr>
        <p:grpSpPr>
          <a:xfrm>
            <a:off x="2503993" y="4413204"/>
            <a:ext cx="1260527" cy="1260290"/>
            <a:chOff x="4446913" y="3765435"/>
            <a:chExt cx="2691801" cy="2691294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809713B2-A1B5-44AC-A4F1-2FBDC4A058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85" name="円弧 84">
                <a:extLst>
                  <a:ext uri="{FF2B5EF4-FFF2-40B4-BE49-F238E27FC236}">
                    <a16:creationId xmlns:a16="http://schemas.microsoft.com/office/drawing/2014/main" id="{9D5F17D6-0892-40C2-93BC-5D460015DB18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86" name="円弧 85">
                <a:extLst>
                  <a:ext uri="{FF2B5EF4-FFF2-40B4-BE49-F238E27FC236}">
                    <a16:creationId xmlns:a16="http://schemas.microsoft.com/office/drawing/2014/main" id="{25BA55EC-8AE5-4FFB-B223-34B573F3FF09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87" name="二等辺三角形 86">
                <a:extLst>
                  <a:ext uri="{FF2B5EF4-FFF2-40B4-BE49-F238E27FC236}">
                    <a16:creationId xmlns:a16="http://schemas.microsoft.com/office/drawing/2014/main" id="{CA33F191-C4AB-4964-A543-9FE03D7706A2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88" name="二等辺三角形 87">
                <a:extLst>
                  <a:ext uri="{FF2B5EF4-FFF2-40B4-BE49-F238E27FC236}">
                    <a16:creationId xmlns:a16="http://schemas.microsoft.com/office/drawing/2014/main" id="{64E332D2-E6DB-4E11-A870-377C034286DA}"/>
                  </a:ext>
                </a:extLst>
              </p:cNvPr>
              <p:cNvSpPr/>
              <p:nvPr/>
            </p:nvSpPr>
            <p:spPr>
              <a:xfrm rot="162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8B96E357-098E-4860-B3D0-B2C8A976E53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7"/>
              <a:ext cx="912641" cy="632637"/>
              <a:chOff x="3777377" y="2221111"/>
              <a:chExt cx="1198884" cy="831059"/>
            </a:xfrm>
          </p:grpSpPr>
          <p:sp>
            <p:nvSpPr>
              <p:cNvPr id="81" name="円弧 80">
                <a:extLst>
                  <a:ext uri="{FF2B5EF4-FFF2-40B4-BE49-F238E27FC236}">
                    <a16:creationId xmlns:a16="http://schemas.microsoft.com/office/drawing/2014/main" id="{E4C7E559-B097-449B-B2BA-E57369CFBA83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82" name="円弧 81">
                <a:extLst>
                  <a:ext uri="{FF2B5EF4-FFF2-40B4-BE49-F238E27FC236}">
                    <a16:creationId xmlns:a16="http://schemas.microsoft.com/office/drawing/2014/main" id="{1A13F07C-5951-4420-8064-5F7BA3B79937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83" name="二等辺三角形 82">
                <a:extLst>
                  <a:ext uri="{FF2B5EF4-FFF2-40B4-BE49-F238E27FC236}">
                    <a16:creationId xmlns:a16="http://schemas.microsoft.com/office/drawing/2014/main" id="{E9AA4FB3-5855-4594-9629-1A0257407A5C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84" name="二等辺三角形 83">
                <a:extLst>
                  <a:ext uri="{FF2B5EF4-FFF2-40B4-BE49-F238E27FC236}">
                    <a16:creationId xmlns:a16="http://schemas.microsoft.com/office/drawing/2014/main" id="{5FD17319-AC60-45FC-BDE7-7DC68B9F260B}"/>
                  </a:ext>
                </a:extLst>
              </p:cNvPr>
              <p:cNvSpPr/>
              <p:nvPr/>
            </p:nvSpPr>
            <p:spPr>
              <a:xfrm rot="162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F2DCCF71-1CDC-433D-84ED-0ACCC7A92FC7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77" name="円弧 76">
                <a:extLst>
                  <a:ext uri="{FF2B5EF4-FFF2-40B4-BE49-F238E27FC236}">
                    <a16:creationId xmlns:a16="http://schemas.microsoft.com/office/drawing/2014/main" id="{7F1F0E46-6947-456D-8F42-3F069B4EC271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78" name="円弧 77">
                <a:extLst>
                  <a:ext uri="{FF2B5EF4-FFF2-40B4-BE49-F238E27FC236}">
                    <a16:creationId xmlns:a16="http://schemas.microsoft.com/office/drawing/2014/main" id="{C8F6E352-4A71-4257-AC77-13D604A5A1DC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79" name="二等辺三角形 78">
                <a:extLst>
                  <a:ext uri="{FF2B5EF4-FFF2-40B4-BE49-F238E27FC236}">
                    <a16:creationId xmlns:a16="http://schemas.microsoft.com/office/drawing/2014/main" id="{9784E1FF-898D-466A-A646-DC98C65C5AB4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80" name="二等辺三角形 79">
                <a:extLst>
                  <a:ext uri="{FF2B5EF4-FFF2-40B4-BE49-F238E27FC236}">
                    <a16:creationId xmlns:a16="http://schemas.microsoft.com/office/drawing/2014/main" id="{E5241DC9-0905-402A-BA0F-DA19CAB20E4B}"/>
                  </a:ext>
                </a:extLst>
              </p:cNvPr>
              <p:cNvSpPr/>
              <p:nvPr/>
            </p:nvSpPr>
            <p:spPr>
              <a:xfrm rot="16090930">
                <a:off x="4334528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F3221646-FFDD-48F4-8628-D52885250ECB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73" name="円弧 72">
                <a:extLst>
                  <a:ext uri="{FF2B5EF4-FFF2-40B4-BE49-F238E27FC236}">
                    <a16:creationId xmlns:a16="http://schemas.microsoft.com/office/drawing/2014/main" id="{18EEAAB4-04FF-4EB4-9CD9-FD371D8606C5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74" name="円弧 73">
                <a:extLst>
                  <a:ext uri="{FF2B5EF4-FFF2-40B4-BE49-F238E27FC236}">
                    <a16:creationId xmlns:a16="http://schemas.microsoft.com/office/drawing/2014/main" id="{B1C4A459-BAAC-4D42-B6C1-D6A51A99E063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75" name="二等辺三角形 74">
                <a:extLst>
                  <a:ext uri="{FF2B5EF4-FFF2-40B4-BE49-F238E27FC236}">
                    <a16:creationId xmlns:a16="http://schemas.microsoft.com/office/drawing/2014/main" id="{7F4812A0-38AD-4B78-8ECB-3F0FF5276CE7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76" name="二等辺三角形 75">
                <a:extLst>
                  <a:ext uri="{FF2B5EF4-FFF2-40B4-BE49-F238E27FC236}">
                    <a16:creationId xmlns:a16="http://schemas.microsoft.com/office/drawing/2014/main" id="{0CC044A7-8026-4638-943E-FB9E31B3FD21}"/>
                  </a:ext>
                </a:extLst>
              </p:cNvPr>
              <p:cNvSpPr/>
              <p:nvPr/>
            </p:nvSpPr>
            <p:spPr>
              <a:xfrm rot="15967247">
                <a:off x="4334528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CC3F078E-97DE-4DBB-86E8-04C062B1601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69" name="円弧 68">
                <a:extLst>
                  <a:ext uri="{FF2B5EF4-FFF2-40B4-BE49-F238E27FC236}">
                    <a16:creationId xmlns:a16="http://schemas.microsoft.com/office/drawing/2014/main" id="{F5FDF355-3617-4954-BE8C-6D14BCD4042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70" name="円弧 69">
                <a:extLst>
                  <a:ext uri="{FF2B5EF4-FFF2-40B4-BE49-F238E27FC236}">
                    <a16:creationId xmlns:a16="http://schemas.microsoft.com/office/drawing/2014/main" id="{D7846857-97AD-4AD3-9FDC-69335A70E304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71" name="二等辺三角形 70">
                <a:extLst>
                  <a:ext uri="{FF2B5EF4-FFF2-40B4-BE49-F238E27FC236}">
                    <a16:creationId xmlns:a16="http://schemas.microsoft.com/office/drawing/2014/main" id="{A4564D6A-E427-40A6-A9D5-E4EF5AF690EB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72" name="二等辺三角形 71">
                <a:extLst>
                  <a:ext uri="{FF2B5EF4-FFF2-40B4-BE49-F238E27FC236}">
                    <a16:creationId xmlns:a16="http://schemas.microsoft.com/office/drawing/2014/main" id="{53576F53-B252-41C5-B542-C234E8790701}"/>
                  </a:ext>
                </a:extLst>
              </p:cNvPr>
              <p:cNvSpPr/>
              <p:nvPr/>
            </p:nvSpPr>
            <p:spPr>
              <a:xfrm rot="162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E4E16779-AB72-4457-B215-9ABA1D8D4673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65" name="円弧 64">
                <a:extLst>
                  <a:ext uri="{FF2B5EF4-FFF2-40B4-BE49-F238E27FC236}">
                    <a16:creationId xmlns:a16="http://schemas.microsoft.com/office/drawing/2014/main" id="{367B0EA9-DFDB-4C69-B942-AB1A0192E118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66" name="円弧 65">
                <a:extLst>
                  <a:ext uri="{FF2B5EF4-FFF2-40B4-BE49-F238E27FC236}">
                    <a16:creationId xmlns:a16="http://schemas.microsoft.com/office/drawing/2014/main" id="{4714E59E-A0DB-4011-99ED-FED92B28D972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67" name="二等辺三角形 66">
                <a:extLst>
                  <a:ext uri="{FF2B5EF4-FFF2-40B4-BE49-F238E27FC236}">
                    <a16:creationId xmlns:a16="http://schemas.microsoft.com/office/drawing/2014/main" id="{497148BD-DBDF-4257-B872-C2DE9D36931C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68" name="二等辺三角形 67">
                <a:extLst>
                  <a:ext uri="{FF2B5EF4-FFF2-40B4-BE49-F238E27FC236}">
                    <a16:creationId xmlns:a16="http://schemas.microsoft.com/office/drawing/2014/main" id="{B321A6DF-5A05-40DA-8F25-BF6F99D9B41F}"/>
                  </a:ext>
                </a:extLst>
              </p:cNvPr>
              <p:cNvSpPr/>
              <p:nvPr/>
            </p:nvSpPr>
            <p:spPr>
              <a:xfrm rot="16039139">
                <a:off x="4334530" y="2795629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BC84904A-A1A2-47E5-BEC5-3EE341993A15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61" name="円弧 60">
                <a:extLst>
                  <a:ext uri="{FF2B5EF4-FFF2-40B4-BE49-F238E27FC236}">
                    <a16:creationId xmlns:a16="http://schemas.microsoft.com/office/drawing/2014/main" id="{943D7B53-52E5-4830-9B32-C0255899BE6E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62" name="円弧 61">
                <a:extLst>
                  <a:ext uri="{FF2B5EF4-FFF2-40B4-BE49-F238E27FC236}">
                    <a16:creationId xmlns:a16="http://schemas.microsoft.com/office/drawing/2014/main" id="{32AE8064-651B-4507-A3B1-C7BAB11702F1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63" name="二等辺三角形 62">
                <a:extLst>
                  <a:ext uri="{FF2B5EF4-FFF2-40B4-BE49-F238E27FC236}">
                    <a16:creationId xmlns:a16="http://schemas.microsoft.com/office/drawing/2014/main" id="{12859E8D-0B61-40D9-BC9F-9E3F5747A9F1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64" name="二等辺三角形 63">
                <a:extLst>
                  <a:ext uri="{FF2B5EF4-FFF2-40B4-BE49-F238E27FC236}">
                    <a16:creationId xmlns:a16="http://schemas.microsoft.com/office/drawing/2014/main" id="{C454690D-DFA4-4F90-A5F5-75AB733145DC}"/>
                  </a:ext>
                </a:extLst>
              </p:cNvPr>
              <p:cNvSpPr/>
              <p:nvPr/>
            </p:nvSpPr>
            <p:spPr>
              <a:xfrm rot="16016502">
                <a:off x="4334530" y="2795629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8140D834-15F1-45B7-819D-F9FD3790A745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8"/>
              <a:ext cx="912641" cy="632637"/>
              <a:chOff x="3777377" y="2221111"/>
              <a:chExt cx="1198884" cy="831059"/>
            </a:xfrm>
          </p:grpSpPr>
          <p:sp>
            <p:nvSpPr>
              <p:cNvPr id="57" name="円弧 56">
                <a:extLst>
                  <a:ext uri="{FF2B5EF4-FFF2-40B4-BE49-F238E27FC236}">
                    <a16:creationId xmlns:a16="http://schemas.microsoft.com/office/drawing/2014/main" id="{78C1F156-CBDD-41AC-8B9D-4763E675599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58" name="円弧 57">
                <a:extLst>
                  <a:ext uri="{FF2B5EF4-FFF2-40B4-BE49-F238E27FC236}">
                    <a16:creationId xmlns:a16="http://schemas.microsoft.com/office/drawing/2014/main" id="{2F6F3036-435A-4134-9065-B5AFA6F05EB3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59" name="二等辺三角形 58">
                <a:extLst>
                  <a:ext uri="{FF2B5EF4-FFF2-40B4-BE49-F238E27FC236}">
                    <a16:creationId xmlns:a16="http://schemas.microsoft.com/office/drawing/2014/main" id="{2FB80DE6-6A5B-4CA3-9F17-2DB72849DFF5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60" name="二等辺三角形 59">
                <a:extLst>
                  <a:ext uri="{FF2B5EF4-FFF2-40B4-BE49-F238E27FC236}">
                    <a16:creationId xmlns:a16="http://schemas.microsoft.com/office/drawing/2014/main" id="{58934E32-F26A-4A86-9C87-8A83D01E1699}"/>
                  </a:ext>
                </a:extLst>
              </p:cNvPr>
              <p:cNvSpPr/>
              <p:nvPr/>
            </p:nvSpPr>
            <p:spPr>
              <a:xfrm rot="162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pic>
        <p:nvPicPr>
          <p:cNvPr id="8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Omega=&#10;\end{align*}&lt;/body&gt;&#10;  &lt;fcolor&gt;FF000000&lt;/fcolor&gt;&#10;  &lt;bcolor&gt;FFFFFFFF&lt;/bcolor&gt;&#10;  &lt;transparent&gt;True&lt;/transparent&gt;&#10;  &lt;resolution&gt;1800&lt;/resolution&gt;&#10;  &lt;imageh&gt;173&lt;/imageh&gt;&#10;  &lt;imagew&gt;417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D4B7EC82-4972-4B8D-B4FC-B471A9218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69" y="4849147"/>
            <a:ext cx="669279" cy="277663"/>
          </a:xfrm>
          <a:prstGeom prst="rect">
            <a:avLst/>
          </a:prstGeom>
        </p:spPr>
      </p:pic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ED35437-0246-43CF-B500-9407DC5B7396}"/>
              </a:ext>
            </a:extLst>
          </p:cNvPr>
          <p:cNvSpPr txBox="1"/>
          <p:nvPr/>
        </p:nvSpPr>
        <p:spPr>
          <a:xfrm>
            <a:off x="3535022" y="3089116"/>
            <a:ext cx="2245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Attach 2 photons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877F3BA3-B0BF-42BA-87EA-0B64464B8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193" y="1867881"/>
            <a:ext cx="2556836" cy="1425391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948C4065-C14D-4833-AC79-E9CC52D8A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193" y="4351360"/>
            <a:ext cx="2556836" cy="1425391"/>
          </a:xfrm>
          <a:prstGeom prst="rect">
            <a:avLst/>
          </a:prstGeom>
        </p:spPr>
      </p:pic>
      <p:sp>
        <p:nvSpPr>
          <p:cNvPr id="93" name="矢印: 下 92">
            <a:extLst>
              <a:ext uri="{FF2B5EF4-FFF2-40B4-BE49-F238E27FC236}">
                <a16:creationId xmlns:a16="http://schemas.microsoft.com/office/drawing/2014/main" id="{E88472AB-9308-46EC-8B37-1DE074D59408}"/>
              </a:ext>
            </a:extLst>
          </p:cNvPr>
          <p:cNvSpPr/>
          <p:nvPr/>
        </p:nvSpPr>
        <p:spPr>
          <a:xfrm rot="16200000">
            <a:off x="3909629" y="2143968"/>
            <a:ext cx="1073212" cy="779961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94" name="矢印: 下 93">
            <a:extLst>
              <a:ext uri="{FF2B5EF4-FFF2-40B4-BE49-F238E27FC236}">
                <a16:creationId xmlns:a16="http://schemas.microsoft.com/office/drawing/2014/main" id="{8F73F083-41F8-4CCC-984A-F38256C7373D}"/>
              </a:ext>
            </a:extLst>
          </p:cNvPr>
          <p:cNvSpPr/>
          <p:nvPr/>
        </p:nvSpPr>
        <p:spPr>
          <a:xfrm rot="16200000">
            <a:off x="3903957" y="4674076"/>
            <a:ext cx="1073212" cy="779961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3D1EF6C8-70FB-4136-AB32-E4A51E072A6D}"/>
              </a:ext>
            </a:extLst>
          </p:cNvPr>
          <p:cNvSpPr/>
          <p:nvPr/>
        </p:nvSpPr>
        <p:spPr>
          <a:xfrm>
            <a:off x="6066368" y="5034857"/>
            <a:ext cx="153457" cy="7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96" name="二等辺三角形 95">
            <a:extLst>
              <a:ext uri="{FF2B5EF4-FFF2-40B4-BE49-F238E27FC236}">
                <a16:creationId xmlns:a16="http://schemas.microsoft.com/office/drawing/2014/main" id="{9E63833D-5DE3-47F0-A728-FBC9E38965E4}"/>
              </a:ext>
            </a:extLst>
          </p:cNvPr>
          <p:cNvSpPr/>
          <p:nvPr/>
        </p:nvSpPr>
        <p:spPr>
          <a:xfrm rot="10800000">
            <a:off x="6082244" y="5019258"/>
            <a:ext cx="117475" cy="11697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C1EF9CA8-8F44-432D-AAE9-16640F81EF0F}"/>
              </a:ext>
            </a:extLst>
          </p:cNvPr>
          <p:cNvSpPr/>
          <p:nvPr/>
        </p:nvSpPr>
        <p:spPr>
          <a:xfrm rot="10800000">
            <a:off x="6753688" y="5019223"/>
            <a:ext cx="153457" cy="7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99" name="二等辺三角形 98">
            <a:extLst>
              <a:ext uri="{FF2B5EF4-FFF2-40B4-BE49-F238E27FC236}">
                <a16:creationId xmlns:a16="http://schemas.microsoft.com/office/drawing/2014/main" id="{E9D4F2C4-4EB0-4D18-B1BE-FD48384CC324}"/>
              </a:ext>
            </a:extLst>
          </p:cNvPr>
          <p:cNvSpPr/>
          <p:nvPr/>
        </p:nvSpPr>
        <p:spPr>
          <a:xfrm>
            <a:off x="6769564" y="4996480"/>
            <a:ext cx="117475" cy="11697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7B25BAC6-D96A-4C43-9AC2-A267B86667AD}"/>
              </a:ext>
            </a:extLst>
          </p:cNvPr>
          <p:cNvSpPr txBox="1"/>
          <p:nvPr/>
        </p:nvSpPr>
        <p:spPr>
          <a:xfrm>
            <a:off x="5503681" y="1553116"/>
            <a:ext cx="112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AL term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E4F94CD7-D6A7-4D6A-A70F-C86AEAB009CB}"/>
              </a:ext>
            </a:extLst>
          </p:cNvPr>
          <p:cNvSpPr txBox="1"/>
          <p:nvPr/>
        </p:nvSpPr>
        <p:spPr>
          <a:xfrm>
            <a:off x="5503680" y="3991149"/>
            <a:ext cx="112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AL term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E8F37A2B-7B3E-422B-BF72-8041BEECB14B}"/>
                  </a:ext>
                </a:extLst>
              </p:cNvPr>
              <p:cNvSpPr txBox="1"/>
              <p:nvPr/>
            </p:nvSpPr>
            <p:spPr>
              <a:xfrm>
                <a:off x="7877175" y="2205862"/>
                <a:ext cx="9653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⋯</m:t>
                    </m:r>
                  </m:oMath>
                </a14:m>
                <a:endPara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E8F37A2B-7B3E-422B-BF72-8041BEECB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75" y="2205862"/>
                <a:ext cx="965329" cy="707886"/>
              </a:xfrm>
              <a:prstGeom prst="rect">
                <a:avLst/>
              </a:prstGeom>
              <a:blipFill>
                <a:blip r:embed="rId4"/>
                <a:stretch>
                  <a:fillRect l="-22013" t="-15517" b="-36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2E66966F-3215-4198-9D89-398CAB433A8D}"/>
                  </a:ext>
                </a:extLst>
              </p:cNvPr>
              <p:cNvSpPr txBox="1"/>
              <p:nvPr/>
            </p:nvSpPr>
            <p:spPr>
              <a:xfrm>
                <a:off x="7877175" y="4700156"/>
                <a:ext cx="9653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⋯</m:t>
                    </m:r>
                  </m:oMath>
                </a14:m>
                <a:endPara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2E66966F-3215-4198-9D89-398CAB433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75" y="4700156"/>
                <a:ext cx="965329" cy="707886"/>
              </a:xfrm>
              <a:prstGeom prst="rect">
                <a:avLst/>
              </a:prstGeom>
              <a:blipFill>
                <a:blip r:embed="rId5"/>
                <a:stretch>
                  <a:fillRect l="-22013" t="-15517" b="-36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493F525-943B-41A3-B1F0-7A994041C515}"/>
              </a:ext>
            </a:extLst>
          </p:cNvPr>
          <p:cNvSpPr txBox="1"/>
          <p:nvPr/>
        </p:nvSpPr>
        <p:spPr>
          <a:xfrm>
            <a:off x="8951650" y="2325317"/>
            <a:ext cx="1177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MT, DoS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1F54B873-5659-48F4-BD6F-FCB35DB1CF83}"/>
              </a:ext>
            </a:extLst>
          </p:cNvPr>
          <p:cNvSpPr txBox="1"/>
          <p:nvPr/>
        </p:nvSpPr>
        <p:spPr>
          <a:xfrm>
            <a:off x="8952035" y="4833222"/>
            <a:ext cx="1177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MT, DoS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571F1865-29C9-4C9E-B6E1-A8D92BA418D7}"/>
              </a:ext>
            </a:extLst>
          </p:cNvPr>
          <p:cNvSpPr txBox="1"/>
          <p:nvPr/>
        </p:nvSpPr>
        <p:spPr>
          <a:xfrm>
            <a:off x="4698296" y="5949516"/>
            <a:ext cx="7242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Photon self-energy including the soft mode of QCD-CP can be constructed in a similar manner as before.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9" name="矢印: 下 108">
            <a:extLst>
              <a:ext uri="{FF2B5EF4-FFF2-40B4-BE49-F238E27FC236}">
                <a16:creationId xmlns:a16="http://schemas.microsoft.com/office/drawing/2014/main" id="{269945A5-334C-47F1-82F6-FDC542DFA947}"/>
              </a:ext>
            </a:extLst>
          </p:cNvPr>
          <p:cNvSpPr/>
          <p:nvPr/>
        </p:nvSpPr>
        <p:spPr>
          <a:xfrm rot="16200000">
            <a:off x="4139497" y="6105812"/>
            <a:ext cx="595061" cy="522536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050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A294218-36F8-4A5A-81FD-FF46168A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Dilepton production rate near QCD-CP 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C45CDE7-04A4-43AD-9D97-3267AD810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54" y="1795760"/>
            <a:ext cx="4264725" cy="3401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837F983-7E36-42FE-9E9F-31494415B805}"/>
                  </a:ext>
                </a:extLst>
              </p:cNvPr>
              <p:cNvSpPr txBox="1"/>
              <p:nvPr/>
            </p:nvSpPr>
            <p:spPr>
              <a:xfrm>
                <a:off x="495300" y="1272540"/>
                <a:ext cx="23960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𝝎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𝒌</m:t>
                    </m:r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plane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837F983-7E36-42FE-9E9F-31494415B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272540"/>
                <a:ext cx="2396041" cy="523220"/>
              </a:xfrm>
              <a:prstGeom prst="rect">
                <a:avLst/>
              </a:prstGeom>
              <a:blipFill>
                <a:blip r:embed="rId3"/>
                <a:stretch>
                  <a:fillRect t="-12791" r="-4580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220163-5050-481A-8E9F-3F2E3E6EBC96}"/>
              </a:ext>
            </a:extLst>
          </p:cNvPr>
          <p:cNvSpPr txBox="1"/>
          <p:nvPr/>
        </p:nvSpPr>
        <p:spPr>
          <a:xfrm>
            <a:off x="5989802" y="1272540"/>
            <a:ext cx="4182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Invariant mass spectrum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F5613CA-5CEA-4414-B7D0-617ED3E7B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202" y="1996118"/>
            <a:ext cx="4502937" cy="328627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E737FFC-D70D-41F8-95A4-65484C8A9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2" t="2647" r="21128" b="79071"/>
          <a:stretch/>
        </p:blipFill>
        <p:spPr>
          <a:xfrm>
            <a:off x="369348" y="1795760"/>
            <a:ext cx="4027393" cy="91054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D106505-958A-40DF-BB7C-B35C8DB635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88" t="3488" r="5246" b="68455"/>
          <a:stretch/>
        </p:blipFill>
        <p:spPr>
          <a:xfrm>
            <a:off x="7338060" y="1912620"/>
            <a:ext cx="3999179" cy="128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2D62C91-EF64-4027-AF87-056328B12683}"/>
                  </a:ext>
                </a:extLst>
              </p:cNvPr>
              <p:cNvSpPr txBox="1"/>
              <p:nvPr/>
            </p:nvSpPr>
            <p:spPr>
              <a:xfrm>
                <a:off x="8648899" y="5354627"/>
                <a:ext cx="34198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chemical potential: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2D62C91-EF64-4027-AF87-056328B12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899" y="5354627"/>
                <a:ext cx="3419847" cy="461665"/>
              </a:xfrm>
              <a:prstGeom prst="rect">
                <a:avLst/>
              </a:prstGeom>
              <a:blipFill>
                <a:blip r:embed="rId5"/>
                <a:stretch>
                  <a:fillRect l="-2852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BB66DA0-5DEE-4E16-9FFE-BB2F364C3A9D}"/>
                  </a:ext>
                </a:extLst>
              </p:cNvPr>
              <p:cNvSpPr txBox="1"/>
              <p:nvPr/>
            </p:nvSpPr>
            <p:spPr>
              <a:xfrm>
                <a:off x="723900" y="5814060"/>
                <a:ext cx="76691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Enhancement at low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𝑙𝑙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regions near QCD-CP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Distinguishment from diquark soft mode may be difficult.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BB66DA0-5DEE-4E16-9FFE-BB2F364C3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814060"/>
                <a:ext cx="7669151" cy="830997"/>
              </a:xfrm>
              <a:prstGeom prst="rect">
                <a:avLst/>
              </a:prstGeom>
              <a:blipFill>
                <a:blip r:embed="rId6"/>
                <a:stretch>
                  <a:fillRect l="-1113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FDE905-9B9F-49FA-B8F6-65A70998A1ED}"/>
              </a:ext>
            </a:extLst>
          </p:cNvPr>
          <p:cNvSpPr txBox="1"/>
          <p:nvPr/>
        </p:nvSpPr>
        <p:spPr>
          <a:xfrm>
            <a:off x="8962096" y="966489"/>
            <a:ext cx="311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1"/>
                </a:solidFill>
              </a:rPr>
              <a:t>Nishimura, MK, </a:t>
            </a:r>
            <a:r>
              <a:rPr kumimoji="1" lang="en-US" altLang="ja-JP" sz="2000" dirty="0" err="1">
                <a:solidFill>
                  <a:schemeClr val="accent1"/>
                </a:solidFill>
              </a:rPr>
              <a:t>Kunihiro</a:t>
            </a:r>
            <a:r>
              <a:rPr kumimoji="1" lang="en-US" altLang="ja-JP" sz="2000" dirty="0">
                <a:solidFill>
                  <a:schemeClr val="accent1"/>
                </a:solidFill>
              </a:rPr>
              <a:t> (’23)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03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7074279-D581-4791-B85A-E233787F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Electric Conductivity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2B4363-0F06-4853-8BC7-CBE1B068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7" y="1561781"/>
            <a:ext cx="8304380" cy="2938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D4F9F74-DE80-4A1B-B07C-882B5B452706}"/>
                  </a:ext>
                </a:extLst>
              </p:cNvPr>
              <p:cNvSpPr txBox="1"/>
              <p:nvPr/>
            </p:nvSpPr>
            <p:spPr>
              <a:xfrm>
                <a:off x="344320" y="1140461"/>
                <a:ext cx="6711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Soft mode leads to enhancement of conductivity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D4F9F74-DE80-4A1B-B07C-882B5B45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0" y="1140461"/>
                <a:ext cx="6711581" cy="461665"/>
              </a:xfrm>
              <a:prstGeom prst="rect">
                <a:avLst/>
              </a:prstGeom>
              <a:blipFill>
                <a:blip r:embed="rId3"/>
                <a:stretch>
                  <a:fillRect l="-1181" t="-10526" r="-54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511CBA36-25F6-4E66-A2A5-5A7BE49E2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8978"/>
          <a:stretch/>
        </p:blipFill>
        <p:spPr>
          <a:xfrm>
            <a:off x="8519159" y="2889561"/>
            <a:ext cx="419101" cy="54704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AA96AFE-0DE9-4110-9AF8-49D2710C0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159" y="3591971"/>
            <a:ext cx="2749084" cy="63549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652BA6-8B85-462A-8F92-FCB1D390BEFD}"/>
              </a:ext>
            </a:extLst>
          </p:cNvPr>
          <p:cNvSpPr txBox="1"/>
          <p:nvPr/>
        </p:nvSpPr>
        <p:spPr>
          <a:xfrm>
            <a:off x="376220" y="4587419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Critical Exponents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C827EBC-C215-42B6-8393-964FAE19E643}"/>
              </a:ext>
            </a:extLst>
          </p:cNvPr>
          <p:cNvSpPr txBox="1"/>
          <p:nvPr/>
        </p:nvSpPr>
        <p:spPr>
          <a:xfrm>
            <a:off x="8366759" y="1559767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Note: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031CD60-E0D9-4971-A7F4-586A09C54B38}"/>
                  </a:ext>
                </a:extLst>
              </p:cNvPr>
              <p:cNvSpPr txBox="1"/>
              <p:nvPr/>
            </p:nvSpPr>
            <p:spPr>
              <a:xfrm>
                <a:off x="8465819" y="1984348"/>
                <a:ext cx="36652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Both DPR and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are given from photon self-energy.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031CD60-E0D9-4971-A7F4-586A09C54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819" y="1984348"/>
                <a:ext cx="3665221" cy="830997"/>
              </a:xfrm>
              <a:prstGeom prst="rect">
                <a:avLst/>
              </a:prstGeom>
              <a:blipFill>
                <a:blip r:embed="rId6"/>
                <a:stretch>
                  <a:fillRect l="-2662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72C3F881-1885-4F98-84C9-FB512710D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44"/>
          <a:stretch/>
        </p:blipFill>
        <p:spPr>
          <a:xfrm>
            <a:off x="8923020" y="2881959"/>
            <a:ext cx="2956560" cy="547041"/>
          </a:xfrm>
          <a:prstGeom prst="rect">
            <a:avLst/>
          </a:prstGeom>
        </p:spPr>
      </p:pic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EB7C675-7A01-4918-BD7D-FD4B44690A3F}"/>
              </a:ext>
            </a:extLst>
          </p:cNvPr>
          <p:cNvCxnSpPr>
            <a:cxnSpLocks/>
          </p:cNvCxnSpPr>
          <p:nvPr/>
        </p:nvCxnSpPr>
        <p:spPr>
          <a:xfrm>
            <a:off x="675554" y="5658421"/>
            <a:ext cx="5242560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95ED70E-35F6-4D97-B890-9AD7F897CE83}"/>
              </a:ext>
            </a:extLst>
          </p:cNvPr>
          <p:cNvCxnSpPr>
            <a:cxnSpLocks/>
          </p:cNvCxnSpPr>
          <p:nvPr/>
        </p:nvCxnSpPr>
        <p:spPr>
          <a:xfrm>
            <a:off x="675554" y="6100381"/>
            <a:ext cx="5242560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58E330-5632-42E8-8612-9353D44B734B}"/>
              </a:ext>
            </a:extLst>
          </p:cNvPr>
          <p:cNvCxnSpPr>
            <a:cxnSpLocks/>
          </p:cNvCxnSpPr>
          <p:nvPr/>
        </p:nvCxnSpPr>
        <p:spPr>
          <a:xfrm>
            <a:off x="675554" y="6588061"/>
            <a:ext cx="5242560" cy="9714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3B66BEF-09B6-4DF7-B0AB-20D064689194}"/>
                  </a:ext>
                </a:extLst>
              </p:cNvPr>
              <p:cNvSpPr txBox="1"/>
              <p:nvPr/>
            </p:nvSpPr>
            <p:spPr>
              <a:xfrm>
                <a:off x="1099958" y="5638716"/>
                <a:ext cx="4566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𝜎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3B66BEF-09B6-4DF7-B0AB-20D064689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58" y="5638716"/>
                <a:ext cx="45666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5BDB991-BBB2-4CC8-B934-D247FF420002}"/>
                  </a:ext>
                </a:extLst>
              </p:cNvPr>
              <p:cNvSpPr txBox="1"/>
              <p:nvPr/>
            </p:nvSpPr>
            <p:spPr>
              <a:xfrm>
                <a:off x="1119642" y="6136110"/>
                <a:ext cx="4172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𝜏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5BDB991-BBB2-4CC8-B934-D247FF420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42" y="6136110"/>
                <a:ext cx="41729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|T-T_c|^{-2/3}&#10;\end{align*}&lt;/body&gt;&#10;  &lt;fcolor&gt;FF000000&lt;/fcolor&gt;&#10;  &lt;bcolor&gt;FFFFFFFF&lt;/bcolor&gt;&#10;  &lt;transparent&gt;True&lt;/transparent&gt;&#10;  &lt;resolution&gt;1800&lt;/resolution&gt;&#10;  &lt;imageh&gt;296&lt;/imageh&gt;&#10;  &lt;imagew&gt;1285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A1BC6B67-1836-4066-9417-A53EF69FDD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54" y="5721345"/>
            <a:ext cx="1359958" cy="313267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|T-T_c|^{-1}&#10;\end{align*}&lt;/body&gt;&#10;  &lt;fcolor&gt;FF000000&lt;/fcolor&gt;&#10;  &lt;bcolor&gt;FFFFFFFF&lt;/bcolor&gt;&#10;  &lt;transparent&gt;True&lt;/transparent&gt;&#10;  &lt;resolution&gt;1800&lt;/resolution&gt;&#10;  &lt;imageh&gt;279&lt;/imageh&gt;&#10;  &lt;imagew&gt;107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96219F2E-6F16-413F-8A96-A412FEA5B9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1" y="6229074"/>
            <a:ext cx="1140883" cy="295275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|T-T_c|^{-1}&#10;\end{align*}&lt;/body&gt;&#10;  &lt;fcolor&gt;FF000000&lt;/fcolor&gt;&#10;  &lt;bcolor&gt;FFFFFFFF&lt;/bcolor&gt;&#10;  &lt;transparent&gt;True&lt;/transparent&gt;&#10;  &lt;resolution&gt;1800&lt;/resolution&gt;&#10;  &lt;imageh&gt;279&lt;/imageh&gt;&#10;  &lt;imagew&gt;107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C4B36EFA-30BF-45EB-BC2A-3BDF4E5212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22" y="6229074"/>
            <a:ext cx="1140883" cy="295275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|T-T_c|^{-1/2}&#10;\end{align*}&lt;/body&gt;&#10;  &lt;fcolor&gt;FF000000&lt;/fcolor&gt;&#10;  &lt;bcolor&gt;FFFFFFFF&lt;/bcolor&gt;&#10;  &lt;transparent&gt;True&lt;/transparent&gt;&#10;  &lt;resolution&gt;1800&lt;/resolution&gt;&#10;  &lt;imageh&gt;296&lt;/imageh&gt;&#10;  &lt;imagew&gt;1284&lt;/imagew&gt;&#10;  &lt;scale&gt;50&lt;/scale&gt;&#10;  &lt;cursor&gt;29&lt;/cursor&gt;&#10;&lt;/TeXTeX&gt;">
            <a:extLst>
              <a:ext uri="{FF2B5EF4-FFF2-40B4-BE49-F238E27FC236}">
                <a16:creationId xmlns:a16="http://schemas.microsoft.com/office/drawing/2014/main" id="{EA9C45B4-470B-4BD4-8977-0AE12AFC14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85" y="5721345"/>
            <a:ext cx="1358900" cy="313267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41C1F97-97E4-4853-A036-C46C613BAA7B}"/>
              </a:ext>
            </a:extLst>
          </p:cNvPr>
          <p:cNvSpPr txBox="1"/>
          <p:nvPr/>
        </p:nvSpPr>
        <p:spPr>
          <a:xfrm>
            <a:off x="2191965" y="5172194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QCD-CP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B82856E-EA40-4EBC-A15F-67B5EDCFC9CC}"/>
              </a:ext>
            </a:extLst>
          </p:cNvPr>
          <p:cNvSpPr txBox="1"/>
          <p:nvPr/>
        </p:nvSpPr>
        <p:spPr>
          <a:xfrm>
            <a:off x="4099185" y="5172194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CSC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0FFBC99-7763-45E1-836F-A08232A05FCA}"/>
              </a:ext>
            </a:extLst>
          </p:cNvPr>
          <p:cNvSpPr txBox="1"/>
          <p:nvPr/>
        </p:nvSpPr>
        <p:spPr>
          <a:xfrm>
            <a:off x="6150869" y="5225763"/>
            <a:ext cx="5465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Conductivity diverges with different critical exponents in QCD-CP &amp; CSC.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Can they distinguishable in HIC??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301B280-5018-4517-90E1-6688DD996168}"/>
              </a:ext>
            </a:extLst>
          </p:cNvPr>
          <p:cNvSpPr txBox="1"/>
          <p:nvPr/>
        </p:nvSpPr>
        <p:spPr>
          <a:xfrm>
            <a:off x="8545286" y="6367587"/>
            <a:ext cx="31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Nishimura, 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in prep.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05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0034C3CF-AC3C-4883-BB4C-667E17A8BC63}"/>
              </a:ext>
            </a:extLst>
          </p:cNvPr>
          <p:cNvSpPr/>
          <p:nvPr/>
        </p:nvSpPr>
        <p:spPr>
          <a:xfrm>
            <a:off x="1514178" y="1351638"/>
            <a:ext cx="2959092" cy="1493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00E6C84-803A-4356-9D87-41D9162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sp>
        <p:nvSpPr>
          <p:cNvPr id="15" name="右矢印 307">
            <a:extLst>
              <a:ext uri="{FF2B5EF4-FFF2-40B4-BE49-F238E27FC236}">
                <a16:creationId xmlns:a16="http://schemas.microsoft.com/office/drawing/2014/main" id="{3A1F050F-5BD7-4B07-9AD3-5EACD8354B05}"/>
              </a:ext>
            </a:extLst>
          </p:cNvPr>
          <p:cNvSpPr/>
          <p:nvPr/>
        </p:nvSpPr>
        <p:spPr>
          <a:xfrm>
            <a:off x="3372531" y="5212463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308">
            <a:extLst>
              <a:ext uri="{FF2B5EF4-FFF2-40B4-BE49-F238E27FC236}">
                <a16:creationId xmlns:a16="http://schemas.microsoft.com/office/drawing/2014/main" id="{B0B0B680-D78D-4CA7-B06A-050B39113FC7}"/>
              </a:ext>
            </a:extLst>
          </p:cNvPr>
          <p:cNvSpPr/>
          <p:nvPr/>
        </p:nvSpPr>
        <p:spPr>
          <a:xfrm flipH="1">
            <a:off x="4651901" y="488762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209">
            <a:extLst>
              <a:ext uri="{FF2B5EF4-FFF2-40B4-BE49-F238E27FC236}">
                <a16:creationId xmlns:a16="http://schemas.microsoft.com/office/drawing/2014/main" id="{DC5DAA45-FFE8-40C8-971D-F20D219C9DBD}"/>
              </a:ext>
            </a:extLst>
          </p:cNvPr>
          <p:cNvSpPr>
            <a:spLocks noChangeAspect="1"/>
          </p:cNvSpPr>
          <p:nvPr/>
        </p:nvSpPr>
        <p:spPr>
          <a:xfrm>
            <a:off x="4033432" y="5275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210">
            <a:extLst>
              <a:ext uri="{FF2B5EF4-FFF2-40B4-BE49-F238E27FC236}">
                <a16:creationId xmlns:a16="http://schemas.microsoft.com/office/drawing/2014/main" id="{1464FAA3-2E1B-4DB7-AC95-578F2F0A69AF}"/>
              </a:ext>
            </a:extLst>
          </p:cNvPr>
          <p:cNvSpPr>
            <a:spLocks noChangeAspect="1"/>
          </p:cNvSpPr>
          <p:nvPr/>
        </p:nvSpPr>
        <p:spPr>
          <a:xfrm>
            <a:off x="4122332" y="5419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211">
            <a:extLst>
              <a:ext uri="{FF2B5EF4-FFF2-40B4-BE49-F238E27FC236}">
                <a16:creationId xmlns:a16="http://schemas.microsoft.com/office/drawing/2014/main" id="{A260A1DC-CB95-4A96-AEC4-D7A982D1A8F0}"/>
              </a:ext>
            </a:extLst>
          </p:cNvPr>
          <p:cNvSpPr>
            <a:spLocks noChangeAspect="1"/>
          </p:cNvSpPr>
          <p:nvPr/>
        </p:nvSpPr>
        <p:spPr>
          <a:xfrm>
            <a:off x="4275038" y="55480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12">
            <a:extLst>
              <a:ext uri="{FF2B5EF4-FFF2-40B4-BE49-F238E27FC236}">
                <a16:creationId xmlns:a16="http://schemas.microsoft.com/office/drawing/2014/main" id="{59A6318F-FD2B-472B-A479-AA2D20D77423}"/>
              </a:ext>
            </a:extLst>
          </p:cNvPr>
          <p:cNvSpPr>
            <a:spLocks noChangeAspect="1"/>
          </p:cNvSpPr>
          <p:nvPr/>
        </p:nvSpPr>
        <p:spPr>
          <a:xfrm>
            <a:off x="4177432" y="52756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3">
            <a:extLst>
              <a:ext uri="{FF2B5EF4-FFF2-40B4-BE49-F238E27FC236}">
                <a16:creationId xmlns:a16="http://schemas.microsoft.com/office/drawing/2014/main" id="{DC009625-9002-4613-BEFE-0140808F82E6}"/>
              </a:ext>
            </a:extLst>
          </p:cNvPr>
          <p:cNvSpPr>
            <a:spLocks noChangeAspect="1"/>
          </p:cNvSpPr>
          <p:nvPr/>
        </p:nvSpPr>
        <p:spPr>
          <a:xfrm>
            <a:off x="4342532" y="54280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14">
            <a:extLst>
              <a:ext uri="{FF2B5EF4-FFF2-40B4-BE49-F238E27FC236}">
                <a16:creationId xmlns:a16="http://schemas.microsoft.com/office/drawing/2014/main" id="{1B2F5245-0E44-470E-B828-FF50AFF39EE9}"/>
              </a:ext>
            </a:extLst>
          </p:cNvPr>
          <p:cNvSpPr>
            <a:spLocks noChangeAspect="1"/>
          </p:cNvSpPr>
          <p:nvPr/>
        </p:nvSpPr>
        <p:spPr>
          <a:xfrm>
            <a:off x="4389381" y="554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15">
            <a:extLst>
              <a:ext uri="{FF2B5EF4-FFF2-40B4-BE49-F238E27FC236}">
                <a16:creationId xmlns:a16="http://schemas.microsoft.com/office/drawing/2014/main" id="{B5DD8D77-7A0D-4610-AF78-BFDAAE960C9B}"/>
              </a:ext>
            </a:extLst>
          </p:cNvPr>
          <p:cNvSpPr>
            <a:spLocks noChangeAspect="1"/>
          </p:cNvSpPr>
          <p:nvPr/>
        </p:nvSpPr>
        <p:spPr>
          <a:xfrm>
            <a:off x="4404551" y="53897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16">
            <a:extLst>
              <a:ext uri="{FF2B5EF4-FFF2-40B4-BE49-F238E27FC236}">
                <a16:creationId xmlns:a16="http://schemas.microsoft.com/office/drawing/2014/main" id="{1C6BF5E4-CB22-4C28-9BE8-905ED90176AF}"/>
              </a:ext>
            </a:extLst>
          </p:cNvPr>
          <p:cNvSpPr>
            <a:spLocks noChangeAspect="1"/>
          </p:cNvSpPr>
          <p:nvPr/>
        </p:nvSpPr>
        <p:spPr>
          <a:xfrm>
            <a:off x="4229608" y="54266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17">
            <a:extLst>
              <a:ext uri="{FF2B5EF4-FFF2-40B4-BE49-F238E27FC236}">
                <a16:creationId xmlns:a16="http://schemas.microsoft.com/office/drawing/2014/main" id="{B0209A99-BBA6-4B04-A9F6-F74D1EA52D78}"/>
              </a:ext>
            </a:extLst>
          </p:cNvPr>
          <p:cNvSpPr>
            <a:spLocks noChangeAspect="1"/>
          </p:cNvSpPr>
          <p:nvPr/>
        </p:nvSpPr>
        <p:spPr>
          <a:xfrm>
            <a:off x="4248658" y="565384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18">
            <a:extLst>
              <a:ext uri="{FF2B5EF4-FFF2-40B4-BE49-F238E27FC236}">
                <a16:creationId xmlns:a16="http://schemas.microsoft.com/office/drawing/2014/main" id="{36646348-D3D5-4BC2-B252-6B25FF36634D}"/>
              </a:ext>
            </a:extLst>
          </p:cNvPr>
          <p:cNvSpPr>
            <a:spLocks noChangeAspect="1"/>
          </p:cNvSpPr>
          <p:nvPr/>
        </p:nvSpPr>
        <p:spPr>
          <a:xfrm>
            <a:off x="4042511" y="51484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19">
            <a:extLst>
              <a:ext uri="{FF2B5EF4-FFF2-40B4-BE49-F238E27FC236}">
                <a16:creationId xmlns:a16="http://schemas.microsoft.com/office/drawing/2014/main" id="{55DBFD4C-CC0C-4794-AC9F-36AAB47DE6FF}"/>
              </a:ext>
            </a:extLst>
          </p:cNvPr>
          <p:cNvSpPr>
            <a:spLocks noChangeAspect="1"/>
          </p:cNvSpPr>
          <p:nvPr/>
        </p:nvSpPr>
        <p:spPr>
          <a:xfrm>
            <a:off x="4308440" y="54469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20">
            <a:extLst>
              <a:ext uri="{FF2B5EF4-FFF2-40B4-BE49-F238E27FC236}">
                <a16:creationId xmlns:a16="http://schemas.microsoft.com/office/drawing/2014/main" id="{76179E33-F108-4397-8EF3-FAAD1EBC51DF}"/>
              </a:ext>
            </a:extLst>
          </p:cNvPr>
          <p:cNvSpPr>
            <a:spLocks noChangeAspect="1"/>
          </p:cNvSpPr>
          <p:nvPr/>
        </p:nvSpPr>
        <p:spPr>
          <a:xfrm>
            <a:off x="4187033" y="510504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21">
            <a:extLst>
              <a:ext uri="{FF2B5EF4-FFF2-40B4-BE49-F238E27FC236}">
                <a16:creationId xmlns:a16="http://schemas.microsoft.com/office/drawing/2014/main" id="{DB2FDFD2-E963-456C-90AD-FDA2C36ADD12}"/>
              </a:ext>
            </a:extLst>
          </p:cNvPr>
          <p:cNvSpPr>
            <a:spLocks noChangeAspect="1"/>
          </p:cNvSpPr>
          <p:nvPr/>
        </p:nvSpPr>
        <p:spPr>
          <a:xfrm>
            <a:off x="4264541" y="51875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222">
            <a:extLst>
              <a:ext uri="{FF2B5EF4-FFF2-40B4-BE49-F238E27FC236}">
                <a16:creationId xmlns:a16="http://schemas.microsoft.com/office/drawing/2014/main" id="{9D2AEBF1-D190-4B71-8959-208A06D96094}"/>
              </a:ext>
            </a:extLst>
          </p:cNvPr>
          <p:cNvSpPr>
            <a:spLocks noChangeAspect="1"/>
          </p:cNvSpPr>
          <p:nvPr/>
        </p:nvSpPr>
        <p:spPr>
          <a:xfrm>
            <a:off x="4332790" y="52808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223">
            <a:extLst>
              <a:ext uri="{FF2B5EF4-FFF2-40B4-BE49-F238E27FC236}">
                <a16:creationId xmlns:a16="http://schemas.microsoft.com/office/drawing/2014/main" id="{4D8E09F2-51AA-499F-83A5-AE80256704D7}"/>
              </a:ext>
            </a:extLst>
          </p:cNvPr>
          <p:cNvSpPr>
            <a:spLocks noChangeAspect="1"/>
          </p:cNvSpPr>
          <p:nvPr/>
        </p:nvSpPr>
        <p:spPr>
          <a:xfrm>
            <a:off x="4413766" y="54803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224">
            <a:extLst>
              <a:ext uri="{FF2B5EF4-FFF2-40B4-BE49-F238E27FC236}">
                <a16:creationId xmlns:a16="http://schemas.microsoft.com/office/drawing/2014/main" id="{5B0C7088-FA81-4D4E-9070-3814CC3D2A83}"/>
              </a:ext>
            </a:extLst>
          </p:cNvPr>
          <p:cNvSpPr>
            <a:spLocks noChangeAspect="1"/>
          </p:cNvSpPr>
          <p:nvPr/>
        </p:nvSpPr>
        <p:spPr>
          <a:xfrm>
            <a:off x="3989387" y="52958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225">
            <a:extLst>
              <a:ext uri="{FF2B5EF4-FFF2-40B4-BE49-F238E27FC236}">
                <a16:creationId xmlns:a16="http://schemas.microsoft.com/office/drawing/2014/main" id="{1A98EFDD-7D34-4313-9BA8-AC2A67A82926}"/>
              </a:ext>
            </a:extLst>
          </p:cNvPr>
          <p:cNvSpPr>
            <a:spLocks noChangeAspect="1"/>
          </p:cNvSpPr>
          <p:nvPr/>
        </p:nvSpPr>
        <p:spPr>
          <a:xfrm>
            <a:off x="4014282" y="553030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226">
            <a:extLst>
              <a:ext uri="{FF2B5EF4-FFF2-40B4-BE49-F238E27FC236}">
                <a16:creationId xmlns:a16="http://schemas.microsoft.com/office/drawing/2014/main" id="{E6329B7A-7FB5-4ED1-8889-56211A4F91EC}"/>
              </a:ext>
            </a:extLst>
          </p:cNvPr>
          <p:cNvSpPr>
            <a:spLocks noChangeAspect="1"/>
          </p:cNvSpPr>
          <p:nvPr/>
        </p:nvSpPr>
        <p:spPr>
          <a:xfrm>
            <a:off x="4216239" y="58034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227">
            <a:extLst>
              <a:ext uri="{FF2B5EF4-FFF2-40B4-BE49-F238E27FC236}">
                <a16:creationId xmlns:a16="http://schemas.microsoft.com/office/drawing/2014/main" id="{3902476A-F03B-426B-A49C-C59B3F523AFC}"/>
              </a:ext>
            </a:extLst>
          </p:cNvPr>
          <p:cNvSpPr>
            <a:spLocks noChangeAspect="1"/>
          </p:cNvSpPr>
          <p:nvPr/>
        </p:nvSpPr>
        <p:spPr>
          <a:xfrm>
            <a:off x="4147383" y="517707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228">
            <a:extLst>
              <a:ext uri="{FF2B5EF4-FFF2-40B4-BE49-F238E27FC236}">
                <a16:creationId xmlns:a16="http://schemas.microsoft.com/office/drawing/2014/main" id="{D0381DA7-9E97-46E4-9B3C-E5FCB47D6587}"/>
              </a:ext>
            </a:extLst>
          </p:cNvPr>
          <p:cNvSpPr>
            <a:spLocks noChangeAspect="1"/>
          </p:cNvSpPr>
          <p:nvPr/>
        </p:nvSpPr>
        <p:spPr>
          <a:xfrm>
            <a:off x="4023316" y="56302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229">
            <a:extLst>
              <a:ext uri="{FF2B5EF4-FFF2-40B4-BE49-F238E27FC236}">
                <a16:creationId xmlns:a16="http://schemas.microsoft.com/office/drawing/2014/main" id="{8BBDB5AF-2D08-4DAF-8913-B1C893DB4AE4}"/>
              </a:ext>
            </a:extLst>
          </p:cNvPr>
          <p:cNvSpPr>
            <a:spLocks noChangeAspect="1"/>
          </p:cNvSpPr>
          <p:nvPr/>
        </p:nvSpPr>
        <p:spPr>
          <a:xfrm>
            <a:off x="4160083" y="55002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230">
            <a:extLst>
              <a:ext uri="{FF2B5EF4-FFF2-40B4-BE49-F238E27FC236}">
                <a16:creationId xmlns:a16="http://schemas.microsoft.com/office/drawing/2014/main" id="{CAE8B4D2-5D0A-4902-832F-15706DA87167}"/>
              </a:ext>
            </a:extLst>
          </p:cNvPr>
          <p:cNvSpPr>
            <a:spLocks noChangeAspect="1"/>
          </p:cNvSpPr>
          <p:nvPr/>
        </p:nvSpPr>
        <p:spPr>
          <a:xfrm>
            <a:off x="4081874" y="55571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231">
            <a:extLst>
              <a:ext uri="{FF2B5EF4-FFF2-40B4-BE49-F238E27FC236}">
                <a16:creationId xmlns:a16="http://schemas.microsoft.com/office/drawing/2014/main" id="{5E6A26C7-C4AD-4CBD-B646-48CB97538982}"/>
              </a:ext>
            </a:extLst>
          </p:cNvPr>
          <p:cNvSpPr>
            <a:spLocks noChangeAspect="1"/>
          </p:cNvSpPr>
          <p:nvPr/>
        </p:nvSpPr>
        <p:spPr>
          <a:xfrm>
            <a:off x="4085736" y="52698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232">
            <a:extLst>
              <a:ext uri="{FF2B5EF4-FFF2-40B4-BE49-F238E27FC236}">
                <a16:creationId xmlns:a16="http://schemas.microsoft.com/office/drawing/2014/main" id="{182E2439-2152-4BE4-A8CD-2ED1D9485564}"/>
              </a:ext>
            </a:extLst>
          </p:cNvPr>
          <p:cNvSpPr>
            <a:spLocks noChangeAspect="1"/>
          </p:cNvSpPr>
          <p:nvPr/>
        </p:nvSpPr>
        <p:spPr>
          <a:xfrm>
            <a:off x="4073582" y="507984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233">
            <a:extLst>
              <a:ext uri="{FF2B5EF4-FFF2-40B4-BE49-F238E27FC236}">
                <a16:creationId xmlns:a16="http://schemas.microsoft.com/office/drawing/2014/main" id="{F4DF7E5B-0E1E-4DD3-A07B-9EA36DF34D01}"/>
              </a:ext>
            </a:extLst>
          </p:cNvPr>
          <p:cNvSpPr>
            <a:spLocks noChangeAspect="1"/>
          </p:cNvSpPr>
          <p:nvPr/>
        </p:nvSpPr>
        <p:spPr>
          <a:xfrm>
            <a:off x="3975613" y="550268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234">
            <a:extLst>
              <a:ext uri="{FF2B5EF4-FFF2-40B4-BE49-F238E27FC236}">
                <a16:creationId xmlns:a16="http://schemas.microsoft.com/office/drawing/2014/main" id="{A66BA77C-61D9-4E07-8938-9AAE34717175}"/>
              </a:ext>
            </a:extLst>
          </p:cNvPr>
          <p:cNvSpPr>
            <a:spLocks noChangeAspect="1"/>
          </p:cNvSpPr>
          <p:nvPr/>
        </p:nvSpPr>
        <p:spPr>
          <a:xfrm>
            <a:off x="4414261" y="5311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235">
            <a:extLst>
              <a:ext uri="{FF2B5EF4-FFF2-40B4-BE49-F238E27FC236}">
                <a16:creationId xmlns:a16="http://schemas.microsoft.com/office/drawing/2014/main" id="{7B1F67F5-F387-4FE6-96C5-B7056654CD9B}"/>
              </a:ext>
            </a:extLst>
          </p:cNvPr>
          <p:cNvSpPr>
            <a:spLocks noChangeAspect="1"/>
          </p:cNvSpPr>
          <p:nvPr/>
        </p:nvSpPr>
        <p:spPr>
          <a:xfrm>
            <a:off x="4106848" y="576004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236">
            <a:extLst>
              <a:ext uri="{FF2B5EF4-FFF2-40B4-BE49-F238E27FC236}">
                <a16:creationId xmlns:a16="http://schemas.microsoft.com/office/drawing/2014/main" id="{B01174A4-CFEF-489D-A921-C03FCF50322D}"/>
              </a:ext>
            </a:extLst>
          </p:cNvPr>
          <p:cNvSpPr>
            <a:spLocks noChangeAspect="1"/>
          </p:cNvSpPr>
          <p:nvPr/>
        </p:nvSpPr>
        <p:spPr>
          <a:xfrm>
            <a:off x="4011901" y="51943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237">
            <a:extLst>
              <a:ext uri="{FF2B5EF4-FFF2-40B4-BE49-F238E27FC236}">
                <a16:creationId xmlns:a16="http://schemas.microsoft.com/office/drawing/2014/main" id="{93E5FFC8-73AB-48B3-B245-7F2C46C7321B}"/>
              </a:ext>
            </a:extLst>
          </p:cNvPr>
          <p:cNvSpPr>
            <a:spLocks noChangeAspect="1"/>
          </p:cNvSpPr>
          <p:nvPr/>
        </p:nvSpPr>
        <p:spPr>
          <a:xfrm>
            <a:off x="4155020" y="50025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238">
            <a:extLst>
              <a:ext uri="{FF2B5EF4-FFF2-40B4-BE49-F238E27FC236}">
                <a16:creationId xmlns:a16="http://schemas.microsoft.com/office/drawing/2014/main" id="{381E0AFD-8A11-4E57-A32C-76943C04EEC7}"/>
              </a:ext>
            </a:extLst>
          </p:cNvPr>
          <p:cNvSpPr>
            <a:spLocks noChangeAspect="1"/>
          </p:cNvSpPr>
          <p:nvPr/>
        </p:nvSpPr>
        <p:spPr>
          <a:xfrm>
            <a:off x="4210922" y="56865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239">
            <a:extLst>
              <a:ext uri="{FF2B5EF4-FFF2-40B4-BE49-F238E27FC236}">
                <a16:creationId xmlns:a16="http://schemas.microsoft.com/office/drawing/2014/main" id="{2C7B1349-70AB-4767-B94C-58CDDAE5676F}"/>
              </a:ext>
            </a:extLst>
          </p:cNvPr>
          <p:cNvSpPr>
            <a:spLocks noChangeAspect="1"/>
          </p:cNvSpPr>
          <p:nvPr/>
        </p:nvSpPr>
        <p:spPr>
          <a:xfrm>
            <a:off x="4320658" y="5737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240">
            <a:extLst>
              <a:ext uri="{FF2B5EF4-FFF2-40B4-BE49-F238E27FC236}">
                <a16:creationId xmlns:a16="http://schemas.microsoft.com/office/drawing/2014/main" id="{5E3FAEA1-CA18-4E61-8B45-B090B54FB79E}"/>
              </a:ext>
            </a:extLst>
          </p:cNvPr>
          <p:cNvSpPr>
            <a:spLocks noChangeAspect="1"/>
          </p:cNvSpPr>
          <p:nvPr/>
        </p:nvSpPr>
        <p:spPr>
          <a:xfrm>
            <a:off x="4234321" y="50743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241">
            <a:extLst>
              <a:ext uri="{FF2B5EF4-FFF2-40B4-BE49-F238E27FC236}">
                <a16:creationId xmlns:a16="http://schemas.microsoft.com/office/drawing/2014/main" id="{3FF6EC24-38FD-4A91-809F-9ABD319B20D7}"/>
              </a:ext>
            </a:extLst>
          </p:cNvPr>
          <p:cNvSpPr>
            <a:spLocks noChangeAspect="1"/>
          </p:cNvSpPr>
          <p:nvPr/>
        </p:nvSpPr>
        <p:spPr>
          <a:xfrm>
            <a:off x="4344282" y="50888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242">
            <a:extLst>
              <a:ext uri="{FF2B5EF4-FFF2-40B4-BE49-F238E27FC236}">
                <a16:creationId xmlns:a16="http://schemas.microsoft.com/office/drawing/2014/main" id="{7479C1FD-3A62-41B4-8E56-E9B4635FFCFA}"/>
              </a:ext>
            </a:extLst>
          </p:cNvPr>
          <p:cNvSpPr>
            <a:spLocks noChangeAspect="1"/>
          </p:cNvSpPr>
          <p:nvPr/>
        </p:nvSpPr>
        <p:spPr>
          <a:xfrm>
            <a:off x="4359353" y="56523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243">
            <a:extLst>
              <a:ext uri="{FF2B5EF4-FFF2-40B4-BE49-F238E27FC236}">
                <a16:creationId xmlns:a16="http://schemas.microsoft.com/office/drawing/2014/main" id="{C9664D67-0CA4-4688-8D47-E2504F7E0DF1}"/>
              </a:ext>
            </a:extLst>
          </p:cNvPr>
          <p:cNvSpPr>
            <a:spLocks noChangeAspect="1"/>
          </p:cNvSpPr>
          <p:nvPr/>
        </p:nvSpPr>
        <p:spPr>
          <a:xfrm>
            <a:off x="3977455" y="541465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244">
            <a:extLst>
              <a:ext uri="{FF2B5EF4-FFF2-40B4-BE49-F238E27FC236}">
                <a16:creationId xmlns:a16="http://schemas.microsoft.com/office/drawing/2014/main" id="{36BFD28C-CF6E-4FC1-AD3B-4F0730A95485}"/>
              </a:ext>
            </a:extLst>
          </p:cNvPr>
          <p:cNvSpPr>
            <a:spLocks noChangeAspect="1"/>
          </p:cNvSpPr>
          <p:nvPr/>
        </p:nvSpPr>
        <p:spPr>
          <a:xfrm>
            <a:off x="4396659" y="51958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245">
            <a:extLst>
              <a:ext uri="{FF2B5EF4-FFF2-40B4-BE49-F238E27FC236}">
                <a16:creationId xmlns:a16="http://schemas.microsoft.com/office/drawing/2014/main" id="{33D8CB8E-942E-44DE-A4B6-5D1D711A9986}"/>
              </a:ext>
            </a:extLst>
          </p:cNvPr>
          <p:cNvSpPr>
            <a:spLocks noChangeAspect="1"/>
          </p:cNvSpPr>
          <p:nvPr/>
        </p:nvSpPr>
        <p:spPr>
          <a:xfrm>
            <a:off x="4057860" y="56844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246">
            <a:extLst>
              <a:ext uri="{FF2B5EF4-FFF2-40B4-BE49-F238E27FC236}">
                <a16:creationId xmlns:a16="http://schemas.microsoft.com/office/drawing/2014/main" id="{C751A5FA-C23B-4332-B4FF-767869EBE986}"/>
              </a:ext>
            </a:extLst>
          </p:cNvPr>
          <p:cNvSpPr>
            <a:spLocks noChangeAspect="1"/>
          </p:cNvSpPr>
          <p:nvPr/>
        </p:nvSpPr>
        <p:spPr>
          <a:xfrm>
            <a:off x="4242907" y="53024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247">
            <a:extLst>
              <a:ext uri="{FF2B5EF4-FFF2-40B4-BE49-F238E27FC236}">
                <a16:creationId xmlns:a16="http://schemas.microsoft.com/office/drawing/2014/main" id="{9C7A0173-E1F1-413B-B839-AF0341C05716}"/>
              </a:ext>
            </a:extLst>
          </p:cNvPr>
          <p:cNvSpPr>
            <a:spLocks noChangeAspect="1"/>
          </p:cNvSpPr>
          <p:nvPr/>
        </p:nvSpPr>
        <p:spPr>
          <a:xfrm>
            <a:off x="4051749" y="54783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248">
            <a:extLst>
              <a:ext uri="{FF2B5EF4-FFF2-40B4-BE49-F238E27FC236}">
                <a16:creationId xmlns:a16="http://schemas.microsoft.com/office/drawing/2014/main" id="{30D78B5A-B338-49BD-8A99-51383F601AC8}"/>
              </a:ext>
            </a:extLst>
          </p:cNvPr>
          <p:cNvSpPr>
            <a:spLocks noChangeAspect="1"/>
          </p:cNvSpPr>
          <p:nvPr/>
        </p:nvSpPr>
        <p:spPr>
          <a:xfrm>
            <a:off x="4164532" y="5599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249">
            <a:extLst>
              <a:ext uri="{FF2B5EF4-FFF2-40B4-BE49-F238E27FC236}">
                <a16:creationId xmlns:a16="http://schemas.microsoft.com/office/drawing/2014/main" id="{58430302-9AF2-4982-A815-5C0AE8E1C4AB}"/>
              </a:ext>
            </a:extLst>
          </p:cNvPr>
          <p:cNvSpPr>
            <a:spLocks noChangeAspect="1"/>
          </p:cNvSpPr>
          <p:nvPr/>
        </p:nvSpPr>
        <p:spPr>
          <a:xfrm>
            <a:off x="4052854" y="53878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250">
            <a:extLst>
              <a:ext uri="{FF2B5EF4-FFF2-40B4-BE49-F238E27FC236}">
                <a16:creationId xmlns:a16="http://schemas.microsoft.com/office/drawing/2014/main" id="{D07782C4-928B-4B7C-B777-D1CFC6E21BFB}"/>
              </a:ext>
            </a:extLst>
          </p:cNvPr>
          <p:cNvSpPr>
            <a:spLocks noChangeAspect="1"/>
          </p:cNvSpPr>
          <p:nvPr/>
        </p:nvSpPr>
        <p:spPr>
          <a:xfrm>
            <a:off x="4174152" y="57097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251">
            <a:extLst>
              <a:ext uri="{FF2B5EF4-FFF2-40B4-BE49-F238E27FC236}">
                <a16:creationId xmlns:a16="http://schemas.microsoft.com/office/drawing/2014/main" id="{F04B254B-5CAC-432D-8546-EA8F785953FB}"/>
              </a:ext>
            </a:extLst>
          </p:cNvPr>
          <p:cNvSpPr>
            <a:spLocks noChangeAspect="1"/>
          </p:cNvSpPr>
          <p:nvPr/>
        </p:nvSpPr>
        <p:spPr>
          <a:xfrm>
            <a:off x="4312188" y="535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252">
            <a:extLst>
              <a:ext uri="{FF2B5EF4-FFF2-40B4-BE49-F238E27FC236}">
                <a16:creationId xmlns:a16="http://schemas.microsoft.com/office/drawing/2014/main" id="{76A71585-A091-4875-85AC-35F29E45F5A9}"/>
              </a:ext>
            </a:extLst>
          </p:cNvPr>
          <p:cNvSpPr>
            <a:spLocks noChangeAspect="1"/>
          </p:cNvSpPr>
          <p:nvPr/>
        </p:nvSpPr>
        <p:spPr>
          <a:xfrm>
            <a:off x="4166031" y="53401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253">
            <a:extLst>
              <a:ext uri="{FF2B5EF4-FFF2-40B4-BE49-F238E27FC236}">
                <a16:creationId xmlns:a16="http://schemas.microsoft.com/office/drawing/2014/main" id="{F7727B6D-5C71-4AA5-A7F0-1941FC515D9F}"/>
              </a:ext>
            </a:extLst>
          </p:cNvPr>
          <p:cNvSpPr>
            <a:spLocks noChangeAspect="1"/>
          </p:cNvSpPr>
          <p:nvPr/>
        </p:nvSpPr>
        <p:spPr>
          <a:xfrm>
            <a:off x="4348999" y="53283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254">
            <a:extLst>
              <a:ext uri="{FF2B5EF4-FFF2-40B4-BE49-F238E27FC236}">
                <a16:creationId xmlns:a16="http://schemas.microsoft.com/office/drawing/2014/main" id="{77DD9418-B4F4-4CE7-A804-0FD4F8BF25A4}"/>
              </a:ext>
            </a:extLst>
          </p:cNvPr>
          <p:cNvSpPr>
            <a:spLocks noChangeAspect="1"/>
          </p:cNvSpPr>
          <p:nvPr/>
        </p:nvSpPr>
        <p:spPr>
          <a:xfrm>
            <a:off x="4151612" y="51043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255">
            <a:extLst>
              <a:ext uri="{FF2B5EF4-FFF2-40B4-BE49-F238E27FC236}">
                <a16:creationId xmlns:a16="http://schemas.microsoft.com/office/drawing/2014/main" id="{42870972-CA75-4BBD-8ED6-A60167AE5E15}"/>
              </a:ext>
            </a:extLst>
          </p:cNvPr>
          <p:cNvSpPr>
            <a:spLocks noChangeAspect="1"/>
          </p:cNvSpPr>
          <p:nvPr/>
        </p:nvSpPr>
        <p:spPr>
          <a:xfrm>
            <a:off x="4264411" y="5012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256">
            <a:extLst>
              <a:ext uri="{FF2B5EF4-FFF2-40B4-BE49-F238E27FC236}">
                <a16:creationId xmlns:a16="http://schemas.microsoft.com/office/drawing/2014/main" id="{BEE7D4E8-F6DA-43C2-BBD7-F8C3EA9EA612}"/>
              </a:ext>
            </a:extLst>
          </p:cNvPr>
          <p:cNvSpPr>
            <a:spLocks noChangeAspect="1"/>
          </p:cNvSpPr>
          <p:nvPr/>
        </p:nvSpPr>
        <p:spPr>
          <a:xfrm>
            <a:off x="4187048" y="52495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257">
            <a:extLst>
              <a:ext uri="{FF2B5EF4-FFF2-40B4-BE49-F238E27FC236}">
                <a16:creationId xmlns:a16="http://schemas.microsoft.com/office/drawing/2014/main" id="{EB96422F-5D6B-4B89-B124-D397F44C2919}"/>
              </a:ext>
            </a:extLst>
          </p:cNvPr>
          <p:cNvSpPr>
            <a:spLocks noChangeAspect="1"/>
          </p:cNvSpPr>
          <p:nvPr/>
        </p:nvSpPr>
        <p:spPr>
          <a:xfrm>
            <a:off x="4220457" y="4970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258">
            <a:extLst>
              <a:ext uri="{FF2B5EF4-FFF2-40B4-BE49-F238E27FC236}">
                <a16:creationId xmlns:a16="http://schemas.microsoft.com/office/drawing/2014/main" id="{897C7FD4-F401-4F0A-B573-8FF2C97A8DC6}"/>
              </a:ext>
            </a:extLst>
          </p:cNvPr>
          <p:cNvSpPr>
            <a:spLocks noChangeAspect="1"/>
          </p:cNvSpPr>
          <p:nvPr/>
        </p:nvSpPr>
        <p:spPr>
          <a:xfrm>
            <a:off x="4309357" y="5114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259">
            <a:extLst>
              <a:ext uri="{FF2B5EF4-FFF2-40B4-BE49-F238E27FC236}">
                <a16:creationId xmlns:a16="http://schemas.microsoft.com/office/drawing/2014/main" id="{0A1A8FB3-DC68-47E0-8462-23830CE6A0E0}"/>
              </a:ext>
            </a:extLst>
          </p:cNvPr>
          <p:cNvSpPr>
            <a:spLocks noChangeAspect="1"/>
          </p:cNvSpPr>
          <p:nvPr/>
        </p:nvSpPr>
        <p:spPr>
          <a:xfrm>
            <a:off x="4462063" y="5243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260">
            <a:extLst>
              <a:ext uri="{FF2B5EF4-FFF2-40B4-BE49-F238E27FC236}">
                <a16:creationId xmlns:a16="http://schemas.microsoft.com/office/drawing/2014/main" id="{3CAED3EA-A6AC-4876-9BEB-E991670D1275}"/>
              </a:ext>
            </a:extLst>
          </p:cNvPr>
          <p:cNvSpPr>
            <a:spLocks noChangeAspect="1"/>
          </p:cNvSpPr>
          <p:nvPr/>
        </p:nvSpPr>
        <p:spPr>
          <a:xfrm>
            <a:off x="4364457" y="49708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261">
            <a:extLst>
              <a:ext uri="{FF2B5EF4-FFF2-40B4-BE49-F238E27FC236}">
                <a16:creationId xmlns:a16="http://schemas.microsoft.com/office/drawing/2014/main" id="{92226EE6-7CA5-4FC9-93B0-382B89F3A34C}"/>
              </a:ext>
            </a:extLst>
          </p:cNvPr>
          <p:cNvSpPr>
            <a:spLocks noChangeAspect="1"/>
          </p:cNvSpPr>
          <p:nvPr/>
        </p:nvSpPr>
        <p:spPr>
          <a:xfrm>
            <a:off x="4529557" y="51232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262">
            <a:extLst>
              <a:ext uri="{FF2B5EF4-FFF2-40B4-BE49-F238E27FC236}">
                <a16:creationId xmlns:a16="http://schemas.microsoft.com/office/drawing/2014/main" id="{656DECFA-4017-44BC-B121-C22D3135E0B2}"/>
              </a:ext>
            </a:extLst>
          </p:cNvPr>
          <p:cNvSpPr>
            <a:spLocks noChangeAspect="1"/>
          </p:cNvSpPr>
          <p:nvPr/>
        </p:nvSpPr>
        <p:spPr>
          <a:xfrm>
            <a:off x="4576406" y="52445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263">
            <a:extLst>
              <a:ext uri="{FF2B5EF4-FFF2-40B4-BE49-F238E27FC236}">
                <a16:creationId xmlns:a16="http://schemas.microsoft.com/office/drawing/2014/main" id="{F832CA4E-1AA0-4A04-BBBA-D58D0ABA1117}"/>
              </a:ext>
            </a:extLst>
          </p:cNvPr>
          <p:cNvSpPr>
            <a:spLocks noChangeAspect="1"/>
          </p:cNvSpPr>
          <p:nvPr/>
        </p:nvSpPr>
        <p:spPr>
          <a:xfrm>
            <a:off x="4591576" y="50849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264">
            <a:extLst>
              <a:ext uri="{FF2B5EF4-FFF2-40B4-BE49-F238E27FC236}">
                <a16:creationId xmlns:a16="http://schemas.microsoft.com/office/drawing/2014/main" id="{04D8ABD6-A39C-4BF1-9FF9-B12A386BA98B}"/>
              </a:ext>
            </a:extLst>
          </p:cNvPr>
          <p:cNvSpPr>
            <a:spLocks noChangeAspect="1"/>
          </p:cNvSpPr>
          <p:nvPr/>
        </p:nvSpPr>
        <p:spPr>
          <a:xfrm>
            <a:off x="4416633" y="51217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265">
            <a:extLst>
              <a:ext uri="{FF2B5EF4-FFF2-40B4-BE49-F238E27FC236}">
                <a16:creationId xmlns:a16="http://schemas.microsoft.com/office/drawing/2014/main" id="{4D4C2B12-8511-440D-A2BE-D636CB9B8E02}"/>
              </a:ext>
            </a:extLst>
          </p:cNvPr>
          <p:cNvSpPr>
            <a:spLocks noChangeAspect="1"/>
          </p:cNvSpPr>
          <p:nvPr/>
        </p:nvSpPr>
        <p:spPr>
          <a:xfrm>
            <a:off x="4435683" y="53490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266">
            <a:extLst>
              <a:ext uri="{FF2B5EF4-FFF2-40B4-BE49-F238E27FC236}">
                <a16:creationId xmlns:a16="http://schemas.microsoft.com/office/drawing/2014/main" id="{6303E9A2-B7F1-4B3B-90C7-4777A001AA39}"/>
              </a:ext>
            </a:extLst>
          </p:cNvPr>
          <p:cNvSpPr>
            <a:spLocks noChangeAspect="1"/>
          </p:cNvSpPr>
          <p:nvPr/>
        </p:nvSpPr>
        <p:spPr>
          <a:xfrm>
            <a:off x="4229536" y="48436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267">
            <a:extLst>
              <a:ext uri="{FF2B5EF4-FFF2-40B4-BE49-F238E27FC236}">
                <a16:creationId xmlns:a16="http://schemas.microsoft.com/office/drawing/2014/main" id="{92365AB6-0774-472F-99C9-DE383030847D}"/>
              </a:ext>
            </a:extLst>
          </p:cNvPr>
          <p:cNvSpPr>
            <a:spLocks noChangeAspect="1"/>
          </p:cNvSpPr>
          <p:nvPr/>
        </p:nvSpPr>
        <p:spPr>
          <a:xfrm>
            <a:off x="4495465" y="51420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268">
            <a:extLst>
              <a:ext uri="{FF2B5EF4-FFF2-40B4-BE49-F238E27FC236}">
                <a16:creationId xmlns:a16="http://schemas.microsoft.com/office/drawing/2014/main" id="{AC3DBCC4-047D-460F-BBA6-C12825043C36}"/>
              </a:ext>
            </a:extLst>
          </p:cNvPr>
          <p:cNvSpPr>
            <a:spLocks noChangeAspect="1"/>
          </p:cNvSpPr>
          <p:nvPr/>
        </p:nvSpPr>
        <p:spPr>
          <a:xfrm>
            <a:off x="4374058" y="480021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269">
            <a:extLst>
              <a:ext uri="{FF2B5EF4-FFF2-40B4-BE49-F238E27FC236}">
                <a16:creationId xmlns:a16="http://schemas.microsoft.com/office/drawing/2014/main" id="{A00A3CE2-36E1-44F9-B6DC-04D8FBE64AA3}"/>
              </a:ext>
            </a:extLst>
          </p:cNvPr>
          <p:cNvSpPr>
            <a:spLocks noChangeAspect="1"/>
          </p:cNvSpPr>
          <p:nvPr/>
        </p:nvSpPr>
        <p:spPr>
          <a:xfrm>
            <a:off x="4451566" y="48826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270">
            <a:extLst>
              <a:ext uri="{FF2B5EF4-FFF2-40B4-BE49-F238E27FC236}">
                <a16:creationId xmlns:a16="http://schemas.microsoft.com/office/drawing/2014/main" id="{4B73087F-8F3B-4430-BCC1-B0ED29D57F80}"/>
              </a:ext>
            </a:extLst>
          </p:cNvPr>
          <p:cNvSpPr>
            <a:spLocks noChangeAspect="1"/>
          </p:cNvSpPr>
          <p:nvPr/>
        </p:nvSpPr>
        <p:spPr>
          <a:xfrm>
            <a:off x="4519815" y="49760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271">
            <a:extLst>
              <a:ext uri="{FF2B5EF4-FFF2-40B4-BE49-F238E27FC236}">
                <a16:creationId xmlns:a16="http://schemas.microsoft.com/office/drawing/2014/main" id="{DCF41D31-F869-4A60-8A1F-99A1B7C6EA05}"/>
              </a:ext>
            </a:extLst>
          </p:cNvPr>
          <p:cNvSpPr>
            <a:spLocks noChangeAspect="1"/>
          </p:cNvSpPr>
          <p:nvPr/>
        </p:nvSpPr>
        <p:spPr>
          <a:xfrm>
            <a:off x="4600791" y="517550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272">
            <a:extLst>
              <a:ext uri="{FF2B5EF4-FFF2-40B4-BE49-F238E27FC236}">
                <a16:creationId xmlns:a16="http://schemas.microsoft.com/office/drawing/2014/main" id="{3399BEA8-F037-4809-9784-2C335C18421F}"/>
              </a:ext>
            </a:extLst>
          </p:cNvPr>
          <p:cNvSpPr>
            <a:spLocks noChangeAspect="1"/>
          </p:cNvSpPr>
          <p:nvPr/>
        </p:nvSpPr>
        <p:spPr>
          <a:xfrm>
            <a:off x="4176412" y="49909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273">
            <a:extLst>
              <a:ext uri="{FF2B5EF4-FFF2-40B4-BE49-F238E27FC236}">
                <a16:creationId xmlns:a16="http://schemas.microsoft.com/office/drawing/2014/main" id="{2C0E1941-627C-4CF4-A1A0-B544EA11FACD}"/>
              </a:ext>
            </a:extLst>
          </p:cNvPr>
          <p:cNvSpPr>
            <a:spLocks noChangeAspect="1"/>
          </p:cNvSpPr>
          <p:nvPr/>
        </p:nvSpPr>
        <p:spPr>
          <a:xfrm>
            <a:off x="4201307" y="522547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274">
            <a:extLst>
              <a:ext uri="{FF2B5EF4-FFF2-40B4-BE49-F238E27FC236}">
                <a16:creationId xmlns:a16="http://schemas.microsoft.com/office/drawing/2014/main" id="{7C479603-98D2-4DA6-A7EC-DBB16EAB71A9}"/>
              </a:ext>
            </a:extLst>
          </p:cNvPr>
          <p:cNvSpPr>
            <a:spLocks noChangeAspect="1"/>
          </p:cNvSpPr>
          <p:nvPr/>
        </p:nvSpPr>
        <p:spPr>
          <a:xfrm>
            <a:off x="4403264" y="54986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275">
            <a:extLst>
              <a:ext uri="{FF2B5EF4-FFF2-40B4-BE49-F238E27FC236}">
                <a16:creationId xmlns:a16="http://schemas.microsoft.com/office/drawing/2014/main" id="{3BC5E145-8D28-4597-A35A-1C77A92088A1}"/>
              </a:ext>
            </a:extLst>
          </p:cNvPr>
          <p:cNvSpPr>
            <a:spLocks noChangeAspect="1"/>
          </p:cNvSpPr>
          <p:nvPr/>
        </p:nvSpPr>
        <p:spPr>
          <a:xfrm>
            <a:off x="4334408" y="48722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276">
            <a:extLst>
              <a:ext uri="{FF2B5EF4-FFF2-40B4-BE49-F238E27FC236}">
                <a16:creationId xmlns:a16="http://schemas.microsoft.com/office/drawing/2014/main" id="{104D67A7-41F7-4E51-9C58-8A37219BED0A}"/>
              </a:ext>
            </a:extLst>
          </p:cNvPr>
          <p:cNvSpPr>
            <a:spLocks noChangeAspect="1"/>
          </p:cNvSpPr>
          <p:nvPr/>
        </p:nvSpPr>
        <p:spPr>
          <a:xfrm>
            <a:off x="4210341" y="53253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277">
            <a:extLst>
              <a:ext uri="{FF2B5EF4-FFF2-40B4-BE49-F238E27FC236}">
                <a16:creationId xmlns:a16="http://schemas.microsoft.com/office/drawing/2014/main" id="{22E7A7EB-EB26-447B-8D34-9E841C8518D0}"/>
              </a:ext>
            </a:extLst>
          </p:cNvPr>
          <p:cNvSpPr>
            <a:spLocks noChangeAspect="1"/>
          </p:cNvSpPr>
          <p:nvPr/>
        </p:nvSpPr>
        <p:spPr>
          <a:xfrm>
            <a:off x="4347108" y="519543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278">
            <a:extLst>
              <a:ext uri="{FF2B5EF4-FFF2-40B4-BE49-F238E27FC236}">
                <a16:creationId xmlns:a16="http://schemas.microsoft.com/office/drawing/2014/main" id="{2C2F2F14-196F-463D-B5F3-AED5C3FA380D}"/>
              </a:ext>
            </a:extLst>
          </p:cNvPr>
          <p:cNvSpPr>
            <a:spLocks noChangeAspect="1"/>
          </p:cNvSpPr>
          <p:nvPr/>
        </p:nvSpPr>
        <p:spPr>
          <a:xfrm>
            <a:off x="4268899" y="52523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279">
            <a:extLst>
              <a:ext uri="{FF2B5EF4-FFF2-40B4-BE49-F238E27FC236}">
                <a16:creationId xmlns:a16="http://schemas.microsoft.com/office/drawing/2014/main" id="{F253E0B1-014B-49D6-8E09-3D4A34FFEC51}"/>
              </a:ext>
            </a:extLst>
          </p:cNvPr>
          <p:cNvSpPr>
            <a:spLocks noChangeAspect="1"/>
          </p:cNvSpPr>
          <p:nvPr/>
        </p:nvSpPr>
        <p:spPr>
          <a:xfrm>
            <a:off x="4272761" y="49650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280">
            <a:extLst>
              <a:ext uri="{FF2B5EF4-FFF2-40B4-BE49-F238E27FC236}">
                <a16:creationId xmlns:a16="http://schemas.microsoft.com/office/drawing/2014/main" id="{FB78FFA0-59E0-4D8E-BA58-551E13635D57}"/>
              </a:ext>
            </a:extLst>
          </p:cNvPr>
          <p:cNvSpPr>
            <a:spLocks noChangeAspect="1"/>
          </p:cNvSpPr>
          <p:nvPr/>
        </p:nvSpPr>
        <p:spPr>
          <a:xfrm>
            <a:off x="4260607" y="47750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281">
            <a:extLst>
              <a:ext uri="{FF2B5EF4-FFF2-40B4-BE49-F238E27FC236}">
                <a16:creationId xmlns:a16="http://schemas.microsoft.com/office/drawing/2014/main" id="{D37C2AE2-31B0-4B0A-9D4E-825A260344FB}"/>
              </a:ext>
            </a:extLst>
          </p:cNvPr>
          <p:cNvSpPr>
            <a:spLocks noChangeAspect="1"/>
          </p:cNvSpPr>
          <p:nvPr/>
        </p:nvSpPr>
        <p:spPr>
          <a:xfrm>
            <a:off x="4162638" y="51978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282">
            <a:extLst>
              <a:ext uri="{FF2B5EF4-FFF2-40B4-BE49-F238E27FC236}">
                <a16:creationId xmlns:a16="http://schemas.microsoft.com/office/drawing/2014/main" id="{D7C4ED8C-ED6C-48FD-8DFE-0E8973AAB452}"/>
              </a:ext>
            </a:extLst>
          </p:cNvPr>
          <p:cNvSpPr>
            <a:spLocks noChangeAspect="1"/>
          </p:cNvSpPr>
          <p:nvPr/>
        </p:nvSpPr>
        <p:spPr>
          <a:xfrm>
            <a:off x="4601286" y="5006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283">
            <a:extLst>
              <a:ext uri="{FF2B5EF4-FFF2-40B4-BE49-F238E27FC236}">
                <a16:creationId xmlns:a16="http://schemas.microsoft.com/office/drawing/2014/main" id="{8C255A28-45DD-4BB6-A676-2C3543F75493}"/>
              </a:ext>
            </a:extLst>
          </p:cNvPr>
          <p:cNvSpPr>
            <a:spLocks noChangeAspect="1"/>
          </p:cNvSpPr>
          <p:nvPr/>
        </p:nvSpPr>
        <p:spPr>
          <a:xfrm>
            <a:off x="4293873" y="545521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284">
            <a:extLst>
              <a:ext uri="{FF2B5EF4-FFF2-40B4-BE49-F238E27FC236}">
                <a16:creationId xmlns:a16="http://schemas.microsoft.com/office/drawing/2014/main" id="{950DEA5B-A984-4FC3-A420-E79B40C33AE4}"/>
              </a:ext>
            </a:extLst>
          </p:cNvPr>
          <p:cNvSpPr>
            <a:spLocks noChangeAspect="1"/>
          </p:cNvSpPr>
          <p:nvPr/>
        </p:nvSpPr>
        <p:spPr>
          <a:xfrm>
            <a:off x="4198926" y="488948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285">
            <a:extLst>
              <a:ext uri="{FF2B5EF4-FFF2-40B4-BE49-F238E27FC236}">
                <a16:creationId xmlns:a16="http://schemas.microsoft.com/office/drawing/2014/main" id="{CB33323F-3A94-4836-8ABE-20F45EE2C374}"/>
              </a:ext>
            </a:extLst>
          </p:cNvPr>
          <p:cNvSpPr>
            <a:spLocks noChangeAspect="1"/>
          </p:cNvSpPr>
          <p:nvPr/>
        </p:nvSpPr>
        <p:spPr>
          <a:xfrm>
            <a:off x="4342045" y="469769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286">
            <a:extLst>
              <a:ext uri="{FF2B5EF4-FFF2-40B4-BE49-F238E27FC236}">
                <a16:creationId xmlns:a16="http://schemas.microsoft.com/office/drawing/2014/main" id="{A0F67CC9-AF37-4E76-8699-0219D3DE6E5B}"/>
              </a:ext>
            </a:extLst>
          </p:cNvPr>
          <p:cNvSpPr>
            <a:spLocks noChangeAspect="1"/>
          </p:cNvSpPr>
          <p:nvPr/>
        </p:nvSpPr>
        <p:spPr>
          <a:xfrm>
            <a:off x="4397947" y="5381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287">
            <a:extLst>
              <a:ext uri="{FF2B5EF4-FFF2-40B4-BE49-F238E27FC236}">
                <a16:creationId xmlns:a16="http://schemas.microsoft.com/office/drawing/2014/main" id="{46E5CAB2-07F5-47E3-A063-B18C401FDD83}"/>
              </a:ext>
            </a:extLst>
          </p:cNvPr>
          <p:cNvSpPr>
            <a:spLocks noChangeAspect="1"/>
          </p:cNvSpPr>
          <p:nvPr/>
        </p:nvSpPr>
        <p:spPr>
          <a:xfrm>
            <a:off x="4507683" y="5432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288">
            <a:extLst>
              <a:ext uri="{FF2B5EF4-FFF2-40B4-BE49-F238E27FC236}">
                <a16:creationId xmlns:a16="http://schemas.microsoft.com/office/drawing/2014/main" id="{F208C39D-1726-4D61-8B1A-71AC1D17758D}"/>
              </a:ext>
            </a:extLst>
          </p:cNvPr>
          <p:cNvSpPr>
            <a:spLocks noChangeAspect="1"/>
          </p:cNvSpPr>
          <p:nvPr/>
        </p:nvSpPr>
        <p:spPr>
          <a:xfrm>
            <a:off x="4421346" y="47695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289">
            <a:extLst>
              <a:ext uri="{FF2B5EF4-FFF2-40B4-BE49-F238E27FC236}">
                <a16:creationId xmlns:a16="http://schemas.microsoft.com/office/drawing/2014/main" id="{81C41FF7-3338-4F35-9B36-C90862CBA530}"/>
              </a:ext>
            </a:extLst>
          </p:cNvPr>
          <p:cNvSpPr>
            <a:spLocks noChangeAspect="1"/>
          </p:cNvSpPr>
          <p:nvPr/>
        </p:nvSpPr>
        <p:spPr>
          <a:xfrm>
            <a:off x="4531307" y="47840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290">
            <a:extLst>
              <a:ext uri="{FF2B5EF4-FFF2-40B4-BE49-F238E27FC236}">
                <a16:creationId xmlns:a16="http://schemas.microsoft.com/office/drawing/2014/main" id="{6AE7EF72-3076-40D9-9F5C-B3BA7F2C6415}"/>
              </a:ext>
            </a:extLst>
          </p:cNvPr>
          <p:cNvSpPr>
            <a:spLocks noChangeAspect="1"/>
          </p:cNvSpPr>
          <p:nvPr/>
        </p:nvSpPr>
        <p:spPr>
          <a:xfrm>
            <a:off x="4546378" y="5347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291">
            <a:extLst>
              <a:ext uri="{FF2B5EF4-FFF2-40B4-BE49-F238E27FC236}">
                <a16:creationId xmlns:a16="http://schemas.microsoft.com/office/drawing/2014/main" id="{EBA9608D-6B6E-445E-972A-9D10774BD460}"/>
              </a:ext>
            </a:extLst>
          </p:cNvPr>
          <p:cNvSpPr>
            <a:spLocks noChangeAspect="1"/>
          </p:cNvSpPr>
          <p:nvPr/>
        </p:nvSpPr>
        <p:spPr>
          <a:xfrm>
            <a:off x="4164480" y="510982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292">
            <a:extLst>
              <a:ext uri="{FF2B5EF4-FFF2-40B4-BE49-F238E27FC236}">
                <a16:creationId xmlns:a16="http://schemas.microsoft.com/office/drawing/2014/main" id="{47EF621D-07E0-428F-9AA7-E0BD69E87976}"/>
              </a:ext>
            </a:extLst>
          </p:cNvPr>
          <p:cNvSpPr>
            <a:spLocks noChangeAspect="1"/>
          </p:cNvSpPr>
          <p:nvPr/>
        </p:nvSpPr>
        <p:spPr>
          <a:xfrm>
            <a:off x="4583684" y="48909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293">
            <a:extLst>
              <a:ext uri="{FF2B5EF4-FFF2-40B4-BE49-F238E27FC236}">
                <a16:creationId xmlns:a16="http://schemas.microsoft.com/office/drawing/2014/main" id="{E58CD4D2-DA36-41E2-8AE9-4AD0156614D6}"/>
              </a:ext>
            </a:extLst>
          </p:cNvPr>
          <p:cNvSpPr>
            <a:spLocks noChangeAspect="1"/>
          </p:cNvSpPr>
          <p:nvPr/>
        </p:nvSpPr>
        <p:spPr>
          <a:xfrm>
            <a:off x="4078633" y="49661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294">
            <a:extLst>
              <a:ext uri="{FF2B5EF4-FFF2-40B4-BE49-F238E27FC236}">
                <a16:creationId xmlns:a16="http://schemas.microsoft.com/office/drawing/2014/main" id="{053DD05C-336A-48B4-9943-9D2B9E14DBFF}"/>
              </a:ext>
            </a:extLst>
          </p:cNvPr>
          <p:cNvSpPr>
            <a:spLocks noChangeAspect="1"/>
          </p:cNvSpPr>
          <p:nvPr/>
        </p:nvSpPr>
        <p:spPr>
          <a:xfrm>
            <a:off x="4429932" y="49976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295">
            <a:extLst>
              <a:ext uri="{FF2B5EF4-FFF2-40B4-BE49-F238E27FC236}">
                <a16:creationId xmlns:a16="http://schemas.microsoft.com/office/drawing/2014/main" id="{24D172DB-9A48-41F7-B108-8279EB66BE0A}"/>
              </a:ext>
            </a:extLst>
          </p:cNvPr>
          <p:cNvSpPr>
            <a:spLocks noChangeAspect="1"/>
          </p:cNvSpPr>
          <p:nvPr/>
        </p:nvSpPr>
        <p:spPr>
          <a:xfrm>
            <a:off x="4617423" y="532182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296">
            <a:extLst>
              <a:ext uri="{FF2B5EF4-FFF2-40B4-BE49-F238E27FC236}">
                <a16:creationId xmlns:a16="http://schemas.microsoft.com/office/drawing/2014/main" id="{8E1AD554-E8E2-4351-BBA0-9C08F0F43CED}"/>
              </a:ext>
            </a:extLst>
          </p:cNvPr>
          <p:cNvSpPr>
            <a:spLocks noChangeAspect="1"/>
          </p:cNvSpPr>
          <p:nvPr/>
        </p:nvSpPr>
        <p:spPr>
          <a:xfrm>
            <a:off x="3993618" y="501645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297">
            <a:extLst>
              <a:ext uri="{FF2B5EF4-FFF2-40B4-BE49-F238E27FC236}">
                <a16:creationId xmlns:a16="http://schemas.microsoft.com/office/drawing/2014/main" id="{5CCA978D-02AE-43C6-87C8-90F36068EB87}"/>
              </a:ext>
            </a:extLst>
          </p:cNvPr>
          <p:cNvSpPr>
            <a:spLocks noChangeAspect="1"/>
          </p:cNvSpPr>
          <p:nvPr/>
        </p:nvSpPr>
        <p:spPr>
          <a:xfrm>
            <a:off x="4239879" y="5083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" name="円/楕円 298">
            <a:extLst>
              <a:ext uri="{FF2B5EF4-FFF2-40B4-BE49-F238E27FC236}">
                <a16:creationId xmlns:a16="http://schemas.microsoft.com/office/drawing/2014/main" id="{A77AC312-4CD7-43FD-8B31-1E76EB21C1B0}"/>
              </a:ext>
            </a:extLst>
          </p:cNvPr>
          <p:cNvSpPr>
            <a:spLocks noChangeAspect="1"/>
          </p:cNvSpPr>
          <p:nvPr/>
        </p:nvSpPr>
        <p:spPr>
          <a:xfrm>
            <a:off x="3906027" y="53328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" name="円/楕円 299">
            <a:extLst>
              <a:ext uri="{FF2B5EF4-FFF2-40B4-BE49-F238E27FC236}">
                <a16:creationId xmlns:a16="http://schemas.microsoft.com/office/drawing/2014/main" id="{1B52EBC7-5960-4C21-8598-686658A76098}"/>
              </a:ext>
            </a:extLst>
          </p:cNvPr>
          <p:cNvSpPr>
            <a:spLocks noChangeAspect="1"/>
          </p:cNvSpPr>
          <p:nvPr/>
        </p:nvSpPr>
        <p:spPr>
          <a:xfrm>
            <a:off x="4499213" y="50461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円/楕円 300">
            <a:extLst>
              <a:ext uri="{FF2B5EF4-FFF2-40B4-BE49-F238E27FC236}">
                <a16:creationId xmlns:a16="http://schemas.microsoft.com/office/drawing/2014/main" id="{D0000078-0120-4CC1-B86C-9846B86146F3}"/>
              </a:ext>
            </a:extLst>
          </p:cNvPr>
          <p:cNvSpPr>
            <a:spLocks noChangeAspect="1"/>
          </p:cNvSpPr>
          <p:nvPr/>
        </p:nvSpPr>
        <p:spPr>
          <a:xfrm>
            <a:off x="4353056" y="503535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301">
            <a:extLst>
              <a:ext uri="{FF2B5EF4-FFF2-40B4-BE49-F238E27FC236}">
                <a16:creationId xmlns:a16="http://schemas.microsoft.com/office/drawing/2014/main" id="{E816E2AA-6887-4ACF-B574-DF9D3C90D07F}"/>
              </a:ext>
            </a:extLst>
          </p:cNvPr>
          <p:cNvSpPr>
            <a:spLocks noChangeAspect="1"/>
          </p:cNvSpPr>
          <p:nvPr/>
        </p:nvSpPr>
        <p:spPr>
          <a:xfrm>
            <a:off x="4536024" y="5023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302">
            <a:extLst>
              <a:ext uri="{FF2B5EF4-FFF2-40B4-BE49-F238E27FC236}">
                <a16:creationId xmlns:a16="http://schemas.microsoft.com/office/drawing/2014/main" id="{CCF4E3FE-2849-499C-B5C0-C5753EBB1F62}"/>
              </a:ext>
            </a:extLst>
          </p:cNvPr>
          <p:cNvSpPr>
            <a:spLocks noChangeAspect="1"/>
          </p:cNvSpPr>
          <p:nvPr/>
        </p:nvSpPr>
        <p:spPr>
          <a:xfrm>
            <a:off x="4338637" y="47994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303">
            <a:extLst>
              <a:ext uri="{FF2B5EF4-FFF2-40B4-BE49-F238E27FC236}">
                <a16:creationId xmlns:a16="http://schemas.microsoft.com/office/drawing/2014/main" id="{12B49497-080C-4ABD-AF66-A9B70F714977}"/>
              </a:ext>
            </a:extLst>
          </p:cNvPr>
          <p:cNvSpPr>
            <a:spLocks noChangeAspect="1"/>
          </p:cNvSpPr>
          <p:nvPr/>
        </p:nvSpPr>
        <p:spPr>
          <a:xfrm>
            <a:off x="4451436" y="47081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304">
            <a:extLst>
              <a:ext uri="{FF2B5EF4-FFF2-40B4-BE49-F238E27FC236}">
                <a16:creationId xmlns:a16="http://schemas.microsoft.com/office/drawing/2014/main" id="{06D410A9-8E8D-4213-B756-A471652EE420}"/>
              </a:ext>
            </a:extLst>
          </p:cNvPr>
          <p:cNvSpPr>
            <a:spLocks noChangeAspect="1"/>
          </p:cNvSpPr>
          <p:nvPr/>
        </p:nvSpPr>
        <p:spPr>
          <a:xfrm>
            <a:off x="4374073" y="49447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右矢印 310">
            <a:extLst>
              <a:ext uri="{FF2B5EF4-FFF2-40B4-BE49-F238E27FC236}">
                <a16:creationId xmlns:a16="http://schemas.microsoft.com/office/drawing/2014/main" id="{A3A05003-A1BE-4363-BB06-C82555F8B95E}"/>
              </a:ext>
            </a:extLst>
          </p:cNvPr>
          <p:cNvSpPr/>
          <p:nvPr/>
        </p:nvSpPr>
        <p:spPr>
          <a:xfrm flipH="1">
            <a:off x="2961328" y="2003516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右矢印 309">
            <a:extLst>
              <a:ext uri="{FF2B5EF4-FFF2-40B4-BE49-F238E27FC236}">
                <a16:creationId xmlns:a16="http://schemas.microsoft.com/office/drawing/2014/main" id="{5E583FF1-A8A4-4376-BD67-CC34D2710FC7}"/>
              </a:ext>
            </a:extLst>
          </p:cNvPr>
          <p:cNvSpPr/>
          <p:nvPr/>
        </p:nvSpPr>
        <p:spPr>
          <a:xfrm>
            <a:off x="2261083" y="1689450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08">
            <a:extLst>
              <a:ext uri="{FF2B5EF4-FFF2-40B4-BE49-F238E27FC236}">
                <a16:creationId xmlns:a16="http://schemas.microsoft.com/office/drawing/2014/main" id="{079FC511-021A-4971-AC26-6844C9957138}"/>
              </a:ext>
            </a:extLst>
          </p:cNvPr>
          <p:cNvSpPr>
            <a:spLocks noChangeAspect="1"/>
          </p:cNvSpPr>
          <p:nvPr/>
        </p:nvSpPr>
        <p:spPr>
          <a:xfrm>
            <a:off x="3509235" y="2066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09">
            <a:extLst>
              <a:ext uri="{FF2B5EF4-FFF2-40B4-BE49-F238E27FC236}">
                <a16:creationId xmlns:a16="http://schemas.microsoft.com/office/drawing/2014/main" id="{634479C4-0F52-4976-ACCA-D8C867EBDF4C}"/>
              </a:ext>
            </a:extLst>
          </p:cNvPr>
          <p:cNvSpPr>
            <a:spLocks noChangeAspect="1"/>
          </p:cNvSpPr>
          <p:nvPr/>
        </p:nvSpPr>
        <p:spPr>
          <a:xfrm>
            <a:off x="3598135" y="2210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0">
            <a:extLst>
              <a:ext uri="{FF2B5EF4-FFF2-40B4-BE49-F238E27FC236}">
                <a16:creationId xmlns:a16="http://schemas.microsoft.com/office/drawing/2014/main" id="{139EBEDF-089F-4C13-ACA2-ACFB7FEA8A55}"/>
              </a:ext>
            </a:extLst>
          </p:cNvPr>
          <p:cNvSpPr>
            <a:spLocks noChangeAspect="1"/>
          </p:cNvSpPr>
          <p:nvPr/>
        </p:nvSpPr>
        <p:spPr>
          <a:xfrm>
            <a:off x="3750841" y="23392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1">
            <a:extLst>
              <a:ext uri="{FF2B5EF4-FFF2-40B4-BE49-F238E27FC236}">
                <a16:creationId xmlns:a16="http://schemas.microsoft.com/office/drawing/2014/main" id="{ECF347C5-0EB6-4102-8872-F5BEE5DCDAC8}"/>
              </a:ext>
            </a:extLst>
          </p:cNvPr>
          <p:cNvSpPr>
            <a:spLocks noChangeAspect="1"/>
          </p:cNvSpPr>
          <p:nvPr/>
        </p:nvSpPr>
        <p:spPr>
          <a:xfrm>
            <a:off x="3653235" y="20668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12">
            <a:extLst>
              <a:ext uri="{FF2B5EF4-FFF2-40B4-BE49-F238E27FC236}">
                <a16:creationId xmlns:a16="http://schemas.microsoft.com/office/drawing/2014/main" id="{1A521693-CD63-4168-9773-2287FBC2A9BD}"/>
              </a:ext>
            </a:extLst>
          </p:cNvPr>
          <p:cNvSpPr>
            <a:spLocks noChangeAspect="1"/>
          </p:cNvSpPr>
          <p:nvPr/>
        </p:nvSpPr>
        <p:spPr>
          <a:xfrm>
            <a:off x="3818335" y="22192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13">
            <a:extLst>
              <a:ext uri="{FF2B5EF4-FFF2-40B4-BE49-F238E27FC236}">
                <a16:creationId xmlns:a16="http://schemas.microsoft.com/office/drawing/2014/main" id="{90A580AB-AEEE-482A-9DE8-076B5E1A9BEF}"/>
              </a:ext>
            </a:extLst>
          </p:cNvPr>
          <p:cNvSpPr>
            <a:spLocks noChangeAspect="1"/>
          </p:cNvSpPr>
          <p:nvPr/>
        </p:nvSpPr>
        <p:spPr>
          <a:xfrm>
            <a:off x="3865184" y="23405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14">
            <a:extLst>
              <a:ext uri="{FF2B5EF4-FFF2-40B4-BE49-F238E27FC236}">
                <a16:creationId xmlns:a16="http://schemas.microsoft.com/office/drawing/2014/main" id="{5F139024-B6C2-442A-A3EC-178276C4654B}"/>
              </a:ext>
            </a:extLst>
          </p:cNvPr>
          <p:cNvSpPr>
            <a:spLocks noChangeAspect="1"/>
          </p:cNvSpPr>
          <p:nvPr/>
        </p:nvSpPr>
        <p:spPr>
          <a:xfrm>
            <a:off x="3880354" y="21809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15">
            <a:extLst>
              <a:ext uri="{FF2B5EF4-FFF2-40B4-BE49-F238E27FC236}">
                <a16:creationId xmlns:a16="http://schemas.microsoft.com/office/drawing/2014/main" id="{219A4860-D018-4848-9139-B8DD0C0CEAF0}"/>
              </a:ext>
            </a:extLst>
          </p:cNvPr>
          <p:cNvSpPr>
            <a:spLocks noChangeAspect="1"/>
          </p:cNvSpPr>
          <p:nvPr/>
        </p:nvSpPr>
        <p:spPr>
          <a:xfrm>
            <a:off x="3705411" y="22177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16">
            <a:extLst>
              <a:ext uri="{FF2B5EF4-FFF2-40B4-BE49-F238E27FC236}">
                <a16:creationId xmlns:a16="http://schemas.microsoft.com/office/drawing/2014/main" id="{AAFFD5F3-4171-48FB-AA49-D24C8B0F45B5}"/>
              </a:ext>
            </a:extLst>
          </p:cNvPr>
          <p:cNvSpPr>
            <a:spLocks noChangeAspect="1"/>
          </p:cNvSpPr>
          <p:nvPr/>
        </p:nvSpPr>
        <p:spPr>
          <a:xfrm>
            <a:off x="3724461" y="24449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17">
            <a:extLst>
              <a:ext uri="{FF2B5EF4-FFF2-40B4-BE49-F238E27FC236}">
                <a16:creationId xmlns:a16="http://schemas.microsoft.com/office/drawing/2014/main" id="{59F680DE-5BBB-45D6-B762-06D8705C794D}"/>
              </a:ext>
            </a:extLst>
          </p:cNvPr>
          <p:cNvSpPr>
            <a:spLocks noChangeAspect="1"/>
          </p:cNvSpPr>
          <p:nvPr/>
        </p:nvSpPr>
        <p:spPr>
          <a:xfrm>
            <a:off x="3518314" y="19395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18">
            <a:extLst>
              <a:ext uri="{FF2B5EF4-FFF2-40B4-BE49-F238E27FC236}">
                <a16:creationId xmlns:a16="http://schemas.microsoft.com/office/drawing/2014/main" id="{483DD6A8-44FB-4376-8FC1-88257ED988DE}"/>
              </a:ext>
            </a:extLst>
          </p:cNvPr>
          <p:cNvSpPr>
            <a:spLocks noChangeAspect="1"/>
          </p:cNvSpPr>
          <p:nvPr/>
        </p:nvSpPr>
        <p:spPr>
          <a:xfrm>
            <a:off x="3784243" y="22380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19">
            <a:extLst>
              <a:ext uri="{FF2B5EF4-FFF2-40B4-BE49-F238E27FC236}">
                <a16:creationId xmlns:a16="http://schemas.microsoft.com/office/drawing/2014/main" id="{6BC60D97-298A-4454-ABA9-84966EB9628A}"/>
              </a:ext>
            </a:extLst>
          </p:cNvPr>
          <p:cNvSpPr>
            <a:spLocks noChangeAspect="1"/>
          </p:cNvSpPr>
          <p:nvPr/>
        </p:nvSpPr>
        <p:spPr>
          <a:xfrm>
            <a:off x="3662836" y="189619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0">
            <a:extLst>
              <a:ext uri="{FF2B5EF4-FFF2-40B4-BE49-F238E27FC236}">
                <a16:creationId xmlns:a16="http://schemas.microsoft.com/office/drawing/2014/main" id="{0DCD8C2F-DD9B-451C-9F18-C44B07B96B0F}"/>
              </a:ext>
            </a:extLst>
          </p:cNvPr>
          <p:cNvSpPr>
            <a:spLocks noChangeAspect="1"/>
          </p:cNvSpPr>
          <p:nvPr/>
        </p:nvSpPr>
        <p:spPr>
          <a:xfrm>
            <a:off x="3740344" y="19786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1">
            <a:extLst>
              <a:ext uri="{FF2B5EF4-FFF2-40B4-BE49-F238E27FC236}">
                <a16:creationId xmlns:a16="http://schemas.microsoft.com/office/drawing/2014/main" id="{BD60C4CC-269F-423E-BE6F-E78507C61FE6}"/>
              </a:ext>
            </a:extLst>
          </p:cNvPr>
          <p:cNvSpPr>
            <a:spLocks noChangeAspect="1"/>
          </p:cNvSpPr>
          <p:nvPr/>
        </p:nvSpPr>
        <p:spPr>
          <a:xfrm>
            <a:off x="3808593" y="20720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22">
            <a:extLst>
              <a:ext uri="{FF2B5EF4-FFF2-40B4-BE49-F238E27FC236}">
                <a16:creationId xmlns:a16="http://schemas.microsoft.com/office/drawing/2014/main" id="{8B505CFE-C9CE-4448-BBC7-14440E9E764B}"/>
              </a:ext>
            </a:extLst>
          </p:cNvPr>
          <p:cNvSpPr>
            <a:spLocks noChangeAspect="1"/>
          </p:cNvSpPr>
          <p:nvPr/>
        </p:nvSpPr>
        <p:spPr>
          <a:xfrm>
            <a:off x="3889569" y="2271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23">
            <a:extLst>
              <a:ext uri="{FF2B5EF4-FFF2-40B4-BE49-F238E27FC236}">
                <a16:creationId xmlns:a16="http://schemas.microsoft.com/office/drawing/2014/main" id="{58D92E4C-0BDA-4BA6-A1D3-6E139EBEA2FD}"/>
              </a:ext>
            </a:extLst>
          </p:cNvPr>
          <p:cNvSpPr>
            <a:spLocks noChangeAspect="1"/>
          </p:cNvSpPr>
          <p:nvPr/>
        </p:nvSpPr>
        <p:spPr>
          <a:xfrm>
            <a:off x="3465190" y="20869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24">
            <a:extLst>
              <a:ext uri="{FF2B5EF4-FFF2-40B4-BE49-F238E27FC236}">
                <a16:creationId xmlns:a16="http://schemas.microsoft.com/office/drawing/2014/main" id="{E1416973-7CFF-499C-ADD6-BE2953CBC7CA}"/>
              </a:ext>
            </a:extLst>
          </p:cNvPr>
          <p:cNvSpPr>
            <a:spLocks noChangeAspect="1"/>
          </p:cNvSpPr>
          <p:nvPr/>
        </p:nvSpPr>
        <p:spPr>
          <a:xfrm>
            <a:off x="3490085" y="232144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25">
            <a:extLst>
              <a:ext uri="{FF2B5EF4-FFF2-40B4-BE49-F238E27FC236}">
                <a16:creationId xmlns:a16="http://schemas.microsoft.com/office/drawing/2014/main" id="{EACBCAD9-909A-496E-AFDA-D3EE4F3E40FF}"/>
              </a:ext>
            </a:extLst>
          </p:cNvPr>
          <p:cNvSpPr>
            <a:spLocks noChangeAspect="1"/>
          </p:cNvSpPr>
          <p:nvPr/>
        </p:nvSpPr>
        <p:spPr>
          <a:xfrm>
            <a:off x="3692042" y="25945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26">
            <a:extLst>
              <a:ext uri="{FF2B5EF4-FFF2-40B4-BE49-F238E27FC236}">
                <a16:creationId xmlns:a16="http://schemas.microsoft.com/office/drawing/2014/main" id="{90598E75-44A6-4694-8CA5-0FD748028BE6}"/>
              </a:ext>
            </a:extLst>
          </p:cNvPr>
          <p:cNvSpPr>
            <a:spLocks noChangeAspect="1"/>
          </p:cNvSpPr>
          <p:nvPr/>
        </p:nvSpPr>
        <p:spPr>
          <a:xfrm>
            <a:off x="3623186" y="19682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27">
            <a:extLst>
              <a:ext uri="{FF2B5EF4-FFF2-40B4-BE49-F238E27FC236}">
                <a16:creationId xmlns:a16="http://schemas.microsoft.com/office/drawing/2014/main" id="{1FC0ADFE-B6DB-4D10-8223-AE61DFDA02FB}"/>
              </a:ext>
            </a:extLst>
          </p:cNvPr>
          <p:cNvSpPr>
            <a:spLocks noChangeAspect="1"/>
          </p:cNvSpPr>
          <p:nvPr/>
        </p:nvSpPr>
        <p:spPr>
          <a:xfrm>
            <a:off x="3499119" y="242134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28">
            <a:extLst>
              <a:ext uri="{FF2B5EF4-FFF2-40B4-BE49-F238E27FC236}">
                <a16:creationId xmlns:a16="http://schemas.microsoft.com/office/drawing/2014/main" id="{D8BAA1AE-F546-4DDA-B31B-6C19FF62D87C}"/>
              </a:ext>
            </a:extLst>
          </p:cNvPr>
          <p:cNvSpPr>
            <a:spLocks noChangeAspect="1"/>
          </p:cNvSpPr>
          <p:nvPr/>
        </p:nvSpPr>
        <p:spPr>
          <a:xfrm>
            <a:off x="3635886" y="229141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29">
            <a:extLst>
              <a:ext uri="{FF2B5EF4-FFF2-40B4-BE49-F238E27FC236}">
                <a16:creationId xmlns:a16="http://schemas.microsoft.com/office/drawing/2014/main" id="{0ADF6590-63F6-40D4-977A-D96893219AF4}"/>
              </a:ext>
            </a:extLst>
          </p:cNvPr>
          <p:cNvSpPr>
            <a:spLocks noChangeAspect="1"/>
          </p:cNvSpPr>
          <p:nvPr/>
        </p:nvSpPr>
        <p:spPr>
          <a:xfrm>
            <a:off x="3557677" y="23483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0">
            <a:extLst>
              <a:ext uri="{FF2B5EF4-FFF2-40B4-BE49-F238E27FC236}">
                <a16:creationId xmlns:a16="http://schemas.microsoft.com/office/drawing/2014/main" id="{06305028-4AF2-448D-8E31-5F4D3E6DEB65}"/>
              </a:ext>
            </a:extLst>
          </p:cNvPr>
          <p:cNvSpPr>
            <a:spLocks noChangeAspect="1"/>
          </p:cNvSpPr>
          <p:nvPr/>
        </p:nvSpPr>
        <p:spPr>
          <a:xfrm>
            <a:off x="3561539" y="20609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1">
            <a:extLst>
              <a:ext uri="{FF2B5EF4-FFF2-40B4-BE49-F238E27FC236}">
                <a16:creationId xmlns:a16="http://schemas.microsoft.com/office/drawing/2014/main" id="{5E0491E2-3B50-458B-A245-B05C68F89877}"/>
              </a:ext>
            </a:extLst>
          </p:cNvPr>
          <p:cNvSpPr>
            <a:spLocks noChangeAspect="1"/>
          </p:cNvSpPr>
          <p:nvPr/>
        </p:nvSpPr>
        <p:spPr>
          <a:xfrm>
            <a:off x="3549385" y="187099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32">
            <a:extLst>
              <a:ext uri="{FF2B5EF4-FFF2-40B4-BE49-F238E27FC236}">
                <a16:creationId xmlns:a16="http://schemas.microsoft.com/office/drawing/2014/main" id="{EF6AAAD7-4E07-4915-8CB4-07C55A52DFE2}"/>
              </a:ext>
            </a:extLst>
          </p:cNvPr>
          <p:cNvSpPr>
            <a:spLocks noChangeAspect="1"/>
          </p:cNvSpPr>
          <p:nvPr/>
        </p:nvSpPr>
        <p:spPr>
          <a:xfrm>
            <a:off x="3451416" y="22938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33">
            <a:extLst>
              <a:ext uri="{FF2B5EF4-FFF2-40B4-BE49-F238E27FC236}">
                <a16:creationId xmlns:a16="http://schemas.microsoft.com/office/drawing/2014/main" id="{BDF847E9-0A69-43F3-BA23-9BBC4DBABDB6}"/>
              </a:ext>
            </a:extLst>
          </p:cNvPr>
          <p:cNvSpPr>
            <a:spLocks noChangeAspect="1"/>
          </p:cNvSpPr>
          <p:nvPr/>
        </p:nvSpPr>
        <p:spPr>
          <a:xfrm>
            <a:off x="3890064" y="2102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34">
            <a:extLst>
              <a:ext uri="{FF2B5EF4-FFF2-40B4-BE49-F238E27FC236}">
                <a16:creationId xmlns:a16="http://schemas.microsoft.com/office/drawing/2014/main" id="{6AD7CD3C-ED3F-482A-9CF9-4D18C199255B}"/>
              </a:ext>
            </a:extLst>
          </p:cNvPr>
          <p:cNvSpPr>
            <a:spLocks noChangeAspect="1"/>
          </p:cNvSpPr>
          <p:nvPr/>
        </p:nvSpPr>
        <p:spPr>
          <a:xfrm>
            <a:off x="3582651" y="25511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35">
            <a:extLst>
              <a:ext uri="{FF2B5EF4-FFF2-40B4-BE49-F238E27FC236}">
                <a16:creationId xmlns:a16="http://schemas.microsoft.com/office/drawing/2014/main" id="{E23EEE28-394D-4E38-A128-69F83F158AA4}"/>
              </a:ext>
            </a:extLst>
          </p:cNvPr>
          <p:cNvSpPr>
            <a:spLocks noChangeAspect="1"/>
          </p:cNvSpPr>
          <p:nvPr/>
        </p:nvSpPr>
        <p:spPr>
          <a:xfrm>
            <a:off x="3487704" y="1985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36">
            <a:extLst>
              <a:ext uri="{FF2B5EF4-FFF2-40B4-BE49-F238E27FC236}">
                <a16:creationId xmlns:a16="http://schemas.microsoft.com/office/drawing/2014/main" id="{5CAEDF32-4EE7-425A-A266-F7C5368B1BDD}"/>
              </a:ext>
            </a:extLst>
          </p:cNvPr>
          <p:cNvSpPr>
            <a:spLocks noChangeAspect="1"/>
          </p:cNvSpPr>
          <p:nvPr/>
        </p:nvSpPr>
        <p:spPr>
          <a:xfrm>
            <a:off x="3630823" y="17936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37">
            <a:extLst>
              <a:ext uri="{FF2B5EF4-FFF2-40B4-BE49-F238E27FC236}">
                <a16:creationId xmlns:a16="http://schemas.microsoft.com/office/drawing/2014/main" id="{4ECCE806-965F-4121-9170-8ADA224EE01F}"/>
              </a:ext>
            </a:extLst>
          </p:cNvPr>
          <p:cNvSpPr>
            <a:spLocks noChangeAspect="1"/>
          </p:cNvSpPr>
          <p:nvPr/>
        </p:nvSpPr>
        <p:spPr>
          <a:xfrm>
            <a:off x="3686725" y="24777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38">
            <a:extLst>
              <a:ext uri="{FF2B5EF4-FFF2-40B4-BE49-F238E27FC236}">
                <a16:creationId xmlns:a16="http://schemas.microsoft.com/office/drawing/2014/main" id="{35709355-F6AE-48F0-AC84-14CF9C3F998B}"/>
              </a:ext>
            </a:extLst>
          </p:cNvPr>
          <p:cNvSpPr>
            <a:spLocks noChangeAspect="1"/>
          </p:cNvSpPr>
          <p:nvPr/>
        </p:nvSpPr>
        <p:spPr>
          <a:xfrm>
            <a:off x="3796461" y="2528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39">
            <a:extLst>
              <a:ext uri="{FF2B5EF4-FFF2-40B4-BE49-F238E27FC236}">
                <a16:creationId xmlns:a16="http://schemas.microsoft.com/office/drawing/2014/main" id="{BED166C0-4E68-4B63-B90A-131265FB93F7}"/>
              </a:ext>
            </a:extLst>
          </p:cNvPr>
          <p:cNvSpPr>
            <a:spLocks noChangeAspect="1"/>
          </p:cNvSpPr>
          <p:nvPr/>
        </p:nvSpPr>
        <p:spPr>
          <a:xfrm>
            <a:off x="3710124" y="18655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0">
            <a:extLst>
              <a:ext uri="{FF2B5EF4-FFF2-40B4-BE49-F238E27FC236}">
                <a16:creationId xmlns:a16="http://schemas.microsoft.com/office/drawing/2014/main" id="{735AB4D5-17C5-402F-BA79-70FA85E87DDF}"/>
              </a:ext>
            </a:extLst>
          </p:cNvPr>
          <p:cNvSpPr>
            <a:spLocks noChangeAspect="1"/>
          </p:cNvSpPr>
          <p:nvPr/>
        </p:nvSpPr>
        <p:spPr>
          <a:xfrm>
            <a:off x="3820085" y="18799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1">
            <a:extLst>
              <a:ext uri="{FF2B5EF4-FFF2-40B4-BE49-F238E27FC236}">
                <a16:creationId xmlns:a16="http://schemas.microsoft.com/office/drawing/2014/main" id="{7C39D132-C9B3-4BAC-A0E5-60F5593D7B8A}"/>
              </a:ext>
            </a:extLst>
          </p:cNvPr>
          <p:cNvSpPr>
            <a:spLocks noChangeAspect="1"/>
          </p:cNvSpPr>
          <p:nvPr/>
        </p:nvSpPr>
        <p:spPr>
          <a:xfrm>
            <a:off x="3835156" y="24434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42">
            <a:extLst>
              <a:ext uri="{FF2B5EF4-FFF2-40B4-BE49-F238E27FC236}">
                <a16:creationId xmlns:a16="http://schemas.microsoft.com/office/drawing/2014/main" id="{24F63585-488A-49FC-9FED-E517EDC5EE67}"/>
              </a:ext>
            </a:extLst>
          </p:cNvPr>
          <p:cNvSpPr>
            <a:spLocks noChangeAspect="1"/>
          </p:cNvSpPr>
          <p:nvPr/>
        </p:nvSpPr>
        <p:spPr>
          <a:xfrm>
            <a:off x="3453258" y="220579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43">
            <a:extLst>
              <a:ext uri="{FF2B5EF4-FFF2-40B4-BE49-F238E27FC236}">
                <a16:creationId xmlns:a16="http://schemas.microsoft.com/office/drawing/2014/main" id="{70AAA677-F3AC-4B2D-B9E9-45B1561F75A7}"/>
              </a:ext>
            </a:extLst>
          </p:cNvPr>
          <p:cNvSpPr>
            <a:spLocks noChangeAspect="1"/>
          </p:cNvSpPr>
          <p:nvPr/>
        </p:nvSpPr>
        <p:spPr>
          <a:xfrm>
            <a:off x="3872462" y="198694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44">
            <a:extLst>
              <a:ext uri="{FF2B5EF4-FFF2-40B4-BE49-F238E27FC236}">
                <a16:creationId xmlns:a16="http://schemas.microsoft.com/office/drawing/2014/main" id="{A74C0424-1763-47DE-B9AD-80FAC1EB3077}"/>
              </a:ext>
            </a:extLst>
          </p:cNvPr>
          <p:cNvSpPr>
            <a:spLocks noChangeAspect="1"/>
          </p:cNvSpPr>
          <p:nvPr/>
        </p:nvSpPr>
        <p:spPr>
          <a:xfrm>
            <a:off x="3533663" y="24755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45">
            <a:extLst>
              <a:ext uri="{FF2B5EF4-FFF2-40B4-BE49-F238E27FC236}">
                <a16:creationId xmlns:a16="http://schemas.microsoft.com/office/drawing/2014/main" id="{0C6752B2-530A-4C65-BD9A-CA4061715D4A}"/>
              </a:ext>
            </a:extLst>
          </p:cNvPr>
          <p:cNvSpPr>
            <a:spLocks noChangeAspect="1"/>
          </p:cNvSpPr>
          <p:nvPr/>
        </p:nvSpPr>
        <p:spPr>
          <a:xfrm>
            <a:off x="3718710" y="209361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46">
            <a:extLst>
              <a:ext uri="{FF2B5EF4-FFF2-40B4-BE49-F238E27FC236}">
                <a16:creationId xmlns:a16="http://schemas.microsoft.com/office/drawing/2014/main" id="{7AB5499A-DE14-4914-8E3A-8B62C60E4874}"/>
              </a:ext>
            </a:extLst>
          </p:cNvPr>
          <p:cNvSpPr>
            <a:spLocks noChangeAspect="1"/>
          </p:cNvSpPr>
          <p:nvPr/>
        </p:nvSpPr>
        <p:spPr>
          <a:xfrm>
            <a:off x="3527552" y="22694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47">
            <a:extLst>
              <a:ext uri="{FF2B5EF4-FFF2-40B4-BE49-F238E27FC236}">
                <a16:creationId xmlns:a16="http://schemas.microsoft.com/office/drawing/2014/main" id="{DDF6B010-C46C-466A-BFE9-C8D5E21F39EA}"/>
              </a:ext>
            </a:extLst>
          </p:cNvPr>
          <p:cNvSpPr>
            <a:spLocks noChangeAspect="1"/>
          </p:cNvSpPr>
          <p:nvPr/>
        </p:nvSpPr>
        <p:spPr>
          <a:xfrm>
            <a:off x="3640335" y="2391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48">
            <a:extLst>
              <a:ext uri="{FF2B5EF4-FFF2-40B4-BE49-F238E27FC236}">
                <a16:creationId xmlns:a16="http://schemas.microsoft.com/office/drawing/2014/main" id="{54CCFA22-E9A2-4726-B6C6-DE5FBC5AD1E0}"/>
              </a:ext>
            </a:extLst>
          </p:cNvPr>
          <p:cNvSpPr>
            <a:spLocks noChangeAspect="1"/>
          </p:cNvSpPr>
          <p:nvPr/>
        </p:nvSpPr>
        <p:spPr>
          <a:xfrm>
            <a:off x="3528657" y="21789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49">
            <a:extLst>
              <a:ext uri="{FF2B5EF4-FFF2-40B4-BE49-F238E27FC236}">
                <a16:creationId xmlns:a16="http://schemas.microsoft.com/office/drawing/2014/main" id="{D0E7799C-D308-4CA1-A7F6-D5951B262FD1}"/>
              </a:ext>
            </a:extLst>
          </p:cNvPr>
          <p:cNvSpPr>
            <a:spLocks noChangeAspect="1"/>
          </p:cNvSpPr>
          <p:nvPr/>
        </p:nvSpPr>
        <p:spPr>
          <a:xfrm>
            <a:off x="3649955" y="25008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0">
            <a:extLst>
              <a:ext uri="{FF2B5EF4-FFF2-40B4-BE49-F238E27FC236}">
                <a16:creationId xmlns:a16="http://schemas.microsoft.com/office/drawing/2014/main" id="{27CF84AD-57B6-48C0-A5B5-55EDB9223220}"/>
              </a:ext>
            </a:extLst>
          </p:cNvPr>
          <p:cNvSpPr>
            <a:spLocks noChangeAspect="1"/>
          </p:cNvSpPr>
          <p:nvPr/>
        </p:nvSpPr>
        <p:spPr>
          <a:xfrm>
            <a:off x="3787991" y="21421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1">
            <a:extLst>
              <a:ext uri="{FF2B5EF4-FFF2-40B4-BE49-F238E27FC236}">
                <a16:creationId xmlns:a16="http://schemas.microsoft.com/office/drawing/2014/main" id="{5972C50D-DB5A-4B4A-9105-6686F66E1575}"/>
              </a:ext>
            </a:extLst>
          </p:cNvPr>
          <p:cNvSpPr>
            <a:spLocks noChangeAspect="1"/>
          </p:cNvSpPr>
          <p:nvPr/>
        </p:nvSpPr>
        <p:spPr>
          <a:xfrm>
            <a:off x="3641834" y="213133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52">
            <a:extLst>
              <a:ext uri="{FF2B5EF4-FFF2-40B4-BE49-F238E27FC236}">
                <a16:creationId xmlns:a16="http://schemas.microsoft.com/office/drawing/2014/main" id="{7688D101-1E3B-4105-A7D8-16C900EF214B}"/>
              </a:ext>
            </a:extLst>
          </p:cNvPr>
          <p:cNvSpPr>
            <a:spLocks noChangeAspect="1"/>
          </p:cNvSpPr>
          <p:nvPr/>
        </p:nvSpPr>
        <p:spPr>
          <a:xfrm>
            <a:off x="3824802" y="211951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53">
            <a:extLst>
              <a:ext uri="{FF2B5EF4-FFF2-40B4-BE49-F238E27FC236}">
                <a16:creationId xmlns:a16="http://schemas.microsoft.com/office/drawing/2014/main" id="{C8475F39-EBB2-4F0D-911A-DAC670F79AC3}"/>
              </a:ext>
            </a:extLst>
          </p:cNvPr>
          <p:cNvSpPr>
            <a:spLocks noChangeAspect="1"/>
          </p:cNvSpPr>
          <p:nvPr/>
        </p:nvSpPr>
        <p:spPr>
          <a:xfrm>
            <a:off x="3627415" y="18954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54">
            <a:extLst>
              <a:ext uri="{FF2B5EF4-FFF2-40B4-BE49-F238E27FC236}">
                <a16:creationId xmlns:a16="http://schemas.microsoft.com/office/drawing/2014/main" id="{51E9EE92-5712-409F-A489-486DCF96D8B9}"/>
              </a:ext>
            </a:extLst>
          </p:cNvPr>
          <p:cNvSpPr>
            <a:spLocks noChangeAspect="1"/>
          </p:cNvSpPr>
          <p:nvPr/>
        </p:nvSpPr>
        <p:spPr>
          <a:xfrm>
            <a:off x="3740214" y="18041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55">
            <a:extLst>
              <a:ext uri="{FF2B5EF4-FFF2-40B4-BE49-F238E27FC236}">
                <a16:creationId xmlns:a16="http://schemas.microsoft.com/office/drawing/2014/main" id="{67E07EF4-2A80-413E-8EC5-F037175474F5}"/>
              </a:ext>
            </a:extLst>
          </p:cNvPr>
          <p:cNvSpPr>
            <a:spLocks noChangeAspect="1"/>
          </p:cNvSpPr>
          <p:nvPr/>
        </p:nvSpPr>
        <p:spPr>
          <a:xfrm>
            <a:off x="3662851" y="20407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56">
            <a:extLst>
              <a:ext uri="{FF2B5EF4-FFF2-40B4-BE49-F238E27FC236}">
                <a16:creationId xmlns:a16="http://schemas.microsoft.com/office/drawing/2014/main" id="{02C85CB5-6DA3-41F4-A21A-527113235302}"/>
              </a:ext>
            </a:extLst>
          </p:cNvPr>
          <p:cNvSpPr>
            <a:spLocks noChangeAspect="1"/>
          </p:cNvSpPr>
          <p:nvPr/>
        </p:nvSpPr>
        <p:spPr>
          <a:xfrm>
            <a:off x="1867450" y="1761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57">
            <a:extLst>
              <a:ext uri="{FF2B5EF4-FFF2-40B4-BE49-F238E27FC236}">
                <a16:creationId xmlns:a16="http://schemas.microsoft.com/office/drawing/2014/main" id="{E1213AE7-48C4-4102-9F2D-59AAD6BEA875}"/>
              </a:ext>
            </a:extLst>
          </p:cNvPr>
          <p:cNvSpPr>
            <a:spLocks noChangeAspect="1"/>
          </p:cNvSpPr>
          <p:nvPr/>
        </p:nvSpPr>
        <p:spPr>
          <a:xfrm>
            <a:off x="1956350" y="1905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58">
            <a:extLst>
              <a:ext uri="{FF2B5EF4-FFF2-40B4-BE49-F238E27FC236}">
                <a16:creationId xmlns:a16="http://schemas.microsoft.com/office/drawing/2014/main" id="{4621B2EE-6F48-49DB-8DF4-46A5FFA55715}"/>
              </a:ext>
            </a:extLst>
          </p:cNvPr>
          <p:cNvSpPr>
            <a:spLocks noChangeAspect="1"/>
          </p:cNvSpPr>
          <p:nvPr/>
        </p:nvSpPr>
        <p:spPr>
          <a:xfrm>
            <a:off x="2109056" y="20344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59">
            <a:extLst>
              <a:ext uri="{FF2B5EF4-FFF2-40B4-BE49-F238E27FC236}">
                <a16:creationId xmlns:a16="http://schemas.microsoft.com/office/drawing/2014/main" id="{7F661A38-0FC7-45B6-914B-176DE9753A58}"/>
              </a:ext>
            </a:extLst>
          </p:cNvPr>
          <p:cNvSpPr>
            <a:spLocks noChangeAspect="1"/>
          </p:cNvSpPr>
          <p:nvPr/>
        </p:nvSpPr>
        <p:spPr>
          <a:xfrm>
            <a:off x="2011450" y="17619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0">
            <a:extLst>
              <a:ext uri="{FF2B5EF4-FFF2-40B4-BE49-F238E27FC236}">
                <a16:creationId xmlns:a16="http://schemas.microsoft.com/office/drawing/2014/main" id="{67A62696-2A3E-4506-8E32-0F4A6E0EAFC6}"/>
              </a:ext>
            </a:extLst>
          </p:cNvPr>
          <p:cNvSpPr>
            <a:spLocks noChangeAspect="1"/>
          </p:cNvSpPr>
          <p:nvPr/>
        </p:nvSpPr>
        <p:spPr>
          <a:xfrm>
            <a:off x="2176550" y="19143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1">
            <a:extLst>
              <a:ext uri="{FF2B5EF4-FFF2-40B4-BE49-F238E27FC236}">
                <a16:creationId xmlns:a16="http://schemas.microsoft.com/office/drawing/2014/main" id="{457E60DF-AB63-4B70-8D1C-648869B1B077}"/>
              </a:ext>
            </a:extLst>
          </p:cNvPr>
          <p:cNvSpPr>
            <a:spLocks noChangeAspect="1"/>
          </p:cNvSpPr>
          <p:nvPr/>
        </p:nvSpPr>
        <p:spPr>
          <a:xfrm>
            <a:off x="2223399" y="20356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62">
            <a:extLst>
              <a:ext uri="{FF2B5EF4-FFF2-40B4-BE49-F238E27FC236}">
                <a16:creationId xmlns:a16="http://schemas.microsoft.com/office/drawing/2014/main" id="{ECA3F518-5CB1-4130-A5F1-A0FD528B306B}"/>
              </a:ext>
            </a:extLst>
          </p:cNvPr>
          <p:cNvSpPr>
            <a:spLocks noChangeAspect="1"/>
          </p:cNvSpPr>
          <p:nvPr/>
        </p:nvSpPr>
        <p:spPr>
          <a:xfrm>
            <a:off x="2238569" y="18760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63">
            <a:extLst>
              <a:ext uri="{FF2B5EF4-FFF2-40B4-BE49-F238E27FC236}">
                <a16:creationId xmlns:a16="http://schemas.microsoft.com/office/drawing/2014/main" id="{0B54EB2D-DB93-429E-B13E-6A116D6E56CE}"/>
              </a:ext>
            </a:extLst>
          </p:cNvPr>
          <p:cNvSpPr>
            <a:spLocks noChangeAspect="1"/>
          </p:cNvSpPr>
          <p:nvPr/>
        </p:nvSpPr>
        <p:spPr>
          <a:xfrm>
            <a:off x="2063626" y="19129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64">
            <a:extLst>
              <a:ext uri="{FF2B5EF4-FFF2-40B4-BE49-F238E27FC236}">
                <a16:creationId xmlns:a16="http://schemas.microsoft.com/office/drawing/2014/main" id="{3C7FB21F-6266-4821-8929-04FB212F2C3C}"/>
              </a:ext>
            </a:extLst>
          </p:cNvPr>
          <p:cNvSpPr>
            <a:spLocks noChangeAspect="1"/>
          </p:cNvSpPr>
          <p:nvPr/>
        </p:nvSpPr>
        <p:spPr>
          <a:xfrm>
            <a:off x="2082676" y="21401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65">
            <a:extLst>
              <a:ext uri="{FF2B5EF4-FFF2-40B4-BE49-F238E27FC236}">
                <a16:creationId xmlns:a16="http://schemas.microsoft.com/office/drawing/2014/main" id="{13F405D0-939B-4287-AEFE-0D349EA08133}"/>
              </a:ext>
            </a:extLst>
          </p:cNvPr>
          <p:cNvSpPr>
            <a:spLocks noChangeAspect="1"/>
          </p:cNvSpPr>
          <p:nvPr/>
        </p:nvSpPr>
        <p:spPr>
          <a:xfrm>
            <a:off x="1876529" y="16347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66">
            <a:extLst>
              <a:ext uri="{FF2B5EF4-FFF2-40B4-BE49-F238E27FC236}">
                <a16:creationId xmlns:a16="http://schemas.microsoft.com/office/drawing/2014/main" id="{4C50BA71-F5C3-4249-9F1E-00A362067A15}"/>
              </a:ext>
            </a:extLst>
          </p:cNvPr>
          <p:cNvSpPr>
            <a:spLocks noChangeAspect="1"/>
          </p:cNvSpPr>
          <p:nvPr/>
        </p:nvSpPr>
        <p:spPr>
          <a:xfrm>
            <a:off x="2142458" y="19332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67">
            <a:extLst>
              <a:ext uri="{FF2B5EF4-FFF2-40B4-BE49-F238E27FC236}">
                <a16:creationId xmlns:a16="http://schemas.microsoft.com/office/drawing/2014/main" id="{141294C6-42B9-4727-A19B-12DCAFD1D956}"/>
              </a:ext>
            </a:extLst>
          </p:cNvPr>
          <p:cNvSpPr>
            <a:spLocks noChangeAspect="1"/>
          </p:cNvSpPr>
          <p:nvPr/>
        </p:nvSpPr>
        <p:spPr>
          <a:xfrm>
            <a:off x="2021051" y="159136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68">
            <a:extLst>
              <a:ext uri="{FF2B5EF4-FFF2-40B4-BE49-F238E27FC236}">
                <a16:creationId xmlns:a16="http://schemas.microsoft.com/office/drawing/2014/main" id="{68252863-8992-4DCD-8DFD-39EA00530946}"/>
              </a:ext>
            </a:extLst>
          </p:cNvPr>
          <p:cNvSpPr>
            <a:spLocks noChangeAspect="1"/>
          </p:cNvSpPr>
          <p:nvPr/>
        </p:nvSpPr>
        <p:spPr>
          <a:xfrm>
            <a:off x="2098559" y="16738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69">
            <a:extLst>
              <a:ext uri="{FF2B5EF4-FFF2-40B4-BE49-F238E27FC236}">
                <a16:creationId xmlns:a16="http://schemas.microsoft.com/office/drawing/2014/main" id="{890275E1-98A5-4DA6-88EC-1F94BC90E185}"/>
              </a:ext>
            </a:extLst>
          </p:cNvPr>
          <p:cNvSpPr>
            <a:spLocks noChangeAspect="1"/>
          </p:cNvSpPr>
          <p:nvPr/>
        </p:nvSpPr>
        <p:spPr>
          <a:xfrm>
            <a:off x="2166808" y="176717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0">
            <a:extLst>
              <a:ext uri="{FF2B5EF4-FFF2-40B4-BE49-F238E27FC236}">
                <a16:creationId xmlns:a16="http://schemas.microsoft.com/office/drawing/2014/main" id="{756B471D-092B-491C-8F07-73C447FBFB91}"/>
              </a:ext>
            </a:extLst>
          </p:cNvPr>
          <p:cNvSpPr>
            <a:spLocks noChangeAspect="1"/>
          </p:cNvSpPr>
          <p:nvPr/>
        </p:nvSpPr>
        <p:spPr>
          <a:xfrm>
            <a:off x="2247784" y="196665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1">
            <a:extLst>
              <a:ext uri="{FF2B5EF4-FFF2-40B4-BE49-F238E27FC236}">
                <a16:creationId xmlns:a16="http://schemas.microsoft.com/office/drawing/2014/main" id="{3C4B5BD4-C9E9-43AD-AAEC-AF5F42704346}"/>
              </a:ext>
            </a:extLst>
          </p:cNvPr>
          <p:cNvSpPr>
            <a:spLocks noChangeAspect="1"/>
          </p:cNvSpPr>
          <p:nvPr/>
        </p:nvSpPr>
        <p:spPr>
          <a:xfrm>
            <a:off x="1823405" y="17821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72">
            <a:extLst>
              <a:ext uri="{FF2B5EF4-FFF2-40B4-BE49-F238E27FC236}">
                <a16:creationId xmlns:a16="http://schemas.microsoft.com/office/drawing/2014/main" id="{A7668F91-FB67-4C40-8508-A95384E7250C}"/>
              </a:ext>
            </a:extLst>
          </p:cNvPr>
          <p:cNvSpPr>
            <a:spLocks noChangeAspect="1"/>
          </p:cNvSpPr>
          <p:nvPr/>
        </p:nvSpPr>
        <p:spPr>
          <a:xfrm>
            <a:off x="1848300" y="201662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73">
            <a:extLst>
              <a:ext uri="{FF2B5EF4-FFF2-40B4-BE49-F238E27FC236}">
                <a16:creationId xmlns:a16="http://schemas.microsoft.com/office/drawing/2014/main" id="{56D4015C-D974-4C8D-B943-8B0B0BF20472}"/>
              </a:ext>
            </a:extLst>
          </p:cNvPr>
          <p:cNvSpPr>
            <a:spLocks noChangeAspect="1"/>
          </p:cNvSpPr>
          <p:nvPr/>
        </p:nvSpPr>
        <p:spPr>
          <a:xfrm>
            <a:off x="2050257" y="22897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74">
            <a:extLst>
              <a:ext uri="{FF2B5EF4-FFF2-40B4-BE49-F238E27FC236}">
                <a16:creationId xmlns:a16="http://schemas.microsoft.com/office/drawing/2014/main" id="{981A8A07-39E8-4274-AA42-8CAF33C87D84}"/>
              </a:ext>
            </a:extLst>
          </p:cNvPr>
          <p:cNvSpPr>
            <a:spLocks noChangeAspect="1"/>
          </p:cNvSpPr>
          <p:nvPr/>
        </p:nvSpPr>
        <p:spPr>
          <a:xfrm>
            <a:off x="1981401" y="16633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75">
            <a:extLst>
              <a:ext uri="{FF2B5EF4-FFF2-40B4-BE49-F238E27FC236}">
                <a16:creationId xmlns:a16="http://schemas.microsoft.com/office/drawing/2014/main" id="{60F20FF3-D397-40B0-AE28-C8581220E6E0}"/>
              </a:ext>
            </a:extLst>
          </p:cNvPr>
          <p:cNvSpPr>
            <a:spLocks noChangeAspect="1"/>
          </p:cNvSpPr>
          <p:nvPr/>
        </p:nvSpPr>
        <p:spPr>
          <a:xfrm>
            <a:off x="1857334" y="21165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76">
            <a:extLst>
              <a:ext uri="{FF2B5EF4-FFF2-40B4-BE49-F238E27FC236}">
                <a16:creationId xmlns:a16="http://schemas.microsoft.com/office/drawing/2014/main" id="{F8595E97-E3A3-48C0-A4F5-9EBEFA5EE033}"/>
              </a:ext>
            </a:extLst>
          </p:cNvPr>
          <p:cNvSpPr>
            <a:spLocks noChangeAspect="1"/>
          </p:cNvSpPr>
          <p:nvPr/>
        </p:nvSpPr>
        <p:spPr>
          <a:xfrm>
            <a:off x="1994101" y="19865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77">
            <a:extLst>
              <a:ext uri="{FF2B5EF4-FFF2-40B4-BE49-F238E27FC236}">
                <a16:creationId xmlns:a16="http://schemas.microsoft.com/office/drawing/2014/main" id="{515FE0A8-57B0-41CA-BD99-9989549F19C6}"/>
              </a:ext>
            </a:extLst>
          </p:cNvPr>
          <p:cNvSpPr>
            <a:spLocks noChangeAspect="1"/>
          </p:cNvSpPr>
          <p:nvPr/>
        </p:nvSpPr>
        <p:spPr>
          <a:xfrm>
            <a:off x="1915892" y="20434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78">
            <a:extLst>
              <a:ext uri="{FF2B5EF4-FFF2-40B4-BE49-F238E27FC236}">
                <a16:creationId xmlns:a16="http://schemas.microsoft.com/office/drawing/2014/main" id="{788870ED-E861-4FED-B530-F04904127A60}"/>
              </a:ext>
            </a:extLst>
          </p:cNvPr>
          <p:cNvSpPr>
            <a:spLocks noChangeAspect="1"/>
          </p:cNvSpPr>
          <p:nvPr/>
        </p:nvSpPr>
        <p:spPr>
          <a:xfrm>
            <a:off x="1919754" y="17561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79">
            <a:extLst>
              <a:ext uri="{FF2B5EF4-FFF2-40B4-BE49-F238E27FC236}">
                <a16:creationId xmlns:a16="http://schemas.microsoft.com/office/drawing/2014/main" id="{4E9C28E5-B6A5-4531-9A19-942D965E99E2}"/>
              </a:ext>
            </a:extLst>
          </p:cNvPr>
          <p:cNvSpPr>
            <a:spLocks noChangeAspect="1"/>
          </p:cNvSpPr>
          <p:nvPr/>
        </p:nvSpPr>
        <p:spPr>
          <a:xfrm>
            <a:off x="1907600" y="15661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0">
            <a:extLst>
              <a:ext uri="{FF2B5EF4-FFF2-40B4-BE49-F238E27FC236}">
                <a16:creationId xmlns:a16="http://schemas.microsoft.com/office/drawing/2014/main" id="{064B9722-9A0D-43CC-B74F-F0644DD8CBA7}"/>
              </a:ext>
            </a:extLst>
          </p:cNvPr>
          <p:cNvSpPr>
            <a:spLocks noChangeAspect="1"/>
          </p:cNvSpPr>
          <p:nvPr/>
        </p:nvSpPr>
        <p:spPr>
          <a:xfrm>
            <a:off x="1809631" y="1989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1">
            <a:extLst>
              <a:ext uri="{FF2B5EF4-FFF2-40B4-BE49-F238E27FC236}">
                <a16:creationId xmlns:a16="http://schemas.microsoft.com/office/drawing/2014/main" id="{889DED5E-B4C5-42C9-9505-689593527ADF}"/>
              </a:ext>
            </a:extLst>
          </p:cNvPr>
          <p:cNvSpPr>
            <a:spLocks noChangeAspect="1"/>
          </p:cNvSpPr>
          <p:nvPr/>
        </p:nvSpPr>
        <p:spPr>
          <a:xfrm>
            <a:off x="2248279" y="1797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82">
            <a:extLst>
              <a:ext uri="{FF2B5EF4-FFF2-40B4-BE49-F238E27FC236}">
                <a16:creationId xmlns:a16="http://schemas.microsoft.com/office/drawing/2014/main" id="{6B78D632-64DE-43D6-8C1D-2A42B92D620E}"/>
              </a:ext>
            </a:extLst>
          </p:cNvPr>
          <p:cNvSpPr>
            <a:spLocks noChangeAspect="1"/>
          </p:cNvSpPr>
          <p:nvPr/>
        </p:nvSpPr>
        <p:spPr>
          <a:xfrm>
            <a:off x="1940866" y="2246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83">
            <a:extLst>
              <a:ext uri="{FF2B5EF4-FFF2-40B4-BE49-F238E27FC236}">
                <a16:creationId xmlns:a16="http://schemas.microsoft.com/office/drawing/2014/main" id="{5250FED3-7E60-474C-85B7-49D896647B4E}"/>
              </a:ext>
            </a:extLst>
          </p:cNvPr>
          <p:cNvSpPr>
            <a:spLocks noChangeAspect="1"/>
          </p:cNvSpPr>
          <p:nvPr/>
        </p:nvSpPr>
        <p:spPr>
          <a:xfrm>
            <a:off x="1845919" y="1680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84">
            <a:extLst>
              <a:ext uri="{FF2B5EF4-FFF2-40B4-BE49-F238E27FC236}">
                <a16:creationId xmlns:a16="http://schemas.microsoft.com/office/drawing/2014/main" id="{AA317EB3-2C22-4EA0-951B-CA218F1FC9EB}"/>
              </a:ext>
            </a:extLst>
          </p:cNvPr>
          <p:cNvSpPr>
            <a:spLocks noChangeAspect="1"/>
          </p:cNvSpPr>
          <p:nvPr/>
        </p:nvSpPr>
        <p:spPr>
          <a:xfrm>
            <a:off x="1989038" y="14888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85">
            <a:extLst>
              <a:ext uri="{FF2B5EF4-FFF2-40B4-BE49-F238E27FC236}">
                <a16:creationId xmlns:a16="http://schemas.microsoft.com/office/drawing/2014/main" id="{07D83BC1-1C0B-47C0-813D-C63A3AA3EC33}"/>
              </a:ext>
            </a:extLst>
          </p:cNvPr>
          <p:cNvSpPr>
            <a:spLocks noChangeAspect="1"/>
          </p:cNvSpPr>
          <p:nvPr/>
        </p:nvSpPr>
        <p:spPr>
          <a:xfrm>
            <a:off x="2044940" y="2172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86">
            <a:extLst>
              <a:ext uri="{FF2B5EF4-FFF2-40B4-BE49-F238E27FC236}">
                <a16:creationId xmlns:a16="http://schemas.microsoft.com/office/drawing/2014/main" id="{FCABBA8E-0BD6-4007-BA68-6E6F7EFD6523}"/>
              </a:ext>
            </a:extLst>
          </p:cNvPr>
          <p:cNvSpPr>
            <a:spLocks noChangeAspect="1"/>
          </p:cNvSpPr>
          <p:nvPr/>
        </p:nvSpPr>
        <p:spPr>
          <a:xfrm>
            <a:off x="2154676" y="2223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87">
            <a:extLst>
              <a:ext uri="{FF2B5EF4-FFF2-40B4-BE49-F238E27FC236}">
                <a16:creationId xmlns:a16="http://schemas.microsoft.com/office/drawing/2014/main" id="{261BD102-4619-41E7-B21C-B84C3EDC9649}"/>
              </a:ext>
            </a:extLst>
          </p:cNvPr>
          <p:cNvSpPr>
            <a:spLocks noChangeAspect="1"/>
          </p:cNvSpPr>
          <p:nvPr/>
        </p:nvSpPr>
        <p:spPr>
          <a:xfrm>
            <a:off x="2068339" y="15606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88">
            <a:extLst>
              <a:ext uri="{FF2B5EF4-FFF2-40B4-BE49-F238E27FC236}">
                <a16:creationId xmlns:a16="http://schemas.microsoft.com/office/drawing/2014/main" id="{1CE78ABB-CBB0-4526-AC31-6DE124E39AD7}"/>
              </a:ext>
            </a:extLst>
          </p:cNvPr>
          <p:cNvSpPr>
            <a:spLocks noChangeAspect="1"/>
          </p:cNvSpPr>
          <p:nvPr/>
        </p:nvSpPr>
        <p:spPr>
          <a:xfrm>
            <a:off x="2178300" y="15751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89">
            <a:extLst>
              <a:ext uri="{FF2B5EF4-FFF2-40B4-BE49-F238E27FC236}">
                <a16:creationId xmlns:a16="http://schemas.microsoft.com/office/drawing/2014/main" id="{942581B0-F91A-44B8-95FE-63E9049CA682}"/>
              </a:ext>
            </a:extLst>
          </p:cNvPr>
          <p:cNvSpPr>
            <a:spLocks noChangeAspect="1"/>
          </p:cNvSpPr>
          <p:nvPr/>
        </p:nvSpPr>
        <p:spPr>
          <a:xfrm>
            <a:off x="2193371" y="21386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0">
            <a:extLst>
              <a:ext uri="{FF2B5EF4-FFF2-40B4-BE49-F238E27FC236}">
                <a16:creationId xmlns:a16="http://schemas.microsoft.com/office/drawing/2014/main" id="{22425FFB-F2B3-4598-920F-2A8B2E192434}"/>
              </a:ext>
            </a:extLst>
          </p:cNvPr>
          <p:cNvSpPr>
            <a:spLocks noChangeAspect="1"/>
          </p:cNvSpPr>
          <p:nvPr/>
        </p:nvSpPr>
        <p:spPr>
          <a:xfrm>
            <a:off x="1811473" y="190097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1">
            <a:extLst>
              <a:ext uri="{FF2B5EF4-FFF2-40B4-BE49-F238E27FC236}">
                <a16:creationId xmlns:a16="http://schemas.microsoft.com/office/drawing/2014/main" id="{250C1954-522C-4FBC-B215-B483D2C5EA0A}"/>
              </a:ext>
            </a:extLst>
          </p:cNvPr>
          <p:cNvSpPr>
            <a:spLocks noChangeAspect="1"/>
          </p:cNvSpPr>
          <p:nvPr/>
        </p:nvSpPr>
        <p:spPr>
          <a:xfrm>
            <a:off x="2230677" y="168212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192">
            <a:extLst>
              <a:ext uri="{FF2B5EF4-FFF2-40B4-BE49-F238E27FC236}">
                <a16:creationId xmlns:a16="http://schemas.microsoft.com/office/drawing/2014/main" id="{5FD85473-EE5B-42E3-999E-233AE4746CD8}"/>
              </a:ext>
            </a:extLst>
          </p:cNvPr>
          <p:cNvSpPr>
            <a:spLocks noChangeAspect="1"/>
          </p:cNvSpPr>
          <p:nvPr/>
        </p:nvSpPr>
        <p:spPr>
          <a:xfrm>
            <a:off x="1891878" y="21707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193">
            <a:extLst>
              <a:ext uri="{FF2B5EF4-FFF2-40B4-BE49-F238E27FC236}">
                <a16:creationId xmlns:a16="http://schemas.microsoft.com/office/drawing/2014/main" id="{1BADFC9E-A522-4D36-B413-660B5B030093}"/>
              </a:ext>
            </a:extLst>
          </p:cNvPr>
          <p:cNvSpPr>
            <a:spLocks noChangeAspect="1"/>
          </p:cNvSpPr>
          <p:nvPr/>
        </p:nvSpPr>
        <p:spPr>
          <a:xfrm>
            <a:off x="2076925" y="17887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194">
            <a:extLst>
              <a:ext uri="{FF2B5EF4-FFF2-40B4-BE49-F238E27FC236}">
                <a16:creationId xmlns:a16="http://schemas.microsoft.com/office/drawing/2014/main" id="{7574C713-9610-4991-99F6-9C61C9B894AB}"/>
              </a:ext>
            </a:extLst>
          </p:cNvPr>
          <p:cNvSpPr>
            <a:spLocks noChangeAspect="1"/>
          </p:cNvSpPr>
          <p:nvPr/>
        </p:nvSpPr>
        <p:spPr>
          <a:xfrm>
            <a:off x="1885767" y="19646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195">
            <a:extLst>
              <a:ext uri="{FF2B5EF4-FFF2-40B4-BE49-F238E27FC236}">
                <a16:creationId xmlns:a16="http://schemas.microsoft.com/office/drawing/2014/main" id="{29D36DB0-B335-4DD4-A523-BF7BE300289D}"/>
              </a:ext>
            </a:extLst>
          </p:cNvPr>
          <p:cNvSpPr>
            <a:spLocks noChangeAspect="1"/>
          </p:cNvSpPr>
          <p:nvPr/>
        </p:nvSpPr>
        <p:spPr>
          <a:xfrm>
            <a:off x="1998550" y="20861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円/楕円 196">
            <a:extLst>
              <a:ext uri="{FF2B5EF4-FFF2-40B4-BE49-F238E27FC236}">
                <a16:creationId xmlns:a16="http://schemas.microsoft.com/office/drawing/2014/main" id="{E83BA527-9546-4B2A-9AED-C515831A9BED}"/>
              </a:ext>
            </a:extLst>
          </p:cNvPr>
          <p:cNvSpPr>
            <a:spLocks noChangeAspect="1"/>
          </p:cNvSpPr>
          <p:nvPr/>
        </p:nvSpPr>
        <p:spPr>
          <a:xfrm>
            <a:off x="1886872" y="18741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6" name="円/楕円 197">
            <a:extLst>
              <a:ext uri="{FF2B5EF4-FFF2-40B4-BE49-F238E27FC236}">
                <a16:creationId xmlns:a16="http://schemas.microsoft.com/office/drawing/2014/main" id="{E852EF1F-DAEB-40E9-91A0-D665D4DB8A07}"/>
              </a:ext>
            </a:extLst>
          </p:cNvPr>
          <p:cNvSpPr>
            <a:spLocks noChangeAspect="1"/>
          </p:cNvSpPr>
          <p:nvPr/>
        </p:nvSpPr>
        <p:spPr>
          <a:xfrm>
            <a:off x="2008170" y="219605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円/楕円 198">
            <a:extLst>
              <a:ext uri="{FF2B5EF4-FFF2-40B4-BE49-F238E27FC236}">
                <a16:creationId xmlns:a16="http://schemas.microsoft.com/office/drawing/2014/main" id="{F5DE8FE8-729D-4311-99B9-26D897BBB298}"/>
              </a:ext>
            </a:extLst>
          </p:cNvPr>
          <p:cNvSpPr>
            <a:spLocks noChangeAspect="1"/>
          </p:cNvSpPr>
          <p:nvPr/>
        </p:nvSpPr>
        <p:spPr>
          <a:xfrm>
            <a:off x="2146206" y="18372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" name="円/楕円 199">
            <a:extLst>
              <a:ext uri="{FF2B5EF4-FFF2-40B4-BE49-F238E27FC236}">
                <a16:creationId xmlns:a16="http://schemas.microsoft.com/office/drawing/2014/main" id="{71B5CD29-1ABF-4245-BE93-69F9B15CF28E}"/>
              </a:ext>
            </a:extLst>
          </p:cNvPr>
          <p:cNvSpPr>
            <a:spLocks noChangeAspect="1"/>
          </p:cNvSpPr>
          <p:nvPr/>
        </p:nvSpPr>
        <p:spPr>
          <a:xfrm>
            <a:off x="2000049" y="18265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円/楕円 200">
            <a:extLst>
              <a:ext uri="{FF2B5EF4-FFF2-40B4-BE49-F238E27FC236}">
                <a16:creationId xmlns:a16="http://schemas.microsoft.com/office/drawing/2014/main" id="{D72FF695-243F-484E-8243-ECE3DFF9A5BC}"/>
              </a:ext>
            </a:extLst>
          </p:cNvPr>
          <p:cNvSpPr>
            <a:spLocks noChangeAspect="1"/>
          </p:cNvSpPr>
          <p:nvPr/>
        </p:nvSpPr>
        <p:spPr>
          <a:xfrm>
            <a:off x="2183017" y="1814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0" name="円/楕円 201">
            <a:extLst>
              <a:ext uri="{FF2B5EF4-FFF2-40B4-BE49-F238E27FC236}">
                <a16:creationId xmlns:a16="http://schemas.microsoft.com/office/drawing/2014/main" id="{9666757C-6696-4CAC-B78B-07BE9DD1C8F6}"/>
              </a:ext>
            </a:extLst>
          </p:cNvPr>
          <p:cNvSpPr>
            <a:spLocks noChangeAspect="1"/>
          </p:cNvSpPr>
          <p:nvPr/>
        </p:nvSpPr>
        <p:spPr>
          <a:xfrm>
            <a:off x="1985630" y="159063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1" name="円/楕円 202">
            <a:extLst>
              <a:ext uri="{FF2B5EF4-FFF2-40B4-BE49-F238E27FC236}">
                <a16:creationId xmlns:a16="http://schemas.microsoft.com/office/drawing/2014/main" id="{B6CA8619-F58C-4508-AED5-9C3882985368}"/>
              </a:ext>
            </a:extLst>
          </p:cNvPr>
          <p:cNvSpPr>
            <a:spLocks noChangeAspect="1"/>
          </p:cNvSpPr>
          <p:nvPr/>
        </p:nvSpPr>
        <p:spPr>
          <a:xfrm>
            <a:off x="2098429" y="1499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2" name="円/楕円 203">
            <a:extLst>
              <a:ext uri="{FF2B5EF4-FFF2-40B4-BE49-F238E27FC236}">
                <a16:creationId xmlns:a16="http://schemas.microsoft.com/office/drawing/2014/main" id="{1E6C3010-9902-4D67-82C0-01C9A5E78368}"/>
              </a:ext>
            </a:extLst>
          </p:cNvPr>
          <p:cNvSpPr>
            <a:spLocks noChangeAspect="1"/>
          </p:cNvSpPr>
          <p:nvPr/>
        </p:nvSpPr>
        <p:spPr>
          <a:xfrm>
            <a:off x="2021066" y="17358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右矢印 205">
            <a:extLst>
              <a:ext uri="{FF2B5EF4-FFF2-40B4-BE49-F238E27FC236}">
                <a16:creationId xmlns:a16="http://schemas.microsoft.com/office/drawing/2014/main" id="{2A27AC13-47C5-46B9-A0DE-52C7B2DE23E3}"/>
              </a:ext>
            </a:extLst>
          </p:cNvPr>
          <p:cNvSpPr/>
          <p:nvPr/>
        </p:nvSpPr>
        <p:spPr>
          <a:xfrm>
            <a:off x="2249346" y="4768925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右矢印 206">
            <a:extLst>
              <a:ext uri="{FF2B5EF4-FFF2-40B4-BE49-F238E27FC236}">
                <a16:creationId xmlns:a16="http://schemas.microsoft.com/office/drawing/2014/main" id="{89645DD1-B3DD-42D0-95A5-1A1BD36A5641}"/>
              </a:ext>
            </a:extLst>
          </p:cNvPr>
          <p:cNvSpPr/>
          <p:nvPr/>
        </p:nvSpPr>
        <p:spPr>
          <a:xfrm flipH="1">
            <a:off x="355705" y="5277852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角丸四角形 204">
            <a:extLst>
              <a:ext uri="{FF2B5EF4-FFF2-40B4-BE49-F238E27FC236}">
                <a16:creationId xmlns:a16="http://schemas.microsoft.com/office/drawing/2014/main" id="{C358344B-9E71-4858-ABD3-81EF53C33250}"/>
              </a:ext>
            </a:extLst>
          </p:cNvPr>
          <p:cNvSpPr/>
          <p:nvPr/>
        </p:nvSpPr>
        <p:spPr>
          <a:xfrm>
            <a:off x="851400" y="4781036"/>
            <a:ext cx="1563819" cy="968037"/>
          </a:xfrm>
          <a:prstGeom prst="roundRect">
            <a:avLst>
              <a:gd name="adj" fmla="val 26526"/>
            </a:avLst>
          </a:prstGeom>
          <a:gradFill flip="none" rotWithShape="1">
            <a:gsLst>
              <a:gs pos="0">
                <a:srgbClr val="F89708"/>
              </a:gs>
              <a:gs pos="100000">
                <a:srgbClr val="FE3E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8">
            <a:extLst>
              <a:ext uri="{FF2B5EF4-FFF2-40B4-BE49-F238E27FC236}">
                <a16:creationId xmlns:a16="http://schemas.microsoft.com/office/drawing/2014/main" id="{69FA17D2-DD8F-4E78-946C-3EB1D7C79388}"/>
              </a:ext>
            </a:extLst>
          </p:cNvPr>
          <p:cNvSpPr>
            <a:spLocks noChangeAspect="1"/>
          </p:cNvSpPr>
          <p:nvPr/>
        </p:nvSpPr>
        <p:spPr>
          <a:xfrm>
            <a:off x="778781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" name="円/楕円 9">
            <a:extLst>
              <a:ext uri="{FF2B5EF4-FFF2-40B4-BE49-F238E27FC236}">
                <a16:creationId xmlns:a16="http://schemas.microsoft.com/office/drawing/2014/main" id="{F615FD65-8956-4C10-8888-A80258D69186}"/>
              </a:ext>
            </a:extLst>
          </p:cNvPr>
          <p:cNvSpPr>
            <a:spLocks noChangeAspect="1"/>
          </p:cNvSpPr>
          <p:nvPr/>
        </p:nvSpPr>
        <p:spPr>
          <a:xfrm>
            <a:off x="867681" y="5304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3" name="円/楕円 10">
            <a:extLst>
              <a:ext uri="{FF2B5EF4-FFF2-40B4-BE49-F238E27FC236}">
                <a16:creationId xmlns:a16="http://schemas.microsoft.com/office/drawing/2014/main" id="{EA315A47-CF72-4B5E-9196-E7082099AE58}"/>
              </a:ext>
            </a:extLst>
          </p:cNvPr>
          <p:cNvSpPr>
            <a:spLocks noChangeAspect="1"/>
          </p:cNvSpPr>
          <p:nvPr/>
        </p:nvSpPr>
        <p:spPr>
          <a:xfrm>
            <a:off x="1020387" y="5433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4" name="円/楕円 11">
            <a:extLst>
              <a:ext uri="{FF2B5EF4-FFF2-40B4-BE49-F238E27FC236}">
                <a16:creationId xmlns:a16="http://schemas.microsoft.com/office/drawing/2014/main" id="{6FE08A05-9488-45CD-BC33-78C71B6275C6}"/>
              </a:ext>
            </a:extLst>
          </p:cNvPr>
          <p:cNvSpPr>
            <a:spLocks noChangeAspect="1"/>
          </p:cNvSpPr>
          <p:nvPr/>
        </p:nvSpPr>
        <p:spPr>
          <a:xfrm>
            <a:off x="922781" y="5160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" name="円/楕円 12">
            <a:extLst>
              <a:ext uri="{FF2B5EF4-FFF2-40B4-BE49-F238E27FC236}">
                <a16:creationId xmlns:a16="http://schemas.microsoft.com/office/drawing/2014/main" id="{8B8BADB5-1153-44BF-8A4F-79E39BEDB0ED}"/>
              </a:ext>
            </a:extLst>
          </p:cNvPr>
          <p:cNvSpPr>
            <a:spLocks noChangeAspect="1"/>
          </p:cNvSpPr>
          <p:nvPr/>
        </p:nvSpPr>
        <p:spPr>
          <a:xfrm>
            <a:off x="1087881" y="5313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" name="円/楕円 13">
            <a:extLst>
              <a:ext uri="{FF2B5EF4-FFF2-40B4-BE49-F238E27FC236}">
                <a16:creationId xmlns:a16="http://schemas.microsoft.com/office/drawing/2014/main" id="{805B0146-8EFF-4B16-B085-F77EA545B8C5}"/>
              </a:ext>
            </a:extLst>
          </p:cNvPr>
          <p:cNvSpPr>
            <a:spLocks noChangeAspect="1"/>
          </p:cNvSpPr>
          <p:nvPr/>
        </p:nvSpPr>
        <p:spPr>
          <a:xfrm>
            <a:off x="1134730" y="5434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" name="円/楕円 14">
            <a:extLst>
              <a:ext uri="{FF2B5EF4-FFF2-40B4-BE49-F238E27FC236}">
                <a16:creationId xmlns:a16="http://schemas.microsoft.com/office/drawing/2014/main" id="{00A50C6B-17A7-45DE-B00C-04977A1CCE65}"/>
              </a:ext>
            </a:extLst>
          </p:cNvPr>
          <p:cNvSpPr>
            <a:spLocks noChangeAspect="1"/>
          </p:cNvSpPr>
          <p:nvPr/>
        </p:nvSpPr>
        <p:spPr>
          <a:xfrm>
            <a:off x="1149900" y="5274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8" name="円/楕円 15">
            <a:extLst>
              <a:ext uri="{FF2B5EF4-FFF2-40B4-BE49-F238E27FC236}">
                <a16:creationId xmlns:a16="http://schemas.microsoft.com/office/drawing/2014/main" id="{09583D7D-4DA1-4B27-8187-E534C0E39E8B}"/>
              </a:ext>
            </a:extLst>
          </p:cNvPr>
          <p:cNvSpPr>
            <a:spLocks noChangeAspect="1"/>
          </p:cNvSpPr>
          <p:nvPr/>
        </p:nvSpPr>
        <p:spPr>
          <a:xfrm>
            <a:off x="974957" y="5311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" name="円/楕円 16">
            <a:extLst>
              <a:ext uri="{FF2B5EF4-FFF2-40B4-BE49-F238E27FC236}">
                <a16:creationId xmlns:a16="http://schemas.microsoft.com/office/drawing/2014/main" id="{29792622-5982-47EB-9C1B-7D2C581FF72D}"/>
              </a:ext>
            </a:extLst>
          </p:cNvPr>
          <p:cNvSpPr>
            <a:spLocks noChangeAspect="1"/>
          </p:cNvSpPr>
          <p:nvPr/>
        </p:nvSpPr>
        <p:spPr>
          <a:xfrm>
            <a:off x="994007" y="5539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0" name="円/楕円 17">
            <a:extLst>
              <a:ext uri="{FF2B5EF4-FFF2-40B4-BE49-F238E27FC236}">
                <a16:creationId xmlns:a16="http://schemas.microsoft.com/office/drawing/2014/main" id="{48056412-31FA-4CAA-A82B-02EFC3BB9CA7}"/>
              </a:ext>
            </a:extLst>
          </p:cNvPr>
          <p:cNvSpPr>
            <a:spLocks noChangeAspect="1"/>
          </p:cNvSpPr>
          <p:nvPr/>
        </p:nvSpPr>
        <p:spPr>
          <a:xfrm>
            <a:off x="787860" y="5033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1" name="円/楕円 18">
            <a:extLst>
              <a:ext uri="{FF2B5EF4-FFF2-40B4-BE49-F238E27FC236}">
                <a16:creationId xmlns:a16="http://schemas.microsoft.com/office/drawing/2014/main" id="{049FEC7D-C7B3-4B13-A1E7-1F1753A13DA9}"/>
              </a:ext>
            </a:extLst>
          </p:cNvPr>
          <p:cNvSpPr>
            <a:spLocks noChangeAspect="1"/>
          </p:cNvSpPr>
          <p:nvPr/>
        </p:nvSpPr>
        <p:spPr>
          <a:xfrm>
            <a:off x="1053789" y="5332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2" name="円/楕円 19">
            <a:extLst>
              <a:ext uri="{FF2B5EF4-FFF2-40B4-BE49-F238E27FC236}">
                <a16:creationId xmlns:a16="http://schemas.microsoft.com/office/drawing/2014/main" id="{F72F290C-1003-4C95-AED2-04870015A2FA}"/>
              </a:ext>
            </a:extLst>
          </p:cNvPr>
          <p:cNvSpPr>
            <a:spLocks noChangeAspect="1"/>
          </p:cNvSpPr>
          <p:nvPr/>
        </p:nvSpPr>
        <p:spPr>
          <a:xfrm>
            <a:off x="932382" y="4990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3" name="円/楕円 20">
            <a:extLst>
              <a:ext uri="{FF2B5EF4-FFF2-40B4-BE49-F238E27FC236}">
                <a16:creationId xmlns:a16="http://schemas.microsoft.com/office/drawing/2014/main" id="{F1D1635C-9A0D-4A47-A805-BCFE0FA4029F}"/>
              </a:ext>
            </a:extLst>
          </p:cNvPr>
          <p:cNvSpPr>
            <a:spLocks noChangeAspect="1"/>
          </p:cNvSpPr>
          <p:nvPr/>
        </p:nvSpPr>
        <p:spPr>
          <a:xfrm>
            <a:off x="1009890" y="5072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4" name="円/楕円 21">
            <a:extLst>
              <a:ext uri="{FF2B5EF4-FFF2-40B4-BE49-F238E27FC236}">
                <a16:creationId xmlns:a16="http://schemas.microsoft.com/office/drawing/2014/main" id="{5DE38754-17BF-4450-B4D3-1186FDAC86C2}"/>
              </a:ext>
            </a:extLst>
          </p:cNvPr>
          <p:cNvSpPr>
            <a:spLocks noChangeAspect="1"/>
          </p:cNvSpPr>
          <p:nvPr/>
        </p:nvSpPr>
        <p:spPr>
          <a:xfrm>
            <a:off x="1078139" y="5166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5" name="円/楕円 22">
            <a:extLst>
              <a:ext uri="{FF2B5EF4-FFF2-40B4-BE49-F238E27FC236}">
                <a16:creationId xmlns:a16="http://schemas.microsoft.com/office/drawing/2014/main" id="{3053EB6E-EE9B-4B53-A53F-2AB2B971BB3E}"/>
              </a:ext>
            </a:extLst>
          </p:cNvPr>
          <p:cNvSpPr>
            <a:spLocks noChangeAspect="1"/>
          </p:cNvSpPr>
          <p:nvPr/>
        </p:nvSpPr>
        <p:spPr>
          <a:xfrm>
            <a:off x="1159115" y="5365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6" name="円/楕円 23">
            <a:extLst>
              <a:ext uri="{FF2B5EF4-FFF2-40B4-BE49-F238E27FC236}">
                <a16:creationId xmlns:a16="http://schemas.microsoft.com/office/drawing/2014/main" id="{42FC4B9B-34C5-4161-8EE4-E60556220D7D}"/>
              </a:ext>
            </a:extLst>
          </p:cNvPr>
          <p:cNvSpPr>
            <a:spLocks noChangeAspect="1"/>
          </p:cNvSpPr>
          <p:nvPr/>
        </p:nvSpPr>
        <p:spPr>
          <a:xfrm>
            <a:off x="734736" y="518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7" name="円/楕円 24">
            <a:extLst>
              <a:ext uri="{FF2B5EF4-FFF2-40B4-BE49-F238E27FC236}">
                <a16:creationId xmlns:a16="http://schemas.microsoft.com/office/drawing/2014/main" id="{D2D61E65-2ECD-4F5B-8BBD-30F3CB33EEA1}"/>
              </a:ext>
            </a:extLst>
          </p:cNvPr>
          <p:cNvSpPr>
            <a:spLocks noChangeAspect="1"/>
          </p:cNvSpPr>
          <p:nvPr/>
        </p:nvSpPr>
        <p:spPr>
          <a:xfrm>
            <a:off x="759631" y="5415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8" name="円/楕円 25">
            <a:extLst>
              <a:ext uri="{FF2B5EF4-FFF2-40B4-BE49-F238E27FC236}">
                <a16:creationId xmlns:a16="http://schemas.microsoft.com/office/drawing/2014/main" id="{BD3CB515-F88D-467F-B0A4-004787004620}"/>
              </a:ext>
            </a:extLst>
          </p:cNvPr>
          <p:cNvSpPr>
            <a:spLocks noChangeAspect="1"/>
          </p:cNvSpPr>
          <p:nvPr/>
        </p:nvSpPr>
        <p:spPr>
          <a:xfrm>
            <a:off x="961588" y="5688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9" name="円/楕円 26">
            <a:extLst>
              <a:ext uri="{FF2B5EF4-FFF2-40B4-BE49-F238E27FC236}">
                <a16:creationId xmlns:a16="http://schemas.microsoft.com/office/drawing/2014/main" id="{429AE11B-3925-49C8-8F4D-1955AFCD858C}"/>
              </a:ext>
            </a:extLst>
          </p:cNvPr>
          <p:cNvSpPr>
            <a:spLocks noChangeAspect="1"/>
          </p:cNvSpPr>
          <p:nvPr/>
        </p:nvSpPr>
        <p:spPr>
          <a:xfrm>
            <a:off x="892732" y="5062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0" name="円/楕円 27">
            <a:extLst>
              <a:ext uri="{FF2B5EF4-FFF2-40B4-BE49-F238E27FC236}">
                <a16:creationId xmlns:a16="http://schemas.microsoft.com/office/drawing/2014/main" id="{D23B9473-CF92-426F-A3D3-5249DD6A823B}"/>
              </a:ext>
            </a:extLst>
          </p:cNvPr>
          <p:cNvSpPr>
            <a:spLocks noChangeAspect="1"/>
          </p:cNvSpPr>
          <p:nvPr/>
        </p:nvSpPr>
        <p:spPr>
          <a:xfrm>
            <a:off x="768665" y="5515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1" name="円/楕円 28">
            <a:extLst>
              <a:ext uri="{FF2B5EF4-FFF2-40B4-BE49-F238E27FC236}">
                <a16:creationId xmlns:a16="http://schemas.microsoft.com/office/drawing/2014/main" id="{E7B034EF-9524-43DE-B330-BEA4D798EB8F}"/>
              </a:ext>
            </a:extLst>
          </p:cNvPr>
          <p:cNvSpPr>
            <a:spLocks noChangeAspect="1"/>
          </p:cNvSpPr>
          <p:nvPr/>
        </p:nvSpPr>
        <p:spPr>
          <a:xfrm>
            <a:off x="905432" y="5385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2" name="円/楕円 29">
            <a:extLst>
              <a:ext uri="{FF2B5EF4-FFF2-40B4-BE49-F238E27FC236}">
                <a16:creationId xmlns:a16="http://schemas.microsoft.com/office/drawing/2014/main" id="{351450CF-39AA-4837-BB80-73A0F813DBEA}"/>
              </a:ext>
            </a:extLst>
          </p:cNvPr>
          <p:cNvSpPr>
            <a:spLocks noChangeAspect="1"/>
          </p:cNvSpPr>
          <p:nvPr/>
        </p:nvSpPr>
        <p:spPr>
          <a:xfrm>
            <a:off x="827223" y="5442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3" name="円/楕円 30">
            <a:extLst>
              <a:ext uri="{FF2B5EF4-FFF2-40B4-BE49-F238E27FC236}">
                <a16:creationId xmlns:a16="http://schemas.microsoft.com/office/drawing/2014/main" id="{D60444AD-C88A-4FA7-B5CC-829E72E006AB}"/>
              </a:ext>
            </a:extLst>
          </p:cNvPr>
          <p:cNvSpPr>
            <a:spLocks noChangeAspect="1"/>
          </p:cNvSpPr>
          <p:nvPr/>
        </p:nvSpPr>
        <p:spPr>
          <a:xfrm>
            <a:off x="831085" y="5155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4" name="円/楕円 31">
            <a:extLst>
              <a:ext uri="{FF2B5EF4-FFF2-40B4-BE49-F238E27FC236}">
                <a16:creationId xmlns:a16="http://schemas.microsoft.com/office/drawing/2014/main" id="{7CE08872-FA2D-4088-B175-B41CA70AF2BB}"/>
              </a:ext>
            </a:extLst>
          </p:cNvPr>
          <p:cNvSpPr>
            <a:spLocks noChangeAspect="1"/>
          </p:cNvSpPr>
          <p:nvPr/>
        </p:nvSpPr>
        <p:spPr>
          <a:xfrm>
            <a:off x="818931" y="4965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" name="円/楕円 32">
            <a:extLst>
              <a:ext uri="{FF2B5EF4-FFF2-40B4-BE49-F238E27FC236}">
                <a16:creationId xmlns:a16="http://schemas.microsoft.com/office/drawing/2014/main" id="{09E75792-6869-4CBA-A1C7-A1F69A28AA46}"/>
              </a:ext>
            </a:extLst>
          </p:cNvPr>
          <p:cNvSpPr>
            <a:spLocks noChangeAspect="1"/>
          </p:cNvSpPr>
          <p:nvPr/>
        </p:nvSpPr>
        <p:spPr>
          <a:xfrm>
            <a:off x="720962" y="5387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6" name="円/楕円 33">
            <a:extLst>
              <a:ext uri="{FF2B5EF4-FFF2-40B4-BE49-F238E27FC236}">
                <a16:creationId xmlns:a16="http://schemas.microsoft.com/office/drawing/2014/main" id="{542850E3-5AE5-4894-823A-0EE0D515FDEF}"/>
              </a:ext>
            </a:extLst>
          </p:cNvPr>
          <p:cNvSpPr>
            <a:spLocks noChangeAspect="1"/>
          </p:cNvSpPr>
          <p:nvPr/>
        </p:nvSpPr>
        <p:spPr>
          <a:xfrm>
            <a:off x="1336550" y="54078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7" name="円/楕円 34">
            <a:extLst>
              <a:ext uri="{FF2B5EF4-FFF2-40B4-BE49-F238E27FC236}">
                <a16:creationId xmlns:a16="http://schemas.microsoft.com/office/drawing/2014/main" id="{DEA4B447-6741-417C-8EDC-5E2472080427}"/>
              </a:ext>
            </a:extLst>
          </p:cNvPr>
          <p:cNvSpPr>
            <a:spLocks noChangeAspect="1"/>
          </p:cNvSpPr>
          <p:nvPr/>
        </p:nvSpPr>
        <p:spPr>
          <a:xfrm>
            <a:off x="852197" y="5645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8" name="円/楕円 35">
            <a:extLst>
              <a:ext uri="{FF2B5EF4-FFF2-40B4-BE49-F238E27FC236}">
                <a16:creationId xmlns:a16="http://schemas.microsoft.com/office/drawing/2014/main" id="{D36A12C8-9234-4A1C-BA3D-0A7F0BC0B220}"/>
              </a:ext>
            </a:extLst>
          </p:cNvPr>
          <p:cNvSpPr>
            <a:spLocks noChangeAspect="1"/>
          </p:cNvSpPr>
          <p:nvPr/>
        </p:nvSpPr>
        <p:spPr>
          <a:xfrm>
            <a:off x="757250" y="5079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9" name="円/楕円 36">
            <a:extLst>
              <a:ext uri="{FF2B5EF4-FFF2-40B4-BE49-F238E27FC236}">
                <a16:creationId xmlns:a16="http://schemas.microsoft.com/office/drawing/2014/main" id="{74209299-5FCC-4DF4-87E8-C802D8A051C2}"/>
              </a:ext>
            </a:extLst>
          </p:cNvPr>
          <p:cNvSpPr>
            <a:spLocks noChangeAspect="1"/>
          </p:cNvSpPr>
          <p:nvPr/>
        </p:nvSpPr>
        <p:spPr>
          <a:xfrm>
            <a:off x="900369" y="4887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0" name="円/楕円 37">
            <a:extLst>
              <a:ext uri="{FF2B5EF4-FFF2-40B4-BE49-F238E27FC236}">
                <a16:creationId xmlns:a16="http://schemas.microsoft.com/office/drawing/2014/main" id="{1C479881-BBF8-41DF-A24C-A29F669E594B}"/>
              </a:ext>
            </a:extLst>
          </p:cNvPr>
          <p:cNvSpPr>
            <a:spLocks noChangeAspect="1"/>
          </p:cNvSpPr>
          <p:nvPr/>
        </p:nvSpPr>
        <p:spPr>
          <a:xfrm>
            <a:off x="956271" y="5571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1" name="円/楕円 38">
            <a:extLst>
              <a:ext uri="{FF2B5EF4-FFF2-40B4-BE49-F238E27FC236}">
                <a16:creationId xmlns:a16="http://schemas.microsoft.com/office/drawing/2014/main" id="{6583B392-C048-4AFC-972C-2AF7AE00CB71}"/>
              </a:ext>
            </a:extLst>
          </p:cNvPr>
          <p:cNvSpPr>
            <a:spLocks noChangeAspect="1"/>
          </p:cNvSpPr>
          <p:nvPr/>
        </p:nvSpPr>
        <p:spPr>
          <a:xfrm>
            <a:off x="1066007" y="562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2" name="円/楕円 39">
            <a:extLst>
              <a:ext uri="{FF2B5EF4-FFF2-40B4-BE49-F238E27FC236}">
                <a16:creationId xmlns:a16="http://schemas.microsoft.com/office/drawing/2014/main" id="{E9BD422A-5855-4E5E-BCC5-1EF19191E358}"/>
              </a:ext>
            </a:extLst>
          </p:cNvPr>
          <p:cNvSpPr>
            <a:spLocks noChangeAspect="1"/>
          </p:cNvSpPr>
          <p:nvPr/>
        </p:nvSpPr>
        <p:spPr>
          <a:xfrm>
            <a:off x="979670" y="4959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3" name="円/楕円 40">
            <a:extLst>
              <a:ext uri="{FF2B5EF4-FFF2-40B4-BE49-F238E27FC236}">
                <a16:creationId xmlns:a16="http://schemas.microsoft.com/office/drawing/2014/main" id="{2DAC265C-2207-47B8-9A33-E6D01CCA4349}"/>
              </a:ext>
            </a:extLst>
          </p:cNvPr>
          <p:cNvSpPr>
            <a:spLocks noChangeAspect="1"/>
          </p:cNvSpPr>
          <p:nvPr/>
        </p:nvSpPr>
        <p:spPr>
          <a:xfrm>
            <a:off x="1089631" y="4974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4" name="円/楕円 41">
            <a:extLst>
              <a:ext uri="{FF2B5EF4-FFF2-40B4-BE49-F238E27FC236}">
                <a16:creationId xmlns:a16="http://schemas.microsoft.com/office/drawing/2014/main" id="{EC1ECA6B-29BE-423C-9E29-4AAD09CBFF9C}"/>
              </a:ext>
            </a:extLst>
          </p:cNvPr>
          <p:cNvSpPr>
            <a:spLocks noChangeAspect="1"/>
          </p:cNvSpPr>
          <p:nvPr/>
        </p:nvSpPr>
        <p:spPr>
          <a:xfrm>
            <a:off x="1104702" y="5537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5" name="円/楕円 42">
            <a:extLst>
              <a:ext uri="{FF2B5EF4-FFF2-40B4-BE49-F238E27FC236}">
                <a16:creationId xmlns:a16="http://schemas.microsoft.com/office/drawing/2014/main" id="{2131D177-FB92-4BB4-8094-F0CEB5452090}"/>
              </a:ext>
            </a:extLst>
          </p:cNvPr>
          <p:cNvSpPr>
            <a:spLocks noChangeAspect="1"/>
          </p:cNvSpPr>
          <p:nvPr/>
        </p:nvSpPr>
        <p:spPr>
          <a:xfrm>
            <a:off x="722804" y="5299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" name="円/楕円 43">
            <a:extLst>
              <a:ext uri="{FF2B5EF4-FFF2-40B4-BE49-F238E27FC236}">
                <a16:creationId xmlns:a16="http://schemas.microsoft.com/office/drawing/2014/main" id="{FB0D1D98-AE62-45A2-96B0-F28386AB313A}"/>
              </a:ext>
            </a:extLst>
          </p:cNvPr>
          <p:cNvSpPr>
            <a:spLocks noChangeAspect="1"/>
          </p:cNvSpPr>
          <p:nvPr/>
        </p:nvSpPr>
        <p:spPr>
          <a:xfrm>
            <a:off x="1142008" y="5080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7" name="円/楕円 44">
            <a:extLst>
              <a:ext uri="{FF2B5EF4-FFF2-40B4-BE49-F238E27FC236}">
                <a16:creationId xmlns:a16="http://schemas.microsoft.com/office/drawing/2014/main" id="{402E5737-B82E-4923-8104-1CDA6C905FF2}"/>
              </a:ext>
            </a:extLst>
          </p:cNvPr>
          <p:cNvSpPr>
            <a:spLocks noChangeAspect="1"/>
          </p:cNvSpPr>
          <p:nvPr/>
        </p:nvSpPr>
        <p:spPr>
          <a:xfrm>
            <a:off x="803209" y="5569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8" name="円/楕円 45">
            <a:extLst>
              <a:ext uri="{FF2B5EF4-FFF2-40B4-BE49-F238E27FC236}">
                <a16:creationId xmlns:a16="http://schemas.microsoft.com/office/drawing/2014/main" id="{D267BCBB-E39B-45F1-91E7-5005FF796052}"/>
              </a:ext>
            </a:extLst>
          </p:cNvPr>
          <p:cNvSpPr>
            <a:spLocks noChangeAspect="1"/>
          </p:cNvSpPr>
          <p:nvPr/>
        </p:nvSpPr>
        <p:spPr>
          <a:xfrm>
            <a:off x="988256" y="5187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9" name="円/楕円 48">
            <a:extLst>
              <a:ext uri="{FF2B5EF4-FFF2-40B4-BE49-F238E27FC236}">
                <a16:creationId xmlns:a16="http://schemas.microsoft.com/office/drawing/2014/main" id="{41D9760D-3B94-445F-9716-7E3798D975FD}"/>
              </a:ext>
            </a:extLst>
          </p:cNvPr>
          <p:cNvSpPr>
            <a:spLocks noChangeAspect="1"/>
          </p:cNvSpPr>
          <p:nvPr/>
        </p:nvSpPr>
        <p:spPr>
          <a:xfrm>
            <a:off x="797098" y="53635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0" name="円/楕円 49">
            <a:extLst>
              <a:ext uri="{FF2B5EF4-FFF2-40B4-BE49-F238E27FC236}">
                <a16:creationId xmlns:a16="http://schemas.microsoft.com/office/drawing/2014/main" id="{ABE54CBD-82B7-415B-B559-5433869AF65E}"/>
              </a:ext>
            </a:extLst>
          </p:cNvPr>
          <p:cNvSpPr>
            <a:spLocks noChangeAspect="1"/>
          </p:cNvSpPr>
          <p:nvPr/>
        </p:nvSpPr>
        <p:spPr>
          <a:xfrm>
            <a:off x="909881" y="5485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1" name="円/楕円 50">
            <a:extLst>
              <a:ext uri="{FF2B5EF4-FFF2-40B4-BE49-F238E27FC236}">
                <a16:creationId xmlns:a16="http://schemas.microsoft.com/office/drawing/2014/main" id="{06F3F993-7D30-4383-800A-F764F408EE70}"/>
              </a:ext>
            </a:extLst>
          </p:cNvPr>
          <p:cNvSpPr>
            <a:spLocks noChangeAspect="1"/>
          </p:cNvSpPr>
          <p:nvPr/>
        </p:nvSpPr>
        <p:spPr>
          <a:xfrm>
            <a:off x="798203" y="5273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" name="円/楕円 51">
            <a:extLst>
              <a:ext uri="{FF2B5EF4-FFF2-40B4-BE49-F238E27FC236}">
                <a16:creationId xmlns:a16="http://schemas.microsoft.com/office/drawing/2014/main" id="{E65D3ECD-E900-44C5-9BCF-DD6EC802AEEF}"/>
              </a:ext>
            </a:extLst>
          </p:cNvPr>
          <p:cNvSpPr>
            <a:spLocks noChangeAspect="1"/>
          </p:cNvSpPr>
          <p:nvPr/>
        </p:nvSpPr>
        <p:spPr>
          <a:xfrm>
            <a:off x="919501" y="5594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3" name="円/楕円 52">
            <a:extLst>
              <a:ext uri="{FF2B5EF4-FFF2-40B4-BE49-F238E27FC236}">
                <a16:creationId xmlns:a16="http://schemas.microsoft.com/office/drawing/2014/main" id="{6483135A-FDBB-4326-9E6A-F1D1A130C6A8}"/>
              </a:ext>
            </a:extLst>
          </p:cNvPr>
          <p:cNvSpPr>
            <a:spLocks noChangeAspect="1"/>
          </p:cNvSpPr>
          <p:nvPr/>
        </p:nvSpPr>
        <p:spPr>
          <a:xfrm>
            <a:off x="1057537" y="5236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4" name="円/楕円 53">
            <a:extLst>
              <a:ext uri="{FF2B5EF4-FFF2-40B4-BE49-F238E27FC236}">
                <a16:creationId xmlns:a16="http://schemas.microsoft.com/office/drawing/2014/main" id="{B17C2C74-D88D-4C0C-B9A5-8A9A712A18A3}"/>
              </a:ext>
            </a:extLst>
          </p:cNvPr>
          <p:cNvSpPr>
            <a:spLocks noChangeAspect="1"/>
          </p:cNvSpPr>
          <p:nvPr/>
        </p:nvSpPr>
        <p:spPr>
          <a:xfrm>
            <a:off x="911380" y="5225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5" name="円/楕円 54">
            <a:extLst>
              <a:ext uri="{FF2B5EF4-FFF2-40B4-BE49-F238E27FC236}">
                <a16:creationId xmlns:a16="http://schemas.microsoft.com/office/drawing/2014/main" id="{B9426E06-E0C4-48C7-8D99-BAA76A9CA010}"/>
              </a:ext>
            </a:extLst>
          </p:cNvPr>
          <p:cNvSpPr>
            <a:spLocks noChangeAspect="1"/>
          </p:cNvSpPr>
          <p:nvPr/>
        </p:nvSpPr>
        <p:spPr>
          <a:xfrm>
            <a:off x="1707441" y="54628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" name="円/楕円 55">
            <a:extLst>
              <a:ext uri="{FF2B5EF4-FFF2-40B4-BE49-F238E27FC236}">
                <a16:creationId xmlns:a16="http://schemas.microsoft.com/office/drawing/2014/main" id="{A9B63824-DD50-44A8-97FE-4075EDADCA2E}"/>
              </a:ext>
            </a:extLst>
          </p:cNvPr>
          <p:cNvSpPr>
            <a:spLocks noChangeAspect="1"/>
          </p:cNvSpPr>
          <p:nvPr/>
        </p:nvSpPr>
        <p:spPr>
          <a:xfrm>
            <a:off x="896961" y="4989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7" name="円/楕円 56">
            <a:extLst>
              <a:ext uri="{FF2B5EF4-FFF2-40B4-BE49-F238E27FC236}">
                <a16:creationId xmlns:a16="http://schemas.microsoft.com/office/drawing/2014/main" id="{C0446E0E-A1F0-460A-BDF4-5C814AE39BE4}"/>
              </a:ext>
            </a:extLst>
          </p:cNvPr>
          <p:cNvSpPr>
            <a:spLocks noChangeAspect="1"/>
          </p:cNvSpPr>
          <p:nvPr/>
        </p:nvSpPr>
        <p:spPr>
          <a:xfrm>
            <a:off x="1009760" y="4898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8" name="円/楕円 57">
            <a:extLst>
              <a:ext uri="{FF2B5EF4-FFF2-40B4-BE49-F238E27FC236}">
                <a16:creationId xmlns:a16="http://schemas.microsoft.com/office/drawing/2014/main" id="{769F4E02-E681-479E-B785-9C0DE91E35B0}"/>
              </a:ext>
            </a:extLst>
          </p:cNvPr>
          <p:cNvSpPr>
            <a:spLocks noChangeAspect="1"/>
          </p:cNvSpPr>
          <p:nvPr/>
        </p:nvSpPr>
        <p:spPr>
          <a:xfrm>
            <a:off x="932397" y="51347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9" name="円/楕円 58">
            <a:extLst>
              <a:ext uri="{FF2B5EF4-FFF2-40B4-BE49-F238E27FC236}">
                <a16:creationId xmlns:a16="http://schemas.microsoft.com/office/drawing/2014/main" id="{4F627D46-E48B-49D8-AFEF-FD88792164C5}"/>
              </a:ext>
            </a:extLst>
          </p:cNvPr>
          <p:cNvSpPr>
            <a:spLocks noChangeAspect="1"/>
          </p:cNvSpPr>
          <p:nvPr/>
        </p:nvSpPr>
        <p:spPr>
          <a:xfrm>
            <a:off x="2005955" y="5016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0" name="円/楕円 59">
            <a:extLst>
              <a:ext uri="{FF2B5EF4-FFF2-40B4-BE49-F238E27FC236}">
                <a16:creationId xmlns:a16="http://schemas.microsoft.com/office/drawing/2014/main" id="{C81B8B10-FF70-424F-9890-4F544608AD8A}"/>
              </a:ext>
            </a:extLst>
          </p:cNvPr>
          <p:cNvSpPr>
            <a:spLocks noChangeAspect="1"/>
          </p:cNvSpPr>
          <p:nvPr/>
        </p:nvSpPr>
        <p:spPr>
          <a:xfrm>
            <a:off x="2094855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1" name="円/楕円 60">
            <a:extLst>
              <a:ext uri="{FF2B5EF4-FFF2-40B4-BE49-F238E27FC236}">
                <a16:creationId xmlns:a16="http://schemas.microsoft.com/office/drawing/2014/main" id="{F369EF7E-1CF3-452E-AA4F-45424E88D6F1}"/>
              </a:ext>
            </a:extLst>
          </p:cNvPr>
          <p:cNvSpPr>
            <a:spLocks noChangeAspect="1"/>
          </p:cNvSpPr>
          <p:nvPr/>
        </p:nvSpPr>
        <p:spPr>
          <a:xfrm>
            <a:off x="2247561" y="5289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2" name="円/楕円 61">
            <a:extLst>
              <a:ext uri="{FF2B5EF4-FFF2-40B4-BE49-F238E27FC236}">
                <a16:creationId xmlns:a16="http://schemas.microsoft.com/office/drawing/2014/main" id="{B41E77A2-FF84-4C01-8E88-C64C270F7984}"/>
              </a:ext>
            </a:extLst>
          </p:cNvPr>
          <p:cNvSpPr>
            <a:spLocks noChangeAspect="1"/>
          </p:cNvSpPr>
          <p:nvPr/>
        </p:nvSpPr>
        <p:spPr>
          <a:xfrm>
            <a:off x="2149955" y="5016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3" name="円/楕円 62">
            <a:extLst>
              <a:ext uri="{FF2B5EF4-FFF2-40B4-BE49-F238E27FC236}">
                <a16:creationId xmlns:a16="http://schemas.microsoft.com/office/drawing/2014/main" id="{0C6C501B-2AC7-458F-A996-3BEB59D212EF}"/>
              </a:ext>
            </a:extLst>
          </p:cNvPr>
          <p:cNvSpPr>
            <a:spLocks noChangeAspect="1"/>
          </p:cNvSpPr>
          <p:nvPr/>
        </p:nvSpPr>
        <p:spPr>
          <a:xfrm>
            <a:off x="2315055" y="5169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4" name="円/楕円 63">
            <a:extLst>
              <a:ext uri="{FF2B5EF4-FFF2-40B4-BE49-F238E27FC236}">
                <a16:creationId xmlns:a16="http://schemas.microsoft.com/office/drawing/2014/main" id="{8B9A56F0-8900-498D-B66B-786A30DEAFE0}"/>
              </a:ext>
            </a:extLst>
          </p:cNvPr>
          <p:cNvSpPr>
            <a:spLocks noChangeAspect="1"/>
          </p:cNvSpPr>
          <p:nvPr/>
        </p:nvSpPr>
        <p:spPr>
          <a:xfrm>
            <a:off x="2361904" y="5290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5" name="円/楕円 64">
            <a:extLst>
              <a:ext uri="{FF2B5EF4-FFF2-40B4-BE49-F238E27FC236}">
                <a16:creationId xmlns:a16="http://schemas.microsoft.com/office/drawing/2014/main" id="{455472AC-CDC9-44F4-8D52-10CA83C522F1}"/>
              </a:ext>
            </a:extLst>
          </p:cNvPr>
          <p:cNvSpPr>
            <a:spLocks noChangeAspect="1"/>
          </p:cNvSpPr>
          <p:nvPr/>
        </p:nvSpPr>
        <p:spPr>
          <a:xfrm>
            <a:off x="2377074" y="5130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" name="円/楕円 65">
            <a:extLst>
              <a:ext uri="{FF2B5EF4-FFF2-40B4-BE49-F238E27FC236}">
                <a16:creationId xmlns:a16="http://schemas.microsoft.com/office/drawing/2014/main" id="{A21FE634-1BE6-42F4-B49E-7341E4090257}"/>
              </a:ext>
            </a:extLst>
          </p:cNvPr>
          <p:cNvSpPr>
            <a:spLocks noChangeAspect="1"/>
          </p:cNvSpPr>
          <p:nvPr/>
        </p:nvSpPr>
        <p:spPr>
          <a:xfrm>
            <a:off x="2202131" y="5167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7" name="円/楕円 66">
            <a:extLst>
              <a:ext uri="{FF2B5EF4-FFF2-40B4-BE49-F238E27FC236}">
                <a16:creationId xmlns:a16="http://schemas.microsoft.com/office/drawing/2014/main" id="{4C390FC5-5042-40F0-888F-266EE555765A}"/>
              </a:ext>
            </a:extLst>
          </p:cNvPr>
          <p:cNvSpPr>
            <a:spLocks noChangeAspect="1"/>
          </p:cNvSpPr>
          <p:nvPr/>
        </p:nvSpPr>
        <p:spPr>
          <a:xfrm>
            <a:off x="2221181" y="5395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8" name="円/楕円 67">
            <a:extLst>
              <a:ext uri="{FF2B5EF4-FFF2-40B4-BE49-F238E27FC236}">
                <a16:creationId xmlns:a16="http://schemas.microsoft.com/office/drawing/2014/main" id="{97B00E58-85E9-4B10-9FD4-255D0655FA32}"/>
              </a:ext>
            </a:extLst>
          </p:cNvPr>
          <p:cNvSpPr>
            <a:spLocks noChangeAspect="1"/>
          </p:cNvSpPr>
          <p:nvPr/>
        </p:nvSpPr>
        <p:spPr>
          <a:xfrm>
            <a:off x="2015034" y="4889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9" name="円/楕円 68">
            <a:extLst>
              <a:ext uri="{FF2B5EF4-FFF2-40B4-BE49-F238E27FC236}">
                <a16:creationId xmlns:a16="http://schemas.microsoft.com/office/drawing/2014/main" id="{1FFF3A24-DCCB-4A61-BB7F-424945503763}"/>
              </a:ext>
            </a:extLst>
          </p:cNvPr>
          <p:cNvSpPr>
            <a:spLocks noChangeAspect="1"/>
          </p:cNvSpPr>
          <p:nvPr/>
        </p:nvSpPr>
        <p:spPr>
          <a:xfrm>
            <a:off x="2280963" y="5188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0" name="円/楕円 69">
            <a:extLst>
              <a:ext uri="{FF2B5EF4-FFF2-40B4-BE49-F238E27FC236}">
                <a16:creationId xmlns:a16="http://schemas.microsoft.com/office/drawing/2014/main" id="{756F193D-B5EB-4B6B-B756-832B58ECA20C}"/>
              </a:ext>
            </a:extLst>
          </p:cNvPr>
          <p:cNvSpPr>
            <a:spLocks noChangeAspect="1"/>
          </p:cNvSpPr>
          <p:nvPr/>
        </p:nvSpPr>
        <p:spPr>
          <a:xfrm>
            <a:off x="2159556" y="4846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1" name="円/楕円 70">
            <a:extLst>
              <a:ext uri="{FF2B5EF4-FFF2-40B4-BE49-F238E27FC236}">
                <a16:creationId xmlns:a16="http://schemas.microsoft.com/office/drawing/2014/main" id="{BAE800EB-8DB2-460C-86DE-9BCE4B63228E}"/>
              </a:ext>
            </a:extLst>
          </p:cNvPr>
          <p:cNvSpPr>
            <a:spLocks noChangeAspect="1"/>
          </p:cNvSpPr>
          <p:nvPr/>
        </p:nvSpPr>
        <p:spPr>
          <a:xfrm>
            <a:off x="2237064" y="4928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2" name="円/楕円 71">
            <a:extLst>
              <a:ext uri="{FF2B5EF4-FFF2-40B4-BE49-F238E27FC236}">
                <a16:creationId xmlns:a16="http://schemas.microsoft.com/office/drawing/2014/main" id="{51BF6A6A-885B-4BCD-BB7E-1CC660D78C0E}"/>
              </a:ext>
            </a:extLst>
          </p:cNvPr>
          <p:cNvSpPr>
            <a:spLocks noChangeAspect="1"/>
          </p:cNvSpPr>
          <p:nvPr/>
        </p:nvSpPr>
        <p:spPr>
          <a:xfrm>
            <a:off x="2305313" y="5022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3" name="円/楕円 72">
            <a:extLst>
              <a:ext uri="{FF2B5EF4-FFF2-40B4-BE49-F238E27FC236}">
                <a16:creationId xmlns:a16="http://schemas.microsoft.com/office/drawing/2014/main" id="{3BC58CC3-BA12-44D2-A600-A312D3ED4131}"/>
              </a:ext>
            </a:extLst>
          </p:cNvPr>
          <p:cNvSpPr>
            <a:spLocks noChangeAspect="1"/>
          </p:cNvSpPr>
          <p:nvPr/>
        </p:nvSpPr>
        <p:spPr>
          <a:xfrm>
            <a:off x="2386289" y="5221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4" name="円/楕円 73">
            <a:extLst>
              <a:ext uri="{FF2B5EF4-FFF2-40B4-BE49-F238E27FC236}">
                <a16:creationId xmlns:a16="http://schemas.microsoft.com/office/drawing/2014/main" id="{9C21ED23-8FD5-4874-9DA4-DD7643C69D68}"/>
              </a:ext>
            </a:extLst>
          </p:cNvPr>
          <p:cNvSpPr>
            <a:spLocks noChangeAspect="1"/>
          </p:cNvSpPr>
          <p:nvPr/>
        </p:nvSpPr>
        <p:spPr>
          <a:xfrm>
            <a:off x="1961910" y="5036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5" name="円/楕円 74">
            <a:extLst>
              <a:ext uri="{FF2B5EF4-FFF2-40B4-BE49-F238E27FC236}">
                <a16:creationId xmlns:a16="http://schemas.microsoft.com/office/drawing/2014/main" id="{4ACE9C84-175B-4570-B62E-60643BDAC310}"/>
              </a:ext>
            </a:extLst>
          </p:cNvPr>
          <p:cNvSpPr>
            <a:spLocks noChangeAspect="1"/>
          </p:cNvSpPr>
          <p:nvPr/>
        </p:nvSpPr>
        <p:spPr>
          <a:xfrm>
            <a:off x="1986805" y="5271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6" name="円/楕円 75">
            <a:extLst>
              <a:ext uri="{FF2B5EF4-FFF2-40B4-BE49-F238E27FC236}">
                <a16:creationId xmlns:a16="http://schemas.microsoft.com/office/drawing/2014/main" id="{54E6A6EC-0DD8-46B6-9A70-B4F1F3F51145}"/>
              </a:ext>
            </a:extLst>
          </p:cNvPr>
          <p:cNvSpPr>
            <a:spLocks noChangeAspect="1"/>
          </p:cNvSpPr>
          <p:nvPr/>
        </p:nvSpPr>
        <p:spPr>
          <a:xfrm>
            <a:off x="2188762" y="5544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7" name="円/楕円 76">
            <a:extLst>
              <a:ext uri="{FF2B5EF4-FFF2-40B4-BE49-F238E27FC236}">
                <a16:creationId xmlns:a16="http://schemas.microsoft.com/office/drawing/2014/main" id="{777F1757-BA58-4C85-ADB1-10EFF9A61C9C}"/>
              </a:ext>
            </a:extLst>
          </p:cNvPr>
          <p:cNvSpPr>
            <a:spLocks noChangeAspect="1"/>
          </p:cNvSpPr>
          <p:nvPr/>
        </p:nvSpPr>
        <p:spPr>
          <a:xfrm>
            <a:off x="2119906" y="4918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8" name="円/楕円 77">
            <a:extLst>
              <a:ext uri="{FF2B5EF4-FFF2-40B4-BE49-F238E27FC236}">
                <a16:creationId xmlns:a16="http://schemas.microsoft.com/office/drawing/2014/main" id="{3701B77E-8B43-4149-BC86-58D46B536EC8}"/>
              </a:ext>
            </a:extLst>
          </p:cNvPr>
          <p:cNvSpPr>
            <a:spLocks noChangeAspect="1"/>
          </p:cNvSpPr>
          <p:nvPr/>
        </p:nvSpPr>
        <p:spPr>
          <a:xfrm>
            <a:off x="1995839" y="5371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9" name="円/楕円 78">
            <a:extLst>
              <a:ext uri="{FF2B5EF4-FFF2-40B4-BE49-F238E27FC236}">
                <a16:creationId xmlns:a16="http://schemas.microsoft.com/office/drawing/2014/main" id="{59817E56-BBFC-4345-9E27-3DB6947D1CCB}"/>
              </a:ext>
            </a:extLst>
          </p:cNvPr>
          <p:cNvSpPr>
            <a:spLocks noChangeAspect="1"/>
          </p:cNvSpPr>
          <p:nvPr/>
        </p:nvSpPr>
        <p:spPr>
          <a:xfrm>
            <a:off x="2132606" y="5241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0" name="円/楕円 79">
            <a:extLst>
              <a:ext uri="{FF2B5EF4-FFF2-40B4-BE49-F238E27FC236}">
                <a16:creationId xmlns:a16="http://schemas.microsoft.com/office/drawing/2014/main" id="{F9E38B7D-4312-450C-A814-AB320BBA8317}"/>
              </a:ext>
            </a:extLst>
          </p:cNvPr>
          <p:cNvSpPr>
            <a:spLocks noChangeAspect="1"/>
          </p:cNvSpPr>
          <p:nvPr/>
        </p:nvSpPr>
        <p:spPr>
          <a:xfrm>
            <a:off x="2054397" y="5298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1" name="円/楕円 80">
            <a:extLst>
              <a:ext uri="{FF2B5EF4-FFF2-40B4-BE49-F238E27FC236}">
                <a16:creationId xmlns:a16="http://schemas.microsoft.com/office/drawing/2014/main" id="{3DAD7FE5-DCA1-4688-8BC6-F66A39D4A81E}"/>
              </a:ext>
            </a:extLst>
          </p:cNvPr>
          <p:cNvSpPr>
            <a:spLocks noChangeAspect="1"/>
          </p:cNvSpPr>
          <p:nvPr/>
        </p:nvSpPr>
        <p:spPr>
          <a:xfrm>
            <a:off x="2058259" y="5011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2" name="円/楕円 81">
            <a:extLst>
              <a:ext uri="{FF2B5EF4-FFF2-40B4-BE49-F238E27FC236}">
                <a16:creationId xmlns:a16="http://schemas.microsoft.com/office/drawing/2014/main" id="{7CD47A45-0851-49E7-80CF-A20163C2A042}"/>
              </a:ext>
            </a:extLst>
          </p:cNvPr>
          <p:cNvSpPr>
            <a:spLocks noChangeAspect="1"/>
          </p:cNvSpPr>
          <p:nvPr/>
        </p:nvSpPr>
        <p:spPr>
          <a:xfrm>
            <a:off x="2046105" y="4821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3" name="円/楕円 82">
            <a:extLst>
              <a:ext uri="{FF2B5EF4-FFF2-40B4-BE49-F238E27FC236}">
                <a16:creationId xmlns:a16="http://schemas.microsoft.com/office/drawing/2014/main" id="{E3F4DBC9-0D99-4CF9-9E4C-DB36F9E639AF}"/>
              </a:ext>
            </a:extLst>
          </p:cNvPr>
          <p:cNvSpPr>
            <a:spLocks noChangeAspect="1"/>
          </p:cNvSpPr>
          <p:nvPr/>
        </p:nvSpPr>
        <p:spPr>
          <a:xfrm>
            <a:off x="1948136" y="5243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4" name="円/楕円 83">
            <a:extLst>
              <a:ext uri="{FF2B5EF4-FFF2-40B4-BE49-F238E27FC236}">
                <a16:creationId xmlns:a16="http://schemas.microsoft.com/office/drawing/2014/main" id="{511A4CB5-9726-45CC-BD9B-4E8EC18BA68E}"/>
              </a:ext>
            </a:extLst>
          </p:cNvPr>
          <p:cNvSpPr>
            <a:spLocks noChangeAspect="1"/>
          </p:cNvSpPr>
          <p:nvPr/>
        </p:nvSpPr>
        <p:spPr>
          <a:xfrm>
            <a:off x="2386784" y="505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5" name="円/楕円 84">
            <a:extLst>
              <a:ext uri="{FF2B5EF4-FFF2-40B4-BE49-F238E27FC236}">
                <a16:creationId xmlns:a16="http://schemas.microsoft.com/office/drawing/2014/main" id="{C31F71A2-B487-4277-8353-6CED39B20E1B}"/>
              </a:ext>
            </a:extLst>
          </p:cNvPr>
          <p:cNvSpPr>
            <a:spLocks noChangeAspect="1"/>
          </p:cNvSpPr>
          <p:nvPr/>
        </p:nvSpPr>
        <p:spPr>
          <a:xfrm>
            <a:off x="2079371" y="5501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6" name="円/楕円 85">
            <a:extLst>
              <a:ext uri="{FF2B5EF4-FFF2-40B4-BE49-F238E27FC236}">
                <a16:creationId xmlns:a16="http://schemas.microsoft.com/office/drawing/2014/main" id="{C6C66AF8-6684-4193-96CF-5D8EBB0D574E}"/>
              </a:ext>
            </a:extLst>
          </p:cNvPr>
          <p:cNvSpPr>
            <a:spLocks noChangeAspect="1"/>
          </p:cNvSpPr>
          <p:nvPr/>
        </p:nvSpPr>
        <p:spPr>
          <a:xfrm>
            <a:off x="1984424" y="4935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7" name="円/楕円 86">
            <a:extLst>
              <a:ext uri="{FF2B5EF4-FFF2-40B4-BE49-F238E27FC236}">
                <a16:creationId xmlns:a16="http://schemas.microsoft.com/office/drawing/2014/main" id="{37A58BDB-65CE-4850-88E9-34F86B03DC2A}"/>
              </a:ext>
            </a:extLst>
          </p:cNvPr>
          <p:cNvSpPr>
            <a:spLocks noChangeAspect="1"/>
          </p:cNvSpPr>
          <p:nvPr/>
        </p:nvSpPr>
        <p:spPr>
          <a:xfrm>
            <a:off x="2127543" y="4743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8" name="円/楕円 87">
            <a:extLst>
              <a:ext uri="{FF2B5EF4-FFF2-40B4-BE49-F238E27FC236}">
                <a16:creationId xmlns:a16="http://schemas.microsoft.com/office/drawing/2014/main" id="{BE12A749-5517-4FF4-A09A-7727C831169C}"/>
              </a:ext>
            </a:extLst>
          </p:cNvPr>
          <p:cNvSpPr>
            <a:spLocks noChangeAspect="1"/>
          </p:cNvSpPr>
          <p:nvPr/>
        </p:nvSpPr>
        <p:spPr>
          <a:xfrm>
            <a:off x="2183445" y="5427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9" name="円/楕円 88">
            <a:extLst>
              <a:ext uri="{FF2B5EF4-FFF2-40B4-BE49-F238E27FC236}">
                <a16:creationId xmlns:a16="http://schemas.microsoft.com/office/drawing/2014/main" id="{48B9BC33-0B20-4875-A430-462801F48C65}"/>
              </a:ext>
            </a:extLst>
          </p:cNvPr>
          <p:cNvSpPr>
            <a:spLocks noChangeAspect="1"/>
          </p:cNvSpPr>
          <p:nvPr/>
        </p:nvSpPr>
        <p:spPr>
          <a:xfrm>
            <a:off x="2293181" y="5478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0" name="円/楕円 89">
            <a:extLst>
              <a:ext uri="{FF2B5EF4-FFF2-40B4-BE49-F238E27FC236}">
                <a16:creationId xmlns:a16="http://schemas.microsoft.com/office/drawing/2014/main" id="{81939459-FEFA-4604-9DB7-61BDFF8200FE}"/>
              </a:ext>
            </a:extLst>
          </p:cNvPr>
          <p:cNvSpPr>
            <a:spLocks noChangeAspect="1"/>
          </p:cNvSpPr>
          <p:nvPr/>
        </p:nvSpPr>
        <p:spPr>
          <a:xfrm>
            <a:off x="2206844" y="4815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1" name="円/楕円 90">
            <a:extLst>
              <a:ext uri="{FF2B5EF4-FFF2-40B4-BE49-F238E27FC236}">
                <a16:creationId xmlns:a16="http://schemas.microsoft.com/office/drawing/2014/main" id="{8CA2ADAB-94E3-4BB6-8E74-DF66293C6E4C}"/>
              </a:ext>
            </a:extLst>
          </p:cNvPr>
          <p:cNvSpPr>
            <a:spLocks noChangeAspect="1"/>
          </p:cNvSpPr>
          <p:nvPr/>
        </p:nvSpPr>
        <p:spPr>
          <a:xfrm>
            <a:off x="2316805" y="4830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2" name="円/楕円 91">
            <a:extLst>
              <a:ext uri="{FF2B5EF4-FFF2-40B4-BE49-F238E27FC236}">
                <a16:creationId xmlns:a16="http://schemas.microsoft.com/office/drawing/2014/main" id="{00A12897-E234-47A8-8AA7-05C4741D301C}"/>
              </a:ext>
            </a:extLst>
          </p:cNvPr>
          <p:cNvSpPr>
            <a:spLocks noChangeAspect="1"/>
          </p:cNvSpPr>
          <p:nvPr/>
        </p:nvSpPr>
        <p:spPr>
          <a:xfrm>
            <a:off x="2331876" y="5393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3" name="円/楕円 92">
            <a:extLst>
              <a:ext uri="{FF2B5EF4-FFF2-40B4-BE49-F238E27FC236}">
                <a16:creationId xmlns:a16="http://schemas.microsoft.com/office/drawing/2014/main" id="{DCCD72D9-5D05-4352-8D35-50DD5F6891CF}"/>
              </a:ext>
            </a:extLst>
          </p:cNvPr>
          <p:cNvSpPr>
            <a:spLocks noChangeAspect="1"/>
          </p:cNvSpPr>
          <p:nvPr/>
        </p:nvSpPr>
        <p:spPr>
          <a:xfrm>
            <a:off x="1949978" y="5155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" name="円/楕円 93">
            <a:extLst>
              <a:ext uri="{FF2B5EF4-FFF2-40B4-BE49-F238E27FC236}">
                <a16:creationId xmlns:a16="http://schemas.microsoft.com/office/drawing/2014/main" id="{6386F404-9D96-4E8D-9FE7-D6AA7DA4815B}"/>
              </a:ext>
            </a:extLst>
          </p:cNvPr>
          <p:cNvSpPr>
            <a:spLocks noChangeAspect="1"/>
          </p:cNvSpPr>
          <p:nvPr/>
        </p:nvSpPr>
        <p:spPr>
          <a:xfrm>
            <a:off x="2369182" y="4936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5" name="円/楕円 94">
            <a:extLst>
              <a:ext uri="{FF2B5EF4-FFF2-40B4-BE49-F238E27FC236}">
                <a16:creationId xmlns:a16="http://schemas.microsoft.com/office/drawing/2014/main" id="{1144EB25-A6B7-4E01-B082-A106B600F1C9}"/>
              </a:ext>
            </a:extLst>
          </p:cNvPr>
          <p:cNvSpPr>
            <a:spLocks noChangeAspect="1"/>
          </p:cNvSpPr>
          <p:nvPr/>
        </p:nvSpPr>
        <p:spPr>
          <a:xfrm>
            <a:off x="2030383" y="5425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6" name="円/楕円 95">
            <a:extLst>
              <a:ext uri="{FF2B5EF4-FFF2-40B4-BE49-F238E27FC236}">
                <a16:creationId xmlns:a16="http://schemas.microsoft.com/office/drawing/2014/main" id="{E4F1D3B8-B3DC-482A-BB53-F76355907C00}"/>
              </a:ext>
            </a:extLst>
          </p:cNvPr>
          <p:cNvSpPr>
            <a:spLocks noChangeAspect="1"/>
          </p:cNvSpPr>
          <p:nvPr/>
        </p:nvSpPr>
        <p:spPr>
          <a:xfrm>
            <a:off x="2215430" y="5043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" name="円/楕円 96">
            <a:extLst>
              <a:ext uri="{FF2B5EF4-FFF2-40B4-BE49-F238E27FC236}">
                <a16:creationId xmlns:a16="http://schemas.microsoft.com/office/drawing/2014/main" id="{72FB729D-7D7F-44FC-871A-E73DC6A46A44}"/>
              </a:ext>
            </a:extLst>
          </p:cNvPr>
          <p:cNvSpPr>
            <a:spLocks noChangeAspect="1"/>
          </p:cNvSpPr>
          <p:nvPr/>
        </p:nvSpPr>
        <p:spPr>
          <a:xfrm>
            <a:off x="1480165" y="50920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" name="円/楕円 97">
            <a:extLst>
              <a:ext uri="{FF2B5EF4-FFF2-40B4-BE49-F238E27FC236}">
                <a16:creationId xmlns:a16="http://schemas.microsoft.com/office/drawing/2014/main" id="{8C5B8DF4-8513-41BD-91A5-464EB00B7B9B}"/>
              </a:ext>
            </a:extLst>
          </p:cNvPr>
          <p:cNvSpPr>
            <a:spLocks noChangeAspect="1"/>
          </p:cNvSpPr>
          <p:nvPr/>
        </p:nvSpPr>
        <p:spPr>
          <a:xfrm>
            <a:off x="2137055" y="5341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" name="円/楕円 98">
            <a:extLst>
              <a:ext uri="{FF2B5EF4-FFF2-40B4-BE49-F238E27FC236}">
                <a16:creationId xmlns:a16="http://schemas.microsoft.com/office/drawing/2014/main" id="{2A6BCBD6-340D-4350-AD1B-2A69A7D8CB5A}"/>
              </a:ext>
            </a:extLst>
          </p:cNvPr>
          <p:cNvSpPr>
            <a:spLocks noChangeAspect="1"/>
          </p:cNvSpPr>
          <p:nvPr/>
        </p:nvSpPr>
        <p:spPr>
          <a:xfrm>
            <a:off x="2025377" y="5129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" name="円/楕円 99">
            <a:extLst>
              <a:ext uri="{FF2B5EF4-FFF2-40B4-BE49-F238E27FC236}">
                <a16:creationId xmlns:a16="http://schemas.microsoft.com/office/drawing/2014/main" id="{B3627A5F-DB99-468E-9175-A3E3600FF800}"/>
              </a:ext>
            </a:extLst>
          </p:cNvPr>
          <p:cNvSpPr>
            <a:spLocks noChangeAspect="1"/>
          </p:cNvSpPr>
          <p:nvPr/>
        </p:nvSpPr>
        <p:spPr>
          <a:xfrm>
            <a:off x="2146675" y="5450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" name="円/楕円 100">
            <a:extLst>
              <a:ext uri="{FF2B5EF4-FFF2-40B4-BE49-F238E27FC236}">
                <a16:creationId xmlns:a16="http://schemas.microsoft.com/office/drawing/2014/main" id="{5EA6AED1-7C4F-4C29-880C-7EEAA8CD43F8}"/>
              </a:ext>
            </a:extLst>
          </p:cNvPr>
          <p:cNvSpPr>
            <a:spLocks noChangeAspect="1"/>
          </p:cNvSpPr>
          <p:nvPr/>
        </p:nvSpPr>
        <p:spPr>
          <a:xfrm>
            <a:off x="2284711" y="5092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2" name="円/楕円 101">
            <a:extLst>
              <a:ext uri="{FF2B5EF4-FFF2-40B4-BE49-F238E27FC236}">
                <a16:creationId xmlns:a16="http://schemas.microsoft.com/office/drawing/2014/main" id="{E812CEB4-6C6A-4219-B597-C7DB8A87E314}"/>
              </a:ext>
            </a:extLst>
          </p:cNvPr>
          <p:cNvSpPr>
            <a:spLocks noChangeAspect="1"/>
          </p:cNvSpPr>
          <p:nvPr/>
        </p:nvSpPr>
        <p:spPr>
          <a:xfrm>
            <a:off x="2138554" y="5081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3" name="円/楕円 102">
            <a:extLst>
              <a:ext uri="{FF2B5EF4-FFF2-40B4-BE49-F238E27FC236}">
                <a16:creationId xmlns:a16="http://schemas.microsoft.com/office/drawing/2014/main" id="{842D9EBB-AA31-4872-8503-0425CB9AA63F}"/>
              </a:ext>
            </a:extLst>
          </p:cNvPr>
          <p:cNvSpPr>
            <a:spLocks noChangeAspect="1"/>
          </p:cNvSpPr>
          <p:nvPr/>
        </p:nvSpPr>
        <p:spPr>
          <a:xfrm>
            <a:off x="2321522" y="506953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4" name="円/楕円 103">
            <a:extLst>
              <a:ext uri="{FF2B5EF4-FFF2-40B4-BE49-F238E27FC236}">
                <a16:creationId xmlns:a16="http://schemas.microsoft.com/office/drawing/2014/main" id="{7DE812CC-E526-40C8-834A-70B78B9E1C9E}"/>
              </a:ext>
            </a:extLst>
          </p:cNvPr>
          <p:cNvSpPr>
            <a:spLocks noChangeAspect="1"/>
          </p:cNvSpPr>
          <p:nvPr/>
        </p:nvSpPr>
        <p:spPr>
          <a:xfrm>
            <a:off x="2124135" y="4845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5" name="円/楕円 104">
            <a:extLst>
              <a:ext uri="{FF2B5EF4-FFF2-40B4-BE49-F238E27FC236}">
                <a16:creationId xmlns:a16="http://schemas.microsoft.com/office/drawing/2014/main" id="{0B7ACDFB-AE13-4C67-8B68-39CC155E57C0}"/>
              </a:ext>
            </a:extLst>
          </p:cNvPr>
          <p:cNvSpPr>
            <a:spLocks noChangeAspect="1"/>
          </p:cNvSpPr>
          <p:nvPr/>
        </p:nvSpPr>
        <p:spPr>
          <a:xfrm>
            <a:off x="2236934" y="4754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6" name="円/楕円 105">
            <a:extLst>
              <a:ext uri="{FF2B5EF4-FFF2-40B4-BE49-F238E27FC236}">
                <a16:creationId xmlns:a16="http://schemas.microsoft.com/office/drawing/2014/main" id="{F01B19C3-F173-469D-B586-55AFA5E0B055}"/>
              </a:ext>
            </a:extLst>
          </p:cNvPr>
          <p:cNvSpPr>
            <a:spLocks noChangeAspect="1"/>
          </p:cNvSpPr>
          <p:nvPr/>
        </p:nvSpPr>
        <p:spPr>
          <a:xfrm>
            <a:off x="1763208" y="50310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2CBA3FC-9E3E-4BBF-BA9F-6A8AE172BCFE}"/>
              </a:ext>
            </a:extLst>
          </p:cNvPr>
          <p:cNvGrpSpPr/>
          <p:nvPr/>
        </p:nvGrpSpPr>
        <p:grpSpPr>
          <a:xfrm>
            <a:off x="5911153" y="294551"/>
            <a:ext cx="6280847" cy="6305808"/>
            <a:chOff x="5911153" y="294551"/>
            <a:chExt cx="6280847" cy="6305808"/>
          </a:xfrm>
        </p:grpSpPr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316E778D-D40C-4A2A-94BA-7F8684FC7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955"/>
            <a:stretch/>
          </p:blipFill>
          <p:spPr>
            <a:xfrm>
              <a:off x="5911153" y="2328336"/>
              <a:ext cx="6067090" cy="4272023"/>
            </a:xfrm>
            <a:prstGeom prst="rect">
              <a:avLst/>
            </a:prstGeom>
          </p:spPr>
        </p:pic>
        <p:pic>
          <p:nvPicPr>
            <p:cNvPr id="213" name="Picture 19" descr="tch_mub_strange_gce_w_sabita_la_pim_linear.gif">
              <a:extLst>
                <a:ext uri="{FF2B5EF4-FFF2-40B4-BE49-F238E27FC236}">
                  <a16:creationId xmlns:a16="http://schemas.microsoft.com/office/drawing/2014/main" id="{78656B60-ABF0-48B2-964A-EC7BBD0AB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20" t="8372" r="8521" b="1674"/>
            <a:stretch>
              <a:fillRect/>
            </a:stretch>
          </p:blipFill>
          <p:spPr>
            <a:xfrm>
              <a:off x="8999037" y="735147"/>
              <a:ext cx="3090928" cy="26184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5220B27E-F7D5-453B-890A-EEB08F28748B}"/>
                </a:ext>
              </a:extLst>
            </p:cNvPr>
            <p:cNvSpPr txBox="1"/>
            <p:nvPr/>
          </p:nvSpPr>
          <p:spPr>
            <a:xfrm>
              <a:off x="10479672" y="294551"/>
              <a:ext cx="1712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STAR, 2012</a:t>
              </a:r>
              <a:endParaRPr kumimoji="1" lang="ja-JP" altLang="en-US" sz="2400" dirty="0"/>
            </a:p>
          </p:txBody>
        </p:sp>
      </p:grp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070C7C50-23EA-4DC7-9CD8-A6433D0F19E4}"/>
              </a:ext>
            </a:extLst>
          </p:cNvPr>
          <p:cNvSpPr txBox="1"/>
          <p:nvPr/>
        </p:nvSpPr>
        <p:spPr>
          <a:xfrm>
            <a:off x="1082171" y="394345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High E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2A23CCD6-958C-4743-A804-23CF9A483B5E}"/>
              </a:ext>
            </a:extLst>
          </p:cNvPr>
          <p:cNvSpPr/>
          <p:nvPr/>
        </p:nvSpPr>
        <p:spPr>
          <a:xfrm rot="5400000">
            <a:off x="1602408" y="3216873"/>
            <a:ext cx="90515" cy="25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6EDD3FA6-EA59-4622-9358-E9E1C04DAA51}"/>
              </a:ext>
            </a:extLst>
          </p:cNvPr>
          <p:cNvSpPr/>
          <p:nvPr/>
        </p:nvSpPr>
        <p:spPr>
          <a:xfrm rot="5400000">
            <a:off x="4333428" y="3345768"/>
            <a:ext cx="81977" cy="23172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28938A15-8BBB-4FAD-9A3F-0BC43ECF0931}"/>
              </a:ext>
            </a:extLst>
          </p:cNvPr>
          <p:cNvSpPr txBox="1"/>
          <p:nvPr/>
        </p:nvSpPr>
        <p:spPr>
          <a:xfrm>
            <a:off x="3760759" y="3939332"/>
            <a:ext cx="1130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Low E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15407511-6D78-4D36-9F7E-CD4859CAA288}"/>
              </a:ext>
            </a:extLst>
          </p:cNvPr>
          <p:cNvSpPr txBox="1"/>
          <p:nvPr/>
        </p:nvSpPr>
        <p:spPr>
          <a:xfrm>
            <a:off x="3138809" y="6052829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lumMod val="75000"/>
                  </a:schemeClr>
                </a:solidFill>
              </a:rPr>
              <a:t>Baryon stopping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B936C4B3-887B-4AC9-8CD7-1A8F991FA912}"/>
              </a:ext>
            </a:extLst>
          </p:cNvPr>
          <p:cNvSpPr/>
          <p:nvPr/>
        </p:nvSpPr>
        <p:spPr>
          <a:xfrm>
            <a:off x="1514178" y="3181892"/>
            <a:ext cx="2959092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矢印: 下 328">
            <a:extLst>
              <a:ext uri="{FF2B5EF4-FFF2-40B4-BE49-F238E27FC236}">
                <a16:creationId xmlns:a16="http://schemas.microsoft.com/office/drawing/2014/main" id="{90A775DE-014C-4F29-8DF4-38C1C3B4E826}"/>
              </a:ext>
            </a:extLst>
          </p:cNvPr>
          <p:cNvSpPr/>
          <p:nvPr/>
        </p:nvSpPr>
        <p:spPr>
          <a:xfrm>
            <a:off x="4127577" y="3499046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矢印: 下 329">
            <a:extLst>
              <a:ext uri="{FF2B5EF4-FFF2-40B4-BE49-F238E27FC236}">
                <a16:creationId xmlns:a16="http://schemas.microsoft.com/office/drawing/2014/main" id="{FC94E259-EBDE-4CB8-822A-9D0B88D93306}"/>
              </a:ext>
            </a:extLst>
          </p:cNvPr>
          <p:cNvSpPr/>
          <p:nvPr/>
        </p:nvSpPr>
        <p:spPr>
          <a:xfrm>
            <a:off x="1514448" y="3511021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F646E478-C4B2-4469-A605-F00A5DF1647B}"/>
              </a:ext>
            </a:extLst>
          </p:cNvPr>
          <p:cNvSpPr/>
          <p:nvPr/>
        </p:nvSpPr>
        <p:spPr>
          <a:xfrm rot="5400000">
            <a:off x="2843151" y="2851892"/>
            <a:ext cx="341441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5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E6C84-803A-4356-9D87-41D9162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Highest Baryon Density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41B4AD-8C23-4E51-810E-B20BA7AE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91" y="1463188"/>
            <a:ext cx="6123582" cy="45488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29F960-0542-4F3C-9E65-84E5F14AB842}"/>
              </a:ext>
            </a:extLst>
          </p:cNvPr>
          <p:cNvSpPr txBox="1"/>
          <p:nvPr/>
        </p:nvSpPr>
        <p:spPr>
          <a:xfrm rot="16200000">
            <a:off x="8045146" y="4000621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Ohnishi, 2002</a:t>
            </a:r>
            <a:endParaRPr kumimoji="1" lang="ja-JP" altLang="en-US" sz="20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A62A706-D9ED-40AC-BAB1-3A512DA317E7}"/>
              </a:ext>
            </a:extLst>
          </p:cNvPr>
          <p:cNvGrpSpPr/>
          <p:nvPr/>
        </p:nvGrpSpPr>
        <p:grpSpPr>
          <a:xfrm>
            <a:off x="960852" y="4616440"/>
            <a:ext cx="3934960" cy="628489"/>
            <a:chOff x="-135157" y="4280822"/>
            <a:chExt cx="3934960" cy="628489"/>
          </a:xfrm>
        </p:grpSpPr>
        <p:sp>
          <p:nvSpPr>
            <p:cNvPr id="6" name="角丸四角形 2">
              <a:extLst>
                <a:ext uri="{FF2B5EF4-FFF2-40B4-BE49-F238E27FC236}">
                  <a16:creationId xmlns:a16="http://schemas.microsoft.com/office/drawing/2014/main" id="{ABA584E1-B243-489A-A9B2-5A970CBB378A}"/>
                </a:ext>
              </a:extLst>
            </p:cNvPr>
            <p:cNvSpPr/>
            <p:nvPr/>
          </p:nvSpPr>
          <p:spPr>
            <a:xfrm>
              <a:off x="3017378" y="4383265"/>
              <a:ext cx="782425" cy="423604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角丸四角形 15">
              <a:extLst>
                <a:ext uri="{FF2B5EF4-FFF2-40B4-BE49-F238E27FC236}">
                  <a16:creationId xmlns:a16="http://schemas.microsoft.com/office/drawing/2014/main" id="{113CAC3A-1209-4EC6-8183-EE741A181EEC}"/>
                </a:ext>
              </a:extLst>
            </p:cNvPr>
            <p:cNvSpPr/>
            <p:nvPr/>
          </p:nvSpPr>
          <p:spPr>
            <a:xfrm>
              <a:off x="-135157" y="4280822"/>
              <a:ext cx="2275681" cy="628489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&amp;amp;E/A&amp;lt;1{\rm ~G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514&lt;/imagew&gt;&#10;  &lt;scale&gt;50&lt;/scale&gt;&#10;  &lt;cursor&gt;32&lt;/cursor&gt;&#10;&lt;/TeXTeX&gt;">
              <a:extLst>
                <a:ext uri="{FF2B5EF4-FFF2-40B4-BE49-F238E27FC236}">
                  <a16:creationId xmlns:a16="http://schemas.microsoft.com/office/drawing/2014/main" id="{28E4CB51-3053-4FEA-853E-0EAE330A8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02" y="4470579"/>
              <a:ext cx="1797709" cy="295660"/>
            </a:xfrm>
            <a:prstGeom prst="rect">
              <a:avLst/>
            </a:prstGeom>
          </p:spPr>
        </p:pic>
        <p:sp>
          <p:nvSpPr>
            <p:cNvPr id="9" name="右矢印 19">
              <a:extLst>
                <a:ext uri="{FF2B5EF4-FFF2-40B4-BE49-F238E27FC236}">
                  <a16:creationId xmlns:a16="http://schemas.microsoft.com/office/drawing/2014/main" id="{E34BEB11-35AF-4CD8-93C5-3B902C972B7E}"/>
                </a:ext>
              </a:extLst>
            </p:cNvPr>
            <p:cNvSpPr/>
            <p:nvPr/>
          </p:nvSpPr>
          <p:spPr>
            <a:xfrm>
              <a:off x="2140524" y="4417392"/>
              <a:ext cx="912522" cy="311845"/>
            </a:xfrm>
            <a:prstGeom prst="rightArrow">
              <a:avLst>
                <a:gd name="adj1" fmla="val 54887"/>
                <a:gd name="adj2" fmla="val 66183"/>
              </a:avLst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A59EE30-A3C2-4610-A63F-68AD9BC2C83C}"/>
              </a:ext>
            </a:extLst>
          </p:cNvPr>
          <p:cNvGrpSpPr/>
          <p:nvPr/>
        </p:nvGrpSpPr>
        <p:grpSpPr>
          <a:xfrm>
            <a:off x="961543" y="1582559"/>
            <a:ext cx="3111141" cy="2079723"/>
            <a:chOff x="-40281" y="1813545"/>
            <a:chExt cx="3111141" cy="2079723"/>
          </a:xfrm>
        </p:grpSpPr>
        <p:sp>
          <p:nvSpPr>
            <p:cNvPr id="11" name="角丸四角形 9">
              <a:extLst>
                <a:ext uri="{FF2B5EF4-FFF2-40B4-BE49-F238E27FC236}">
                  <a16:creationId xmlns:a16="http://schemas.microsoft.com/office/drawing/2014/main" id="{A73208DA-DAFE-4D9B-9888-4B109F99A3F1}"/>
                </a:ext>
              </a:extLst>
            </p:cNvPr>
            <p:cNvSpPr/>
            <p:nvPr/>
          </p:nvSpPr>
          <p:spPr>
            <a:xfrm>
              <a:off x="2867320" y="1813545"/>
              <a:ext cx="203540" cy="2079723"/>
            </a:xfrm>
            <a:prstGeom prst="round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7">
              <a:extLst>
                <a:ext uri="{FF2B5EF4-FFF2-40B4-BE49-F238E27FC236}">
                  <a16:creationId xmlns:a16="http://schemas.microsoft.com/office/drawing/2014/main" id="{646EA096-1168-414E-BF53-D2BC9628F995}"/>
                </a:ext>
              </a:extLst>
            </p:cNvPr>
            <p:cNvSpPr/>
            <p:nvPr/>
          </p:nvSpPr>
          <p:spPr>
            <a:xfrm>
              <a:off x="-40281" y="2374108"/>
              <a:ext cx="2275682" cy="628489"/>
            </a:xfrm>
            <a:prstGeom prst="round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 &amp;gt;100{\rm~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1852&lt;/imagew&gt;&#10;  &lt;scale&gt;50&lt;/scale&gt;&#10;  &lt;cursor&gt;50&lt;/cursor&gt;&#10;&lt;/TeXTeX&gt;">
              <a:extLst>
                <a:ext uri="{FF2B5EF4-FFF2-40B4-BE49-F238E27FC236}">
                  <a16:creationId xmlns:a16="http://schemas.microsoft.com/office/drawing/2014/main" id="{A8847866-BE0B-4D4A-B208-1F2C3C78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2" y="2559045"/>
              <a:ext cx="2135216" cy="290537"/>
            </a:xfrm>
            <a:prstGeom prst="rect">
              <a:avLst/>
            </a:prstGeom>
          </p:spPr>
        </p:pic>
        <p:sp>
          <p:nvSpPr>
            <p:cNvPr id="14" name="右矢印 20">
              <a:extLst>
                <a:ext uri="{FF2B5EF4-FFF2-40B4-BE49-F238E27FC236}">
                  <a16:creationId xmlns:a16="http://schemas.microsoft.com/office/drawing/2014/main" id="{8C1017F5-2DCA-4472-A8B4-B3C9BA893707}"/>
                </a:ext>
              </a:extLst>
            </p:cNvPr>
            <p:cNvSpPr/>
            <p:nvPr/>
          </p:nvSpPr>
          <p:spPr>
            <a:xfrm>
              <a:off x="2235401" y="2548392"/>
              <a:ext cx="733689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E/A = 20{\rm GeV}&#10;\\&#10;\sqrt{s_{_{NN}}}\simeq6{\rm GeV}&#10;\end{align*}&lt;/body&gt;&#10;  &lt;fcolor&gt;FF000000&lt;/fcolor&gt;&#10;  &lt;bcolor&gt;FFFFFFFF&lt;/bcolor&gt;&#10;  &lt;transparent&gt;True&lt;/transparent&gt;&#10;  &lt;resolution&gt;1800&lt;/resolution&gt;&#10;  &lt;imageh&gt;714&lt;/imageh&gt;&#10;  &lt;imagew&gt;1572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227FC2AB-2178-4862-AC72-017A4A3EF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06" y="1360909"/>
            <a:ext cx="2282317" cy="10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F620BD2-9E02-4983-A8B0-8D185AAD97AA}"/>
              </a:ext>
            </a:extLst>
          </p:cNvPr>
          <p:cNvSpPr/>
          <p:nvPr/>
        </p:nvSpPr>
        <p:spPr>
          <a:xfrm>
            <a:off x="9210332" y="2702807"/>
            <a:ext cx="2788211" cy="40201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00E6C84-803A-4356-9D87-41D9162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Highest Baryon Density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41B4AD-8C23-4E51-810E-B20BA7AE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91" y="1463188"/>
            <a:ext cx="6123582" cy="45488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29F960-0542-4F3C-9E65-84E5F14AB842}"/>
              </a:ext>
            </a:extLst>
          </p:cNvPr>
          <p:cNvSpPr txBox="1"/>
          <p:nvPr/>
        </p:nvSpPr>
        <p:spPr>
          <a:xfrm rot="16200000">
            <a:off x="8045146" y="4000621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Ohnishi, 2002</a:t>
            </a:r>
            <a:endParaRPr kumimoji="1" lang="ja-JP" altLang="en-US" sz="20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A62A706-D9ED-40AC-BAB1-3A512DA317E7}"/>
              </a:ext>
            </a:extLst>
          </p:cNvPr>
          <p:cNvGrpSpPr/>
          <p:nvPr/>
        </p:nvGrpSpPr>
        <p:grpSpPr>
          <a:xfrm>
            <a:off x="960852" y="4616440"/>
            <a:ext cx="3934960" cy="628489"/>
            <a:chOff x="-135157" y="4280822"/>
            <a:chExt cx="3934960" cy="628489"/>
          </a:xfrm>
        </p:grpSpPr>
        <p:sp>
          <p:nvSpPr>
            <p:cNvPr id="6" name="角丸四角形 2">
              <a:extLst>
                <a:ext uri="{FF2B5EF4-FFF2-40B4-BE49-F238E27FC236}">
                  <a16:creationId xmlns:a16="http://schemas.microsoft.com/office/drawing/2014/main" id="{ABA584E1-B243-489A-A9B2-5A970CBB378A}"/>
                </a:ext>
              </a:extLst>
            </p:cNvPr>
            <p:cNvSpPr/>
            <p:nvPr/>
          </p:nvSpPr>
          <p:spPr>
            <a:xfrm>
              <a:off x="3017378" y="4383265"/>
              <a:ext cx="782425" cy="423604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角丸四角形 15">
              <a:extLst>
                <a:ext uri="{FF2B5EF4-FFF2-40B4-BE49-F238E27FC236}">
                  <a16:creationId xmlns:a16="http://schemas.microsoft.com/office/drawing/2014/main" id="{113CAC3A-1209-4EC6-8183-EE741A181EEC}"/>
                </a:ext>
              </a:extLst>
            </p:cNvPr>
            <p:cNvSpPr/>
            <p:nvPr/>
          </p:nvSpPr>
          <p:spPr>
            <a:xfrm>
              <a:off x="-135157" y="4280822"/>
              <a:ext cx="2275681" cy="628489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&amp;amp;E/A&amp;lt;1{\rm ~G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514&lt;/imagew&gt;&#10;  &lt;scale&gt;50&lt;/scale&gt;&#10;  &lt;cursor&gt;32&lt;/cursor&gt;&#10;&lt;/TeXTeX&gt;">
              <a:extLst>
                <a:ext uri="{FF2B5EF4-FFF2-40B4-BE49-F238E27FC236}">
                  <a16:creationId xmlns:a16="http://schemas.microsoft.com/office/drawing/2014/main" id="{28E4CB51-3053-4FEA-853E-0EAE330A8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02" y="4470579"/>
              <a:ext cx="1797709" cy="295660"/>
            </a:xfrm>
            <a:prstGeom prst="rect">
              <a:avLst/>
            </a:prstGeom>
          </p:spPr>
        </p:pic>
        <p:sp>
          <p:nvSpPr>
            <p:cNvPr id="9" name="右矢印 19">
              <a:extLst>
                <a:ext uri="{FF2B5EF4-FFF2-40B4-BE49-F238E27FC236}">
                  <a16:creationId xmlns:a16="http://schemas.microsoft.com/office/drawing/2014/main" id="{E34BEB11-35AF-4CD8-93C5-3B902C972B7E}"/>
                </a:ext>
              </a:extLst>
            </p:cNvPr>
            <p:cNvSpPr/>
            <p:nvPr/>
          </p:nvSpPr>
          <p:spPr>
            <a:xfrm>
              <a:off x="2140524" y="4417392"/>
              <a:ext cx="912522" cy="311845"/>
            </a:xfrm>
            <a:prstGeom prst="rightArrow">
              <a:avLst>
                <a:gd name="adj1" fmla="val 54887"/>
                <a:gd name="adj2" fmla="val 66183"/>
              </a:avLst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A59EE30-A3C2-4610-A63F-68AD9BC2C83C}"/>
              </a:ext>
            </a:extLst>
          </p:cNvPr>
          <p:cNvGrpSpPr/>
          <p:nvPr/>
        </p:nvGrpSpPr>
        <p:grpSpPr>
          <a:xfrm>
            <a:off x="961543" y="1582559"/>
            <a:ext cx="3111141" cy="2079723"/>
            <a:chOff x="-40281" y="1813545"/>
            <a:chExt cx="3111141" cy="2079723"/>
          </a:xfrm>
        </p:grpSpPr>
        <p:sp>
          <p:nvSpPr>
            <p:cNvPr id="11" name="角丸四角形 9">
              <a:extLst>
                <a:ext uri="{FF2B5EF4-FFF2-40B4-BE49-F238E27FC236}">
                  <a16:creationId xmlns:a16="http://schemas.microsoft.com/office/drawing/2014/main" id="{A73208DA-DAFE-4D9B-9888-4B109F99A3F1}"/>
                </a:ext>
              </a:extLst>
            </p:cNvPr>
            <p:cNvSpPr/>
            <p:nvPr/>
          </p:nvSpPr>
          <p:spPr>
            <a:xfrm>
              <a:off x="2867320" y="1813545"/>
              <a:ext cx="203540" cy="2079723"/>
            </a:xfrm>
            <a:prstGeom prst="round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7">
              <a:extLst>
                <a:ext uri="{FF2B5EF4-FFF2-40B4-BE49-F238E27FC236}">
                  <a16:creationId xmlns:a16="http://schemas.microsoft.com/office/drawing/2014/main" id="{646EA096-1168-414E-BF53-D2BC9628F995}"/>
                </a:ext>
              </a:extLst>
            </p:cNvPr>
            <p:cNvSpPr/>
            <p:nvPr/>
          </p:nvSpPr>
          <p:spPr>
            <a:xfrm>
              <a:off x="-40281" y="2374108"/>
              <a:ext cx="2275682" cy="628489"/>
            </a:xfrm>
            <a:prstGeom prst="round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 &amp;gt;100{\rm~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1852&lt;/imagew&gt;&#10;  &lt;scale&gt;50&lt;/scale&gt;&#10;  &lt;cursor&gt;50&lt;/cursor&gt;&#10;&lt;/TeXTeX&gt;">
              <a:extLst>
                <a:ext uri="{FF2B5EF4-FFF2-40B4-BE49-F238E27FC236}">
                  <a16:creationId xmlns:a16="http://schemas.microsoft.com/office/drawing/2014/main" id="{A8847866-BE0B-4D4A-B208-1F2C3C78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2" y="2559045"/>
              <a:ext cx="2135216" cy="290537"/>
            </a:xfrm>
            <a:prstGeom prst="rect">
              <a:avLst/>
            </a:prstGeom>
          </p:spPr>
        </p:pic>
        <p:sp>
          <p:nvSpPr>
            <p:cNvPr id="14" name="右矢印 20">
              <a:extLst>
                <a:ext uri="{FF2B5EF4-FFF2-40B4-BE49-F238E27FC236}">
                  <a16:creationId xmlns:a16="http://schemas.microsoft.com/office/drawing/2014/main" id="{8C1017F5-2DCA-4472-A8B4-B3C9BA893707}"/>
                </a:ext>
              </a:extLst>
            </p:cNvPr>
            <p:cNvSpPr/>
            <p:nvPr/>
          </p:nvSpPr>
          <p:spPr>
            <a:xfrm>
              <a:off x="2235401" y="2548392"/>
              <a:ext cx="733689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E/A = 20{\rm GeV}&#10;\\&#10;\sqrt{s_{_{NN}}}\simeq6{\rm GeV}&#10;\end{align*}&lt;/body&gt;&#10;  &lt;fcolor&gt;FF000000&lt;/fcolor&gt;&#10;  &lt;bcolor&gt;FFFFFFFF&lt;/bcolor&gt;&#10;  &lt;transparent&gt;True&lt;/transparent&gt;&#10;  &lt;resolution&gt;1800&lt;/resolution&gt;&#10;  &lt;imageh&gt;714&lt;/imageh&gt;&#10;  &lt;imagew&gt;1572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227FC2AB-2178-4862-AC72-017A4A3EF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06" y="1360909"/>
            <a:ext cx="2282317" cy="103662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452F70A-CDA7-4A35-9CF4-3492F192B5B5}"/>
              </a:ext>
            </a:extLst>
          </p:cNvPr>
          <p:cNvSpPr txBox="1"/>
          <p:nvPr/>
        </p:nvSpPr>
        <p:spPr>
          <a:xfrm>
            <a:off x="9634657" y="5084261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</a:rPr>
              <a:t>Akira Ohnishi</a:t>
            </a:r>
          </a:p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1964-2023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3364AA9-2CAB-4391-B073-EBE790A21F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740" y="2935403"/>
            <a:ext cx="1757495" cy="212945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59B5FA-9B9D-45E8-9192-1940909D2F03}"/>
              </a:ext>
            </a:extLst>
          </p:cNvPr>
          <p:cNvSpPr txBox="1"/>
          <p:nvPr/>
        </p:nvSpPr>
        <p:spPr>
          <a:xfrm>
            <a:off x="9400955" y="5841456"/>
            <a:ext cx="2465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passed away silently</a:t>
            </a:r>
          </a:p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on May. 16, 2023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88BFA80-653C-4745-B842-84F7F723A56D}"/>
              </a:ext>
            </a:extLst>
          </p:cNvPr>
          <p:cNvGrpSpPr/>
          <p:nvPr/>
        </p:nvGrpSpPr>
        <p:grpSpPr>
          <a:xfrm>
            <a:off x="171309" y="265663"/>
            <a:ext cx="827771" cy="6606496"/>
            <a:chOff x="171309" y="265663"/>
            <a:chExt cx="827771" cy="6606496"/>
          </a:xfrm>
        </p:grpSpPr>
        <p:sp>
          <p:nvSpPr>
            <p:cNvPr id="82" name="矢印: 下 81">
              <a:extLst>
                <a:ext uri="{FF2B5EF4-FFF2-40B4-BE49-F238E27FC236}">
                  <a16:creationId xmlns:a16="http://schemas.microsoft.com/office/drawing/2014/main" id="{86225951-E69E-4AEE-B85C-5231F2A999BC}"/>
                </a:ext>
              </a:extLst>
            </p:cNvPr>
            <p:cNvSpPr/>
            <p:nvPr/>
          </p:nvSpPr>
          <p:spPr>
            <a:xfrm flipV="1">
              <a:off x="196341" y="265663"/>
              <a:ext cx="802739" cy="6592336"/>
            </a:xfrm>
            <a:prstGeom prst="downArrow">
              <a:avLst>
                <a:gd name="adj1" fmla="val 100000"/>
                <a:gd name="adj2" fmla="val 850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828CD931-A024-45A0-97FF-B39DCF4F408E}"/>
                </a:ext>
              </a:extLst>
            </p:cNvPr>
            <p:cNvSpPr txBox="1"/>
            <p:nvPr/>
          </p:nvSpPr>
          <p:spPr>
            <a:xfrm rot="16200000">
              <a:off x="-1511203" y="4727982"/>
              <a:ext cx="3826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Increasing Collision Energy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2C3D9E-EAFE-4A3F-A729-D9333FA87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11988800" cy="704850"/>
          </a:xfrm>
        </p:spPr>
        <p:txBody>
          <a:bodyPr/>
          <a:lstStyle/>
          <a:p>
            <a:pPr algn="r"/>
            <a:r>
              <a:rPr kumimoji="1" lang="en-US" altLang="ja-JP" b="1" dirty="0">
                <a:solidFill>
                  <a:schemeClr val="accent6"/>
                </a:solidFill>
              </a:rPr>
              <a:t>History / Current Status of HIC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C75B341-EE0B-4722-BB8A-2E4F5523CCA4}"/>
              </a:ext>
            </a:extLst>
          </p:cNvPr>
          <p:cNvCxnSpPr>
            <a:cxnSpLocks/>
          </p:cNvCxnSpPr>
          <p:nvPr/>
        </p:nvCxnSpPr>
        <p:spPr>
          <a:xfrm flipV="1">
            <a:off x="2567025" y="609600"/>
            <a:ext cx="0" cy="6248401"/>
          </a:xfrm>
          <a:prstGeom prst="straightConnector1">
            <a:avLst/>
          </a:prstGeom>
          <a:ln w="44450">
            <a:solidFill>
              <a:schemeClr val="accent5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C80C921-DE76-4513-BC78-52A7BE496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7" y="194419"/>
            <a:ext cx="958950" cy="380827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12AB51C-F8F5-4D86-A1AD-218EDE2ADB9B}"/>
              </a:ext>
            </a:extLst>
          </p:cNvPr>
          <p:cNvCxnSpPr>
            <a:cxnSpLocks/>
          </p:cNvCxnSpPr>
          <p:nvPr/>
        </p:nvCxnSpPr>
        <p:spPr>
          <a:xfrm>
            <a:off x="2431919" y="5454196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5446A7B-CA55-4148-B54E-D4F0C65591F3}"/>
              </a:ext>
            </a:extLst>
          </p:cNvPr>
          <p:cNvCxnSpPr>
            <a:cxnSpLocks/>
          </p:cNvCxnSpPr>
          <p:nvPr/>
        </p:nvCxnSpPr>
        <p:spPr>
          <a:xfrm>
            <a:off x="2431919" y="3816707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CAF7F3-0C65-4267-B4A5-B28E7D4F89E5}"/>
              </a:ext>
            </a:extLst>
          </p:cNvPr>
          <p:cNvCxnSpPr>
            <a:cxnSpLocks/>
          </p:cNvCxnSpPr>
          <p:nvPr/>
        </p:nvCxnSpPr>
        <p:spPr>
          <a:xfrm>
            <a:off x="2430838" y="2167874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AE0D229D-4A9B-438E-82FC-E1803535BF3E}"/>
              </a:ext>
            </a:extLst>
          </p:cNvPr>
          <p:cNvSpPr>
            <a:spLocks noChangeAspect="1"/>
          </p:cNvSpPr>
          <p:nvPr/>
        </p:nvSpPr>
        <p:spPr>
          <a:xfrm>
            <a:off x="2495025" y="589145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D403D94-DB68-400C-BA75-59A5880ED62A}"/>
              </a:ext>
            </a:extLst>
          </p:cNvPr>
          <p:cNvSpPr>
            <a:spLocks noChangeAspect="1"/>
          </p:cNvSpPr>
          <p:nvPr/>
        </p:nvSpPr>
        <p:spPr>
          <a:xfrm>
            <a:off x="2495025" y="4818113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D602F01-9117-4867-A20B-9C2AA3869B58}"/>
              </a:ext>
            </a:extLst>
          </p:cNvPr>
          <p:cNvSpPr>
            <a:spLocks noChangeAspect="1"/>
          </p:cNvSpPr>
          <p:nvPr/>
        </p:nvSpPr>
        <p:spPr>
          <a:xfrm>
            <a:off x="2495025" y="3149100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01C4A37-5965-4509-BEA7-026D0D6610C0}"/>
              </a:ext>
            </a:extLst>
          </p:cNvPr>
          <p:cNvSpPr>
            <a:spLocks noChangeAspect="1"/>
          </p:cNvSpPr>
          <p:nvPr/>
        </p:nvSpPr>
        <p:spPr>
          <a:xfrm>
            <a:off x="2495025" y="118609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EC5233-601A-4A20-BBFE-EF764F3CD195}"/>
              </a:ext>
            </a:extLst>
          </p:cNvPr>
          <p:cNvSpPr txBox="1"/>
          <p:nvPr/>
        </p:nvSpPr>
        <p:spPr>
          <a:xfrm>
            <a:off x="719846" y="5699493"/>
            <a:ext cx="129062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AGS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A57496-A6A3-4044-9D00-2853F933FBC0}"/>
              </a:ext>
            </a:extLst>
          </p:cNvPr>
          <p:cNvSpPr txBox="1"/>
          <p:nvPr/>
        </p:nvSpPr>
        <p:spPr>
          <a:xfrm>
            <a:off x="721357" y="4622128"/>
            <a:ext cx="129062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solidFill>
                  <a:schemeClr val="bg1"/>
                </a:solidFill>
              </a:rPr>
              <a:t>SP</a:t>
            </a:r>
            <a:r>
              <a:rPr kumimoji="1" lang="en-US" altLang="ja-JP" sz="2800" dirty="0">
                <a:solidFill>
                  <a:schemeClr val="bg1"/>
                </a:solidFill>
              </a:rPr>
              <a:t>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1694EB-7651-433D-910F-3B1534EA9D13}"/>
              </a:ext>
            </a:extLst>
          </p:cNvPr>
          <p:cNvSpPr txBox="1"/>
          <p:nvPr/>
        </p:nvSpPr>
        <p:spPr>
          <a:xfrm>
            <a:off x="721654" y="2964131"/>
            <a:ext cx="128747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RHIC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F175F12-8C21-437C-B53E-6941801EF4F3}"/>
              </a:ext>
            </a:extLst>
          </p:cNvPr>
          <p:cNvSpPr txBox="1"/>
          <p:nvPr/>
        </p:nvSpPr>
        <p:spPr>
          <a:xfrm>
            <a:off x="719846" y="998048"/>
            <a:ext cx="128748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LHC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F4AE8F7-17C8-4813-BAE6-48BB533D8229}"/>
              </a:ext>
            </a:extLst>
          </p:cNvPr>
          <p:cNvCxnSpPr>
            <a:cxnSpLocks/>
            <a:stCxn id="24" idx="3"/>
            <a:endCxn id="20" idx="2"/>
          </p:cNvCxnSpPr>
          <p:nvPr/>
        </p:nvCxnSpPr>
        <p:spPr>
          <a:xfrm>
            <a:off x="2010475" y="5961103"/>
            <a:ext cx="484550" cy="23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059AA14-F82A-40F3-AA78-991505C6A33E}"/>
              </a:ext>
            </a:extLst>
          </p:cNvPr>
          <p:cNvCxnSpPr>
            <a:cxnSpLocks/>
            <a:stCxn id="25" idx="3"/>
            <a:endCxn id="21" idx="2"/>
          </p:cNvCxnSpPr>
          <p:nvPr/>
        </p:nvCxnSpPr>
        <p:spPr>
          <a:xfrm>
            <a:off x="2011986" y="4883738"/>
            <a:ext cx="483039" cy="637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1AEF8D6-4823-42CB-AA0A-027FFD82BFD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009133" y="3221099"/>
            <a:ext cx="464494" cy="4642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CA7CAEB-6D6B-487C-9EC0-4C87484B2298}"/>
              </a:ext>
            </a:extLst>
          </p:cNvPr>
          <p:cNvCxnSpPr>
            <a:cxnSpLocks/>
            <a:stCxn id="27" idx="3"/>
            <a:endCxn id="23" idx="2"/>
          </p:cNvCxnSpPr>
          <p:nvPr/>
        </p:nvCxnSpPr>
        <p:spPr>
          <a:xfrm flipV="1">
            <a:off x="2007326" y="1258099"/>
            <a:ext cx="487699" cy="1559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BD4C5C-602E-4C68-9C76-34FE57501DC2}"/>
              </a:ext>
            </a:extLst>
          </p:cNvPr>
          <p:cNvSpPr txBox="1"/>
          <p:nvPr/>
        </p:nvSpPr>
        <p:spPr>
          <a:xfrm>
            <a:off x="1061231" y="156815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2010~</a:t>
            </a:r>
            <a:endParaRPr kumimoji="1" lang="ja-JP" altLang="en-US" sz="2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6A30C5F-8933-4DEC-B7B7-36D866AD1540}"/>
              </a:ext>
            </a:extLst>
          </p:cNvPr>
          <p:cNvSpPr txBox="1"/>
          <p:nvPr/>
        </p:nvSpPr>
        <p:spPr>
          <a:xfrm>
            <a:off x="1061230" y="3535354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2000~</a:t>
            </a:r>
            <a:endParaRPr kumimoji="1" lang="ja-JP" altLang="en-US" sz="2400" dirty="0"/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3&#10;\end{align*}&lt;/body&gt;&#10;  &lt;fcolor&gt;FF000000&lt;/fcolor&gt;&#10;  &lt;bcolor&gt;FF000000&lt;/bcolor&gt;&#10;  &lt;transparent&gt;True&lt;/transparent&gt;&#10;  &lt;resolution&gt;1800&lt;/resolution&gt;&#10;  &lt;imageh&gt;220&lt;/imageh&gt;&#10;  &lt;imagew&gt;31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A11F668-BBA7-4EB9-A20E-A71906213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0" y="2305952"/>
            <a:ext cx="333375" cy="232833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2&#10;\end{align*}&lt;/body&gt;&#10;  &lt;fcolor&gt;FF000000&lt;/fcolor&gt;&#10;  &lt;bcolor&gt;FF000000&lt;/bcolor&gt;&#10;  &lt;transparent&gt;True&lt;/transparent&gt;&#10;  &lt;resolution&gt;1800&lt;/resolution&gt;&#10;  &lt;imageh&gt;220&lt;/imageh&gt;&#10;  &lt;imagew&gt;31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16589778-DA4E-4872-BFE2-BE114399A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0" y="3900250"/>
            <a:ext cx="332317" cy="23283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&#10;\end{align*}&lt;/body&gt;&#10;  &lt;fcolor&gt;FF000000&lt;/fcolor&gt;&#10;  &lt;bcolor&gt;FF000000&lt;/bcolor&gt;&#10;  &lt;transparent&gt;True&lt;/transparent&gt;&#10;  &lt;resolution&gt;1800&lt;/resolution&gt;&#10;  &lt;imageh&gt;167&lt;/imageh&gt;&#10;  &lt;imagew&gt;216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118CE98A-CFC2-4C91-B7EC-41AA31050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1" y="5530726"/>
            <a:ext cx="228600" cy="176741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67D24AD-1DCE-4812-ADD5-E190CE75A030}"/>
              </a:ext>
            </a:extLst>
          </p:cNvPr>
          <p:cNvSpPr txBox="1"/>
          <p:nvPr/>
        </p:nvSpPr>
        <p:spPr>
          <a:xfrm>
            <a:off x="1061230" y="513179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~2000</a:t>
            </a:r>
            <a:endParaRPr kumimoji="1" lang="ja-JP" altLang="en-US" sz="2400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BE6280B-214A-4DA1-A1FD-4A39050A1636}"/>
              </a:ext>
            </a:extLst>
          </p:cNvPr>
          <p:cNvSpPr txBox="1"/>
          <p:nvPr/>
        </p:nvSpPr>
        <p:spPr>
          <a:xfrm>
            <a:off x="1064659" y="623785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~1996</a:t>
            </a:r>
            <a:endParaRPr kumimoji="1" lang="ja-JP" altLang="en-US" sz="2400" dirty="0"/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[GeV]}&#10;\end{align*}&lt;/body&gt;&#10;  &lt;fcolor&gt;FF000000&lt;/fcolor&gt;&#10;  &lt;bcolor&gt;FF000000&lt;/bcolor&gt;&#10;  &lt;transparent&gt;True&lt;/transparent&gt;&#10;  &lt;resolution&gt;1800&lt;/resolution&gt;&#10;  &lt;imageh&gt;249&lt;/imageh&gt;&#10;  &lt;imagew&gt;57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757422D2-6E2E-49D8-8D6C-3F21469FB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3" y="719867"/>
            <a:ext cx="607483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88BFA80-653C-4745-B842-84F7F723A56D}"/>
              </a:ext>
            </a:extLst>
          </p:cNvPr>
          <p:cNvGrpSpPr/>
          <p:nvPr/>
        </p:nvGrpSpPr>
        <p:grpSpPr>
          <a:xfrm>
            <a:off x="171309" y="265663"/>
            <a:ext cx="827771" cy="6606496"/>
            <a:chOff x="171309" y="265663"/>
            <a:chExt cx="827771" cy="6606496"/>
          </a:xfrm>
        </p:grpSpPr>
        <p:sp>
          <p:nvSpPr>
            <p:cNvPr id="82" name="矢印: 下 81">
              <a:extLst>
                <a:ext uri="{FF2B5EF4-FFF2-40B4-BE49-F238E27FC236}">
                  <a16:creationId xmlns:a16="http://schemas.microsoft.com/office/drawing/2014/main" id="{86225951-E69E-4AEE-B85C-5231F2A999BC}"/>
                </a:ext>
              </a:extLst>
            </p:cNvPr>
            <p:cNvSpPr/>
            <p:nvPr/>
          </p:nvSpPr>
          <p:spPr>
            <a:xfrm flipV="1">
              <a:off x="196341" y="265663"/>
              <a:ext cx="802739" cy="6592336"/>
            </a:xfrm>
            <a:prstGeom prst="downArrow">
              <a:avLst>
                <a:gd name="adj1" fmla="val 100000"/>
                <a:gd name="adj2" fmla="val 850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828CD931-A024-45A0-97FF-B39DCF4F408E}"/>
                </a:ext>
              </a:extLst>
            </p:cNvPr>
            <p:cNvSpPr txBox="1"/>
            <p:nvPr/>
          </p:nvSpPr>
          <p:spPr>
            <a:xfrm rot="16200000">
              <a:off x="-1511203" y="4727982"/>
              <a:ext cx="3826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Increasing Collision Energy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2C3D9E-EAFE-4A3F-A729-D9333FA87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11988800" cy="704850"/>
          </a:xfrm>
        </p:spPr>
        <p:txBody>
          <a:bodyPr/>
          <a:lstStyle/>
          <a:p>
            <a:pPr algn="r"/>
            <a:r>
              <a:rPr kumimoji="1" lang="en-US" altLang="ja-JP" b="1" dirty="0">
                <a:solidFill>
                  <a:schemeClr val="accent6"/>
                </a:solidFill>
              </a:rPr>
              <a:t>History / Current Status of HIC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C75B341-EE0B-4722-BB8A-2E4F5523CCA4}"/>
              </a:ext>
            </a:extLst>
          </p:cNvPr>
          <p:cNvCxnSpPr>
            <a:cxnSpLocks/>
          </p:cNvCxnSpPr>
          <p:nvPr/>
        </p:nvCxnSpPr>
        <p:spPr>
          <a:xfrm flipV="1">
            <a:off x="2567025" y="609600"/>
            <a:ext cx="0" cy="6248401"/>
          </a:xfrm>
          <a:prstGeom prst="straightConnector1">
            <a:avLst/>
          </a:prstGeom>
          <a:ln w="44450">
            <a:solidFill>
              <a:schemeClr val="accent5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C80C921-DE76-4513-BC78-52A7BE496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7" y="194419"/>
            <a:ext cx="958950" cy="380827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12AB51C-F8F5-4D86-A1AD-218EDE2ADB9B}"/>
              </a:ext>
            </a:extLst>
          </p:cNvPr>
          <p:cNvCxnSpPr>
            <a:cxnSpLocks/>
          </p:cNvCxnSpPr>
          <p:nvPr/>
        </p:nvCxnSpPr>
        <p:spPr>
          <a:xfrm>
            <a:off x="2431919" y="5454196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5446A7B-CA55-4148-B54E-D4F0C65591F3}"/>
              </a:ext>
            </a:extLst>
          </p:cNvPr>
          <p:cNvCxnSpPr>
            <a:cxnSpLocks/>
          </p:cNvCxnSpPr>
          <p:nvPr/>
        </p:nvCxnSpPr>
        <p:spPr>
          <a:xfrm>
            <a:off x="2431919" y="3816707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CAF7F3-0C65-4267-B4A5-B28E7D4F89E5}"/>
              </a:ext>
            </a:extLst>
          </p:cNvPr>
          <p:cNvCxnSpPr>
            <a:cxnSpLocks/>
          </p:cNvCxnSpPr>
          <p:nvPr/>
        </p:nvCxnSpPr>
        <p:spPr>
          <a:xfrm>
            <a:off x="2430838" y="2167874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AE0D229D-4A9B-438E-82FC-E1803535BF3E}"/>
              </a:ext>
            </a:extLst>
          </p:cNvPr>
          <p:cNvSpPr>
            <a:spLocks noChangeAspect="1"/>
          </p:cNvSpPr>
          <p:nvPr/>
        </p:nvSpPr>
        <p:spPr>
          <a:xfrm>
            <a:off x="2495025" y="589145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D403D94-DB68-400C-BA75-59A5880ED62A}"/>
              </a:ext>
            </a:extLst>
          </p:cNvPr>
          <p:cNvSpPr>
            <a:spLocks noChangeAspect="1"/>
          </p:cNvSpPr>
          <p:nvPr/>
        </p:nvSpPr>
        <p:spPr>
          <a:xfrm>
            <a:off x="2495025" y="4818113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D602F01-9117-4867-A20B-9C2AA3869B58}"/>
              </a:ext>
            </a:extLst>
          </p:cNvPr>
          <p:cNvSpPr>
            <a:spLocks noChangeAspect="1"/>
          </p:cNvSpPr>
          <p:nvPr/>
        </p:nvSpPr>
        <p:spPr>
          <a:xfrm>
            <a:off x="2495025" y="3149100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01C4A37-5965-4509-BEA7-026D0D6610C0}"/>
              </a:ext>
            </a:extLst>
          </p:cNvPr>
          <p:cNvSpPr>
            <a:spLocks noChangeAspect="1"/>
          </p:cNvSpPr>
          <p:nvPr/>
        </p:nvSpPr>
        <p:spPr>
          <a:xfrm>
            <a:off x="2495025" y="118609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EC5233-601A-4A20-BBFE-EF764F3CD195}"/>
              </a:ext>
            </a:extLst>
          </p:cNvPr>
          <p:cNvSpPr txBox="1"/>
          <p:nvPr/>
        </p:nvSpPr>
        <p:spPr>
          <a:xfrm>
            <a:off x="719846" y="5699493"/>
            <a:ext cx="129062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AGS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A57496-A6A3-4044-9D00-2853F933FBC0}"/>
              </a:ext>
            </a:extLst>
          </p:cNvPr>
          <p:cNvSpPr txBox="1"/>
          <p:nvPr/>
        </p:nvSpPr>
        <p:spPr>
          <a:xfrm>
            <a:off x="721357" y="4622128"/>
            <a:ext cx="129062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solidFill>
                  <a:schemeClr val="bg1"/>
                </a:solidFill>
              </a:rPr>
              <a:t>SP</a:t>
            </a:r>
            <a:r>
              <a:rPr kumimoji="1" lang="en-US" altLang="ja-JP" sz="2800" dirty="0">
                <a:solidFill>
                  <a:schemeClr val="bg1"/>
                </a:solidFill>
              </a:rPr>
              <a:t>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1694EB-7651-433D-910F-3B1534EA9D13}"/>
              </a:ext>
            </a:extLst>
          </p:cNvPr>
          <p:cNvSpPr txBox="1"/>
          <p:nvPr/>
        </p:nvSpPr>
        <p:spPr>
          <a:xfrm>
            <a:off x="721654" y="2964131"/>
            <a:ext cx="128747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RHIC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F175F12-8C21-437C-B53E-6941801EF4F3}"/>
              </a:ext>
            </a:extLst>
          </p:cNvPr>
          <p:cNvSpPr txBox="1"/>
          <p:nvPr/>
        </p:nvSpPr>
        <p:spPr>
          <a:xfrm>
            <a:off x="719846" y="998048"/>
            <a:ext cx="128748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LHC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F4AE8F7-17C8-4813-BAE6-48BB533D8229}"/>
              </a:ext>
            </a:extLst>
          </p:cNvPr>
          <p:cNvCxnSpPr>
            <a:cxnSpLocks/>
            <a:stCxn id="24" idx="3"/>
            <a:endCxn id="20" idx="2"/>
          </p:cNvCxnSpPr>
          <p:nvPr/>
        </p:nvCxnSpPr>
        <p:spPr>
          <a:xfrm>
            <a:off x="2010475" y="5961103"/>
            <a:ext cx="484550" cy="23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059AA14-F82A-40F3-AA78-991505C6A33E}"/>
              </a:ext>
            </a:extLst>
          </p:cNvPr>
          <p:cNvCxnSpPr>
            <a:cxnSpLocks/>
            <a:stCxn id="25" idx="3"/>
            <a:endCxn id="21" idx="2"/>
          </p:cNvCxnSpPr>
          <p:nvPr/>
        </p:nvCxnSpPr>
        <p:spPr>
          <a:xfrm>
            <a:off x="2011986" y="4883738"/>
            <a:ext cx="483039" cy="637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1AEF8D6-4823-42CB-AA0A-027FFD82BFD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009133" y="3221099"/>
            <a:ext cx="464494" cy="4642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CA7CAEB-6D6B-487C-9EC0-4C87484B2298}"/>
              </a:ext>
            </a:extLst>
          </p:cNvPr>
          <p:cNvCxnSpPr>
            <a:cxnSpLocks/>
            <a:stCxn id="27" idx="3"/>
            <a:endCxn id="23" idx="2"/>
          </p:cNvCxnSpPr>
          <p:nvPr/>
        </p:nvCxnSpPr>
        <p:spPr>
          <a:xfrm flipV="1">
            <a:off x="2007326" y="1258099"/>
            <a:ext cx="487699" cy="1559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BD4C5C-602E-4C68-9C76-34FE57501DC2}"/>
              </a:ext>
            </a:extLst>
          </p:cNvPr>
          <p:cNvSpPr txBox="1"/>
          <p:nvPr/>
        </p:nvSpPr>
        <p:spPr>
          <a:xfrm>
            <a:off x="1061231" y="156815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2010~</a:t>
            </a:r>
            <a:endParaRPr kumimoji="1" lang="ja-JP" altLang="en-US" sz="2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6A30C5F-8933-4DEC-B7B7-36D866AD1540}"/>
              </a:ext>
            </a:extLst>
          </p:cNvPr>
          <p:cNvSpPr txBox="1"/>
          <p:nvPr/>
        </p:nvSpPr>
        <p:spPr>
          <a:xfrm>
            <a:off x="1061230" y="3535354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2000~</a:t>
            </a:r>
            <a:endParaRPr kumimoji="1" lang="ja-JP" altLang="en-US" sz="2400" dirty="0"/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3&#10;\end{align*}&lt;/body&gt;&#10;  &lt;fcolor&gt;FF000000&lt;/fcolor&gt;&#10;  &lt;bcolor&gt;FF000000&lt;/bcolor&gt;&#10;  &lt;transparent&gt;True&lt;/transparent&gt;&#10;  &lt;resolution&gt;1800&lt;/resolution&gt;&#10;  &lt;imageh&gt;220&lt;/imageh&gt;&#10;  &lt;imagew&gt;31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A11F668-BBA7-4EB9-A20E-A71906213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0" y="2305952"/>
            <a:ext cx="333375" cy="232833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2&#10;\end{align*}&lt;/body&gt;&#10;  &lt;fcolor&gt;FF000000&lt;/fcolor&gt;&#10;  &lt;bcolor&gt;FF000000&lt;/bcolor&gt;&#10;  &lt;transparent&gt;True&lt;/transparent&gt;&#10;  &lt;resolution&gt;1800&lt;/resolution&gt;&#10;  &lt;imageh&gt;220&lt;/imageh&gt;&#10;  &lt;imagew&gt;31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16589778-DA4E-4872-BFE2-BE114399A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0" y="3900250"/>
            <a:ext cx="332317" cy="23283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&#10;\end{align*}&lt;/body&gt;&#10;  &lt;fcolor&gt;FF000000&lt;/fcolor&gt;&#10;  &lt;bcolor&gt;FF000000&lt;/bcolor&gt;&#10;  &lt;transparent&gt;True&lt;/transparent&gt;&#10;  &lt;resolution&gt;1800&lt;/resolution&gt;&#10;  &lt;imageh&gt;167&lt;/imageh&gt;&#10;  &lt;imagew&gt;216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118CE98A-CFC2-4C91-B7EC-41AA31050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1" y="5530726"/>
            <a:ext cx="228600" cy="176741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67D24AD-1DCE-4812-ADD5-E190CE75A030}"/>
              </a:ext>
            </a:extLst>
          </p:cNvPr>
          <p:cNvSpPr txBox="1"/>
          <p:nvPr/>
        </p:nvSpPr>
        <p:spPr>
          <a:xfrm>
            <a:off x="1061230" y="513179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~2000</a:t>
            </a:r>
            <a:endParaRPr kumimoji="1" lang="ja-JP" altLang="en-US" sz="2400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BE6280B-214A-4DA1-A1FD-4A39050A1636}"/>
              </a:ext>
            </a:extLst>
          </p:cNvPr>
          <p:cNvSpPr txBox="1"/>
          <p:nvPr/>
        </p:nvSpPr>
        <p:spPr>
          <a:xfrm>
            <a:off x="1064659" y="623785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~1996</a:t>
            </a:r>
            <a:endParaRPr kumimoji="1" lang="ja-JP" altLang="en-US" sz="24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A4AED53-F663-4FA3-A59C-F51B5849ED35}"/>
              </a:ext>
            </a:extLst>
          </p:cNvPr>
          <p:cNvGrpSpPr/>
          <p:nvPr/>
        </p:nvGrpSpPr>
        <p:grpSpPr>
          <a:xfrm>
            <a:off x="2668687" y="4570546"/>
            <a:ext cx="2053775" cy="1884036"/>
            <a:chOff x="2668687" y="4570546"/>
            <a:chExt cx="2053775" cy="1884036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40E44B4E-03CB-42BD-95E2-3160572905E9}"/>
                </a:ext>
              </a:extLst>
            </p:cNvPr>
            <p:cNvSpPr txBox="1"/>
            <p:nvPr/>
          </p:nvSpPr>
          <p:spPr>
            <a:xfrm>
              <a:off x="3244172" y="5296196"/>
              <a:ext cx="1478290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RHIC-BES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6" name="右中かっこ 95">
              <a:extLst>
                <a:ext uri="{FF2B5EF4-FFF2-40B4-BE49-F238E27FC236}">
                  <a16:creationId xmlns:a16="http://schemas.microsoft.com/office/drawing/2014/main" id="{14AE3187-BF18-46AB-96DD-390EB3EDFEB2}"/>
                </a:ext>
              </a:extLst>
            </p:cNvPr>
            <p:cNvSpPr/>
            <p:nvPr/>
          </p:nvSpPr>
          <p:spPr>
            <a:xfrm>
              <a:off x="2668687" y="4570546"/>
              <a:ext cx="435291" cy="1884036"/>
            </a:xfrm>
            <a:prstGeom prst="rightBrace">
              <a:avLst>
                <a:gd name="adj1" fmla="val 0"/>
                <a:gd name="adj2" fmla="val 50000"/>
              </a:avLst>
            </a:prstGeom>
            <a:ln w="444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A419D1A-315A-4C7E-81EC-BBDF8D14FF4E}"/>
              </a:ext>
            </a:extLst>
          </p:cNvPr>
          <p:cNvGrpSpPr/>
          <p:nvPr/>
        </p:nvGrpSpPr>
        <p:grpSpPr>
          <a:xfrm>
            <a:off x="2793605" y="6357423"/>
            <a:ext cx="1830863" cy="461665"/>
            <a:chOff x="2793605" y="6357423"/>
            <a:chExt cx="1830863" cy="461665"/>
          </a:xfrm>
        </p:grpSpPr>
        <p:sp>
          <p:nvSpPr>
            <p:cNvPr id="98" name="右中かっこ 97">
              <a:extLst>
                <a:ext uri="{FF2B5EF4-FFF2-40B4-BE49-F238E27FC236}">
                  <a16:creationId xmlns:a16="http://schemas.microsoft.com/office/drawing/2014/main" id="{A40CD6BB-B4AA-41D6-9880-47D78A46EFBA}"/>
                </a:ext>
              </a:extLst>
            </p:cNvPr>
            <p:cNvSpPr/>
            <p:nvPr/>
          </p:nvSpPr>
          <p:spPr>
            <a:xfrm>
              <a:off x="2793605" y="6560614"/>
              <a:ext cx="544142" cy="197274"/>
            </a:xfrm>
            <a:prstGeom prst="rightBrace">
              <a:avLst>
                <a:gd name="adj1" fmla="val 0"/>
                <a:gd name="adj2" fmla="val 9849"/>
              </a:avLst>
            </a:prstGeom>
            <a:ln w="444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5B089A0C-2030-49B8-B350-506DC81C714F}"/>
                </a:ext>
              </a:extLst>
            </p:cNvPr>
            <p:cNvSpPr txBox="1"/>
            <p:nvPr/>
          </p:nvSpPr>
          <p:spPr>
            <a:xfrm>
              <a:off x="3487618" y="6357423"/>
              <a:ext cx="1136850" cy="46166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HADES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2FE6243-9A41-4113-AB1E-719309448E22}"/>
              </a:ext>
            </a:extLst>
          </p:cNvPr>
          <p:cNvGrpSpPr/>
          <p:nvPr/>
        </p:nvGrpSpPr>
        <p:grpSpPr>
          <a:xfrm>
            <a:off x="3149685" y="5863893"/>
            <a:ext cx="2115936" cy="627773"/>
            <a:chOff x="3149685" y="5863893"/>
            <a:chExt cx="2115936" cy="627773"/>
          </a:xfrm>
        </p:grpSpPr>
        <p:sp>
          <p:nvSpPr>
            <p:cNvPr id="99" name="右中かっこ 98">
              <a:extLst>
                <a:ext uri="{FF2B5EF4-FFF2-40B4-BE49-F238E27FC236}">
                  <a16:creationId xmlns:a16="http://schemas.microsoft.com/office/drawing/2014/main" id="{7AB0954B-E461-40A1-8338-8B973370C916}"/>
                </a:ext>
              </a:extLst>
            </p:cNvPr>
            <p:cNvSpPr/>
            <p:nvPr/>
          </p:nvSpPr>
          <p:spPr>
            <a:xfrm>
              <a:off x="3149685" y="6030001"/>
              <a:ext cx="533243" cy="461665"/>
            </a:xfrm>
            <a:prstGeom prst="rightBrace">
              <a:avLst>
                <a:gd name="adj1" fmla="val 0"/>
                <a:gd name="adj2" fmla="val 15007"/>
              </a:avLst>
            </a:prstGeom>
            <a:ln w="444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67C7D1B2-27B5-41C2-B3BD-4D20C5FEE399}"/>
                </a:ext>
              </a:extLst>
            </p:cNvPr>
            <p:cNvSpPr txBox="1"/>
            <p:nvPr/>
          </p:nvSpPr>
          <p:spPr>
            <a:xfrm>
              <a:off x="3699167" y="5863893"/>
              <a:ext cx="1566454" cy="4616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FAIR-CBM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[GeV]}&#10;\end{align*}&lt;/body&gt;&#10;  &lt;fcolor&gt;FF000000&lt;/fcolor&gt;&#10;  &lt;bcolor&gt;FF000000&lt;/bcolor&gt;&#10;  &lt;transparent&gt;True&lt;/transparent&gt;&#10;  &lt;resolution&gt;1800&lt;/resolution&gt;&#10;  &lt;imageh&gt;249&lt;/imageh&gt;&#10;  &lt;imagew&gt;57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757422D2-6E2E-49D8-8D6C-3F21469FB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3" y="719867"/>
            <a:ext cx="607483" cy="263525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599621C-5370-421A-BAF3-3EF4442258CF}"/>
              </a:ext>
            </a:extLst>
          </p:cNvPr>
          <p:cNvGrpSpPr/>
          <p:nvPr/>
        </p:nvGrpSpPr>
        <p:grpSpPr>
          <a:xfrm>
            <a:off x="2766750" y="4728499"/>
            <a:ext cx="2505413" cy="997282"/>
            <a:chOff x="2766750" y="4728499"/>
            <a:chExt cx="2505413" cy="997282"/>
          </a:xfrm>
        </p:grpSpPr>
        <p:sp>
          <p:nvSpPr>
            <p:cNvPr id="97" name="右中かっこ 96">
              <a:extLst>
                <a:ext uri="{FF2B5EF4-FFF2-40B4-BE49-F238E27FC236}">
                  <a16:creationId xmlns:a16="http://schemas.microsoft.com/office/drawing/2014/main" id="{77FBAB3D-3FCC-4FA5-A139-191468E3797D}"/>
                </a:ext>
              </a:extLst>
            </p:cNvPr>
            <p:cNvSpPr/>
            <p:nvPr/>
          </p:nvSpPr>
          <p:spPr>
            <a:xfrm>
              <a:off x="2766750" y="4902052"/>
              <a:ext cx="575485" cy="823729"/>
            </a:xfrm>
            <a:prstGeom prst="rightBrace">
              <a:avLst>
                <a:gd name="adj1" fmla="val 0"/>
                <a:gd name="adj2" fmla="val 9849"/>
              </a:avLst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D9F67B76-B503-41C8-BC98-BFD1A1C54305}"/>
                </a:ext>
              </a:extLst>
            </p:cNvPr>
            <p:cNvSpPr txBox="1"/>
            <p:nvPr/>
          </p:nvSpPr>
          <p:spPr>
            <a:xfrm>
              <a:off x="3354650" y="4728499"/>
              <a:ext cx="1917513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NA61/SHINE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3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2484C8A-64E2-4205-A718-1A8397929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80"/>
          <a:stretch/>
        </p:blipFill>
        <p:spPr>
          <a:xfrm>
            <a:off x="6347531" y="1049357"/>
            <a:ext cx="5844470" cy="5807681"/>
          </a:xfrm>
          <a:prstGeom prst="rect">
            <a:avLst/>
          </a:prstGeom>
        </p:spPr>
      </p:pic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CB057B3-6F9F-4F7B-948D-065D517AF7D4}"/>
              </a:ext>
            </a:extLst>
          </p:cNvPr>
          <p:cNvSpPr/>
          <p:nvPr/>
        </p:nvSpPr>
        <p:spPr>
          <a:xfrm>
            <a:off x="8911728" y="3760636"/>
            <a:ext cx="1157759" cy="1225867"/>
          </a:xfrm>
          <a:custGeom>
            <a:avLst/>
            <a:gdLst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66687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3374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831056">
                <a:moveTo>
                  <a:pt x="0" y="831056"/>
                </a:moveTo>
                <a:cubicBezTo>
                  <a:pt x="40084" y="726876"/>
                  <a:pt x="80169" y="623490"/>
                  <a:pt x="133350" y="540543"/>
                </a:cubicBezTo>
                <a:cubicBezTo>
                  <a:pt x="186531" y="457596"/>
                  <a:pt x="257572" y="394889"/>
                  <a:pt x="319088" y="333374"/>
                </a:cubicBezTo>
                <a:cubicBezTo>
                  <a:pt x="380604" y="271859"/>
                  <a:pt x="432991" y="216297"/>
                  <a:pt x="502444" y="171450"/>
                </a:cubicBezTo>
                <a:cubicBezTo>
                  <a:pt x="571897" y="126603"/>
                  <a:pt x="654448" y="92074"/>
                  <a:pt x="735807" y="64293"/>
                </a:cubicBezTo>
                <a:cubicBezTo>
                  <a:pt x="817166" y="36512"/>
                  <a:pt x="903883" y="18256"/>
                  <a:pt x="990600" y="0"/>
                </a:cubicBezTo>
              </a:path>
            </a:pathLst>
          </a:custGeom>
          <a:noFill/>
          <a:ln w="254000" cap="rnd">
            <a:solidFill>
              <a:schemeClr val="tx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B85FDC44-4720-4106-84B9-43377A159B3B}"/>
              </a:ext>
            </a:extLst>
          </p:cNvPr>
          <p:cNvSpPr/>
          <p:nvPr/>
        </p:nvSpPr>
        <p:spPr>
          <a:xfrm>
            <a:off x="4272238" y="4243451"/>
            <a:ext cx="2016942" cy="2614550"/>
          </a:xfrm>
          <a:prstGeom prst="rect">
            <a:avLst/>
          </a:prstGeom>
          <a:gradFill>
            <a:gsLst>
              <a:gs pos="0">
                <a:schemeClr val="accent3">
                  <a:alpha val="53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矢印: 下 81">
            <a:extLst>
              <a:ext uri="{FF2B5EF4-FFF2-40B4-BE49-F238E27FC236}">
                <a16:creationId xmlns:a16="http://schemas.microsoft.com/office/drawing/2014/main" id="{86225951-E69E-4AEE-B85C-5231F2A999BC}"/>
              </a:ext>
            </a:extLst>
          </p:cNvPr>
          <p:cNvSpPr/>
          <p:nvPr/>
        </p:nvSpPr>
        <p:spPr>
          <a:xfrm flipV="1">
            <a:off x="196341" y="265663"/>
            <a:ext cx="802739" cy="6592336"/>
          </a:xfrm>
          <a:prstGeom prst="downArrow">
            <a:avLst>
              <a:gd name="adj1" fmla="val 100000"/>
              <a:gd name="adj2" fmla="val 850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2C3D9E-EAFE-4A3F-A729-D9333FA87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11988800" cy="704850"/>
          </a:xfrm>
        </p:spPr>
        <p:txBody>
          <a:bodyPr/>
          <a:lstStyle/>
          <a:p>
            <a:pPr algn="r"/>
            <a:r>
              <a:rPr kumimoji="1" lang="en-US" altLang="ja-JP" b="1" dirty="0">
                <a:solidFill>
                  <a:schemeClr val="accent6"/>
                </a:solidFill>
              </a:rPr>
              <a:t>History / Current Status of HIC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B615EEE-0706-4C4F-AEBA-9B56DE878A60}"/>
              </a:ext>
            </a:extLst>
          </p:cNvPr>
          <p:cNvSpPr/>
          <p:nvPr/>
        </p:nvSpPr>
        <p:spPr>
          <a:xfrm>
            <a:off x="9718498" y="4133084"/>
            <a:ext cx="1516949" cy="1241736"/>
          </a:xfrm>
          <a:custGeom>
            <a:avLst/>
            <a:gdLst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66687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3374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831056">
                <a:moveTo>
                  <a:pt x="0" y="831056"/>
                </a:moveTo>
                <a:cubicBezTo>
                  <a:pt x="40084" y="726876"/>
                  <a:pt x="80169" y="623490"/>
                  <a:pt x="133350" y="540543"/>
                </a:cubicBezTo>
                <a:cubicBezTo>
                  <a:pt x="186531" y="457596"/>
                  <a:pt x="257572" y="394889"/>
                  <a:pt x="319088" y="333374"/>
                </a:cubicBezTo>
                <a:cubicBezTo>
                  <a:pt x="380604" y="271859"/>
                  <a:pt x="432991" y="216297"/>
                  <a:pt x="502444" y="171450"/>
                </a:cubicBezTo>
                <a:cubicBezTo>
                  <a:pt x="571897" y="126603"/>
                  <a:pt x="654448" y="92074"/>
                  <a:pt x="735807" y="64293"/>
                </a:cubicBezTo>
                <a:cubicBezTo>
                  <a:pt x="817166" y="36512"/>
                  <a:pt x="903883" y="18256"/>
                  <a:pt x="990600" y="0"/>
                </a:cubicBezTo>
              </a:path>
            </a:pathLst>
          </a:custGeom>
          <a:noFill/>
          <a:ln w="254000" cap="rnd">
            <a:solidFill>
              <a:schemeClr val="accent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C7F385C-0E0E-4F1C-9472-C8CDD9A61B54}"/>
              </a:ext>
            </a:extLst>
          </p:cNvPr>
          <p:cNvCxnSpPr>
            <a:cxnSpLocks/>
          </p:cNvCxnSpPr>
          <p:nvPr/>
        </p:nvCxnSpPr>
        <p:spPr>
          <a:xfrm>
            <a:off x="9875541" y="4243451"/>
            <a:ext cx="740568" cy="0"/>
          </a:xfrm>
          <a:prstGeom prst="line">
            <a:avLst/>
          </a:prstGeom>
          <a:ln w="254000" cap="rnd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C75B341-EE0B-4722-BB8A-2E4F5523CCA4}"/>
              </a:ext>
            </a:extLst>
          </p:cNvPr>
          <p:cNvCxnSpPr>
            <a:cxnSpLocks/>
          </p:cNvCxnSpPr>
          <p:nvPr/>
        </p:nvCxnSpPr>
        <p:spPr>
          <a:xfrm flipV="1">
            <a:off x="2567025" y="609600"/>
            <a:ext cx="0" cy="6248401"/>
          </a:xfrm>
          <a:prstGeom prst="straightConnector1">
            <a:avLst/>
          </a:prstGeom>
          <a:ln w="44450">
            <a:solidFill>
              <a:schemeClr val="accent5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C80C921-DE76-4513-BC78-52A7BE49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7" y="194419"/>
            <a:ext cx="958950" cy="380827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12AB51C-F8F5-4D86-A1AD-218EDE2ADB9B}"/>
              </a:ext>
            </a:extLst>
          </p:cNvPr>
          <p:cNvCxnSpPr>
            <a:cxnSpLocks/>
          </p:cNvCxnSpPr>
          <p:nvPr/>
        </p:nvCxnSpPr>
        <p:spPr>
          <a:xfrm>
            <a:off x="2431919" y="5454196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5446A7B-CA55-4148-B54E-D4F0C65591F3}"/>
              </a:ext>
            </a:extLst>
          </p:cNvPr>
          <p:cNvCxnSpPr>
            <a:cxnSpLocks/>
          </p:cNvCxnSpPr>
          <p:nvPr/>
        </p:nvCxnSpPr>
        <p:spPr>
          <a:xfrm>
            <a:off x="2431919" y="3816707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CAF7F3-0C65-4267-B4A5-B28E7D4F89E5}"/>
              </a:ext>
            </a:extLst>
          </p:cNvPr>
          <p:cNvCxnSpPr>
            <a:cxnSpLocks/>
          </p:cNvCxnSpPr>
          <p:nvPr/>
        </p:nvCxnSpPr>
        <p:spPr>
          <a:xfrm>
            <a:off x="2430838" y="2167874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AE0D229D-4A9B-438E-82FC-E1803535BF3E}"/>
              </a:ext>
            </a:extLst>
          </p:cNvPr>
          <p:cNvSpPr>
            <a:spLocks noChangeAspect="1"/>
          </p:cNvSpPr>
          <p:nvPr/>
        </p:nvSpPr>
        <p:spPr>
          <a:xfrm>
            <a:off x="2495025" y="589145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D403D94-DB68-400C-BA75-59A5880ED62A}"/>
              </a:ext>
            </a:extLst>
          </p:cNvPr>
          <p:cNvSpPr>
            <a:spLocks noChangeAspect="1"/>
          </p:cNvSpPr>
          <p:nvPr/>
        </p:nvSpPr>
        <p:spPr>
          <a:xfrm>
            <a:off x="2495025" y="4818113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D602F01-9117-4867-A20B-9C2AA3869B58}"/>
              </a:ext>
            </a:extLst>
          </p:cNvPr>
          <p:cNvSpPr>
            <a:spLocks noChangeAspect="1"/>
          </p:cNvSpPr>
          <p:nvPr/>
        </p:nvSpPr>
        <p:spPr>
          <a:xfrm>
            <a:off x="2495025" y="3149100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01C4A37-5965-4509-BEA7-026D0D6610C0}"/>
              </a:ext>
            </a:extLst>
          </p:cNvPr>
          <p:cNvSpPr>
            <a:spLocks noChangeAspect="1"/>
          </p:cNvSpPr>
          <p:nvPr/>
        </p:nvSpPr>
        <p:spPr>
          <a:xfrm>
            <a:off x="2495025" y="118609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EC5233-601A-4A20-BBFE-EF764F3CD195}"/>
              </a:ext>
            </a:extLst>
          </p:cNvPr>
          <p:cNvSpPr txBox="1"/>
          <p:nvPr/>
        </p:nvSpPr>
        <p:spPr>
          <a:xfrm>
            <a:off x="719846" y="5699493"/>
            <a:ext cx="129062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AGS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A57496-A6A3-4044-9D00-2853F933FBC0}"/>
              </a:ext>
            </a:extLst>
          </p:cNvPr>
          <p:cNvSpPr txBox="1"/>
          <p:nvPr/>
        </p:nvSpPr>
        <p:spPr>
          <a:xfrm>
            <a:off x="721357" y="4622128"/>
            <a:ext cx="129062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solidFill>
                  <a:schemeClr val="bg1"/>
                </a:solidFill>
              </a:rPr>
              <a:t>SP</a:t>
            </a:r>
            <a:r>
              <a:rPr kumimoji="1" lang="en-US" altLang="ja-JP" sz="2800" dirty="0">
                <a:solidFill>
                  <a:schemeClr val="bg1"/>
                </a:solidFill>
              </a:rPr>
              <a:t>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1694EB-7651-433D-910F-3B1534EA9D13}"/>
              </a:ext>
            </a:extLst>
          </p:cNvPr>
          <p:cNvSpPr txBox="1"/>
          <p:nvPr/>
        </p:nvSpPr>
        <p:spPr>
          <a:xfrm>
            <a:off x="721654" y="2964131"/>
            <a:ext cx="128747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RHIC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F175F12-8C21-437C-B53E-6941801EF4F3}"/>
              </a:ext>
            </a:extLst>
          </p:cNvPr>
          <p:cNvSpPr txBox="1"/>
          <p:nvPr/>
        </p:nvSpPr>
        <p:spPr>
          <a:xfrm>
            <a:off x="719846" y="998048"/>
            <a:ext cx="128748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LHC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E44B4E-03CB-42BD-95E2-3160572905E9}"/>
              </a:ext>
            </a:extLst>
          </p:cNvPr>
          <p:cNvSpPr txBox="1"/>
          <p:nvPr/>
        </p:nvSpPr>
        <p:spPr>
          <a:xfrm>
            <a:off x="3244172" y="5296196"/>
            <a:ext cx="1478290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RHIC-BES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F4AE8F7-17C8-4813-BAE6-48BB533D8229}"/>
              </a:ext>
            </a:extLst>
          </p:cNvPr>
          <p:cNvCxnSpPr>
            <a:cxnSpLocks/>
            <a:stCxn id="24" idx="3"/>
            <a:endCxn id="20" idx="2"/>
          </p:cNvCxnSpPr>
          <p:nvPr/>
        </p:nvCxnSpPr>
        <p:spPr>
          <a:xfrm>
            <a:off x="2010475" y="5961103"/>
            <a:ext cx="484550" cy="23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059AA14-F82A-40F3-AA78-991505C6A33E}"/>
              </a:ext>
            </a:extLst>
          </p:cNvPr>
          <p:cNvCxnSpPr>
            <a:cxnSpLocks/>
            <a:stCxn id="25" idx="3"/>
            <a:endCxn id="21" idx="2"/>
          </p:cNvCxnSpPr>
          <p:nvPr/>
        </p:nvCxnSpPr>
        <p:spPr>
          <a:xfrm>
            <a:off x="2011986" y="4883738"/>
            <a:ext cx="483039" cy="637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1AEF8D6-4823-42CB-AA0A-027FFD82BFD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009133" y="3221099"/>
            <a:ext cx="464494" cy="4642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CA7CAEB-6D6B-487C-9EC0-4C87484B2298}"/>
              </a:ext>
            </a:extLst>
          </p:cNvPr>
          <p:cNvCxnSpPr>
            <a:cxnSpLocks/>
            <a:stCxn id="27" idx="3"/>
            <a:endCxn id="23" idx="2"/>
          </p:cNvCxnSpPr>
          <p:nvPr/>
        </p:nvCxnSpPr>
        <p:spPr>
          <a:xfrm flipV="1">
            <a:off x="2007326" y="1258099"/>
            <a:ext cx="487699" cy="1559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BD4C5C-602E-4C68-9C76-34FE57501DC2}"/>
              </a:ext>
            </a:extLst>
          </p:cNvPr>
          <p:cNvSpPr txBox="1"/>
          <p:nvPr/>
        </p:nvSpPr>
        <p:spPr>
          <a:xfrm>
            <a:off x="1061231" y="156815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2010~</a:t>
            </a:r>
            <a:endParaRPr kumimoji="1" lang="ja-JP" altLang="en-US" sz="2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6A30C5F-8933-4DEC-B7B7-36D866AD1540}"/>
              </a:ext>
            </a:extLst>
          </p:cNvPr>
          <p:cNvSpPr txBox="1"/>
          <p:nvPr/>
        </p:nvSpPr>
        <p:spPr>
          <a:xfrm>
            <a:off x="1061230" y="3535354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2000~</a:t>
            </a:r>
            <a:endParaRPr kumimoji="1" lang="ja-JP" altLang="en-US" sz="2400" dirty="0"/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3&#10;\end{align*}&lt;/body&gt;&#10;  &lt;fcolor&gt;FF000000&lt;/fcolor&gt;&#10;  &lt;bcolor&gt;FF000000&lt;/bcolor&gt;&#10;  &lt;transparent&gt;True&lt;/transparent&gt;&#10;  &lt;resolution&gt;1800&lt;/resolution&gt;&#10;  &lt;imageh&gt;220&lt;/imageh&gt;&#10;  &lt;imagew&gt;31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A11F668-BBA7-4EB9-A20E-A71906213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0" y="2305952"/>
            <a:ext cx="333375" cy="232833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2&#10;\end{align*}&lt;/body&gt;&#10;  &lt;fcolor&gt;FF000000&lt;/fcolor&gt;&#10;  &lt;bcolor&gt;FF000000&lt;/bcolor&gt;&#10;  &lt;transparent&gt;True&lt;/transparent&gt;&#10;  &lt;resolution&gt;1800&lt;/resolution&gt;&#10;  &lt;imageh&gt;220&lt;/imageh&gt;&#10;  &lt;imagew&gt;31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16589778-DA4E-4872-BFE2-BE114399A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0" y="3900250"/>
            <a:ext cx="332317" cy="23283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&#10;\end{align*}&lt;/body&gt;&#10;  &lt;fcolor&gt;FF000000&lt;/fcolor&gt;&#10;  &lt;bcolor&gt;FF000000&lt;/bcolor&gt;&#10;  &lt;transparent&gt;True&lt;/transparent&gt;&#10;  &lt;resolution&gt;1800&lt;/resolution&gt;&#10;  &lt;imageh&gt;167&lt;/imageh&gt;&#10;  &lt;imagew&gt;216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118CE98A-CFC2-4C91-B7EC-41AA31050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1" y="5530726"/>
            <a:ext cx="228600" cy="176741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67D24AD-1DCE-4812-ADD5-E190CE75A030}"/>
              </a:ext>
            </a:extLst>
          </p:cNvPr>
          <p:cNvSpPr txBox="1"/>
          <p:nvPr/>
        </p:nvSpPr>
        <p:spPr>
          <a:xfrm>
            <a:off x="1061230" y="513179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~2000</a:t>
            </a:r>
            <a:endParaRPr kumimoji="1" lang="ja-JP" altLang="en-US" sz="2400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BE6280B-214A-4DA1-A1FD-4A39050A1636}"/>
              </a:ext>
            </a:extLst>
          </p:cNvPr>
          <p:cNvSpPr txBox="1"/>
          <p:nvPr/>
        </p:nvSpPr>
        <p:spPr>
          <a:xfrm>
            <a:off x="1064659" y="623785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~1996</a:t>
            </a:r>
            <a:endParaRPr kumimoji="1" lang="ja-JP" altLang="en-US" sz="2400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28CD931-A024-45A0-97FF-B39DCF4F408E}"/>
              </a:ext>
            </a:extLst>
          </p:cNvPr>
          <p:cNvSpPr txBox="1"/>
          <p:nvPr/>
        </p:nvSpPr>
        <p:spPr>
          <a:xfrm rot="16200000">
            <a:off x="-1511203" y="4727982"/>
            <a:ext cx="382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Increasing Collision Energy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6" name="右中かっこ 95">
            <a:extLst>
              <a:ext uri="{FF2B5EF4-FFF2-40B4-BE49-F238E27FC236}">
                <a16:creationId xmlns:a16="http://schemas.microsoft.com/office/drawing/2014/main" id="{14AE3187-BF18-46AB-96DD-390EB3EDFEB2}"/>
              </a:ext>
            </a:extLst>
          </p:cNvPr>
          <p:cNvSpPr/>
          <p:nvPr/>
        </p:nvSpPr>
        <p:spPr>
          <a:xfrm>
            <a:off x="2668687" y="4570546"/>
            <a:ext cx="435291" cy="1884036"/>
          </a:xfrm>
          <a:prstGeom prst="rightBrace">
            <a:avLst>
              <a:gd name="adj1" fmla="val 0"/>
              <a:gd name="adj2" fmla="val 50000"/>
            </a:avLst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右中かっこ 96">
            <a:extLst>
              <a:ext uri="{FF2B5EF4-FFF2-40B4-BE49-F238E27FC236}">
                <a16:creationId xmlns:a16="http://schemas.microsoft.com/office/drawing/2014/main" id="{77FBAB3D-3FCC-4FA5-A139-191468E3797D}"/>
              </a:ext>
            </a:extLst>
          </p:cNvPr>
          <p:cNvSpPr/>
          <p:nvPr/>
        </p:nvSpPr>
        <p:spPr>
          <a:xfrm>
            <a:off x="2766750" y="4902052"/>
            <a:ext cx="575485" cy="823729"/>
          </a:xfrm>
          <a:prstGeom prst="rightBrace">
            <a:avLst>
              <a:gd name="adj1" fmla="val 0"/>
              <a:gd name="adj2" fmla="val 9849"/>
            </a:avLst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右中かっこ 97">
            <a:extLst>
              <a:ext uri="{FF2B5EF4-FFF2-40B4-BE49-F238E27FC236}">
                <a16:creationId xmlns:a16="http://schemas.microsoft.com/office/drawing/2014/main" id="{A40CD6BB-B4AA-41D6-9880-47D78A46EFBA}"/>
              </a:ext>
            </a:extLst>
          </p:cNvPr>
          <p:cNvSpPr/>
          <p:nvPr/>
        </p:nvSpPr>
        <p:spPr>
          <a:xfrm>
            <a:off x="2793605" y="6560614"/>
            <a:ext cx="544142" cy="197274"/>
          </a:xfrm>
          <a:prstGeom prst="rightBrace">
            <a:avLst>
              <a:gd name="adj1" fmla="val 0"/>
              <a:gd name="adj2" fmla="val 9849"/>
            </a:avLst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右中かっこ 98">
            <a:extLst>
              <a:ext uri="{FF2B5EF4-FFF2-40B4-BE49-F238E27FC236}">
                <a16:creationId xmlns:a16="http://schemas.microsoft.com/office/drawing/2014/main" id="{7AB0954B-E461-40A1-8338-8B973370C916}"/>
              </a:ext>
            </a:extLst>
          </p:cNvPr>
          <p:cNvSpPr/>
          <p:nvPr/>
        </p:nvSpPr>
        <p:spPr>
          <a:xfrm>
            <a:off x="3149685" y="6030001"/>
            <a:ext cx="533243" cy="461665"/>
          </a:xfrm>
          <a:prstGeom prst="rightBrace">
            <a:avLst>
              <a:gd name="adj1" fmla="val 0"/>
              <a:gd name="adj2" fmla="val 15007"/>
            </a:avLst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B089A0C-2030-49B8-B350-506DC81C714F}"/>
              </a:ext>
            </a:extLst>
          </p:cNvPr>
          <p:cNvSpPr txBox="1"/>
          <p:nvPr/>
        </p:nvSpPr>
        <p:spPr>
          <a:xfrm>
            <a:off x="3487618" y="6357423"/>
            <a:ext cx="113685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HADES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7C7D1B2-27B5-41C2-B3BD-4D20C5FEE399}"/>
              </a:ext>
            </a:extLst>
          </p:cNvPr>
          <p:cNvSpPr txBox="1"/>
          <p:nvPr/>
        </p:nvSpPr>
        <p:spPr>
          <a:xfrm>
            <a:off x="3699167" y="5863893"/>
            <a:ext cx="1566454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FAIR-CBM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6B67C19-717A-4464-8ACD-4E782196380C}"/>
              </a:ext>
            </a:extLst>
          </p:cNvPr>
          <p:cNvSpPr txBox="1"/>
          <p:nvPr/>
        </p:nvSpPr>
        <p:spPr>
          <a:xfrm>
            <a:off x="4323900" y="4223994"/>
            <a:ext cx="1994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>
                <a:solidFill>
                  <a:schemeClr val="bg1"/>
                </a:solidFill>
              </a:rPr>
              <a:t>Beam-Energy</a:t>
            </a:r>
          </a:p>
          <a:p>
            <a:pPr algn="r"/>
            <a:r>
              <a:rPr lang="en-US" altLang="ja-JP" sz="2400" dirty="0">
                <a:solidFill>
                  <a:schemeClr val="bg1"/>
                </a:solidFill>
              </a:rPr>
              <a:t>Scan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0B2A42B-D3A0-4BFC-A8B2-A8E1AAF89C5B}"/>
              </a:ext>
            </a:extLst>
          </p:cNvPr>
          <p:cNvSpPr txBox="1"/>
          <p:nvPr/>
        </p:nvSpPr>
        <p:spPr>
          <a:xfrm>
            <a:off x="5227671" y="6377161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2010~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4B2F42BB-810E-457F-A777-49AE1953A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76" t="90667" r="13070" b="605"/>
          <a:stretch/>
        </p:blipFill>
        <p:spPr>
          <a:xfrm>
            <a:off x="8849942" y="6340449"/>
            <a:ext cx="3342058" cy="506906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757A5E50-E7BC-4189-907C-04977FAA4382}"/>
              </a:ext>
            </a:extLst>
          </p:cNvPr>
          <p:cNvSpPr txBox="1"/>
          <p:nvPr/>
        </p:nvSpPr>
        <p:spPr>
          <a:xfrm rot="16200000">
            <a:off x="10701057" y="2455967"/>
            <a:ext cx="2555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0" i="0" u="none" strike="noStrike" baseline="0" dirty="0" err="1">
                <a:latin typeface="CMR9"/>
              </a:rPr>
              <a:t>Galatyuk</a:t>
            </a:r>
            <a:r>
              <a:rPr lang="en-US" altLang="ja-JP" sz="2000" b="0" i="0" u="none" strike="noStrike" baseline="0" dirty="0">
                <a:latin typeface="CMR9"/>
              </a:rPr>
              <a:t>, NPA982, 163</a:t>
            </a:r>
            <a:endParaRPr lang="ja-JP" altLang="en-US" sz="2000" dirty="0"/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[GeV]}&#10;\end{align*}&lt;/body&gt;&#10;  &lt;fcolor&gt;FF000000&lt;/fcolor&gt;&#10;  &lt;bcolor&gt;FF000000&lt;/bcolor&gt;&#10;  &lt;transparent&gt;True&lt;/transparent&gt;&#10;  &lt;resolution&gt;1800&lt;/resolution&gt;&#10;  &lt;imageh&gt;249&lt;/imageh&gt;&#10;  &lt;imagew&gt;57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757422D2-6E2E-49D8-8D6C-3F21469FB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3" y="719867"/>
            <a:ext cx="607483" cy="263525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9F67B76-B503-41C8-BC98-BFD1A1C54305}"/>
              </a:ext>
            </a:extLst>
          </p:cNvPr>
          <p:cNvSpPr txBox="1"/>
          <p:nvPr/>
        </p:nvSpPr>
        <p:spPr>
          <a:xfrm>
            <a:off x="3354650" y="4728499"/>
            <a:ext cx="191751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bg1"/>
                </a:solidFill>
              </a:rPr>
              <a:t>NA61/SHINE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181CDA7C-1B4E-4E89-9AA4-ABFBAFBFF744}"/>
              </a:ext>
            </a:extLst>
          </p:cNvPr>
          <p:cNvCxnSpPr>
            <a:cxnSpLocks/>
          </p:cNvCxnSpPr>
          <p:nvPr/>
        </p:nvCxnSpPr>
        <p:spPr>
          <a:xfrm>
            <a:off x="8610621" y="4116954"/>
            <a:ext cx="1107877" cy="0"/>
          </a:xfrm>
          <a:prstGeom prst="line">
            <a:avLst/>
          </a:prstGeom>
          <a:ln w="254000" cap="rnd">
            <a:solidFill>
              <a:schemeClr val="accent2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A5CBBD23-C222-4473-9E33-5F78CF568BB9}"/>
              </a:ext>
            </a:extLst>
          </p:cNvPr>
          <p:cNvSpPr txBox="1"/>
          <p:nvPr/>
        </p:nvSpPr>
        <p:spPr>
          <a:xfrm>
            <a:off x="10452843" y="459332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RHIC-BES</a:t>
            </a:r>
            <a:endParaRPr kumimoji="1" lang="ja-JP" altLang="en-US" sz="2400" b="1" dirty="0">
              <a:solidFill>
                <a:schemeClr val="accent2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E87742C5-E978-4A23-A4A3-33762CFF8BCD}"/>
              </a:ext>
            </a:extLst>
          </p:cNvPr>
          <p:cNvSpPr txBox="1"/>
          <p:nvPr/>
        </p:nvSpPr>
        <p:spPr>
          <a:xfrm>
            <a:off x="7633598" y="4270151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RHIC-BES-FXT</a:t>
            </a:r>
            <a:endParaRPr kumimoji="1" lang="ja-JP" altLang="en-US" sz="2400" b="1" dirty="0">
              <a:solidFill>
                <a:schemeClr val="accent2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A3DB02B3-E16A-433B-AE1C-5243423DBA62}"/>
              </a:ext>
            </a:extLst>
          </p:cNvPr>
          <p:cNvSpPr txBox="1"/>
          <p:nvPr/>
        </p:nvSpPr>
        <p:spPr>
          <a:xfrm>
            <a:off x="9914219" y="3655289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NA61/SHINE</a:t>
            </a:r>
            <a:endParaRPr kumimoji="1" lang="ja-JP" altLang="en-US" sz="2400" b="1" dirty="0">
              <a:solidFill>
                <a:schemeClr val="accent1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28DE713B-2B21-48AE-A0CB-5F95D9EE9169}"/>
              </a:ext>
            </a:extLst>
          </p:cNvPr>
          <p:cNvCxnSpPr>
            <a:cxnSpLocks/>
          </p:cNvCxnSpPr>
          <p:nvPr/>
        </p:nvCxnSpPr>
        <p:spPr>
          <a:xfrm>
            <a:off x="8481060" y="1945113"/>
            <a:ext cx="644651" cy="0"/>
          </a:xfrm>
          <a:prstGeom prst="line">
            <a:avLst/>
          </a:prstGeom>
          <a:ln w="254000" cap="rnd">
            <a:solidFill>
              <a:schemeClr val="accent4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6E5F6B85-B29C-4636-BDE4-D1FDE13CC21F}"/>
              </a:ext>
            </a:extLst>
          </p:cNvPr>
          <p:cNvSpPr txBox="1"/>
          <p:nvPr/>
        </p:nvSpPr>
        <p:spPr>
          <a:xfrm>
            <a:off x="8033840" y="2094422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4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FAIR-CBM</a:t>
            </a:r>
            <a:endParaRPr kumimoji="1" lang="ja-JP" altLang="en-US" sz="2400" b="1" dirty="0">
              <a:solidFill>
                <a:schemeClr val="accent4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91C3C3AB-4DE7-48DC-958E-4565CD526B4D}"/>
              </a:ext>
            </a:extLst>
          </p:cNvPr>
          <p:cNvCxnSpPr>
            <a:cxnSpLocks/>
          </p:cNvCxnSpPr>
          <p:nvPr/>
        </p:nvCxnSpPr>
        <p:spPr>
          <a:xfrm>
            <a:off x="8195310" y="3535354"/>
            <a:ext cx="331470" cy="0"/>
          </a:xfrm>
          <a:prstGeom prst="line">
            <a:avLst/>
          </a:prstGeom>
          <a:ln w="254000" cap="rnd">
            <a:solidFill>
              <a:schemeClr val="accent6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DB360161-4955-4EFE-9EA8-51F35FA23C59}"/>
              </a:ext>
            </a:extLst>
          </p:cNvPr>
          <p:cNvSpPr txBox="1"/>
          <p:nvPr/>
        </p:nvSpPr>
        <p:spPr>
          <a:xfrm>
            <a:off x="7778193" y="3610265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6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HADES</a:t>
            </a:r>
            <a:endParaRPr kumimoji="1" lang="ja-JP" altLang="en-US" sz="2400" b="1" dirty="0">
              <a:solidFill>
                <a:schemeClr val="accent6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FD8A513-7965-477D-BDA8-57FD58546985}"/>
              </a:ext>
            </a:extLst>
          </p:cNvPr>
          <p:cNvSpPr txBox="1"/>
          <p:nvPr/>
        </p:nvSpPr>
        <p:spPr>
          <a:xfrm>
            <a:off x="8948247" y="3298971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tx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rPr>
              <a:t>NICA</a:t>
            </a:r>
            <a:endParaRPr kumimoji="1" lang="ja-JP" altLang="en-US" sz="2400" b="1" dirty="0">
              <a:solidFill>
                <a:schemeClr val="tx2"/>
              </a:solidFill>
              <a:effectLst>
                <a:glow rad="127000">
                  <a:schemeClr val="bg1">
                    <a:alpha val="7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3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w Cen MT"/>
        <a:ea typeface="HGPｺﾞｼｯｸE"/>
        <a:cs typeface=""/>
      </a:majorFont>
      <a:minorFont>
        <a:latin typeface="Tw Cen M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 w="lg" len="lg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algn="l"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3712</TotalTime>
  <Words>1324</Words>
  <Application>Microsoft Office PowerPoint</Application>
  <PresentationFormat>ワイド画面</PresentationFormat>
  <Paragraphs>352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34</vt:i4>
      </vt:variant>
    </vt:vector>
  </HeadingPairs>
  <TitlesOfParts>
    <vt:vector size="48" baseType="lpstr">
      <vt:lpstr>CMR9</vt:lpstr>
      <vt:lpstr>HG丸ｺﾞｼｯｸM-PRO</vt:lpstr>
      <vt:lpstr>Yu Gothic UI</vt:lpstr>
      <vt:lpstr>游ゴシック</vt:lpstr>
      <vt:lpstr>Arial</vt:lpstr>
      <vt:lpstr>Calibri</vt:lpstr>
      <vt:lpstr>Calibri Light</vt:lpstr>
      <vt:lpstr>Cambria Math</vt:lpstr>
      <vt:lpstr>Symbol</vt:lpstr>
      <vt:lpstr>Trebuchet MS</vt:lpstr>
      <vt:lpstr>Tw Cen MT</vt:lpstr>
      <vt:lpstr>Wingdings</vt:lpstr>
      <vt:lpstr>Office テーマ</vt:lpstr>
      <vt:lpstr>1_Office テーマ</vt:lpstr>
      <vt:lpstr>PowerPoint プレゼンテーション</vt:lpstr>
      <vt:lpstr>QCD Phase Diagram</vt:lpstr>
      <vt:lpstr>QCD Phase Diagram</vt:lpstr>
      <vt:lpstr>Beam-Energy Scan</vt:lpstr>
      <vt:lpstr>Highest Baryon Density</vt:lpstr>
      <vt:lpstr>Highest Baryon Density</vt:lpstr>
      <vt:lpstr>History / Current Status of HIC</vt:lpstr>
      <vt:lpstr>History / Current Status of HIC</vt:lpstr>
      <vt:lpstr>History / Current Status of HIC</vt:lpstr>
      <vt:lpstr>History / Current Status of HIC</vt:lpstr>
      <vt:lpstr>PowerPoint プレゼンテーション</vt:lpstr>
      <vt:lpstr>PowerPoint プレゼンテーション</vt:lpstr>
      <vt:lpstr>Exploring Dense Medium</vt:lpstr>
      <vt:lpstr>PowerPoint プレゼンテーション</vt:lpstr>
      <vt:lpstr>Observing CSC in HIC</vt:lpstr>
      <vt:lpstr>Precursor of CSC</vt:lpstr>
      <vt:lpstr>Precursor of Color Superconductivity</vt:lpstr>
      <vt:lpstr>Model</vt:lpstr>
      <vt:lpstr>Di-quark Fluctuations</vt:lpstr>
      <vt:lpstr>Photon Self-Energy: Precursor of CSC</vt:lpstr>
      <vt:lpstr>Production Rate at k=0</vt:lpstr>
      <vt:lpstr>Invariant-Mass Spectrum</vt:lpstr>
      <vt:lpstr>Dileptons from QCD Critical Point</vt:lpstr>
      <vt:lpstr>Dilepton production rate near QCD-CP </vt:lpstr>
      <vt:lpstr>Summary</vt:lpstr>
      <vt:lpstr>J-PARC-HI Staging Plan</vt:lpstr>
      <vt:lpstr>Gauge-Invariant Construction of Π_μν (k)</vt:lpstr>
      <vt:lpstr>(Modified) Time-Dependent Ginzburg-Landau Approximation</vt:lpstr>
      <vt:lpstr>Vertices</vt:lpstr>
      <vt:lpstr>Energy-Momentum Dependence</vt:lpstr>
      <vt:lpstr>Production Mechanism of Virtual Photons</vt:lpstr>
      <vt:lpstr>Formulation</vt:lpstr>
      <vt:lpstr>Dilepton production rate near QCD-CP </vt:lpstr>
      <vt:lpstr>Electric Conductivity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Kitazawa Masakiyo</cp:lastModifiedBy>
  <cp:revision>131</cp:revision>
  <dcterms:created xsi:type="dcterms:W3CDTF">2023-04-21T06:24:41Z</dcterms:created>
  <dcterms:modified xsi:type="dcterms:W3CDTF">2023-08-22T07:39:36Z</dcterms:modified>
</cp:coreProperties>
</file>