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sldIdLst>
    <p:sldId id="430" r:id="rId3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7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tazawa Masakiyo" userId="2bf3742da7ad8ecb" providerId="LiveId" clId="{E5D57B6A-94AF-4A04-BDF5-D36EA893DBB6}"/>
    <pc:docChg chg="undo custSel addSld delSld modSld delMainMaster modMainMaster">
      <pc:chgData name="Kitazawa Masakiyo" userId="2bf3742da7ad8ecb" providerId="LiveId" clId="{E5D57B6A-94AF-4A04-BDF5-D36EA893DBB6}" dt="2023-09-01T10:25:40.820" v="3621" actId="255"/>
      <pc:docMkLst>
        <pc:docMk/>
      </pc:docMkLst>
      <pc:sldChg chg="new del">
        <pc:chgData name="Kitazawa Masakiyo" userId="2bf3742da7ad8ecb" providerId="LiveId" clId="{E5D57B6A-94AF-4A04-BDF5-D36EA893DBB6}" dt="2023-09-01T06:16:02.167" v="6" actId="2696"/>
        <pc:sldMkLst>
          <pc:docMk/>
          <pc:sldMk cId="1204223391" sldId="256"/>
        </pc:sldMkLst>
      </pc:sldChg>
      <pc:sldChg chg="new del">
        <pc:chgData name="Kitazawa Masakiyo" userId="2bf3742da7ad8ecb" providerId="LiveId" clId="{E5D57B6A-94AF-4A04-BDF5-D36EA893DBB6}" dt="2023-09-01T06:15:40.716" v="1" actId="680"/>
        <pc:sldMkLst>
          <pc:docMk/>
          <pc:sldMk cId="2319369893" sldId="256"/>
        </pc:sldMkLst>
      </pc:sldChg>
      <pc:sldChg chg="addSp delSp modSp add del mod delAnim">
        <pc:chgData name="Kitazawa Masakiyo" userId="2bf3742da7ad8ecb" providerId="LiveId" clId="{E5D57B6A-94AF-4A04-BDF5-D36EA893DBB6}" dt="2023-09-01T10:25:40.820" v="3621" actId="255"/>
        <pc:sldMkLst>
          <pc:docMk/>
          <pc:sldMk cId="3840798474" sldId="430"/>
        </pc:sldMkLst>
        <pc:spChg chg="mod">
          <ac:chgData name="Kitazawa Masakiyo" userId="2bf3742da7ad8ecb" providerId="LiveId" clId="{E5D57B6A-94AF-4A04-BDF5-D36EA893DBB6}" dt="2023-09-01T10:25:19.984" v="3619" actId="1035"/>
          <ac:spMkLst>
            <pc:docMk/>
            <pc:sldMk cId="3840798474" sldId="430"/>
            <ac:spMk id="2" creationId="{F9DCD09F-42A0-4728-804C-D6D8AE744494}"/>
          </ac:spMkLst>
        </pc:spChg>
        <pc:spChg chg="del mod">
          <ac:chgData name="Kitazawa Masakiyo" userId="2bf3742da7ad8ecb" providerId="LiveId" clId="{E5D57B6A-94AF-4A04-BDF5-D36EA893DBB6}" dt="2023-09-01T07:19:35.688" v="1294" actId="478"/>
          <ac:spMkLst>
            <pc:docMk/>
            <pc:sldMk cId="3840798474" sldId="430"/>
            <ac:spMk id="3" creationId="{CE5B0289-FADC-46AA-A34A-CB72CC75CAB5}"/>
          </ac:spMkLst>
        </pc:spChg>
        <pc:spChg chg="del mod">
          <ac:chgData name="Kitazawa Masakiyo" userId="2bf3742da7ad8ecb" providerId="LiveId" clId="{E5D57B6A-94AF-4A04-BDF5-D36EA893DBB6}" dt="2023-09-01T07:19:35.688" v="1294" actId="478"/>
          <ac:spMkLst>
            <pc:docMk/>
            <pc:sldMk cId="3840798474" sldId="430"/>
            <ac:spMk id="5" creationId="{7A9372DB-D116-4786-8CD4-FADDD53A4FEC}"/>
          </ac:spMkLst>
        </pc:spChg>
        <pc:spChg chg="mod">
          <ac:chgData name="Kitazawa Masakiyo" userId="2bf3742da7ad8ecb" providerId="LiveId" clId="{E5D57B6A-94AF-4A04-BDF5-D36EA893DBB6}" dt="2023-09-01T09:11:22.694" v="2227" actId="1035"/>
          <ac:spMkLst>
            <pc:docMk/>
            <pc:sldMk cId="3840798474" sldId="430"/>
            <ac:spMk id="6" creationId="{9ACBDA38-57AC-4120-8E0E-A4BE12A420BB}"/>
          </ac:spMkLst>
        </pc:spChg>
        <pc:spChg chg="del mod">
          <ac:chgData name="Kitazawa Masakiyo" userId="2bf3742da7ad8ecb" providerId="LiveId" clId="{E5D57B6A-94AF-4A04-BDF5-D36EA893DBB6}" dt="2023-09-01T10:04:36.933" v="3148" actId="478"/>
          <ac:spMkLst>
            <pc:docMk/>
            <pc:sldMk cId="3840798474" sldId="430"/>
            <ac:spMk id="7" creationId="{54B84B26-91F6-4D7D-A82A-6763AE37D5E4}"/>
          </ac:spMkLst>
        </pc:spChg>
        <pc:spChg chg="del mod">
          <ac:chgData name="Kitazawa Masakiyo" userId="2bf3742da7ad8ecb" providerId="LiveId" clId="{E5D57B6A-94AF-4A04-BDF5-D36EA893DBB6}" dt="2023-09-01T10:04:36.933" v="3148" actId="478"/>
          <ac:spMkLst>
            <pc:docMk/>
            <pc:sldMk cId="3840798474" sldId="430"/>
            <ac:spMk id="8" creationId="{25FF0B26-FD43-4403-8E04-38BDDDCA734D}"/>
          </ac:spMkLst>
        </pc:spChg>
        <pc:spChg chg="del mod">
          <ac:chgData name="Kitazawa Masakiyo" userId="2bf3742da7ad8ecb" providerId="LiveId" clId="{E5D57B6A-94AF-4A04-BDF5-D36EA893DBB6}" dt="2023-09-01T10:04:36.933" v="3148" actId="478"/>
          <ac:spMkLst>
            <pc:docMk/>
            <pc:sldMk cId="3840798474" sldId="430"/>
            <ac:spMk id="9" creationId="{BD49A886-2798-4AEB-9A09-E74694335EDD}"/>
          </ac:spMkLst>
        </pc:spChg>
        <pc:spChg chg="del mod">
          <ac:chgData name="Kitazawa Masakiyo" userId="2bf3742da7ad8ecb" providerId="LiveId" clId="{E5D57B6A-94AF-4A04-BDF5-D36EA893DBB6}" dt="2023-09-01T07:19:35.688" v="1294" actId="478"/>
          <ac:spMkLst>
            <pc:docMk/>
            <pc:sldMk cId="3840798474" sldId="430"/>
            <ac:spMk id="10" creationId="{D2C6B073-C0A3-4418-B1FD-06BA4E7775C3}"/>
          </ac:spMkLst>
        </pc:spChg>
        <pc:spChg chg="del mod">
          <ac:chgData name="Kitazawa Masakiyo" userId="2bf3742da7ad8ecb" providerId="LiveId" clId="{E5D57B6A-94AF-4A04-BDF5-D36EA893DBB6}" dt="2023-09-01T07:19:35.688" v="1294" actId="478"/>
          <ac:spMkLst>
            <pc:docMk/>
            <pc:sldMk cId="3840798474" sldId="430"/>
            <ac:spMk id="11" creationId="{32974A95-9499-4EE1-A1AE-3F69B39BF467}"/>
          </ac:spMkLst>
        </pc:spChg>
        <pc:spChg chg="add mod">
          <ac:chgData name="Kitazawa Masakiyo" userId="2bf3742da7ad8ecb" providerId="LiveId" clId="{E5D57B6A-94AF-4A04-BDF5-D36EA893DBB6}" dt="2023-09-01T10:25:40.820" v="3621" actId="255"/>
          <ac:spMkLst>
            <pc:docMk/>
            <pc:sldMk cId="3840798474" sldId="430"/>
            <ac:spMk id="18" creationId="{06DDC48C-CE99-4D5B-84C9-6D2A7F543390}"/>
          </ac:spMkLst>
        </pc:spChg>
        <pc:spChg chg="add del mod ord">
          <ac:chgData name="Kitazawa Masakiyo" userId="2bf3742da7ad8ecb" providerId="LiveId" clId="{E5D57B6A-94AF-4A04-BDF5-D36EA893DBB6}" dt="2023-09-01T10:24:43.746" v="3612" actId="1036"/>
          <ac:spMkLst>
            <pc:docMk/>
            <pc:sldMk cId="3840798474" sldId="430"/>
            <ac:spMk id="19" creationId="{9CD59BA6-5512-427B-99EA-B58A0E369BE2}"/>
          </ac:spMkLst>
        </pc:spChg>
        <pc:spChg chg="add mod">
          <ac:chgData name="Kitazawa Masakiyo" userId="2bf3742da7ad8ecb" providerId="LiveId" clId="{E5D57B6A-94AF-4A04-BDF5-D36EA893DBB6}" dt="2023-09-01T10:02:47.798" v="3122" actId="1076"/>
          <ac:spMkLst>
            <pc:docMk/>
            <pc:sldMk cId="3840798474" sldId="430"/>
            <ac:spMk id="20" creationId="{09B61234-4C68-488D-A96E-F06F8015E2ED}"/>
          </ac:spMkLst>
        </pc:spChg>
        <pc:spChg chg="add del mod">
          <ac:chgData name="Kitazawa Masakiyo" userId="2bf3742da7ad8ecb" providerId="LiveId" clId="{E5D57B6A-94AF-4A04-BDF5-D36EA893DBB6}" dt="2023-09-01T10:08:48.313" v="3215" actId="21"/>
          <ac:spMkLst>
            <pc:docMk/>
            <pc:sldMk cId="3840798474" sldId="430"/>
            <ac:spMk id="21" creationId="{EE74037F-F5EF-4EFA-9D75-A745BD8B2DA0}"/>
          </ac:spMkLst>
        </pc:spChg>
        <pc:spChg chg="add del mod">
          <ac:chgData name="Kitazawa Masakiyo" userId="2bf3742da7ad8ecb" providerId="LiveId" clId="{E5D57B6A-94AF-4A04-BDF5-D36EA893DBB6}" dt="2023-09-01T09:45:06.960" v="2939" actId="21"/>
          <ac:spMkLst>
            <pc:docMk/>
            <pc:sldMk cId="3840798474" sldId="430"/>
            <ac:spMk id="24" creationId="{B0C18BC2-8E87-4753-9092-507326C71853}"/>
          </ac:spMkLst>
        </pc:spChg>
        <pc:spChg chg="add del mod">
          <ac:chgData name="Kitazawa Masakiyo" userId="2bf3742da7ad8ecb" providerId="LiveId" clId="{E5D57B6A-94AF-4A04-BDF5-D36EA893DBB6}" dt="2023-09-01T09:45:06.960" v="2939" actId="21"/>
          <ac:spMkLst>
            <pc:docMk/>
            <pc:sldMk cId="3840798474" sldId="430"/>
            <ac:spMk id="25" creationId="{48D02E77-2507-4D0F-9B71-270B3BF6F578}"/>
          </ac:spMkLst>
        </pc:spChg>
        <pc:spChg chg="add del mod">
          <ac:chgData name="Kitazawa Masakiyo" userId="2bf3742da7ad8ecb" providerId="LiveId" clId="{E5D57B6A-94AF-4A04-BDF5-D36EA893DBB6}" dt="2023-09-01T09:45:06.960" v="2939" actId="21"/>
          <ac:spMkLst>
            <pc:docMk/>
            <pc:sldMk cId="3840798474" sldId="430"/>
            <ac:spMk id="26" creationId="{FCDD50ED-F435-4B2C-AF2E-97A2A7052D27}"/>
          </ac:spMkLst>
        </pc:spChg>
        <pc:spChg chg="add del mod">
          <ac:chgData name="Kitazawa Masakiyo" userId="2bf3742da7ad8ecb" providerId="LiveId" clId="{E5D57B6A-94AF-4A04-BDF5-D36EA893DBB6}" dt="2023-09-01T10:08:48.313" v="3215" actId="21"/>
          <ac:spMkLst>
            <pc:docMk/>
            <pc:sldMk cId="3840798474" sldId="430"/>
            <ac:spMk id="27" creationId="{CD49897E-F45D-4304-BD40-D88FD046D2C2}"/>
          </ac:spMkLst>
        </pc:spChg>
        <pc:spChg chg="add del mod">
          <ac:chgData name="Kitazawa Masakiyo" userId="2bf3742da7ad8ecb" providerId="LiveId" clId="{E5D57B6A-94AF-4A04-BDF5-D36EA893DBB6}" dt="2023-09-01T07:11:38.676" v="1199" actId="478"/>
          <ac:spMkLst>
            <pc:docMk/>
            <pc:sldMk cId="3840798474" sldId="430"/>
            <ac:spMk id="28" creationId="{C8F13470-13C6-4269-80D4-876B11B82310}"/>
          </ac:spMkLst>
        </pc:spChg>
        <pc:spChg chg="add del mod">
          <ac:chgData name="Kitazawa Masakiyo" userId="2bf3742da7ad8ecb" providerId="LiveId" clId="{E5D57B6A-94AF-4A04-BDF5-D36EA893DBB6}" dt="2023-09-01T07:11:38.676" v="1199" actId="478"/>
          <ac:spMkLst>
            <pc:docMk/>
            <pc:sldMk cId="3840798474" sldId="430"/>
            <ac:spMk id="29" creationId="{14F4B6DC-CBDE-4B61-BB6E-98C8761423CE}"/>
          </ac:spMkLst>
        </pc:spChg>
        <pc:spChg chg="add del mod">
          <ac:chgData name="Kitazawa Masakiyo" userId="2bf3742da7ad8ecb" providerId="LiveId" clId="{E5D57B6A-94AF-4A04-BDF5-D36EA893DBB6}" dt="2023-09-01T06:51:06.123" v="718"/>
          <ac:spMkLst>
            <pc:docMk/>
            <pc:sldMk cId="3840798474" sldId="430"/>
            <ac:spMk id="32" creationId="{D05871CE-1AD0-40A2-A378-CAAC616EC8B5}"/>
          </ac:spMkLst>
        </pc:spChg>
        <pc:spChg chg="add mod">
          <ac:chgData name="Kitazawa Masakiyo" userId="2bf3742da7ad8ecb" providerId="LiveId" clId="{E5D57B6A-94AF-4A04-BDF5-D36EA893DBB6}" dt="2023-09-01T10:15:39.011" v="3516" actId="6549"/>
          <ac:spMkLst>
            <pc:docMk/>
            <pc:sldMk cId="3840798474" sldId="430"/>
            <ac:spMk id="33" creationId="{B76ACC09-8D0C-497B-A2D4-D694D2DC1393}"/>
          </ac:spMkLst>
        </pc:spChg>
        <pc:spChg chg="add del mod">
          <ac:chgData name="Kitazawa Masakiyo" userId="2bf3742da7ad8ecb" providerId="LiveId" clId="{E5D57B6A-94AF-4A04-BDF5-D36EA893DBB6}" dt="2023-09-01T09:27:06.168" v="2418" actId="478"/>
          <ac:spMkLst>
            <pc:docMk/>
            <pc:sldMk cId="3840798474" sldId="430"/>
            <ac:spMk id="34" creationId="{EE98E2BA-7400-4FCA-B2A8-8CB246A029DD}"/>
          </ac:spMkLst>
        </pc:spChg>
        <pc:spChg chg="add del mod">
          <ac:chgData name="Kitazawa Masakiyo" userId="2bf3742da7ad8ecb" providerId="LiveId" clId="{E5D57B6A-94AF-4A04-BDF5-D36EA893DBB6}" dt="2023-09-01T07:05:02.066" v="922" actId="478"/>
          <ac:spMkLst>
            <pc:docMk/>
            <pc:sldMk cId="3840798474" sldId="430"/>
            <ac:spMk id="35" creationId="{F9DF98FE-7926-4E7C-ADE0-7D874D0FD5C2}"/>
          </ac:spMkLst>
        </pc:spChg>
        <pc:spChg chg="add del mod">
          <ac:chgData name="Kitazawa Masakiyo" userId="2bf3742da7ad8ecb" providerId="LiveId" clId="{E5D57B6A-94AF-4A04-BDF5-D36EA893DBB6}" dt="2023-09-01T07:01:53.315" v="846" actId="478"/>
          <ac:spMkLst>
            <pc:docMk/>
            <pc:sldMk cId="3840798474" sldId="430"/>
            <ac:spMk id="36" creationId="{F03F117D-0546-4B63-A0DE-7D5B90670DC8}"/>
          </ac:spMkLst>
        </pc:spChg>
        <pc:spChg chg="add mod ord">
          <ac:chgData name="Kitazawa Masakiyo" userId="2bf3742da7ad8ecb" providerId="LiveId" clId="{E5D57B6A-94AF-4A04-BDF5-D36EA893DBB6}" dt="2023-09-01T10:11:04.509" v="3244" actId="20577"/>
          <ac:spMkLst>
            <pc:docMk/>
            <pc:sldMk cId="3840798474" sldId="430"/>
            <ac:spMk id="41" creationId="{EA491B67-481B-4B3E-88B6-17C441C9FAF5}"/>
          </ac:spMkLst>
        </pc:spChg>
        <pc:spChg chg="add mod">
          <ac:chgData name="Kitazawa Masakiyo" userId="2bf3742da7ad8ecb" providerId="LiveId" clId="{E5D57B6A-94AF-4A04-BDF5-D36EA893DBB6}" dt="2023-09-01T09:32:32.193" v="2632" actId="1076"/>
          <ac:spMkLst>
            <pc:docMk/>
            <pc:sldMk cId="3840798474" sldId="430"/>
            <ac:spMk id="42" creationId="{053461B4-3C98-4B0F-9DC1-E25E6FCB2B54}"/>
          </ac:spMkLst>
        </pc:spChg>
        <pc:spChg chg="add mod">
          <ac:chgData name="Kitazawa Masakiyo" userId="2bf3742da7ad8ecb" providerId="LiveId" clId="{E5D57B6A-94AF-4A04-BDF5-D36EA893DBB6}" dt="2023-09-01T10:10:13.540" v="3234" actId="1035"/>
          <ac:spMkLst>
            <pc:docMk/>
            <pc:sldMk cId="3840798474" sldId="430"/>
            <ac:spMk id="43" creationId="{70B6285A-A217-44AC-9C03-4CC618A43CCE}"/>
          </ac:spMkLst>
        </pc:spChg>
        <pc:spChg chg="add del mod">
          <ac:chgData name="Kitazawa Masakiyo" userId="2bf3742da7ad8ecb" providerId="LiveId" clId="{E5D57B6A-94AF-4A04-BDF5-D36EA893DBB6}" dt="2023-09-01T09:27:01.074" v="2417" actId="478"/>
          <ac:spMkLst>
            <pc:docMk/>
            <pc:sldMk cId="3840798474" sldId="430"/>
            <ac:spMk id="44" creationId="{483DB3FA-A4EE-4922-B0EA-4581BD0E8B2B}"/>
          </ac:spMkLst>
        </pc:spChg>
        <pc:spChg chg="add mod">
          <ac:chgData name="Kitazawa Masakiyo" userId="2bf3742da7ad8ecb" providerId="LiveId" clId="{E5D57B6A-94AF-4A04-BDF5-D36EA893DBB6}" dt="2023-09-01T09:24:23.548" v="2359" actId="1037"/>
          <ac:spMkLst>
            <pc:docMk/>
            <pc:sldMk cId="3840798474" sldId="430"/>
            <ac:spMk id="45" creationId="{31CC6A70-35EB-4A0B-81D0-B652EE16F80A}"/>
          </ac:spMkLst>
        </pc:spChg>
        <pc:spChg chg="add del mod">
          <ac:chgData name="Kitazawa Masakiyo" userId="2bf3742da7ad8ecb" providerId="LiveId" clId="{E5D57B6A-94AF-4A04-BDF5-D36EA893DBB6}" dt="2023-09-01T10:08:48.313" v="3215" actId="21"/>
          <ac:spMkLst>
            <pc:docMk/>
            <pc:sldMk cId="3840798474" sldId="430"/>
            <ac:spMk id="46" creationId="{D77B7020-FD66-4DC6-BE80-376B34272E79}"/>
          </ac:spMkLst>
        </pc:spChg>
        <pc:spChg chg="add mod">
          <ac:chgData name="Kitazawa Masakiyo" userId="2bf3742da7ad8ecb" providerId="LiveId" clId="{E5D57B6A-94AF-4A04-BDF5-D36EA893DBB6}" dt="2023-09-01T09:38:18.889" v="2793" actId="1035"/>
          <ac:spMkLst>
            <pc:docMk/>
            <pc:sldMk cId="3840798474" sldId="430"/>
            <ac:spMk id="47" creationId="{340EC8EF-EFC1-4F85-BF52-4D74FBF251C4}"/>
          </ac:spMkLst>
        </pc:spChg>
        <pc:spChg chg="add mod">
          <ac:chgData name="Kitazawa Masakiyo" userId="2bf3742da7ad8ecb" providerId="LiveId" clId="{E5D57B6A-94AF-4A04-BDF5-D36EA893DBB6}" dt="2023-09-01T09:35:25.780" v="2713" actId="6549"/>
          <ac:spMkLst>
            <pc:docMk/>
            <pc:sldMk cId="3840798474" sldId="430"/>
            <ac:spMk id="48" creationId="{CB7AD56E-BE77-4C92-9D6A-6F6781BA2B62}"/>
          </ac:spMkLst>
        </pc:spChg>
        <pc:spChg chg="add mod">
          <ac:chgData name="Kitazawa Masakiyo" userId="2bf3742da7ad8ecb" providerId="LiveId" clId="{E5D57B6A-94AF-4A04-BDF5-D36EA893DBB6}" dt="2023-09-01T10:02:53.735" v="3123" actId="1076"/>
          <ac:spMkLst>
            <pc:docMk/>
            <pc:sldMk cId="3840798474" sldId="430"/>
            <ac:spMk id="49" creationId="{3C202626-A8DC-4EF2-B9B3-E46081A4C672}"/>
          </ac:spMkLst>
        </pc:spChg>
        <pc:spChg chg="add mod">
          <ac:chgData name="Kitazawa Masakiyo" userId="2bf3742da7ad8ecb" providerId="LiveId" clId="{E5D57B6A-94AF-4A04-BDF5-D36EA893DBB6}" dt="2023-09-01T10:14:03.497" v="3500" actId="1035"/>
          <ac:spMkLst>
            <pc:docMk/>
            <pc:sldMk cId="3840798474" sldId="430"/>
            <ac:spMk id="52" creationId="{9C9A9FC5-1B1B-4F4C-9ED8-AEACF3175D84}"/>
          </ac:spMkLst>
        </pc:spChg>
        <pc:spChg chg="add del mod">
          <ac:chgData name="Kitazawa Masakiyo" userId="2bf3742da7ad8ecb" providerId="LiveId" clId="{E5D57B6A-94AF-4A04-BDF5-D36EA893DBB6}" dt="2023-09-01T09:32:11.568" v="2629" actId="478"/>
          <ac:spMkLst>
            <pc:docMk/>
            <pc:sldMk cId="3840798474" sldId="430"/>
            <ac:spMk id="55" creationId="{B456B5CE-E620-4143-A229-8AB0BDCBE258}"/>
          </ac:spMkLst>
        </pc:spChg>
        <pc:spChg chg="add mod">
          <ac:chgData name="Kitazawa Masakiyo" userId="2bf3742da7ad8ecb" providerId="LiveId" clId="{E5D57B6A-94AF-4A04-BDF5-D36EA893DBB6}" dt="2023-09-01T10:17:13.833" v="3567" actId="6549"/>
          <ac:spMkLst>
            <pc:docMk/>
            <pc:sldMk cId="3840798474" sldId="430"/>
            <ac:spMk id="56" creationId="{A6BB5CE4-3682-4952-AEB6-21FE3C0155CB}"/>
          </ac:spMkLst>
        </pc:spChg>
        <pc:spChg chg="add mod">
          <ac:chgData name="Kitazawa Masakiyo" userId="2bf3742da7ad8ecb" providerId="LiveId" clId="{E5D57B6A-94AF-4A04-BDF5-D36EA893DBB6}" dt="2023-09-01T09:11:22.694" v="2227" actId="1035"/>
          <ac:spMkLst>
            <pc:docMk/>
            <pc:sldMk cId="3840798474" sldId="430"/>
            <ac:spMk id="57" creationId="{89DE69AC-94AE-4D0E-909C-A4FB140F64D0}"/>
          </ac:spMkLst>
        </pc:spChg>
        <pc:spChg chg="add del mod ord">
          <ac:chgData name="Kitazawa Masakiyo" userId="2bf3742da7ad8ecb" providerId="LiveId" clId="{E5D57B6A-94AF-4A04-BDF5-D36EA893DBB6}" dt="2023-09-01T10:08:48.313" v="3215" actId="21"/>
          <ac:spMkLst>
            <pc:docMk/>
            <pc:sldMk cId="3840798474" sldId="430"/>
            <ac:spMk id="58" creationId="{DE32CC73-5C80-48A7-AFEC-7C77608F1A0A}"/>
          </ac:spMkLst>
        </pc:spChg>
        <pc:spChg chg="add del mod ord">
          <ac:chgData name="Kitazawa Masakiyo" userId="2bf3742da7ad8ecb" providerId="LiveId" clId="{E5D57B6A-94AF-4A04-BDF5-D36EA893DBB6}" dt="2023-09-01T09:20:41.695" v="2296" actId="21"/>
          <ac:spMkLst>
            <pc:docMk/>
            <pc:sldMk cId="3840798474" sldId="430"/>
            <ac:spMk id="59" creationId="{F8DCC787-3683-4857-A2F0-6E07F44F2D2B}"/>
          </ac:spMkLst>
        </pc:spChg>
        <pc:spChg chg="add mod">
          <ac:chgData name="Kitazawa Masakiyo" userId="2bf3742da7ad8ecb" providerId="LiveId" clId="{E5D57B6A-94AF-4A04-BDF5-D36EA893DBB6}" dt="2023-09-01T10:16:02.660" v="3536" actId="207"/>
          <ac:spMkLst>
            <pc:docMk/>
            <pc:sldMk cId="3840798474" sldId="430"/>
            <ac:spMk id="65" creationId="{64A9EE4A-12DE-4E7E-8986-ACF9BFEE4951}"/>
          </ac:spMkLst>
        </pc:spChg>
        <pc:spChg chg="add mod">
          <ac:chgData name="Kitazawa Masakiyo" userId="2bf3742da7ad8ecb" providerId="LiveId" clId="{E5D57B6A-94AF-4A04-BDF5-D36EA893DBB6}" dt="2023-09-01T10:16:02.660" v="3536" actId="207"/>
          <ac:spMkLst>
            <pc:docMk/>
            <pc:sldMk cId="3840798474" sldId="430"/>
            <ac:spMk id="66" creationId="{DA12F936-18E3-4A5E-BFF3-C6C736CE4279}"/>
          </ac:spMkLst>
        </pc:spChg>
        <pc:spChg chg="add mod">
          <ac:chgData name="Kitazawa Masakiyo" userId="2bf3742da7ad8ecb" providerId="LiveId" clId="{E5D57B6A-94AF-4A04-BDF5-D36EA893DBB6}" dt="2023-09-01T10:14:03.497" v="3500" actId="1035"/>
          <ac:spMkLst>
            <pc:docMk/>
            <pc:sldMk cId="3840798474" sldId="430"/>
            <ac:spMk id="71" creationId="{5A555ECF-0C47-4412-831A-DE939E540B32}"/>
          </ac:spMkLst>
        </pc:spChg>
        <pc:spChg chg="add mod">
          <ac:chgData name="Kitazawa Masakiyo" userId="2bf3742da7ad8ecb" providerId="LiveId" clId="{E5D57B6A-94AF-4A04-BDF5-D36EA893DBB6}" dt="2023-09-01T09:26:37.319" v="2414" actId="1036"/>
          <ac:spMkLst>
            <pc:docMk/>
            <pc:sldMk cId="3840798474" sldId="430"/>
            <ac:spMk id="72" creationId="{2C1B2EC9-281D-43E0-ACF9-06A356F31756}"/>
          </ac:spMkLst>
        </pc:spChg>
        <pc:spChg chg="add del mod ord">
          <ac:chgData name="Kitazawa Masakiyo" userId="2bf3742da7ad8ecb" providerId="LiveId" clId="{E5D57B6A-94AF-4A04-BDF5-D36EA893DBB6}" dt="2023-09-01T09:04:52.391" v="2070"/>
          <ac:spMkLst>
            <pc:docMk/>
            <pc:sldMk cId="3840798474" sldId="430"/>
            <ac:spMk id="73" creationId="{7484A93D-8FAE-4560-A78E-4094F10466B1}"/>
          </ac:spMkLst>
        </pc:spChg>
        <pc:spChg chg="add del mod">
          <ac:chgData name="Kitazawa Masakiyo" userId="2bf3742da7ad8ecb" providerId="LiveId" clId="{E5D57B6A-94AF-4A04-BDF5-D36EA893DBB6}" dt="2023-09-01T09:13:22.782" v="2231" actId="21"/>
          <ac:spMkLst>
            <pc:docMk/>
            <pc:sldMk cId="3840798474" sldId="430"/>
            <ac:spMk id="74" creationId="{8FDAEBD0-3DFF-43E7-A5C5-19B60AD55EB8}"/>
          </ac:spMkLst>
        </pc:spChg>
        <pc:spChg chg="add mod ord">
          <ac:chgData name="Kitazawa Masakiyo" userId="2bf3742da7ad8ecb" providerId="LiveId" clId="{E5D57B6A-94AF-4A04-BDF5-D36EA893DBB6}" dt="2023-09-01T10:10:35.202" v="3236" actId="2085"/>
          <ac:spMkLst>
            <pc:docMk/>
            <pc:sldMk cId="3840798474" sldId="430"/>
            <ac:spMk id="75" creationId="{26992AC1-82BF-40DB-B042-DF79F7A9F3DF}"/>
          </ac:spMkLst>
        </pc:spChg>
        <pc:spChg chg="add del">
          <ac:chgData name="Kitazawa Masakiyo" userId="2bf3742da7ad8ecb" providerId="LiveId" clId="{E5D57B6A-94AF-4A04-BDF5-D36EA893DBB6}" dt="2023-09-01T09:16:38.471" v="2259" actId="22"/>
          <ac:spMkLst>
            <pc:docMk/>
            <pc:sldMk cId="3840798474" sldId="430"/>
            <ac:spMk id="81" creationId="{CF081832-D5CB-4733-902B-EFE3DF228F74}"/>
          </ac:spMkLst>
        </pc:spChg>
        <pc:spChg chg="add mod ord">
          <ac:chgData name="Kitazawa Masakiyo" userId="2bf3742da7ad8ecb" providerId="LiveId" clId="{E5D57B6A-94AF-4A04-BDF5-D36EA893DBB6}" dt="2023-09-01T10:10:31.447" v="3235" actId="2085"/>
          <ac:spMkLst>
            <pc:docMk/>
            <pc:sldMk cId="3840798474" sldId="430"/>
            <ac:spMk id="91" creationId="{7279C7E9-F709-47B2-B524-D1314E386E34}"/>
          </ac:spMkLst>
        </pc:spChg>
        <pc:spChg chg="add del mod">
          <ac:chgData name="Kitazawa Masakiyo" userId="2bf3742da7ad8ecb" providerId="LiveId" clId="{E5D57B6A-94AF-4A04-BDF5-D36EA893DBB6}" dt="2023-09-01T09:25:29.215" v="2381" actId="478"/>
          <ac:spMkLst>
            <pc:docMk/>
            <pc:sldMk cId="3840798474" sldId="430"/>
            <ac:spMk id="92" creationId="{DB0A4380-3CA2-401A-9117-6B9333930B0E}"/>
          </ac:spMkLst>
        </pc:spChg>
        <pc:spChg chg="add del mod">
          <ac:chgData name="Kitazawa Masakiyo" userId="2bf3742da7ad8ecb" providerId="LiveId" clId="{E5D57B6A-94AF-4A04-BDF5-D36EA893DBB6}" dt="2023-09-01T09:27:53.463" v="2443" actId="21"/>
          <ac:spMkLst>
            <pc:docMk/>
            <pc:sldMk cId="3840798474" sldId="430"/>
            <ac:spMk id="93" creationId="{551E5E99-DF04-4259-AA77-01458A293FC1}"/>
          </ac:spMkLst>
        </pc:spChg>
        <pc:spChg chg="add mod">
          <ac:chgData name="Kitazawa Masakiyo" userId="2bf3742da7ad8ecb" providerId="LiveId" clId="{E5D57B6A-94AF-4A04-BDF5-D36EA893DBB6}" dt="2023-09-01T10:10:13.540" v="3234" actId="1035"/>
          <ac:spMkLst>
            <pc:docMk/>
            <pc:sldMk cId="3840798474" sldId="430"/>
            <ac:spMk id="95" creationId="{F839E9A3-89AA-4123-BE00-174BDCEFD371}"/>
          </ac:spMkLst>
        </pc:spChg>
        <pc:spChg chg="add del mod">
          <ac:chgData name="Kitazawa Masakiyo" userId="2bf3742da7ad8ecb" providerId="LiveId" clId="{E5D57B6A-94AF-4A04-BDF5-D36EA893DBB6}" dt="2023-09-01T09:29:01.881" v="2487"/>
          <ac:spMkLst>
            <pc:docMk/>
            <pc:sldMk cId="3840798474" sldId="430"/>
            <ac:spMk id="100" creationId="{18C679DF-5ECA-4910-9DD8-52006E1E85F0}"/>
          </ac:spMkLst>
        </pc:spChg>
        <pc:spChg chg="add mod">
          <ac:chgData name="Kitazawa Masakiyo" userId="2bf3742da7ad8ecb" providerId="LiveId" clId="{E5D57B6A-94AF-4A04-BDF5-D36EA893DBB6}" dt="2023-09-01T09:30:57.111" v="2616" actId="1037"/>
          <ac:spMkLst>
            <pc:docMk/>
            <pc:sldMk cId="3840798474" sldId="430"/>
            <ac:spMk id="101" creationId="{F8CD6DEF-521A-429A-A9F7-0719C5EEAB1B}"/>
          </ac:spMkLst>
        </pc:spChg>
        <pc:spChg chg="add mod">
          <ac:chgData name="Kitazawa Masakiyo" userId="2bf3742da7ad8ecb" providerId="LiveId" clId="{E5D57B6A-94AF-4A04-BDF5-D36EA893DBB6}" dt="2023-09-01T09:35:06.151" v="2710" actId="113"/>
          <ac:spMkLst>
            <pc:docMk/>
            <pc:sldMk cId="3840798474" sldId="430"/>
            <ac:spMk id="102" creationId="{9DAD5C3F-9CEA-4C59-B490-11937EE301FF}"/>
          </ac:spMkLst>
        </pc:spChg>
        <pc:spChg chg="add mod">
          <ac:chgData name="Kitazawa Masakiyo" userId="2bf3742da7ad8ecb" providerId="LiveId" clId="{E5D57B6A-94AF-4A04-BDF5-D36EA893DBB6}" dt="2023-09-01T09:34:59.712" v="2709" actId="207"/>
          <ac:spMkLst>
            <pc:docMk/>
            <pc:sldMk cId="3840798474" sldId="430"/>
            <ac:spMk id="103" creationId="{0B6970FC-D424-4062-AA16-04DC8A41767E}"/>
          </ac:spMkLst>
        </pc:spChg>
        <pc:spChg chg="add mod ord">
          <ac:chgData name="Kitazawa Masakiyo" userId="2bf3742da7ad8ecb" providerId="LiveId" clId="{E5D57B6A-94AF-4A04-BDF5-D36EA893DBB6}" dt="2023-09-01T10:10:37.515" v="3237" actId="2085"/>
          <ac:spMkLst>
            <pc:docMk/>
            <pc:sldMk cId="3840798474" sldId="430"/>
            <ac:spMk id="104" creationId="{71C95763-CD08-4A50-B57D-8004DEFD4E16}"/>
          </ac:spMkLst>
        </pc:spChg>
        <pc:spChg chg="add mod">
          <ac:chgData name="Kitazawa Masakiyo" userId="2bf3742da7ad8ecb" providerId="LiveId" clId="{E5D57B6A-94AF-4A04-BDF5-D36EA893DBB6}" dt="2023-09-01T09:39:29.316" v="2837" actId="20577"/>
          <ac:spMkLst>
            <pc:docMk/>
            <pc:sldMk cId="3840798474" sldId="430"/>
            <ac:spMk id="111" creationId="{68CEB8B9-52FB-47B9-A2AF-8E1966AEA016}"/>
          </ac:spMkLst>
        </pc:spChg>
        <pc:spChg chg="add del mod">
          <ac:chgData name="Kitazawa Masakiyo" userId="2bf3742da7ad8ecb" providerId="LiveId" clId="{E5D57B6A-94AF-4A04-BDF5-D36EA893DBB6}" dt="2023-09-01T09:44:04.769" v="2929" actId="21"/>
          <ac:spMkLst>
            <pc:docMk/>
            <pc:sldMk cId="3840798474" sldId="430"/>
            <ac:spMk id="116" creationId="{505979CB-E377-496B-886A-25E278E52CC5}"/>
          </ac:spMkLst>
        </pc:spChg>
        <pc:spChg chg="add del mod">
          <ac:chgData name="Kitazawa Masakiyo" userId="2bf3742da7ad8ecb" providerId="LiveId" clId="{E5D57B6A-94AF-4A04-BDF5-D36EA893DBB6}" dt="2023-09-01T09:41:59.574" v="2906" actId="21"/>
          <ac:spMkLst>
            <pc:docMk/>
            <pc:sldMk cId="3840798474" sldId="430"/>
            <ac:spMk id="117" creationId="{BCDEBDEE-14F6-4854-A959-5C901C8423D2}"/>
          </ac:spMkLst>
        </pc:spChg>
        <pc:spChg chg="add del mod">
          <ac:chgData name="Kitazawa Masakiyo" userId="2bf3742da7ad8ecb" providerId="LiveId" clId="{E5D57B6A-94AF-4A04-BDF5-D36EA893DBB6}" dt="2023-09-01T09:42:26.597" v="2915" actId="21"/>
          <ac:spMkLst>
            <pc:docMk/>
            <pc:sldMk cId="3840798474" sldId="430"/>
            <ac:spMk id="118" creationId="{EF548877-4141-4B90-92AE-B667C13AB54A}"/>
          </ac:spMkLst>
        </pc:spChg>
        <pc:spChg chg="add del mod">
          <ac:chgData name="Kitazawa Masakiyo" userId="2bf3742da7ad8ecb" providerId="LiveId" clId="{E5D57B6A-94AF-4A04-BDF5-D36EA893DBB6}" dt="2023-09-01T09:42:24.494" v="2914" actId="21"/>
          <ac:spMkLst>
            <pc:docMk/>
            <pc:sldMk cId="3840798474" sldId="430"/>
            <ac:spMk id="119" creationId="{94E2C34C-7ADB-450B-853A-6DB0BCE19750}"/>
          </ac:spMkLst>
        </pc:spChg>
        <pc:spChg chg="add del mod">
          <ac:chgData name="Kitazawa Masakiyo" userId="2bf3742da7ad8ecb" providerId="LiveId" clId="{E5D57B6A-94AF-4A04-BDF5-D36EA893DBB6}" dt="2023-09-01T09:44:04.769" v="2929" actId="21"/>
          <ac:spMkLst>
            <pc:docMk/>
            <pc:sldMk cId="3840798474" sldId="430"/>
            <ac:spMk id="120" creationId="{D91CD816-A82C-40C9-BC80-2FC90A70AB27}"/>
          </ac:spMkLst>
        </pc:spChg>
        <pc:spChg chg="add del mod">
          <ac:chgData name="Kitazawa Masakiyo" userId="2bf3742da7ad8ecb" providerId="LiveId" clId="{E5D57B6A-94AF-4A04-BDF5-D36EA893DBB6}" dt="2023-09-01T09:44:04.769" v="2929" actId="21"/>
          <ac:spMkLst>
            <pc:docMk/>
            <pc:sldMk cId="3840798474" sldId="430"/>
            <ac:spMk id="121" creationId="{C5747C23-B42F-431C-A42C-DD0DEB3A6E8E}"/>
          </ac:spMkLst>
        </pc:spChg>
        <pc:spChg chg="add del mod">
          <ac:chgData name="Kitazawa Masakiyo" userId="2bf3742da7ad8ecb" providerId="LiveId" clId="{E5D57B6A-94AF-4A04-BDF5-D36EA893DBB6}" dt="2023-09-01T09:45:06.960" v="2939" actId="21"/>
          <ac:spMkLst>
            <pc:docMk/>
            <pc:sldMk cId="3840798474" sldId="430"/>
            <ac:spMk id="122" creationId="{76E6D94F-B37F-43D3-B864-DBBEBD03CDC1}"/>
          </ac:spMkLst>
        </pc:spChg>
        <pc:spChg chg="add del mod">
          <ac:chgData name="Kitazawa Masakiyo" userId="2bf3742da7ad8ecb" providerId="LiveId" clId="{E5D57B6A-94AF-4A04-BDF5-D36EA893DBB6}" dt="2023-09-01T09:45:06.960" v="2939" actId="21"/>
          <ac:spMkLst>
            <pc:docMk/>
            <pc:sldMk cId="3840798474" sldId="430"/>
            <ac:spMk id="123" creationId="{9D2C0D7C-B90A-4EAC-8A05-447A8CBF63B7}"/>
          </ac:spMkLst>
        </pc:spChg>
        <pc:spChg chg="add del mod">
          <ac:chgData name="Kitazawa Masakiyo" userId="2bf3742da7ad8ecb" providerId="LiveId" clId="{E5D57B6A-94AF-4A04-BDF5-D36EA893DBB6}" dt="2023-09-01T09:45:06.960" v="2939" actId="21"/>
          <ac:spMkLst>
            <pc:docMk/>
            <pc:sldMk cId="3840798474" sldId="430"/>
            <ac:spMk id="124" creationId="{D3CC09DE-E16A-4513-B1D6-23CA0D6D63AC}"/>
          </ac:spMkLst>
        </pc:spChg>
        <pc:spChg chg="add mod">
          <ac:chgData name="Kitazawa Masakiyo" userId="2bf3742da7ad8ecb" providerId="LiveId" clId="{E5D57B6A-94AF-4A04-BDF5-D36EA893DBB6}" dt="2023-09-01T10:13:45.293" v="3493" actId="113"/>
          <ac:spMkLst>
            <pc:docMk/>
            <pc:sldMk cId="3840798474" sldId="430"/>
            <ac:spMk id="125" creationId="{C0A9C103-07CF-4275-A24D-830326BDA7DA}"/>
          </ac:spMkLst>
        </pc:spChg>
        <pc:spChg chg="add mod">
          <ac:chgData name="Kitazawa Masakiyo" userId="2bf3742da7ad8ecb" providerId="LiveId" clId="{E5D57B6A-94AF-4A04-BDF5-D36EA893DBB6}" dt="2023-09-01T10:13:45.293" v="3493" actId="113"/>
          <ac:spMkLst>
            <pc:docMk/>
            <pc:sldMk cId="3840798474" sldId="430"/>
            <ac:spMk id="126" creationId="{82D61B74-AE6F-4655-BF0C-8BA61A0B36DA}"/>
          </ac:spMkLst>
        </pc:spChg>
        <pc:spChg chg="add mod">
          <ac:chgData name="Kitazawa Masakiyo" userId="2bf3742da7ad8ecb" providerId="LiveId" clId="{E5D57B6A-94AF-4A04-BDF5-D36EA893DBB6}" dt="2023-09-01T10:13:45.293" v="3493" actId="113"/>
          <ac:spMkLst>
            <pc:docMk/>
            <pc:sldMk cId="3840798474" sldId="430"/>
            <ac:spMk id="127" creationId="{E8E18A75-2EF4-494D-8743-B8514B86E7A7}"/>
          </ac:spMkLst>
        </pc:spChg>
        <pc:spChg chg="add mod">
          <ac:chgData name="Kitazawa Masakiyo" userId="2bf3742da7ad8ecb" providerId="LiveId" clId="{E5D57B6A-94AF-4A04-BDF5-D36EA893DBB6}" dt="2023-09-01T09:47:17.848" v="2974" actId="14100"/>
          <ac:spMkLst>
            <pc:docMk/>
            <pc:sldMk cId="3840798474" sldId="430"/>
            <ac:spMk id="128" creationId="{D5BC0F15-F645-4BBF-85D8-B13F2CC46B4B}"/>
          </ac:spMkLst>
        </pc:spChg>
        <pc:spChg chg="add mod">
          <ac:chgData name="Kitazawa Masakiyo" userId="2bf3742da7ad8ecb" providerId="LiveId" clId="{E5D57B6A-94AF-4A04-BDF5-D36EA893DBB6}" dt="2023-09-01T09:47:24.084" v="2975" actId="14100"/>
          <ac:spMkLst>
            <pc:docMk/>
            <pc:sldMk cId="3840798474" sldId="430"/>
            <ac:spMk id="129" creationId="{81076A1E-B3BE-4A56-8800-371936BD8052}"/>
          </ac:spMkLst>
        </pc:spChg>
        <pc:spChg chg="add mod">
          <ac:chgData name="Kitazawa Masakiyo" userId="2bf3742da7ad8ecb" providerId="LiveId" clId="{E5D57B6A-94AF-4A04-BDF5-D36EA893DBB6}" dt="2023-09-01T09:47:28.196" v="2976" actId="14100"/>
          <ac:spMkLst>
            <pc:docMk/>
            <pc:sldMk cId="3840798474" sldId="430"/>
            <ac:spMk id="130" creationId="{0AC53DF9-9BCF-4E62-81F3-89A43CFD2AAA}"/>
          </ac:spMkLst>
        </pc:spChg>
        <pc:spChg chg="add mod">
          <ac:chgData name="Kitazawa Masakiyo" userId="2bf3742da7ad8ecb" providerId="LiveId" clId="{E5D57B6A-94AF-4A04-BDF5-D36EA893DBB6}" dt="2023-09-01T09:46:58.226" v="2957" actId="1076"/>
          <ac:spMkLst>
            <pc:docMk/>
            <pc:sldMk cId="3840798474" sldId="430"/>
            <ac:spMk id="131" creationId="{2BDD99FA-297F-48FB-A1A3-B443C072C59A}"/>
          </ac:spMkLst>
        </pc:spChg>
        <pc:spChg chg="add mod">
          <ac:chgData name="Kitazawa Masakiyo" userId="2bf3742da7ad8ecb" providerId="LiveId" clId="{E5D57B6A-94AF-4A04-BDF5-D36EA893DBB6}" dt="2023-09-01T10:00:13.388" v="3100" actId="1035"/>
          <ac:spMkLst>
            <pc:docMk/>
            <pc:sldMk cId="3840798474" sldId="430"/>
            <ac:spMk id="147" creationId="{1B78A5FC-16D9-40D5-B29C-E94B432DDBC0}"/>
          </ac:spMkLst>
        </pc:spChg>
        <pc:spChg chg="add mod">
          <ac:chgData name="Kitazawa Masakiyo" userId="2bf3742da7ad8ecb" providerId="LiveId" clId="{E5D57B6A-94AF-4A04-BDF5-D36EA893DBB6}" dt="2023-09-01T10:00:34.524" v="3109" actId="1076"/>
          <ac:spMkLst>
            <pc:docMk/>
            <pc:sldMk cId="3840798474" sldId="430"/>
            <ac:spMk id="148" creationId="{EBBF4ECE-9B31-4904-9F46-A02213F971A8}"/>
          </ac:spMkLst>
        </pc:spChg>
        <pc:spChg chg="add mod">
          <ac:chgData name="Kitazawa Masakiyo" userId="2bf3742da7ad8ecb" providerId="LiveId" clId="{E5D57B6A-94AF-4A04-BDF5-D36EA893DBB6}" dt="2023-09-01T10:09:40.788" v="3225" actId="1036"/>
          <ac:spMkLst>
            <pc:docMk/>
            <pc:sldMk cId="3840798474" sldId="430"/>
            <ac:spMk id="150" creationId="{018799D5-EF40-4DDB-B693-DD5BDAC58BA0}"/>
          </ac:spMkLst>
        </pc:spChg>
        <pc:spChg chg="add mod">
          <ac:chgData name="Kitazawa Masakiyo" userId="2bf3742da7ad8ecb" providerId="LiveId" clId="{E5D57B6A-94AF-4A04-BDF5-D36EA893DBB6}" dt="2023-09-01T10:09:40.788" v="3225" actId="1036"/>
          <ac:spMkLst>
            <pc:docMk/>
            <pc:sldMk cId="3840798474" sldId="430"/>
            <ac:spMk id="151" creationId="{E6867703-8050-4171-866A-3067421C2695}"/>
          </ac:spMkLst>
        </pc:spChg>
        <pc:spChg chg="add mod">
          <ac:chgData name="Kitazawa Masakiyo" userId="2bf3742da7ad8ecb" providerId="LiveId" clId="{E5D57B6A-94AF-4A04-BDF5-D36EA893DBB6}" dt="2023-09-01T10:09:40.788" v="3225" actId="1036"/>
          <ac:spMkLst>
            <pc:docMk/>
            <pc:sldMk cId="3840798474" sldId="430"/>
            <ac:spMk id="152" creationId="{40246AE1-18C9-4930-B764-F7E5AA3FA4CF}"/>
          </ac:spMkLst>
        </pc:spChg>
        <pc:spChg chg="add mod">
          <ac:chgData name="Kitazawa Masakiyo" userId="2bf3742da7ad8ecb" providerId="LiveId" clId="{E5D57B6A-94AF-4A04-BDF5-D36EA893DBB6}" dt="2023-09-01T10:09:40.788" v="3225" actId="1036"/>
          <ac:spMkLst>
            <pc:docMk/>
            <pc:sldMk cId="3840798474" sldId="430"/>
            <ac:spMk id="153" creationId="{D9200DC9-333E-4917-8F8E-B2DBD27CE8C5}"/>
          </ac:spMkLst>
        </pc:spChg>
        <pc:grpChg chg="del">
          <ac:chgData name="Kitazawa Masakiyo" userId="2bf3742da7ad8ecb" providerId="LiveId" clId="{E5D57B6A-94AF-4A04-BDF5-D36EA893DBB6}" dt="2023-09-01T06:21:13.198" v="7" actId="478"/>
          <ac:grpSpMkLst>
            <pc:docMk/>
            <pc:sldMk cId="3840798474" sldId="430"/>
            <ac:grpSpMk id="17" creationId="{C1731D50-BE2E-4B43-ADEC-E5DE2699E57B}"/>
          </ac:grpSpMkLst>
        </pc:grpChg>
        <pc:grpChg chg="add mod">
          <ac:chgData name="Kitazawa Masakiyo" userId="2bf3742da7ad8ecb" providerId="LiveId" clId="{E5D57B6A-94AF-4A04-BDF5-D36EA893DBB6}" dt="2023-09-01T09:54:45.333" v="3039" actId="14100"/>
          <ac:grpSpMkLst>
            <pc:docMk/>
            <pc:sldMk cId="3840798474" sldId="430"/>
            <ac:grpSpMk id="137" creationId="{438F9D84-2D0B-4517-8AB3-61DC0BBF4994}"/>
          </ac:grpSpMkLst>
        </pc:grpChg>
        <pc:grpChg chg="add mod">
          <ac:chgData name="Kitazawa Masakiyo" userId="2bf3742da7ad8ecb" providerId="LiveId" clId="{E5D57B6A-94AF-4A04-BDF5-D36EA893DBB6}" dt="2023-09-01T09:56:57.428" v="3059" actId="14100"/>
          <ac:grpSpMkLst>
            <pc:docMk/>
            <pc:sldMk cId="3840798474" sldId="430"/>
            <ac:grpSpMk id="139" creationId="{C92E184B-AD97-4954-B140-F30FD9624B30}"/>
          </ac:grpSpMkLst>
        </pc:grpChg>
        <pc:picChg chg="add del mod">
          <ac:chgData name="Kitazawa Masakiyo" userId="2bf3742da7ad8ecb" providerId="LiveId" clId="{E5D57B6A-94AF-4A04-BDF5-D36EA893DBB6}" dt="2023-09-01T06:47:13.645" v="632"/>
          <ac:picMkLst>
            <pc:docMk/>
            <pc:sldMk cId="3840798474" sldId="430"/>
            <ac:picMk id="12" creationId="{5904A226-AF21-4E4F-BDC6-2135B0EEA228}"/>
          </ac:picMkLst>
        </pc:picChg>
        <pc:picChg chg="del">
          <ac:chgData name="Kitazawa Masakiyo" userId="2bf3742da7ad8ecb" providerId="LiveId" clId="{E5D57B6A-94AF-4A04-BDF5-D36EA893DBB6}" dt="2023-09-01T06:24:10.107" v="8" actId="21"/>
          <ac:picMkLst>
            <pc:docMk/>
            <pc:sldMk cId="3840798474" sldId="430"/>
            <ac:picMk id="13" creationId="{CD0F65F7-EF6D-47E5-8219-93A5BEC43E25}"/>
          </ac:picMkLst>
        </pc:picChg>
        <pc:picChg chg="add del mod">
          <ac:chgData name="Kitazawa Masakiyo" userId="2bf3742da7ad8ecb" providerId="LiveId" clId="{E5D57B6A-94AF-4A04-BDF5-D36EA893DBB6}" dt="2023-09-01T06:48:32.801" v="644"/>
          <ac:picMkLst>
            <pc:docMk/>
            <pc:sldMk cId="3840798474" sldId="430"/>
            <ac:picMk id="14" creationId="{5730F676-EF9C-4766-A138-DADC0AB6BC23}"/>
          </ac:picMkLst>
        </pc:picChg>
        <pc:picChg chg="del">
          <ac:chgData name="Kitazawa Masakiyo" userId="2bf3742da7ad8ecb" providerId="LiveId" clId="{E5D57B6A-94AF-4A04-BDF5-D36EA893DBB6}" dt="2023-09-01T06:21:13.198" v="7" actId="478"/>
          <ac:picMkLst>
            <pc:docMk/>
            <pc:sldMk cId="3840798474" sldId="430"/>
            <ac:picMk id="14" creationId="{7C7844B1-2AC3-448D-B8FC-491ADFEEEC62}"/>
          </ac:picMkLst>
        </pc:picChg>
        <pc:picChg chg="del">
          <ac:chgData name="Kitazawa Masakiyo" userId="2bf3742da7ad8ecb" providerId="LiveId" clId="{E5D57B6A-94AF-4A04-BDF5-D36EA893DBB6}" dt="2023-09-01T06:21:13.198" v="7" actId="478"/>
          <ac:picMkLst>
            <pc:docMk/>
            <pc:sldMk cId="3840798474" sldId="430"/>
            <ac:picMk id="15" creationId="{F1126E06-7E76-438D-ACE2-79955F0E1ABA}"/>
          </ac:picMkLst>
        </pc:picChg>
        <pc:picChg chg="del">
          <ac:chgData name="Kitazawa Masakiyo" userId="2bf3742da7ad8ecb" providerId="LiveId" clId="{E5D57B6A-94AF-4A04-BDF5-D36EA893DBB6}" dt="2023-09-01T06:21:13.198" v="7" actId="478"/>
          <ac:picMkLst>
            <pc:docMk/>
            <pc:sldMk cId="3840798474" sldId="430"/>
            <ac:picMk id="16" creationId="{14C40625-B604-4297-A7A2-6AB4B63203F3}"/>
          </ac:picMkLst>
        </pc:picChg>
        <pc:picChg chg="add del mod">
          <ac:chgData name="Kitazawa Masakiyo" userId="2bf3742da7ad8ecb" providerId="LiveId" clId="{E5D57B6A-94AF-4A04-BDF5-D36EA893DBB6}" dt="2023-09-01T06:59:24.468" v="749"/>
          <ac:picMkLst>
            <pc:docMk/>
            <pc:sldMk cId="3840798474" sldId="430"/>
            <ac:picMk id="16" creationId="{89742B45-BF67-4C8A-840F-CEEA0C7D3B95}"/>
          </ac:picMkLst>
        </pc:picChg>
        <pc:picChg chg="add del mod">
          <ac:chgData name="Kitazawa Masakiyo" userId="2bf3742da7ad8ecb" providerId="LiveId" clId="{E5D57B6A-94AF-4A04-BDF5-D36EA893DBB6}" dt="2023-09-01T06:59:31.236" v="761"/>
          <ac:picMkLst>
            <pc:docMk/>
            <pc:sldMk cId="3840798474" sldId="430"/>
            <ac:picMk id="22" creationId="{C82B4A36-A8CC-436D-AE70-23BA7E574E43}"/>
          </ac:picMkLst>
        </pc:picChg>
        <pc:picChg chg="add mod ord modCrop">
          <ac:chgData name="Kitazawa Masakiyo" userId="2bf3742da7ad8ecb" providerId="LiveId" clId="{E5D57B6A-94AF-4A04-BDF5-D36EA893DBB6}" dt="2023-09-01T09:55:17.873" v="3043" actId="14100"/>
          <ac:picMkLst>
            <pc:docMk/>
            <pc:sldMk cId="3840798474" sldId="430"/>
            <ac:picMk id="23" creationId="{0EF078DA-7ED4-4027-BADD-8788E1E5CF8D}"/>
          </ac:picMkLst>
        </pc:picChg>
        <pc:picChg chg="add mod">
          <ac:chgData name="Kitazawa Masakiyo" userId="2bf3742da7ad8ecb" providerId="LiveId" clId="{E5D57B6A-94AF-4A04-BDF5-D36EA893DBB6}" dt="2023-09-01T09:53:05.791" v="3022" actId="1076"/>
          <ac:picMkLst>
            <pc:docMk/>
            <pc:sldMk cId="3840798474" sldId="430"/>
            <ac:picMk id="31" creationId="{47964716-4C32-48E0-9872-5F9CEA10F5FC}"/>
          </ac:picMkLst>
        </pc:picChg>
        <pc:picChg chg="add del mod">
          <ac:chgData name="Kitazawa Masakiyo" userId="2bf3742da7ad8ecb" providerId="LiveId" clId="{E5D57B6A-94AF-4A04-BDF5-D36EA893DBB6}" dt="2023-09-01T06:48:54.839" v="658"/>
          <ac:picMkLst>
            <pc:docMk/>
            <pc:sldMk cId="3840798474" sldId="430"/>
            <ac:picMk id="37" creationId="{0DA857FC-73FE-471E-9BC9-177581270BF5}"/>
          </ac:picMkLst>
        </pc:picChg>
        <pc:picChg chg="add del mod">
          <ac:chgData name="Kitazawa Masakiyo" userId="2bf3742da7ad8ecb" providerId="LiveId" clId="{E5D57B6A-94AF-4A04-BDF5-D36EA893DBB6}" dt="2023-09-01T07:58:51.456" v="1638" actId="21"/>
          <ac:picMkLst>
            <pc:docMk/>
            <pc:sldMk cId="3840798474" sldId="430"/>
            <ac:picMk id="38" creationId="{9DB5BEFA-229F-466C-A123-0D5ED3AD361D}"/>
          </ac:picMkLst>
        </pc:picChg>
        <pc:picChg chg="add del mod">
          <ac:chgData name="Kitazawa Masakiyo" userId="2bf3742da7ad8ecb" providerId="LiveId" clId="{E5D57B6A-94AF-4A04-BDF5-D36EA893DBB6}" dt="2023-09-01T07:58:49.068" v="1637"/>
          <ac:picMkLst>
            <pc:docMk/>
            <pc:sldMk cId="3840798474" sldId="430"/>
            <ac:picMk id="40" creationId="{0A92EA4A-8541-43DA-8F91-D94F57C1D7D3}"/>
          </ac:picMkLst>
        </pc:picChg>
        <pc:picChg chg="add mod ord">
          <ac:chgData name="Kitazawa Masakiyo" userId="2bf3742da7ad8ecb" providerId="LiveId" clId="{E5D57B6A-94AF-4A04-BDF5-D36EA893DBB6}" dt="2023-09-01T09:38:11.914" v="2773" actId="14100"/>
          <ac:picMkLst>
            <pc:docMk/>
            <pc:sldMk cId="3840798474" sldId="430"/>
            <ac:picMk id="51" creationId="{EABB38A3-6250-477B-9D4B-C97A300A52D7}"/>
          </ac:picMkLst>
        </pc:picChg>
        <pc:picChg chg="add del mod">
          <ac:chgData name="Kitazawa Masakiyo" userId="2bf3742da7ad8ecb" providerId="LiveId" clId="{E5D57B6A-94AF-4A04-BDF5-D36EA893DBB6}" dt="2023-09-01T07:59:54.480" v="1657"/>
          <ac:picMkLst>
            <pc:docMk/>
            <pc:sldMk cId="3840798474" sldId="430"/>
            <ac:picMk id="54" creationId="{128F4EB0-E18E-4BD2-BC32-713BD3FE2641}"/>
          </ac:picMkLst>
        </pc:picChg>
        <pc:picChg chg="add del mod ord">
          <ac:chgData name="Kitazawa Masakiyo" userId="2bf3742da7ad8ecb" providerId="LiveId" clId="{E5D57B6A-94AF-4A04-BDF5-D36EA893DBB6}" dt="2023-09-01T09:21:15.599" v="2309"/>
          <ac:picMkLst>
            <pc:docMk/>
            <pc:sldMk cId="3840798474" sldId="430"/>
            <ac:picMk id="61" creationId="{B4F0FBAB-F7B2-4F3E-A077-B78BA3CE2FC1}"/>
          </ac:picMkLst>
        </pc:picChg>
        <pc:picChg chg="add del mod">
          <ac:chgData name="Kitazawa Masakiyo" userId="2bf3742da7ad8ecb" providerId="LiveId" clId="{E5D57B6A-94AF-4A04-BDF5-D36EA893DBB6}" dt="2023-09-01T08:08:35.867" v="1707"/>
          <ac:picMkLst>
            <pc:docMk/>
            <pc:sldMk cId="3840798474" sldId="430"/>
            <ac:picMk id="62" creationId="{D88E2A47-0ECF-4D32-A7A2-511F67814853}"/>
          </ac:picMkLst>
        </pc:picChg>
        <pc:picChg chg="add del mod">
          <ac:chgData name="Kitazawa Masakiyo" userId="2bf3742da7ad8ecb" providerId="LiveId" clId="{E5D57B6A-94AF-4A04-BDF5-D36EA893DBB6}" dt="2023-09-01T09:21:42.993" v="2333"/>
          <ac:picMkLst>
            <pc:docMk/>
            <pc:sldMk cId="3840798474" sldId="430"/>
            <ac:picMk id="64" creationId="{13B1DB44-93BC-47E4-86FF-5BF492C183FF}"/>
          </ac:picMkLst>
        </pc:picChg>
        <pc:picChg chg="add del mod">
          <ac:chgData name="Kitazawa Masakiyo" userId="2bf3742da7ad8ecb" providerId="LiveId" clId="{E5D57B6A-94AF-4A04-BDF5-D36EA893DBB6}" dt="2023-09-01T09:21:30.224" v="2321"/>
          <ac:picMkLst>
            <pc:docMk/>
            <pc:sldMk cId="3840798474" sldId="430"/>
            <ac:picMk id="68" creationId="{49E15A9C-6E5F-493A-B181-456C6903E99E}"/>
          </ac:picMkLst>
        </pc:picChg>
        <pc:picChg chg="add del mod ord">
          <ac:chgData name="Kitazawa Masakiyo" userId="2bf3742da7ad8ecb" providerId="LiveId" clId="{E5D57B6A-94AF-4A04-BDF5-D36EA893DBB6}" dt="2023-09-01T09:15:38.913" v="2254" actId="21"/>
          <ac:picMkLst>
            <pc:docMk/>
            <pc:sldMk cId="3840798474" sldId="430"/>
            <ac:picMk id="70" creationId="{E8DDAF70-CDD3-4CAA-8AB2-ED45FC449738}"/>
          </ac:picMkLst>
        </pc:picChg>
        <pc:picChg chg="add del mod">
          <ac:chgData name="Kitazawa Masakiyo" userId="2bf3742da7ad8ecb" providerId="LiveId" clId="{E5D57B6A-94AF-4A04-BDF5-D36EA893DBB6}" dt="2023-09-01T09:16:21.089" v="2257" actId="21"/>
          <ac:picMkLst>
            <pc:docMk/>
            <pc:sldMk cId="3840798474" sldId="430"/>
            <ac:picMk id="77" creationId="{17082DC3-AAC7-4B0A-9EE2-9E58D0031CB4}"/>
          </ac:picMkLst>
        </pc:picChg>
        <pc:picChg chg="add mod">
          <ac:chgData name="Kitazawa Masakiyo" userId="2bf3742da7ad8ecb" providerId="LiveId" clId="{E5D57B6A-94AF-4A04-BDF5-D36EA893DBB6}" dt="2023-09-01T09:24:23.548" v="2359" actId="1037"/>
          <ac:picMkLst>
            <pc:docMk/>
            <pc:sldMk cId="3840798474" sldId="430"/>
            <ac:picMk id="79" creationId="{3E1D7746-9247-4E5E-A695-776CFF769A7A}"/>
          </ac:picMkLst>
        </pc:picChg>
        <pc:picChg chg="add mod">
          <ac:chgData name="Kitazawa Masakiyo" userId="2bf3742da7ad8ecb" providerId="LiveId" clId="{E5D57B6A-94AF-4A04-BDF5-D36EA893DBB6}" dt="2023-09-01T09:24:23.548" v="2359" actId="1037"/>
          <ac:picMkLst>
            <pc:docMk/>
            <pc:sldMk cId="3840798474" sldId="430"/>
            <ac:picMk id="83" creationId="{380D5E0D-0DC3-443D-969D-91FEED795DB6}"/>
          </ac:picMkLst>
        </pc:picChg>
        <pc:picChg chg="add mod">
          <ac:chgData name="Kitazawa Masakiyo" userId="2bf3742da7ad8ecb" providerId="LiveId" clId="{E5D57B6A-94AF-4A04-BDF5-D36EA893DBB6}" dt="2023-09-01T10:10:13.540" v="3234" actId="1035"/>
          <ac:picMkLst>
            <pc:docMk/>
            <pc:sldMk cId="3840798474" sldId="430"/>
            <ac:picMk id="85" creationId="{44FAB171-B791-44AF-B21E-4ECD0153DE5D}"/>
          </ac:picMkLst>
        </pc:picChg>
        <pc:picChg chg="add del mod">
          <ac:chgData name="Kitazawa Masakiyo" userId="2bf3742da7ad8ecb" providerId="LiveId" clId="{E5D57B6A-94AF-4A04-BDF5-D36EA893DBB6}" dt="2023-09-01T09:24:10.101" v="2358" actId="21"/>
          <ac:picMkLst>
            <pc:docMk/>
            <pc:sldMk cId="3840798474" sldId="430"/>
            <ac:picMk id="87" creationId="{C5184E59-0CFE-411A-9F13-11EBF3F7B2A4}"/>
          </ac:picMkLst>
        </pc:picChg>
        <pc:picChg chg="add mod">
          <ac:chgData name="Kitazawa Masakiyo" userId="2bf3742da7ad8ecb" providerId="LiveId" clId="{E5D57B6A-94AF-4A04-BDF5-D36EA893DBB6}" dt="2023-09-01T09:32:32.193" v="2632" actId="1076"/>
          <ac:picMkLst>
            <pc:docMk/>
            <pc:sldMk cId="3840798474" sldId="430"/>
            <ac:picMk id="89" creationId="{3C6230E6-A940-4DB4-AD9C-CF72F6DD3402}"/>
          </ac:picMkLst>
        </pc:picChg>
        <pc:picChg chg="add del mod">
          <ac:chgData name="Kitazawa Masakiyo" userId="2bf3742da7ad8ecb" providerId="LiveId" clId="{E5D57B6A-94AF-4A04-BDF5-D36EA893DBB6}" dt="2023-09-01T09:23:48.933" v="2355" actId="478"/>
          <ac:picMkLst>
            <pc:docMk/>
            <pc:sldMk cId="3840798474" sldId="430"/>
            <ac:picMk id="90" creationId="{4D2FDDC9-E523-4689-9F1A-01ADB2F70C73}"/>
          </ac:picMkLst>
        </pc:picChg>
        <pc:picChg chg="add del mod">
          <ac:chgData name="Kitazawa Masakiyo" userId="2bf3742da7ad8ecb" providerId="LiveId" clId="{E5D57B6A-94AF-4A04-BDF5-D36EA893DBB6}" dt="2023-09-01T09:27:53.463" v="2443" actId="21"/>
          <ac:picMkLst>
            <pc:docMk/>
            <pc:sldMk cId="3840798474" sldId="430"/>
            <ac:picMk id="94" creationId="{30A861F3-15FA-47FF-B038-CB3D97410653}"/>
          </ac:picMkLst>
        </pc:picChg>
        <pc:picChg chg="add del mod">
          <ac:chgData name="Kitazawa Masakiyo" userId="2bf3742da7ad8ecb" providerId="LiveId" clId="{E5D57B6A-94AF-4A04-BDF5-D36EA893DBB6}" dt="2023-09-01T09:28:21.848" v="2477"/>
          <ac:picMkLst>
            <pc:docMk/>
            <pc:sldMk cId="3840798474" sldId="430"/>
            <ac:picMk id="96" creationId="{204853EF-A808-43CD-BE81-579C8D79501C}"/>
          </ac:picMkLst>
        </pc:picChg>
        <pc:picChg chg="add del mod">
          <ac:chgData name="Kitazawa Masakiyo" userId="2bf3742da7ad8ecb" providerId="LiveId" clId="{E5D57B6A-94AF-4A04-BDF5-D36EA893DBB6}" dt="2023-09-01T10:10:13.540" v="3234" actId="1035"/>
          <ac:picMkLst>
            <pc:docMk/>
            <pc:sldMk cId="3840798474" sldId="430"/>
            <ac:picMk id="98" creationId="{0C1B1A9C-E1FB-4F15-A54A-EEAC4760A6DB}"/>
          </ac:picMkLst>
        </pc:picChg>
        <pc:picChg chg="add del mod">
          <ac:chgData name="Kitazawa Masakiyo" userId="2bf3742da7ad8ecb" providerId="LiveId" clId="{E5D57B6A-94AF-4A04-BDF5-D36EA893DBB6}" dt="2023-09-01T09:28:52.557" v="2485"/>
          <ac:picMkLst>
            <pc:docMk/>
            <pc:sldMk cId="3840798474" sldId="430"/>
            <ac:picMk id="99" creationId="{3730875C-10C2-4D20-B46B-E1F09A98B3E4}"/>
          </ac:picMkLst>
        </pc:picChg>
        <pc:picChg chg="add del mod">
          <ac:chgData name="Kitazawa Masakiyo" userId="2bf3742da7ad8ecb" providerId="LiveId" clId="{E5D57B6A-94AF-4A04-BDF5-D36EA893DBB6}" dt="2023-09-01T09:36:57.673" v="2722" actId="478"/>
          <ac:picMkLst>
            <pc:docMk/>
            <pc:sldMk cId="3840798474" sldId="430"/>
            <ac:picMk id="106" creationId="{417CDAEB-25D3-4251-A720-B6983682FA71}"/>
          </ac:picMkLst>
        </pc:picChg>
        <pc:picChg chg="add del mod">
          <ac:chgData name="Kitazawa Masakiyo" userId="2bf3742da7ad8ecb" providerId="LiveId" clId="{E5D57B6A-94AF-4A04-BDF5-D36EA893DBB6}" dt="2023-09-01T09:38:25.375" v="2794" actId="478"/>
          <ac:picMkLst>
            <pc:docMk/>
            <pc:sldMk cId="3840798474" sldId="430"/>
            <ac:picMk id="108" creationId="{20C8D743-D2AD-40D6-8884-91A1BF7E0A5F}"/>
          </ac:picMkLst>
        </pc:picChg>
        <pc:picChg chg="add del mod">
          <ac:chgData name="Kitazawa Masakiyo" userId="2bf3742da7ad8ecb" providerId="LiveId" clId="{E5D57B6A-94AF-4A04-BDF5-D36EA893DBB6}" dt="2023-09-01T09:38:25.375" v="2794" actId="478"/>
          <ac:picMkLst>
            <pc:docMk/>
            <pc:sldMk cId="3840798474" sldId="430"/>
            <ac:picMk id="110" creationId="{12358F49-F504-454B-8616-67D5D5CC9E62}"/>
          </ac:picMkLst>
        </pc:picChg>
        <pc:picChg chg="add mod">
          <ac:chgData name="Kitazawa Masakiyo" userId="2bf3742da7ad8ecb" providerId="LiveId" clId="{E5D57B6A-94AF-4A04-BDF5-D36EA893DBB6}" dt="2023-09-01T09:39:00.976" v="2821" actId="1035"/>
          <ac:picMkLst>
            <pc:docMk/>
            <pc:sldMk cId="3840798474" sldId="430"/>
            <ac:picMk id="113" creationId="{EAC286CC-C35E-4BDF-BFE1-EB4E8720DB0A}"/>
          </ac:picMkLst>
        </pc:picChg>
        <pc:picChg chg="add mod">
          <ac:chgData name="Kitazawa Masakiyo" userId="2bf3742da7ad8ecb" providerId="LiveId" clId="{E5D57B6A-94AF-4A04-BDF5-D36EA893DBB6}" dt="2023-09-01T09:39:05.440" v="2826" actId="1038"/>
          <ac:picMkLst>
            <pc:docMk/>
            <pc:sldMk cId="3840798474" sldId="430"/>
            <ac:picMk id="115" creationId="{F660748B-1471-41C9-8E9D-B59AF257660A}"/>
          </ac:picMkLst>
        </pc:picChg>
        <pc:picChg chg="add mod modCrop">
          <ac:chgData name="Kitazawa Masakiyo" userId="2bf3742da7ad8ecb" providerId="LiveId" clId="{E5D57B6A-94AF-4A04-BDF5-D36EA893DBB6}" dt="2023-09-01T09:51:08.477" v="3008" actId="164"/>
          <ac:picMkLst>
            <pc:docMk/>
            <pc:sldMk cId="3840798474" sldId="430"/>
            <ac:picMk id="133" creationId="{DB350481-2397-4B25-BADE-AB308025F4BB}"/>
          </ac:picMkLst>
        </pc:picChg>
        <pc:picChg chg="add mod modCrop">
          <ac:chgData name="Kitazawa Masakiyo" userId="2bf3742da7ad8ecb" providerId="LiveId" clId="{E5D57B6A-94AF-4A04-BDF5-D36EA893DBB6}" dt="2023-09-01T09:49:52.830" v="2996" actId="164"/>
          <ac:picMkLst>
            <pc:docMk/>
            <pc:sldMk cId="3840798474" sldId="430"/>
            <ac:picMk id="135" creationId="{CA33D105-8AF7-4AC3-8C1F-73EBC8C8B9CC}"/>
          </ac:picMkLst>
        </pc:picChg>
        <pc:picChg chg="add mod modCrop">
          <ac:chgData name="Kitazawa Masakiyo" userId="2bf3742da7ad8ecb" providerId="LiveId" clId="{E5D57B6A-94AF-4A04-BDF5-D36EA893DBB6}" dt="2023-09-01T09:49:52.830" v="2996" actId="164"/>
          <ac:picMkLst>
            <pc:docMk/>
            <pc:sldMk cId="3840798474" sldId="430"/>
            <ac:picMk id="136" creationId="{9EDCE2B2-30A3-412D-8EC1-BEEB5428181F}"/>
          </ac:picMkLst>
        </pc:picChg>
        <pc:picChg chg="add mod modCrop">
          <ac:chgData name="Kitazawa Masakiyo" userId="2bf3742da7ad8ecb" providerId="LiveId" clId="{E5D57B6A-94AF-4A04-BDF5-D36EA893DBB6}" dt="2023-09-01T09:51:08.477" v="3008" actId="164"/>
          <ac:picMkLst>
            <pc:docMk/>
            <pc:sldMk cId="3840798474" sldId="430"/>
            <ac:picMk id="138" creationId="{D643FB7C-9D0F-4D86-926D-7219B80DD190}"/>
          </ac:picMkLst>
        </pc:picChg>
        <pc:picChg chg="add mod">
          <ac:chgData name="Kitazawa Masakiyo" userId="2bf3742da7ad8ecb" providerId="LiveId" clId="{E5D57B6A-94AF-4A04-BDF5-D36EA893DBB6}" dt="2023-09-01T09:54:35.479" v="3038" actId="14100"/>
          <ac:picMkLst>
            <pc:docMk/>
            <pc:sldMk cId="3840798474" sldId="430"/>
            <ac:picMk id="141" creationId="{412B942F-16F9-4749-9DD8-49E725708100}"/>
          </ac:picMkLst>
        </pc:picChg>
        <pc:picChg chg="add mod modCrop">
          <ac:chgData name="Kitazawa Masakiyo" userId="2bf3742da7ad8ecb" providerId="LiveId" clId="{E5D57B6A-94AF-4A04-BDF5-D36EA893DBB6}" dt="2023-09-01T09:57:02.246" v="3060" actId="1076"/>
          <ac:picMkLst>
            <pc:docMk/>
            <pc:sldMk cId="3840798474" sldId="430"/>
            <ac:picMk id="142" creationId="{41B46178-643A-486D-B1FE-003EFB066995}"/>
          </ac:picMkLst>
        </pc:picChg>
        <pc:picChg chg="add mod modCrop">
          <ac:chgData name="Kitazawa Masakiyo" userId="2bf3742da7ad8ecb" providerId="LiveId" clId="{E5D57B6A-94AF-4A04-BDF5-D36EA893DBB6}" dt="2023-09-01T09:58:23.230" v="3072" actId="1076"/>
          <ac:picMkLst>
            <pc:docMk/>
            <pc:sldMk cId="3840798474" sldId="430"/>
            <ac:picMk id="144" creationId="{577BE633-A7FD-4413-8CA1-DF24C398B696}"/>
          </ac:picMkLst>
        </pc:picChg>
        <pc:picChg chg="add mod modCrop">
          <ac:chgData name="Kitazawa Masakiyo" userId="2bf3742da7ad8ecb" providerId="LiveId" clId="{E5D57B6A-94AF-4A04-BDF5-D36EA893DBB6}" dt="2023-09-01T09:59:20.735" v="3082" actId="732"/>
          <ac:picMkLst>
            <pc:docMk/>
            <pc:sldMk cId="3840798474" sldId="430"/>
            <ac:picMk id="146" creationId="{B65A2618-2EC1-45FB-9E67-47882EE32665}"/>
          </ac:picMkLst>
        </pc:picChg>
        <pc:picChg chg="add mod modCrop">
          <ac:chgData name="Kitazawa Masakiyo" userId="2bf3742da7ad8ecb" providerId="LiveId" clId="{E5D57B6A-94AF-4A04-BDF5-D36EA893DBB6}" dt="2023-09-01T10:16:28.996" v="3537" actId="14100"/>
          <ac:picMkLst>
            <pc:docMk/>
            <pc:sldMk cId="3840798474" sldId="430"/>
            <ac:picMk id="149" creationId="{8A0FB90E-01AF-4D38-9BE8-BC3C22A07FE0}"/>
          </ac:picMkLst>
        </pc:picChg>
      </pc:sldChg>
      <pc:sldChg chg="addSp delSp modSp new del mod">
        <pc:chgData name="Kitazawa Masakiyo" userId="2bf3742da7ad8ecb" providerId="LiveId" clId="{E5D57B6A-94AF-4A04-BDF5-D36EA893DBB6}" dt="2023-09-01T10:04:33.773" v="3147" actId="2696"/>
        <pc:sldMkLst>
          <pc:docMk/>
          <pc:sldMk cId="820615354" sldId="431"/>
        </pc:sldMkLst>
        <pc:spChg chg="add del mod">
          <ac:chgData name="Kitazawa Masakiyo" userId="2bf3742da7ad8ecb" providerId="LiveId" clId="{E5D57B6A-94AF-4A04-BDF5-D36EA893DBB6}" dt="2023-09-01T09:44:18.125" v="2932" actId="21"/>
          <ac:spMkLst>
            <pc:docMk/>
            <pc:sldMk cId="820615354" sldId="431"/>
            <ac:spMk id="3" creationId="{1997FEEE-6505-4A93-8955-F6F4D0029843}"/>
          </ac:spMkLst>
        </pc:spChg>
        <pc:spChg chg="add del mod">
          <ac:chgData name="Kitazawa Masakiyo" userId="2bf3742da7ad8ecb" providerId="LiveId" clId="{E5D57B6A-94AF-4A04-BDF5-D36EA893DBB6}" dt="2023-09-01T09:44:18.125" v="2932" actId="21"/>
          <ac:spMkLst>
            <pc:docMk/>
            <pc:sldMk cId="820615354" sldId="431"/>
            <ac:spMk id="4" creationId="{3A05A087-A800-40E8-9377-A719A987247E}"/>
          </ac:spMkLst>
        </pc:spChg>
        <pc:spChg chg="add del mod">
          <ac:chgData name="Kitazawa Masakiyo" userId="2bf3742da7ad8ecb" providerId="LiveId" clId="{E5D57B6A-94AF-4A04-BDF5-D36EA893DBB6}" dt="2023-09-01T09:44:18.125" v="2932" actId="21"/>
          <ac:spMkLst>
            <pc:docMk/>
            <pc:sldMk cId="820615354" sldId="431"/>
            <ac:spMk id="5" creationId="{A9384728-CF0C-4A94-A09C-D62E81A13324}"/>
          </ac:spMkLst>
        </pc:spChg>
        <pc:spChg chg="add del mod">
          <ac:chgData name="Kitazawa Masakiyo" userId="2bf3742da7ad8ecb" providerId="LiveId" clId="{E5D57B6A-94AF-4A04-BDF5-D36EA893DBB6}" dt="2023-09-01T09:46:10.222" v="2950" actId="21"/>
          <ac:spMkLst>
            <pc:docMk/>
            <pc:sldMk cId="820615354" sldId="431"/>
            <ac:spMk id="6" creationId="{A958881D-457A-4307-8606-00103FEE912B}"/>
          </ac:spMkLst>
        </pc:spChg>
        <pc:spChg chg="add del mod">
          <ac:chgData name="Kitazawa Masakiyo" userId="2bf3742da7ad8ecb" providerId="LiveId" clId="{E5D57B6A-94AF-4A04-BDF5-D36EA893DBB6}" dt="2023-09-01T09:46:10.222" v="2950" actId="21"/>
          <ac:spMkLst>
            <pc:docMk/>
            <pc:sldMk cId="820615354" sldId="431"/>
            <ac:spMk id="7" creationId="{1D7417A3-B1E2-4936-B5D0-76B6DE109896}"/>
          </ac:spMkLst>
        </pc:spChg>
        <pc:spChg chg="add del mod">
          <ac:chgData name="Kitazawa Masakiyo" userId="2bf3742da7ad8ecb" providerId="LiveId" clId="{E5D57B6A-94AF-4A04-BDF5-D36EA893DBB6}" dt="2023-09-01T09:46:10.222" v="2950" actId="21"/>
          <ac:spMkLst>
            <pc:docMk/>
            <pc:sldMk cId="820615354" sldId="431"/>
            <ac:spMk id="8" creationId="{5AC7A81F-528C-4015-B2FF-C24E0081D9E7}"/>
          </ac:spMkLst>
        </pc:spChg>
        <pc:spChg chg="add del mod">
          <ac:chgData name="Kitazawa Masakiyo" userId="2bf3742da7ad8ecb" providerId="LiveId" clId="{E5D57B6A-94AF-4A04-BDF5-D36EA893DBB6}" dt="2023-09-01T09:46:10.222" v="2950" actId="21"/>
          <ac:spMkLst>
            <pc:docMk/>
            <pc:sldMk cId="820615354" sldId="431"/>
            <ac:spMk id="9" creationId="{AD73EFA5-E218-4F54-8E08-A7CA9C0659B3}"/>
          </ac:spMkLst>
        </pc:spChg>
        <pc:spChg chg="add del mod">
          <ac:chgData name="Kitazawa Masakiyo" userId="2bf3742da7ad8ecb" providerId="LiveId" clId="{E5D57B6A-94AF-4A04-BDF5-D36EA893DBB6}" dt="2023-09-01T09:46:10.222" v="2950" actId="21"/>
          <ac:spMkLst>
            <pc:docMk/>
            <pc:sldMk cId="820615354" sldId="431"/>
            <ac:spMk id="10" creationId="{BB001858-4DFF-42A9-B9A8-CCFCB7E9E8B5}"/>
          </ac:spMkLst>
        </pc:spChg>
        <pc:spChg chg="add del mod">
          <ac:chgData name="Kitazawa Masakiyo" userId="2bf3742da7ad8ecb" providerId="LiveId" clId="{E5D57B6A-94AF-4A04-BDF5-D36EA893DBB6}" dt="2023-09-01T09:46:10.222" v="2950" actId="21"/>
          <ac:spMkLst>
            <pc:docMk/>
            <pc:sldMk cId="820615354" sldId="431"/>
            <ac:spMk id="11" creationId="{E2EC8E63-D4DF-4D91-A1BF-8EC775F27B26}"/>
          </ac:spMkLst>
        </pc:spChg>
      </pc:sldChg>
      <pc:sldChg chg="addSp delSp modSp new del mod">
        <pc:chgData name="Kitazawa Masakiyo" userId="2bf3742da7ad8ecb" providerId="LiveId" clId="{E5D57B6A-94AF-4A04-BDF5-D36EA893DBB6}" dt="2023-09-01T10:09:53.092" v="3226" actId="2696"/>
        <pc:sldMkLst>
          <pc:docMk/>
          <pc:sldMk cId="2743298847" sldId="431"/>
        </pc:sldMkLst>
        <pc:spChg chg="add del mod">
          <ac:chgData name="Kitazawa Masakiyo" userId="2bf3742da7ad8ecb" providerId="LiveId" clId="{E5D57B6A-94AF-4A04-BDF5-D36EA893DBB6}" dt="2023-09-01T10:09:35.735" v="3222" actId="21"/>
          <ac:spMkLst>
            <pc:docMk/>
            <pc:sldMk cId="2743298847" sldId="431"/>
            <ac:spMk id="3" creationId="{A0F9B6DC-C8D0-417F-B8EE-50AEDDE15208}"/>
          </ac:spMkLst>
        </pc:spChg>
        <pc:spChg chg="add del mod">
          <ac:chgData name="Kitazawa Masakiyo" userId="2bf3742da7ad8ecb" providerId="LiveId" clId="{E5D57B6A-94AF-4A04-BDF5-D36EA893DBB6}" dt="2023-09-01T10:09:35.735" v="3222" actId="21"/>
          <ac:spMkLst>
            <pc:docMk/>
            <pc:sldMk cId="2743298847" sldId="431"/>
            <ac:spMk id="4" creationId="{0DB881F7-F43E-4EC7-96B4-C098F52A9BBA}"/>
          </ac:spMkLst>
        </pc:spChg>
        <pc:spChg chg="add del mod">
          <ac:chgData name="Kitazawa Masakiyo" userId="2bf3742da7ad8ecb" providerId="LiveId" clId="{E5D57B6A-94AF-4A04-BDF5-D36EA893DBB6}" dt="2023-09-01T10:09:35.735" v="3222" actId="21"/>
          <ac:spMkLst>
            <pc:docMk/>
            <pc:sldMk cId="2743298847" sldId="431"/>
            <ac:spMk id="5" creationId="{8B4E54C4-12CF-4880-A8D2-3776A40F320A}"/>
          </ac:spMkLst>
        </pc:spChg>
        <pc:spChg chg="add del mod">
          <ac:chgData name="Kitazawa Masakiyo" userId="2bf3742da7ad8ecb" providerId="LiveId" clId="{E5D57B6A-94AF-4A04-BDF5-D36EA893DBB6}" dt="2023-09-01T10:09:35.735" v="3222" actId="21"/>
          <ac:spMkLst>
            <pc:docMk/>
            <pc:sldMk cId="2743298847" sldId="431"/>
            <ac:spMk id="6" creationId="{FC580BA1-073D-447B-8482-AA7FAB26A1AB}"/>
          </ac:spMkLst>
        </pc:spChg>
      </pc:sldChg>
      <pc:sldMasterChg chg="del addSldLayout delSldLayout">
        <pc:chgData name="Kitazawa Masakiyo" userId="2bf3742da7ad8ecb" providerId="LiveId" clId="{E5D57B6A-94AF-4A04-BDF5-D36EA893DBB6}" dt="2023-09-01T06:16:02.167" v="6" actId="2696"/>
        <pc:sldMasterMkLst>
          <pc:docMk/>
          <pc:sldMasterMk cId="2873176748" sldId="2147483648"/>
        </pc:sldMasterMkLst>
        <pc:sldLayoutChg chg="add del">
          <pc:chgData name="Kitazawa Masakiyo" userId="2bf3742da7ad8ecb" providerId="LiveId" clId="{E5D57B6A-94AF-4A04-BDF5-D36EA893DBB6}" dt="2023-09-01T06:16:02.167" v="6" actId="2696"/>
          <pc:sldLayoutMkLst>
            <pc:docMk/>
            <pc:sldMasterMk cId="2873176748" sldId="2147483648"/>
            <pc:sldLayoutMk cId="1705596645" sldId="2147483649"/>
          </pc:sldLayoutMkLst>
        </pc:sldLayoutChg>
        <pc:sldLayoutChg chg="add del">
          <pc:chgData name="Kitazawa Masakiyo" userId="2bf3742da7ad8ecb" providerId="LiveId" clId="{E5D57B6A-94AF-4A04-BDF5-D36EA893DBB6}" dt="2023-09-01T06:15:40.716" v="1" actId="680"/>
          <pc:sldLayoutMkLst>
            <pc:docMk/>
            <pc:sldMasterMk cId="2873176748" sldId="2147483648"/>
            <pc:sldLayoutMk cId="3971525255" sldId="2147483649"/>
          </pc:sldLayoutMkLst>
        </pc:sldLayoutChg>
      </pc:sldMasterChg>
      <pc:sldMasterChg chg="modSldLayout">
        <pc:chgData name="Kitazawa Masakiyo" userId="2bf3742da7ad8ecb" providerId="LiveId" clId="{E5D57B6A-94AF-4A04-BDF5-D36EA893DBB6}" dt="2023-09-01T06:58:40.126" v="724" actId="14100"/>
        <pc:sldMasterMkLst>
          <pc:docMk/>
          <pc:sldMasterMk cId="1424297454" sldId="2147483650"/>
        </pc:sldMasterMkLst>
        <pc:sldLayoutChg chg="modSp mod">
          <pc:chgData name="Kitazawa Masakiyo" userId="2bf3742da7ad8ecb" providerId="LiveId" clId="{E5D57B6A-94AF-4A04-BDF5-D36EA893DBB6}" dt="2023-09-01T06:58:40.126" v="724" actId="14100"/>
          <pc:sldLayoutMkLst>
            <pc:docMk/>
            <pc:sldMasterMk cId="1424297454" sldId="2147483650"/>
            <pc:sldLayoutMk cId="2860102794" sldId="2147483652"/>
          </pc:sldLayoutMkLst>
          <pc:spChg chg="mod">
            <ac:chgData name="Kitazawa Masakiyo" userId="2bf3742da7ad8ecb" providerId="LiveId" clId="{E5D57B6A-94AF-4A04-BDF5-D36EA893DBB6}" dt="2023-09-01T06:58:40.126" v="724" actId="14100"/>
            <ac:spMkLst>
              <pc:docMk/>
              <pc:sldMasterMk cId="1424297454" sldId="2147483650"/>
              <pc:sldLayoutMk cId="2860102794" sldId="2147483652"/>
              <ac:spMk id="7" creationId="{DB6E2387-89EB-42D0-93A0-BFA33B504E2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806E1D-D24D-45E9-95D5-0B12C7982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D4C7A4-F2B8-417B-86A5-F8FE0D97D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A4F5D3-E708-4C88-89AA-4B0D7CB6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81D378-BDCB-4013-9271-0F971F30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1BBEA2-AE6F-46E7-88BE-752B91D8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0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31DAA-5391-4802-81D6-E7C29D8C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BE7416-2D77-4B5C-BE0E-FB224A352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438A18-B6EC-4811-B165-799EEA0C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85EEE0-A6A6-4D55-B38F-2FDB4165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CDAD9F-2D60-4F06-98FF-C48FA086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92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A6342E-BA75-4833-9B65-A6B8EBC0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9B5710-D999-43C0-9466-C26D2696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F20C50-024F-4A2B-8D71-77EC6A45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C89C3-FED9-4943-BEF9-D3B5F40C4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FDC767-1E09-4C62-AD1A-C86AA014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2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89659-F8D3-4368-A67D-E2B0FDA80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72" y="653698"/>
            <a:ext cx="8281035" cy="1316823"/>
          </a:xfrm>
        </p:spPr>
        <p:txBody>
          <a:bodyPr bIns="0"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8FAC9-FF5D-4956-A71E-AC975BB9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0684FC-8E7B-4E92-BB36-609EF4EA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303EA1-6103-40DC-A72C-3F293028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6E2387-89EB-42D0-93A0-BFA33B504E26}"/>
              </a:ext>
            </a:extLst>
          </p:cNvPr>
          <p:cNvSpPr/>
          <p:nvPr userDrawn="1"/>
        </p:nvSpPr>
        <p:spPr>
          <a:xfrm>
            <a:off x="0" y="1"/>
            <a:ext cx="290036" cy="12263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18"/>
          </a:p>
        </p:txBody>
      </p:sp>
    </p:spTree>
    <p:extLst>
      <p:ext uri="{BB962C8B-B14F-4D97-AF65-F5344CB8AC3E}">
        <p14:creationId xmlns:p14="http://schemas.microsoft.com/office/powerpoint/2010/main" val="286010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25884-BA23-485E-8266-42334D52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201AF1-164F-4C2E-8C00-BF92E3F19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5F6BC1-BEB2-4EE4-9E16-AAF204F47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41A828-9A64-477F-A5CC-0BB0BDFE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0FE9FB-FC31-4018-893A-A80178EB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1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9F7568-4372-42C5-A2AF-29EC8685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24690E-302D-430F-975C-D8C1A1030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F2D8A9-23AE-4D91-9939-458615A23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CA70E3-7058-4FA3-B0BC-4F890FF4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02802D-D82D-4476-82F1-0A0B302F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722A57-5F7F-435D-8596-AA0AAEAB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3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5BB044-0569-46D2-8DDD-F761E238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2C5BAF-C84D-4F3A-A79E-03363A3D1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E7162C-AAE2-43EA-AFF5-1BB8E983D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CC30B2-1D20-43D1-832F-9050F67D3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10B648-7B97-4A48-83D4-4D5743184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E4A33B-891E-4DE6-A3F6-E56E59DC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F89586-C87F-4A80-B2BB-D91B625D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1192EB-4AE6-42FF-9AB6-5889B3A1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7BF03-AF45-4CE5-8F62-A41ABB8D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170E99-653E-433C-A36B-937D5C81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580BD0-953D-4E0B-8EF0-D62232D8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3B2818-48DC-4284-AD03-90519109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07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FFEEDC-273C-4443-9B56-CDE571C5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2BCB3B-0C4A-4284-A470-580028C6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E22860-9819-4828-AA03-663C0D3D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87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7D550-84A8-4586-85C7-100379B9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C795A9-745B-40BB-8384-44FD5B3AD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0FB3C7-E899-4039-B778-02F9E3A98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D75F02-8988-40B8-9E4D-485C88CB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616A20-642C-47B7-8ED5-B3DF3BA95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742F51-FA0A-485D-A417-F88D6FEF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23472-D0D2-4E6E-92B6-545EA803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A139AC-C9A1-4948-B19C-FED02E438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4B3629-74A2-44A1-AA4E-CAA7F5DCA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6D1C2B-8178-4E53-BE9C-10119225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97F009-D7FE-466A-BB01-B78E7932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954D3F-BE24-4D8B-A3C1-F319124E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837F83-AE5A-467B-ADB2-0FEEF8214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27966E-20CE-411D-8860-0E999EFD6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7BEC42-3921-48E2-8F2D-42DAEC000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12FB-1182-4777-A9B2-54E1C2CA317B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2AA71-5563-45C0-BCB7-9858B00DF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E7116-4374-46CD-AAC6-12D496B45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FE03-4A96-4F08-B99E-1263E91BB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9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kumimoji="1"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71C95763-CD08-4A50-B57D-8004DEFD4E16}"/>
              </a:ext>
            </a:extLst>
          </p:cNvPr>
          <p:cNvSpPr/>
          <p:nvPr/>
        </p:nvSpPr>
        <p:spPr>
          <a:xfrm>
            <a:off x="3610081" y="4867257"/>
            <a:ext cx="3311548" cy="1149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7279C7E9-F709-47B2-B524-D1314E386E34}"/>
              </a:ext>
            </a:extLst>
          </p:cNvPr>
          <p:cNvSpPr/>
          <p:nvPr/>
        </p:nvSpPr>
        <p:spPr>
          <a:xfrm>
            <a:off x="3610081" y="3270374"/>
            <a:ext cx="3311548" cy="15518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26992AC1-82BF-40DB-B042-DF79F7A9F3DF}"/>
              </a:ext>
            </a:extLst>
          </p:cNvPr>
          <p:cNvSpPr/>
          <p:nvPr/>
        </p:nvSpPr>
        <p:spPr>
          <a:xfrm>
            <a:off x="255625" y="3278201"/>
            <a:ext cx="3104795" cy="11047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EABB38A3-6250-477B-9D4B-C97A300A5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227" y="3234230"/>
            <a:ext cx="1269582" cy="124419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CD59BA6-5512-427B-99EA-B58A0E369BE2}"/>
              </a:ext>
            </a:extLst>
          </p:cNvPr>
          <p:cNvSpPr txBox="1"/>
          <p:nvPr/>
        </p:nvSpPr>
        <p:spPr>
          <a:xfrm rot="5400000">
            <a:off x="7199468" y="3374640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4000" b="1" dirty="0" err="1">
                <a:solidFill>
                  <a:schemeClr val="bg1">
                    <a:lumMod val="75000"/>
                  </a:schemeClr>
                </a:solidFill>
              </a:rPr>
              <a:t>arXiv</a:t>
            </a:r>
            <a:r>
              <a:rPr kumimoji="1" lang="en-US" altLang="ja-JP" sz="4000" b="1" dirty="0">
                <a:solidFill>
                  <a:schemeClr val="bg1">
                    <a:lumMod val="75000"/>
                  </a:schemeClr>
                </a:solidFill>
              </a:rPr>
              <a:t>: 2306.12696 </a:t>
            </a:r>
            <a:endParaRPr kumimoji="1" lang="ja-JP" alt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9DCD09F-42A0-4728-804C-D6D8AE74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12" y="59562"/>
            <a:ext cx="9292929" cy="785728"/>
          </a:xfrm>
        </p:spPr>
        <p:txBody>
          <a:bodyPr wrap="none">
            <a:spAutoFit/>
          </a:bodyPr>
          <a:lstStyle/>
          <a:p>
            <a:r>
              <a:rPr kumimoji="1" lang="en-US" altLang="ja-JP" sz="2670" dirty="0">
                <a:solidFill>
                  <a:schemeClr val="accent6">
                    <a:lumMod val="50000"/>
                  </a:schemeClr>
                </a:solidFill>
              </a:rPr>
              <a:t>An efficient numerical solver for relativistic hydrodynamics</a:t>
            </a:r>
            <a:br>
              <a:rPr kumimoji="1" lang="en-US" altLang="ja-JP" sz="267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kumimoji="1" lang="en-US" altLang="ja-JP" sz="2670" dirty="0">
                <a:solidFill>
                  <a:schemeClr val="accent6">
                    <a:lumMod val="50000"/>
                  </a:schemeClr>
                </a:solidFill>
              </a:rPr>
              <a:t>with an implicit Runge-</a:t>
            </a:r>
            <a:r>
              <a:rPr kumimoji="1" lang="en-US" altLang="ja-JP" sz="2670" dirty="0" err="1">
                <a:solidFill>
                  <a:schemeClr val="accent6">
                    <a:lumMod val="50000"/>
                  </a:schemeClr>
                </a:solidFill>
              </a:rPr>
              <a:t>Kutta</a:t>
            </a:r>
            <a:r>
              <a:rPr kumimoji="1" lang="en-US" altLang="ja-JP" sz="2670" dirty="0">
                <a:solidFill>
                  <a:schemeClr val="accent6">
                    <a:lumMod val="50000"/>
                  </a:schemeClr>
                </a:solidFill>
              </a:rPr>
              <a:t> method </a:t>
            </a:r>
            <a:endParaRPr kumimoji="1" lang="ja-JP" altLang="en-US" sz="267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9ACBDA38-57AC-4120-8E0E-A4BE12A420BB}"/>
              </a:ext>
            </a:extLst>
          </p:cNvPr>
          <p:cNvSpPr/>
          <p:nvPr/>
        </p:nvSpPr>
        <p:spPr>
          <a:xfrm>
            <a:off x="0" y="1390569"/>
            <a:ext cx="565785" cy="3816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0090"/>
            <a:endParaRPr lang="ja-JP" altLang="en-US" sz="1418">
              <a:solidFill>
                <a:srgbClr val="FFFFFF"/>
              </a:solidFill>
              <a:latin typeface="Yu Gothic UI"/>
              <a:ea typeface="游明朝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6DDC48C-CE99-4D5B-84C9-6D2A7F543390}"/>
              </a:ext>
            </a:extLst>
          </p:cNvPr>
          <p:cNvSpPr txBox="1"/>
          <p:nvPr/>
        </p:nvSpPr>
        <p:spPr>
          <a:xfrm>
            <a:off x="342844" y="850926"/>
            <a:ext cx="915988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900" b="1" dirty="0"/>
              <a:t>Masakiyo Kitazawa</a:t>
            </a:r>
            <a:r>
              <a:rPr lang="ja-JP" altLang="en-US" sz="1900" b="1" dirty="0"/>
              <a:t> </a:t>
            </a:r>
            <a:r>
              <a:rPr lang="en-US" altLang="ja-JP" sz="1600" dirty="0"/>
              <a:t>(YITP,</a:t>
            </a:r>
            <a:r>
              <a:rPr lang="ja-JP" altLang="en-US" sz="1600" dirty="0"/>
              <a:t> </a:t>
            </a:r>
            <a:r>
              <a:rPr lang="en-US" altLang="ja-JP" sz="1600" dirty="0"/>
              <a:t>Kyoto)</a:t>
            </a:r>
            <a:r>
              <a:rPr lang="ja-JP" altLang="en-US" sz="1600" dirty="0"/>
              <a:t> </a:t>
            </a:r>
            <a:r>
              <a:rPr lang="en-US" altLang="ja-JP" sz="1200" dirty="0"/>
              <a:t>with</a:t>
            </a:r>
            <a:r>
              <a:rPr lang="ja-JP" altLang="en-US" sz="1200" dirty="0"/>
              <a:t> </a:t>
            </a:r>
            <a:r>
              <a:rPr lang="en-US" altLang="ja-JP" sz="1420" dirty="0"/>
              <a:t>Nathan</a:t>
            </a:r>
            <a:r>
              <a:rPr lang="ja-JP" altLang="en-US" sz="1420" dirty="0"/>
              <a:t> </a:t>
            </a:r>
            <a:r>
              <a:rPr lang="en-US" altLang="ja-JP" sz="1420" dirty="0" err="1"/>
              <a:t>Touroux</a:t>
            </a:r>
            <a:r>
              <a:rPr lang="en-US" altLang="ja-JP" sz="1420" dirty="0"/>
              <a:t>,</a:t>
            </a:r>
            <a:r>
              <a:rPr lang="ja-JP" altLang="en-US" sz="1420" dirty="0"/>
              <a:t> </a:t>
            </a:r>
            <a:r>
              <a:rPr lang="en-US" altLang="ja-JP" sz="1420" dirty="0"/>
              <a:t>Koichi</a:t>
            </a:r>
            <a:r>
              <a:rPr lang="ja-JP" altLang="en-US" sz="1420" dirty="0"/>
              <a:t> </a:t>
            </a:r>
            <a:r>
              <a:rPr lang="en-US" altLang="ja-JP" sz="1420" dirty="0" err="1"/>
              <a:t>Murase</a:t>
            </a:r>
            <a:r>
              <a:rPr lang="en-US" altLang="ja-JP" sz="1420" dirty="0"/>
              <a:t>,</a:t>
            </a:r>
            <a:r>
              <a:rPr lang="ja-JP" altLang="en-US" sz="1420" dirty="0"/>
              <a:t> </a:t>
            </a:r>
            <a:r>
              <a:rPr lang="en-US" altLang="ja-JP" sz="1420" dirty="0"/>
              <a:t>Marlene</a:t>
            </a:r>
            <a:r>
              <a:rPr lang="ja-JP" altLang="en-US" sz="1420" dirty="0"/>
              <a:t> </a:t>
            </a:r>
            <a:r>
              <a:rPr lang="en-US" altLang="ja-JP" sz="1420" dirty="0" err="1"/>
              <a:t>Nahrgang</a:t>
            </a:r>
            <a:r>
              <a:rPr lang="en-US" altLang="ja-JP" sz="1420" dirty="0"/>
              <a:t>, Marcus Bluhm</a:t>
            </a:r>
            <a:endParaRPr kumimoji="1" lang="ja-JP" altLang="en-US" sz="142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B61234-4C68-488D-A96E-F06F8015E2ED}"/>
              </a:ext>
            </a:extLst>
          </p:cNvPr>
          <p:cNvSpPr txBox="1"/>
          <p:nvPr/>
        </p:nvSpPr>
        <p:spPr>
          <a:xfrm>
            <a:off x="548750" y="1355530"/>
            <a:ext cx="5979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b="1" dirty="0"/>
              <a:t>Computational relativistic hydrodynamics</a:t>
            </a:r>
            <a:endParaRPr kumimoji="1" lang="ja-JP" altLang="en-US" sz="2400" b="1" dirty="0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47964716-4C32-48E0-9872-5F9CEA10F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937" y="7160127"/>
            <a:ext cx="3115508" cy="139111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76ACC09-8D0C-497B-A2D4-D694D2DC1393}"/>
              </a:ext>
            </a:extLst>
          </p:cNvPr>
          <p:cNvSpPr txBox="1"/>
          <p:nvPr/>
        </p:nvSpPr>
        <p:spPr>
          <a:xfrm>
            <a:off x="550329" y="2733104"/>
            <a:ext cx="8052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400" b="1" dirty="0"/>
              <a:t>Our strategy: </a:t>
            </a:r>
            <a:r>
              <a:rPr lang="en-US" altLang="ja-JP" sz="2400" b="1" dirty="0">
                <a:solidFill>
                  <a:srgbClr val="FF0000"/>
                </a:solidFill>
              </a:rPr>
              <a:t>Use i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mplicit Runge-</a:t>
            </a:r>
            <a:r>
              <a:rPr kumimoji="1" lang="en-US" altLang="ja-JP" sz="2400" b="1" dirty="0" err="1">
                <a:solidFill>
                  <a:srgbClr val="FF0000"/>
                </a:solidFill>
              </a:rPr>
              <a:t>Kutta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dirty="0"/>
              <a:t>for time integrator </a:t>
            </a:r>
            <a:endParaRPr kumimoji="1" lang="ja-JP" altLang="en-US" sz="24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53461B4-3C98-4B0F-9DC1-E25E6FCB2B54}"/>
              </a:ext>
            </a:extLst>
          </p:cNvPr>
          <p:cNvSpPr txBox="1"/>
          <p:nvPr/>
        </p:nvSpPr>
        <p:spPr>
          <a:xfrm>
            <a:off x="350465" y="451989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>
                <a:solidFill>
                  <a:schemeClr val="tx1">
                    <a:lumMod val="75000"/>
                  </a:schemeClr>
                </a:solidFill>
              </a:rPr>
              <a:t>ex)</a:t>
            </a:r>
            <a:endParaRPr kumimoji="1" lang="ja-JP" alt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0B6285A-A217-44AC-9C03-4CC618A43CCE}"/>
              </a:ext>
            </a:extLst>
          </p:cNvPr>
          <p:cNvSpPr txBox="1"/>
          <p:nvPr/>
        </p:nvSpPr>
        <p:spPr>
          <a:xfrm>
            <a:off x="504797" y="4901852"/>
            <a:ext cx="1353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600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kumimoji="1" lang="en-US" altLang="ja-JP" sz="1600" dirty="0">
                <a:solidFill>
                  <a:schemeClr val="tx1">
                    <a:lumMod val="75000"/>
                  </a:schemeClr>
                </a:solidFill>
              </a:rPr>
              <a:t>mplicit Euler</a:t>
            </a:r>
            <a:endParaRPr kumimoji="1" lang="ja-JP" altLang="en-US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1CC6A70-35EB-4A0B-81D0-B652EE16F80A}"/>
              </a:ext>
            </a:extLst>
          </p:cNvPr>
          <p:cNvSpPr txBox="1"/>
          <p:nvPr/>
        </p:nvSpPr>
        <p:spPr>
          <a:xfrm>
            <a:off x="863375" y="3655967"/>
            <a:ext cx="2294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stable (A-stability)</a:t>
            </a:r>
          </a:p>
          <a:p>
            <a:pPr algn="l"/>
            <a:r>
              <a:rPr lang="en-US" altLang="ja-JP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non-linear equations</a:t>
            </a:r>
            <a:endParaRPr kumimoji="1" lang="en-US" altLang="ja-JP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40EC8EF-EFC1-4F85-BF52-4D74FBF251C4}"/>
              </a:ext>
            </a:extLst>
          </p:cNvPr>
          <p:cNvSpPr txBox="1"/>
          <p:nvPr/>
        </p:nvSpPr>
        <p:spPr>
          <a:xfrm>
            <a:off x="7115050" y="4520825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600" dirty="0"/>
              <a:t>Space scheme:</a:t>
            </a:r>
          </a:p>
          <a:p>
            <a:pPr algn="l"/>
            <a:r>
              <a:rPr kumimoji="1" lang="en-US" altLang="ja-JP" sz="1600" dirty="0"/>
              <a:t>  KT with MUSCL</a:t>
            </a:r>
          </a:p>
          <a:p>
            <a:pPr algn="l"/>
            <a:r>
              <a:rPr lang="en-US" altLang="ja-JP" sz="1600" dirty="0"/>
              <a:t>Butcher tables:</a:t>
            </a:r>
            <a:endParaRPr kumimoji="1" lang="ja-JP" altLang="en-US" sz="16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B7AD56E-BE77-4C92-9D6A-6F6781BA2B62}"/>
              </a:ext>
            </a:extLst>
          </p:cNvPr>
          <p:cNvSpPr txBox="1"/>
          <p:nvPr/>
        </p:nvSpPr>
        <p:spPr>
          <a:xfrm>
            <a:off x="3764996" y="3645853"/>
            <a:ext cx="315663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dirty="0">
                <a:solidFill>
                  <a:schemeClr val="bg1"/>
                </a:solidFill>
              </a:rPr>
              <a:t>Fixed-point method</a:t>
            </a:r>
          </a:p>
          <a:p>
            <a:pPr algn="l"/>
            <a:r>
              <a:rPr kumimoji="1" lang="en-US" altLang="ja-JP" sz="1600" dirty="0">
                <a:solidFill>
                  <a:schemeClr val="bg1"/>
                </a:solidFill>
              </a:rPr>
              <a:t>   — initial guess: previous result</a:t>
            </a:r>
          </a:p>
          <a:p>
            <a:pPr algn="l"/>
            <a:r>
              <a:rPr lang="en-US" altLang="ja-JP" dirty="0">
                <a:solidFill>
                  <a:schemeClr val="bg1"/>
                </a:solidFill>
              </a:rPr>
              <a:t>Local optimization</a:t>
            </a:r>
          </a:p>
          <a:p>
            <a:pPr algn="l"/>
            <a:r>
              <a:rPr kumimoji="1" lang="en-US" altLang="ja-JP" sz="1600" dirty="0">
                <a:solidFill>
                  <a:schemeClr val="bg1"/>
                </a:solidFill>
              </a:rPr>
              <a:t>   — check convergence locally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C202626-A8DC-4EF2-B9B3-E46081A4C672}"/>
              </a:ext>
            </a:extLst>
          </p:cNvPr>
          <p:cNvSpPr txBox="1"/>
          <p:nvPr/>
        </p:nvSpPr>
        <p:spPr>
          <a:xfrm>
            <a:off x="548750" y="6186715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/>
              <a:t>Results</a:t>
            </a:r>
            <a:endParaRPr kumimoji="1" lang="ja-JP" altLang="en-US" sz="24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C9A9FC5-1B1B-4F4C-9ED8-AEACF3175D84}"/>
              </a:ext>
            </a:extLst>
          </p:cNvPr>
          <p:cNvSpPr txBox="1"/>
          <p:nvPr/>
        </p:nvSpPr>
        <p:spPr>
          <a:xfrm>
            <a:off x="565784" y="11444073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b="1" dirty="0"/>
              <a:t>Conclusion</a:t>
            </a:r>
            <a:endParaRPr kumimoji="1" lang="ja-JP" altLang="en-US" sz="24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A6BB5CE4-3682-4952-AEB6-21FE3C0155CB}"/>
              </a:ext>
            </a:extLst>
          </p:cNvPr>
          <p:cNvSpPr txBox="1"/>
          <p:nvPr/>
        </p:nvSpPr>
        <p:spPr>
          <a:xfrm>
            <a:off x="137089" y="11932572"/>
            <a:ext cx="9345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Yu Gothic UI" panose="020B0500000000000000" pitchFamily="50" charset="-128"/>
              <a:buChar char="―"/>
            </a:pPr>
            <a:r>
              <a:rPr lang="en-US" altLang="ja-JP" sz="1600" dirty="0"/>
              <a:t>N</a:t>
            </a:r>
            <a:r>
              <a:rPr kumimoji="1" lang="en-US" altLang="ja-JP" sz="1600" dirty="0"/>
              <a:t>ew method to solve relativistic hydrodynamics using an implicit RK time integrator.</a:t>
            </a:r>
          </a:p>
          <a:p>
            <a:pPr marL="285750" indent="-285750" algn="l">
              <a:buFont typeface="Yu Gothic UI" panose="020B0500000000000000" pitchFamily="50" charset="-128"/>
              <a:buChar char="―"/>
            </a:pPr>
            <a:r>
              <a:rPr kumimoji="1" lang="en-US" altLang="ja-JP" sz="1600" dirty="0"/>
              <a:t>Fixed</a:t>
            </a:r>
            <a:r>
              <a:rPr lang="en-US" altLang="ja-JP" sz="1600" dirty="0"/>
              <a:t>-</a:t>
            </a:r>
            <a:r>
              <a:rPr kumimoji="1" lang="en-US" altLang="ja-JP" sz="1600" dirty="0"/>
              <a:t>point method with local optimization to solve non-linear RK </a:t>
            </a:r>
            <a:r>
              <a:rPr kumimoji="1" lang="en-US" altLang="ja-JP" sz="1600" dirty="0" err="1"/>
              <a:t>equaitons</a:t>
            </a:r>
            <a:r>
              <a:rPr kumimoji="1" lang="en-US" altLang="ja-JP" sz="1600" dirty="0"/>
              <a:t>.</a:t>
            </a:r>
          </a:p>
          <a:p>
            <a:pPr marL="285750" indent="-285750" algn="l">
              <a:buFont typeface="Yu Gothic UI" panose="020B0500000000000000" pitchFamily="50" charset="-128"/>
              <a:buChar char="―"/>
            </a:pPr>
            <a:r>
              <a:rPr lang="en-US" altLang="ja-JP" sz="1600" dirty="0"/>
              <a:t>Our solver is more efficient than conventional methods based on explicit RK methods.</a:t>
            </a:r>
            <a:endParaRPr kumimoji="1" lang="ja-JP" altLang="en-US" sz="1600" dirty="0"/>
          </a:p>
        </p:txBody>
      </p:sp>
      <p:sp>
        <p:nvSpPr>
          <p:cNvPr id="57" name="矢印: 五方向 56">
            <a:extLst>
              <a:ext uri="{FF2B5EF4-FFF2-40B4-BE49-F238E27FC236}">
                <a16:creationId xmlns:a16="http://schemas.microsoft.com/office/drawing/2014/main" id="{89DE69AC-94AE-4D0E-909C-A4FB140F64D0}"/>
              </a:ext>
            </a:extLst>
          </p:cNvPr>
          <p:cNvSpPr/>
          <p:nvPr/>
        </p:nvSpPr>
        <p:spPr>
          <a:xfrm>
            <a:off x="-9136" y="2775039"/>
            <a:ext cx="565785" cy="3816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0090"/>
            <a:endParaRPr lang="ja-JP" altLang="en-US" sz="1418">
              <a:solidFill>
                <a:srgbClr val="FFFFFF"/>
              </a:solidFill>
              <a:latin typeface="Yu Gothic UI"/>
              <a:ea typeface="游明朝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64A9EE4A-12DE-4E7E-8986-ACF9BFEE4951}"/>
              </a:ext>
            </a:extLst>
          </p:cNvPr>
          <p:cNvSpPr/>
          <p:nvPr/>
        </p:nvSpPr>
        <p:spPr>
          <a:xfrm>
            <a:off x="2522806" y="5250501"/>
            <a:ext cx="473107" cy="14133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DA12F936-18E3-4A5E-BFF3-C6C736CE4279}"/>
              </a:ext>
            </a:extLst>
          </p:cNvPr>
          <p:cNvSpPr/>
          <p:nvPr/>
        </p:nvSpPr>
        <p:spPr>
          <a:xfrm>
            <a:off x="2520426" y="5831220"/>
            <a:ext cx="77764" cy="13491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矢印: 五方向 70">
            <a:extLst>
              <a:ext uri="{FF2B5EF4-FFF2-40B4-BE49-F238E27FC236}">
                <a16:creationId xmlns:a16="http://schemas.microsoft.com/office/drawing/2014/main" id="{5A555ECF-0C47-4412-831A-DE939E540B32}"/>
              </a:ext>
            </a:extLst>
          </p:cNvPr>
          <p:cNvSpPr/>
          <p:nvPr/>
        </p:nvSpPr>
        <p:spPr>
          <a:xfrm>
            <a:off x="-1" y="11484082"/>
            <a:ext cx="565785" cy="3816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0090"/>
            <a:endParaRPr lang="ja-JP" altLang="en-US" sz="1418">
              <a:solidFill>
                <a:srgbClr val="FFFFFF"/>
              </a:solidFill>
              <a:latin typeface="Yu Gothic UI"/>
              <a:ea typeface="游明朝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2C1B2EC9-281D-43E0-ACF9-06A356F31756}"/>
              </a:ext>
            </a:extLst>
          </p:cNvPr>
          <p:cNvSpPr txBox="1"/>
          <p:nvPr/>
        </p:nvSpPr>
        <p:spPr>
          <a:xfrm>
            <a:off x="355346" y="3291485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b="1" dirty="0">
                <a:solidFill>
                  <a:schemeClr val="bg1"/>
                </a:solidFill>
              </a:rPr>
              <a:t>Implicit RK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3E1D7746-9247-4E5E-A695-776CFF769A7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07" y="4017929"/>
            <a:ext cx="278914" cy="278914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380D5E0D-0DC3-443D-969D-91FEED795DB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07" y="3684918"/>
            <a:ext cx="278914" cy="278914"/>
          </a:xfrm>
          <a:prstGeom prst="rect">
            <a:avLst/>
          </a:prstGeom>
        </p:spPr>
      </p:pic>
      <p:pic>
        <p:nvPicPr>
          <p:cNvPr id="85" name="TexTeXPicture" descr="&lt;?xml version=&quot;1.0&quot; encoding=&quot;utf-16&quot;?&gt;&#10;&lt;TeXTeX&gt;&#10;  &lt;preamble&gt;\documentclass{jarticle}&#10;\usepackage{amsmath,bm,amsfonts}&#10;\pagestyle{empty}&#10;&lt;/preamble&gt;&#10;  &lt;body&gt;\begin{align*} &#10;x(t+\Delta t) = x(t) + \Delta t f(x(t+\Delta t))&#10;\end{align*}&lt;/body&gt;&#10;  &lt;fcolor&gt;FF000000&lt;/fcolor&gt;&#10;  &lt;bcolor&gt;FF000000&lt;/bcolor&gt;&#10;  &lt;transparent&gt;True&lt;/transparent&gt;&#10;  &lt;resolution&gt;1800&lt;/resolution&gt;&#10;  &lt;imageh&gt;250&lt;/imageh&gt;&#10;  &lt;imagew&gt;3727&lt;/imagew&gt;&#10;  &lt;scale&gt;50&lt;/scale&gt;&#10;  &lt;cursor&gt;63&lt;/cursor&gt;&#10;&lt;/TeXTeX&gt;">
            <a:extLst>
              <a:ext uri="{FF2B5EF4-FFF2-40B4-BE49-F238E27FC236}">
                <a16:creationId xmlns:a16="http://schemas.microsoft.com/office/drawing/2014/main" id="{44FAB171-B791-44AF-B21E-4ECD0153DE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21" y="5245328"/>
            <a:ext cx="2504264" cy="167981"/>
          </a:xfrm>
          <a:prstGeom prst="rect">
            <a:avLst/>
          </a:prstGeom>
        </p:spPr>
      </p:pic>
      <p:pic>
        <p:nvPicPr>
          <p:cNvPr id="89" name="TexTeXPicture" descr="&lt;?xml version=&quot;1.0&quot; encoding=&quot;utf-16&quot;?&gt;&#10;&lt;TeXTeX&gt;&#10;  &lt;preamble&gt;\documentclass{jarticle}&#10;\usepackage{amsmath,bm,amsfonts}&#10;\pagestyle{empty}&#10;&lt;/preamble&gt;&#10;  &lt;body&gt;\begin{align*} &#10;\dot x = f(x)&#10;\end{align*}&lt;/body&gt;&#10;  &lt;fcolor&gt;FF000000&lt;/fcolor&gt;&#10;  &lt;bcolor&gt;FF000000&lt;/bcolor&gt;&#10;  &lt;transparent&gt;True&lt;/transparent&gt;&#10;  &lt;resolution&gt;1800&lt;/resolution&gt;&#10;  &lt;imageh&gt;250&lt;/imageh&gt;&#10;  &lt;imagew&gt;928&lt;/imagew&gt;&#10;  &lt;scale&gt;50&lt;/scale&gt;&#10;  &lt;cursor&gt;29&lt;/cursor&gt;&#10;&lt;/TeXTeX&gt;">
            <a:extLst>
              <a:ext uri="{FF2B5EF4-FFF2-40B4-BE49-F238E27FC236}">
                <a16:creationId xmlns:a16="http://schemas.microsoft.com/office/drawing/2014/main" id="{3C6230E6-A940-4DB4-AD9C-CF72F6DD34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53" y="4626151"/>
            <a:ext cx="862381" cy="232322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F839E9A3-89AA-4123-BE00-174BDCEFD371}"/>
              </a:ext>
            </a:extLst>
          </p:cNvPr>
          <p:cNvSpPr txBox="1"/>
          <p:nvPr/>
        </p:nvSpPr>
        <p:spPr>
          <a:xfrm>
            <a:off x="504797" y="5473618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600" dirty="0">
                <a:solidFill>
                  <a:schemeClr val="tx1">
                    <a:lumMod val="75000"/>
                  </a:schemeClr>
                </a:solidFill>
              </a:rPr>
              <a:t>Euler (explicit)</a:t>
            </a:r>
            <a:endParaRPr kumimoji="1" lang="ja-JP" altLang="en-US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98" name="TexTeXPicture" descr="&lt;?xml version=&quot;1.0&quot; encoding=&quot;utf-16&quot;?&gt;&#10;&lt;TeXTeX&gt;&#10;  &lt;preamble&gt;\documentclass{jarticle}&#10;\usepackage{amsmath,bm,amsfonts}&#10;\pagestyle{empty}&#10;&lt;/preamble&gt;&#10;  &lt;body&gt;\begin{align*} &#10;x(t+\Delta t) = x(t) + \Delta t f(x(t))&#10;\end{align*}&lt;/body&gt;&#10;  &lt;fcolor&gt;FF000000&lt;/fcolor&gt;&#10;  &lt;bcolor&gt;FF000000&lt;/bcolor&gt;&#10;  &lt;transparent&gt;True&lt;/transparent&gt;&#10;  &lt;resolution&gt;1800&lt;/resolution&gt;&#10;  &lt;imageh&gt;250&lt;/imageh&gt;&#10;  &lt;imagew&gt;3125&lt;/imagew&gt;&#10;  &lt;scale&gt;50&lt;/scale&gt;&#10;  &lt;cursor&gt;53&lt;/cursor&gt;&#10;&lt;/TeXTeX&gt;">
            <a:extLst>
              <a:ext uri="{FF2B5EF4-FFF2-40B4-BE49-F238E27FC236}">
                <a16:creationId xmlns:a16="http://schemas.microsoft.com/office/drawing/2014/main" id="{0C1B1A9C-E1FB-4F15-A54A-EEAC4760A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21" y="5817094"/>
            <a:ext cx="2099765" cy="167981"/>
          </a:xfrm>
          <a:prstGeom prst="rect">
            <a:avLst/>
          </a:prstGeom>
        </p:spPr>
      </p:pic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8CD6DEF-521A-429A-A9F7-0719C5EEAB1B}"/>
              </a:ext>
            </a:extLst>
          </p:cNvPr>
          <p:cNvSpPr txBox="1"/>
          <p:nvPr/>
        </p:nvSpPr>
        <p:spPr>
          <a:xfrm>
            <a:off x="3700920" y="3291485"/>
            <a:ext cx="2956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b="1" dirty="0">
                <a:solidFill>
                  <a:schemeClr val="bg1"/>
                </a:solidFill>
              </a:rPr>
              <a:t>To solve non-linear </a:t>
            </a:r>
            <a:r>
              <a:rPr kumimoji="1" lang="en-US" altLang="ja-JP" sz="2000" b="1" dirty="0" err="1">
                <a:solidFill>
                  <a:schemeClr val="bg1"/>
                </a:solidFill>
              </a:rPr>
              <a:t>eqs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.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9DAD5C3F-9CEA-4C59-B490-11937EE301FF}"/>
              </a:ext>
            </a:extLst>
          </p:cNvPr>
          <p:cNvSpPr txBox="1"/>
          <p:nvPr/>
        </p:nvSpPr>
        <p:spPr>
          <a:xfrm>
            <a:off x="3703004" y="4897492"/>
            <a:ext cx="1563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b="1" dirty="0">
                <a:solidFill>
                  <a:schemeClr val="bg1"/>
                </a:solidFill>
              </a:rPr>
              <a:t>RK schemes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B6970FC-D424-4062-AA16-04DC8A41767E}"/>
              </a:ext>
            </a:extLst>
          </p:cNvPr>
          <p:cNvSpPr txBox="1"/>
          <p:nvPr/>
        </p:nvSpPr>
        <p:spPr>
          <a:xfrm>
            <a:off x="3794378" y="5267944"/>
            <a:ext cx="305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dirty="0">
                <a:solidFill>
                  <a:schemeClr val="bg1"/>
                </a:solidFill>
              </a:rPr>
              <a:t>Implicit: 1st Gauss-Legendre</a:t>
            </a:r>
          </a:p>
          <a:p>
            <a:pPr algn="l"/>
            <a:r>
              <a:rPr lang="en-US" altLang="ja-JP" dirty="0">
                <a:solidFill>
                  <a:schemeClr val="bg1"/>
                </a:solidFill>
              </a:rPr>
              <a:t>Explicit: </a:t>
            </a:r>
            <a:r>
              <a:rPr lang="en-US" altLang="ja-JP" dirty="0" err="1">
                <a:solidFill>
                  <a:schemeClr val="bg1"/>
                </a:solidFill>
              </a:rPr>
              <a:t>Heun’s</a:t>
            </a:r>
            <a:r>
              <a:rPr lang="en-US" altLang="ja-JP" dirty="0">
                <a:solidFill>
                  <a:schemeClr val="bg1"/>
                </a:solidFill>
              </a:rPr>
              <a:t> method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68CEB8B9-52FB-47B9-A2AF-8E1966AEA016}"/>
              </a:ext>
            </a:extLst>
          </p:cNvPr>
          <p:cNvSpPr txBox="1"/>
          <p:nvPr/>
        </p:nvSpPr>
        <p:spPr>
          <a:xfrm>
            <a:off x="7265899" y="5328793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/>
              <a:t>GL1          </a:t>
            </a:r>
            <a:r>
              <a:rPr kumimoji="1" lang="en-US" altLang="ja-JP" sz="1400" dirty="0" err="1"/>
              <a:t>Heun</a:t>
            </a:r>
            <a:endParaRPr kumimoji="1" lang="ja-JP" altLang="en-US" sz="1400" dirty="0"/>
          </a:p>
        </p:txBody>
      </p:sp>
      <p:pic>
        <p:nvPicPr>
          <p:cNvPr id="113" name="図 112">
            <a:extLst>
              <a:ext uri="{FF2B5EF4-FFF2-40B4-BE49-F238E27FC236}">
                <a16:creationId xmlns:a16="http://schemas.microsoft.com/office/drawing/2014/main" id="{EAC286CC-C35E-4BDF-BFE1-EB4E8720DB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29446" y="5766361"/>
            <a:ext cx="625033" cy="393539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F660748B-1471-41C9-8E9D-B59AF25766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96284" y="5627465"/>
            <a:ext cx="925975" cy="532435"/>
          </a:xfrm>
          <a:prstGeom prst="rect">
            <a:avLst/>
          </a:prstGeom>
        </p:spPr>
      </p:pic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C0A9C103-07CF-4275-A24D-830326BDA7DA}"/>
              </a:ext>
            </a:extLst>
          </p:cNvPr>
          <p:cNvSpPr txBox="1"/>
          <p:nvPr/>
        </p:nvSpPr>
        <p:spPr>
          <a:xfrm>
            <a:off x="199837" y="6627222"/>
            <a:ext cx="3028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Riemann Problem </a:t>
            </a:r>
            <a:r>
              <a:rPr kumimoji="1" lang="en-US" altLang="ja-JP" b="1" dirty="0"/>
              <a:t>(1+1d)</a:t>
            </a:r>
            <a:endParaRPr kumimoji="1" lang="ja-JP" altLang="en-US" sz="2000" b="1" dirty="0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82D61B74-AE6F-4655-BF0C-8BA61A0B36DA}"/>
              </a:ext>
            </a:extLst>
          </p:cNvPr>
          <p:cNvSpPr txBox="1"/>
          <p:nvPr/>
        </p:nvSpPr>
        <p:spPr>
          <a:xfrm>
            <a:off x="3593573" y="6627222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err="1"/>
              <a:t>Gubser</a:t>
            </a:r>
            <a:r>
              <a:rPr kumimoji="1" lang="en-US" altLang="ja-JP" sz="2000" b="1" dirty="0"/>
              <a:t> Flow </a:t>
            </a:r>
            <a:r>
              <a:rPr kumimoji="1" lang="en-US" altLang="ja-JP" b="1" dirty="0"/>
              <a:t>(2+1d)</a:t>
            </a:r>
            <a:endParaRPr kumimoji="1" lang="ja-JP" altLang="en-US" sz="2000" b="1" dirty="0"/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E8E18A75-2EF4-494D-8743-B8514B86E7A7}"/>
              </a:ext>
            </a:extLst>
          </p:cNvPr>
          <p:cNvSpPr txBox="1"/>
          <p:nvPr/>
        </p:nvSpPr>
        <p:spPr>
          <a:xfrm>
            <a:off x="6812442" y="6627222"/>
            <a:ext cx="2257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/>
              <a:t>HIC </a:t>
            </a:r>
            <a:r>
              <a:rPr kumimoji="1" lang="en-US" altLang="ja-JP" b="1" dirty="0"/>
              <a:t>(</a:t>
            </a:r>
            <a:r>
              <a:rPr kumimoji="1" lang="en-US" altLang="ja-JP" b="1" dirty="0" err="1"/>
              <a:t>T</a:t>
            </a:r>
            <a:r>
              <a:rPr kumimoji="1" lang="en-US" altLang="ja-JP" b="1" baseline="-25000" dirty="0" err="1"/>
              <a:t>R</a:t>
            </a:r>
            <a:r>
              <a:rPr kumimoji="1" lang="en-US" altLang="ja-JP" b="1" dirty="0" err="1"/>
              <a:t>ENTo</a:t>
            </a:r>
            <a:r>
              <a:rPr kumimoji="1" lang="en-US" altLang="ja-JP" b="1" dirty="0"/>
              <a:t>, 2+1d)</a:t>
            </a:r>
            <a:endParaRPr kumimoji="1" lang="ja-JP" altLang="en-US" sz="2000" b="1" dirty="0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5BC0F15-F645-4BBF-85D8-B13F2CC46B4B}"/>
              </a:ext>
            </a:extLst>
          </p:cNvPr>
          <p:cNvSpPr/>
          <p:nvPr/>
        </p:nvSpPr>
        <p:spPr>
          <a:xfrm>
            <a:off x="137089" y="6987904"/>
            <a:ext cx="3040358" cy="1009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81076A1E-B3BE-4A56-8800-371936BD8052}"/>
              </a:ext>
            </a:extLst>
          </p:cNvPr>
          <p:cNvSpPr/>
          <p:nvPr/>
        </p:nvSpPr>
        <p:spPr>
          <a:xfrm>
            <a:off x="3279013" y="6985674"/>
            <a:ext cx="3040358" cy="1009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0AC53DF9-9BCF-4E62-81F3-89A43CFD2AAA}"/>
              </a:ext>
            </a:extLst>
          </p:cNvPr>
          <p:cNvSpPr/>
          <p:nvPr/>
        </p:nvSpPr>
        <p:spPr>
          <a:xfrm>
            <a:off x="6420937" y="6985673"/>
            <a:ext cx="3040358" cy="1009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/>
          </a:p>
        </p:txBody>
      </p:sp>
      <p:sp>
        <p:nvSpPr>
          <p:cNvPr id="131" name="矢印: 五方向 130">
            <a:extLst>
              <a:ext uri="{FF2B5EF4-FFF2-40B4-BE49-F238E27FC236}">
                <a16:creationId xmlns:a16="http://schemas.microsoft.com/office/drawing/2014/main" id="{2BDD99FA-297F-48FB-A1A3-B443C072C59A}"/>
              </a:ext>
            </a:extLst>
          </p:cNvPr>
          <p:cNvSpPr/>
          <p:nvPr/>
        </p:nvSpPr>
        <p:spPr>
          <a:xfrm>
            <a:off x="-9136" y="6231786"/>
            <a:ext cx="565785" cy="38164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20090"/>
            <a:endParaRPr lang="ja-JP" altLang="en-US" sz="1418">
              <a:solidFill>
                <a:srgbClr val="FFFFFF"/>
              </a:solidFill>
              <a:latin typeface="Yu Gothic UI"/>
              <a:ea typeface="游明朝"/>
            </a:endParaRPr>
          </a:p>
        </p:txBody>
      </p: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438F9D84-2D0B-4517-8AB3-61DC0BBF4994}"/>
              </a:ext>
            </a:extLst>
          </p:cNvPr>
          <p:cNvGrpSpPr/>
          <p:nvPr/>
        </p:nvGrpSpPr>
        <p:grpSpPr>
          <a:xfrm>
            <a:off x="172399" y="7150604"/>
            <a:ext cx="2475551" cy="1136004"/>
            <a:chOff x="93705" y="7154056"/>
            <a:chExt cx="3005050" cy="1855603"/>
          </a:xfrm>
        </p:grpSpPr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CA33D105-8AF7-4AC3-8C1F-73EBC8C8B9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b="55008"/>
            <a:stretch/>
          </p:blipFill>
          <p:spPr>
            <a:xfrm>
              <a:off x="93706" y="7154056"/>
              <a:ext cx="3005049" cy="1464703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9EDCE2B2-30A3-412D-8EC1-BEEB54281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87101"/>
            <a:stretch/>
          </p:blipFill>
          <p:spPr>
            <a:xfrm>
              <a:off x="93705" y="8589731"/>
              <a:ext cx="3005049" cy="419928"/>
            </a:xfrm>
            <a:prstGeom prst="rect">
              <a:avLst/>
            </a:prstGeom>
          </p:spPr>
        </p:pic>
      </p:grpSp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C92E184B-AD97-4954-B140-F30FD9624B30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9252399"/>
            <a:ext cx="3143875" cy="1908000"/>
            <a:chOff x="2726514" y="8021759"/>
            <a:chExt cx="2863678" cy="1737949"/>
          </a:xfrm>
        </p:grpSpPr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DB350481-2397-4B25-BADE-AB308025F4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54795"/>
            <a:stretch/>
          </p:blipFill>
          <p:spPr>
            <a:xfrm>
              <a:off x="2726514" y="8021759"/>
              <a:ext cx="2863678" cy="1359243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D643FB7C-9D0F-4D86-926D-7219B80DD1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t="87098"/>
            <a:stretch/>
          </p:blipFill>
          <p:spPr>
            <a:xfrm>
              <a:off x="2726514" y="9371765"/>
              <a:ext cx="2863678" cy="387943"/>
            </a:xfrm>
            <a:prstGeom prst="rect">
              <a:avLst/>
            </a:prstGeom>
          </p:spPr>
        </p:pic>
      </p:grpSp>
      <p:pic>
        <p:nvPicPr>
          <p:cNvPr id="141" name="図 140">
            <a:extLst>
              <a:ext uri="{FF2B5EF4-FFF2-40B4-BE49-F238E27FC236}">
                <a16:creationId xmlns:a16="http://schemas.microsoft.com/office/drawing/2014/main" id="{412B942F-16F9-4749-9DD8-49E72570810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79013" y="7149233"/>
            <a:ext cx="3040358" cy="200823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EF078DA-7ED4-4027-BADD-8788E1E5CF8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3358"/>
          <a:stretch/>
        </p:blipFill>
        <p:spPr>
          <a:xfrm>
            <a:off x="645788" y="8229600"/>
            <a:ext cx="2475550" cy="1047482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41B46178-643A-486D-B1FE-003EFB066995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71348" t="46816" r="5086" b="41049"/>
          <a:stretch/>
        </p:blipFill>
        <p:spPr>
          <a:xfrm>
            <a:off x="2310517" y="9793463"/>
            <a:ext cx="674864" cy="364890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577BE633-A7FD-4413-8CA1-DF24C398B696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44975"/>
          <a:stretch/>
        </p:blipFill>
        <p:spPr>
          <a:xfrm>
            <a:off x="3213467" y="9356157"/>
            <a:ext cx="3171450" cy="1794952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B65A2618-2EC1-45FB-9E67-47882EE32665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45328" b="-1"/>
          <a:stretch/>
        </p:blipFill>
        <p:spPr>
          <a:xfrm>
            <a:off x="6321455" y="9322064"/>
            <a:ext cx="3217762" cy="1797197"/>
          </a:xfrm>
          <a:prstGeom prst="rect">
            <a:avLst/>
          </a:prstGeom>
        </p:spPr>
      </p:pic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1B78A5FC-16D9-40D5-B29C-E94B432DDBC0}"/>
              </a:ext>
            </a:extLst>
          </p:cNvPr>
          <p:cNvSpPr txBox="1"/>
          <p:nvPr/>
        </p:nvSpPr>
        <p:spPr>
          <a:xfrm>
            <a:off x="4673464" y="10994580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/>
              <a:t>cost</a:t>
            </a:r>
            <a:endParaRPr kumimoji="1" lang="ja-JP" altLang="en-US" sz="2000" dirty="0"/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EBBF4ECE-9B31-4904-9F46-A02213F971A8}"/>
              </a:ext>
            </a:extLst>
          </p:cNvPr>
          <p:cNvSpPr txBox="1"/>
          <p:nvPr/>
        </p:nvSpPr>
        <p:spPr>
          <a:xfrm rot="16200000">
            <a:off x="-246813" y="9389497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/>
              <a:t>error</a:t>
            </a:r>
            <a:endParaRPr kumimoji="1" lang="ja-JP" altLang="en-US" sz="2000" dirty="0"/>
          </a:p>
        </p:txBody>
      </p:sp>
      <p:pic>
        <p:nvPicPr>
          <p:cNvPr id="149" name="図 148">
            <a:extLst>
              <a:ext uri="{FF2B5EF4-FFF2-40B4-BE49-F238E27FC236}">
                <a16:creationId xmlns:a16="http://schemas.microsoft.com/office/drawing/2014/main" id="{8A0FB90E-01AF-4D38-9BE8-BC3C22A07FE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68444" t="5005" r="5260" b="83200"/>
          <a:stretch/>
        </p:blipFill>
        <p:spPr>
          <a:xfrm>
            <a:off x="8128000" y="8670323"/>
            <a:ext cx="1310723" cy="617294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A491B67-481B-4B3E-88B6-17C441C9FAF5}"/>
              </a:ext>
            </a:extLst>
          </p:cNvPr>
          <p:cNvSpPr txBox="1"/>
          <p:nvPr/>
        </p:nvSpPr>
        <p:spPr>
          <a:xfrm>
            <a:off x="6739583" y="11139957"/>
            <a:ext cx="266526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solidFill>
                  <a:srgbClr val="0070C0"/>
                </a:solidFill>
              </a:rPr>
              <a:t>Implicit</a:t>
            </a:r>
            <a:r>
              <a:rPr kumimoji="1" lang="en-US" altLang="ja-JP" b="1" dirty="0"/>
              <a:t> solver is more efficient than </a:t>
            </a:r>
            <a:r>
              <a:rPr kumimoji="1" lang="en-US" altLang="ja-JP" b="1" dirty="0" err="1">
                <a:solidFill>
                  <a:srgbClr val="FF0000"/>
                </a:solidFill>
              </a:rPr>
              <a:t>explicits</a:t>
            </a:r>
            <a:r>
              <a:rPr lang="en-US" altLang="ja-JP" b="1" dirty="0"/>
              <a:t>!</a:t>
            </a:r>
            <a:r>
              <a:rPr kumimoji="1" lang="en-US" altLang="ja-JP" b="1" dirty="0"/>
              <a:t> </a:t>
            </a:r>
            <a:endParaRPr kumimoji="1" lang="ja-JP" altLang="en-US" b="1" dirty="0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018799D5-EF40-4DDB-B693-DD5BDAC58BA0}"/>
              </a:ext>
            </a:extLst>
          </p:cNvPr>
          <p:cNvSpPr/>
          <p:nvPr/>
        </p:nvSpPr>
        <p:spPr>
          <a:xfrm>
            <a:off x="1362074" y="1876889"/>
            <a:ext cx="6492405" cy="7497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E6867703-8050-4171-866A-3067421C2695}"/>
              </a:ext>
            </a:extLst>
          </p:cNvPr>
          <p:cNvSpPr txBox="1"/>
          <p:nvPr/>
        </p:nvSpPr>
        <p:spPr>
          <a:xfrm>
            <a:off x="1641103" y="1953611"/>
            <a:ext cx="300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/>
              <a:t>Core of dynamical modeling of HIC</a:t>
            </a:r>
            <a:endParaRPr kumimoji="1" lang="ja-JP" altLang="en-US" dirty="0"/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40246AE1-18C9-4930-B764-F7E5AA3FA4CF}"/>
              </a:ext>
            </a:extLst>
          </p:cNvPr>
          <p:cNvSpPr txBox="1"/>
          <p:nvPr/>
        </p:nvSpPr>
        <p:spPr>
          <a:xfrm>
            <a:off x="4499056" y="1949892"/>
            <a:ext cx="3413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Higher</a:t>
            </a:r>
            <a:r>
              <a:rPr lang="en-US" altLang="ja-JP" dirty="0"/>
              <a:t> efficiency/stability/</a:t>
            </a:r>
          </a:p>
          <a:p>
            <a:r>
              <a:rPr lang="en-US" altLang="ja-JP" dirty="0"/>
              <a:t>accuracy</a:t>
            </a:r>
            <a:r>
              <a:rPr lang="ja-JP" altLang="en-US" dirty="0"/>
              <a:t> </a:t>
            </a:r>
            <a:r>
              <a:rPr lang="en-US" altLang="ja-JP" dirty="0"/>
              <a:t>is </a:t>
            </a:r>
            <a:r>
              <a:rPr lang="en-US" altLang="ja-JP" b="1" dirty="0"/>
              <a:t>highly</a:t>
            </a:r>
            <a:r>
              <a:rPr lang="en-US" altLang="ja-JP" dirty="0"/>
              <a:t> desirable.</a:t>
            </a:r>
            <a:endParaRPr kumimoji="1" lang="ja-JP" altLang="en-US" dirty="0"/>
          </a:p>
        </p:txBody>
      </p:sp>
      <p:sp>
        <p:nvSpPr>
          <p:cNvPr id="153" name="矢印: 右 152">
            <a:extLst>
              <a:ext uri="{FF2B5EF4-FFF2-40B4-BE49-F238E27FC236}">
                <a16:creationId xmlns:a16="http://schemas.microsoft.com/office/drawing/2014/main" id="{D9200DC9-333E-4917-8F8E-B2DBD27CE8C5}"/>
              </a:ext>
            </a:extLst>
          </p:cNvPr>
          <p:cNvSpPr/>
          <p:nvPr/>
        </p:nvSpPr>
        <p:spPr>
          <a:xfrm>
            <a:off x="4004859" y="2006806"/>
            <a:ext cx="348861" cy="532502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79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テーマ">
  <a:themeElements>
    <a:clrScheme name="temp_strategy-3 1">
      <a:dk1>
        <a:srgbClr val="515151"/>
      </a:dk1>
      <a:lt1>
        <a:srgbClr val="FFFFFF"/>
      </a:lt1>
      <a:dk2>
        <a:srgbClr val="363E48"/>
      </a:dk2>
      <a:lt2>
        <a:srgbClr val="FFFFFF"/>
      </a:lt2>
      <a:accent1>
        <a:srgbClr val="E25A60"/>
      </a:accent1>
      <a:accent2>
        <a:srgbClr val="1E5E99"/>
      </a:accent2>
      <a:accent3>
        <a:srgbClr val="4360EE"/>
      </a:accent3>
      <a:accent4>
        <a:srgbClr val="76858A"/>
      </a:accent4>
      <a:accent5>
        <a:srgbClr val="3A5065"/>
      </a:accent5>
      <a:accent6>
        <a:srgbClr val="7D9DB2"/>
      </a:accent6>
      <a:hlink>
        <a:srgbClr val="DE69AE"/>
      </a:hlink>
      <a:folHlink>
        <a:srgbClr val="8C8C8C"/>
      </a:folHlink>
    </a:clrScheme>
    <a:fontScheme name="ユーザー定義 6">
      <a:majorFont>
        <a:latin typeface="Yu Gothic UI"/>
        <a:ea typeface="游ゴシック Light"/>
        <a:cs typeface=""/>
      </a:majorFont>
      <a:minorFont>
        <a:latin typeface="Yu Gothic UI"/>
        <a:ea typeface="游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 \ u s e p a c k a g e { a m s m a t h , b m , a m s f o n t s }  
 \ p a g e s t y l e { e m p t y }  
 < / p r e a m b l e >  
     < b o d y > \ b e g i n { a l i g n * }    
  
 \ e n d { a l i g n * } < / b o d y >  
     < f c o l o r > F F 0 0 0 0 0 0 < / f c o l o r >  
     < b c o l o r > F F 0 0 0 0 0 0 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6975BA0F-9C5D-49C1-8B52-2EE4CC132CE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188</Words>
  <Application>Microsoft Office PowerPoint</Application>
  <PresentationFormat>A3 297x420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Yu Gothic UI</vt:lpstr>
      <vt:lpstr>Arial</vt:lpstr>
      <vt:lpstr>1_Office テーマ</vt:lpstr>
      <vt:lpstr>An efficient numerical solver for relativistic hydrodynamics with an implicit Runge-Kutta method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Dense Medium</dc:title>
  <dc:creator>Kitazawa Masakiyo</dc:creator>
  <cp:lastModifiedBy>Kitazawa Masakiyo</cp:lastModifiedBy>
  <cp:revision>19</cp:revision>
  <dcterms:created xsi:type="dcterms:W3CDTF">2023-09-01T06:14:50Z</dcterms:created>
  <dcterms:modified xsi:type="dcterms:W3CDTF">2023-09-02T07:06:04Z</dcterms:modified>
</cp:coreProperties>
</file>