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2"/>
  </p:sldMasterIdLst>
  <p:sldIdLst>
    <p:sldId id="430" r:id="rId3"/>
  </p:sldIdLst>
  <p:sldSz cx="9601200" cy="12801600" type="A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317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slide" Target="slides/slide1.xml"/><Relationship Id="rId7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1" Type="http://schemas.openxmlformats.org/officeDocument/2006/relationships/customXml" Target="../customXml/item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itazawa Masakiyo" userId="2bf3742da7ad8ecb" providerId="LiveId" clId="{0A08F028-BD8B-4202-BE99-7B8FE5B8F502}"/>
    <pc:docChg chg="undo custSel addSld delSld modSld modMainMaster">
      <pc:chgData name="Kitazawa Masakiyo" userId="2bf3742da7ad8ecb" providerId="LiveId" clId="{0A08F028-BD8B-4202-BE99-7B8FE5B8F502}" dt="2023-09-23T02:19:42.886" v="2907" actId="1036"/>
      <pc:docMkLst>
        <pc:docMk/>
      </pc:docMkLst>
      <pc:sldChg chg="addSp delSp modSp mod modAnim">
        <pc:chgData name="Kitazawa Masakiyo" userId="2bf3742da7ad8ecb" providerId="LiveId" clId="{0A08F028-BD8B-4202-BE99-7B8FE5B8F502}" dt="2023-09-23T02:19:42.886" v="2907" actId="1036"/>
        <pc:sldMkLst>
          <pc:docMk/>
          <pc:sldMk cId="3840798474" sldId="430"/>
        </pc:sldMkLst>
        <pc:spChg chg="mod">
          <ac:chgData name="Kitazawa Masakiyo" userId="2bf3742da7ad8ecb" providerId="LiveId" clId="{0A08F028-BD8B-4202-BE99-7B8FE5B8F502}" dt="2023-09-23T02:19:42.886" v="2907" actId="1036"/>
          <ac:spMkLst>
            <pc:docMk/>
            <pc:sldMk cId="3840798474" sldId="430"/>
            <ac:spMk id="2" creationId="{F9DCD09F-42A0-4728-804C-D6D8AE744494}"/>
          </ac:spMkLst>
        </pc:spChg>
        <pc:spChg chg="add del mod">
          <ac:chgData name="Kitazawa Masakiyo" userId="2bf3742da7ad8ecb" providerId="LiveId" clId="{0A08F028-BD8B-4202-BE99-7B8FE5B8F502}" dt="2023-09-23T01:32:33.331" v="472" actId="21"/>
          <ac:spMkLst>
            <pc:docMk/>
            <pc:sldMk cId="3840798474" sldId="430"/>
            <ac:spMk id="3" creationId="{02720113-F700-4F98-8526-100664930670}"/>
          </ac:spMkLst>
        </pc:spChg>
        <pc:spChg chg="add mod">
          <ac:chgData name="Kitazawa Masakiyo" userId="2bf3742da7ad8ecb" providerId="LiveId" clId="{0A08F028-BD8B-4202-BE99-7B8FE5B8F502}" dt="2023-09-23T02:19:42.886" v="2907" actId="1036"/>
          <ac:spMkLst>
            <pc:docMk/>
            <pc:sldMk cId="3840798474" sldId="430"/>
            <ac:spMk id="4" creationId="{77CC20E5-8E2F-433C-A0DA-360E0CBEE486}"/>
          </ac:spMkLst>
        </pc:spChg>
        <pc:spChg chg="add del mod">
          <ac:chgData name="Kitazawa Masakiyo" userId="2bf3742da7ad8ecb" providerId="LiveId" clId="{0A08F028-BD8B-4202-BE99-7B8FE5B8F502}" dt="2023-09-23T01:33:45.690" v="491"/>
          <ac:spMkLst>
            <pc:docMk/>
            <pc:sldMk cId="3840798474" sldId="430"/>
            <ac:spMk id="5" creationId="{661C2FED-CFEF-4F86-85A3-BF5797B9D955}"/>
          </ac:spMkLst>
        </pc:spChg>
        <pc:spChg chg="del">
          <ac:chgData name="Kitazawa Masakiyo" userId="2bf3742da7ad8ecb" providerId="LiveId" clId="{0A08F028-BD8B-4202-BE99-7B8FE5B8F502}" dt="2023-09-23T00:55:33.795" v="175" actId="478"/>
          <ac:spMkLst>
            <pc:docMk/>
            <pc:sldMk cId="3840798474" sldId="430"/>
            <ac:spMk id="6" creationId="{9ACBDA38-57AC-4120-8E0E-A4BE12A420BB}"/>
          </ac:spMkLst>
        </pc:spChg>
        <pc:spChg chg="add mod">
          <ac:chgData name="Kitazawa Masakiyo" userId="2bf3742da7ad8ecb" providerId="LiveId" clId="{0A08F028-BD8B-4202-BE99-7B8FE5B8F502}" dt="2023-09-23T02:19:42.886" v="2907" actId="1036"/>
          <ac:spMkLst>
            <pc:docMk/>
            <pc:sldMk cId="3840798474" sldId="430"/>
            <ac:spMk id="7" creationId="{88440C17-D05C-4DA6-86A8-6BCCA6C5A5D2}"/>
          </ac:spMkLst>
        </pc:spChg>
        <pc:spChg chg="add del mod">
          <ac:chgData name="Kitazawa Masakiyo" userId="2bf3742da7ad8ecb" providerId="LiveId" clId="{0A08F028-BD8B-4202-BE99-7B8FE5B8F502}" dt="2023-09-23T02:03:37.436" v="2254" actId="478"/>
          <ac:spMkLst>
            <pc:docMk/>
            <pc:sldMk cId="3840798474" sldId="430"/>
            <ac:spMk id="12" creationId="{E3D3C95D-ECB9-426B-8CE5-EC0DDBCFF759}"/>
          </ac:spMkLst>
        </pc:spChg>
        <pc:spChg chg="add mod">
          <ac:chgData name="Kitazawa Masakiyo" userId="2bf3742da7ad8ecb" providerId="LiveId" clId="{0A08F028-BD8B-4202-BE99-7B8FE5B8F502}" dt="2023-09-23T02:19:42.886" v="2907" actId="1036"/>
          <ac:spMkLst>
            <pc:docMk/>
            <pc:sldMk cId="3840798474" sldId="430"/>
            <ac:spMk id="13" creationId="{0650009E-744A-4985-B032-206557A6521C}"/>
          </ac:spMkLst>
        </pc:spChg>
        <pc:spChg chg="mod">
          <ac:chgData name="Kitazawa Masakiyo" userId="2bf3742da7ad8ecb" providerId="LiveId" clId="{0A08F028-BD8B-4202-BE99-7B8FE5B8F502}" dt="2023-09-23T02:19:42.886" v="2907" actId="1036"/>
          <ac:spMkLst>
            <pc:docMk/>
            <pc:sldMk cId="3840798474" sldId="430"/>
            <ac:spMk id="18" creationId="{06DDC48C-CE99-4D5B-84C9-6D2A7F543390}"/>
          </ac:spMkLst>
        </pc:spChg>
        <pc:spChg chg="del">
          <ac:chgData name="Kitazawa Masakiyo" userId="2bf3742da7ad8ecb" providerId="LiveId" clId="{0A08F028-BD8B-4202-BE99-7B8FE5B8F502}" dt="2023-09-23T00:47:43.298" v="89" actId="478"/>
          <ac:spMkLst>
            <pc:docMk/>
            <pc:sldMk cId="3840798474" sldId="430"/>
            <ac:spMk id="19" creationId="{9CD59BA6-5512-427B-99EA-B58A0E369BE2}"/>
          </ac:spMkLst>
        </pc:spChg>
        <pc:spChg chg="del mod">
          <ac:chgData name="Kitazawa Masakiyo" userId="2bf3742da7ad8ecb" providerId="LiveId" clId="{0A08F028-BD8B-4202-BE99-7B8FE5B8F502}" dt="2023-09-23T00:55:33.795" v="175" actId="478"/>
          <ac:spMkLst>
            <pc:docMk/>
            <pc:sldMk cId="3840798474" sldId="430"/>
            <ac:spMk id="20" creationId="{09B61234-4C68-488D-A96E-F06F8015E2ED}"/>
          </ac:spMkLst>
        </pc:spChg>
        <pc:spChg chg="del">
          <ac:chgData name="Kitazawa Masakiyo" userId="2bf3742da7ad8ecb" providerId="LiveId" clId="{0A08F028-BD8B-4202-BE99-7B8FE5B8F502}" dt="2023-09-23T00:55:33.795" v="175" actId="478"/>
          <ac:spMkLst>
            <pc:docMk/>
            <pc:sldMk cId="3840798474" sldId="430"/>
            <ac:spMk id="33" creationId="{B76ACC09-8D0C-497B-A2D4-D694D2DC1393}"/>
          </ac:spMkLst>
        </pc:spChg>
        <pc:spChg chg="del">
          <ac:chgData name="Kitazawa Masakiyo" userId="2bf3742da7ad8ecb" providerId="LiveId" clId="{0A08F028-BD8B-4202-BE99-7B8FE5B8F502}" dt="2023-09-23T02:00:09.187" v="1909" actId="478"/>
          <ac:spMkLst>
            <pc:docMk/>
            <pc:sldMk cId="3840798474" sldId="430"/>
            <ac:spMk id="41" creationId="{EA491B67-481B-4B3E-88B6-17C441C9FAF5}"/>
          </ac:spMkLst>
        </pc:spChg>
        <pc:spChg chg="del">
          <ac:chgData name="Kitazawa Masakiyo" userId="2bf3742da7ad8ecb" providerId="LiveId" clId="{0A08F028-BD8B-4202-BE99-7B8FE5B8F502}" dt="2023-09-23T00:55:33.795" v="175" actId="478"/>
          <ac:spMkLst>
            <pc:docMk/>
            <pc:sldMk cId="3840798474" sldId="430"/>
            <ac:spMk id="42" creationId="{053461B4-3C98-4B0F-9DC1-E25E6FCB2B54}"/>
          </ac:spMkLst>
        </pc:spChg>
        <pc:spChg chg="del">
          <ac:chgData name="Kitazawa Masakiyo" userId="2bf3742da7ad8ecb" providerId="LiveId" clId="{0A08F028-BD8B-4202-BE99-7B8FE5B8F502}" dt="2023-09-23T00:55:33.795" v="175" actId="478"/>
          <ac:spMkLst>
            <pc:docMk/>
            <pc:sldMk cId="3840798474" sldId="430"/>
            <ac:spMk id="43" creationId="{70B6285A-A217-44AC-9C03-4CC618A43CCE}"/>
          </ac:spMkLst>
        </pc:spChg>
        <pc:spChg chg="del">
          <ac:chgData name="Kitazawa Masakiyo" userId="2bf3742da7ad8ecb" providerId="LiveId" clId="{0A08F028-BD8B-4202-BE99-7B8FE5B8F502}" dt="2023-09-23T00:55:33.795" v="175" actId="478"/>
          <ac:spMkLst>
            <pc:docMk/>
            <pc:sldMk cId="3840798474" sldId="430"/>
            <ac:spMk id="45" creationId="{31CC6A70-35EB-4A0B-81D0-B652EE16F80A}"/>
          </ac:spMkLst>
        </pc:spChg>
        <pc:spChg chg="del">
          <ac:chgData name="Kitazawa Masakiyo" userId="2bf3742da7ad8ecb" providerId="LiveId" clId="{0A08F028-BD8B-4202-BE99-7B8FE5B8F502}" dt="2023-09-23T00:55:33.795" v="175" actId="478"/>
          <ac:spMkLst>
            <pc:docMk/>
            <pc:sldMk cId="3840798474" sldId="430"/>
            <ac:spMk id="47" creationId="{340EC8EF-EFC1-4F85-BF52-4D74FBF251C4}"/>
          </ac:spMkLst>
        </pc:spChg>
        <pc:spChg chg="del">
          <ac:chgData name="Kitazawa Masakiyo" userId="2bf3742da7ad8ecb" providerId="LiveId" clId="{0A08F028-BD8B-4202-BE99-7B8FE5B8F502}" dt="2023-09-23T00:55:33.795" v="175" actId="478"/>
          <ac:spMkLst>
            <pc:docMk/>
            <pc:sldMk cId="3840798474" sldId="430"/>
            <ac:spMk id="48" creationId="{CB7AD56E-BE77-4C92-9D6A-6F6781BA2B62}"/>
          </ac:spMkLst>
        </pc:spChg>
        <pc:spChg chg="del">
          <ac:chgData name="Kitazawa Masakiyo" userId="2bf3742da7ad8ecb" providerId="LiveId" clId="{0A08F028-BD8B-4202-BE99-7B8FE5B8F502}" dt="2023-09-23T00:55:33.795" v="175" actId="478"/>
          <ac:spMkLst>
            <pc:docMk/>
            <pc:sldMk cId="3840798474" sldId="430"/>
            <ac:spMk id="49" creationId="{3C202626-A8DC-4EF2-B9B3-E46081A4C672}"/>
          </ac:spMkLst>
        </pc:spChg>
        <pc:spChg chg="del mod">
          <ac:chgData name="Kitazawa Masakiyo" userId="2bf3742da7ad8ecb" providerId="LiveId" clId="{0A08F028-BD8B-4202-BE99-7B8FE5B8F502}" dt="2023-09-23T01:29:12.362" v="442" actId="478"/>
          <ac:spMkLst>
            <pc:docMk/>
            <pc:sldMk cId="3840798474" sldId="430"/>
            <ac:spMk id="52" creationId="{9C9A9FC5-1B1B-4F4C-9ED8-AEACF3175D84}"/>
          </ac:spMkLst>
        </pc:spChg>
        <pc:spChg chg="del">
          <ac:chgData name="Kitazawa Masakiyo" userId="2bf3742da7ad8ecb" providerId="LiveId" clId="{0A08F028-BD8B-4202-BE99-7B8FE5B8F502}" dt="2023-09-23T01:29:15.638" v="443" actId="478"/>
          <ac:spMkLst>
            <pc:docMk/>
            <pc:sldMk cId="3840798474" sldId="430"/>
            <ac:spMk id="56" creationId="{A6BB5CE4-3682-4952-AEB6-21FE3C0155CB}"/>
          </ac:spMkLst>
        </pc:spChg>
        <pc:spChg chg="del">
          <ac:chgData name="Kitazawa Masakiyo" userId="2bf3742da7ad8ecb" providerId="LiveId" clId="{0A08F028-BD8B-4202-BE99-7B8FE5B8F502}" dt="2023-09-23T00:55:33.795" v="175" actId="478"/>
          <ac:spMkLst>
            <pc:docMk/>
            <pc:sldMk cId="3840798474" sldId="430"/>
            <ac:spMk id="57" creationId="{89DE69AC-94AE-4D0E-909C-A4FB140F64D0}"/>
          </ac:spMkLst>
        </pc:spChg>
        <pc:spChg chg="del">
          <ac:chgData name="Kitazawa Masakiyo" userId="2bf3742da7ad8ecb" providerId="LiveId" clId="{0A08F028-BD8B-4202-BE99-7B8FE5B8F502}" dt="2023-09-23T00:55:33.795" v="175" actId="478"/>
          <ac:spMkLst>
            <pc:docMk/>
            <pc:sldMk cId="3840798474" sldId="430"/>
            <ac:spMk id="65" creationId="{64A9EE4A-12DE-4E7E-8986-ACF9BFEE4951}"/>
          </ac:spMkLst>
        </pc:spChg>
        <pc:spChg chg="del">
          <ac:chgData name="Kitazawa Masakiyo" userId="2bf3742da7ad8ecb" providerId="LiveId" clId="{0A08F028-BD8B-4202-BE99-7B8FE5B8F502}" dt="2023-09-23T00:55:33.795" v="175" actId="478"/>
          <ac:spMkLst>
            <pc:docMk/>
            <pc:sldMk cId="3840798474" sldId="430"/>
            <ac:spMk id="66" creationId="{DA12F936-18E3-4A5E-BFF3-C6C736CE4279}"/>
          </ac:spMkLst>
        </pc:spChg>
        <pc:spChg chg="mod">
          <ac:chgData name="Kitazawa Masakiyo" userId="2bf3742da7ad8ecb" providerId="LiveId" clId="{0A08F028-BD8B-4202-BE99-7B8FE5B8F502}" dt="2023-09-23T02:19:42.886" v="2907" actId="1036"/>
          <ac:spMkLst>
            <pc:docMk/>
            <pc:sldMk cId="3840798474" sldId="430"/>
            <ac:spMk id="71" creationId="{5A555ECF-0C47-4412-831A-DE939E540B32}"/>
          </ac:spMkLst>
        </pc:spChg>
        <pc:spChg chg="del">
          <ac:chgData name="Kitazawa Masakiyo" userId="2bf3742da7ad8ecb" providerId="LiveId" clId="{0A08F028-BD8B-4202-BE99-7B8FE5B8F502}" dt="2023-09-23T00:55:33.795" v="175" actId="478"/>
          <ac:spMkLst>
            <pc:docMk/>
            <pc:sldMk cId="3840798474" sldId="430"/>
            <ac:spMk id="72" creationId="{2C1B2EC9-281D-43E0-ACF9-06A356F31756}"/>
          </ac:spMkLst>
        </pc:spChg>
        <pc:spChg chg="mod topLvl">
          <ac:chgData name="Kitazawa Masakiyo" userId="2bf3742da7ad8ecb" providerId="LiveId" clId="{0A08F028-BD8B-4202-BE99-7B8FE5B8F502}" dt="2023-09-23T02:19:42.886" v="2907" actId="1036"/>
          <ac:spMkLst>
            <pc:docMk/>
            <pc:sldMk cId="3840798474" sldId="430"/>
            <ac:spMk id="73" creationId="{B2CD93C8-7667-4AB5-82C3-3EE135FA4540}"/>
          </ac:spMkLst>
        </pc:spChg>
        <pc:spChg chg="add del mod">
          <ac:chgData name="Kitazawa Masakiyo" userId="2bf3742da7ad8ecb" providerId="LiveId" clId="{0A08F028-BD8B-4202-BE99-7B8FE5B8F502}" dt="2023-09-23T01:32:33.331" v="472" actId="21"/>
          <ac:spMkLst>
            <pc:docMk/>
            <pc:sldMk cId="3840798474" sldId="430"/>
            <ac:spMk id="74" creationId="{E95535F3-A801-45A0-BE2C-48661242CF53}"/>
          </ac:spMkLst>
        </pc:spChg>
        <pc:spChg chg="del">
          <ac:chgData name="Kitazawa Masakiyo" userId="2bf3742da7ad8ecb" providerId="LiveId" clId="{0A08F028-BD8B-4202-BE99-7B8FE5B8F502}" dt="2023-09-23T00:55:33.795" v="175" actId="478"/>
          <ac:spMkLst>
            <pc:docMk/>
            <pc:sldMk cId="3840798474" sldId="430"/>
            <ac:spMk id="75" creationId="{26992AC1-82BF-40DB-B042-DF79F7A9F3DF}"/>
          </ac:spMkLst>
        </pc:spChg>
        <pc:spChg chg="del mod topLvl">
          <ac:chgData name="Kitazawa Masakiyo" userId="2bf3742da7ad8ecb" providerId="LiveId" clId="{0A08F028-BD8B-4202-BE99-7B8FE5B8F502}" dt="2023-09-23T01:30:59.064" v="456" actId="478"/>
          <ac:spMkLst>
            <pc:docMk/>
            <pc:sldMk cId="3840798474" sldId="430"/>
            <ac:spMk id="78" creationId="{F25F62FA-F0A5-4224-814F-85BB58F52270}"/>
          </ac:spMkLst>
        </pc:spChg>
        <pc:spChg chg="del mod topLvl">
          <ac:chgData name="Kitazawa Masakiyo" userId="2bf3742da7ad8ecb" providerId="LiveId" clId="{0A08F028-BD8B-4202-BE99-7B8FE5B8F502}" dt="2023-09-23T01:30:41.910" v="450" actId="478"/>
          <ac:spMkLst>
            <pc:docMk/>
            <pc:sldMk cId="3840798474" sldId="430"/>
            <ac:spMk id="84" creationId="{72DEC009-236A-418B-90FD-75092A2B4D47}"/>
          </ac:spMkLst>
        </pc:spChg>
        <pc:spChg chg="add del mod">
          <ac:chgData name="Kitazawa Masakiyo" userId="2bf3742da7ad8ecb" providerId="LiveId" clId="{0A08F028-BD8B-4202-BE99-7B8FE5B8F502}" dt="2023-09-23T01:32:33.331" v="472" actId="21"/>
          <ac:spMkLst>
            <pc:docMk/>
            <pc:sldMk cId="3840798474" sldId="430"/>
            <ac:spMk id="88" creationId="{42243543-A5A1-4F57-B265-09B22BD5C4B5}"/>
          </ac:spMkLst>
        </pc:spChg>
        <pc:spChg chg="add del mod">
          <ac:chgData name="Kitazawa Masakiyo" userId="2bf3742da7ad8ecb" providerId="LiveId" clId="{0A08F028-BD8B-4202-BE99-7B8FE5B8F502}" dt="2023-09-23T01:32:33.331" v="472" actId="21"/>
          <ac:spMkLst>
            <pc:docMk/>
            <pc:sldMk cId="3840798474" sldId="430"/>
            <ac:spMk id="90" creationId="{07E5A2F6-ECCD-4C77-9DAE-E143BAADE645}"/>
          </ac:spMkLst>
        </pc:spChg>
        <pc:spChg chg="del">
          <ac:chgData name="Kitazawa Masakiyo" userId="2bf3742da7ad8ecb" providerId="LiveId" clId="{0A08F028-BD8B-4202-BE99-7B8FE5B8F502}" dt="2023-09-23T00:55:33.795" v="175" actId="478"/>
          <ac:spMkLst>
            <pc:docMk/>
            <pc:sldMk cId="3840798474" sldId="430"/>
            <ac:spMk id="91" creationId="{7279C7E9-F709-47B2-B524-D1314E386E34}"/>
          </ac:spMkLst>
        </pc:spChg>
        <pc:spChg chg="add mod">
          <ac:chgData name="Kitazawa Masakiyo" userId="2bf3742da7ad8ecb" providerId="LiveId" clId="{0A08F028-BD8B-4202-BE99-7B8FE5B8F502}" dt="2023-09-23T02:19:42.886" v="2907" actId="1036"/>
          <ac:spMkLst>
            <pc:docMk/>
            <pc:sldMk cId="3840798474" sldId="430"/>
            <ac:spMk id="92" creationId="{D4211AAB-5454-412A-998D-BB6B29DCBF21}"/>
          </ac:spMkLst>
        </pc:spChg>
        <pc:spChg chg="add mod">
          <ac:chgData name="Kitazawa Masakiyo" userId="2bf3742da7ad8ecb" providerId="LiveId" clId="{0A08F028-BD8B-4202-BE99-7B8FE5B8F502}" dt="2023-09-23T02:19:42.886" v="2907" actId="1036"/>
          <ac:spMkLst>
            <pc:docMk/>
            <pc:sldMk cId="3840798474" sldId="430"/>
            <ac:spMk id="93" creationId="{04D69A46-80E9-4AB5-9820-82D16BFB4658}"/>
          </ac:spMkLst>
        </pc:spChg>
        <pc:spChg chg="add mod">
          <ac:chgData name="Kitazawa Masakiyo" userId="2bf3742da7ad8ecb" providerId="LiveId" clId="{0A08F028-BD8B-4202-BE99-7B8FE5B8F502}" dt="2023-09-23T02:19:42.886" v="2907" actId="1036"/>
          <ac:spMkLst>
            <pc:docMk/>
            <pc:sldMk cId="3840798474" sldId="430"/>
            <ac:spMk id="94" creationId="{F316F120-035F-478D-AD81-69F59FEC798B}"/>
          </ac:spMkLst>
        </pc:spChg>
        <pc:spChg chg="del">
          <ac:chgData name="Kitazawa Masakiyo" userId="2bf3742da7ad8ecb" providerId="LiveId" clId="{0A08F028-BD8B-4202-BE99-7B8FE5B8F502}" dt="2023-09-23T00:55:33.795" v="175" actId="478"/>
          <ac:spMkLst>
            <pc:docMk/>
            <pc:sldMk cId="3840798474" sldId="430"/>
            <ac:spMk id="95" creationId="{F839E9A3-89AA-4123-BE00-174BDCEFD371}"/>
          </ac:spMkLst>
        </pc:spChg>
        <pc:spChg chg="add mod">
          <ac:chgData name="Kitazawa Masakiyo" userId="2bf3742da7ad8ecb" providerId="LiveId" clId="{0A08F028-BD8B-4202-BE99-7B8FE5B8F502}" dt="2023-09-23T02:19:42.886" v="2907" actId="1036"/>
          <ac:spMkLst>
            <pc:docMk/>
            <pc:sldMk cId="3840798474" sldId="430"/>
            <ac:spMk id="96" creationId="{A7F223AD-41BE-46F3-B666-99F5A81811F3}"/>
          </ac:spMkLst>
        </pc:spChg>
        <pc:spChg chg="add mod">
          <ac:chgData name="Kitazawa Masakiyo" userId="2bf3742da7ad8ecb" providerId="LiveId" clId="{0A08F028-BD8B-4202-BE99-7B8FE5B8F502}" dt="2023-09-23T02:19:42.886" v="2907" actId="1036"/>
          <ac:spMkLst>
            <pc:docMk/>
            <pc:sldMk cId="3840798474" sldId="430"/>
            <ac:spMk id="97" creationId="{86CE72F2-5E53-4208-AD92-D0CB8E7A7D42}"/>
          </ac:spMkLst>
        </pc:spChg>
        <pc:spChg chg="add mod">
          <ac:chgData name="Kitazawa Masakiyo" userId="2bf3742da7ad8ecb" providerId="LiveId" clId="{0A08F028-BD8B-4202-BE99-7B8FE5B8F502}" dt="2023-09-23T02:19:42.886" v="2907" actId="1036"/>
          <ac:spMkLst>
            <pc:docMk/>
            <pc:sldMk cId="3840798474" sldId="430"/>
            <ac:spMk id="99" creationId="{D85840D0-8B70-456C-BB1C-786BFA169443}"/>
          </ac:spMkLst>
        </pc:spChg>
        <pc:spChg chg="add mod">
          <ac:chgData name="Kitazawa Masakiyo" userId="2bf3742da7ad8ecb" providerId="LiveId" clId="{0A08F028-BD8B-4202-BE99-7B8FE5B8F502}" dt="2023-09-23T02:19:42.886" v="2907" actId="1036"/>
          <ac:spMkLst>
            <pc:docMk/>
            <pc:sldMk cId="3840798474" sldId="430"/>
            <ac:spMk id="100" creationId="{FA51B6C9-961D-4464-AAD2-6229BAA90003}"/>
          </ac:spMkLst>
        </pc:spChg>
        <pc:spChg chg="del">
          <ac:chgData name="Kitazawa Masakiyo" userId="2bf3742da7ad8ecb" providerId="LiveId" clId="{0A08F028-BD8B-4202-BE99-7B8FE5B8F502}" dt="2023-09-23T00:55:33.795" v="175" actId="478"/>
          <ac:spMkLst>
            <pc:docMk/>
            <pc:sldMk cId="3840798474" sldId="430"/>
            <ac:spMk id="101" creationId="{F8CD6DEF-521A-429A-A9F7-0719C5EEAB1B}"/>
          </ac:spMkLst>
        </pc:spChg>
        <pc:spChg chg="del">
          <ac:chgData name="Kitazawa Masakiyo" userId="2bf3742da7ad8ecb" providerId="LiveId" clId="{0A08F028-BD8B-4202-BE99-7B8FE5B8F502}" dt="2023-09-23T00:55:33.795" v="175" actId="478"/>
          <ac:spMkLst>
            <pc:docMk/>
            <pc:sldMk cId="3840798474" sldId="430"/>
            <ac:spMk id="102" creationId="{9DAD5C3F-9CEA-4C59-B490-11937EE301FF}"/>
          </ac:spMkLst>
        </pc:spChg>
        <pc:spChg chg="del">
          <ac:chgData name="Kitazawa Masakiyo" userId="2bf3742da7ad8ecb" providerId="LiveId" clId="{0A08F028-BD8B-4202-BE99-7B8FE5B8F502}" dt="2023-09-23T00:55:33.795" v="175" actId="478"/>
          <ac:spMkLst>
            <pc:docMk/>
            <pc:sldMk cId="3840798474" sldId="430"/>
            <ac:spMk id="103" creationId="{0B6970FC-D424-4062-AA16-04DC8A41767E}"/>
          </ac:spMkLst>
        </pc:spChg>
        <pc:spChg chg="del">
          <ac:chgData name="Kitazawa Masakiyo" userId="2bf3742da7ad8ecb" providerId="LiveId" clId="{0A08F028-BD8B-4202-BE99-7B8FE5B8F502}" dt="2023-09-23T00:55:33.795" v="175" actId="478"/>
          <ac:spMkLst>
            <pc:docMk/>
            <pc:sldMk cId="3840798474" sldId="430"/>
            <ac:spMk id="104" creationId="{71C95763-CD08-4A50-B57D-8004DEFD4E16}"/>
          </ac:spMkLst>
        </pc:spChg>
        <pc:spChg chg="add mod">
          <ac:chgData name="Kitazawa Masakiyo" userId="2bf3742da7ad8ecb" providerId="LiveId" clId="{0A08F028-BD8B-4202-BE99-7B8FE5B8F502}" dt="2023-09-23T02:19:42.886" v="2907" actId="1036"/>
          <ac:spMkLst>
            <pc:docMk/>
            <pc:sldMk cId="3840798474" sldId="430"/>
            <ac:spMk id="105" creationId="{95F39CBA-F9EB-44E4-958E-21119EF9F8DC}"/>
          </ac:spMkLst>
        </pc:spChg>
        <pc:spChg chg="add mod">
          <ac:chgData name="Kitazawa Masakiyo" userId="2bf3742da7ad8ecb" providerId="LiveId" clId="{0A08F028-BD8B-4202-BE99-7B8FE5B8F502}" dt="2023-09-23T02:19:42.886" v="2907" actId="1036"/>
          <ac:spMkLst>
            <pc:docMk/>
            <pc:sldMk cId="3840798474" sldId="430"/>
            <ac:spMk id="106" creationId="{DDE3E696-C355-4033-B8BE-95F48D0ED0AA}"/>
          </ac:spMkLst>
        </pc:spChg>
        <pc:spChg chg="add mod">
          <ac:chgData name="Kitazawa Masakiyo" userId="2bf3742da7ad8ecb" providerId="LiveId" clId="{0A08F028-BD8B-4202-BE99-7B8FE5B8F502}" dt="2023-09-23T02:19:42.886" v="2907" actId="1036"/>
          <ac:spMkLst>
            <pc:docMk/>
            <pc:sldMk cId="3840798474" sldId="430"/>
            <ac:spMk id="108" creationId="{2C4DAE23-0EBB-43E8-8951-86162332230D}"/>
          </ac:spMkLst>
        </pc:spChg>
        <pc:spChg chg="add mod">
          <ac:chgData name="Kitazawa Masakiyo" userId="2bf3742da7ad8ecb" providerId="LiveId" clId="{0A08F028-BD8B-4202-BE99-7B8FE5B8F502}" dt="2023-09-23T02:19:42.886" v="2907" actId="1036"/>
          <ac:spMkLst>
            <pc:docMk/>
            <pc:sldMk cId="3840798474" sldId="430"/>
            <ac:spMk id="109" creationId="{3D38298D-91AE-4B0D-B844-FA10F057FFB2}"/>
          </ac:spMkLst>
        </pc:spChg>
        <pc:spChg chg="add mod">
          <ac:chgData name="Kitazawa Masakiyo" userId="2bf3742da7ad8ecb" providerId="LiveId" clId="{0A08F028-BD8B-4202-BE99-7B8FE5B8F502}" dt="2023-09-23T02:19:42.886" v="2907" actId="1036"/>
          <ac:spMkLst>
            <pc:docMk/>
            <pc:sldMk cId="3840798474" sldId="430"/>
            <ac:spMk id="110" creationId="{1E6CADB6-05FC-4486-8CF9-2F261B4937C2}"/>
          </ac:spMkLst>
        </pc:spChg>
        <pc:spChg chg="del">
          <ac:chgData name="Kitazawa Masakiyo" userId="2bf3742da7ad8ecb" providerId="LiveId" clId="{0A08F028-BD8B-4202-BE99-7B8FE5B8F502}" dt="2023-09-23T00:55:33.795" v="175" actId="478"/>
          <ac:spMkLst>
            <pc:docMk/>
            <pc:sldMk cId="3840798474" sldId="430"/>
            <ac:spMk id="111" creationId="{68CEB8B9-52FB-47B9-A2AF-8E1966AEA016}"/>
          </ac:spMkLst>
        </pc:spChg>
        <pc:spChg chg="add del mod">
          <ac:chgData name="Kitazawa Masakiyo" userId="2bf3742da7ad8ecb" providerId="LiveId" clId="{0A08F028-BD8B-4202-BE99-7B8FE5B8F502}" dt="2023-09-23T02:03:05.707" v="2246" actId="478"/>
          <ac:spMkLst>
            <pc:docMk/>
            <pc:sldMk cId="3840798474" sldId="430"/>
            <ac:spMk id="112" creationId="{57788D92-1EFB-42CB-BC32-16317299FA68}"/>
          </ac:spMkLst>
        </pc:spChg>
        <pc:spChg chg="add mod">
          <ac:chgData name="Kitazawa Masakiyo" userId="2bf3742da7ad8ecb" providerId="LiveId" clId="{0A08F028-BD8B-4202-BE99-7B8FE5B8F502}" dt="2023-09-23T02:19:42.886" v="2907" actId="1036"/>
          <ac:spMkLst>
            <pc:docMk/>
            <pc:sldMk cId="3840798474" sldId="430"/>
            <ac:spMk id="114" creationId="{00DD6FC4-8D2F-4369-8537-C52D8203DDE0}"/>
          </ac:spMkLst>
        </pc:spChg>
        <pc:spChg chg="add mod">
          <ac:chgData name="Kitazawa Masakiyo" userId="2bf3742da7ad8ecb" providerId="LiveId" clId="{0A08F028-BD8B-4202-BE99-7B8FE5B8F502}" dt="2023-09-23T02:19:42.886" v="2907" actId="1036"/>
          <ac:spMkLst>
            <pc:docMk/>
            <pc:sldMk cId="3840798474" sldId="430"/>
            <ac:spMk id="116" creationId="{AA7B28EF-686D-48E2-9E36-4CD7F00A16E3}"/>
          </ac:spMkLst>
        </pc:spChg>
        <pc:spChg chg="add mod">
          <ac:chgData name="Kitazawa Masakiyo" userId="2bf3742da7ad8ecb" providerId="LiveId" clId="{0A08F028-BD8B-4202-BE99-7B8FE5B8F502}" dt="2023-09-23T02:19:42.886" v="2907" actId="1036"/>
          <ac:spMkLst>
            <pc:docMk/>
            <pc:sldMk cId="3840798474" sldId="430"/>
            <ac:spMk id="117" creationId="{50C7CAE5-19D5-4448-B48A-B9CB365F2688}"/>
          </ac:spMkLst>
        </pc:spChg>
        <pc:spChg chg="add mod">
          <ac:chgData name="Kitazawa Masakiyo" userId="2bf3742da7ad8ecb" providerId="LiveId" clId="{0A08F028-BD8B-4202-BE99-7B8FE5B8F502}" dt="2023-09-23T02:19:42.886" v="2907" actId="1036"/>
          <ac:spMkLst>
            <pc:docMk/>
            <pc:sldMk cId="3840798474" sldId="430"/>
            <ac:spMk id="118" creationId="{2BAAFBC0-4606-4797-B358-FA494DDBC8C4}"/>
          </ac:spMkLst>
        </pc:spChg>
        <pc:spChg chg="add del mod">
          <ac:chgData name="Kitazawa Masakiyo" userId="2bf3742da7ad8ecb" providerId="LiveId" clId="{0A08F028-BD8B-4202-BE99-7B8FE5B8F502}" dt="2023-09-23T01:51:17.674" v="1628"/>
          <ac:spMkLst>
            <pc:docMk/>
            <pc:sldMk cId="3840798474" sldId="430"/>
            <ac:spMk id="119" creationId="{ADB3BE5E-9F13-4571-87BF-79B2FBE43846}"/>
          </ac:spMkLst>
        </pc:spChg>
        <pc:spChg chg="add del mod">
          <ac:chgData name="Kitazawa Masakiyo" userId="2bf3742da7ad8ecb" providerId="LiveId" clId="{0A08F028-BD8B-4202-BE99-7B8FE5B8F502}" dt="2023-09-23T01:51:17.674" v="1628"/>
          <ac:spMkLst>
            <pc:docMk/>
            <pc:sldMk cId="3840798474" sldId="430"/>
            <ac:spMk id="120" creationId="{BFF57982-B23E-46E8-9241-B3162587C993}"/>
          </ac:spMkLst>
        </pc:spChg>
        <pc:spChg chg="add del mod">
          <ac:chgData name="Kitazawa Masakiyo" userId="2bf3742da7ad8ecb" providerId="LiveId" clId="{0A08F028-BD8B-4202-BE99-7B8FE5B8F502}" dt="2023-09-23T01:51:17.674" v="1628"/>
          <ac:spMkLst>
            <pc:docMk/>
            <pc:sldMk cId="3840798474" sldId="430"/>
            <ac:spMk id="121" creationId="{7E8F83AB-2166-4615-AE44-D31AA4299E9D}"/>
          </ac:spMkLst>
        </pc:spChg>
        <pc:spChg chg="add del mod">
          <ac:chgData name="Kitazawa Masakiyo" userId="2bf3742da7ad8ecb" providerId="LiveId" clId="{0A08F028-BD8B-4202-BE99-7B8FE5B8F502}" dt="2023-09-23T01:51:17.674" v="1628"/>
          <ac:spMkLst>
            <pc:docMk/>
            <pc:sldMk cId="3840798474" sldId="430"/>
            <ac:spMk id="122" creationId="{EB55F368-01A8-4F2E-B52E-40BB94A8CAA2}"/>
          </ac:spMkLst>
        </pc:spChg>
        <pc:spChg chg="add del mod">
          <ac:chgData name="Kitazawa Masakiyo" userId="2bf3742da7ad8ecb" providerId="LiveId" clId="{0A08F028-BD8B-4202-BE99-7B8FE5B8F502}" dt="2023-09-23T01:51:17.674" v="1628"/>
          <ac:spMkLst>
            <pc:docMk/>
            <pc:sldMk cId="3840798474" sldId="430"/>
            <ac:spMk id="123" creationId="{27200B20-0AF2-4F78-A1DE-68932F27698F}"/>
          </ac:spMkLst>
        </pc:spChg>
        <pc:spChg chg="add del mod">
          <ac:chgData name="Kitazawa Masakiyo" userId="2bf3742da7ad8ecb" providerId="LiveId" clId="{0A08F028-BD8B-4202-BE99-7B8FE5B8F502}" dt="2023-09-23T01:51:17.674" v="1628"/>
          <ac:spMkLst>
            <pc:docMk/>
            <pc:sldMk cId="3840798474" sldId="430"/>
            <ac:spMk id="124" creationId="{062FBC34-F402-471C-8FFD-FE7767024BD8}"/>
          </ac:spMkLst>
        </pc:spChg>
        <pc:spChg chg="del">
          <ac:chgData name="Kitazawa Masakiyo" userId="2bf3742da7ad8ecb" providerId="LiveId" clId="{0A08F028-BD8B-4202-BE99-7B8FE5B8F502}" dt="2023-09-23T00:55:11.309" v="97" actId="478"/>
          <ac:spMkLst>
            <pc:docMk/>
            <pc:sldMk cId="3840798474" sldId="430"/>
            <ac:spMk id="125" creationId="{C0A9C103-07CF-4275-A24D-830326BDA7DA}"/>
          </ac:spMkLst>
        </pc:spChg>
        <pc:spChg chg="del">
          <ac:chgData name="Kitazawa Masakiyo" userId="2bf3742da7ad8ecb" providerId="LiveId" clId="{0A08F028-BD8B-4202-BE99-7B8FE5B8F502}" dt="2023-09-23T00:55:11.309" v="97" actId="478"/>
          <ac:spMkLst>
            <pc:docMk/>
            <pc:sldMk cId="3840798474" sldId="430"/>
            <ac:spMk id="126" creationId="{82D61B74-AE6F-4655-BF0C-8BA61A0B36DA}"/>
          </ac:spMkLst>
        </pc:spChg>
        <pc:spChg chg="del">
          <ac:chgData name="Kitazawa Masakiyo" userId="2bf3742da7ad8ecb" providerId="LiveId" clId="{0A08F028-BD8B-4202-BE99-7B8FE5B8F502}" dt="2023-09-23T00:55:11.309" v="97" actId="478"/>
          <ac:spMkLst>
            <pc:docMk/>
            <pc:sldMk cId="3840798474" sldId="430"/>
            <ac:spMk id="127" creationId="{E8E18A75-2EF4-494D-8743-B8514B86E7A7}"/>
          </ac:spMkLst>
        </pc:spChg>
        <pc:spChg chg="del">
          <ac:chgData name="Kitazawa Masakiyo" userId="2bf3742da7ad8ecb" providerId="LiveId" clId="{0A08F028-BD8B-4202-BE99-7B8FE5B8F502}" dt="2023-09-23T00:55:11.309" v="97" actId="478"/>
          <ac:spMkLst>
            <pc:docMk/>
            <pc:sldMk cId="3840798474" sldId="430"/>
            <ac:spMk id="128" creationId="{D5BC0F15-F645-4BBF-85D8-B13F2CC46B4B}"/>
          </ac:spMkLst>
        </pc:spChg>
        <pc:spChg chg="del">
          <ac:chgData name="Kitazawa Masakiyo" userId="2bf3742da7ad8ecb" providerId="LiveId" clId="{0A08F028-BD8B-4202-BE99-7B8FE5B8F502}" dt="2023-09-23T00:55:11.309" v="97" actId="478"/>
          <ac:spMkLst>
            <pc:docMk/>
            <pc:sldMk cId="3840798474" sldId="430"/>
            <ac:spMk id="129" creationId="{81076A1E-B3BE-4A56-8800-371936BD8052}"/>
          </ac:spMkLst>
        </pc:spChg>
        <pc:spChg chg="del">
          <ac:chgData name="Kitazawa Masakiyo" userId="2bf3742da7ad8ecb" providerId="LiveId" clId="{0A08F028-BD8B-4202-BE99-7B8FE5B8F502}" dt="2023-09-23T00:55:11.309" v="97" actId="478"/>
          <ac:spMkLst>
            <pc:docMk/>
            <pc:sldMk cId="3840798474" sldId="430"/>
            <ac:spMk id="130" creationId="{0AC53DF9-9BCF-4E62-81F3-89A43CFD2AAA}"/>
          </ac:spMkLst>
        </pc:spChg>
        <pc:spChg chg="del">
          <ac:chgData name="Kitazawa Masakiyo" userId="2bf3742da7ad8ecb" providerId="LiveId" clId="{0A08F028-BD8B-4202-BE99-7B8FE5B8F502}" dt="2023-09-23T00:55:33.795" v="175" actId="478"/>
          <ac:spMkLst>
            <pc:docMk/>
            <pc:sldMk cId="3840798474" sldId="430"/>
            <ac:spMk id="131" creationId="{2BDD99FA-297F-48FB-A1A3-B443C072C59A}"/>
          </ac:spMkLst>
        </pc:spChg>
        <pc:spChg chg="add del mod">
          <ac:chgData name="Kitazawa Masakiyo" userId="2bf3742da7ad8ecb" providerId="LiveId" clId="{0A08F028-BD8B-4202-BE99-7B8FE5B8F502}" dt="2023-09-23T01:51:17.674" v="1628"/>
          <ac:spMkLst>
            <pc:docMk/>
            <pc:sldMk cId="3840798474" sldId="430"/>
            <ac:spMk id="132" creationId="{8E1304CF-164D-47BE-A89B-234067CA7DD0}"/>
          </ac:spMkLst>
        </pc:spChg>
        <pc:spChg chg="add del mod">
          <ac:chgData name="Kitazawa Masakiyo" userId="2bf3742da7ad8ecb" providerId="LiveId" clId="{0A08F028-BD8B-4202-BE99-7B8FE5B8F502}" dt="2023-09-23T01:51:17.674" v="1628"/>
          <ac:spMkLst>
            <pc:docMk/>
            <pc:sldMk cId="3840798474" sldId="430"/>
            <ac:spMk id="134" creationId="{07CBB3E8-1F1E-4CFC-A9E3-A3A8A175B2E3}"/>
          </ac:spMkLst>
        </pc:spChg>
        <pc:spChg chg="add del mod">
          <ac:chgData name="Kitazawa Masakiyo" userId="2bf3742da7ad8ecb" providerId="LiveId" clId="{0A08F028-BD8B-4202-BE99-7B8FE5B8F502}" dt="2023-09-23T01:51:17.674" v="1628"/>
          <ac:spMkLst>
            <pc:docMk/>
            <pc:sldMk cId="3840798474" sldId="430"/>
            <ac:spMk id="140" creationId="{1E7A7BE1-9A1B-4831-BAD2-3B7940250553}"/>
          </ac:spMkLst>
        </pc:spChg>
        <pc:spChg chg="add del mod">
          <ac:chgData name="Kitazawa Masakiyo" userId="2bf3742da7ad8ecb" providerId="LiveId" clId="{0A08F028-BD8B-4202-BE99-7B8FE5B8F502}" dt="2023-09-23T01:51:17.674" v="1628"/>
          <ac:spMkLst>
            <pc:docMk/>
            <pc:sldMk cId="3840798474" sldId="430"/>
            <ac:spMk id="143" creationId="{BFAF45D7-083E-416D-B0A0-9D5A3AA37B74}"/>
          </ac:spMkLst>
        </pc:spChg>
        <pc:spChg chg="add del mod">
          <ac:chgData name="Kitazawa Masakiyo" userId="2bf3742da7ad8ecb" providerId="LiveId" clId="{0A08F028-BD8B-4202-BE99-7B8FE5B8F502}" dt="2023-09-23T01:51:17.674" v="1628"/>
          <ac:spMkLst>
            <pc:docMk/>
            <pc:sldMk cId="3840798474" sldId="430"/>
            <ac:spMk id="145" creationId="{E596D050-4C45-46A2-BDD4-66A052110129}"/>
          </ac:spMkLst>
        </pc:spChg>
        <pc:spChg chg="del">
          <ac:chgData name="Kitazawa Masakiyo" userId="2bf3742da7ad8ecb" providerId="LiveId" clId="{0A08F028-BD8B-4202-BE99-7B8FE5B8F502}" dt="2023-09-23T00:47:26.502" v="80" actId="478"/>
          <ac:spMkLst>
            <pc:docMk/>
            <pc:sldMk cId="3840798474" sldId="430"/>
            <ac:spMk id="147" creationId="{1B78A5FC-16D9-40D5-B29C-E94B432DDBC0}"/>
          </ac:spMkLst>
        </pc:spChg>
        <pc:spChg chg="del">
          <ac:chgData name="Kitazawa Masakiyo" userId="2bf3742da7ad8ecb" providerId="LiveId" clId="{0A08F028-BD8B-4202-BE99-7B8FE5B8F502}" dt="2023-09-23T00:47:22.981" v="79" actId="478"/>
          <ac:spMkLst>
            <pc:docMk/>
            <pc:sldMk cId="3840798474" sldId="430"/>
            <ac:spMk id="148" creationId="{EBBF4ECE-9B31-4904-9F46-A02213F971A8}"/>
          </ac:spMkLst>
        </pc:spChg>
        <pc:spChg chg="del">
          <ac:chgData name="Kitazawa Masakiyo" userId="2bf3742da7ad8ecb" providerId="LiveId" clId="{0A08F028-BD8B-4202-BE99-7B8FE5B8F502}" dt="2023-09-23T00:55:33.795" v="175" actId="478"/>
          <ac:spMkLst>
            <pc:docMk/>
            <pc:sldMk cId="3840798474" sldId="430"/>
            <ac:spMk id="150" creationId="{018799D5-EF40-4DDB-B693-DD5BDAC58BA0}"/>
          </ac:spMkLst>
        </pc:spChg>
        <pc:spChg chg="del">
          <ac:chgData name="Kitazawa Masakiyo" userId="2bf3742da7ad8ecb" providerId="LiveId" clId="{0A08F028-BD8B-4202-BE99-7B8FE5B8F502}" dt="2023-09-23T00:55:33.795" v="175" actId="478"/>
          <ac:spMkLst>
            <pc:docMk/>
            <pc:sldMk cId="3840798474" sldId="430"/>
            <ac:spMk id="151" creationId="{E6867703-8050-4171-866A-3067421C2695}"/>
          </ac:spMkLst>
        </pc:spChg>
        <pc:spChg chg="del">
          <ac:chgData name="Kitazawa Masakiyo" userId="2bf3742da7ad8ecb" providerId="LiveId" clId="{0A08F028-BD8B-4202-BE99-7B8FE5B8F502}" dt="2023-09-23T00:55:33.795" v="175" actId="478"/>
          <ac:spMkLst>
            <pc:docMk/>
            <pc:sldMk cId="3840798474" sldId="430"/>
            <ac:spMk id="152" creationId="{40246AE1-18C9-4930-B764-F7E5AA3FA4CF}"/>
          </ac:spMkLst>
        </pc:spChg>
        <pc:spChg chg="del">
          <ac:chgData name="Kitazawa Masakiyo" userId="2bf3742da7ad8ecb" providerId="LiveId" clId="{0A08F028-BD8B-4202-BE99-7B8FE5B8F502}" dt="2023-09-23T00:55:33.795" v="175" actId="478"/>
          <ac:spMkLst>
            <pc:docMk/>
            <pc:sldMk cId="3840798474" sldId="430"/>
            <ac:spMk id="153" creationId="{D9200DC9-333E-4917-8F8E-B2DBD27CE8C5}"/>
          </ac:spMkLst>
        </pc:spChg>
        <pc:spChg chg="add del mod">
          <ac:chgData name="Kitazawa Masakiyo" userId="2bf3742da7ad8ecb" providerId="LiveId" clId="{0A08F028-BD8B-4202-BE99-7B8FE5B8F502}" dt="2023-09-23T01:51:17.674" v="1628"/>
          <ac:spMkLst>
            <pc:docMk/>
            <pc:sldMk cId="3840798474" sldId="430"/>
            <ac:spMk id="154" creationId="{CEA94809-2141-4BE5-BCB7-C97A38889FAF}"/>
          </ac:spMkLst>
        </pc:spChg>
        <pc:spChg chg="add del mod">
          <ac:chgData name="Kitazawa Masakiyo" userId="2bf3742da7ad8ecb" providerId="LiveId" clId="{0A08F028-BD8B-4202-BE99-7B8FE5B8F502}" dt="2023-09-23T01:51:17.674" v="1628"/>
          <ac:spMkLst>
            <pc:docMk/>
            <pc:sldMk cId="3840798474" sldId="430"/>
            <ac:spMk id="155" creationId="{681E5281-3250-4539-BBA2-174B622F8423}"/>
          </ac:spMkLst>
        </pc:spChg>
        <pc:spChg chg="add del mod">
          <ac:chgData name="Kitazawa Masakiyo" userId="2bf3742da7ad8ecb" providerId="LiveId" clId="{0A08F028-BD8B-4202-BE99-7B8FE5B8F502}" dt="2023-09-23T01:51:17.674" v="1628"/>
          <ac:spMkLst>
            <pc:docMk/>
            <pc:sldMk cId="3840798474" sldId="430"/>
            <ac:spMk id="156" creationId="{6DB08B71-AAF4-4D9D-9744-BD601B8BBEA2}"/>
          </ac:spMkLst>
        </pc:spChg>
        <pc:spChg chg="add del mod">
          <ac:chgData name="Kitazawa Masakiyo" userId="2bf3742da7ad8ecb" providerId="LiveId" clId="{0A08F028-BD8B-4202-BE99-7B8FE5B8F502}" dt="2023-09-23T01:51:17.674" v="1628"/>
          <ac:spMkLst>
            <pc:docMk/>
            <pc:sldMk cId="3840798474" sldId="430"/>
            <ac:spMk id="157" creationId="{3734C246-EEA1-46D2-8395-4C7E7954F5AD}"/>
          </ac:spMkLst>
        </pc:spChg>
        <pc:spChg chg="add del mod">
          <ac:chgData name="Kitazawa Masakiyo" userId="2bf3742da7ad8ecb" providerId="LiveId" clId="{0A08F028-BD8B-4202-BE99-7B8FE5B8F502}" dt="2023-09-23T01:51:17.674" v="1628"/>
          <ac:spMkLst>
            <pc:docMk/>
            <pc:sldMk cId="3840798474" sldId="430"/>
            <ac:spMk id="158" creationId="{2E7EA126-AAC8-4272-91EA-E32D9283EE86}"/>
          </ac:spMkLst>
        </pc:spChg>
        <pc:spChg chg="add del mod">
          <ac:chgData name="Kitazawa Masakiyo" userId="2bf3742da7ad8ecb" providerId="LiveId" clId="{0A08F028-BD8B-4202-BE99-7B8FE5B8F502}" dt="2023-09-23T01:51:17.674" v="1628"/>
          <ac:spMkLst>
            <pc:docMk/>
            <pc:sldMk cId="3840798474" sldId="430"/>
            <ac:spMk id="159" creationId="{79FB039E-4793-4E0A-B33F-789198A7EE8E}"/>
          </ac:spMkLst>
        </pc:spChg>
        <pc:spChg chg="add del mod">
          <ac:chgData name="Kitazawa Masakiyo" userId="2bf3742da7ad8ecb" providerId="LiveId" clId="{0A08F028-BD8B-4202-BE99-7B8FE5B8F502}" dt="2023-09-23T01:51:17.674" v="1628"/>
          <ac:spMkLst>
            <pc:docMk/>
            <pc:sldMk cId="3840798474" sldId="430"/>
            <ac:spMk id="160" creationId="{2AD70C25-D12D-4A95-9696-4072766BB9AC}"/>
          </ac:spMkLst>
        </pc:spChg>
        <pc:spChg chg="add del mod">
          <ac:chgData name="Kitazawa Masakiyo" userId="2bf3742da7ad8ecb" providerId="LiveId" clId="{0A08F028-BD8B-4202-BE99-7B8FE5B8F502}" dt="2023-09-23T01:51:17.674" v="1628"/>
          <ac:spMkLst>
            <pc:docMk/>
            <pc:sldMk cId="3840798474" sldId="430"/>
            <ac:spMk id="161" creationId="{47EA77F8-C967-48D6-81BF-784B7DEBFDC2}"/>
          </ac:spMkLst>
        </pc:spChg>
        <pc:spChg chg="add del mod">
          <ac:chgData name="Kitazawa Masakiyo" userId="2bf3742da7ad8ecb" providerId="LiveId" clId="{0A08F028-BD8B-4202-BE99-7B8FE5B8F502}" dt="2023-09-23T01:51:17.674" v="1628"/>
          <ac:spMkLst>
            <pc:docMk/>
            <pc:sldMk cId="3840798474" sldId="430"/>
            <ac:spMk id="162" creationId="{6527FDC6-C56F-43F7-929D-E37DB954D53C}"/>
          </ac:spMkLst>
        </pc:spChg>
        <pc:spChg chg="add del mod">
          <ac:chgData name="Kitazawa Masakiyo" userId="2bf3742da7ad8ecb" providerId="LiveId" clId="{0A08F028-BD8B-4202-BE99-7B8FE5B8F502}" dt="2023-09-23T01:51:17.674" v="1628"/>
          <ac:spMkLst>
            <pc:docMk/>
            <pc:sldMk cId="3840798474" sldId="430"/>
            <ac:spMk id="163" creationId="{3D50E701-2158-4E71-A60E-562B102BA642}"/>
          </ac:spMkLst>
        </pc:spChg>
        <pc:spChg chg="add del mod">
          <ac:chgData name="Kitazawa Masakiyo" userId="2bf3742da7ad8ecb" providerId="LiveId" clId="{0A08F028-BD8B-4202-BE99-7B8FE5B8F502}" dt="2023-09-23T01:51:17.674" v="1628"/>
          <ac:spMkLst>
            <pc:docMk/>
            <pc:sldMk cId="3840798474" sldId="430"/>
            <ac:spMk id="164" creationId="{0D5514B4-9AEB-4319-905E-3EBB8F3BDE35}"/>
          </ac:spMkLst>
        </pc:spChg>
        <pc:spChg chg="add del mod">
          <ac:chgData name="Kitazawa Masakiyo" userId="2bf3742da7ad8ecb" providerId="LiveId" clId="{0A08F028-BD8B-4202-BE99-7B8FE5B8F502}" dt="2023-09-23T01:51:17.674" v="1628"/>
          <ac:spMkLst>
            <pc:docMk/>
            <pc:sldMk cId="3840798474" sldId="430"/>
            <ac:spMk id="165" creationId="{426A8BEE-06E6-4B87-8488-A9649241B377}"/>
          </ac:spMkLst>
        </pc:spChg>
        <pc:spChg chg="add del mod">
          <ac:chgData name="Kitazawa Masakiyo" userId="2bf3742da7ad8ecb" providerId="LiveId" clId="{0A08F028-BD8B-4202-BE99-7B8FE5B8F502}" dt="2023-09-23T01:51:17.674" v="1628"/>
          <ac:spMkLst>
            <pc:docMk/>
            <pc:sldMk cId="3840798474" sldId="430"/>
            <ac:spMk id="166" creationId="{FF8BDEF3-A278-4961-82DA-8334B7552892}"/>
          </ac:spMkLst>
        </pc:spChg>
        <pc:spChg chg="add del mod">
          <ac:chgData name="Kitazawa Masakiyo" userId="2bf3742da7ad8ecb" providerId="LiveId" clId="{0A08F028-BD8B-4202-BE99-7B8FE5B8F502}" dt="2023-09-23T01:51:17.674" v="1628"/>
          <ac:spMkLst>
            <pc:docMk/>
            <pc:sldMk cId="3840798474" sldId="430"/>
            <ac:spMk id="167" creationId="{39B7E456-EADE-4CE3-8AFF-7EA1C79E747A}"/>
          </ac:spMkLst>
        </pc:spChg>
        <pc:spChg chg="add del mod">
          <ac:chgData name="Kitazawa Masakiyo" userId="2bf3742da7ad8ecb" providerId="LiveId" clId="{0A08F028-BD8B-4202-BE99-7B8FE5B8F502}" dt="2023-09-23T01:51:17.674" v="1628"/>
          <ac:spMkLst>
            <pc:docMk/>
            <pc:sldMk cId="3840798474" sldId="430"/>
            <ac:spMk id="168" creationId="{62F7A91D-7E48-44D8-86E6-EE8FEC5B8826}"/>
          </ac:spMkLst>
        </pc:spChg>
        <pc:spChg chg="add del mod">
          <ac:chgData name="Kitazawa Masakiyo" userId="2bf3742da7ad8ecb" providerId="LiveId" clId="{0A08F028-BD8B-4202-BE99-7B8FE5B8F502}" dt="2023-09-23T01:51:17.674" v="1628"/>
          <ac:spMkLst>
            <pc:docMk/>
            <pc:sldMk cId="3840798474" sldId="430"/>
            <ac:spMk id="169" creationId="{E45438EC-C5BA-4D12-BB03-EC2DACBFDE6E}"/>
          </ac:spMkLst>
        </pc:spChg>
        <pc:spChg chg="add del mod">
          <ac:chgData name="Kitazawa Masakiyo" userId="2bf3742da7ad8ecb" providerId="LiveId" clId="{0A08F028-BD8B-4202-BE99-7B8FE5B8F502}" dt="2023-09-23T01:51:17.674" v="1628"/>
          <ac:spMkLst>
            <pc:docMk/>
            <pc:sldMk cId="3840798474" sldId="430"/>
            <ac:spMk id="170" creationId="{AC333E5D-9655-465D-89B6-13E10BFEDEFF}"/>
          </ac:spMkLst>
        </pc:spChg>
        <pc:spChg chg="add del mod">
          <ac:chgData name="Kitazawa Masakiyo" userId="2bf3742da7ad8ecb" providerId="LiveId" clId="{0A08F028-BD8B-4202-BE99-7B8FE5B8F502}" dt="2023-09-23T01:51:17.674" v="1628"/>
          <ac:spMkLst>
            <pc:docMk/>
            <pc:sldMk cId="3840798474" sldId="430"/>
            <ac:spMk id="171" creationId="{F3FECB81-C0E6-4A71-840A-3D03AFBF1AB9}"/>
          </ac:spMkLst>
        </pc:spChg>
        <pc:spChg chg="add del mod">
          <ac:chgData name="Kitazawa Masakiyo" userId="2bf3742da7ad8ecb" providerId="LiveId" clId="{0A08F028-BD8B-4202-BE99-7B8FE5B8F502}" dt="2023-09-23T01:51:17.674" v="1628"/>
          <ac:spMkLst>
            <pc:docMk/>
            <pc:sldMk cId="3840798474" sldId="430"/>
            <ac:spMk id="172" creationId="{0017690D-B22D-4B54-AC5F-7A97F780A184}"/>
          </ac:spMkLst>
        </pc:spChg>
        <pc:spChg chg="add del mod">
          <ac:chgData name="Kitazawa Masakiyo" userId="2bf3742da7ad8ecb" providerId="LiveId" clId="{0A08F028-BD8B-4202-BE99-7B8FE5B8F502}" dt="2023-09-23T01:51:17.674" v="1628"/>
          <ac:spMkLst>
            <pc:docMk/>
            <pc:sldMk cId="3840798474" sldId="430"/>
            <ac:spMk id="173" creationId="{D1A50171-19E5-4C47-A7BA-E3CDE10ADB19}"/>
          </ac:spMkLst>
        </pc:spChg>
        <pc:spChg chg="add del mod">
          <ac:chgData name="Kitazawa Masakiyo" userId="2bf3742da7ad8ecb" providerId="LiveId" clId="{0A08F028-BD8B-4202-BE99-7B8FE5B8F502}" dt="2023-09-23T01:51:17.674" v="1628"/>
          <ac:spMkLst>
            <pc:docMk/>
            <pc:sldMk cId="3840798474" sldId="430"/>
            <ac:spMk id="174" creationId="{F892C055-7FD2-4624-8619-00F321EA5D03}"/>
          </ac:spMkLst>
        </pc:spChg>
        <pc:spChg chg="add del mod">
          <ac:chgData name="Kitazawa Masakiyo" userId="2bf3742da7ad8ecb" providerId="LiveId" clId="{0A08F028-BD8B-4202-BE99-7B8FE5B8F502}" dt="2023-09-23T01:51:17.674" v="1628"/>
          <ac:spMkLst>
            <pc:docMk/>
            <pc:sldMk cId="3840798474" sldId="430"/>
            <ac:spMk id="175" creationId="{393EFF3E-7188-42C2-8D3A-2BFBB0B3327B}"/>
          </ac:spMkLst>
        </pc:spChg>
        <pc:spChg chg="add del mod">
          <ac:chgData name="Kitazawa Masakiyo" userId="2bf3742da7ad8ecb" providerId="LiveId" clId="{0A08F028-BD8B-4202-BE99-7B8FE5B8F502}" dt="2023-09-23T01:51:17.674" v="1628"/>
          <ac:spMkLst>
            <pc:docMk/>
            <pc:sldMk cId="3840798474" sldId="430"/>
            <ac:spMk id="176" creationId="{D62219C8-1B2E-49F0-877D-A0A5436B44C2}"/>
          </ac:spMkLst>
        </pc:spChg>
        <pc:spChg chg="add del mod">
          <ac:chgData name="Kitazawa Masakiyo" userId="2bf3742da7ad8ecb" providerId="LiveId" clId="{0A08F028-BD8B-4202-BE99-7B8FE5B8F502}" dt="2023-09-23T01:51:17.674" v="1628"/>
          <ac:spMkLst>
            <pc:docMk/>
            <pc:sldMk cId="3840798474" sldId="430"/>
            <ac:spMk id="177" creationId="{5ECA272F-27B5-4F0D-9529-BA95ADC98251}"/>
          </ac:spMkLst>
        </pc:spChg>
        <pc:spChg chg="add del mod">
          <ac:chgData name="Kitazawa Masakiyo" userId="2bf3742da7ad8ecb" providerId="LiveId" clId="{0A08F028-BD8B-4202-BE99-7B8FE5B8F502}" dt="2023-09-23T01:51:17.674" v="1628"/>
          <ac:spMkLst>
            <pc:docMk/>
            <pc:sldMk cId="3840798474" sldId="430"/>
            <ac:spMk id="178" creationId="{CEDE1EE2-61E0-4AEF-BDB6-07B620A5DF41}"/>
          </ac:spMkLst>
        </pc:spChg>
        <pc:spChg chg="add del mod">
          <ac:chgData name="Kitazawa Masakiyo" userId="2bf3742da7ad8ecb" providerId="LiveId" clId="{0A08F028-BD8B-4202-BE99-7B8FE5B8F502}" dt="2023-09-23T01:51:17.674" v="1628"/>
          <ac:spMkLst>
            <pc:docMk/>
            <pc:sldMk cId="3840798474" sldId="430"/>
            <ac:spMk id="179" creationId="{E2220809-C10B-481E-A69A-286E1737EF2F}"/>
          </ac:spMkLst>
        </pc:spChg>
        <pc:spChg chg="add del mod">
          <ac:chgData name="Kitazawa Masakiyo" userId="2bf3742da7ad8ecb" providerId="LiveId" clId="{0A08F028-BD8B-4202-BE99-7B8FE5B8F502}" dt="2023-09-23T01:51:17.674" v="1628"/>
          <ac:spMkLst>
            <pc:docMk/>
            <pc:sldMk cId="3840798474" sldId="430"/>
            <ac:spMk id="180" creationId="{A7D0004A-3438-48E1-980F-BF2730CC5A3A}"/>
          </ac:spMkLst>
        </pc:spChg>
        <pc:spChg chg="add del mod">
          <ac:chgData name="Kitazawa Masakiyo" userId="2bf3742da7ad8ecb" providerId="LiveId" clId="{0A08F028-BD8B-4202-BE99-7B8FE5B8F502}" dt="2023-09-23T01:51:17.674" v="1628"/>
          <ac:spMkLst>
            <pc:docMk/>
            <pc:sldMk cId="3840798474" sldId="430"/>
            <ac:spMk id="181" creationId="{716F0597-C7EC-4E6E-BA99-EECCF132D5E8}"/>
          </ac:spMkLst>
        </pc:spChg>
        <pc:spChg chg="add del mod">
          <ac:chgData name="Kitazawa Masakiyo" userId="2bf3742da7ad8ecb" providerId="LiveId" clId="{0A08F028-BD8B-4202-BE99-7B8FE5B8F502}" dt="2023-09-23T01:51:17.674" v="1628"/>
          <ac:spMkLst>
            <pc:docMk/>
            <pc:sldMk cId="3840798474" sldId="430"/>
            <ac:spMk id="182" creationId="{A81BCCF6-E490-439B-9C6A-88C375025BA1}"/>
          </ac:spMkLst>
        </pc:spChg>
        <pc:spChg chg="add del mod">
          <ac:chgData name="Kitazawa Masakiyo" userId="2bf3742da7ad8ecb" providerId="LiveId" clId="{0A08F028-BD8B-4202-BE99-7B8FE5B8F502}" dt="2023-09-23T01:51:17.674" v="1628"/>
          <ac:spMkLst>
            <pc:docMk/>
            <pc:sldMk cId="3840798474" sldId="430"/>
            <ac:spMk id="183" creationId="{2E8E40AA-96C5-45A0-89CD-D1ECE27B4912}"/>
          </ac:spMkLst>
        </pc:spChg>
        <pc:spChg chg="add del mod">
          <ac:chgData name="Kitazawa Masakiyo" userId="2bf3742da7ad8ecb" providerId="LiveId" clId="{0A08F028-BD8B-4202-BE99-7B8FE5B8F502}" dt="2023-09-23T01:51:17.674" v="1628"/>
          <ac:spMkLst>
            <pc:docMk/>
            <pc:sldMk cId="3840798474" sldId="430"/>
            <ac:spMk id="184" creationId="{39E9BC7E-BCEF-4043-B1D1-4B46342091C7}"/>
          </ac:spMkLst>
        </pc:spChg>
        <pc:spChg chg="add del mod">
          <ac:chgData name="Kitazawa Masakiyo" userId="2bf3742da7ad8ecb" providerId="LiveId" clId="{0A08F028-BD8B-4202-BE99-7B8FE5B8F502}" dt="2023-09-23T01:51:17.674" v="1628"/>
          <ac:spMkLst>
            <pc:docMk/>
            <pc:sldMk cId="3840798474" sldId="430"/>
            <ac:spMk id="185" creationId="{90324B06-1F37-4F29-8388-8130D8B16239}"/>
          </ac:spMkLst>
        </pc:spChg>
        <pc:spChg chg="add del mod">
          <ac:chgData name="Kitazawa Masakiyo" userId="2bf3742da7ad8ecb" providerId="LiveId" clId="{0A08F028-BD8B-4202-BE99-7B8FE5B8F502}" dt="2023-09-23T01:51:17.674" v="1628"/>
          <ac:spMkLst>
            <pc:docMk/>
            <pc:sldMk cId="3840798474" sldId="430"/>
            <ac:spMk id="186" creationId="{57692CD6-5255-4A6B-B17C-6781D8BCF991}"/>
          </ac:spMkLst>
        </pc:spChg>
        <pc:spChg chg="add del mod">
          <ac:chgData name="Kitazawa Masakiyo" userId="2bf3742da7ad8ecb" providerId="LiveId" clId="{0A08F028-BD8B-4202-BE99-7B8FE5B8F502}" dt="2023-09-23T01:51:17.674" v="1628"/>
          <ac:spMkLst>
            <pc:docMk/>
            <pc:sldMk cId="3840798474" sldId="430"/>
            <ac:spMk id="187" creationId="{BBBF9E29-ABE0-4763-9CB1-AE8754B50A98}"/>
          </ac:spMkLst>
        </pc:spChg>
        <pc:spChg chg="add del mod">
          <ac:chgData name="Kitazawa Masakiyo" userId="2bf3742da7ad8ecb" providerId="LiveId" clId="{0A08F028-BD8B-4202-BE99-7B8FE5B8F502}" dt="2023-09-23T01:51:17.674" v="1628"/>
          <ac:spMkLst>
            <pc:docMk/>
            <pc:sldMk cId="3840798474" sldId="430"/>
            <ac:spMk id="188" creationId="{52006DC0-2F39-4A58-827E-6483629196B6}"/>
          </ac:spMkLst>
        </pc:spChg>
        <pc:spChg chg="add del mod">
          <ac:chgData name="Kitazawa Masakiyo" userId="2bf3742da7ad8ecb" providerId="LiveId" clId="{0A08F028-BD8B-4202-BE99-7B8FE5B8F502}" dt="2023-09-23T01:51:17.674" v="1628"/>
          <ac:spMkLst>
            <pc:docMk/>
            <pc:sldMk cId="3840798474" sldId="430"/>
            <ac:spMk id="189" creationId="{06E8639E-BD4F-45E2-9B97-BBC84BA86FD8}"/>
          </ac:spMkLst>
        </pc:spChg>
        <pc:spChg chg="add del mod">
          <ac:chgData name="Kitazawa Masakiyo" userId="2bf3742da7ad8ecb" providerId="LiveId" clId="{0A08F028-BD8B-4202-BE99-7B8FE5B8F502}" dt="2023-09-23T01:51:17.674" v="1628"/>
          <ac:spMkLst>
            <pc:docMk/>
            <pc:sldMk cId="3840798474" sldId="430"/>
            <ac:spMk id="190" creationId="{0B2D2125-E5DC-475E-968B-92C580AE407C}"/>
          </ac:spMkLst>
        </pc:spChg>
        <pc:spChg chg="add del mod">
          <ac:chgData name="Kitazawa Masakiyo" userId="2bf3742da7ad8ecb" providerId="LiveId" clId="{0A08F028-BD8B-4202-BE99-7B8FE5B8F502}" dt="2023-09-23T01:51:17.674" v="1628"/>
          <ac:spMkLst>
            <pc:docMk/>
            <pc:sldMk cId="3840798474" sldId="430"/>
            <ac:spMk id="191" creationId="{314C20A3-FF35-4BB5-AD0B-E4207D58C50F}"/>
          </ac:spMkLst>
        </pc:spChg>
        <pc:spChg chg="add del mod">
          <ac:chgData name="Kitazawa Masakiyo" userId="2bf3742da7ad8ecb" providerId="LiveId" clId="{0A08F028-BD8B-4202-BE99-7B8FE5B8F502}" dt="2023-09-23T01:51:17.674" v="1628"/>
          <ac:spMkLst>
            <pc:docMk/>
            <pc:sldMk cId="3840798474" sldId="430"/>
            <ac:spMk id="192" creationId="{C523DBB7-45DE-4E7F-9C5D-9276033F26BB}"/>
          </ac:spMkLst>
        </pc:spChg>
        <pc:spChg chg="add del mod">
          <ac:chgData name="Kitazawa Masakiyo" userId="2bf3742da7ad8ecb" providerId="LiveId" clId="{0A08F028-BD8B-4202-BE99-7B8FE5B8F502}" dt="2023-09-23T01:51:17.674" v="1628"/>
          <ac:spMkLst>
            <pc:docMk/>
            <pc:sldMk cId="3840798474" sldId="430"/>
            <ac:spMk id="193" creationId="{40AB0652-15C4-42F7-9FDF-3E3F0E50DF12}"/>
          </ac:spMkLst>
        </pc:spChg>
        <pc:spChg chg="add del mod">
          <ac:chgData name="Kitazawa Masakiyo" userId="2bf3742da7ad8ecb" providerId="LiveId" clId="{0A08F028-BD8B-4202-BE99-7B8FE5B8F502}" dt="2023-09-23T01:51:17.674" v="1628"/>
          <ac:spMkLst>
            <pc:docMk/>
            <pc:sldMk cId="3840798474" sldId="430"/>
            <ac:spMk id="194" creationId="{2F37132D-23F9-4DBF-B33E-53A3220AA4A9}"/>
          </ac:spMkLst>
        </pc:spChg>
        <pc:spChg chg="add del mod">
          <ac:chgData name="Kitazawa Masakiyo" userId="2bf3742da7ad8ecb" providerId="LiveId" clId="{0A08F028-BD8B-4202-BE99-7B8FE5B8F502}" dt="2023-09-23T01:51:17.674" v="1628"/>
          <ac:spMkLst>
            <pc:docMk/>
            <pc:sldMk cId="3840798474" sldId="430"/>
            <ac:spMk id="195" creationId="{4751AB3A-E70B-41C9-9E70-E0A69A7C7956}"/>
          </ac:spMkLst>
        </pc:spChg>
        <pc:spChg chg="add del mod">
          <ac:chgData name="Kitazawa Masakiyo" userId="2bf3742da7ad8ecb" providerId="LiveId" clId="{0A08F028-BD8B-4202-BE99-7B8FE5B8F502}" dt="2023-09-23T01:51:17.674" v="1628"/>
          <ac:spMkLst>
            <pc:docMk/>
            <pc:sldMk cId="3840798474" sldId="430"/>
            <ac:spMk id="196" creationId="{8356F6B8-C5F2-4014-ABCA-D3647466D6CA}"/>
          </ac:spMkLst>
        </pc:spChg>
        <pc:spChg chg="add del mod">
          <ac:chgData name="Kitazawa Masakiyo" userId="2bf3742da7ad8ecb" providerId="LiveId" clId="{0A08F028-BD8B-4202-BE99-7B8FE5B8F502}" dt="2023-09-23T01:51:17.674" v="1628"/>
          <ac:spMkLst>
            <pc:docMk/>
            <pc:sldMk cId="3840798474" sldId="430"/>
            <ac:spMk id="197" creationId="{FB33932A-FC67-444D-8D97-7D3778150838}"/>
          </ac:spMkLst>
        </pc:spChg>
        <pc:spChg chg="add del mod">
          <ac:chgData name="Kitazawa Masakiyo" userId="2bf3742da7ad8ecb" providerId="LiveId" clId="{0A08F028-BD8B-4202-BE99-7B8FE5B8F502}" dt="2023-09-23T01:51:17.674" v="1628"/>
          <ac:spMkLst>
            <pc:docMk/>
            <pc:sldMk cId="3840798474" sldId="430"/>
            <ac:spMk id="198" creationId="{CB629943-6E61-4A8B-B23A-29CF5CFD6578}"/>
          </ac:spMkLst>
        </pc:spChg>
        <pc:spChg chg="add del mod">
          <ac:chgData name="Kitazawa Masakiyo" userId="2bf3742da7ad8ecb" providerId="LiveId" clId="{0A08F028-BD8B-4202-BE99-7B8FE5B8F502}" dt="2023-09-23T01:51:17.674" v="1628"/>
          <ac:spMkLst>
            <pc:docMk/>
            <pc:sldMk cId="3840798474" sldId="430"/>
            <ac:spMk id="199" creationId="{C08924E7-5DC1-4C10-90D2-55F5F09A4F4E}"/>
          </ac:spMkLst>
        </pc:spChg>
        <pc:spChg chg="add del mod">
          <ac:chgData name="Kitazawa Masakiyo" userId="2bf3742da7ad8ecb" providerId="LiveId" clId="{0A08F028-BD8B-4202-BE99-7B8FE5B8F502}" dt="2023-09-23T01:51:17.674" v="1628"/>
          <ac:spMkLst>
            <pc:docMk/>
            <pc:sldMk cId="3840798474" sldId="430"/>
            <ac:spMk id="200" creationId="{C618D331-11E9-42B7-8920-38A01427264B}"/>
          </ac:spMkLst>
        </pc:spChg>
        <pc:spChg chg="add del mod">
          <ac:chgData name="Kitazawa Masakiyo" userId="2bf3742da7ad8ecb" providerId="LiveId" clId="{0A08F028-BD8B-4202-BE99-7B8FE5B8F502}" dt="2023-09-23T01:51:17.674" v="1628"/>
          <ac:spMkLst>
            <pc:docMk/>
            <pc:sldMk cId="3840798474" sldId="430"/>
            <ac:spMk id="201" creationId="{4E8BA529-7333-4189-885F-9896CCEDBA68}"/>
          </ac:spMkLst>
        </pc:spChg>
        <pc:spChg chg="add del mod">
          <ac:chgData name="Kitazawa Masakiyo" userId="2bf3742da7ad8ecb" providerId="LiveId" clId="{0A08F028-BD8B-4202-BE99-7B8FE5B8F502}" dt="2023-09-23T01:51:17.674" v="1628"/>
          <ac:spMkLst>
            <pc:docMk/>
            <pc:sldMk cId="3840798474" sldId="430"/>
            <ac:spMk id="202" creationId="{B599C80E-1858-4EFF-8536-DDBD2C625530}"/>
          </ac:spMkLst>
        </pc:spChg>
        <pc:spChg chg="add del mod">
          <ac:chgData name="Kitazawa Masakiyo" userId="2bf3742da7ad8ecb" providerId="LiveId" clId="{0A08F028-BD8B-4202-BE99-7B8FE5B8F502}" dt="2023-09-23T01:51:17.674" v="1628"/>
          <ac:spMkLst>
            <pc:docMk/>
            <pc:sldMk cId="3840798474" sldId="430"/>
            <ac:spMk id="203" creationId="{D0F67F6A-2979-4B20-AC05-220F5DC2CB1E}"/>
          </ac:spMkLst>
        </pc:spChg>
        <pc:spChg chg="add del mod">
          <ac:chgData name="Kitazawa Masakiyo" userId="2bf3742da7ad8ecb" providerId="LiveId" clId="{0A08F028-BD8B-4202-BE99-7B8FE5B8F502}" dt="2023-09-23T01:51:17.674" v="1628"/>
          <ac:spMkLst>
            <pc:docMk/>
            <pc:sldMk cId="3840798474" sldId="430"/>
            <ac:spMk id="204" creationId="{EF4B072C-A406-4F81-9E00-7D712FEBFD7E}"/>
          </ac:spMkLst>
        </pc:spChg>
        <pc:spChg chg="add del mod">
          <ac:chgData name="Kitazawa Masakiyo" userId="2bf3742da7ad8ecb" providerId="LiveId" clId="{0A08F028-BD8B-4202-BE99-7B8FE5B8F502}" dt="2023-09-23T01:51:17.674" v="1628"/>
          <ac:spMkLst>
            <pc:docMk/>
            <pc:sldMk cId="3840798474" sldId="430"/>
            <ac:spMk id="205" creationId="{1717EDF0-12E0-48FD-BDFE-AC208EE12790}"/>
          </ac:spMkLst>
        </pc:spChg>
        <pc:spChg chg="add del mod">
          <ac:chgData name="Kitazawa Masakiyo" userId="2bf3742da7ad8ecb" providerId="LiveId" clId="{0A08F028-BD8B-4202-BE99-7B8FE5B8F502}" dt="2023-09-23T01:51:17.674" v="1628"/>
          <ac:spMkLst>
            <pc:docMk/>
            <pc:sldMk cId="3840798474" sldId="430"/>
            <ac:spMk id="206" creationId="{B6B207FF-3643-4679-BF8F-0744F534016B}"/>
          </ac:spMkLst>
        </pc:spChg>
        <pc:spChg chg="add del mod">
          <ac:chgData name="Kitazawa Masakiyo" userId="2bf3742da7ad8ecb" providerId="LiveId" clId="{0A08F028-BD8B-4202-BE99-7B8FE5B8F502}" dt="2023-09-23T01:51:17.674" v="1628"/>
          <ac:spMkLst>
            <pc:docMk/>
            <pc:sldMk cId="3840798474" sldId="430"/>
            <ac:spMk id="207" creationId="{C7E5244F-DBBF-4E25-973F-C9353071B3A7}"/>
          </ac:spMkLst>
        </pc:spChg>
        <pc:spChg chg="add del mod">
          <ac:chgData name="Kitazawa Masakiyo" userId="2bf3742da7ad8ecb" providerId="LiveId" clId="{0A08F028-BD8B-4202-BE99-7B8FE5B8F502}" dt="2023-09-23T01:51:17.674" v="1628"/>
          <ac:spMkLst>
            <pc:docMk/>
            <pc:sldMk cId="3840798474" sldId="430"/>
            <ac:spMk id="208" creationId="{96523935-668D-4B5B-9E9B-A73CD648A0D5}"/>
          </ac:spMkLst>
        </pc:spChg>
        <pc:spChg chg="add del mod">
          <ac:chgData name="Kitazawa Masakiyo" userId="2bf3742da7ad8ecb" providerId="LiveId" clId="{0A08F028-BD8B-4202-BE99-7B8FE5B8F502}" dt="2023-09-23T01:51:17.674" v="1628"/>
          <ac:spMkLst>
            <pc:docMk/>
            <pc:sldMk cId="3840798474" sldId="430"/>
            <ac:spMk id="209" creationId="{8041A2D5-8ACD-4A59-BBC4-A88137872D48}"/>
          </ac:spMkLst>
        </pc:spChg>
        <pc:spChg chg="add del mod">
          <ac:chgData name="Kitazawa Masakiyo" userId="2bf3742da7ad8ecb" providerId="LiveId" clId="{0A08F028-BD8B-4202-BE99-7B8FE5B8F502}" dt="2023-09-23T01:51:17.674" v="1628"/>
          <ac:spMkLst>
            <pc:docMk/>
            <pc:sldMk cId="3840798474" sldId="430"/>
            <ac:spMk id="210" creationId="{F0770FC8-93DD-4A58-A475-C0260816EED1}"/>
          </ac:spMkLst>
        </pc:spChg>
        <pc:spChg chg="add del mod">
          <ac:chgData name="Kitazawa Masakiyo" userId="2bf3742da7ad8ecb" providerId="LiveId" clId="{0A08F028-BD8B-4202-BE99-7B8FE5B8F502}" dt="2023-09-23T01:51:17.674" v="1628"/>
          <ac:spMkLst>
            <pc:docMk/>
            <pc:sldMk cId="3840798474" sldId="430"/>
            <ac:spMk id="211" creationId="{5ACF8573-5598-4CA7-9F22-5963AA28A91D}"/>
          </ac:spMkLst>
        </pc:spChg>
        <pc:spChg chg="add del mod">
          <ac:chgData name="Kitazawa Masakiyo" userId="2bf3742da7ad8ecb" providerId="LiveId" clId="{0A08F028-BD8B-4202-BE99-7B8FE5B8F502}" dt="2023-09-23T01:51:17.674" v="1628"/>
          <ac:spMkLst>
            <pc:docMk/>
            <pc:sldMk cId="3840798474" sldId="430"/>
            <ac:spMk id="212" creationId="{51EF2148-AA50-403A-8DED-E2321D6DC6AD}"/>
          </ac:spMkLst>
        </pc:spChg>
        <pc:spChg chg="add del mod">
          <ac:chgData name="Kitazawa Masakiyo" userId="2bf3742da7ad8ecb" providerId="LiveId" clId="{0A08F028-BD8B-4202-BE99-7B8FE5B8F502}" dt="2023-09-23T01:51:17.674" v="1628"/>
          <ac:spMkLst>
            <pc:docMk/>
            <pc:sldMk cId="3840798474" sldId="430"/>
            <ac:spMk id="213" creationId="{7E6CBF5D-8E72-4260-9484-B8BB0BF4D703}"/>
          </ac:spMkLst>
        </pc:spChg>
        <pc:spChg chg="add del mod">
          <ac:chgData name="Kitazawa Masakiyo" userId="2bf3742da7ad8ecb" providerId="LiveId" clId="{0A08F028-BD8B-4202-BE99-7B8FE5B8F502}" dt="2023-09-23T01:51:17.674" v="1628"/>
          <ac:spMkLst>
            <pc:docMk/>
            <pc:sldMk cId="3840798474" sldId="430"/>
            <ac:spMk id="214" creationId="{B6E2FEE9-7D22-4A79-B3D7-56D69768C025}"/>
          </ac:spMkLst>
        </pc:spChg>
        <pc:spChg chg="add del mod">
          <ac:chgData name="Kitazawa Masakiyo" userId="2bf3742da7ad8ecb" providerId="LiveId" clId="{0A08F028-BD8B-4202-BE99-7B8FE5B8F502}" dt="2023-09-23T01:51:17.674" v="1628"/>
          <ac:spMkLst>
            <pc:docMk/>
            <pc:sldMk cId="3840798474" sldId="430"/>
            <ac:spMk id="215" creationId="{97BBEEA6-E503-4A40-9DCB-B5CEA2B44E0C}"/>
          </ac:spMkLst>
        </pc:spChg>
        <pc:spChg chg="add del mod">
          <ac:chgData name="Kitazawa Masakiyo" userId="2bf3742da7ad8ecb" providerId="LiveId" clId="{0A08F028-BD8B-4202-BE99-7B8FE5B8F502}" dt="2023-09-23T01:51:17.674" v="1628"/>
          <ac:spMkLst>
            <pc:docMk/>
            <pc:sldMk cId="3840798474" sldId="430"/>
            <ac:spMk id="216" creationId="{3F7E7960-BE99-4B7F-988C-D391C301AFE4}"/>
          </ac:spMkLst>
        </pc:spChg>
        <pc:spChg chg="add del mod">
          <ac:chgData name="Kitazawa Masakiyo" userId="2bf3742da7ad8ecb" providerId="LiveId" clId="{0A08F028-BD8B-4202-BE99-7B8FE5B8F502}" dt="2023-09-23T01:51:17.674" v="1628"/>
          <ac:spMkLst>
            <pc:docMk/>
            <pc:sldMk cId="3840798474" sldId="430"/>
            <ac:spMk id="217" creationId="{6BF693F5-F483-4D4E-B71D-500E8489CA7F}"/>
          </ac:spMkLst>
        </pc:spChg>
        <pc:spChg chg="add del mod">
          <ac:chgData name="Kitazawa Masakiyo" userId="2bf3742da7ad8ecb" providerId="LiveId" clId="{0A08F028-BD8B-4202-BE99-7B8FE5B8F502}" dt="2023-09-23T01:51:17.674" v="1628"/>
          <ac:spMkLst>
            <pc:docMk/>
            <pc:sldMk cId="3840798474" sldId="430"/>
            <ac:spMk id="218" creationId="{AE2630BD-E2CD-4E58-AD8F-2C0C338B2269}"/>
          </ac:spMkLst>
        </pc:spChg>
        <pc:spChg chg="add del mod">
          <ac:chgData name="Kitazawa Masakiyo" userId="2bf3742da7ad8ecb" providerId="LiveId" clId="{0A08F028-BD8B-4202-BE99-7B8FE5B8F502}" dt="2023-09-23T01:51:17.674" v="1628"/>
          <ac:spMkLst>
            <pc:docMk/>
            <pc:sldMk cId="3840798474" sldId="430"/>
            <ac:spMk id="219" creationId="{1D8EA784-9684-4266-A5CE-5DDF9179B620}"/>
          </ac:spMkLst>
        </pc:spChg>
        <pc:spChg chg="add del mod">
          <ac:chgData name="Kitazawa Masakiyo" userId="2bf3742da7ad8ecb" providerId="LiveId" clId="{0A08F028-BD8B-4202-BE99-7B8FE5B8F502}" dt="2023-09-23T01:51:17.674" v="1628"/>
          <ac:spMkLst>
            <pc:docMk/>
            <pc:sldMk cId="3840798474" sldId="430"/>
            <ac:spMk id="220" creationId="{2959D564-DAFD-47BC-89FC-056091FC7B70}"/>
          </ac:spMkLst>
        </pc:spChg>
        <pc:spChg chg="add del mod">
          <ac:chgData name="Kitazawa Masakiyo" userId="2bf3742da7ad8ecb" providerId="LiveId" clId="{0A08F028-BD8B-4202-BE99-7B8FE5B8F502}" dt="2023-09-23T01:51:17.674" v="1628"/>
          <ac:spMkLst>
            <pc:docMk/>
            <pc:sldMk cId="3840798474" sldId="430"/>
            <ac:spMk id="221" creationId="{AA4CB19C-0328-4D5A-9BA2-ADA92F185E56}"/>
          </ac:spMkLst>
        </pc:spChg>
        <pc:spChg chg="add del mod">
          <ac:chgData name="Kitazawa Masakiyo" userId="2bf3742da7ad8ecb" providerId="LiveId" clId="{0A08F028-BD8B-4202-BE99-7B8FE5B8F502}" dt="2023-09-23T01:51:17.674" v="1628"/>
          <ac:spMkLst>
            <pc:docMk/>
            <pc:sldMk cId="3840798474" sldId="430"/>
            <ac:spMk id="222" creationId="{D9BC67ED-6D17-489E-9DF1-9ADAF5E5D13C}"/>
          </ac:spMkLst>
        </pc:spChg>
        <pc:spChg chg="add del mod">
          <ac:chgData name="Kitazawa Masakiyo" userId="2bf3742da7ad8ecb" providerId="LiveId" clId="{0A08F028-BD8B-4202-BE99-7B8FE5B8F502}" dt="2023-09-23T01:51:17.674" v="1628"/>
          <ac:spMkLst>
            <pc:docMk/>
            <pc:sldMk cId="3840798474" sldId="430"/>
            <ac:spMk id="223" creationId="{CB371C48-CFA9-49C6-9829-0F9E8ED774A6}"/>
          </ac:spMkLst>
        </pc:spChg>
        <pc:spChg chg="add del mod">
          <ac:chgData name="Kitazawa Masakiyo" userId="2bf3742da7ad8ecb" providerId="LiveId" clId="{0A08F028-BD8B-4202-BE99-7B8FE5B8F502}" dt="2023-09-23T01:51:17.674" v="1628"/>
          <ac:spMkLst>
            <pc:docMk/>
            <pc:sldMk cId="3840798474" sldId="430"/>
            <ac:spMk id="224" creationId="{8FF5EE53-B935-4AEC-80F3-36596937401C}"/>
          </ac:spMkLst>
        </pc:spChg>
        <pc:spChg chg="add del mod">
          <ac:chgData name="Kitazawa Masakiyo" userId="2bf3742da7ad8ecb" providerId="LiveId" clId="{0A08F028-BD8B-4202-BE99-7B8FE5B8F502}" dt="2023-09-23T01:51:17.674" v="1628"/>
          <ac:spMkLst>
            <pc:docMk/>
            <pc:sldMk cId="3840798474" sldId="430"/>
            <ac:spMk id="225" creationId="{BB4FD0F2-3B5B-42D1-9AE4-85CB4BA1C5FC}"/>
          </ac:spMkLst>
        </pc:spChg>
        <pc:spChg chg="add del mod">
          <ac:chgData name="Kitazawa Masakiyo" userId="2bf3742da7ad8ecb" providerId="LiveId" clId="{0A08F028-BD8B-4202-BE99-7B8FE5B8F502}" dt="2023-09-23T01:51:17.674" v="1628"/>
          <ac:spMkLst>
            <pc:docMk/>
            <pc:sldMk cId="3840798474" sldId="430"/>
            <ac:spMk id="226" creationId="{2E8083FD-DCB3-472C-B1B4-C95B42F23261}"/>
          </ac:spMkLst>
        </pc:spChg>
        <pc:spChg chg="add del mod">
          <ac:chgData name="Kitazawa Masakiyo" userId="2bf3742da7ad8ecb" providerId="LiveId" clId="{0A08F028-BD8B-4202-BE99-7B8FE5B8F502}" dt="2023-09-23T01:51:17.674" v="1628"/>
          <ac:spMkLst>
            <pc:docMk/>
            <pc:sldMk cId="3840798474" sldId="430"/>
            <ac:spMk id="227" creationId="{8A2A15A4-F835-4B76-9713-DD7ACC1DBA8F}"/>
          </ac:spMkLst>
        </pc:spChg>
        <pc:spChg chg="add del mod">
          <ac:chgData name="Kitazawa Masakiyo" userId="2bf3742da7ad8ecb" providerId="LiveId" clId="{0A08F028-BD8B-4202-BE99-7B8FE5B8F502}" dt="2023-09-23T01:51:17.674" v="1628"/>
          <ac:spMkLst>
            <pc:docMk/>
            <pc:sldMk cId="3840798474" sldId="430"/>
            <ac:spMk id="228" creationId="{B0A122DB-1B50-4616-A89C-472FD620A37F}"/>
          </ac:spMkLst>
        </pc:spChg>
        <pc:spChg chg="add del mod">
          <ac:chgData name="Kitazawa Masakiyo" userId="2bf3742da7ad8ecb" providerId="LiveId" clId="{0A08F028-BD8B-4202-BE99-7B8FE5B8F502}" dt="2023-09-23T01:51:17.674" v="1628"/>
          <ac:spMkLst>
            <pc:docMk/>
            <pc:sldMk cId="3840798474" sldId="430"/>
            <ac:spMk id="229" creationId="{84C02299-5C1D-4ABF-8D69-1DBB01EC3DF3}"/>
          </ac:spMkLst>
        </pc:spChg>
        <pc:spChg chg="add del mod">
          <ac:chgData name="Kitazawa Masakiyo" userId="2bf3742da7ad8ecb" providerId="LiveId" clId="{0A08F028-BD8B-4202-BE99-7B8FE5B8F502}" dt="2023-09-23T01:51:17.674" v="1628"/>
          <ac:spMkLst>
            <pc:docMk/>
            <pc:sldMk cId="3840798474" sldId="430"/>
            <ac:spMk id="230" creationId="{38AB8DA4-A813-4EB4-B711-F14E3095D62A}"/>
          </ac:spMkLst>
        </pc:spChg>
        <pc:spChg chg="add del mod">
          <ac:chgData name="Kitazawa Masakiyo" userId="2bf3742da7ad8ecb" providerId="LiveId" clId="{0A08F028-BD8B-4202-BE99-7B8FE5B8F502}" dt="2023-09-23T01:51:17.674" v="1628"/>
          <ac:spMkLst>
            <pc:docMk/>
            <pc:sldMk cId="3840798474" sldId="430"/>
            <ac:spMk id="231" creationId="{F902897D-181B-47A7-B091-BAE77670E753}"/>
          </ac:spMkLst>
        </pc:spChg>
        <pc:spChg chg="add del mod">
          <ac:chgData name="Kitazawa Masakiyo" userId="2bf3742da7ad8ecb" providerId="LiveId" clId="{0A08F028-BD8B-4202-BE99-7B8FE5B8F502}" dt="2023-09-23T01:51:17.674" v="1628"/>
          <ac:spMkLst>
            <pc:docMk/>
            <pc:sldMk cId="3840798474" sldId="430"/>
            <ac:spMk id="232" creationId="{95BD7011-E713-4295-B19E-E251EF11F5C4}"/>
          </ac:spMkLst>
        </pc:spChg>
        <pc:spChg chg="add del mod">
          <ac:chgData name="Kitazawa Masakiyo" userId="2bf3742da7ad8ecb" providerId="LiveId" clId="{0A08F028-BD8B-4202-BE99-7B8FE5B8F502}" dt="2023-09-23T01:51:17.674" v="1628"/>
          <ac:spMkLst>
            <pc:docMk/>
            <pc:sldMk cId="3840798474" sldId="430"/>
            <ac:spMk id="233" creationId="{B225A201-04FA-470D-9BE0-1634D195D3E1}"/>
          </ac:spMkLst>
        </pc:spChg>
        <pc:spChg chg="add del mod">
          <ac:chgData name="Kitazawa Masakiyo" userId="2bf3742da7ad8ecb" providerId="LiveId" clId="{0A08F028-BD8B-4202-BE99-7B8FE5B8F502}" dt="2023-09-23T01:51:17.674" v="1628"/>
          <ac:spMkLst>
            <pc:docMk/>
            <pc:sldMk cId="3840798474" sldId="430"/>
            <ac:spMk id="234" creationId="{C0D853D4-DE1B-465A-A334-FBAADE1F33F0}"/>
          </ac:spMkLst>
        </pc:spChg>
        <pc:spChg chg="add del mod">
          <ac:chgData name="Kitazawa Masakiyo" userId="2bf3742da7ad8ecb" providerId="LiveId" clId="{0A08F028-BD8B-4202-BE99-7B8FE5B8F502}" dt="2023-09-23T01:51:17.674" v="1628"/>
          <ac:spMkLst>
            <pc:docMk/>
            <pc:sldMk cId="3840798474" sldId="430"/>
            <ac:spMk id="235" creationId="{DDE4EE8A-8D71-4687-8A8A-7D87214493B2}"/>
          </ac:spMkLst>
        </pc:spChg>
        <pc:spChg chg="add del mod">
          <ac:chgData name="Kitazawa Masakiyo" userId="2bf3742da7ad8ecb" providerId="LiveId" clId="{0A08F028-BD8B-4202-BE99-7B8FE5B8F502}" dt="2023-09-23T01:51:17.674" v="1628"/>
          <ac:spMkLst>
            <pc:docMk/>
            <pc:sldMk cId="3840798474" sldId="430"/>
            <ac:spMk id="236" creationId="{EFE7E77D-9FF5-4167-97CC-0A4FBD08C886}"/>
          </ac:spMkLst>
        </pc:spChg>
        <pc:spChg chg="add del mod">
          <ac:chgData name="Kitazawa Masakiyo" userId="2bf3742da7ad8ecb" providerId="LiveId" clId="{0A08F028-BD8B-4202-BE99-7B8FE5B8F502}" dt="2023-09-23T01:51:17.674" v="1628"/>
          <ac:spMkLst>
            <pc:docMk/>
            <pc:sldMk cId="3840798474" sldId="430"/>
            <ac:spMk id="237" creationId="{F2C8CFF8-0A22-4053-A11F-C06D7E227AC2}"/>
          </ac:spMkLst>
        </pc:spChg>
        <pc:spChg chg="add del mod">
          <ac:chgData name="Kitazawa Masakiyo" userId="2bf3742da7ad8ecb" providerId="LiveId" clId="{0A08F028-BD8B-4202-BE99-7B8FE5B8F502}" dt="2023-09-23T01:51:17.674" v="1628"/>
          <ac:spMkLst>
            <pc:docMk/>
            <pc:sldMk cId="3840798474" sldId="430"/>
            <ac:spMk id="238" creationId="{1461D680-CB77-4622-93A9-417FDC0B62F0}"/>
          </ac:spMkLst>
        </pc:spChg>
        <pc:spChg chg="add del mod">
          <ac:chgData name="Kitazawa Masakiyo" userId="2bf3742da7ad8ecb" providerId="LiveId" clId="{0A08F028-BD8B-4202-BE99-7B8FE5B8F502}" dt="2023-09-23T01:51:17.674" v="1628"/>
          <ac:spMkLst>
            <pc:docMk/>
            <pc:sldMk cId="3840798474" sldId="430"/>
            <ac:spMk id="239" creationId="{9D5BFAE5-9557-4396-A229-F65EA311CDA1}"/>
          </ac:spMkLst>
        </pc:spChg>
        <pc:spChg chg="add del mod">
          <ac:chgData name="Kitazawa Masakiyo" userId="2bf3742da7ad8ecb" providerId="LiveId" clId="{0A08F028-BD8B-4202-BE99-7B8FE5B8F502}" dt="2023-09-23T01:51:17.674" v="1628"/>
          <ac:spMkLst>
            <pc:docMk/>
            <pc:sldMk cId="3840798474" sldId="430"/>
            <ac:spMk id="240" creationId="{C9995D68-D658-4F6C-91F1-AA93BB0DC79F}"/>
          </ac:spMkLst>
        </pc:spChg>
        <pc:spChg chg="add del mod">
          <ac:chgData name="Kitazawa Masakiyo" userId="2bf3742da7ad8ecb" providerId="LiveId" clId="{0A08F028-BD8B-4202-BE99-7B8FE5B8F502}" dt="2023-09-23T01:51:17.674" v="1628"/>
          <ac:spMkLst>
            <pc:docMk/>
            <pc:sldMk cId="3840798474" sldId="430"/>
            <ac:spMk id="241" creationId="{CB3BD184-5FB5-458B-9FF8-AA523922B1A0}"/>
          </ac:spMkLst>
        </pc:spChg>
        <pc:spChg chg="add del mod">
          <ac:chgData name="Kitazawa Masakiyo" userId="2bf3742da7ad8ecb" providerId="LiveId" clId="{0A08F028-BD8B-4202-BE99-7B8FE5B8F502}" dt="2023-09-23T01:51:17.674" v="1628"/>
          <ac:spMkLst>
            <pc:docMk/>
            <pc:sldMk cId="3840798474" sldId="430"/>
            <ac:spMk id="242" creationId="{754D5E8F-7EF2-43B1-9B09-72049D846389}"/>
          </ac:spMkLst>
        </pc:spChg>
        <pc:spChg chg="add mod">
          <ac:chgData name="Kitazawa Masakiyo" userId="2bf3742da7ad8ecb" providerId="LiveId" clId="{0A08F028-BD8B-4202-BE99-7B8FE5B8F502}" dt="2023-09-23T02:19:42.886" v="2907" actId="1036"/>
          <ac:spMkLst>
            <pc:docMk/>
            <pc:sldMk cId="3840798474" sldId="430"/>
            <ac:spMk id="246" creationId="{8E3C8C19-48AF-4FCA-B6BF-9DDC8DEBC7B1}"/>
          </ac:spMkLst>
        </pc:spChg>
        <pc:spChg chg="add mod">
          <ac:chgData name="Kitazawa Masakiyo" userId="2bf3742da7ad8ecb" providerId="LiveId" clId="{0A08F028-BD8B-4202-BE99-7B8FE5B8F502}" dt="2023-09-23T02:19:42.886" v="2907" actId="1036"/>
          <ac:spMkLst>
            <pc:docMk/>
            <pc:sldMk cId="3840798474" sldId="430"/>
            <ac:spMk id="247" creationId="{FB2C1677-5A05-4637-98A0-789A31FC4898}"/>
          </ac:spMkLst>
        </pc:spChg>
        <pc:spChg chg="add mod">
          <ac:chgData name="Kitazawa Masakiyo" userId="2bf3742da7ad8ecb" providerId="LiveId" clId="{0A08F028-BD8B-4202-BE99-7B8FE5B8F502}" dt="2023-09-23T02:19:42.886" v="2907" actId="1036"/>
          <ac:spMkLst>
            <pc:docMk/>
            <pc:sldMk cId="3840798474" sldId="430"/>
            <ac:spMk id="248" creationId="{85780B8C-C6FE-4D2A-AA17-852AF23A8436}"/>
          </ac:spMkLst>
        </pc:spChg>
        <pc:spChg chg="add mod">
          <ac:chgData name="Kitazawa Masakiyo" userId="2bf3742da7ad8ecb" providerId="LiveId" clId="{0A08F028-BD8B-4202-BE99-7B8FE5B8F502}" dt="2023-09-23T02:19:42.886" v="2907" actId="1036"/>
          <ac:spMkLst>
            <pc:docMk/>
            <pc:sldMk cId="3840798474" sldId="430"/>
            <ac:spMk id="249" creationId="{6ABC1DB0-913D-455C-AC94-E322C96E3029}"/>
          </ac:spMkLst>
        </pc:spChg>
        <pc:spChg chg="add mod">
          <ac:chgData name="Kitazawa Masakiyo" userId="2bf3742da7ad8ecb" providerId="LiveId" clId="{0A08F028-BD8B-4202-BE99-7B8FE5B8F502}" dt="2023-09-23T02:19:42.886" v="2907" actId="1036"/>
          <ac:spMkLst>
            <pc:docMk/>
            <pc:sldMk cId="3840798474" sldId="430"/>
            <ac:spMk id="250" creationId="{FEBB37B5-4A49-4992-A191-33AE4411A784}"/>
          </ac:spMkLst>
        </pc:spChg>
        <pc:spChg chg="add mod">
          <ac:chgData name="Kitazawa Masakiyo" userId="2bf3742da7ad8ecb" providerId="LiveId" clId="{0A08F028-BD8B-4202-BE99-7B8FE5B8F502}" dt="2023-09-23T02:19:42.886" v="2907" actId="1036"/>
          <ac:spMkLst>
            <pc:docMk/>
            <pc:sldMk cId="3840798474" sldId="430"/>
            <ac:spMk id="251" creationId="{078ACA5A-15AD-405D-8E6F-6355B6CF5E8A}"/>
          </ac:spMkLst>
        </pc:spChg>
        <pc:spChg chg="add mod">
          <ac:chgData name="Kitazawa Masakiyo" userId="2bf3742da7ad8ecb" providerId="LiveId" clId="{0A08F028-BD8B-4202-BE99-7B8FE5B8F502}" dt="2023-09-23T02:19:42.886" v="2907" actId="1036"/>
          <ac:spMkLst>
            <pc:docMk/>
            <pc:sldMk cId="3840798474" sldId="430"/>
            <ac:spMk id="252" creationId="{BDB99C05-E39F-4BC2-B67D-C98CD96BF0A8}"/>
          </ac:spMkLst>
        </pc:spChg>
        <pc:spChg chg="add mod">
          <ac:chgData name="Kitazawa Masakiyo" userId="2bf3742da7ad8ecb" providerId="LiveId" clId="{0A08F028-BD8B-4202-BE99-7B8FE5B8F502}" dt="2023-09-23T02:19:42.886" v="2907" actId="1036"/>
          <ac:spMkLst>
            <pc:docMk/>
            <pc:sldMk cId="3840798474" sldId="430"/>
            <ac:spMk id="253" creationId="{0846963D-5906-4CEA-8586-2DBE47DEAF8A}"/>
          </ac:spMkLst>
        </pc:spChg>
        <pc:spChg chg="add mod">
          <ac:chgData name="Kitazawa Masakiyo" userId="2bf3742da7ad8ecb" providerId="LiveId" clId="{0A08F028-BD8B-4202-BE99-7B8FE5B8F502}" dt="2023-09-23T02:19:42.886" v="2907" actId="1036"/>
          <ac:spMkLst>
            <pc:docMk/>
            <pc:sldMk cId="3840798474" sldId="430"/>
            <ac:spMk id="255" creationId="{95D4ED07-73A5-4426-A4BC-30F19A9B9AE9}"/>
          </ac:spMkLst>
        </pc:spChg>
        <pc:spChg chg="add mod">
          <ac:chgData name="Kitazawa Masakiyo" userId="2bf3742da7ad8ecb" providerId="LiveId" clId="{0A08F028-BD8B-4202-BE99-7B8FE5B8F502}" dt="2023-09-23T02:19:42.886" v="2907" actId="1036"/>
          <ac:spMkLst>
            <pc:docMk/>
            <pc:sldMk cId="3840798474" sldId="430"/>
            <ac:spMk id="256" creationId="{F4B62762-123D-4878-944E-6273A3C57ECD}"/>
          </ac:spMkLst>
        </pc:spChg>
        <pc:spChg chg="add mod">
          <ac:chgData name="Kitazawa Masakiyo" userId="2bf3742da7ad8ecb" providerId="LiveId" clId="{0A08F028-BD8B-4202-BE99-7B8FE5B8F502}" dt="2023-09-23T02:19:42.886" v="2907" actId="1036"/>
          <ac:spMkLst>
            <pc:docMk/>
            <pc:sldMk cId="3840798474" sldId="430"/>
            <ac:spMk id="257" creationId="{43F7B73E-8D00-487B-971D-48D4969155AB}"/>
          </ac:spMkLst>
        </pc:spChg>
        <pc:spChg chg="add mod">
          <ac:chgData name="Kitazawa Masakiyo" userId="2bf3742da7ad8ecb" providerId="LiveId" clId="{0A08F028-BD8B-4202-BE99-7B8FE5B8F502}" dt="2023-09-23T02:19:42.886" v="2907" actId="1036"/>
          <ac:spMkLst>
            <pc:docMk/>
            <pc:sldMk cId="3840798474" sldId="430"/>
            <ac:spMk id="258" creationId="{F215AF2A-3116-40F1-A1F6-524B39005C06}"/>
          </ac:spMkLst>
        </pc:spChg>
        <pc:spChg chg="add mod">
          <ac:chgData name="Kitazawa Masakiyo" userId="2bf3742da7ad8ecb" providerId="LiveId" clId="{0A08F028-BD8B-4202-BE99-7B8FE5B8F502}" dt="2023-09-23T02:17:50.722" v="2874" actId="1076"/>
          <ac:spMkLst>
            <pc:docMk/>
            <pc:sldMk cId="3840798474" sldId="430"/>
            <ac:spMk id="259" creationId="{70CBFB9A-9448-4025-ACD2-46D919BB4C20}"/>
          </ac:spMkLst>
        </pc:spChg>
        <pc:spChg chg="add mod">
          <ac:chgData name="Kitazawa Masakiyo" userId="2bf3742da7ad8ecb" providerId="LiveId" clId="{0A08F028-BD8B-4202-BE99-7B8FE5B8F502}" dt="2023-09-23T02:19:42.886" v="2907" actId="1036"/>
          <ac:spMkLst>
            <pc:docMk/>
            <pc:sldMk cId="3840798474" sldId="430"/>
            <ac:spMk id="260" creationId="{8C37F63A-7B15-4F4E-A5B8-5252B39A6520}"/>
          </ac:spMkLst>
        </pc:spChg>
        <pc:grpChg chg="add del mod">
          <ac:chgData name="Kitazawa Masakiyo" userId="2bf3742da7ad8ecb" providerId="LiveId" clId="{0A08F028-BD8B-4202-BE99-7B8FE5B8F502}" dt="2023-09-23T01:30:15.147" v="446" actId="165"/>
          <ac:grpSpMkLst>
            <pc:docMk/>
            <pc:sldMk cId="3840798474" sldId="430"/>
            <ac:grpSpMk id="68" creationId="{0A5BC00C-D48B-4CD5-B269-1E56C2DC6C11}"/>
          </ac:grpSpMkLst>
        </pc:grpChg>
        <pc:grpChg chg="add del mod">
          <ac:chgData name="Kitazawa Masakiyo" userId="2bf3742da7ad8ecb" providerId="LiveId" clId="{0A08F028-BD8B-4202-BE99-7B8FE5B8F502}" dt="2023-09-23T01:30:55.329" v="455" actId="165"/>
          <ac:grpSpMkLst>
            <pc:docMk/>
            <pc:sldMk cId="3840798474" sldId="430"/>
            <ac:grpSpMk id="76" creationId="{FDCDAD6A-B94C-4993-B119-9200F70F577E}"/>
          </ac:grpSpMkLst>
        </pc:grpChg>
        <pc:grpChg chg="add del mod">
          <ac:chgData name="Kitazawa Masakiyo" userId="2bf3742da7ad8ecb" providerId="LiveId" clId="{0A08F028-BD8B-4202-BE99-7B8FE5B8F502}" dt="2023-09-23T01:30:36.391" v="449" actId="165"/>
          <ac:grpSpMkLst>
            <pc:docMk/>
            <pc:sldMk cId="3840798474" sldId="430"/>
            <ac:grpSpMk id="81" creationId="{DFF196AC-C47D-4C78-9497-DA48B5171394}"/>
          </ac:grpSpMkLst>
        </pc:grpChg>
        <pc:grpChg chg="del">
          <ac:chgData name="Kitazawa Masakiyo" userId="2bf3742da7ad8ecb" providerId="LiveId" clId="{0A08F028-BD8B-4202-BE99-7B8FE5B8F502}" dt="2023-09-23T00:47:18.485" v="78" actId="478"/>
          <ac:grpSpMkLst>
            <pc:docMk/>
            <pc:sldMk cId="3840798474" sldId="430"/>
            <ac:grpSpMk id="137" creationId="{438F9D84-2D0B-4517-8AB3-61DC0BBF4994}"/>
          </ac:grpSpMkLst>
        </pc:grpChg>
        <pc:grpChg chg="del">
          <ac:chgData name="Kitazawa Masakiyo" userId="2bf3742da7ad8ecb" providerId="LiveId" clId="{0A08F028-BD8B-4202-BE99-7B8FE5B8F502}" dt="2023-09-23T00:47:18.485" v="78" actId="478"/>
          <ac:grpSpMkLst>
            <pc:docMk/>
            <pc:sldMk cId="3840798474" sldId="430"/>
            <ac:grpSpMk id="139" creationId="{C92E184B-AD97-4954-B140-F30FD9624B30}"/>
          </ac:grpSpMkLst>
        </pc:grpChg>
        <pc:picChg chg="add del mod">
          <ac:chgData name="Kitazawa Masakiyo" userId="2bf3742da7ad8ecb" providerId="LiveId" clId="{0A08F028-BD8B-4202-BE99-7B8FE5B8F502}" dt="2023-09-23T01:50:12.836" v="1616" actId="21"/>
          <ac:picMkLst>
            <pc:docMk/>
            <pc:sldMk cId="3840798474" sldId="430"/>
            <ac:picMk id="8" creationId="{D8EF0C62-5B70-4937-B814-36A0ADBB1250}"/>
          </ac:picMkLst>
        </pc:picChg>
        <pc:picChg chg="add del mod">
          <ac:chgData name="Kitazawa Masakiyo" userId="2bf3742da7ad8ecb" providerId="LiveId" clId="{0A08F028-BD8B-4202-BE99-7B8FE5B8F502}" dt="2023-09-23T01:56:27.461" v="1688" actId="478"/>
          <ac:picMkLst>
            <pc:docMk/>
            <pc:sldMk cId="3840798474" sldId="430"/>
            <ac:picMk id="9" creationId="{BAE9C45F-9B8E-4B06-A7EA-AFD3E45D4B52}"/>
          </ac:picMkLst>
        </pc:picChg>
        <pc:picChg chg="add del mod">
          <ac:chgData name="Kitazawa Masakiyo" userId="2bf3742da7ad8ecb" providerId="LiveId" clId="{0A08F028-BD8B-4202-BE99-7B8FE5B8F502}" dt="2023-09-23T01:56:27.461" v="1688" actId="478"/>
          <ac:picMkLst>
            <pc:docMk/>
            <pc:sldMk cId="3840798474" sldId="430"/>
            <ac:picMk id="10" creationId="{E4D12ED1-A9BC-45C3-95A9-A141E2637A81}"/>
          </ac:picMkLst>
        </pc:picChg>
        <pc:picChg chg="add del mod">
          <ac:chgData name="Kitazawa Masakiyo" userId="2bf3742da7ad8ecb" providerId="LiveId" clId="{0A08F028-BD8B-4202-BE99-7B8FE5B8F502}" dt="2023-09-23T01:56:27.461" v="1688" actId="478"/>
          <ac:picMkLst>
            <pc:docMk/>
            <pc:sldMk cId="3840798474" sldId="430"/>
            <ac:picMk id="11" creationId="{1579CDE2-38E2-44AA-B37C-B912432C803F}"/>
          </ac:picMkLst>
        </pc:picChg>
        <pc:picChg chg="del">
          <ac:chgData name="Kitazawa Masakiyo" userId="2bf3742da7ad8ecb" providerId="LiveId" clId="{0A08F028-BD8B-4202-BE99-7B8FE5B8F502}" dt="2023-09-23T00:47:18.485" v="78" actId="478"/>
          <ac:picMkLst>
            <pc:docMk/>
            <pc:sldMk cId="3840798474" sldId="430"/>
            <ac:picMk id="23" creationId="{0EF078DA-7ED4-4027-BADD-8788E1E5CF8D}"/>
          </ac:picMkLst>
        </pc:picChg>
        <pc:picChg chg="del">
          <ac:chgData name="Kitazawa Masakiyo" userId="2bf3742da7ad8ecb" providerId="LiveId" clId="{0A08F028-BD8B-4202-BE99-7B8FE5B8F502}" dt="2023-09-23T00:47:18.485" v="78" actId="478"/>
          <ac:picMkLst>
            <pc:docMk/>
            <pc:sldMk cId="3840798474" sldId="430"/>
            <ac:picMk id="31" creationId="{47964716-4C32-48E0-9872-5F9CEA10F5FC}"/>
          </ac:picMkLst>
        </pc:picChg>
        <pc:picChg chg="del">
          <ac:chgData name="Kitazawa Masakiyo" userId="2bf3742da7ad8ecb" providerId="LiveId" clId="{0A08F028-BD8B-4202-BE99-7B8FE5B8F502}" dt="2023-09-23T00:55:33.795" v="175" actId="478"/>
          <ac:picMkLst>
            <pc:docMk/>
            <pc:sldMk cId="3840798474" sldId="430"/>
            <ac:picMk id="51" creationId="{EABB38A3-6250-477B-9D4B-C97A300A52D7}"/>
          </ac:picMkLst>
        </pc:picChg>
        <pc:picChg chg="add del mod">
          <ac:chgData name="Kitazawa Masakiyo" userId="2bf3742da7ad8ecb" providerId="LiveId" clId="{0A08F028-BD8B-4202-BE99-7B8FE5B8F502}" dt="2023-09-23T01:30:02.577" v="444" actId="478"/>
          <ac:picMkLst>
            <pc:docMk/>
            <pc:sldMk cId="3840798474" sldId="430"/>
            <ac:picMk id="64" creationId="{A5BFC561-98C4-4F15-8D0E-45CB06873774}"/>
          </ac:picMkLst>
        </pc:picChg>
        <pc:picChg chg="add mod">
          <ac:chgData name="Kitazawa Masakiyo" userId="2bf3742da7ad8ecb" providerId="LiveId" clId="{0A08F028-BD8B-4202-BE99-7B8FE5B8F502}" dt="2023-09-23T02:19:42.886" v="2907" actId="1036"/>
          <ac:picMkLst>
            <pc:docMk/>
            <pc:sldMk cId="3840798474" sldId="430"/>
            <ac:picMk id="67" creationId="{67762FB2-0E54-4BF7-8CFE-2FB8C9406C95}"/>
          </ac:picMkLst>
        </pc:picChg>
        <pc:picChg chg="mod topLvl">
          <ac:chgData name="Kitazawa Masakiyo" userId="2bf3742da7ad8ecb" providerId="LiveId" clId="{0A08F028-BD8B-4202-BE99-7B8FE5B8F502}" dt="2023-09-23T02:19:42.886" v="2907" actId="1036"/>
          <ac:picMkLst>
            <pc:docMk/>
            <pc:sldMk cId="3840798474" sldId="430"/>
            <ac:picMk id="69" creationId="{F94CB25C-7575-4A0C-ADC1-7598A65E0362}"/>
          </ac:picMkLst>
        </pc:picChg>
        <pc:picChg chg="mod topLvl">
          <ac:chgData name="Kitazawa Masakiyo" userId="2bf3742da7ad8ecb" providerId="LiveId" clId="{0A08F028-BD8B-4202-BE99-7B8FE5B8F502}" dt="2023-09-23T02:19:42.886" v="2907" actId="1036"/>
          <ac:picMkLst>
            <pc:docMk/>
            <pc:sldMk cId="3840798474" sldId="430"/>
            <ac:picMk id="70" creationId="{FD8A45C3-C131-451C-8BD8-A86F35298219}"/>
          </ac:picMkLst>
        </pc:picChg>
        <pc:picChg chg="mod topLvl">
          <ac:chgData name="Kitazawa Masakiyo" userId="2bf3742da7ad8ecb" providerId="LiveId" clId="{0A08F028-BD8B-4202-BE99-7B8FE5B8F502}" dt="2023-09-23T02:19:42.886" v="2907" actId="1036"/>
          <ac:picMkLst>
            <pc:docMk/>
            <pc:sldMk cId="3840798474" sldId="430"/>
            <ac:picMk id="77" creationId="{974E3A0D-88FC-45C3-AA46-3A5DFC18C1ED}"/>
          </ac:picMkLst>
        </pc:picChg>
        <pc:picChg chg="del">
          <ac:chgData name="Kitazawa Masakiyo" userId="2bf3742da7ad8ecb" providerId="LiveId" clId="{0A08F028-BD8B-4202-BE99-7B8FE5B8F502}" dt="2023-09-23T00:55:33.795" v="175" actId="478"/>
          <ac:picMkLst>
            <pc:docMk/>
            <pc:sldMk cId="3840798474" sldId="430"/>
            <ac:picMk id="79" creationId="{3E1D7746-9247-4E5E-A695-776CFF769A7A}"/>
          </ac:picMkLst>
        </pc:picChg>
        <pc:picChg chg="add mod">
          <ac:chgData name="Kitazawa Masakiyo" userId="2bf3742da7ad8ecb" providerId="LiveId" clId="{0A08F028-BD8B-4202-BE99-7B8FE5B8F502}" dt="2023-09-23T02:19:42.886" v="2907" actId="1036"/>
          <ac:picMkLst>
            <pc:docMk/>
            <pc:sldMk cId="3840798474" sldId="430"/>
            <ac:picMk id="80" creationId="{F8791CDF-5F5D-4ED1-A7AA-8CE45BE21652}"/>
          </ac:picMkLst>
        </pc:picChg>
        <pc:picChg chg="mod topLvl">
          <ac:chgData name="Kitazawa Masakiyo" userId="2bf3742da7ad8ecb" providerId="LiveId" clId="{0A08F028-BD8B-4202-BE99-7B8FE5B8F502}" dt="2023-09-23T02:19:42.886" v="2907" actId="1036"/>
          <ac:picMkLst>
            <pc:docMk/>
            <pc:sldMk cId="3840798474" sldId="430"/>
            <ac:picMk id="82" creationId="{85FAF877-314F-4C70-B19F-02BEFBB1956D}"/>
          </ac:picMkLst>
        </pc:picChg>
        <pc:picChg chg="del">
          <ac:chgData name="Kitazawa Masakiyo" userId="2bf3742da7ad8ecb" providerId="LiveId" clId="{0A08F028-BD8B-4202-BE99-7B8FE5B8F502}" dt="2023-09-23T00:55:33.795" v="175" actId="478"/>
          <ac:picMkLst>
            <pc:docMk/>
            <pc:sldMk cId="3840798474" sldId="430"/>
            <ac:picMk id="83" creationId="{380D5E0D-0DC3-443D-969D-91FEED795DB6}"/>
          </ac:picMkLst>
        </pc:picChg>
        <pc:picChg chg="del">
          <ac:chgData name="Kitazawa Masakiyo" userId="2bf3742da7ad8ecb" providerId="LiveId" clId="{0A08F028-BD8B-4202-BE99-7B8FE5B8F502}" dt="2023-09-23T00:55:33.795" v="175" actId="478"/>
          <ac:picMkLst>
            <pc:docMk/>
            <pc:sldMk cId="3840798474" sldId="430"/>
            <ac:picMk id="85" creationId="{44FAB171-B791-44AF-B21E-4ECD0153DE5D}"/>
          </ac:picMkLst>
        </pc:picChg>
        <pc:picChg chg="add mod">
          <ac:chgData name="Kitazawa Masakiyo" userId="2bf3742da7ad8ecb" providerId="LiveId" clId="{0A08F028-BD8B-4202-BE99-7B8FE5B8F502}" dt="2023-09-23T02:19:42.886" v="2907" actId="1036"/>
          <ac:picMkLst>
            <pc:docMk/>
            <pc:sldMk cId="3840798474" sldId="430"/>
            <ac:picMk id="86" creationId="{922CDAE4-FD2D-4108-850E-B1FE79ABFF9B}"/>
          </ac:picMkLst>
        </pc:picChg>
        <pc:picChg chg="add mod">
          <ac:chgData name="Kitazawa Masakiyo" userId="2bf3742da7ad8ecb" providerId="LiveId" clId="{0A08F028-BD8B-4202-BE99-7B8FE5B8F502}" dt="2023-09-23T02:19:42.886" v="2907" actId="1036"/>
          <ac:picMkLst>
            <pc:docMk/>
            <pc:sldMk cId="3840798474" sldId="430"/>
            <ac:picMk id="87" creationId="{DA5ED201-0E22-4AA9-8DA9-FA154306A226}"/>
          </ac:picMkLst>
        </pc:picChg>
        <pc:picChg chg="del">
          <ac:chgData name="Kitazawa Masakiyo" userId="2bf3742da7ad8ecb" providerId="LiveId" clId="{0A08F028-BD8B-4202-BE99-7B8FE5B8F502}" dt="2023-09-23T00:55:33.795" v="175" actId="478"/>
          <ac:picMkLst>
            <pc:docMk/>
            <pc:sldMk cId="3840798474" sldId="430"/>
            <ac:picMk id="89" creationId="{3C6230E6-A940-4DB4-AD9C-CF72F6DD3402}"/>
          </ac:picMkLst>
        </pc:picChg>
        <pc:picChg chg="del">
          <ac:chgData name="Kitazawa Masakiyo" userId="2bf3742da7ad8ecb" providerId="LiveId" clId="{0A08F028-BD8B-4202-BE99-7B8FE5B8F502}" dt="2023-09-23T00:55:33.795" v="175" actId="478"/>
          <ac:picMkLst>
            <pc:docMk/>
            <pc:sldMk cId="3840798474" sldId="430"/>
            <ac:picMk id="98" creationId="{0C1B1A9C-E1FB-4F15-A54A-EEAC4760A6DB}"/>
          </ac:picMkLst>
        </pc:picChg>
        <pc:picChg chg="add mod">
          <ac:chgData name="Kitazawa Masakiyo" userId="2bf3742da7ad8ecb" providerId="LiveId" clId="{0A08F028-BD8B-4202-BE99-7B8FE5B8F502}" dt="2023-09-23T02:19:42.886" v="2907" actId="1036"/>
          <ac:picMkLst>
            <pc:docMk/>
            <pc:sldMk cId="3840798474" sldId="430"/>
            <ac:picMk id="107" creationId="{966E4C45-0EB3-43AA-AE33-F76DCAE08706}"/>
          </ac:picMkLst>
        </pc:picChg>
        <pc:picChg chg="del">
          <ac:chgData name="Kitazawa Masakiyo" userId="2bf3742da7ad8ecb" providerId="LiveId" clId="{0A08F028-BD8B-4202-BE99-7B8FE5B8F502}" dt="2023-09-23T00:55:33.795" v="175" actId="478"/>
          <ac:picMkLst>
            <pc:docMk/>
            <pc:sldMk cId="3840798474" sldId="430"/>
            <ac:picMk id="113" creationId="{EAC286CC-C35E-4BDF-BFE1-EB4E8720DB0A}"/>
          </ac:picMkLst>
        </pc:picChg>
        <pc:picChg chg="del">
          <ac:chgData name="Kitazawa Masakiyo" userId="2bf3742da7ad8ecb" providerId="LiveId" clId="{0A08F028-BD8B-4202-BE99-7B8FE5B8F502}" dt="2023-09-23T00:55:33.795" v="175" actId="478"/>
          <ac:picMkLst>
            <pc:docMk/>
            <pc:sldMk cId="3840798474" sldId="430"/>
            <ac:picMk id="115" creationId="{F660748B-1471-41C9-8E9D-B59AF257660A}"/>
          </ac:picMkLst>
        </pc:picChg>
        <pc:picChg chg="del">
          <ac:chgData name="Kitazawa Masakiyo" userId="2bf3742da7ad8ecb" providerId="LiveId" clId="{0A08F028-BD8B-4202-BE99-7B8FE5B8F502}" dt="2023-09-23T00:47:18.485" v="78" actId="478"/>
          <ac:picMkLst>
            <pc:docMk/>
            <pc:sldMk cId="3840798474" sldId="430"/>
            <ac:picMk id="141" creationId="{412B942F-16F9-4749-9DD8-49E725708100}"/>
          </ac:picMkLst>
        </pc:picChg>
        <pc:picChg chg="del">
          <ac:chgData name="Kitazawa Masakiyo" userId="2bf3742da7ad8ecb" providerId="LiveId" clId="{0A08F028-BD8B-4202-BE99-7B8FE5B8F502}" dt="2023-09-23T00:47:22.981" v="79" actId="478"/>
          <ac:picMkLst>
            <pc:docMk/>
            <pc:sldMk cId="3840798474" sldId="430"/>
            <ac:picMk id="142" creationId="{41B46178-643A-486D-B1FE-003EFB066995}"/>
          </ac:picMkLst>
        </pc:picChg>
        <pc:picChg chg="del">
          <ac:chgData name="Kitazawa Masakiyo" userId="2bf3742da7ad8ecb" providerId="LiveId" clId="{0A08F028-BD8B-4202-BE99-7B8FE5B8F502}" dt="2023-09-23T00:47:18.485" v="78" actId="478"/>
          <ac:picMkLst>
            <pc:docMk/>
            <pc:sldMk cId="3840798474" sldId="430"/>
            <ac:picMk id="144" creationId="{577BE633-A7FD-4413-8CA1-DF24C398B696}"/>
          </ac:picMkLst>
        </pc:picChg>
        <pc:picChg chg="del">
          <ac:chgData name="Kitazawa Masakiyo" userId="2bf3742da7ad8ecb" providerId="LiveId" clId="{0A08F028-BD8B-4202-BE99-7B8FE5B8F502}" dt="2023-09-23T00:47:18.485" v="78" actId="478"/>
          <ac:picMkLst>
            <pc:docMk/>
            <pc:sldMk cId="3840798474" sldId="430"/>
            <ac:picMk id="146" creationId="{B65A2618-2EC1-45FB-9E67-47882EE32665}"/>
          </ac:picMkLst>
        </pc:picChg>
        <pc:picChg chg="del">
          <ac:chgData name="Kitazawa Masakiyo" userId="2bf3742da7ad8ecb" providerId="LiveId" clId="{0A08F028-BD8B-4202-BE99-7B8FE5B8F502}" dt="2023-09-23T00:47:22.981" v="79" actId="478"/>
          <ac:picMkLst>
            <pc:docMk/>
            <pc:sldMk cId="3840798474" sldId="430"/>
            <ac:picMk id="149" creationId="{8A0FB90E-01AF-4D38-9BE8-BC3C22A07FE0}"/>
          </ac:picMkLst>
        </pc:picChg>
        <pc:picChg chg="add mod">
          <ac:chgData name="Kitazawa Masakiyo" userId="2bf3742da7ad8ecb" providerId="LiveId" clId="{0A08F028-BD8B-4202-BE99-7B8FE5B8F502}" dt="2023-09-23T02:19:42.886" v="2907" actId="1036"/>
          <ac:picMkLst>
            <pc:docMk/>
            <pc:sldMk cId="3840798474" sldId="430"/>
            <ac:picMk id="243" creationId="{9FBCFBAC-DE95-44E9-B467-EB245EE11A1F}"/>
          </ac:picMkLst>
        </pc:picChg>
        <pc:picChg chg="add mod">
          <ac:chgData name="Kitazawa Masakiyo" userId="2bf3742da7ad8ecb" providerId="LiveId" clId="{0A08F028-BD8B-4202-BE99-7B8FE5B8F502}" dt="2023-09-23T02:19:42.886" v="2907" actId="1036"/>
          <ac:picMkLst>
            <pc:docMk/>
            <pc:sldMk cId="3840798474" sldId="430"/>
            <ac:picMk id="244" creationId="{A53BF162-7C42-4C8A-A6FB-0002E901458F}"/>
          </ac:picMkLst>
        </pc:picChg>
        <pc:picChg chg="add mod">
          <ac:chgData name="Kitazawa Masakiyo" userId="2bf3742da7ad8ecb" providerId="LiveId" clId="{0A08F028-BD8B-4202-BE99-7B8FE5B8F502}" dt="2023-09-23T02:19:42.886" v="2907" actId="1036"/>
          <ac:picMkLst>
            <pc:docMk/>
            <pc:sldMk cId="3840798474" sldId="430"/>
            <ac:picMk id="245" creationId="{8914ED14-B20D-42FA-B31C-37602C70524D}"/>
          </ac:picMkLst>
        </pc:picChg>
        <pc:picChg chg="add mod">
          <ac:chgData name="Kitazawa Masakiyo" userId="2bf3742da7ad8ecb" providerId="LiveId" clId="{0A08F028-BD8B-4202-BE99-7B8FE5B8F502}" dt="2023-09-23T02:19:42.886" v="2907" actId="1036"/>
          <ac:picMkLst>
            <pc:docMk/>
            <pc:sldMk cId="3840798474" sldId="430"/>
            <ac:picMk id="254" creationId="{2C54932F-5395-44A9-AFAD-B765F292BB32}"/>
          </ac:picMkLst>
        </pc:picChg>
      </pc:sldChg>
      <pc:sldChg chg="addSp delSp modSp new del mod">
        <pc:chgData name="Kitazawa Masakiyo" userId="2bf3742da7ad8ecb" providerId="LiveId" clId="{0A08F028-BD8B-4202-BE99-7B8FE5B8F502}" dt="2023-09-23T02:13:36.890" v="2749" actId="2696"/>
        <pc:sldMkLst>
          <pc:docMk/>
          <pc:sldMk cId="1033399229" sldId="431"/>
        </pc:sldMkLst>
        <pc:spChg chg="add del mod">
          <ac:chgData name="Kitazawa Masakiyo" userId="2bf3742da7ad8ecb" providerId="LiveId" clId="{0A08F028-BD8B-4202-BE99-7B8FE5B8F502}" dt="2023-09-23T01:32:57.202" v="476" actId="21"/>
          <ac:spMkLst>
            <pc:docMk/>
            <pc:sldMk cId="1033399229" sldId="431"/>
            <ac:spMk id="3" creationId="{DEAEDF8F-F4CE-45B0-B389-B07F53C9403B}"/>
          </ac:spMkLst>
        </pc:spChg>
        <pc:spChg chg="add del mod">
          <ac:chgData name="Kitazawa Masakiyo" userId="2bf3742da7ad8ecb" providerId="LiveId" clId="{0A08F028-BD8B-4202-BE99-7B8FE5B8F502}" dt="2023-09-23T01:32:57.202" v="476" actId="21"/>
          <ac:spMkLst>
            <pc:docMk/>
            <pc:sldMk cId="1033399229" sldId="431"/>
            <ac:spMk id="4" creationId="{B478C12D-4AB7-4078-8CA7-424447FA2063}"/>
          </ac:spMkLst>
        </pc:spChg>
        <pc:spChg chg="add del mod">
          <ac:chgData name="Kitazawa Masakiyo" userId="2bf3742da7ad8ecb" providerId="LiveId" clId="{0A08F028-BD8B-4202-BE99-7B8FE5B8F502}" dt="2023-09-23T01:32:57.202" v="476" actId="21"/>
          <ac:spMkLst>
            <pc:docMk/>
            <pc:sldMk cId="1033399229" sldId="431"/>
            <ac:spMk id="5" creationId="{A8933B30-9E3B-433E-8BA7-7A09B9B84E82}"/>
          </ac:spMkLst>
        </pc:spChg>
        <pc:spChg chg="add del mod">
          <ac:chgData name="Kitazawa Masakiyo" userId="2bf3742da7ad8ecb" providerId="LiveId" clId="{0A08F028-BD8B-4202-BE99-7B8FE5B8F502}" dt="2023-09-23T01:32:57.202" v="476" actId="21"/>
          <ac:spMkLst>
            <pc:docMk/>
            <pc:sldMk cId="1033399229" sldId="431"/>
            <ac:spMk id="6" creationId="{92FA4119-AA5D-487A-8734-A740163073BD}"/>
          </ac:spMkLst>
        </pc:spChg>
        <pc:spChg chg="add del mod">
          <ac:chgData name="Kitazawa Masakiyo" userId="2bf3742da7ad8ecb" providerId="LiveId" clId="{0A08F028-BD8B-4202-BE99-7B8FE5B8F502}" dt="2023-09-23T01:54:23.564" v="1662" actId="21"/>
          <ac:spMkLst>
            <pc:docMk/>
            <pc:sldMk cId="1033399229" sldId="431"/>
            <ac:spMk id="10" creationId="{B3C19A2F-5C0A-4287-85A9-57DEB47DEE23}"/>
          </ac:spMkLst>
        </pc:spChg>
        <pc:spChg chg="add del mod">
          <ac:chgData name="Kitazawa Masakiyo" userId="2bf3742da7ad8ecb" providerId="LiveId" clId="{0A08F028-BD8B-4202-BE99-7B8FE5B8F502}" dt="2023-09-23T01:54:23.564" v="1662" actId="21"/>
          <ac:spMkLst>
            <pc:docMk/>
            <pc:sldMk cId="1033399229" sldId="431"/>
            <ac:spMk id="11" creationId="{CA85551A-1A79-4E4F-9B5C-3DCF08B152DF}"/>
          </ac:spMkLst>
        </pc:spChg>
        <pc:spChg chg="add del mod">
          <ac:chgData name="Kitazawa Masakiyo" userId="2bf3742da7ad8ecb" providerId="LiveId" clId="{0A08F028-BD8B-4202-BE99-7B8FE5B8F502}" dt="2023-09-23T01:54:23.564" v="1662" actId="21"/>
          <ac:spMkLst>
            <pc:docMk/>
            <pc:sldMk cId="1033399229" sldId="431"/>
            <ac:spMk id="12" creationId="{2D594E24-49A0-4304-9345-A0657A13F7B9}"/>
          </ac:spMkLst>
        </pc:spChg>
        <pc:spChg chg="add del mod">
          <ac:chgData name="Kitazawa Masakiyo" userId="2bf3742da7ad8ecb" providerId="LiveId" clId="{0A08F028-BD8B-4202-BE99-7B8FE5B8F502}" dt="2023-09-23T01:54:23.564" v="1662" actId="21"/>
          <ac:spMkLst>
            <pc:docMk/>
            <pc:sldMk cId="1033399229" sldId="431"/>
            <ac:spMk id="13" creationId="{87D1435E-AFC6-4A00-9240-5A56DBDB1DAE}"/>
          </ac:spMkLst>
        </pc:spChg>
        <pc:spChg chg="add del mod">
          <ac:chgData name="Kitazawa Masakiyo" userId="2bf3742da7ad8ecb" providerId="LiveId" clId="{0A08F028-BD8B-4202-BE99-7B8FE5B8F502}" dt="2023-09-23T01:54:23.564" v="1662" actId="21"/>
          <ac:spMkLst>
            <pc:docMk/>
            <pc:sldMk cId="1033399229" sldId="431"/>
            <ac:spMk id="14" creationId="{8A47FC0F-C8F0-479B-8BF8-184E38EF05A6}"/>
          </ac:spMkLst>
        </pc:spChg>
        <pc:spChg chg="add del mod">
          <ac:chgData name="Kitazawa Masakiyo" userId="2bf3742da7ad8ecb" providerId="LiveId" clId="{0A08F028-BD8B-4202-BE99-7B8FE5B8F502}" dt="2023-09-23T01:54:23.564" v="1662" actId="21"/>
          <ac:spMkLst>
            <pc:docMk/>
            <pc:sldMk cId="1033399229" sldId="431"/>
            <ac:spMk id="15" creationId="{AE65D188-F413-440E-B091-1104B3BB2145}"/>
          </ac:spMkLst>
        </pc:spChg>
        <pc:spChg chg="add del mod">
          <ac:chgData name="Kitazawa Masakiyo" userId="2bf3742da7ad8ecb" providerId="LiveId" clId="{0A08F028-BD8B-4202-BE99-7B8FE5B8F502}" dt="2023-09-23T01:54:23.564" v="1662" actId="21"/>
          <ac:spMkLst>
            <pc:docMk/>
            <pc:sldMk cId="1033399229" sldId="431"/>
            <ac:spMk id="16" creationId="{19F45551-D1DC-48CD-9DB3-D20D2D0EA76B}"/>
          </ac:spMkLst>
        </pc:spChg>
        <pc:spChg chg="add del mod">
          <ac:chgData name="Kitazawa Masakiyo" userId="2bf3742da7ad8ecb" providerId="LiveId" clId="{0A08F028-BD8B-4202-BE99-7B8FE5B8F502}" dt="2023-09-23T01:54:23.564" v="1662" actId="21"/>
          <ac:spMkLst>
            <pc:docMk/>
            <pc:sldMk cId="1033399229" sldId="431"/>
            <ac:spMk id="17" creationId="{15CD0438-A624-4E46-B872-B3E7F2400A07}"/>
          </ac:spMkLst>
        </pc:spChg>
        <pc:spChg chg="add del mod">
          <ac:chgData name="Kitazawa Masakiyo" userId="2bf3742da7ad8ecb" providerId="LiveId" clId="{0A08F028-BD8B-4202-BE99-7B8FE5B8F502}" dt="2023-09-23T01:54:23.564" v="1662" actId="21"/>
          <ac:spMkLst>
            <pc:docMk/>
            <pc:sldMk cId="1033399229" sldId="431"/>
            <ac:spMk id="18" creationId="{E7568C41-7C7D-4238-A6F2-734D6A3EEE24}"/>
          </ac:spMkLst>
        </pc:spChg>
        <pc:spChg chg="add del mod">
          <ac:chgData name="Kitazawa Masakiyo" userId="2bf3742da7ad8ecb" providerId="LiveId" clId="{0A08F028-BD8B-4202-BE99-7B8FE5B8F502}" dt="2023-09-23T01:54:23.564" v="1662" actId="21"/>
          <ac:spMkLst>
            <pc:docMk/>
            <pc:sldMk cId="1033399229" sldId="431"/>
            <ac:spMk id="19" creationId="{C4FC12E8-0B1B-4B51-A9EA-D44E5BA53FBB}"/>
          </ac:spMkLst>
        </pc:spChg>
        <pc:spChg chg="add del mod">
          <ac:chgData name="Kitazawa Masakiyo" userId="2bf3742da7ad8ecb" providerId="LiveId" clId="{0A08F028-BD8B-4202-BE99-7B8FE5B8F502}" dt="2023-09-23T01:54:23.564" v="1662" actId="21"/>
          <ac:spMkLst>
            <pc:docMk/>
            <pc:sldMk cId="1033399229" sldId="431"/>
            <ac:spMk id="20" creationId="{3EF45D67-28E4-48B0-B43A-194141D25824}"/>
          </ac:spMkLst>
        </pc:spChg>
        <pc:spChg chg="add del mod">
          <ac:chgData name="Kitazawa Masakiyo" userId="2bf3742da7ad8ecb" providerId="LiveId" clId="{0A08F028-BD8B-4202-BE99-7B8FE5B8F502}" dt="2023-09-23T01:54:23.564" v="1662" actId="21"/>
          <ac:spMkLst>
            <pc:docMk/>
            <pc:sldMk cId="1033399229" sldId="431"/>
            <ac:spMk id="21" creationId="{3E4049FB-850C-4812-98BD-DBAA50006041}"/>
          </ac:spMkLst>
        </pc:spChg>
        <pc:spChg chg="add del mod">
          <ac:chgData name="Kitazawa Masakiyo" userId="2bf3742da7ad8ecb" providerId="LiveId" clId="{0A08F028-BD8B-4202-BE99-7B8FE5B8F502}" dt="2023-09-23T01:54:23.564" v="1662" actId="21"/>
          <ac:spMkLst>
            <pc:docMk/>
            <pc:sldMk cId="1033399229" sldId="431"/>
            <ac:spMk id="22" creationId="{03BAC728-7F3E-46D3-BAE5-96F4493EF060}"/>
          </ac:spMkLst>
        </pc:spChg>
        <pc:spChg chg="add del mod">
          <ac:chgData name="Kitazawa Masakiyo" userId="2bf3742da7ad8ecb" providerId="LiveId" clId="{0A08F028-BD8B-4202-BE99-7B8FE5B8F502}" dt="2023-09-23T01:54:23.564" v="1662" actId="21"/>
          <ac:spMkLst>
            <pc:docMk/>
            <pc:sldMk cId="1033399229" sldId="431"/>
            <ac:spMk id="23" creationId="{75C392DC-BED6-4D2D-A0EF-F375AE250AEB}"/>
          </ac:spMkLst>
        </pc:spChg>
        <pc:spChg chg="add del mod">
          <ac:chgData name="Kitazawa Masakiyo" userId="2bf3742da7ad8ecb" providerId="LiveId" clId="{0A08F028-BD8B-4202-BE99-7B8FE5B8F502}" dt="2023-09-23T01:54:23.564" v="1662" actId="21"/>
          <ac:spMkLst>
            <pc:docMk/>
            <pc:sldMk cId="1033399229" sldId="431"/>
            <ac:spMk id="24" creationId="{B9817D16-369D-405C-9340-CB4F71869C30}"/>
          </ac:spMkLst>
        </pc:spChg>
        <pc:spChg chg="add del mod">
          <ac:chgData name="Kitazawa Masakiyo" userId="2bf3742da7ad8ecb" providerId="LiveId" clId="{0A08F028-BD8B-4202-BE99-7B8FE5B8F502}" dt="2023-09-23T01:54:23.564" v="1662" actId="21"/>
          <ac:spMkLst>
            <pc:docMk/>
            <pc:sldMk cId="1033399229" sldId="431"/>
            <ac:spMk id="25" creationId="{97A84E9C-66B5-4186-9CA8-35DFC713098F}"/>
          </ac:spMkLst>
        </pc:spChg>
        <pc:spChg chg="add del mod">
          <ac:chgData name="Kitazawa Masakiyo" userId="2bf3742da7ad8ecb" providerId="LiveId" clId="{0A08F028-BD8B-4202-BE99-7B8FE5B8F502}" dt="2023-09-23T01:54:23.564" v="1662" actId="21"/>
          <ac:spMkLst>
            <pc:docMk/>
            <pc:sldMk cId="1033399229" sldId="431"/>
            <ac:spMk id="26" creationId="{CE84836A-F57C-4BF2-A70C-3A1B5DE792C7}"/>
          </ac:spMkLst>
        </pc:spChg>
        <pc:spChg chg="add del mod">
          <ac:chgData name="Kitazawa Masakiyo" userId="2bf3742da7ad8ecb" providerId="LiveId" clId="{0A08F028-BD8B-4202-BE99-7B8FE5B8F502}" dt="2023-09-23T01:54:23.564" v="1662" actId="21"/>
          <ac:spMkLst>
            <pc:docMk/>
            <pc:sldMk cId="1033399229" sldId="431"/>
            <ac:spMk id="27" creationId="{39BD1CDB-5502-4995-A83C-7C8E13C0086D}"/>
          </ac:spMkLst>
        </pc:spChg>
        <pc:spChg chg="add del mod">
          <ac:chgData name="Kitazawa Masakiyo" userId="2bf3742da7ad8ecb" providerId="LiveId" clId="{0A08F028-BD8B-4202-BE99-7B8FE5B8F502}" dt="2023-09-23T01:54:23.564" v="1662" actId="21"/>
          <ac:spMkLst>
            <pc:docMk/>
            <pc:sldMk cId="1033399229" sldId="431"/>
            <ac:spMk id="28" creationId="{035EC38F-315F-4F24-A7B5-8ACFE1C3050D}"/>
          </ac:spMkLst>
        </pc:spChg>
        <pc:spChg chg="add del mod">
          <ac:chgData name="Kitazawa Masakiyo" userId="2bf3742da7ad8ecb" providerId="LiveId" clId="{0A08F028-BD8B-4202-BE99-7B8FE5B8F502}" dt="2023-09-23T01:54:23.564" v="1662" actId="21"/>
          <ac:spMkLst>
            <pc:docMk/>
            <pc:sldMk cId="1033399229" sldId="431"/>
            <ac:spMk id="29" creationId="{65FD55AC-51C5-4D55-82A7-199CB7203330}"/>
          </ac:spMkLst>
        </pc:spChg>
        <pc:spChg chg="add del mod">
          <ac:chgData name="Kitazawa Masakiyo" userId="2bf3742da7ad8ecb" providerId="LiveId" clId="{0A08F028-BD8B-4202-BE99-7B8FE5B8F502}" dt="2023-09-23T01:54:23.564" v="1662" actId="21"/>
          <ac:spMkLst>
            <pc:docMk/>
            <pc:sldMk cId="1033399229" sldId="431"/>
            <ac:spMk id="30" creationId="{C9671DEF-FFD9-47C1-B01C-AA7947E58EA0}"/>
          </ac:spMkLst>
        </pc:spChg>
        <pc:spChg chg="add del mod">
          <ac:chgData name="Kitazawa Masakiyo" userId="2bf3742da7ad8ecb" providerId="LiveId" clId="{0A08F028-BD8B-4202-BE99-7B8FE5B8F502}" dt="2023-09-23T01:54:23.564" v="1662" actId="21"/>
          <ac:spMkLst>
            <pc:docMk/>
            <pc:sldMk cId="1033399229" sldId="431"/>
            <ac:spMk id="31" creationId="{6C6508FD-B154-452A-98A9-B72540F569C5}"/>
          </ac:spMkLst>
        </pc:spChg>
        <pc:spChg chg="add del mod">
          <ac:chgData name="Kitazawa Masakiyo" userId="2bf3742da7ad8ecb" providerId="LiveId" clId="{0A08F028-BD8B-4202-BE99-7B8FE5B8F502}" dt="2023-09-23T01:54:23.564" v="1662" actId="21"/>
          <ac:spMkLst>
            <pc:docMk/>
            <pc:sldMk cId="1033399229" sldId="431"/>
            <ac:spMk id="32" creationId="{4F14E10E-239A-43B8-BD59-2A09F2297B0E}"/>
          </ac:spMkLst>
        </pc:spChg>
        <pc:spChg chg="add del mod">
          <ac:chgData name="Kitazawa Masakiyo" userId="2bf3742da7ad8ecb" providerId="LiveId" clId="{0A08F028-BD8B-4202-BE99-7B8FE5B8F502}" dt="2023-09-23T01:54:23.564" v="1662" actId="21"/>
          <ac:spMkLst>
            <pc:docMk/>
            <pc:sldMk cId="1033399229" sldId="431"/>
            <ac:spMk id="33" creationId="{56B1163D-390A-4451-A136-A2D284E8AC72}"/>
          </ac:spMkLst>
        </pc:spChg>
        <pc:spChg chg="add del mod">
          <ac:chgData name="Kitazawa Masakiyo" userId="2bf3742da7ad8ecb" providerId="LiveId" clId="{0A08F028-BD8B-4202-BE99-7B8FE5B8F502}" dt="2023-09-23T01:54:23.564" v="1662" actId="21"/>
          <ac:spMkLst>
            <pc:docMk/>
            <pc:sldMk cId="1033399229" sldId="431"/>
            <ac:spMk id="34" creationId="{F144D419-40EC-4A6C-8AC1-3F6B0D6A8F87}"/>
          </ac:spMkLst>
        </pc:spChg>
        <pc:spChg chg="add del mod">
          <ac:chgData name="Kitazawa Masakiyo" userId="2bf3742da7ad8ecb" providerId="LiveId" clId="{0A08F028-BD8B-4202-BE99-7B8FE5B8F502}" dt="2023-09-23T01:54:23.564" v="1662" actId="21"/>
          <ac:spMkLst>
            <pc:docMk/>
            <pc:sldMk cId="1033399229" sldId="431"/>
            <ac:spMk id="35" creationId="{F243061A-39F3-4C27-89EC-916227AE165C}"/>
          </ac:spMkLst>
        </pc:spChg>
        <pc:spChg chg="add del mod">
          <ac:chgData name="Kitazawa Masakiyo" userId="2bf3742da7ad8ecb" providerId="LiveId" clId="{0A08F028-BD8B-4202-BE99-7B8FE5B8F502}" dt="2023-09-23T01:54:23.564" v="1662" actId="21"/>
          <ac:spMkLst>
            <pc:docMk/>
            <pc:sldMk cId="1033399229" sldId="431"/>
            <ac:spMk id="36" creationId="{1B286519-E506-47B3-B70C-7CEE795AF570}"/>
          </ac:spMkLst>
        </pc:spChg>
        <pc:spChg chg="add del mod">
          <ac:chgData name="Kitazawa Masakiyo" userId="2bf3742da7ad8ecb" providerId="LiveId" clId="{0A08F028-BD8B-4202-BE99-7B8FE5B8F502}" dt="2023-09-23T01:54:23.564" v="1662" actId="21"/>
          <ac:spMkLst>
            <pc:docMk/>
            <pc:sldMk cId="1033399229" sldId="431"/>
            <ac:spMk id="37" creationId="{44CDD6EC-FA9D-4853-BE57-D67EC1EF716F}"/>
          </ac:spMkLst>
        </pc:spChg>
        <pc:spChg chg="add del mod">
          <ac:chgData name="Kitazawa Masakiyo" userId="2bf3742da7ad8ecb" providerId="LiveId" clId="{0A08F028-BD8B-4202-BE99-7B8FE5B8F502}" dt="2023-09-23T01:54:23.564" v="1662" actId="21"/>
          <ac:spMkLst>
            <pc:docMk/>
            <pc:sldMk cId="1033399229" sldId="431"/>
            <ac:spMk id="38" creationId="{2E7EAB07-E409-4D09-9D05-5CDBBC16B00A}"/>
          </ac:spMkLst>
        </pc:spChg>
        <pc:spChg chg="add del mod">
          <ac:chgData name="Kitazawa Masakiyo" userId="2bf3742da7ad8ecb" providerId="LiveId" clId="{0A08F028-BD8B-4202-BE99-7B8FE5B8F502}" dt="2023-09-23T01:54:23.564" v="1662" actId="21"/>
          <ac:spMkLst>
            <pc:docMk/>
            <pc:sldMk cId="1033399229" sldId="431"/>
            <ac:spMk id="39" creationId="{9D566CD7-7B0C-4D54-82C4-358B2EE22C73}"/>
          </ac:spMkLst>
        </pc:spChg>
        <pc:spChg chg="add del mod">
          <ac:chgData name="Kitazawa Masakiyo" userId="2bf3742da7ad8ecb" providerId="LiveId" clId="{0A08F028-BD8B-4202-BE99-7B8FE5B8F502}" dt="2023-09-23T01:54:23.564" v="1662" actId="21"/>
          <ac:spMkLst>
            <pc:docMk/>
            <pc:sldMk cId="1033399229" sldId="431"/>
            <ac:spMk id="40" creationId="{BA30AF45-416B-4424-B95A-CD5EB54E41D4}"/>
          </ac:spMkLst>
        </pc:spChg>
        <pc:spChg chg="add del mod">
          <ac:chgData name="Kitazawa Masakiyo" userId="2bf3742da7ad8ecb" providerId="LiveId" clId="{0A08F028-BD8B-4202-BE99-7B8FE5B8F502}" dt="2023-09-23T01:54:23.564" v="1662" actId="21"/>
          <ac:spMkLst>
            <pc:docMk/>
            <pc:sldMk cId="1033399229" sldId="431"/>
            <ac:spMk id="41" creationId="{2BE4034B-23BF-46BD-8628-CAE4D2FE0B2A}"/>
          </ac:spMkLst>
        </pc:spChg>
        <pc:spChg chg="add del mod">
          <ac:chgData name="Kitazawa Masakiyo" userId="2bf3742da7ad8ecb" providerId="LiveId" clId="{0A08F028-BD8B-4202-BE99-7B8FE5B8F502}" dt="2023-09-23T01:54:23.564" v="1662" actId="21"/>
          <ac:spMkLst>
            <pc:docMk/>
            <pc:sldMk cId="1033399229" sldId="431"/>
            <ac:spMk id="42" creationId="{A4A59D76-1960-4F5F-B484-D33D15C2A61A}"/>
          </ac:spMkLst>
        </pc:spChg>
        <pc:spChg chg="add del mod">
          <ac:chgData name="Kitazawa Masakiyo" userId="2bf3742da7ad8ecb" providerId="LiveId" clId="{0A08F028-BD8B-4202-BE99-7B8FE5B8F502}" dt="2023-09-23T01:54:23.564" v="1662" actId="21"/>
          <ac:spMkLst>
            <pc:docMk/>
            <pc:sldMk cId="1033399229" sldId="431"/>
            <ac:spMk id="43" creationId="{185FA812-0883-4F43-B05F-805029CA69B1}"/>
          </ac:spMkLst>
        </pc:spChg>
        <pc:spChg chg="add del mod">
          <ac:chgData name="Kitazawa Masakiyo" userId="2bf3742da7ad8ecb" providerId="LiveId" clId="{0A08F028-BD8B-4202-BE99-7B8FE5B8F502}" dt="2023-09-23T01:54:23.564" v="1662" actId="21"/>
          <ac:spMkLst>
            <pc:docMk/>
            <pc:sldMk cId="1033399229" sldId="431"/>
            <ac:spMk id="44" creationId="{A778D75A-917E-45CA-A90A-2BE70E08DE1D}"/>
          </ac:spMkLst>
        </pc:spChg>
        <pc:spChg chg="add del mod">
          <ac:chgData name="Kitazawa Masakiyo" userId="2bf3742da7ad8ecb" providerId="LiveId" clId="{0A08F028-BD8B-4202-BE99-7B8FE5B8F502}" dt="2023-09-23T01:54:23.564" v="1662" actId="21"/>
          <ac:spMkLst>
            <pc:docMk/>
            <pc:sldMk cId="1033399229" sldId="431"/>
            <ac:spMk id="45" creationId="{2D2A0DBB-847B-461E-A018-34AB99CA8618}"/>
          </ac:spMkLst>
        </pc:spChg>
        <pc:spChg chg="add del mod">
          <ac:chgData name="Kitazawa Masakiyo" userId="2bf3742da7ad8ecb" providerId="LiveId" clId="{0A08F028-BD8B-4202-BE99-7B8FE5B8F502}" dt="2023-09-23T01:54:23.564" v="1662" actId="21"/>
          <ac:spMkLst>
            <pc:docMk/>
            <pc:sldMk cId="1033399229" sldId="431"/>
            <ac:spMk id="46" creationId="{85C86F31-523D-49B8-9003-5DC4ED6117A8}"/>
          </ac:spMkLst>
        </pc:spChg>
        <pc:spChg chg="add del mod">
          <ac:chgData name="Kitazawa Masakiyo" userId="2bf3742da7ad8ecb" providerId="LiveId" clId="{0A08F028-BD8B-4202-BE99-7B8FE5B8F502}" dt="2023-09-23T01:54:23.564" v="1662" actId="21"/>
          <ac:spMkLst>
            <pc:docMk/>
            <pc:sldMk cId="1033399229" sldId="431"/>
            <ac:spMk id="47" creationId="{8B384541-A754-4353-BA2E-0F5D34ACAC38}"/>
          </ac:spMkLst>
        </pc:spChg>
        <pc:spChg chg="add del mod">
          <ac:chgData name="Kitazawa Masakiyo" userId="2bf3742da7ad8ecb" providerId="LiveId" clId="{0A08F028-BD8B-4202-BE99-7B8FE5B8F502}" dt="2023-09-23T01:54:23.564" v="1662" actId="21"/>
          <ac:spMkLst>
            <pc:docMk/>
            <pc:sldMk cId="1033399229" sldId="431"/>
            <ac:spMk id="48" creationId="{85AB3B01-240E-443B-A05E-798E717166AB}"/>
          </ac:spMkLst>
        </pc:spChg>
        <pc:spChg chg="add del mod">
          <ac:chgData name="Kitazawa Masakiyo" userId="2bf3742da7ad8ecb" providerId="LiveId" clId="{0A08F028-BD8B-4202-BE99-7B8FE5B8F502}" dt="2023-09-23T01:54:23.564" v="1662" actId="21"/>
          <ac:spMkLst>
            <pc:docMk/>
            <pc:sldMk cId="1033399229" sldId="431"/>
            <ac:spMk id="49" creationId="{109D8445-8F17-4B89-AC44-3CD218C2E867}"/>
          </ac:spMkLst>
        </pc:spChg>
        <pc:spChg chg="add del mod">
          <ac:chgData name="Kitazawa Masakiyo" userId="2bf3742da7ad8ecb" providerId="LiveId" clId="{0A08F028-BD8B-4202-BE99-7B8FE5B8F502}" dt="2023-09-23T01:54:23.564" v="1662" actId="21"/>
          <ac:spMkLst>
            <pc:docMk/>
            <pc:sldMk cId="1033399229" sldId="431"/>
            <ac:spMk id="50" creationId="{0DB30458-28E9-42FD-B421-2A6A44D388AB}"/>
          </ac:spMkLst>
        </pc:spChg>
        <pc:spChg chg="add del mod">
          <ac:chgData name="Kitazawa Masakiyo" userId="2bf3742da7ad8ecb" providerId="LiveId" clId="{0A08F028-BD8B-4202-BE99-7B8FE5B8F502}" dt="2023-09-23T01:54:23.564" v="1662" actId="21"/>
          <ac:spMkLst>
            <pc:docMk/>
            <pc:sldMk cId="1033399229" sldId="431"/>
            <ac:spMk id="51" creationId="{0AA4BB56-E7F8-41D3-A6F5-4A3015BA32C2}"/>
          </ac:spMkLst>
        </pc:spChg>
        <pc:spChg chg="add del mod">
          <ac:chgData name="Kitazawa Masakiyo" userId="2bf3742da7ad8ecb" providerId="LiveId" clId="{0A08F028-BD8B-4202-BE99-7B8FE5B8F502}" dt="2023-09-23T01:54:23.564" v="1662" actId="21"/>
          <ac:spMkLst>
            <pc:docMk/>
            <pc:sldMk cId="1033399229" sldId="431"/>
            <ac:spMk id="52" creationId="{97C60EA9-39C6-4E3D-B311-99DF63175547}"/>
          </ac:spMkLst>
        </pc:spChg>
        <pc:spChg chg="add del mod">
          <ac:chgData name="Kitazawa Masakiyo" userId="2bf3742da7ad8ecb" providerId="LiveId" clId="{0A08F028-BD8B-4202-BE99-7B8FE5B8F502}" dt="2023-09-23T01:54:23.564" v="1662" actId="21"/>
          <ac:spMkLst>
            <pc:docMk/>
            <pc:sldMk cId="1033399229" sldId="431"/>
            <ac:spMk id="53" creationId="{680C4C0C-997D-4AEC-8060-560ED88EE8E1}"/>
          </ac:spMkLst>
        </pc:spChg>
        <pc:spChg chg="add del mod">
          <ac:chgData name="Kitazawa Masakiyo" userId="2bf3742da7ad8ecb" providerId="LiveId" clId="{0A08F028-BD8B-4202-BE99-7B8FE5B8F502}" dt="2023-09-23T01:54:23.564" v="1662" actId="21"/>
          <ac:spMkLst>
            <pc:docMk/>
            <pc:sldMk cId="1033399229" sldId="431"/>
            <ac:spMk id="54" creationId="{66965AD1-ECC9-4A92-B590-2DE0D1573CAC}"/>
          </ac:spMkLst>
        </pc:spChg>
        <pc:spChg chg="add del mod">
          <ac:chgData name="Kitazawa Masakiyo" userId="2bf3742da7ad8ecb" providerId="LiveId" clId="{0A08F028-BD8B-4202-BE99-7B8FE5B8F502}" dt="2023-09-23T01:54:23.564" v="1662" actId="21"/>
          <ac:spMkLst>
            <pc:docMk/>
            <pc:sldMk cId="1033399229" sldId="431"/>
            <ac:spMk id="55" creationId="{4FB0C136-DAD6-45AE-B4D9-08BAB0060E36}"/>
          </ac:spMkLst>
        </pc:spChg>
        <pc:spChg chg="add del mod">
          <ac:chgData name="Kitazawa Masakiyo" userId="2bf3742da7ad8ecb" providerId="LiveId" clId="{0A08F028-BD8B-4202-BE99-7B8FE5B8F502}" dt="2023-09-23T01:54:23.564" v="1662" actId="21"/>
          <ac:spMkLst>
            <pc:docMk/>
            <pc:sldMk cId="1033399229" sldId="431"/>
            <ac:spMk id="56" creationId="{480789AF-460D-4C2F-9901-33985659336E}"/>
          </ac:spMkLst>
        </pc:spChg>
        <pc:spChg chg="add del mod">
          <ac:chgData name="Kitazawa Masakiyo" userId="2bf3742da7ad8ecb" providerId="LiveId" clId="{0A08F028-BD8B-4202-BE99-7B8FE5B8F502}" dt="2023-09-23T01:54:23.564" v="1662" actId="21"/>
          <ac:spMkLst>
            <pc:docMk/>
            <pc:sldMk cId="1033399229" sldId="431"/>
            <ac:spMk id="57" creationId="{D521E05A-BC48-4186-A44F-F70C30FB1B4F}"/>
          </ac:spMkLst>
        </pc:spChg>
        <pc:spChg chg="add del mod">
          <ac:chgData name="Kitazawa Masakiyo" userId="2bf3742da7ad8ecb" providerId="LiveId" clId="{0A08F028-BD8B-4202-BE99-7B8FE5B8F502}" dt="2023-09-23T01:54:23.564" v="1662" actId="21"/>
          <ac:spMkLst>
            <pc:docMk/>
            <pc:sldMk cId="1033399229" sldId="431"/>
            <ac:spMk id="58" creationId="{85FD4921-F9B1-45F9-865D-DEB209FC524B}"/>
          </ac:spMkLst>
        </pc:spChg>
        <pc:spChg chg="add del mod">
          <ac:chgData name="Kitazawa Masakiyo" userId="2bf3742da7ad8ecb" providerId="LiveId" clId="{0A08F028-BD8B-4202-BE99-7B8FE5B8F502}" dt="2023-09-23T01:54:23.564" v="1662" actId="21"/>
          <ac:spMkLst>
            <pc:docMk/>
            <pc:sldMk cId="1033399229" sldId="431"/>
            <ac:spMk id="59" creationId="{8B504A7B-A39F-4B13-83FD-C1E005200BE3}"/>
          </ac:spMkLst>
        </pc:spChg>
        <pc:spChg chg="add del mod">
          <ac:chgData name="Kitazawa Masakiyo" userId="2bf3742da7ad8ecb" providerId="LiveId" clId="{0A08F028-BD8B-4202-BE99-7B8FE5B8F502}" dt="2023-09-23T01:54:23.564" v="1662" actId="21"/>
          <ac:spMkLst>
            <pc:docMk/>
            <pc:sldMk cId="1033399229" sldId="431"/>
            <ac:spMk id="60" creationId="{9D3C37B7-14D2-479F-BD91-C75953795ABC}"/>
          </ac:spMkLst>
        </pc:spChg>
        <pc:spChg chg="add del mod">
          <ac:chgData name="Kitazawa Masakiyo" userId="2bf3742da7ad8ecb" providerId="LiveId" clId="{0A08F028-BD8B-4202-BE99-7B8FE5B8F502}" dt="2023-09-23T01:54:23.564" v="1662" actId="21"/>
          <ac:spMkLst>
            <pc:docMk/>
            <pc:sldMk cId="1033399229" sldId="431"/>
            <ac:spMk id="61" creationId="{F82D9930-0809-4DAF-8FAC-CA961ACE4E65}"/>
          </ac:spMkLst>
        </pc:spChg>
        <pc:spChg chg="add del mod">
          <ac:chgData name="Kitazawa Masakiyo" userId="2bf3742da7ad8ecb" providerId="LiveId" clId="{0A08F028-BD8B-4202-BE99-7B8FE5B8F502}" dt="2023-09-23T01:54:23.564" v="1662" actId="21"/>
          <ac:spMkLst>
            <pc:docMk/>
            <pc:sldMk cId="1033399229" sldId="431"/>
            <ac:spMk id="62" creationId="{545959EF-AFDC-4FDA-AEEF-AF08486E1411}"/>
          </ac:spMkLst>
        </pc:spChg>
        <pc:spChg chg="add del mod">
          <ac:chgData name="Kitazawa Masakiyo" userId="2bf3742da7ad8ecb" providerId="LiveId" clId="{0A08F028-BD8B-4202-BE99-7B8FE5B8F502}" dt="2023-09-23T01:54:23.564" v="1662" actId="21"/>
          <ac:spMkLst>
            <pc:docMk/>
            <pc:sldMk cId="1033399229" sldId="431"/>
            <ac:spMk id="63" creationId="{A76B1BA5-84F2-4522-8E5E-F7EBE17C9316}"/>
          </ac:spMkLst>
        </pc:spChg>
        <pc:spChg chg="add del mod">
          <ac:chgData name="Kitazawa Masakiyo" userId="2bf3742da7ad8ecb" providerId="LiveId" clId="{0A08F028-BD8B-4202-BE99-7B8FE5B8F502}" dt="2023-09-23T01:54:23.564" v="1662" actId="21"/>
          <ac:spMkLst>
            <pc:docMk/>
            <pc:sldMk cId="1033399229" sldId="431"/>
            <ac:spMk id="64" creationId="{3185276E-EA0D-467B-B99B-A9D2895CEE4E}"/>
          </ac:spMkLst>
        </pc:spChg>
        <pc:spChg chg="add del mod">
          <ac:chgData name="Kitazawa Masakiyo" userId="2bf3742da7ad8ecb" providerId="LiveId" clId="{0A08F028-BD8B-4202-BE99-7B8FE5B8F502}" dt="2023-09-23T01:54:23.564" v="1662" actId="21"/>
          <ac:spMkLst>
            <pc:docMk/>
            <pc:sldMk cId="1033399229" sldId="431"/>
            <ac:spMk id="65" creationId="{1CF5D9E1-E2AF-458D-88B7-90F579FB5FAA}"/>
          </ac:spMkLst>
        </pc:spChg>
        <pc:spChg chg="add del mod">
          <ac:chgData name="Kitazawa Masakiyo" userId="2bf3742da7ad8ecb" providerId="LiveId" clId="{0A08F028-BD8B-4202-BE99-7B8FE5B8F502}" dt="2023-09-23T01:54:23.564" v="1662" actId="21"/>
          <ac:spMkLst>
            <pc:docMk/>
            <pc:sldMk cId="1033399229" sldId="431"/>
            <ac:spMk id="66" creationId="{23569501-A2C6-439D-8E93-75AF9F731650}"/>
          </ac:spMkLst>
        </pc:spChg>
        <pc:spChg chg="add del mod">
          <ac:chgData name="Kitazawa Masakiyo" userId="2bf3742da7ad8ecb" providerId="LiveId" clId="{0A08F028-BD8B-4202-BE99-7B8FE5B8F502}" dt="2023-09-23T01:54:23.564" v="1662" actId="21"/>
          <ac:spMkLst>
            <pc:docMk/>
            <pc:sldMk cId="1033399229" sldId="431"/>
            <ac:spMk id="67" creationId="{4525A46E-6BE2-45D8-83A8-6A2E9638CF6F}"/>
          </ac:spMkLst>
        </pc:spChg>
        <pc:spChg chg="add del mod">
          <ac:chgData name="Kitazawa Masakiyo" userId="2bf3742da7ad8ecb" providerId="LiveId" clId="{0A08F028-BD8B-4202-BE99-7B8FE5B8F502}" dt="2023-09-23T01:54:23.564" v="1662" actId="21"/>
          <ac:spMkLst>
            <pc:docMk/>
            <pc:sldMk cId="1033399229" sldId="431"/>
            <ac:spMk id="68" creationId="{3989AF51-D64F-4E87-9B45-7FEC024DDF9F}"/>
          </ac:spMkLst>
        </pc:spChg>
        <pc:spChg chg="add del mod">
          <ac:chgData name="Kitazawa Masakiyo" userId="2bf3742da7ad8ecb" providerId="LiveId" clId="{0A08F028-BD8B-4202-BE99-7B8FE5B8F502}" dt="2023-09-23T01:54:23.564" v="1662" actId="21"/>
          <ac:spMkLst>
            <pc:docMk/>
            <pc:sldMk cId="1033399229" sldId="431"/>
            <ac:spMk id="69" creationId="{4A0588F0-E92B-439C-A2FF-B58365224C50}"/>
          </ac:spMkLst>
        </pc:spChg>
        <pc:spChg chg="add del mod">
          <ac:chgData name="Kitazawa Masakiyo" userId="2bf3742da7ad8ecb" providerId="LiveId" clId="{0A08F028-BD8B-4202-BE99-7B8FE5B8F502}" dt="2023-09-23T01:54:23.564" v="1662" actId="21"/>
          <ac:spMkLst>
            <pc:docMk/>
            <pc:sldMk cId="1033399229" sldId="431"/>
            <ac:spMk id="70" creationId="{F2F0820C-6E93-4157-85D6-29E12540969D}"/>
          </ac:spMkLst>
        </pc:spChg>
        <pc:spChg chg="add del mod">
          <ac:chgData name="Kitazawa Masakiyo" userId="2bf3742da7ad8ecb" providerId="LiveId" clId="{0A08F028-BD8B-4202-BE99-7B8FE5B8F502}" dt="2023-09-23T01:54:23.564" v="1662" actId="21"/>
          <ac:spMkLst>
            <pc:docMk/>
            <pc:sldMk cId="1033399229" sldId="431"/>
            <ac:spMk id="71" creationId="{AD62CE81-C7BF-4FE6-923A-B3463F1EB527}"/>
          </ac:spMkLst>
        </pc:spChg>
        <pc:spChg chg="add del mod">
          <ac:chgData name="Kitazawa Masakiyo" userId="2bf3742da7ad8ecb" providerId="LiveId" clId="{0A08F028-BD8B-4202-BE99-7B8FE5B8F502}" dt="2023-09-23T01:54:23.564" v="1662" actId="21"/>
          <ac:spMkLst>
            <pc:docMk/>
            <pc:sldMk cId="1033399229" sldId="431"/>
            <ac:spMk id="72" creationId="{65F60A0B-4DC0-41AA-A76A-B1E59C545905}"/>
          </ac:spMkLst>
        </pc:spChg>
        <pc:spChg chg="add del mod">
          <ac:chgData name="Kitazawa Masakiyo" userId="2bf3742da7ad8ecb" providerId="LiveId" clId="{0A08F028-BD8B-4202-BE99-7B8FE5B8F502}" dt="2023-09-23T01:54:23.564" v="1662" actId="21"/>
          <ac:spMkLst>
            <pc:docMk/>
            <pc:sldMk cId="1033399229" sldId="431"/>
            <ac:spMk id="73" creationId="{FC46BECC-927B-4185-8AA5-701C3EB64757}"/>
          </ac:spMkLst>
        </pc:spChg>
        <pc:spChg chg="add del mod">
          <ac:chgData name="Kitazawa Masakiyo" userId="2bf3742da7ad8ecb" providerId="LiveId" clId="{0A08F028-BD8B-4202-BE99-7B8FE5B8F502}" dt="2023-09-23T01:54:23.564" v="1662" actId="21"/>
          <ac:spMkLst>
            <pc:docMk/>
            <pc:sldMk cId="1033399229" sldId="431"/>
            <ac:spMk id="74" creationId="{553C73DC-B9BA-4DA1-98E7-F60E6AAF53D3}"/>
          </ac:spMkLst>
        </pc:spChg>
        <pc:spChg chg="add del mod">
          <ac:chgData name="Kitazawa Masakiyo" userId="2bf3742da7ad8ecb" providerId="LiveId" clId="{0A08F028-BD8B-4202-BE99-7B8FE5B8F502}" dt="2023-09-23T01:54:23.564" v="1662" actId="21"/>
          <ac:spMkLst>
            <pc:docMk/>
            <pc:sldMk cId="1033399229" sldId="431"/>
            <ac:spMk id="75" creationId="{B01F243F-2523-401D-9F96-7359EF711C15}"/>
          </ac:spMkLst>
        </pc:spChg>
        <pc:spChg chg="add del mod">
          <ac:chgData name="Kitazawa Masakiyo" userId="2bf3742da7ad8ecb" providerId="LiveId" clId="{0A08F028-BD8B-4202-BE99-7B8FE5B8F502}" dt="2023-09-23T01:54:23.564" v="1662" actId="21"/>
          <ac:spMkLst>
            <pc:docMk/>
            <pc:sldMk cId="1033399229" sldId="431"/>
            <ac:spMk id="76" creationId="{18325D15-7325-428B-AF16-A881A0226CF5}"/>
          </ac:spMkLst>
        </pc:spChg>
        <pc:spChg chg="add del mod">
          <ac:chgData name="Kitazawa Masakiyo" userId="2bf3742da7ad8ecb" providerId="LiveId" clId="{0A08F028-BD8B-4202-BE99-7B8FE5B8F502}" dt="2023-09-23T01:54:23.564" v="1662" actId="21"/>
          <ac:spMkLst>
            <pc:docMk/>
            <pc:sldMk cId="1033399229" sldId="431"/>
            <ac:spMk id="77" creationId="{F1AB3735-4708-4395-B739-B367D02927A3}"/>
          </ac:spMkLst>
        </pc:spChg>
        <pc:spChg chg="add del mod">
          <ac:chgData name="Kitazawa Masakiyo" userId="2bf3742da7ad8ecb" providerId="LiveId" clId="{0A08F028-BD8B-4202-BE99-7B8FE5B8F502}" dt="2023-09-23T01:54:23.564" v="1662" actId="21"/>
          <ac:spMkLst>
            <pc:docMk/>
            <pc:sldMk cId="1033399229" sldId="431"/>
            <ac:spMk id="78" creationId="{A07A8EC6-349F-4BD4-BCB4-5AA227B2B30B}"/>
          </ac:spMkLst>
        </pc:spChg>
        <pc:spChg chg="add del mod">
          <ac:chgData name="Kitazawa Masakiyo" userId="2bf3742da7ad8ecb" providerId="LiveId" clId="{0A08F028-BD8B-4202-BE99-7B8FE5B8F502}" dt="2023-09-23T01:54:23.564" v="1662" actId="21"/>
          <ac:spMkLst>
            <pc:docMk/>
            <pc:sldMk cId="1033399229" sldId="431"/>
            <ac:spMk id="79" creationId="{B9B6FB45-F120-4229-8F23-582C2027454C}"/>
          </ac:spMkLst>
        </pc:spChg>
        <pc:spChg chg="add del mod">
          <ac:chgData name="Kitazawa Masakiyo" userId="2bf3742da7ad8ecb" providerId="LiveId" clId="{0A08F028-BD8B-4202-BE99-7B8FE5B8F502}" dt="2023-09-23T01:54:23.564" v="1662" actId="21"/>
          <ac:spMkLst>
            <pc:docMk/>
            <pc:sldMk cId="1033399229" sldId="431"/>
            <ac:spMk id="80" creationId="{8B8164C9-BFC1-4573-8315-E4EF2D49CE32}"/>
          </ac:spMkLst>
        </pc:spChg>
        <pc:spChg chg="add del mod">
          <ac:chgData name="Kitazawa Masakiyo" userId="2bf3742da7ad8ecb" providerId="LiveId" clId="{0A08F028-BD8B-4202-BE99-7B8FE5B8F502}" dt="2023-09-23T01:54:23.564" v="1662" actId="21"/>
          <ac:spMkLst>
            <pc:docMk/>
            <pc:sldMk cId="1033399229" sldId="431"/>
            <ac:spMk id="81" creationId="{C6D00757-069F-4321-B8A0-C394A9A7DE81}"/>
          </ac:spMkLst>
        </pc:spChg>
        <pc:spChg chg="add del mod">
          <ac:chgData name="Kitazawa Masakiyo" userId="2bf3742da7ad8ecb" providerId="LiveId" clId="{0A08F028-BD8B-4202-BE99-7B8FE5B8F502}" dt="2023-09-23T01:54:23.564" v="1662" actId="21"/>
          <ac:spMkLst>
            <pc:docMk/>
            <pc:sldMk cId="1033399229" sldId="431"/>
            <ac:spMk id="82" creationId="{174DA2C8-931C-4874-94AD-47E36F2CC3F7}"/>
          </ac:spMkLst>
        </pc:spChg>
        <pc:spChg chg="add del mod">
          <ac:chgData name="Kitazawa Masakiyo" userId="2bf3742da7ad8ecb" providerId="LiveId" clId="{0A08F028-BD8B-4202-BE99-7B8FE5B8F502}" dt="2023-09-23T01:54:23.564" v="1662" actId="21"/>
          <ac:spMkLst>
            <pc:docMk/>
            <pc:sldMk cId="1033399229" sldId="431"/>
            <ac:spMk id="83" creationId="{B2A7FC3D-ECE4-47DF-9EF1-62985B52CF58}"/>
          </ac:spMkLst>
        </pc:spChg>
        <pc:spChg chg="add del mod">
          <ac:chgData name="Kitazawa Masakiyo" userId="2bf3742da7ad8ecb" providerId="LiveId" clId="{0A08F028-BD8B-4202-BE99-7B8FE5B8F502}" dt="2023-09-23T01:54:23.564" v="1662" actId="21"/>
          <ac:spMkLst>
            <pc:docMk/>
            <pc:sldMk cId="1033399229" sldId="431"/>
            <ac:spMk id="84" creationId="{EF7762A6-B778-4A21-836F-373B7A15AB72}"/>
          </ac:spMkLst>
        </pc:spChg>
        <pc:spChg chg="add del mod">
          <ac:chgData name="Kitazawa Masakiyo" userId="2bf3742da7ad8ecb" providerId="LiveId" clId="{0A08F028-BD8B-4202-BE99-7B8FE5B8F502}" dt="2023-09-23T01:54:23.564" v="1662" actId="21"/>
          <ac:spMkLst>
            <pc:docMk/>
            <pc:sldMk cId="1033399229" sldId="431"/>
            <ac:spMk id="85" creationId="{FD5D58D0-7A98-415E-8922-AC10ADEAD1E3}"/>
          </ac:spMkLst>
        </pc:spChg>
        <pc:spChg chg="add del mod">
          <ac:chgData name="Kitazawa Masakiyo" userId="2bf3742da7ad8ecb" providerId="LiveId" clId="{0A08F028-BD8B-4202-BE99-7B8FE5B8F502}" dt="2023-09-23T01:54:23.564" v="1662" actId="21"/>
          <ac:spMkLst>
            <pc:docMk/>
            <pc:sldMk cId="1033399229" sldId="431"/>
            <ac:spMk id="86" creationId="{53DDC68A-0E65-41A7-BA9F-901F386C1D20}"/>
          </ac:spMkLst>
        </pc:spChg>
        <pc:spChg chg="add del mod">
          <ac:chgData name="Kitazawa Masakiyo" userId="2bf3742da7ad8ecb" providerId="LiveId" clId="{0A08F028-BD8B-4202-BE99-7B8FE5B8F502}" dt="2023-09-23T01:54:23.564" v="1662" actId="21"/>
          <ac:spMkLst>
            <pc:docMk/>
            <pc:sldMk cId="1033399229" sldId="431"/>
            <ac:spMk id="87" creationId="{DED49C27-51FD-4C6C-896E-79F46C7EBFBA}"/>
          </ac:spMkLst>
        </pc:spChg>
        <pc:spChg chg="add del mod">
          <ac:chgData name="Kitazawa Masakiyo" userId="2bf3742da7ad8ecb" providerId="LiveId" clId="{0A08F028-BD8B-4202-BE99-7B8FE5B8F502}" dt="2023-09-23T01:54:23.564" v="1662" actId="21"/>
          <ac:spMkLst>
            <pc:docMk/>
            <pc:sldMk cId="1033399229" sldId="431"/>
            <ac:spMk id="88" creationId="{7CD7E70C-7CA5-4FBE-BFE2-2A271B8A88BE}"/>
          </ac:spMkLst>
        </pc:spChg>
        <pc:spChg chg="add del mod">
          <ac:chgData name="Kitazawa Masakiyo" userId="2bf3742da7ad8ecb" providerId="LiveId" clId="{0A08F028-BD8B-4202-BE99-7B8FE5B8F502}" dt="2023-09-23T01:54:23.564" v="1662" actId="21"/>
          <ac:spMkLst>
            <pc:docMk/>
            <pc:sldMk cId="1033399229" sldId="431"/>
            <ac:spMk id="89" creationId="{AB1172BE-E76B-4F91-B09F-21203221501C}"/>
          </ac:spMkLst>
        </pc:spChg>
        <pc:spChg chg="add del mod">
          <ac:chgData name="Kitazawa Masakiyo" userId="2bf3742da7ad8ecb" providerId="LiveId" clId="{0A08F028-BD8B-4202-BE99-7B8FE5B8F502}" dt="2023-09-23T01:54:23.564" v="1662" actId="21"/>
          <ac:spMkLst>
            <pc:docMk/>
            <pc:sldMk cId="1033399229" sldId="431"/>
            <ac:spMk id="90" creationId="{3B9385D2-26C3-4B46-A125-1379795B81DF}"/>
          </ac:spMkLst>
        </pc:spChg>
        <pc:spChg chg="add del mod">
          <ac:chgData name="Kitazawa Masakiyo" userId="2bf3742da7ad8ecb" providerId="LiveId" clId="{0A08F028-BD8B-4202-BE99-7B8FE5B8F502}" dt="2023-09-23T01:54:23.564" v="1662" actId="21"/>
          <ac:spMkLst>
            <pc:docMk/>
            <pc:sldMk cId="1033399229" sldId="431"/>
            <ac:spMk id="91" creationId="{39AB2577-E8A2-48E9-A561-76C53F90D9AB}"/>
          </ac:spMkLst>
        </pc:spChg>
        <pc:spChg chg="add del mod">
          <ac:chgData name="Kitazawa Masakiyo" userId="2bf3742da7ad8ecb" providerId="LiveId" clId="{0A08F028-BD8B-4202-BE99-7B8FE5B8F502}" dt="2023-09-23T01:54:23.564" v="1662" actId="21"/>
          <ac:spMkLst>
            <pc:docMk/>
            <pc:sldMk cId="1033399229" sldId="431"/>
            <ac:spMk id="92" creationId="{80ED258B-747A-4DA9-BE9F-6DAD72EF9E63}"/>
          </ac:spMkLst>
        </pc:spChg>
        <pc:spChg chg="add del mod">
          <ac:chgData name="Kitazawa Masakiyo" userId="2bf3742da7ad8ecb" providerId="LiveId" clId="{0A08F028-BD8B-4202-BE99-7B8FE5B8F502}" dt="2023-09-23T01:54:23.564" v="1662" actId="21"/>
          <ac:spMkLst>
            <pc:docMk/>
            <pc:sldMk cId="1033399229" sldId="431"/>
            <ac:spMk id="93" creationId="{D0686F54-BC18-43A8-B6B7-C0BDA82A1439}"/>
          </ac:spMkLst>
        </pc:spChg>
        <pc:spChg chg="add del mod">
          <ac:chgData name="Kitazawa Masakiyo" userId="2bf3742da7ad8ecb" providerId="LiveId" clId="{0A08F028-BD8B-4202-BE99-7B8FE5B8F502}" dt="2023-09-23T01:54:23.564" v="1662" actId="21"/>
          <ac:spMkLst>
            <pc:docMk/>
            <pc:sldMk cId="1033399229" sldId="431"/>
            <ac:spMk id="94" creationId="{BD0EE047-9EB8-4BDE-A86E-BA5FF6DE2ACB}"/>
          </ac:spMkLst>
        </pc:spChg>
        <pc:spChg chg="add del mod">
          <ac:chgData name="Kitazawa Masakiyo" userId="2bf3742da7ad8ecb" providerId="LiveId" clId="{0A08F028-BD8B-4202-BE99-7B8FE5B8F502}" dt="2023-09-23T01:54:23.564" v="1662" actId="21"/>
          <ac:spMkLst>
            <pc:docMk/>
            <pc:sldMk cId="1033399229" sldId="431"/>
            <ac:spMk id="95" creationId="{83E578DE-C39C-4D1D-8445-BAE76E3EE906}"/>
          </ac:spMkLst>
        </pc:spChg>
        <pc:spChg chg="add del mod">
          <ac:chgData name="Kitazawa Masakiyo" userId="2bf3742da7ad8ecb" providerId="LiveId" clId="{0A08F028-BD8B-4202-BE99-7B8FE5B8F502}" dt="2023-09-23T01:54:23.564" v="1662" actId="21"/>
          <ac:spMkLst>
            <pc:docMk/>
            <pc:sldMk cId="1033399229" sldId="431"/>
            <ac:spMk id="96" creationId="{CE6F2BD0-09A1-4137-A1BF-A2D4698BE9D6}"/>
          </ac:spMkLst>
        </pc:spChg>
        <pc:spChg chg="add del mod">
          <ac:chgData name="Kitazawa Masakiyo" userId="2bf3742da7ad8ecb" providerId="LiveId" clId="{0A08F028-BD8B-4202-BE99-7B8FE5B8F502}" dt="2023-09-23T01:54:23.564" v="1662" actId="21"/>
          <ac:spMkLst>
            <pc:docMk/>
            <pc:sldMk cId="1033399229" sldId="431"/>
            <ac:spMk id="97" creationId="{051CA55E-0ED3-4169-AED8-E8EA091817A3}"/>
          </ac:spMkLst>
        </pc:spChg>
        <pc:spChg chg="add del mod">
          <ac:chgData name="Kitazawa Masakiyo" userId="2bf3742da7ad8ecb" providerId="LiveId" clId="{0A08F028-BD8B-4202-BE99-7B8FE5B8F502}" dt="2023-09-23T01:54:23.564" v="1662" actId="21"/>
          <ac:spMkLst>
            <pc:docMk/>
            <pc:sldMk cId="1033399229" sldId="431"/>
            <ac:spMk id="98" creationId="{0134DC49-129B-4A71-B409-B17F5D40187B}"/>
          </ac:spMkLst>
        </pc:spChg>
        <pc:spChg chg="add del mod">
          <ac:chgData name="Kitazawa Masakiyo" userId="2bf3742da7ad8ecb" providerId="LiveId" clId="{0A08F028-BD8B-4202-BE99-7B8FE5B8F502}" dt="2023-09-23T01:54:23.564" v="1662" actId="21"/>
          <ac:spMkLst>
            <pc:docMk/>
            <pc:sldMk cId="1033399229" sldId="431"/>
            <ac:spMk id="99" creationId="{8A0C4DF6-2853-47E7-811D-F31EF04770BD}"/>
          </ac:spMkLst>
        </pc:spChg>
        <pc:spChg chg="add del mod">
          <ac:chgData name="Kitazawa Masakiyo" userId="2bf3742da7ad8ecb" providerId="LiveId" clId="{0A08F028-BD8B-4202-BE99-7B8FE5B8F502}" dt="2023-09-23T01:54:23.564" v="1662" actId="21"/>
          <ac:spMkLst>
            <pc:docMk/>
            <pc:sldMk cId="1033399229" sldId="431"/>
            <ac:spMk id="100" creationId="{55F8E6CE-96D2-44E5-8988-5A21ABEB2F14}"/>
          </ac:spMkLst>
        </pc:spChg>
        <pc:spChg chg="add del mod">
          <ac:chgData name="Kitazawa Masakiyo" userId="2bf3742da7ad8ecb" providerId="LiveId" clId="{0A08F028-BD8B-4202-BE99-7B8FE5B8F502}" dt="2023-09-23T01:54:23.564" v="1662" actId="21"/>
          <ac:spMkLst>
            <pc:docMk/>
            <pc:sldMk cId="1033399229" sldId="431"/>
            <ac:spMk id="101" creationId="{F0C12423-368D-43B1-BB59-102E0CB3DD46}"/>
          </ac:spMkLst>
        </pc:spChg>
        <pc:spChg chg="add del mod">
          <ac:chgData name="Kitazawa Masakiyo" userId="2bf3742da7ad8ecb" providerId="LiveId" clId="{0A08F028-BD8B-4202-BE99-7B8FE5B8F502}" dt="2023-09-23T01:54:23.564" v="1662" actId="21"/>
          <ac:spMkLst>
            <pc:docMk/>
            <pc:sldMk cId="1033399229" sldId="431"/>
            <ac:spMk id="102" creationId="{02055F8E-A699-41BF-85A9-907800BFBF65}"/>
          </ac:spMkLst>
        </pc:spChg>
        <pc:spChg chg="add del mod">
          <ac:chgData name="Kitazawa Masakiyo" userId="2bf3742da7ad8ecb" providerId="LiveId" clId="{0A08F028-BD8B-4202-BE99-7B8FE5B8F502}" dt="2023-09-23T01:54:23.564" v="1662" actId="21"/>
          <ac:spMkLst>
            <pc:docMk/>
            <pc:sldMk cId="1033399229" sldId="431"/>
            <ac:spMk id="103" creationId="{D62CD31C-AC88-458A-9895-FEFC346E808F}"/>
          </ac:spMkLst>
        </pc:spChg>
        <pc:spChg chg="add del mod">
          <ac:chgData name="Kitazawa Masakiyo" userId="2bf3742da7ad8ecb" providerId="LiveId" clId="{0A08F028-BD8B-4202-BE99-7B8FE5B8F502}" dt="2023-09-23T01:54:23.564" v="1662" actId="21"/>
          <ac:spMkLst>
            <pc:docMk/>
            <pc:sldMk cId="1033399229" sldId="431"/>
            <ac:spMk id="104" creationId="{C0F53794-2FC0-41E1-82A1-FE51E751B52C}"/>
          </ac:spMkLst>
        </pc:spChg>
        <pc:spChg chg="add del mod">
          <ac:chgData name="Kitazawa Masakiyo" userId="2bf3742da7ad8ecb" providerId="LiveId" clId="{0A08F028-BD8B-4202-BE99-7B8FE5B8F502}" dt="2023-09-23T01:54:23.564" v="1662" actId="21"/>
          <ac:spMkLst>
            <pc:docMk/>
            <pc:sldMk cId="1033399229" sldId="431"/>
            <ac:spMk id="105" creationId="{02024C5F-53E7-4EEB-B6A9-0EB3359E30D1}"/>
          </ac:spMkLst>
        </pc:spChg>
        <pc:spChg chg="add del mod">
          <ac:chgData name="Kitazawa Masakiyo" userId="2bf3742da7ad8ecb" providerId="LiveId" clId="{0A08F028-BD8B-4202-BE99-7B8FE5B8F502}" dt="2023-09-23T01:54:23.564" v="1662" actId="21"/>
          <ac:spMkLst>
            <pc:docMk/>
            <pc:sldMk cId="1033399229" sldId="431"/>
            <ac:spMk id="106" creationId="{11AFA1AF-661C-4BD3-B53A-E23BEA6065CA}"/>
          </ac:spMkLst>
        </pc:spChg>
        <pc:spChg chg="add del mod">
          <ac:chgData name="Kitazawa Masakiyo" userId="2bf3742da7ad8ecb" providerId="LiveId" clId="{0A08F028-BD8B-4202-BE99-7B8FE5B8F502}" dt="2023-09-23T01:54:23.564" v="1662" actId="21"/>
          <ac:spMkLst>
            <pc:docMk/>
            <pc:sldMk cId="1033399229" sldId="431"/>
            <ac:spMk id="107" creationId="{8455BF39-E445-4FAB-8D7E-4E8AEACDAFEB}"/>
          </ac:spMkLst>
        </pc:spChg>
        <pc:spChg chg="add del mod">
          <ac:chgData name="Kitazawa Masakiyo" userId="2bf3742da7ad8ecb" providerId="LiveId" clId="{0A08F028-BD8B-4202-BE99-7B8FE5B8F502}" dt="2023-09-23T01:54:23.564" v="1662" actId="21"/>
          <ac:spMkLst>
            <pc:docMk/>
            <pc:sldMk cId="1033399229" sldId="431"/>
            <ac:spMk id="108" creationId="{DDE1C232-B1D6-45BB-AD31-89F80F914C22}"/>
          </ac:spMkLst>
        </pc:spChg>
        <pc:spChg chg="add mod topLvl">
          <ac:chgData name="Kitazawa Masakiyo" userId="2bf3742da7ad8ecb" providerId="LiveId" clId="{0A08F028-BD8B-4202-BE99-7B8FE5B8F502}" dt="2023-09-23T01:56:10.637" v="1687" actId="14100"/>
          <ac:spMkLst>
            <pc:docMk/>
            <pc:sldMk cId="1033399229" sldId="431"/>
            <ac:spMk id="110" creationId="{274A3EF9-AFDE-40AE-B206-7EADDE25D0D1}"/>
          </ac:spMkLst>
        </pc:spChg>
        <pc:spChg chg="add mod topLvl">
          <ac:chgData name="Kitazawa Masakiyo" userId="2bf3742da7ad8ecb" providerId="LiveId" clId="{0A08F028-BD8B-4202-BE99-7B8FE5B8F502}" dt="2023-09-23T01:56:07.410" v="1686" actId="1076"/>
          <ac:spMkLst>
            <pc:docMk/>
            <pc:sldMk cId="1033399229" sldId="431"/>
            <ac:spMk id="111" creationId="{C829B972-5536-4D81-A2CF-0230CECC6BBC}"/>
          </ac:spMkLst>
        </pc:spChg>
        <pc:spChg chg="add mod topLvl">
          <ac:chgData name="Kitazawa Masakiyo" userId="2bf3742da7ad8ecb" providerId="LiveId" clId="{0A08F028-BD8B-4202-BE99-7B8FE5B8F502}" dt="2023-09-23T01:55:57.761" v="1684" actId="1076"/>
          <ac:spMkLst>
            <pc:docMk/>
            <pc:sldMk cId="1033399229" sldId="431"/>
            <ac:spMk id="112" creationId="{38044A45-68A7-457C-9C92-4A8F01BBE154}"/>
          </ac:spMkLst>
        </pc:spChg>
        <pc:spChg chg="add mod topLvl">
          <ac:chgData name="Kitazawa Masakiyo" userId="2bf3742da7ad8ecb" providerId="LiveId" clId="{0A08F028-BD8B-4202-BE99-7B8FE5B8F502}" dt="2023-09-23T01:55:43.488" v="1681" actId="1076"/>
          <ac:spMkLst>
            <pc:docMk/>
            <pc:sldMk cId="1033399229" sldId="431"/>
            <ac:spMk id="113" creationId="{2275A1DF-36B3-42D4-9A16-53C14E4F4E31}"/>
          </ac:spMkLst>
        </pc:spChg>
        <pc:grpChg chg="add del mod">
          <ac:chgData name="Kitazawa Masakiyo" userId="2bf3742da7ad8ecb" providerId="LiveId" clId="{0A08F028-BD8B-4202-BE99-7B8FE5B8F502}" dt="2023-09-23T01:55:35.085" v="1680" actId="165"/>
          <ac:grpSpMkLst>
            <pc:docMk/>
            <pc:sldMk cId="1033399229" sldId="431"/>
            <ac:grpSpMk id="114" creationId="{E2A9C2A5-098F-4FBC-B483-3393151B4757}"/>
          </ac:grpSpMkLst>
        </pc:grpChg>
        <pc:picChg chg="add del mod">
          <ac:chgData name="Kitazawa Masakiyo" userId="2bf3742da7ad8ecb" providerId="LiveId" clId="{0A08F028-BD8B-4202-BE99-7B8FE5B8F502}" dt="2023-09-23T01:53:13.969" v="1648" actId="478"/>
          <ac:picMkLst>
            <pc:docMk/>
            <pc:sldMk cId="1033399229" sldId="431"/>
            <ac:picMk id="7" creationId="{D98A2C52-1F1F-4325-9FF4-7BAC00EBF2F6}"/>
          </ac:picMkLst>
        </pc:picChg>
        <pc:picChg chg="add mod">
          <ac:chgData name="Kitazawa Masakiyo" userId="2bf3742da7ad8ecb" providerId="LiveId" clId="{0A08F028-BD8B-4202-BE99-7B8FE5B8F502}" dt="2023-09-23T01:52:23.506" v="1638" actId="14100"/>
          <ac:picMkLst>
            <pc:docMk/>
            <pc:sldMk cId="1033399229" sldId="431"/>
            <ac:picMk id="8" creationId="{E76B7BCC-80F6-4CA9-8B15-7458D131089E}"/>
          </ac:picMkLst>
        </pc:picChg>
        <pc:picChg chg="add mod">
          <ac:chgData name="Kitazawa Masakiyo" userId="2bf3742da7ad8ecb" providerId="LiveId" clId="{0A08F028-BD8B-4202-BE99-7B8FE5B8F502}" dt="2023-09-23T01:53:03.144" v="1647" actId="14100"/>
          <ac:picMkLst>
            <pc:docMk/>
            <pc:sldMk cId="1033399229" sldId="431"/>
            <ac:picMk id="9" creationId="{3D042769-01B0-40A1-82C1-7AD38F5B4FD7}"/>
          </ac:picMkLst>
        </pc:picChg>
        <pc:picChg chg="add mod">
          <ac:chgData name="Kitazawa Masakiyo" userId="2bf3742da7ad8ecb" providerId="LiveId" clId="{0A08F028-BD8B-4202-BE99-7B8FE5B8F502}" dt="2023-09-23T01:54:34.475" v="1667" actId="1076"/>
          <ac:picMkLst>
            <pc:docMk/>
            <pc:sldMk cId="1033399229" sldId="431"/>
            <ac:picMk id="109" creationId="{DAEBBF32-7959-453D-9F7C-8685C2137498}"/>
          </ac:picMkLst>
        </pc:picChg>
      </pc:sldChg>
      <pc:sldMasterChg chg="modSldLayout">
        <pc:chgData name="Kitazawa Masakiyo" userId="2bf3742da7ad8ecb" providerId="LiveId" clId="{0A08F028-BD8B-4202-BE99-7B8FE5B8F502}" dt="2023-09-23T02:18:36.769" v="2893" actId="21"/>
        <pc:sldMasterMkLst>
          <pc:docMk/>
          <pc:sldMasterMk cId="1424297454" sldId="2147483650"/>
        </pc:sldMasterMkLst>
        <pc:sldLayoutChg chg="delSp modSp mod">
          <pc:chgData name="Kitazawa Masakiyo" userId="2bf3742da7ad8ecb" providerId="LiveId" clId="{0A08F028-BD8B-4202-BE99-7B8FE5B8F502}" dt="2023-09-23T02:18:36.769" v="2893" actId="21"/>
          <pc:sldLayoutMkLst>
            <pc:docMk/>
            <pc:sldMasterMk cId="1424297454" sldId="2147483650"/>
            <pc:sldLayoutMk cId="2860102794" sldId="2147483652"/>
          </pc:sldLayoutMkLst>
          <pc:spChg chg="del mod">
            <ac:chgData name="Kitazawa Masakiyo" userId="2bf3742da7ad8ecb" providerId="LiveId" clId="{0A08F028-BD8B-4202-BE99-7B8FE5B8F502}" dt="2023-09-23T02:18:36.769" v="2893" actId="21"/>
            <ac:spMkLst>
              <pc:docMk/>
              <pc:sldMasterMk cId="1424297454" sldId="2147483650"/>
              <pc:sldLayoutMk cId="2860102794" sldId="2147483652"/>
              <ac:spMk id="7" creationId="{DB6E2387-89EB-42D0-93A0-BFA33B504E26}"/>
            </ac:spMkLst>
          </pc:spChg>
        </pc:sldLayoutChg>
      </pc:sldMasterChg>
    </pc:docChg>
  </pc:docChgLst>
  <pc:docChgLst>
    <pc:chgData name="Kitazawa Masakiyo" userId="2bf3742da7ad8ecb" providerId="LiveId" clId="{E5D57B6A-94AF-4A04-BDF5-D36EA893DBB6}"/>
    <pc:docChg chg="undo custSel addSld delSld modSld delMainMaster modMainMaster">
      <pc:chgData name="Kitazawa Masakiyo" userId="2bf3742da7ad8ecb" providerId="LiveId" clId="{E5D57B6A-94AF-4A04-BDF5-D36EA893DBB6}" dt="2023-09-01T10:25:40.820" v="3621" actId="255"/>
      <pc:docMkLst>
        <pc:docMk/>
      </pc:docMkLst>
      <pc:sldChg chg="new del">
        <pc:chgData name="Kitazawa Masakiyo" userId="2bf3742da7ad8ecb" providerId="LiveId" clId="{E5D57B6A-94AF-4A04-BDF5-D36EA893DBB6}" dt="2023-09-01T06:16:02.167" v="6" actId="2696"/>
        <pc:sldMkLst>
          <pc:docMk/>
          <pc:sldMk cId="1204223391" sldId="256"/>
        </pc:sldMkLst>
      </pc:sldChg>
      <pc:sldChg chg="new del">
        <pc:chgData name="Kitazawa Masakiyo" userId="2bf3742da7ad8ecb" providerId="LiveId" clId="{E5D57B6A-94AF-4A04-BDF5-D36EA893DBB6}" dt="2023-09-01T06:15:40.716" v="1" actId="680"/>
        <pc:sldMkLst>
          <pc:docMk/>
          <pc:sldMk cId="2319369893" sldId="256"/>
        </pc:sldMkLst>
      </pc:sldChg>
      <pc:sldChg chg="addSp delSp modSp add del mod delAnim">
        <pc:chgData name="Kitazawa Masakiyo" userId="2bf3742da7ad8ecb" providerId="LiveId" clId="{E5D57B6A-94AF-4A04-BDF5-D36EA893DBB6}" dt="2023-09-01T10:25:40.820" v="3621" actId="255"/>
        <pc:sldMkLst>
          <pc:docMk/>
          <pc:sldMk cId="3840798474" sldId="430"/>
        </pc:sldMkLst>
        <pc:spChg chg="mod">
          <ac:chgData name="Kitazawa Masakiyo" userId="2bf3742da7ad8ecb" providerId="LiveId" clId="{E5D57B6A-94AF-4A04-BDF5-D36EA893DBB6}" dt="2023-09-01T10:25:19.984" v="3619" actId="1035"/>
          <ac:spMkLst>
            <pc:docMk/>
            <pc:sldMk cId="3840798474" sldId="430"/>
            <ac:spMk id="2" creationId="{F9DCD09F-42A0-4728-804C-D6D8AE744494}"/>
          </ac:spMkLst>
        </pc:spChg>
        <pc:spChg chg="del mod">
          <ac:chgData name="Kitazawa Masakiyo" userId="2bf3742da7ad8ecb" providerId="LiveId" clId="{E5D57B6A-94AF-4A04-BDF5-D36EA893DBB6}" dt="2023-09-01T07:19:35.688" v="1294" actId="478"/>
          <ac:spMkLst>
            <pc:docMk/>
            <pc:sldMk cId="3840798474" sldId="430"/>
            <ac:spMk id="3" creationId="{CE5B0289-FADC-46AA-A34A-CB72CC75CAB5}"/>
          </ac:spMkLst>
        </pc:spChg>
        <pc:spChg chg="del mod">
          <ac:chgData name="Kitazawa Masakiyo" userId="2bf3742da7ad8ecb" providerId="LiveId" clId="{E5D57B6A-94AF-4A04-BDF5-D36EA893DBB6}" dt="2023-09-01T07:19:35.688" v="1294" actId="478"/>
          <ac:spMkLst>
            <pc:docMk/>
            <pc:sldMk cId="3840798474" sldId="430"/>
            <ac:spMk id="5" creationId="{7A9372DB-D116-4786-8CD4-FADDD53A4FEC}"/>
          </ac:spMkLst>
        </pc:spChg>
        <pc:spChg chg="mod">
          <ac:chgData name="Kitazawa Masakiyo" userId="2bf3742da7ad8ecb" providerId="LiveId" clId="{E5D57B6A-94AF-4A04-BDF5-D36EA893DBB6}" dt="2023-09-01T09:11:22.694" v="2227" actId="1035"/>
          <ac:spMkLst>
            <pc:docMk/>
            <pc:sldMk cId="3840798474" sldId="430"/>
            <ac:spMk id="6" creationId="{9ACBDA38-57AC-4120-8E0E-A4BE12A420BB}"/>
          </ac:spMkLst>
        </pc:spChg>
        <pc:spChg chg="del mod">
          <ac:chgData name="Kitazawa Masakiyo" userId="2bf3742da7ad8ecb" providerId="LiveId" clId="{E5D57B6A-94AF-4A04-BDF5-D36EA893DBB6}" dt="2023-09-01T10:04:36.933" v="3148" actId="478"/>
          <ac:spMkLst>
            <pc:docMk/>
            <pc:sldMk cId="3840798474" sldId="430"/>
            <ac:spMk id="7" creationId="{54B84B26-91F6-4D7D-A82A-6763AE37D5E4}"/>
          </ac:spMkLst>
        </pc:spChg>
        <pc:spChg chg="del mod">
          <ac:chgData name="Kitazawa Masakiyo" userId="2bf3742da7ad8ecb" providerId="LiveId" clId="{E5D57B6A-94AF-4A04-BDF5-D36EA893DBB6}" dt="2023-09-01T10:04:36.933" v="3148" actId="478"/>
          <ac:spMkLst>
            <pc:docMk/>
            <pc:sldMk cId="3840798474" sldId="430"/>
            <ac:spMk id="8" creationId="{25FF0B26-FD43-4403-8E04-38BDDDCA734D}"/>
          </ac:spMkLst>
        </pc:spChg>
        <pc:spChg chg="del mod">
          <ac:chgData name="Kitazawa Masakiyo" userId="2bf3742da7ad8ecb" providerId="LiveId" clId="{E5D57B6A-94AF-4A04-BDF5-D36EA893DBB6}" dt="2023-09-01T10:04:36.933" v="3148" actId="478"/>
          <ac:spMkLst>
            <pc:docMk/>
            <pc:sldMk cId="3840798474" sldId="430"/>
            <ac:spMk id="9" creationId="{BD49A886-2798-4AEB-9A09-E74694335EDD}"/>
          </ac:spMkLst>
        </pc:spChg>
        <pc:spChg chg="del mod">
          <ac:chgData name="Kitazawa Masakiyo" userId="2bf3742da7ad8ecb" providerId="LiveId" clId="{E5D57B6A-94AF-4A04-BDF5-D36EA893DBB6}" dt="2023-09-01T07:19:35.688" v="1294" actId="478"/>
          <ac:spMkLst>
            <pc:docMk/>
            <pc:sldMk cId="3840798474" sldId="430"/>
            <ac:spMk id="10" creationId="{D2C6B073-C0A3-4418-B1FD-06BA4E7775C3}"/>
          </ac:spMkLst>
        </pc:spChg>
        <pc:spChg chg="del mod">
          <ac:chgData name="Kitazawa Masakiyo" userId="2bf3742da7ad8ecb" providerId="LiveId" clId="{E5D57B6A-94AF-4A04-BDF5-D36EA893DBB6}" dt="2023-09-01T07:19:35.688" v="1294" actId="478"/>
          <ac:spMkLst>
            <pc:docMk/>
            <pc:sldMk cId="3840798474" sldId="430"/>
            <ac:spMk id="11" creationId="{32974A95-9499-4EE1-A1AE-3F69B39BF467}"/>
          </ac:spMkLst>
        </pc:spChg>
        <pc:spChg chg="add mod">
          <ac:chgData name="Kitazawa Masakiyo" userId="2bf3742da7ad8ecb" providerId="LiveId" clId="{E5D57B6A-94AF-4A04-BDF5-D36EA893DBB6}" dt="2023-09-01T10:25:40.820" v="3621" actId="255"/>
          <ac:spMkLst>
            <pc:docMk/>
            <pc:sldMk cId="3840798474" sldId="430"/>
            <ac:spMk id="18" creationId="{06DDC48C-CE99-4D5B-84C9-6D2A7F543390}"/>
          </ac:spMkLst>
        </pc:spChg>
        <pc:spChg chg="add del mod ord">
          <ac:chgData name="Kitazawa Masakiyo" userId="2bf3742da7ad8ecb" providerId="LiveId" clId="{E5D57B6A-94AF-4A04-BDF5-D36EA893DBB6}" dt="2023-09-01T10:24:43.746" v="3612" actId="1036"/>
          <ac:spMkLst>
            <pc:docMk/>
            <pc:sldMk cId="3840798474" sldId="430"/>
            <ac:spMk id="19" creationId="{9CD59BA6-5512-427B-99EA-B58A0E369BE2}"/>
          </ac:spMkLst>
        </pc:spChg>
        <pc:spChg chg="add mod">
          <ac:chgData name="Kitazawa Masakiyo" userId="2bf3742da7ad8ecb" providerId="LiveId" clId="{E5D57B6A-94AF-4A04-BDF5-D36EA893DBB6}" dt="2023-09-01T10:02:47.798" v="3122" actId="1076"/>
          <ac:spMkLst>
            <pc:docMk/>
            <pc:sldMk cId="3840798474" sldId="430"/>
            <ac:spMk id="20" creationId="{09B61234-4C68-488D-A96E-F06F8015E2ED}"/>
          </ac:spMkLst>
        </pc:spChg>
        <pc:spChg chg="add del mod">
          <ac:chgData name="Kitazawa Masakiyo" userId="2bf3742da7ad8ecb" providerId="LiveId" clId="{E5D57B6A-94AF-4A04-BDF5-D36EA893DBB6}" dt="2023-09-01T10:08:48.313" v="3215" actId="21"/>
          <ac:spMkLst>
            <pc:docMk/>
            <pc:sldMk cId="3840798474" sldId="430"/>
            <ac:spMk id="21" creationId="{EE74037F-F5EF-4EFA-9D75-A745BD8B2DA0}"/>
          </ac:spMkLst>
        </pc:spChg>
        <pc:spChg chg="add del mod">
          <ac:chgData name="Kitazawa Masakiyo" userId="2bf3742da7ad8ecb" providerId="LiveId" clId="{E5D57B6A-94AF-4A04-BDF5-D36EA893DBB6}" dt="2023-09-01T09:45:06.960" v="2939" actId="21"/>
          <ac:spMkLst>
            <pc:docMk/>
            <pc:sldMk cId="3840798474" sldId="430"/>
            <ac:spMk id="24" creationId="{B0C18BC2-8E87-4753-9092-507326C71853}"/>
          </ac:spMkLst>
        </pc:spChg>
        <pc:spChg chg="add del mod">
          <ac:chgData name="Kitazawa Masakiyo" userId="2bf3742da7ad8ecb" providerId="LiveId" clId="{E5D57B6A-94AF-4A04-BDF5-D36EA893DBB6}" dt="2023-09-01T09:45:06.960" v="2939" actId="21"/>
          <ac:spMkLst>
            <pc:docMk/>
            <pc:sldMk cId="3840798474" sldId="430"/>
            <ac:spMk id="25" creationId="{48D02E77-2507-4D0F-9B71-270B3BF6F578}"/>
          </ac:spMkLst>
        </pc:spChg>
        <pc:spChg chg="add del mod">
          <ac:chgData name="Kitazawa Masakiyo" userId="2bf3742da7ad8ecb" providerId="LiveId" clId="{E5D57B6A-94AF-4A04-BDF5-D36EA893DBB6}" dt="2023-09-01T09:45:06.960" v="2939" actId="21"/>
          <ac:spMkLst>
            <pc:docMk/>
            <pc:sldMk cId="3840798474" sldId="430"/>
            <ac:spMk id="26" creationId="{FCDD50ED-F435-4B2C-AF2E-97A2A7052D27}"/>
          </ac:spMkLst>
        </pc:spChg>
        <pc:spChg chg="add del mod">
          <ac:chgData name="Kitazawa Masakiyo" userId="2bf3742da7ad8ecb" providerId="LiveId" clId="{E5D57B6A-94AF-4A04-BDF5-D36EA893DBB6}" dt="2023-09-01T10:08:48.313" v="3215" actId="21"/>
          <ac:spMkLst>
            <pc:docMk/>
            <pc:sldMk cId="3840798474" sldId="430"/>
            <ac:spMk id="27" creationId="{CD49897E-F45D-4304-BD40-D88FD046D2C2}"/>
          </ac:spMkLst>
        </pc:spChg>
        <pc:spChg chg="add del mod">
          <ac:chgData name="Kitazawa Masakiyo" userId="2bf3742da7ad8ecb" providerId="LiveId" clId="{E5D57B6A-94AF-4A04-BDF5-D36EA893DBB6}" dt="2023-09-01T07:11:38.676" v="1199" actId="478"/>
          <ac:spMkLst>
            <pc:docMk/>
            <pc:sldMk cId="3840798474" sldId="430"/>
            <ac:spMk id="28" creationId="{C8F13470-13C6-4269-80D4-876B11B82310}"/>
          </ac:spMkLst>
        </pc:spChg>
        <pc:spChg chg="add del mod">
          <ac:chgData name="Kitazawa Masakiyo" userId="2bf3742da7ad8ecb" providerId="LiveId" clId="{E5D57B6A-94AF-4A04-BDF5-D36EA893DBB6}" dt="2023-09-01T07:11:38.676" v="1199" actId="478"/>
          <ac:spMkLst>
            <pc:docMk/>
            <pc:sldMk cId="3840798474" sldId="430"/>
            <ac:spMk id="29" creationId="{14F4B6DC-CBDE-4B61-BB6E-98C8761423CE}"/>
          </ac:spMkLst>
        </pc:spChg>
        <pc:spChg chg="add del mod">
          <ac:chgData name="Kitazawa Masakiyo" userId="2bf3742da7ad8ecb" providerId="LiveId" clId="{E5D57B6A-94AF-4A04-BDF5-D36EA893DBB6}" dt="2023-09-01T06:51:06.123" v="718"/>
          <ac:spMkLst>
            <pc:docMk/>
            <pc:sldMk cId="3840798474" sldId="430"/>
            <ac:spMk id="32" creationId="{D05871CE-1AD0-40A2-A378-CAAC616EC8B5}"/>
          </ac:spMkLst>
        </pc:spChg>
        <pc:spChg chg="add mod">
          <ac:chgData name="Kitazawa Masakiyo" userId="2bf3742da7ad8ecb" providerId="LiveId" clId="{E5D57B6A-94AF-4A04-BDF5-D36EA893DBB6}" dt="2023-09-01T10:15:39.011" v="3516" actId="6549"/>
          <ac:spMkLst>
            <pc:docMk/>
            <pc:sldMk cId="3840798474" sldId="430"/>
            <ac:spMk id="33" creationId="{B76ACC09-8D0C-497B-A2D4-D694D2DC1393}"/>
          </ac:spMkLst>
        </pc:spChg>
        <pc:spChg chg="add del mod">
          <ac:chgData name="Kitazawa Masakiyo" userId="2bf3742da7ad8ecb" providerId="LiveId" clId="{E5D57B6A-94AF-4A04-BDF5-D36EA893DBB6}" dt="2023-09-01T09:27:06.168" v="2418" actId="478"/>
          <ac:spMkLst>
            <pc:docMk/>
            <pc:sldMk cId="3840798474" sldId="430"/>
            <ac:spMk id="34" creationId="{EE98E2BA-7400-4FCA-B2A8-8CB246A029DD}"/>
          </ac:spMkLst>
        </pc:spChg>
        <pc:spChg chg="add del mod">
          <ac:chgData name="Kitazawa Masakiyo" userId="2bf3742da7ad8ecb" providerId="LiveId" clId="{E5D57B6A-94AF-4A04-BDF5-D36EA893DBB6}" dt="2023-09-01T07:05:02.066" v="922" actId="478"/>
          <ac:spMkLst>
            <pc:docMk/>
            <pc:sldMk cId="3840798474" sldId="430"/>
            <ac:spMk id="35" creationId="{F9DF98FE-7926-4E7C-ADE0-7D874D0FD5C2}"/>
          </ac:spMkLst>
        </pc:spChg>
        <pc:spChg chg="add del mod">
          <ac:chgData name="Kitazawa Masakiyo" userId="2bf3742da7ad8ecb" providerId="LiveId" clId="{E5D57B6A-94AF-4A04-BDF5-D36EA893DBB6}" dt="2023-09-01T07:01:53.315" v="846" actId="478"/>
          <ac:spMkLst>
            <pc:docMk/>
            <pc:sldMk cId="3840798474" sldId="430"/>
            <ac:spMk id="36" creationId="{F03F117D-0546-4B63-A0DE-7D5B90670DC8}"/>
          </ac:spMkLst>
        </pc:spChg>
        <pc:spChg chg="add mod ord">
          <ac:chgData name="Kitazawa Masakiyo" userId="2bf3742da7ad8ecb" providerId="LiveId" clId="{E5D57B6A-94AF-4A04-BDF5-D36EA893DBB6}" dt="2023-09-01T10:11:04.509" v="3244" actId="20577"/>
          <ac:spMkLst>
            <pc:docMk/>
            <pc:sldMk cId="3840798474" sldId="430"/>
            <ac:spMk id="41" creationId="{EA491B67-481B-4B3E-88B6-17C441C9FAF5}"/>
          </ac:spMkLst>
        </pc:spChg>
        <pc:spChg chg="add mod">
          <ac:chgData name="Kitazawa Masakiyo" userId="2bf3742da7ad8ecb" providerId="LiveId" clId="{E5D57B6A-94AF-4A04-BDF5-D36EA893DBB6}" dt="2023-09-01T09:32:32.193" v="2632" actId="1076"/>
          <ac:spMkLst>
            <pc:docMk/>
            <pc:sldMk cId="3840798474" sldId="430"/>
            <ac:spMk id="42" creationId="{053461B4-3C98-4B0F-9DC1-E25E6FCB2B54}"/>
          </ac:spMkLst>
        </pc:spChg>
        <pc:spChg chg="add mod">
          <ac:chgData name="Kitazawa Masakiyo" userId="2bf3742da7ad8ecb" providerId="LiveId" clId="{E5D57B6A-94AF-4A04-BDF5-D36EA893DBB6}" dt="2023-09-01T10:10:13.540" v="3234" actId="1035"/>
          <ac:spMkLst>
            <pc:docMk/>
            <pc:sldMk cId="3840798474" sldId="430"/>
            <ac:spMk id="43" creationId="{70B6285A-A217-44AC-9C03-4CC618A43CCE}"/>
          </ac:spMkLst>
        </pc:spChg>
        <pc:spChg chg="add del mod">
          <ac:chgData name="Kitazawa Masakiyo" userId="2bf3742da7ad8ecb" providerId="LiveId" clId="{E5D57B6A-94AF-4A04-BDF5-D36EA893DBB6}" dt="2023-09-01T09:27:01.074" v="2417" actId="478"/>
          <ac:spMkLst>
            <pc:docMk/>
            <pc:sldMk cId="3840798474" sldId="430"/>
            <ac:spMk id="44" creationId="{483DB3FA-A4EE-4922-B0EA-4581BD0E8B2B}"/>
          </ac:spMkLst>
        </pc:spChg>
        <pc:spChg chg="add mod">
          <ac:chgData name="Kitazawa Masakiyo" userId="2bf3742da7ad8ecb" providerId="LiveId" clId="{E5D57B6A-94AF-4A04-BDF5-D36EA893DBB6}" dt="2023-09-01T09:24:23.548" v="2359" actId="1037"/>
          <ac:spMkLst>
            <pc:docMk/>
            <pc:sldMk cId="3840798474" sldId="430"/>
            <ac:spMk id="45" creationId="{31CC6A70-35EB-4A0B-81D0-B652EE16F80A}"/>
          </ac:spMkLst>
        </pc:spChg>
        <pc:spChg chg="add del mod">
          <ac:chgData name="Kitazawa Masakiyo" userId="2bf3742da7ad8ecb" providerId="LiveId" clId="{E5D57B6A-94AF-4A04-BDF5-D36EA893DBB6}" dt="2023-09-01T10:08:48.313" v="3215" actId="21"/>
          <ac:spMkLst>
            <pc:docMk/>
            <pc:sldMk cId="3840798474" sldId="430"/>
            <ac:spMk id="46" creationId="{D77B7020-FD66-4DC6-BE80-376B34272E79}"/>
          </ac:spMkLst>
        </pc:spChg>
        <pc:spChg chg="add mod">
          <ac:chgData name="Kitazawa Masakiyo" userId="2bf3742da7ad8ecb" providerId="LiveId" clId="{E5D57B6A-94AF-4A04-BDF5-D36EA893DBB6}" dt="2023-09-01T09:38:18.889" v="2793" actId="1035"/>
          <ac:spMkLst>
            <pc:docMk/>
            <pc:sldMk cId="3840798474" sldId="430"/>
            <ac:spMk id="47" creationId="{340EC8EF-EFC1-4F85-BF52-4D74FBF251C4}"/>
          </ac:spMkLst>
        </pc:spChg>
        <pc:spChg chg="add mod">
          <ac:chgData name="Kitazawa Masakiyo" userId="2bf3742da7ad8ecb" providerId="LiveId" clId="{E5D57B6A-94AF-4A04-BDF5-D36EA893DBB6}" dt="2023-09-01T09:35:25.780" v="2713" actId="6549"/>
          <ac:spMkLst>
            <pc:docMk/>
            <pc:sldMk cId="3840798474" sldId="430"/>
            <ac:spMk id="48" creationId="{CB7AD56E-BE77-4C92-9D6A-6F6781BA2B62}"/>
          </ac:spMkLst>
        </pc:spChg>
        <pc:spChg chg="add mod">
          <ac:chgData name="Kitazawa Masakiyo" userId="2bf3742da7ad8ecb" providerId="LiveId" clId="{E5D57B6A-94AF-4A04-BDF5-D36EA893DBB6}" dt="2023-09-01T10:02:53.735" v="3123" actId="1076"/>
          <ac:spMkLst>
            <pc:docMk/>
            <pc:sldMk cId="3840798474" sldId="430"/>
            <ac:spMk id="49" creationId="{3C202626-A8DC-4EF2-B9B3-E46081A4C672}"/>
          </ac:spMkLst>
        </pc:spChg>
        <pc:spChg chg="add mod">
          <ac:chgData name="Kitazawa Masakiyo" userId="2bf3742da7ad8ecb" providerId="LiveId" clId="{E5D57B6A-94AF-4A04-BDF5-D36EA893DBB6}" dt="2023-09-01T10:14:03.497" v="3500" actId="1035"/>
          <ac:spMkLst>
            <pc:docMk/>
            <pc:sldMk cId="3840798474" sldId="430"/>
            <ac:spMk id="52" creationId="{9C9A9FC5-1B1B-4F4C-9ED8-AEACF3175D84}"/>
          </ac:spMkLst>
        </pc:spChg>
        <pc:spChg chg="add del mod">
          <ac:chgData name="Kitazawa Masakiyo" userId="2bf3742da7ad8ecb" providerId="LiveId" clId="{E5D57B6A-94AF-4A04-BDF5-D36EA893DBB6}" dt="2023-09-01T09:32:11.568" v="2629" actId="478"/>
          <ac:spMkLst>
            <pc:docMk/>
            <pc:sldMk cId="3840798474" sldId="430"/>
            <ac:spMk id="55" creationId="{B456B5CE-E620-4143-A229-8AB0BDCBE258}"/>
          </ac:spMkLst>
        </pc:spChg>
        <pc:spChg chg="add mod">
          <ac:chgData name="Kitazawa Masakiyo" userId="2bf3742da7ad8ecb" providerId="LiveId" clId="{E5D57B6A-94AF-4A04-BDF5-D36EA893DBB6}" dt="2023-09-01T10:17:13.833" v="3567" actId="6549"/>
          <ac:spMkLst>
            <pc:docMk/>
            <pc:sldMk cId="3840798474" sldId="430"/>
            <ac:spMk id="56" creationId="{A6BB5CE4-3682-4952-AEB6-21FE3C0155CB}"/>
          </ac:spMkLst>
        </pc:spChg>
        <pc:spChg chg="add mod">
          <ac:chgData name="Kitazawa Masakiyo" userId="2bf3742da7ad8ecb" providerId="LiveId" clId="{E5D57B6A-94AF-4A04-BDF5-D36EA893DBB6}" dt="2023-09-01T09:11:22.694" v="2227" actId="1035"/>
          <ac:spMkLst>
            <pc:docMk/>
            <pc:sldMk cId="3840798474" sldId="430"/>
            <ac:spMk id="57" creationId="{89DE69AC-94AE-4D0E-909C-A4FB140F64D0}"/>
          </ac:spMkLst>
        </pc:spChg>
        <pc:spChg chg="add del mod ord">
          <ac:chgData name="Kitazawa Masakiyo" userId="2bf3742da7ad8ecb" providerId="LiveId" clId="{E5D57B6A-94AF-4A04-BDF5-D36EA893DBB6}" dt="2023-09-01T10:08:48.313" v="3215" actId="21"/>
          <ac:spMkLst>
            <pc:docMk/>
            <pc:sldMk cId="3840798474" sldId="430"/>
            <ac:spMk id="58" creationId="{DE32CC73-5C80-48A7-AFEC-7C77608F1A0A}"/>
          </ac:spMkLst>
        </pc:spChg>
        <pc:spChg chg="add del mod ord">
          <ac:chgData name="Kitazawa Masakiyo" userId="2bf3742da7ad8ecb" providerId="LiveId" clId="{E5D57B6A-94AF-4A04-BDF5-D36EA893DBB6}" dt="2023-09-01T09:20:41.695" v="2296" actId="21"/>
          <ac:spMkLst>
            <pc:docMk/>
            <pc:sldMk cId="3840798474" sldId="430"/>
            <ac:spMk id="59" creationId="{F8DCC787-3683-4857-A2F0-6E07F44F2D2B}"/>
          </ac:spMkLst>
        </pc:spChg>
        <pc:spChg chg="add mod">
          <ac:chgData name="Kitazawa Masakiyo" userId="2bf3742da7ad8ecb" providerId="LiveId" clId="{E5D57B6A-94AF-4A04-BDF5-D36EA893DBB6}" dt="2023-09-01T10:16:02.660" v="3536" actId="207"/>
          <ac:spMkLst>
            <pc:docMk/>
            <pc:sldMk cId="3840798474" sldId="430"/>
            <ac:spMk id="65" creationId="{64A9EE4A-12DE-4E7E-8986-ACF9BFEE4951}"/>
          </ac:spMkLst>
        </pc:spChg>
        <pc:spChg chg="add mod">
          <ac:chgData name="Kitazawa Masakiyo" userId="2bf3742da7ad8ecb" providerId="LiveId" clId="{E5D57B6A-94AF-4A04-BDF5-D36EA893DBB6}" dt="2023-09-01T10:16:02.660" v="3536" actId="207"/>
          <ac:spMkLst>
            <pc:docMk/>
            <pc:sldMk cId="3840798474" sldId="430"/>
            <ac:spMk id="66" creationId="{DA12F936-18E3-4A5E-BFF3-C6C736CE4279}"/>
          </ac:spMkLst>
        </pc:spChg>
        <pc:spChg chg="add mod">
          <ac:chgData name="Kitazawa Masakiyo" userId="2bf3742da7ad8ecb" providerId="LiveId" clId="{E5D57B6A-94AF-4A04-BDF5-D36EA893DBB6}" dt="2023-09-01T10:14:03.497" v="3500" actId="1035"/>
          <ac:spMkLst>
            <pc:docMk/>
            <pc:sldMk cId="3840798474" sldId="430"/>
            <ac:spMk id="71" creationId="{5A555ECF-0C47-4412-831A-DE939E540B32}"/>
          </ac:spMkLst>
        </pc:spChg>
        <pc:spChg chg="add mod">
          <ac:chgData name="Kitazawa Masakiyo" userId="2bf3742da7ad8ecb" providerId="LiveId" clId="{E5D57B6A-94AF-4A04-BDF5-D36EA893DBB6}" dt="2023-09-01T09:26:37.319" v="2414" actId="1036"/>
          <ac:spMkLst>
            <pc:docMk/>
            <pc:sldMk cId="3840798474" sldId="430"/>
            <ac:spMk id="72" creationId="{2C1B2EC9-281D-43E0-ACF9-06A356F31756}"/>
          </ac:spMkLst>
        </pc:spChg>
        <pc:spChg chg="add del mod ord">
          <ac:chgData name="Kitazawa Masakiyo" userId="2bf3742da7ad8ecb" providerId="LiveId" clId="{E5D57B6A-94AF-4A04-BDF5-D36EA893DBB6}" dt="2023-09-01T09:04:52.391" v="2070"/>
          <ac:spMkLst>
            <pc:docMk/>
            <pc:sldMk cId="3840798474" sldId="430"/>
            <ac:spMk id="73" creationId="{7484A93D-8FAE-4560-A78E-4094F10466B1}"/>
          </ac:spMkLst>
        </pc:spChg>
        <pc:spChg chg="add del mod">
          <ac:chgData name="Kitazawa Masakiyo" userId="2bf3742da7ad8ecb" providerId="LiveId" clId="{E5D57B6A-94AF-4A04-BDF5-D36EA893DBB6}" dt="2023-09-01T09:13:22.782" v="2231" actId="21"/>
          <ac:spMkLst>
            <pc:docMk/>
            <pc:sldMk cId="3840798474" sldId="430"/>
            <ac:spMk id="74" creationId="{8FDAEBD0-3DFF-43E7-A5C5-19B60AD55EB8}"/>
          </ac:spMkLst>
        </pc:spChg>
        <pc:spChg chg="add mod ord">
          <ac:chgData name="Kitazawa Masakiyo" userId="2bf3742da7ad8ecb" providerId="LiveId" clId="{E5D57B6A-94AF-4A04-BDF5-D36EA893DBB6}" dt="2023-09-01T10:10:35.202" v="3236" actId="2085"/>
          <ac:spMkLst>
            <pc:docMk/>
            <pc:sldMk cId="3840798474" sldId="430"/>
            <ac:spMk id="75" creationId="{26992AC1-82BF-40DB-B042-DF79F7A9F3DF}"/>
          </ac:spMkLst>
        </pc:spChg>
        <pc:spChg chg="add del">
          <ac:chgData name="Kitazawa Masakiyo" userId="2bf3742da7ad8ecb" providerId="LiveId" clId="{E5D57B6A-94AF-4A04-BDF5-D36EA893DBB6}" dt="2023-09-01T09:16:38.471" v="2259" actId="22"/>
          <ac:spMkLst>
            <pc:docMk/>
            <pc:sldMk cId="3840798474" sldId="430"/>
            <ac:spMk id="81" creationId="{CF081832-D5CB-4733-902B-EFE3DF228F74}"/>
          </ac:spMkLst>
        </pc:spChg>
        <pc:spChg chg="add mod ord">
          <ac:chgData name="Kitazawa Masakiyo" userId="2bf3742da7ad8ecb" providerId="LiveId" clId="{E5D57B6A-94AF-4A04-BDF5-D36EA893DBB6}" dt="2023-09-01T10:10:31.447" v="3235" actId="2085"/>
          <ac:spMkLst>
            <pc:docMk/>
            <pc:sldMk cId="3840798474" sldId="430"/>
            <ac:spMk id="91" creationId="{7279C7E9-F709-47B2-B524-D1314E386E34}"/>
          </ac:spMkLst>
        </pc:spChg>
        <pc:spChg chg="add del mod">
          <ac:chgData name="Kitazawa Masakiyo" userId="2bf3742da7ad8ecb" providerId="LiveId" clId="{E5D57B6A-94AF-4A04-BDF5-D36EA893DBB6}" dt="2023-09-01T09:25:29.215" v="2381" actId="478"/>
          <ac:spMkLst>
            <pc:docMk/>
            <pc:sldMk cId="3840798474" sldId="430"/>
            <ac:spMk id="92" creationId="{DB0A4380-3CA2-401A-9117-6B9333930B0E}"/>
          </ac:spMkLst>
        </pc:spChg>
        <pc:spChg chg="add del mod">
          <ac:chgData name="Kitazawa Masakiyo" userId="2bf3742da7ad8ecb" providerId="LiveId" clId="{E5D57B6A-94AF-4A04-BDF5-D36EA893DBB6}" dt="2023-09-01T09:27:53.463" v="2443" actId="21"/>
          <ac:spMkLst>
            <pc:docMk/>
            <pc:sldMk cId="3840798474" sldId="430"/>
            <ac:spMk id="93" creationId="{551E5E99-DF04-4259-AA77-01458A293FC1}"/>
          </ac:spMkLst>
        </pc:spChg>
        <pc:spChg chg="add mod">
          <ac:chgData name="Kitazawa Masakiyo" userId="2bf3742da7ad8ecb" providerId="LiveId" clId="{E5D57B6A-94AF-4A04-BDF5-D36EA893DBB6}" dt="2023-09-01T10:10:13.540" v="3234" actId="1035"/>
          <ac:spMkLst>
            <pc:docMk/>
            <pc:sldMk cId="3840798474" sldId="430"/>
            <ac:spMk id="95" creationId="{F839E9A3-89AA-4123-BE00-174BDCEFD371}"/>
          </ac:spMkLst>
        </pc:spChg>
        <pc:spChg chg="add del mod">
          <ac:chgData name="Kitazawa Masakiyo" userId="2bf3742da7ad8ecb" providerId="LiveId" clId="{E5D57B6A-94AF-4A04-BDF5-D36EA893DBB6}" dt="2023-09-01T09:29:01.881" v="2487"/>
          <ac:spMkLst>
            <pc:docMk/>
            <pc:sldMk cId="3840798474" sldId="430"/>
            <ac:spMk id="100" creationId="{18C679DF-5ECA-4910-9DD8-52006E1E85F0}"/>
          </ac:spMkLst>
        </pc:spChg>
        <pc:spChg chg="add mod">
          <ac:chgData name="Kitazawa Masakiyo" userId="2bf3742da7ad8ecb" providerId="LiveId" clId="{E5D57B6A-94AF-4A04-BDF5-D36EA893DBB6}" dt="2023-09-01T09:30:57.111" v="2616" actId="1037"/>
          <ac:spMkLst>
            <pc:docMk/>
            <pc:sldMk cId="3840798474" sldId="430"/>
            <ac:spMk id="101" creationId="{F8CD6DEF-521A-429A-A9F7-0719C5EEAB1B}"/>
          </ac:spMkLst>
        </pc:spChg>
        <pc:spChg chg="add mod">
          <ac:chgData name="Kitazawa Masakiyo" userId="2bf3742da7ad8ecb" providerId="LiveId" clId="{E5D57B6A-94AF-4A04-BDF5-D36EA893DBB6}" dt="2023-09-01T09:35:06.151" v="2710" actId="113"/>
          <ac:spMkLst>
            <pc:docMk/>
            <pc:sldMk cId="3840798474" sldId="430"/>
            <ac:spMk id="102" creationId="{9DAD5C3F-9CEA-4C59-B490-11937EE301FF}"/>
          </ac:spMkLst>
        </pc:spChg>
        <pc:spChg chg="add mod">
          <ac:chgData name="Kitazawa Masakiyo" userId="2bf3742da7ad8ecb" providerId="LiveId" clId="{E5D57B6A-94AF-4A04-BDF5-D36EA893DBB6}" dt="2023-09-01T09:34:59.712" v="2709" actId="207"/>
          <ac:spMkLst>
            <pc:docMk/>
            <pc:sldMk cId="3840798474" sldId="430"/>
            <ac:spMk id="103" creationId="{0B6970FC-D424-4062-AA16-04DC8A41767E}"/>
          </ac:spMkLst>
        </pc:spChg>
        <pc:spChg chg="add mod ord">
          <ac:chgData name="Kitazawa Masakiyo" userId="2bf3742da7ad8ecb" providerId="LiveId" clId="{E5D57B6A-94AF-4A04-BDF5-D36EA893DBB6}" dt="2023-09-01T10:10:37.515" v="3237" actId="2085"/>
          <ac:spMkLst>
            <pc:docMk/>
            <pc:sldMk cId="3840798474" sldId="430"/>
            <ac:spMk id="104" creationId="{71C95763-CD08-4A50-B57D-8004DEFD4E16}"/>
          </ac:spMkLst>
        </pc:spChg>
        <pc:spChg chg="add mod">
          <ac:chgData name="Kitazawa Masakiyo" userId="2bf3742da7ad8ecb" providerId="LiveId" clId="{E5D57B6A-94AF-4A04-BDF5-D36EA893DBB6}" dt="2023-09-01T09:39:29.316" v="2837" actId="20577"/>
          <ac:spMkLst>
            <pc:docMk/>
            <pc:sldMk cId="3840798474" sldId="430"/>
            <ac:spMk id="111" creationId="{68CEB8B9-52FB-47B9-A2AF-8E1966AEA016}"/>
          </ac:spMkLst>
        </pc:spChg>
        <pc:spChg chg="add del mod">
          <ac:chgData name="Kitazawa Masakiyo" userId="2bf3742da7ad8ecb" providerId="LiveId" clId="{E5D57B6A-94AF-4A04-BDF5-D36EA893DBB6}" dt="2023-09-01T09:44:04.769" v="2929" actId="21"/>
          <ac:spMkLst>
            <pc:docMk/>
            <pc:sldMk cId="3840798474" sldId="430"/>
            <ac:spMk id="116" creationId="{505979CB-E377-496B-886A-25E278E52CC5}"/>
          </ac:spMkLst>
        </pc:spChg>
        <pc:spChg chg="add del mod">
          <ac:chgData name="Kitazawa Masakiyo" userId="2bf3742da7ad8ecb" providerId="LiveId" clId="{E5D57B6A-94AF-4A04-BDF5-D36EA893DBB6}" dt="2023-09-01T09:41:59.574" v="2906" actId="21"/>
          <ac:spMkLst>
            <pc:docMk/>
            <pc:sldMk cId="3840798474" sldId="430"/>
            <ac:spMk id="117" creationId="{BCDEBDEE-14F6-4854-A959-5C901C8423D2}"/>
          </ac:spMkLst>
        </pc:spChg>
        <pc:spChg chg="add del mod">
          <ac:chgData name="Kitazawa Masakiyo" userId="2bf3742da7ad8ecb" providerId="LiveId" clId="{E5D57B6A-94AF-4A04-BDF5-D36EA893DBB6}" dt="2023-09-01T09:42:26.597" v="2915" actId="21"/>
          <ac:spMkLst>
            <pc:docMk/>
            <pc:sldMk cId="3840798474" sldId="430"/>
            <ac:spMk id="118" creationId="{EF548877-4141-4B90-92AE-B667C13AB54A}"/>
          </ac:spMkLst>
        </pc:spChg>
        <pc:spChg chg="add del mod">
          <ac:chgData name="Kitazawa Masakiyo" userId="2bf3742da7ad8ecb" providerId="LiveId" clId="{E5D57B6A-94AF-4A04-BDF5-D36EA893DBB6}" dt="2023-09-01T09:42:24.494" v="2914" actId="21"/>
          <ac:spMkLst>
            <pc:docMk/>
            <pc:sldMk cId="3840798474" sldId="430"/>
            <ac:spMk id="119" creationId="{94E2C34C-7ADB-450B-853A-6DB0BCE19750}"/>
          </ac:spMkLst>
        </pc:spChg>
        <pc:spChg chg="add del mod">
          <ac:chgData name="Kitazawa Masakiyo" userId="2bf3742da7ad8ecb" providerId="LiveId" clId="{E5D57B6A-94AF-4A04-BDF5-D36EA893DBB6}" dt="2023-09-01T09:44:04.769" v="2929" actId="21"/>
          <ac:spMkLst>
            <pc:docMk/>
            <pc:sldMk cId="3840798474" sldId="430"/>
            <ac:spMk id="120" creationId="{D91CD816-A82C-40C9-BC80-2FC90A70AB27}"/>
          </ac:spMkLst>
        </pc:spChg>
        <pc:spChg chg="add del mod">
          <ac:chgData name="Kitazawa Masakiyo" userId="2bf3742da7ad8ecb" providerId="LiveId" clId="{E5D57B6A-94AF-4A04-BDF5-D36EA893DBB6}" dt="2023-09-01T09:44:04.769" v="2929" actId="21"/>
          <ac:spMkLst>
            <pc:docMk/>
            <pc:sldMk cId="3840798474" sldId="430"/>
            <ac:spMk id="121" creationId="{C5747C23-B42F-431C-A42C-DD0DEB3A6E8E}"/>
          </ac:spMkLst>
        </pc:spChg>
        <pc:spChg chg="add del mod">
          <ac:chgData name="Kitazawa Masakiyo" userId="2bf3742da7ad8ecb" providerId="LiveId" clId="{E5D57B6A-94AF-4A04-BDF5-D36EA893DBB6}" dt="2023-09-01T09:45:06.960" v="2939" actId="21"/>
          <ac:spMkLst>
            <pc:docMk/>
            <pc:sldMk cId="3840798474" sldId="430"/>
            <ac:spMk id="122" creationId="{76E6D94F-B37F-43D3-B864-DBBEBD03CDC1}"/>
          </ac:spMkLst>
        </pc:spChg>
        <pc:spChg chg="add del mod">
          <ac:chgData name="Kitazawa Masakiyo" userId="2bf3742da7ad8ecb" providerId="LiveId" clId="{E5D57B6A-94AF-4A04-BDF5-D36EA893DBB6}" dt="2023-09-01T09:45:06.960" v="2939" actId="21"/>
          <ac:spMkLst>
            <pc:docMk/>
            <pc:sldMk cId="3840798474" sldId="430"/>
            <ac:spMk id="123" creationId="{9D2C0D7C-B90A-4EAC-8A05-447A8CBF63B7}"/>
          </ac:spMkLst>
        </pc:spChg>
        <pc:spChg chg="add del mod">
          <ac:chgData name="Kitazawa Masakiyo" userId="2bf3742da7ad8ecb" providerId="LiveId" clId="{E5D57B6A-94AF-4A04-BDF5-D36EA893DBB6}" dt="2023-09-01T09:45:06.960" v="2939" actId="21"/>
          <ac:spMkLst>
            <pc:docMk/>
            <pc:sldMk cId="3840798474" sldId="430"/>
            <ac:spMk id="124" creationId="{D3CC09DE-E16A-4513-B1D6-23CA0D6D63AC}"/>
          </ac:spMkLst>
        </pc:spChg>
        <pc:spChg chg="add mod">
          <ac:chgData name="Kitazawa Masakiyo" userId="2bf3742da7ad8ecb" providerId="LiveId" clId="{E5D57B6A-94AF-4A04-BDF5-D36EA893DBB6}" dt="2023-09-01T10:13:45.293" v="3493" actId="113"/>
          <ac:spMkLst>
            <pc:docMk/>
            <pc:sldMk cId="3840798474" sldId="430"/>
            <ac:spMk id="125" creationId="{C0A9C103-07CF-4275-A24D-830326BDA7DA}"/>
          </ac:spMkLst>
        </pc:spChg>
        <pc:spChg chg="add mod">
          <ac:chgData name="Kitazawa Masakiyo" userId="2bf3742da7ad8ecb" providerId="LiveId" clId="{E5D57B6A-94AF-4A04-BDF5-D36EA893DBB6}" dt="2023-09-01T10:13:45.293" v="3493" actId="113"/>
          <ac:spMkLst>
            <pc:docMk/>
            <pc:sldMk cId="3840798474" sldId="430"/>
            <ac:spMk id="126" creationId="{82D61B74-AE6F-4655-BF0C-8BA61A0B36DA}"/>
          </ac:spMkLst>
        </pc:spChg>
        <pc:spChg chg="add mod">
          <ac:chgData name="Kitazawa Masakiyo" userId="2bf3742da7ad8ecb" providerId="LiveId" clId="{E5D57B6A-94AF-4A04-BDF5-D36EA893DBB6}" dt="2023-09-01T10:13:45.293" v="3493" actId="113"/>
          <ac:spMkLst>
            <pc:docMk/>
            <pc:sldMk cId="3840798474" sldId="430"/>
            <ac:spMk id="127" creationId="{E8E18A75-2EF4-494D-8743-B8514B86E7A7}"/>
          </ac:spMkLst>
        </pc:spChg>
        <pc:spChg chg="add mod">
          <ac:chgData name="Kitazawa Masakiyo" userId="2bf3742da7ad8ecb" providerId="LiveId" clId="{E5D57B6A-94AF-4A04-BDF5-D36EA893DBB6}" dt="2023-09-01T09:47:17.848" v="2974" actId="14100"/>
          <ac:spMkLst>
            <pc:docMk/>
            <pc:sldMk cId="3840798474" sldId="430"/>
            <ac:spMk id="128" creationId="{D5BC0F15-F645-4BBF-85D8-B13F2CC46B4B}"/>
          </ac:spMkLst>
        </pc:spChg>
        <pc:spChg chg="add mod">
          <ac:chgData name="Kitazawa Masakiyo" userId="2bf3742da7ad8ecb" providerId="LiveId" clId="{E5D57B6A-94AF-4A04-BDF5-D36EA893DBB6}" dt="2023-09-01T09:47:24.084" v="2975" actId="14100"/>
          <ac:spMkLst>
            <pc:docMk/>
            <pc:sldMk cId="3840798474" sldId="430"/>
            <ac:spMk id="129" creationId="{81076A1E-B3BE-4A56-8800-371936BD8052}"/>
          </ac:spMkLst>
        </pc:spChg>
        <pc:spChg chg="add mod">
          <ac:chgData name="Kitazawa Masakiyo" userId="2bf3742da7ad8ecb" providerId="LiveId" clId="{E5D57B6A-94AF-4A04-BDF5-D36EA893DBB6}" dt="2023-09-01T09:47:28.196" v="2976" actId="14100"/>
          <ac:spMkLst>
            <pc:docMk/>
            <pc:sldMk cId="3840798474" sldId="430"/>
            <ac:spMk id="130" creationId="{0AC53DF9-9BCF-4E62-81F3-89A43CFD2AAA}"/>
          </ac:spMkLst>
        </pc:spChg>
        <pc:spChg chg="add mod">
          <ac:chgData name="Kitazawa Masakiyo" userId="2bf3742da7ad8ecb" providerId="LiveId" clId="{E5D57B6A-94AF-4A04-BDF5-D36EA893DBB6}" dt="2023-09-01T09:46:58.226" v="2957" actId="1076"/>
          <ac:spMkLst>
            <pc:docMk/>
            <pc:sldMk cId="3840798474" sldId="430"/>
            <ac:spMk id="131" creationId="{2BDD99FA-297F-48FB-A1A3-B443C072C59A}"/>
          </ac:spMkLst>
        </pc:spChg>
        <pc:spChg chg="add mod">
          <ac:chgData name="Kitazawa Masakiyo" userId="2bf3742da7ad8ecb" providerId="LiveId" clId="{E5D57B6A-94AF-4A04-BDF5-D36EA893DBB6}" dt="2023-09-01T10:00:13.388" v="3100" actId="1035"/>
          <ac:spMkLst>
            <pc:docMk/>
            <pc:sldMk cId="3840798474" sldId="430"/>
            <ac:spMk id="147" creationId="{1B78A5FC-16D9-40D5-B29C-E94B432DDBC0}"/>
          </ac:spMkLst>
        </pc:spChg>
        <pc:spChg chg="add mod">
          <ac:chgData name="Kitazawa Masakiyo" userId="2bf3742da7ad8ecb" providerId="LiveId" clId="{E5D57B6A-94AF-4A04-BDF5-D36EA893DBB6}" dt="2023-09-01T10:00:34.524" v="3109" actId="1076"/>
          <ac:spMkLst>
            <pc:docMk/>
            <pc:sldMk cId="3840798474" sldId="430"/>
            <ac:spMk id="148" creationId="{EBBF4ECE-9B31-4904-9F46-A02213F971A8}"/>
          </ac:spMkLst>
        </pc:spChg>
        <pc:spChg chg="add mod">
          <ac:chgData name="Kitazawa Masakiyo" userId="2bf3742da7ad8ecb" providerId="LiveId" clId="{E5D57B6A-94AF-4A04-BDF5-D36EA893DBB6}" dt="2023-09-01T10:09:40.788" v="3225" actId="1036"/>
          <ac:spMkLst>
            <pc:docMk/>
            <pc:sldMk cId="3840798474" sldId="430"/>
            <ac:spMk id="150" creationId="{018799D5-EF40-4DDB-B693-DD5BDAC58BA0}"/>
          </ac:spMkLst>
        </pc:spChg>
        <pc:spChg chg="add mod">
          <ac:chgData name="Kitazawa Masakiyo" userId="2bf3742da7ad8ecb" providerId="LiveId" clId="{E5D57B6A-94AF-4A04-BDF5-D36EA893DBB6}" dt="2023-09-01T10:09:40.788" v="3225" actId="1036"/>
          <ac:spMkLst>
            <pc:docMk/>
            <pc:sldMk cId="3840798474" sldId="430"/>
            <ac:spMk id="151" creationId="{E6867703-8050-4171-866A-3067421C2695}"/>
          </ac:spMkLst>
        </pc:spChg>
        <pc:spChg chg="add mod">
          <ac:chgData name="Kitazawa Masakiyo" userId="2bf3742da7ad8ecb" providerId="LiveId" clId="{E5D57B6A-94AF-4A04-BDF5-D36EA893DBB6}" dt="2023-09-01T10:09:40.788" v="3225" actId="1036"/>
          <ac:spMkLst>
            <pc:docMk/>
            <pc:sldMk cId="3840798474" sldId="430"/>
            <ac:spMk id="152" creationId="{40246AE1-18C9-4930-B764-F7E5AA3FA4CF}"/>
          </ac:spMkLst>
        </pc:spChg>
        <pc:spChg chg="add mod">
          <ac:chgData name="Kitazawa Masakiyo" userId="2bf3742da7ad8ecb" providerId="LiveId" clId="{E5D57B6A-94AF-4A04-BDF5-D36EA893DBB6}" dt="2023-09-01T10:09:40.788" v="3225" actId="1036"/>
          <ac:spMkLst>
            <pc:docMk/>
            <pc:sldMk cId="3840798474" sldId="430"/>
            <ac:spMk id="153" creationId="{D9200DC9-333E-4917-8F8E-B2DBD27CE8C5}"/>
          </ac:spMkLst>
        </pc:spChg>
        <pc:grpChg chg="del">
          <ac:chgData name="Kitazawa Masakiyo" userId="2bf3742da7ad8ecb" providerId="LiveId" clId="{E5D57B6A-94AF-4A04-BDF5-D36EA893DBB6}" dt="2023-09-01T06:21:13.198" v="7" actId="478"/>
          <ac:grpSpMkLst>
            <pc:docMk/>
            <pc:sldMk cId="3840798474" sldId="430"/>
            <ac:grpSpMk id="17" creationId="{C1731D50-BE2E-4B43-ADEC-E5DE2699E57B}"/>
          </ac:grpSpMkLst>
        </pc:grpChg>
        <pc:grpChg chg="add mod">
          <ac:chgData name="Kitazawa Masakiyo" userId="2bf3742da7ad8ecb" providerId="LiveId" clId="{E5D57B6A-94AF-4A04-BDF5-D36EA893DBB6}" dt="2023-09-01T09:54:45.333" v="3039" actId="14100"/>
          <ac:grpSpMkLst>
            <pc:docMk/>
            <pc:sldMk cId="3840798474" sldId="430"/>
            <ac:grpSpMk id="137" creationId="{438F9D84-2D0B-4517-8AB3-61DC0BBF4994}"/>
          </ac:grpSpMkLst>
        </pc:grpChg>
        <pc:grpChg chg="add mod">
          <ac:chgData name="Kitazawa Masakiyo" userId="2bf3742da7ad8ecb" providerId="LiveId" clId="{E5D57B6A-94AF-4A04-BDF5-D36EA893DBB6}" dt="2023-09-01T09:56:57.428" v="3059" actId="14100"/>
          <ac:grpSpMkLst>
            <pc:docMk/>
            <pc:sldMk cId="3840798474" sldId="430"/>
            <ac:grpSpMk id="139" creationId="{C92E184B-AD97-4954-B140-F30FD9624B30}"/>
          </ac:grpSpMkLst>
        </pc:grpChg>
        <pc:picChg chg="add del mod">
          <ac:chgData name="Kitazawa Masakiyo" userId="2bf3742da7ad8ecb" providerId="LiveId" clId="{E5D57B6A-94AF-4A04-BDF5-D36EA893DBB6}" dt="2023-09-01T06:47:13.645" v="632"/>
          <ac:picMkLst>
            <pc:docMk/>
            <pc:sldMk cId="3840798474" sldId="430"/>
            <ac:picMk id="12" creationId="{5904A226-AF21-4E4F-BDC6-2135B0EEA228}"/>
          </ac:picMkLst>
        </pc:picChg>
        <pc:picChg chg="del">
          <ac:chgData name="Kitazawa Masakiyo" userId="2bf3742da7ad8ecb" providerId="LiveId" clId="{E5D57B6A-94AF-4A04-BDF5-D36EA893DBB6}" dt="2023-09-01T06:24:10.107" v="8" actId="21"/>
          <ac:picMkLst>
            <pc:docMk/>
            <pc:sldMk cId="3840798474" sldId="430"/>
            <ac:picMk id="13" creationId="{CD0F65F7-EF6D-47E5-8219-93A5BEC43E25}"/>
          </ac:picMkLst>
        </pc:picChg>
        <pc:picChg chg="add del mod">
          <ac:chgData name="Kitazawa Masakiyo" userId="2bf3742da7ad8ecb" providerId="LiveId" clId="{E5D57B6A-94AF-4A04-BDF5-D36EA893DBB6}" dt="2023-09-01T06:48:32.801" v="644"/>
          <ac:picMkLst>
            <pc:docMk/>
            <pc:sldMk cId="3840798474" sldId="430"/>
            <ac:picMk id="14" creationId="{5730F676-EF9C-4766-A138-DADC0AB6BC23}"/>
          </ac:picMkLst>
        </pc:picChg>
        <pc:picChg chg="del">
          <ac:chgData name="Kitazawa Masakiyo" userId="2bf3742da7ad8ecb" providerId="LiveId" clId="{E5D57B6A-94AF-4A04-BDF5-D36EA893DBB6}" dt="2023-09-01T06:21:13.198" v="7" actId="478"/>
          <ac:picMkLst>
            <pc:docMk/>
            <pc:sldMk cId="3840798474" sldId="430"/>
            <ac:picMk id="14" creationId="{7C7844B1-2AC3-448D-B8FC-491ADFEEEC62}"/>
          </ac:picMkLst>
        </pc:picChg>
        <pc:picChg chg="del">
          <ac:chgData name="Kitazawa Masakiyo" userId="2bf3742da7ad8ecb" providerId="LiveId" clId="{E5D57B6A-94AF-4A04-BDF5-D36EA893DBB6}" dt="2023-09-01T06:21:13.198" v="7" actId="478"/>
          <ac:picMkLst>
            <pc:docMk/>
            <pc:sldMk cId="3840798474" sldId="430"/>
            <ac:picMk id="15" creationId="{F1126E06-7E76-438D-ACE2-79955F0E1ABA}"/>
          </ac:picMkLst>
        </pc:picChg>
        <pc:picChg chg="del">
          <ac:chgData name="Kitazawa Masakiyo" userId="2bf3742da7ad8ecb" providerId="LiveId" clId="{E5D57B6A-94AF-4A04-BDF5-D36EA893DBB6}" dt="2023-09-01T06:21:13.198" v="7" actId="478"/>
          <ac:picMkLst>
            <pc:docMk/>
            <pc:sldMk cId="3840798474" sldId="430"/>
            <ac:picMk id="16" creationId="{14C40625-B604-4297-A7A2-6AB4B63203F3}"/>
          </ac:picMkLst>
        </pc:picChg>
        <pc:picChg chg="add del mod">
          <ac:chgData name="Kitazawa Masakiyo" userId="2bf3742da7ad8ecb" providerId="LiveId" clId="{E5D57B6A-94AF-4A04-BDF5-D36EA893DBB6}" dt="2023-09-01T06:59:24.468" v="749"/>
          <ac:picMkLst>
            <pc:docMk/>
            <pc:sldMk cId="3840798474" sldId="430"/>
            <ac:picMk id="16" creationId="{89742B45-BF67-4C8A-840F-CEEA0C7D3B95}"/>
          </ac:picMkLst>
        </pc:picChg>
        <pc:picChg chg="add del mod">
          <ac:chgData name="Kitazawa Masakiyo" userId="2bf3742da7ad8ecb" providerId="LiveId" clId="{E5D57B6A-94AF-4A04-BDF5-D36EA893DBB6}" dt="2023-09-01T06:59:31.236" v="761"/>
          <ac:picMkLst>
            <pc:docMk/>
            <pc:sldMk cId="3840798474" sldId="430"/>
            <ac:picMk id="22" creationId="{C82B4A36-A8CC-436D-AE70-23BA7E574E43}"/>
          </ac:picMkLst>
        </pc:picChg>
        <pc:picChg chg="add mod ord modCrop">
          <ac:chgData name="Kitazawa Masakiyo" userId="2bf3742da7ad8ecb" providerId="LiveId" clId="{E5D57B6A-94AF-4A04-BDF5-D36EA893DBB6}" dt="2023-09-01T09:55:17.873" v="3043" actId="14100"/>
          <ac:picMkLst>
            <pc:docMk/>
            <pc:sldMk cId="3840798474" sldId="430"/>
            <ac:picMk id="23" creationId="{0EF078DA-7ED4-4027-BADD-8788E1E5CF8D}"/>
          </ac:picMkLst>
        </pc:picChg>
        <pc:picChg chg="add mod">
          <ac:chgData name="Kitazawa Masakiyo" userId="2bf3742da7ad8ecb" providerId="LiveId" clId="{E5D57B6A-94AF-4A04-BDF5-D36EA893DBB6}" dt="2023-09-01T09:53:05.791" v="3022" actId="1076"/>
          <ac:picMkLst>
            <pc:docMk/>
            <pc:sldMk cId="3840798474" sldId="430"/>
            <ac:picMk id="31" creationId="{47964716-4C32-48E0-9872-5F9CEA10F5FC}"/>
          </ac:picMkLst>
        </pc:picChg>
        <pc:picChg chg="add del mod">
          <ac:chgData name="Kitazawa Masakiyo" userId="2bf3742da7ad8ecb" providerId="LiveId" clId="{E5D57B6A-94AF-4A04-BDF5-D36EA893DBB6}" dt="2023-09-01T06:48:54.839" v="658"/>
          <ac:picMkLst>
            <pc:docMk/>
            <pc:sldMk cId="3840798474" sldId="430"/>
            <ac:picMk id="37" creationId="{0DA857FC-73FE-471E-9BC9-177581270BF5}"/>
          </ac:picMkLst>
        </pc:picChg>
        <pc:picChg chg="add del mod">
          <ac:chgData name="Kitazawa Masakiyo" userId="2bf3742da7ad8ecb" providerId="LiveId" clId="{E5D57B6A-94AF-4A04-BDF5-D36EA893DBB6}" dt="2023-09-01T07:58:51.456" v="1638" actId="21"/>
          <ac:picMkLst>
            <pc:docMk/>
            <pc:sldMk cId="3840798474" sldId="430"/>
            <ac:picMk id="38" creationId="{9DB5BEFA-229F-466C-A123-0D5ED3AD361D}"/>
          </ac:picMkLst>
        </pc:picChg>
        <pc:picChg chg="add del mod">
          <ac:chgData name="Kitazawa Masakiyo" userId="2bf3742da7ad8ecb" providerId="LiveId" clId="{E5D57B6A-94AF-4A04-BDF5-D36EA893DBB6}" dt="2023-09-01T07:58:49.068" v="1637"/>
          <ac:picMkLst>
            <pc:docMk/>
            <pc:sldMk cId="3840798474" sldId="430"/>
            <ac:picMk id="40" creationId="{0A92EA4A-8541-43DA-8F91-D94F57C1D7D3}"/>
          </ac:picMkLst>
        </pc:picChg>
        <pc:picChg chg="add mod ord">
          <ac:chgData name="Kitazawa Masakiyo" userId="2bf3742da7ad8ecb" providerId="LiveId" clId="{E5D57B6A-94AF-4A04-BDF5-D36EA893DBB6}" dt="2023-09-01T09:38:11.914" v="2773" actId="14100"/>
          <ac:picMkLst>
            <pc:docMk/>
            <pc:sldMk cId="3840798474" sldId="430"/>
            <ac:picMk id="51" creationId="{EABB38A3-6250-477B-9D4B-C97A300A52D7}"/>
          </ac:picMkLst>
        </pc:picChg>
        <pc:picChg chg="add del mod">
          <ac:chgData name="Kitazawa Masakiyo" userId="2bf3742da7ad8ecb" providerId="LiveId" clId="{E5D57B6A-94AF-4A04-BDF5-D36EA893DBB6}" dt="2023-09-01T07:59:54.480" v="1657"/>
          <ac:picMkLst>
            <pc:docMk/>
            <pc:sldMk cId="3840798474" sldId="430"/>
            <ac:picMk id="54" creationId="{128F4EB0-E18E-4BD2-BC32-713BD3FE2641}"/>
          </ac:picMkLst>
        </pc:picChg>
        <pc:picChg chg="add del mod ord">
          <ac:chgData name="Kitazawa Masakiyo" userId="2bf3742da7ad8ecb" providerId="LiveId" clId="{E5D57B6A-94AF-4A04-BDF5-D36EA893DBB6}" dt="2023-09-01T09:21:15.599" v="2309"/>
          <ac:picMkLst>
            <pc:docMk/>
            <pc:sldMk cId="3840798474" sldId="430"/>
            <ac:picMk id="61" creationId="{B4F0FBAB-F7B2-4F3E-A077-B78BA3CE2FC1}"/>
          </ac:picMkLst>
        </pc:picChg>
        <pc:picChg chg="add del mod">
          <ac:chgData name="Kitazawa Masakiyo" userId="2bf3742da7ad8ecb" providerId="LiveId" clId="{E5D57B6A-94AF-4A04-BDF5-D36EA893DBB6}" dt="2023-09-01T08:08:35.867" v="1707"/>
          <ac:picMkLst>
            <pc:docMk/>
            <pc:sldMk cId="3840798474" sldId="430"/>
            <ac:picMk id="62" creationId="{D88E2A47-0ECF-4D32-A7A2-511F67814853}"/>
          </ac:picMkLst>
        </pc:picChg>
        <pc:picChg chg="add del mod">
          <ac:chgData name="Kitazawa Masakiyo" userId="2bf3742da7ad8ecb" providerId="LiveId" clId="{E5D57B6A-94AF-4A04-BDF5-D36EA893DBB6}" dt="2023-09-01T09:21:42.993" v="2333"/>
          <ac:picMkLst>
            <pc:docMk/>
            <pc:sldMk cId="3840798474" sldId="430"/>
            <ac:picMk id="64" creationId="{13B1DB44-93BC-47E4-86FF-5BF492C183FF}"/>
          </ac:picMkLst>
        </pc:picChg>
        <pc:picChg chg="add del mod">
          <ac:chgData name="Kitazawa Masakiyo" userId="2bf3742da7ad8ecb" providerId="LiveId" clId="{E5D57B6A-94AF-4A04-BDF5-D36EA893DBB6}" dt="2023-09-01T09:21:30.224" v="2321"/>
          <ac:picMkLst>
            <pc:docMk/>
            <pc:sldMk cId="3840798474" sldId="430"/>
            <ac:picMk id="68" creationId="{49E15A9C-6E5F-493A-B181-456C6903E99E}"/>
          </ac:picMkLst>
        </pc:picChg>
        <pc:picChg chg="add del mod ord">
          <ac:chgData name="Kitazawa Masakiyo" userId="2bf3742da7ad8ecb" providerId="LiveId" clId="{E5D57B6A-94AF-4A04-BDF5-D36EA893DBB6}" dt="2023-09-01T09:15:38.913" v="2254" actId="21"/>
          <ac:picMkLst>
            <pc:docMk/>
            <pc:sldMk cId="3840798474" sldId="430"/>
            <ac:picMk id="70" creationId="{E8DDAF70-CDD3-4CAA-8AB2-ED45FC449738}"/>
          </ac:picMkLst>
        </pc:picChg>
        <pc:picChg chg="add del mod">
          <ac:chgData name="Kitazawa Masakiyo" userId="2bf3742da7ad8ecb" providerId="LiveId" clId="{E5D57B6A-94AF-4A04-BDF5-D36EA893DBB6}" dt="2023-09-01T09:16:21.089" v="2257" actId="21"/>
          <ac:picMkLst>
            <pc:docMk/>
            <pc:sldMk cId="3840798474" sldId="430"/>
            <ac:picMk id="77" creationId="{17082DC3-AAC7-4B0A-9EE2-9E58D0031CB4}"/>
          </ac:picMkLst>
        </pc:picChg>
        <pc:picChg chg="add mod">
          <ac:chgData name="Kitazawa Masakiyo" userId="2bf3742da7ad8ecb" providerId="LiveId" clId="{E5D57B6A-94AF-4A04-BDF5-D36EA893DBB6}" dt="2023-09-01T09:24:23.548" v="2359" actId="1037"/>
          <ac:picMkLst>
            <pc:docMk/>
            <pc:sldMk cId="3840798474" sldId="430"/>
            <ac:picMk id="79" creationId="{3E1D7746-9247-4E5E-A695-776CFF769A7A}"/>
          </ac:picMkLst>
        </pc:picChg>
        <pc:picChg chg="add mod">
          <ac:chgData name="Kitazawa Masakiyo" userId="2bf3742da7ad8ecb" providerId="LiveId" clId="{E5D57B6A-94AF-4A04-BDF5-D36EA893DBB6}" dt="2023-09-01T09:24:23.548" v="2359" actId="1037"/>
          <ac:picMkLst>
            <pc:docMk/>
            <pc:sldMk cId="3840798474" sldId="430"/>
            <ac:picMk id="83" creationId="{380D5E0D-0DC3-443D-969D-91FEED795DB6}"/>
          </ac:picMkLst>
        </pc:picChg>
        <pc:picChg chg="add mod">
          <ac:chgData name="Kitazawa Masakiyo" userId="2bf3742da7ad8ecb" providerId="LiveId" clId="{E5D57B6A-94AF-4A04-BDF5-D36EA893DBB6}" dt="2023-09-01T10:10:13.540" v="3234" actId="1035"/>
          <ac:picMkLst>
            <pc:docMk/>
            <pc:sldMk cId="3840798474" sldId="430"/>
            <ac:picMk id="85" creationId="{44FAB171-B791-44AF-B21E-4ECD0153DE5D}"/>
          </ac:picMkLst>
        </pc:picChg>
        <pc:picChg chg="add del mod">
          <ac:chgData name="Kitazawa Masakiyo" userId="2bf3742da7ad8ecb" providerId="LiveId" clId="{E5D57B6A-94AF-4A04-BDF5-D36EA893DBB6}" dt="2023-09-01T09:24:10.101" v="2358" actId="21"/>
          <ac:picMkLst>
            <pc:docMk/>
            <pc:sldMk cId="3840798474" sldId="430"/>
            <ac:picMk id="87" creationId="{C5184E59-0CFE-411A-9F13-11EBF3F7B2A4}"/>
          </ac:picMkLst>
        </pc:picChg>
        <pc:picChg chg="add mod">
          <ac:chgData name="Kitazawa Masakiyo" userId="2bf3742da7ad8ecb" providerId="LiveId" clId="{E5D57B6A-94AF-4A04-BDF5-D36EA893DBB6}" dt="2023-09-01T09:32:32.193" v="2632" actId="1076"/>
          <ac:picMkLst>
            <pc:docMk/>
            <pc:sldMk cId="3840798474" sldId="430"/>
            <ac:picMk id="89" creationId="{3C6230E6-A940-4DB4-AD9C-CF72F6DD3402}"/>
          </ac:picMkLst>
        </pc:picChg>
        <pc:picChg chg="add del mod">
          <ac:chgData name="Kitazawa Masakiyo" userId="2bf3742da7ad8ecb" providerId="LiveId" clId="{E5D57B6A-94AF-4A04-BDF5-D36EA893DBB6}" dt="2023-09-01T09:23:48.933" v="2355" actId="478"/>
          <ac:picMkLst>
            <pc:docMk/>
            <pc:sldMk cId="3840798474" sldId="430"/>
            <ac:picMk id="90" creationId="{4D2FDDC9-E523-4689-9F1A-01ADB2F70C73}"/>
          </ac:picMkLst>
        </pc:picChg>
        <pc:picChg chg="add del mod">
          <ac:chgData name="Kitazawa Masakiyo" userId="2bf3742da7ad8ecb" providerId="LiveId" clId="{E5D57B6A-94AF-4A04-BDF5-D36EA893DBB6}" dt="2023-09-01T09:27:53.463" v="2443" actId="21"/>
          <ac:picMkLst>
            <pc:docMk/>
            <pc:sldMk cId="3840798474" sldId="430"/>
            <ac:picMk id="94" creationId="{30A861F3-15FA-47FF-B038-CB3D97410653}"/>
          </ac:picMkLst>
        </pc:picChg>
        <pc:picChg chg="add del mod">
          <ac:chgData name="Kitazawa Masakiyo" userId="2bf3742da7ad8ecb" providerId="LiveId" clId="{E5D57B6A-94AF-4A04-BDF5-D36EA893DBB6}" dt="2023-09-01T09:28:21.848" v="2477"/>
          <ac:picMkLst>
            <pc:docMk/>
            <pc:sldMk cId="3840798474" sldId="430"/>
            <ac:picMk id="96" creationId="{204853EF-A808-43CD-BE81-579C8D79501C}"/>
          </ac:picMkLst>
        </pc:picChg>
        <pc:picChg chg="add del mod">
          <ac:chgData name="Kitazawa Masakiyo" userId="2bf3742da7ad8ecb" providerId="LiveId" clId="{E5D57B6A-94AF-4A04-BDF5-D36EA893DBB6}" dt="2023-09-01T10:10:13.540" v="3234" actId="1035"/>
          <ac:picMkLst>
            <pc:docMk/>
            <pc:sldMk cId="3840798474" sldId="430"/>
            <ac:picMk id="98" creationId="{0C1B1A9C-E1FB-4F15-A54A-EEAC4760A6DB}"/>
          </ac:picMkLst>
        </pc:picChg>
        <pc:picChg chg="add del mod">
          <ac:chgData name="Kitazawa Masakiyo" userId="2bf3742da7ad8ecb" providerId="LiveId" clId="{E5D57B6A-94AF-4A04-BDF5-D36EA893DBB6}" dt="2023-09-01T09:28:52.557" v="2485"/>
          <ac:picMkLst>
            <pc:docMk/>
            <pc:sldMk cId="3840798474" sldId="430"/>
            <ac:picMk id="99" creationId="{3730875C-10C2-4D20-B46B-E1F09A98B3E4}"/>
          </ac:picMkLst>
        </pc:picChg>
        <pc:picChg chg="add del mod">
          <ac:chgData name="Kitazawa Masakiyo" userId="2bf3742da7ad8ecb" providerId="LiveId" clId="{E5D57B6A-94AF-4A04-BDF5-D36EA893DBB6}" dt="2023-09-01T09:36:57.673" v="2722" actId="478"/>
          <ac:picMkLst>
            <pc:docMk/>
            <pc:sldMk cId="3840798474" sldId="430"/>
            <ac:picMk id="106" creationId="{417CDAEB-25D3-4251-A720-B6983682FA71}"/>
          </ac:picMkLst>
        </pc:picChg>
        <pc:picChg chg="add del mod">
          <ac:chgData name="Kitazawa Masakiyo" userId="2bf3742da7ad8ecb" providerId="LiveId" clId="{E5D57B6A-94AF-4A04-BDF5-D36EA893DBB6}" dt="2023-09-01T09:38:25.375" v="2794" actId="478"/>
          <ac:picMkLst>
            <pc:docMk/>
            <pc:sldMk cId="3840798474" sldId="430"/>
            <ac:picMk id="108" creationId="{20C8D743-D2AD-40D6-8884-91A1BF7E0A5F}"/>
          </ac:picMkLst>
        </pc:picChg>
        <pc:picChg chg="add del mod">
          <ac:chgData name="Kitazawa Masakiyo" userId="2bf3742da7ad8ecb" providerId="LiveId" clId="{E5D57B6A-94AF-4A04-BDF5-D36EA893DBB6}" dt="2023-09-01T09:38:25.375" v="2794" actId="478"/>
          <ac:picMkLst>
            <pc:docMk/>
            <pc:sldMk cId="3840798474" sldId="430"/>
            <ac:picMk id="110" creationId="{12358F49-F504-454B-8616-67D5D5CC9E62}"/>
          </ac:picMkLst>
        </pc:picChg>
        <pc:picChg chg="add mod">
          <ac:chgData name="Kitazawa Masakiyo" userId="2bf3742da7ad8ecb" providerId="LiveId" clId="{E5D57B6A-94AF-4A04-BDF5-D36EA893DBB6}" dt="2023-09-01T09:39:00.976" v="2821" actId="1035"/>
          <ac:picMkLst>
            <pc:docMk/>
            <pc:sldMk cId="3840798474" sldId="430"/>
            <ac:picMk id="113" creationId="{EAC286CC-C35E-4BDF-BFE1-EB4E8720DB0A}"/>
          </ac:picMkLst>
        </pc:picChg>
        <pc:picChg chg="add mod">
          <ac:chgData name="Kitazawa Masakiyo" userId="2bf3742da7ad8ecb" providerId="LiveId" clId="{E5D57B6A-94AF-4A04-BDF5-D36EA893DBB6}" dt="2023-09-01T09:39:05.440" v="2826" actId="1038"/>
          <ac:picMkLst>
            <pc:docMk/>
            <pc:sldMk cId="3840798474" sldId="430"/>
            <ac:picMk id="115" creationId="{F660748B-1471-41C9-8E9D-B59AF257660A}"/>
          </ac:picMkLst>
        </pc:picChg>
        <pc:picChg chg="add mod modCrop">
          <ac:chgData name="Kitazawa Masakiyo" userId="2bf3742da7ad8ecb" providerId="LiveId" clId="{E5D57B6A-94AF-4A04-BDF5-D36EA893DBB6}" dt="2023-09-01T09:51:08.477" v="3008" actId="164"/>
          <ac:picMkLst>
            <pc:docMk/>
            <pc:sldMk cId="3840798474" sldId="430"/>
            <ac:picMk id="133" creationId="{DB350481-2397-4B25-BADE-AB308025F4BB}"/>
          </ac:picMkLst>
        </pc:picChg>
        <pc:picChg chg="add mod modCrop">
          <ac:chgData name="Kitazawa Masakiyo" userId="2bf3742da7ad8ecb" providerId="LiveId" clId="{E5D57B6A-94AF-4A04-BDF5-D36EA893DBB6}" dt="2023-09-01T09:49:52.830" v="2996" actId="164"/>
          <ac:picMkLst>
            <pc:docMk/>
            <pc:sldMk cId="3840798474" sldId="430"/>
            <ac:picMk id="135" creationId="{CA33D105-8AF7-4AC3-8C1F-73EBC8C8B9CC}"/>
          </ac:picMkLst>
        </pc:picChg>
        <pc:picChg chg="add mod modCrop">
          <ac:chgData name="Kitazawa Masakiyo" userId="2bf3742da7ad8ecb" providerId="LiveId" clId="{E5D57B6A-94AF-4A04-BDF5-D36EA893DBB6}" dt="2023-09-01T09:49:52.830" v="2996" actId="164"/>
          <ac:picMkLst>
            <pc:docMk/>
            <pc:sldMk cId="3840798474" sldId="430"/>
            <ac:picMk id="136" creationId="{9EDCE2B2-30A3-412D-8EC1-BEEB5428181F}"/>
          </ac:picMkLst>
        </pc:picChg>
        <pc:picChg chg="add mod modCrop">
          <ac:chgData name="Kitazawa Masakiyo" userId="2bf3742da7ad8ecb" providerId="LiveId" clId="{E5D57B6A-94AF-4A04-BDF5-D36EA893DBB6}" dt="2023-09-01T09:51:08.477" v="3008" actId="164"/>
          <ac:picMkLst>
            <pc:docMk/>
            <pc:sldMk cId="3840798474" sldId="430"/>
            <ac:picMk id="138" creationId="{D643FB7C-9D0F-4D86-926D-7219B80DD190}"/>
          </ac:picMkLst>
        </pc:picChg>
        <pc:picChg chg="add mod">
          <ac:chgData name="Kitazawa Masakiyo" userId="2bf3742da7ad8ecb" providerId="LiveId" clId="{E5D57B6A-94AF-4A04-BDF5-D36EA893DBB6}" dt="2023-09-01T09:54:35.479" v="3038" actId="14100"/>
          <ac:picMkLst>
            <pc:docMk/>
            <pc:sldMk cId="3840798474" sldId="430"/>
            <ac:picMk id="141" creationId="{412B942F-16F9-4749-9DD8-49E725708100}"/>
          </ac:picMkLst>
        </pc:picChg>
        <pc:picChg chg="add mod modCrop">
          <ac:chgData name="Kitazawa Masakiyo" userId="2bf3742da7ad8ecb" providerId="LiveId" clId="{E5D57B6A-94AF-4A04-BDF5-D36EA893DBB6}" dt="2023-09-01T09:57:02.246" v="3060" actId="1076"/>
          <ac:picMkLst>
            <pc:docMk/>
            <pc:sldMk cId="3840798474" sldId="430"/>
            <ac:picMk id="142" creationId="{41B46178-643A-486D-B1FE-003EFB066995}"/>
          </ac:picMkLst>
        </pc:picChg>
        <pc:picChg chg="add mod modCrop">
          <ac:chgData name="Kitazawa Masakiyo" userId="2bf3742da7ad8ecb" providerId="LiveId" clId="{E5D57B6A-94AF-4A04-BDF5-D36EA893DBB6}" dt="2023-09-01T09:58:23.230" v="3072" actId="1076"/>
          <ac:picMkLst>
            <pc:docMk/>
            <pc:sldMk cId="3840798474" sldId="430"/>
            <ac:picMk id="144" creationId="{577BE633-A7FD-4413-8CA1-DF24C398B696}"/>
          </ac:picMkLst>
        </pc:picChg>
        <pc:picChg chg="add mod modCrop">
          <ac:chgData name="Kitazawa Masakiyo" userId="2bf3742da7ad8ecb" providerId="LiveId" clId="{E5D57B6A-94AF-4A04-BDF5-D36EA893DBB6}" dt="2023-09-01T09:59:20.735" v="3082" actId="732"/>
          <ac:picMkLst>
            <pc:docMk/>
            <pc:sldMk cId="3840798474" sldId="430"/>
            <ac:picMk id="146" creationId="{B65A2618-2EC1-45FB-9E67-47882EE32665}"/>
          </ac:picMkLst>
        </pc:picChg>
        <pc:picChg chg="add mod modCrop">
          <ac:chgData name="Kitazawa Masakiyo" userId="2bf3742da7ad8ecb" providerId="LiveId" clId="{E5D57B6A-94AF-4A04-BDF5-D36EA893DBB6}" dt="2023-09-01T10:16:28.996" v="3537" actId="14100"/>
          <ac:picMkLst>
            <pc:docMk/>
            <pc:sldMk cId="3840798474" sldId="430"/>
            <ac:picMk id="149" creationId="{8A0FB90E-01AF-4D38-9BE8-BC3C22A07FE0}"/>
          </ac:picMkLst>
        </pc:picChg>
      </pc:sldChg>
      <pc:sldChg chg="addSp delSp modSp new del mod">
        <pc:chgData name="Kitazawa Masakiyo" userId="2bf3742da7ad8ecb" providerId="LiveId" clId="{E5D57B6A-94AF-4A04-BDF5-D36EA893DBB6}" dt="2023-09-01T10:04:33.773" v="3147" actId="2696"/>
        <pc:sldMkLst>
          <pc:docMk/>
          <pc:sldMk cId="820615354" sldId="431"/>
        </pc:sldMkLst>
        <pc:spChg chg="add del mod">
          <ac:chgData name="Kitazawa Masakiyo" userId="2bf3742da7ad8ecb" providerId="LiveId" clId="{E5D57B6A-94AF-4A04-BDF5-D36EA893DBB6}" dt="2023-09-01T09:44:18.125" v="2932" actId="21"/>
          <ac:spMkLst>
            <pc:docMk/>
            <pc:sldMk cId="820615354" sldId="431"/>
            <ac:spMk id="3" creationId="{1997FEEE-6505-4A93-8955-F6F4D0029843}"/>
          </ac:spMkLst>
        </pc:spChg>
        <pc:spChg chg="add del mod">
          <ac:chgData name="Kitazawa Masakiyo" userId="2bf3742da7ad8ecb" providerId="LiveId" clId="{E5D57B6A-94AF-4A04-BDF5-D36EA893DBB6}" dt="2023-09-01T09:44:18.125" v="2932" actId="21"/>
          <ac:spMkLst>
            <pc:docMk/>
            <pc:sldMk cId="820615354" sldId="431"/>
            <ac:spMk id="4" creationId="{3A05A087-A800-40E8-9377-A719A987247E}"/>
          </ac:spMkLst>
        </pc:spChg>
        <pc:spChg chg="add del mod">
          <ac:chgData name="Kitazawa Masakiyo" userId="2bf3742da7ad8ecb" providerId="LiveId" clId="{E5D57B6A-94AF-4A04-BDF5-D36EA893DBB6}" dt="2023-09-01T09:44:18.125" v="2932" actId="21"/>
          <ac:spMkLst>
            <pc:docMk/>
            <pc:sldMk cId="820615354" sldId="431"/>
            <ac:spMk id="5" creationId="{A9384728-CF0C-4A94-A09C-D62E81A13324}"/>
          </ac:spMkLst>
        </pc:spChg>
        <pc:spChg chg="add del mod">
          <ac:chgData name="Kitazawa Masakiyo" userId="2bf3742da7ad8ecb" providerId="LiveId" clId="{E5D57B6A-94AF-4A04-BDF5-D36EA893DBB6}" dt="2023-09-01T09:46:10.222" v="2950" actId="21"/>
          <ac:spMkLst>
            <pc:docMk/>
            <pc:sldMk cId="820615354" sldId="431"/>
            <ac:spMk id="6" creationId="{A958881D-457A-4307-8606-00103FEE912B}"/>
          </ac:spMkLst>
        </pc:spChg>
        <pc:spChg chg="add del mod">
          <ac:chgData name="Kitazawa Masakiyo" userId="2bf3742da7ad8ecb" providerId="LiveId" clId="{E5D57B6A-94AF-4A04-BDF5-D36EA893DBB6}" dt="2023-09-01T09:46:10.222" v="2950" actId="21"/>
          <ac:spMkLst>
            <pc:docMk/>
            <pc:sldMk cId="820615354" sldId="431"/>
            <ac:spMk id="7" creationId="{1D7417A3-B1E2-4936-B5D0-76B6DE109896}"/>
          </ac:spMkLst>
        </pc:spChg>
        <pc:spChg chg="add del mod">
          <ac:chgData name="Kitazawa Masakiyo" userId="2bf3742da7ad8ecb" providerId="LiveId" clId="{E5D57B6A-94AF-4A04-BDF5-D36EA893DBB6}" dt="2023-09-01T09:46:10.222" v="2950" actId="21"/>
          <ac:spMkLst>
            <pc:docMk/>
            <pc:sldMk cId="820615354" sldId="431"/>
            <ac:spMk id="8" creationId="{5AC7A81F-528C-4015-B2FF-C24E0081D9E7}"/>
          </ac:spMkLst>
        </pc:spChg>
        <pc:spChg chg="add del mod">
          <ac:chgData name="Kitazawa Masakiyo" userId="2bf3742da7ad8ecb" providerId="LiveId" clId="{E5D57B6A-94AF-4A04-BDF5-D36EA893DBB6}" dt="2023-09-01T09:46:10.222" v="2950" actId="21"/>
          <ac:spMkLst>
            <pc:docMk/>
            <pc:sldMk cId="820615354" sldId="431"/>
            <ac:spMk id="9" creationId="{AD73EFA5-E218-4F54-8E08-A7CA9C0659B3}"/>
          </ac:spMkLst>
        </pc:spChg>
        <pc:spChg chg="add del mod">
          <ac:chgData name="Kitazawa Masakiyo" userId="2bf3742da7ad8ecb" providerId="LiveId" clId="{E5D57B6A-94AF-4A04-BDF5-D36EA893DBB6}" dt="2023-09-01T09:46:10.222" v="2950" actId="21"/>
          <ac:spMkLst>
            <pc:docMk/>
            <pc:sldMk cId="820615354" sldId="431"/>
            <ac:spMk id="10" creationId="{BB001858-4DFF-42A9-B9A8-CCFCB7E9E8B5}"/>
          </ac:spMkLst>
        </pc:spChg>
        <pc:spChg chg="add del mod">
          <ac:chgData name="Kitazawa Masakiyo" userId="2bf3742da7ad8ecb" providerId="LiveId" clId="{E5D57B6A-94AF-4A04-BDF5-D36EA893DBB6}" dt="2023-09-01T09:46:10.222" v="2950" actId="21"/>
          <ac:spMkLst>
            <pc:docMk/>
            <pc:sldMk cId="820615354" sldId="431"/>
            <ac:spMk id="11" creationId="{E2EC8E63-D4DF-4D91-A1BF-8EC775F27B26}"/>
          </ac:spMkLst>
        </pc:spChg>
      </pc:sldChg>
      <pc:sldChg chg="addSp delSp modSp new del mod">
        <pc:chgData name="Kitazawa Masakiyo" userId="2bf3742da7ad8ecb" providerId="LiveId" clId="{E5D57B6A-94AF-4A04-BDF5-D36EA893DBB6}" dt="2023-09-01T10:09:53.092" v="3226" actId="2696"/>
        <pc:sldMkLst>
          <pc:docMk/>
          <pc:sldMk cId="2743298847" sldId="431"/>
        </pc:sldMkLst>
        <pc:spChg chg="add del mod">
          <ac:chgData name="Kitazawa Masakiyo" userId="2bf3742da7ad8ecb" providerId="LiveId" clId="{E5D57B6A-94AF-4A04-BDF5-D36EA893DBB6}" dt="2023-09-01T10:09:35.735" v="3222" actId="21"/>
          <ac:spMkLst>
            <pc:docMk/>
            <pc:sldMk cId="2743298847" sldId="431"/>
            <ac:spMk id="3" creationId="{A0F9B6DC-C8D0-417F-B8EE-50AEDDE15208}"/>
          </ac:spMkLst>
        </pc:spChg>
        <pc:spChg chg="add del mod">
          <ac:chgData name="Kitazawa Masakiyo" userId="2bf3742da7ad8ecb" providerId="LiveId" clId="{E5D57B6A-94AF-4A04-BDF5-D36EA893DBB6}" dt="2023-09-01T10:09:35.735" v="3222" actId="21"/>
          <ac:spMkLst>
            <pc:docMk/>
            <pc:sldMk cId="2743298847" sldId="431"/>
            <ac:spMk id="4" creationId="{0DB881F7-F43E-4EC7-96B4-C098F52A9BBA}"/>
          </ac:spMkLst>
        </pc:spChg>
        <pc:spChg chg="add del mod">
          <ac:chgData name="Kitazawa Masakiyo" userId="2bf3742da7ad8ecb" providerId="LiveId" clId="{E5D57B6A-94AF-4A04-BDF5-D36EA893DBB6}" dt="2023-09-01T10:09:35.735" v="3222" actId="21"/>
          <ac:spMkLst>
            <pc:docMk/>
            <pc:sldMk cId="2743298847" sldId="431"/>
            <ac:spMk id="5" creationId="{8B4E54C4-12CF-4880-A8D2-3776A40F320A}"/>
          </ac:spMkLst>
        </pc:spChg>
        <pc:spChg chg="add del mod">
          <ac:chgData name="Kitazawa Masakiyo" userId="2bf3742da7ad8ecb" providerId="LiveId" clId="{E5D57B6A-94AF-4A04-BDF5-D36EA893DBB6}" dt="2023-09-01T10:09:35.735" v="3222" actId="21"/>
          <ac:spMkLst>
            <pc:docMk/>
            <pc:sldMk cId="2743298847" sldId="431"/>
            <ac:spMk id="6" creationId="{FC580BA1-073D-447B-8482-AA7FAB26A1AB}"/>
          </ac:spMkLst>
        </pc:spChg>
      </pc:sldChg>
      <pc:sldMasterChg chg="del addSldLayout delSldLayout">
        <pc:chgData name="Kitazawa Masakiyo" userId="2bf3742da7ad8ecb" providerId="LiveId" clId="{E5D57B6A-94AF-4A04-BDF5-D36EA893DBB6}" dt="2023-09-01T06:16:02.167" v="6" actId="2696"/>
        <pc:sldMasterMkLst>
          <pc:docMk/>
          <pc:sldMasterMk cId="2873176748" sldId="2147483648"/>
        </pc:sldMasterMkLst>
        <pc:sldLayoutChg chg="add del">
          <pc:chgData name="Kitazawa Masakiyo" userId="2bf3742da7ad8ecb" providerId="LiveId" clId="{E5D57B6A-94AF-4A04-BDF5-D36EA893DBB6}" dt="2023-09-01T06:16:02.167" v="6" actId="2696"/>
          <pc:sldLayoutMkLst>
            <pc:docMk/>
            <pc:sldMasterMk cId="2873176748" sldId="2147483648"/>
            <pc:sldLayoutMk cId="1705596645" sldId="2147483649"/>
          </pc:sldLayoutMkLst>
        </pc:sldLayoutChg>
        <pc:sldLayoutChg chg="add del">
          <pc:chgData name="Kitazawa Masakiyo" userId="2bf3742da7ad8ecb" providerId="LiveId" clId="{E5D57B6A-94AF-4A04-BDF5-D36EA893DBB6}" dt="2023-09-01T06:15:40.716" v="1" actId="680"/>
          <pc:sldLayoutMkLst>
            <pc:docMk/>
            <pc:sldMasterMk cId="2873176748" sldId="2147483648"/>
            <pc:sldLayoutMk cId="3971525255" sldId="2147483649"/>
          </pc:sldLayoutMkLst>
        </pc:sldLayoutChg>
      </pc:sldMasterChg>
      <pc:sldMasterChg chg="modSldLayout">
        <pc:chgData name="Kitazawa Masakiyo" userId="2bf3742da7ad8ecb" providerId="LiveId" clId="{E5D57B6A-94AF-4A04-BDF5-D36EA893DBB6}" dt="2023-09-01T06:58:40.126" v="724" actId="14100"/>
        <pc:sldMasterMkLst>
          <pc:docMk/>
          <pc:sldMasterMk cId="1424297454" sldId="2147483650"/>
        </pc:sldMasterMkLst>
        <pc:sldLayoutChg chg="modSp mod">
          <pc:chgData name="Kitazawa Masakiyo" userId="2bf3742da7ad8ecb" providerId="LiveId" clId="{E5D57B6A-94AF-4A04-BDF5-D36EA893DBB6}" dt="2023-09-01T06:58:40.126" v="724" actId="14100"/>
          <pc:sldLayoutMkLst>
            <pc:docMk/>
            <pc:sldMasterMk cId="1424297454" sldId="2147483650"/>
            <pc:sldLayoutMk cId="2860102794" sldId="2147483652"/>
          </pc:sldLayoutMkLst>
          <pc:spChg chg="mod">
            <ac:chgData name="Kitazawa Masakiyo" userId="2bf3742da7ad8ecb" providerId="LiveId" clId="{E5D57B6A-94AF-4A04-BDF5-D36EA893DBB6}" dt="2023-09-01T06:58:40.126" v="724" actId="14100"/>
            <ac:spMkLst>
              <pc:docMk/>
              <pc:sldMasterMk cId="1424297454" sldId="2147483650"/>
              <pc:sldLayoutMk cId="2860102794" sldId="2147483652"/>
              <ac:spMk id="7" creationId="{DB6E2387-89EB-42D0-93A0-BFA33B504E26}"/>
            </ac:spMkLst>
          </pc:spChg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9806E1D-D24D-45E9-95D5-0B12C79821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00150" y="2095078"/>
            <a:ext cx="7200900" cy="4456853"/>
          </a:xfrm>
        </p:spPr>
        <p:txBody>
          <a:bodyPr anchor="b"/>
          <a:lstStyle>
            <a:lvl1pPr algn="ctr">
              <a:defRPr sz="4725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0AD4C7A4-F2B8-417B-86A5-F8FE0D97D0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00150" y="6723804"/>
            <a:ext cx="7200900" cy="3090756"/>
          </a:xfrm>
        </p:spPr>
        <p:txBody>
          <a:bodyPr/>
          <a:lstStyle>
            <a:lvl1pPr marL="0" indent="0" algn="ctr">
              <a:buNone/>
              <a:defRPr sz="1890"/>
            </a:lvl1pPr>
            <a:lvl2pPr marL="360045" indent="0" algn="ctr">
              <a:buNone/>
              <a:defRPr sz="1575"/>
            </a:lvl2pPr>
            <a:lvl3pPr marL="720090" indent="0" algn="ctr">
              <a:buNone/>
              <a:defRPr sz="1418"/>
            </a:lvl3pPr>
            <a:lvl4pPr marL="1080135" indent="0" algn="ctr">
              <a:buNone/>
              <a:defRPr sz="1260"/>
            </a:lvl4pPr>
            <a:lvl5pPr marL="1440180" indent="0" algn="ctr">
              <a:buNone/>
              <a:defRPr sz="1260"/>
            </a:lvl5pPr>
            <a:lvl6pPr marL="1800225" indent="0" algn="ctr">
              <a:buNone/>
              <a:defRPr sz="1260"/>
            </a:lvl6pPr>
            <a:lvl7pPr marL="2160270" indent="0" algn="ctr">
              <a:buNone/>
              <a:defRPr sz="1260"/>
            </a:lvl7pPr>
            <a:lvl8pPr marL="2520315" indent="0" algn="ctr">
              <a:buNone/>
              <a:defRPr sz="1260"/>
            </a:lvl8pPr>
            <a:lvl9pPr marL="2880360" indent="0" algn="ctr">
              <a:buNone/>
              <a:defRPr sz="126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7A4F5D3-E708-4C88-89AA-4B0D7CB671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F12FB-1182-4777-A9B2-54E1C2CA317B}" type="datetimeFigureOut">
              <a:rPr kumimoji="1" lang="ja-JP" altLang="en-US" smtClean="0"/>
              <a:t>2023/9/23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981D378-BDCB-4013-9271-0F971F3062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71BBEA2-AE6F-46E7-88BE-752B91D87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9FE03-4A96-4F08-B99E-1263E91BB10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06002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9A31DAA-5391-4802-81D6-E7C29D8CAC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19BE7416-2D77-4B5C-BE0E-FB224A3520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C438A18-B6EC-4811-B165-799EEA0C2A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F12FB-1182-4777-A9B2-54E1C2CA317B}" type="datetimeFigureOut">
              <a:rPr kumimoji="1" lang="ja-JP" altLang="en-US" smtClean="0"/>
              <a:t>2023/9/23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585EEE0-A6A6-4D55-B38F-2FDB416501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3CDAD9F-2D60-4F06-98FF-C48FA08647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9FE03-4A96-4F08-B99E-1263E91BB10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77920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6AA6342E-BA75-4833-9B65-A6B8EBC0C45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870859" y="681567"/>
            <a:ext cx="2070259" cy="10848764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8C9B5710-D999-43C0-9466-C26D269680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60083" y="681567"/>
            <a:ext cx="6090761" cy="10848764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6DF20C50-024F-4A2B-8D71-77EC6A4568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F12FB-1182-4777-A9B2-54E1C2CA317B}" type="datetimeFigureOut">
              <a:rPr kumimoji="1" lang="ja-JP" altLang="en-US" smtClean="0"/>
              <a:t>2023/9/23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4AC89C3-FED9-4943-BEF9-D3B5F40C4B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BFDC767-1E09-4C62-AD1A-C86AA01474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9FE03-4A96-4F08-B99E-1263E91BB10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99223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8289659-F8D3-4368-A67D-E2B0FDA808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6872" y="653698"/>
            <a:ext cx="8281035" cy="1316823"/>
          </a:xfrm>
        </p:spPr>
        <p:txBody>
          <a:bodyPr bIns="0"/>
          <a:lstStyle>
            <a:lvl1pPr>
              <a:defRPr b="1">
                <a:solidFill>
                  <a:schemeClr val="accent6"/>
                </a:solidFill>
              </a:defRPr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158FAC9-FF5D-4956-A71E-AC975BB97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F12FB-1182-4777-A9B2-54E1C2CA317B}" type="datetimeFigureOut">
              <a:rPr kumimoji="1" lang="ja-JP" altLang="en-US" smtClean="0"/>
              <a:t>2023/9/23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80684FC-8E7B-4E92-BB36-609EF4EA02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3303EA1-6103-40DC-A72C-3F29302866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9FE03-4A96-4F08-B99E-1263E91BB10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60102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2325884-BA23-485E-8266-42334D520B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082" y="3191512"/>
            <a:ext cx="8281035" cy="5325109"/>
          </a:xfrm>
        </p:spPr>
        <p:txBody>
          <a:bodyPr anchor="b"/>
          <a:lstStyle>
            <a:lvl1pPr>
              <a:defRPr sz="4725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DB201AF1-164F-4C2E-8C00-BF92E3F196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5082" y="8566999"/>
            <a:ext cx="8281035" cy="2800349"/>
          </a:xfrm>
        </p:spPr>
        <p:txBody>
          <a:bodyPr/>
          <a:lstStyle>
            <a:lvl1pPr marL="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1pPr>
            <a:lvl2pPr marL="360045" indent="0">
              <a:buNone/>
              <a:defRPr sz="1575">
                <a:solidFill>
                  <a:schemeClr val="tx1">
                    <a:tint val="75000"/>
                  </a:schemeClr>
                </a:solidFill>
              </a:defRPr>
            </a:lvl2pPr>
            <a:lvl3pPr marL="720090" indent="0">
              <a:buNone/>
              <a:defRPr sz="1418">
                <a:solidFill>
                  <a:schemeClr val="tx1">
                    <a:tint val="75000"/>
                  </a:schemeClr>
                </a:solidFill>
              </a:defRPr>
            </a:lvl3pPr>
            <a:lvl4pPr marL="1080135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4pPr>
            <a:lvl5pPr marL="144018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5pPr>
            <a:lvl6pPr marL="1800225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6pPr>
            <a:lvl7pPr marL="216027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7pPr>
            <a:lvl8pPr marL="2520315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8pPr>
            <a:lvl9pPr marL="288036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65F6BC1-BEB2-4EE4-9E16-AAF204F475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F12FB-1182-4777-A9B2-54E1C2CA317B}" type="datetimeFigureOut">
              <a:rPr kumimoji="1" lang="ja-JP" altLang="en-US" smtClean="0"/>
              <a:t>2023/9/23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741A828-9A64-477F-A5CC-0BB0BDFE7B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20FE9FB-FC31-4018-893A-A80178EB6A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9FE03-4A96-4F08-B99E-1263E91BB10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84514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89F7568-4372-42C5-A2AF-29EC8685D7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124690E-302D-430F-975C-D8C1A103047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60083" y="3407833"/>
            <a:ext cx="4080510" cy="812249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E6F2D8A9-23AE-4D91-9939-458615A235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860608" y="3407833"/>
            <a:ext cx="4080510" cy="812249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DDCA70E3-7058-4FA3-B0BC-4F890FF44B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F12FB-1182-4777-A9B2-54E1C2CA317B}" type="datetimeFigureOut">
              <a:rPr kumimoji="1" lang="ja-JP" altLang="en-US" smtClean="0"/>
              <a:t>2023/9/23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DA02802D-D82D-4476-82F1-0A0B302F77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5A722A57-5F7F-435D-8596-AA0AAEABDA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9FE03-4A96-4F08-B99E-1263E91BB10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69340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A5BB044-0569-46D2-8DDD-F761E238AC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1333" y="681568"/>
            <a:ext cx="8281035" cy="2474384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992C5BAF-C84D-4F3A-A79E-03363A3D1E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61334" y="3138171"/>
            <a:ext cx="4061757" cy="1537969"/>
          </a:xfrm>
        </p:spPr>
        <p:txBody>
          <a:bodyPr anchor="b"/>
          <a:lstStyle>
            <a:lvl1pPr marL="0" indent="0">
              <a:buNone/>
              <a:defRPr sz="1890" b="1"/>
            </a:lvl1pPr>
            <a:lvl2pPr marL="360045" indent="0">
              <a:buNone/>
              <a:defRPr sz="1575" b="1"/>
            </a:lvl2pPr>
            <a:lvl3pPr marL="720090" indent="0">
              <a:buNone/>
              <a:defRPr sz="1418" b="1"/>
            </a:lvl3pPr>
            <a:lvl4pPr marL="1080135" indent="0">
              <a:buNone/>
              <a:defRPr sz="1260" b="1"/>
            </a:lvl4pPr>
            <a:lvl5pPr marL="1440180" indent="0">
              <a:buNone/>
              <a:defRPr sz="1260" b="1"/>
            </a:lvl5pPr>
            <a:lvl6pPr marL="1800225" indent="0">
              <a:buNone/>
              <a:defRPr sz="1260" b="1"/>
            </a:lvl6pPr>
            <a:lvl7pPr marL="2160270" indent="0">
              <a:buNone/>
              <a:defRPr sz="1260" b="1"/>
            </a:lvl7pPr>
            <a:lvl8pPr marL="2520315" indent="0">
              <a:buNone/>
              <a:defRPr sz="1260" b="1"/>
            </a:lvl8pPr>
            <a:lvl9pPr marL="2880360" indent="0">
              <a:buNone/>
              <a:defRPr sz="126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ACE7162C-AAE2-43EA-AFF5-1BB8E983DB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61334" y="4676140"/>
            <a:ext cx="4061757" cy="687789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B3CC30B2-1D20-43D1-832F-9050F67D387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860607" y="3138171"/>
            <a:ext cx="4081761" cy="1537969"/>
          </a:xfrm>
        </p:spPr>
        <p:txBody>
          <a:bodyPr anchor="b"/>
          <a:lstStyle>
            <a:lvl1pPr marL="0" indent="0">
              <a:buNone/>
              <a:defRPr sz="1890" b="1"/>
            </a:lvl1pPr>
            <a:lvl2pPr marL="360045" indent="0">
              <a:buNone/>
              <a:defRPr sz="1575" b="1"/>
            </a:lvl2pPr>
            <a:lvl3pPr marL="720090" indent="0">
              <a:buNone/>
              <a:defRPr sz="1418" b="1"/>
            </a:lvl3pPr>
            <a:lvl4pPr marL="1080135" indent="0">
              <a:buNone/>
              <a:defRPr sz="1260" b="1"/>
            </a:lvl4pPr>
            <a:lvl5pPr marL="1440180" indent="0">
              <a:buNone/>
              <a:defRPr sz="1260" b="1"/>
            </a:lvl5pPr>
            <a:lvl6pPr marL="1800225" indent="0">
              <a:buNone/>
              <a:defRPr sz="1260" b="1"/>
            </a:lvl6pPr>
            <a:lvl7pPr marL="2160270" indent="0">
              <a:buNone/>
              <a:defRPr sz="1260" b="1"/>
            </a:lvl7pPr>
            <a:lvl8pPr marL="2520315" indent="0">
              <a:buNone/>
              <a:defRPr sz="1260" b="1"/>
            </a:lvl8pPr>
            <a:lvl9pPr marL="2880360" indent="0">
              <a:buNone/>
              <a:defRPr sz="126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1710B648-7B97-4A48-83D4-4D574318499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860607" y="4676140"/>
            <a:ext cx="4081761" cy="687789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95E4A33B-891E-4DE6-A3F6-E56E59DCFF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F12FB-1182-4777-A9B2-54E1C2CA317B}" type="datetimeFigureOut">
              <a:rPr kumimoji="1" lang="ja-JP" altLang="en-US" smtClean="0"/>
              <a:t>2023/9/23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44F89586-C87F-4A80-B2BB-D91B625DB7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4C1192EB-4AE6-42FF-9AB6-5889B3A1F5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9FE03-4A96-4F08-B99E-1263E91BB10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68850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067BF03-AF45-4CE5-8F62-A41ABB8D9F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57170E99-653E-433C-A36B-937D5C8124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F12FB-1182-4777-A9B2-54E1C2CA317B}" type="datetimeFigureOut">
              <a:rPr kumimoji="1" lang="ja-JP" altLang="en-US" smtClean="0"/>
              <a:t>2023/9/23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A7580BD0-953D-4E0B-8EF0-D62232D80B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C63B2818-48DC-4284-AD03-90519109C9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9FE03-4A96-4F08-B99E-1263E91BB10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64079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61FFEEDC-273C-4443-9B56-CDE571C5F9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F12FB-1182-4777-A9B2-54E1C2CA317B}" type="datetimeFigureOut">
              <a:rPr kumimoji="1" lang="ja-JP" altLang="en-US" smtClean="0"/>
              <a:t>2023/9/23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F12BCB3B-0C4A-4284-A470-580028C69A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FE22860-9819-4828-AA03-663C0D3D05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9FE03-4A96-4F08-B99E-1263E91BB10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12875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027D550-84A8-4586-85C7-100379B9FE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1333" y="853440"/>
            <a:ext cx="3096637" cy="2987040"/>
          </a:xfrm>
        </p:spPr>
        <p:txBody>
          <a:bodyPr anchor="b"/>
          <a:lstStyle>
            <a:lvl1pPr>
              <a:defRPr sz="252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AC795A9-745B-40BB-8384-44FD5B3ADD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81760" y="1843194"/>
            <a:ext cx="4860608" cy="9097433"/>
          </a:xfrm>
        </p:spPr>
        <p:txBody>
          <a:bodyPr/>
          <a:lstStyle>
            <a:lvl1pPr>
              <a:defRPr sz="2520"/>
            </a:lvl1pPr>
            <a:lvl2pPr>
              <a:defRPr sz="2205"/>
            </a:lvl2pPr>
            <a:lvl3pPr>
              <a:defRPr sz="1890"/>
            </a:lvl3pPr>
            <a:lvl4pPr>
              <a:defRPr sz="1575"/>
            </a:lvl4pPr>
            <a:lvl5pPr>
              <a:defRPr sz="1575"/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140FB3C7-E899-4039-B778-02F9E3A981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61333" y="3840480"/>
            <a:ext cx="3096637" cy="7114964"/>
          </a:xfrm>
        </p:spPr>
        <p:txBody>
          <a:bodyPr/>
          <a:lstStyle>
            <a:lvl1pPr marL="0" indent="0">
              <a:buNone/>
              <a:defRPr sz="1260"/>
            </a:lvl1pPr>
            <a:lvl2pPr marL="360045" indent="0">
              <a:buNone/>
              <a:defRPr sz="1103"/>
            </a:lvl2pPr>
            <a:lvl3pPr marL="720090" indent="0">
              <a:buNone/>
              <a:defRPr sz="945"/>
            </a:lvl3pPr>
            <a:lvl4pPr marL="1080135" indent="0">
              <a:buNone/>
              <a:defRPr sz="788"/>
            </a:lvl4pPr>
            <a:lvl5pPr marL="1440180" indent="0">
              <a:buNone/>
              <a:defRPr sz="788"/>
            </a:lvl5pPr>
            <a:lvl6pPr marL="1800225" indent="0">
              <a:buNone/>
              <a:defRPr sz="788"/>
            </a:lvl6pPr>
            <a:lvl7pPr marL="2160270" indent="0">
              <a:buNone/>
              <a:defRPr sz="788"/>
            </a:lvl7pPr>
            <a:lvl8pPr marL="2520315" indent="0">
              <a:buNone/>
              <a:defRPr sz="788"/>
            </a:lvl8pPr>
            <a:lvl9pPr marL="2880360" indent="0">
              <a:buNone/>
              <a:defRPr sz="788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95D75F02-8988-40B8-9E4D-485C88CB5C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F12FB-1182-4777-A9B2-54E1C2CA317B}" type="datetimeFigureOut">
              <a:rPr kumimoji="1" lang="ja-JP" altLang="en-US" smtClean="0"/>
              <a:t>2023/9/23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DF616A20-642C-47B7-8ED5-B3DF3BA95A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E0742F51-FA0A-485D-A417-F88D6FEF69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9FE03-4A96-4F08-B99E-1263E91BB10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6204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4E23472-D0D2-4E6E-92B6-545EA80358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1333" y="853440"/>
            <a:ext cx="3096637" cy="2987040"/>
          </a:xfrm>
        </p:spPr>
        <p:txBody>
          <a:bodyPr anchor="b"/>
          <a:lstStyle>
            <a:lvl1pPr>
              <a:defRPr sz="252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14A139AC-C9A1-4948-B19C-FED02E4380B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081760" y="1843194"/>
            <a:ext cx="4860608" cy="9097433"/>
          </a:xfrm>
        </p:spPr>
        <p:txBody>
          <a:bodyPr/>
          <a:lstStyle>
            <a:lvl1pPr marL="0" indent="0">
              <a:buNone/>
              <a:defRPr sz="2520"/>
            </a:lvl1pPr>
            <a:lvl2pPr marL="360045" indent="0">
              <a:buNone/>
              <a:defRPr sz="2205"/>
            </a:lvl2pPr>
            <a:lvl3pPr marL="720090" indent="0">
              <a:buNone/>
              <a:defRPr sz="1890"/>
            </a:lvl3pPr>
            <a:lvl4pPr marL="1080135" indent="0">
              <a:buNone/>
              <a:defRPr sz="1575"/>
            </a:lvl4pPr>
            <a:lvl5pPr marL="1440180" indent="0">
              <a:buNone/>
              <a:defRPr sz="1575"/>
            </a:lvl5pPr>
            <a:lvl6pPr marL="1800225" indent="0">
              <a:buNone/>
              <a:defRPr sz="1575"/>
            </a:lvl6pPr>
            <a:lvl7pPr marL="2160270" indent="0">
              <a:buNone/>
              <a:defRPr sz="1575"/>
            </a:lvl7pPr>
            <a:lvl8pPr marL="2520315" indent="0">
              <a:buNone/>
              <a:defRPr sz="1575"/>
            </a:lvl8pPr>
            <a:lvl9pPr marL="2880360" indent="0">
              <a:buNone/>
              <a:defRPr sz="1575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414B3629-74A2-44A1-AA4E-CAA7F5DCA8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61333" y="3840480"/>
            <a:ext cx="3096637" cy="7114964"/>
          </a:xfrm>
        </p:spPr>
        <p:txBody>
          <a:bodyPr/>
          <a:lstStyle>
            <a:lvl1pPr marL="0" indent="0">
              <a:buNone/>
              <a:defRPr sz="1260"/>
            </a:lvl1pPr>
            <a:lvl2pPr marL="360045" indent="0">
              <a:buNone/>
              <a:defRPr sz="1103"/>
            </a:lvl2pPr>
            <a:lvl3pPr marL="720090" indent="0">
              <a:buNone/>
              <a:defRPr sz="945"/>
            </a:lvl3pPr>
            <a:lvl4pPr marL="1080135" indent="0">
              <a:buNone/>
              <a:defRPr sz="788"/>
            </a:lvl4pPr>
            <a:lvl5pPr marL="1440180" indent="0">
              <a:buNone/>
              <a:defRPr sz="788"/>
            </a:lvl5pPr>
            <a:lvl6pPr marL="1800225" indent="0">
              <a:buNone/>
              <a:defRPr sz="788"/>
            </a:lvl6pPr>
            <a:lvl7pPr marL="2160270" indent="0">
              <a:buNone/>
              <a:defRPr sz="788"/>
            </a:lvl7pPr>
            <a:lvl8pPr marL="2520315" indent="0">
              <a:buNone/>
              <a:defRPr sz="788"/>
            </a:lvl8pPr>
            <a:lvl9pPr marL="2880360" indent="0">
              <a:buNone/>
              <a:defRPr sz="788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036D1C2B-8178-4E53-BE9C-10119225DE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F12FB-1182-4777-A9B2-54E1C2CA317B}" type="datetimeFigureOut">
              <a:rPr kumimoji="1" lang="ja-JP" altLang="en-US" smtClean="0"/>
              <a:t>2023/9/23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0B97F009-D7FE-466A-BB01-B78E793229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CF954D3F-BE24-4D8B-A3C1-F319124E34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9FE03-4A96-4F08-B99E-1263E91BB10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78280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5F837F83-AE5A-467B-ADB2-0FEEF82147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083" y="681568"/>
            <a:ext cx="8281035" cy="24743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6927966E-20CE-411D-8860-0E999EFD6E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60083" y="3407833"/>
            <a:ext cx="8281035" cy="81224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07BEC42-3921-48E2-8F2D-42DAEC0008A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60083" y="11865187"/>
            <a:ext cx="2160270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4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1F12FB-1182-4777-A9B2-54E1C2CA317B}" type="datetimeFigureOut">
              <a:rPr kumimoji="1" lang="ja-JP" altLang="en-US" smtClean="0"/>
              <a:t>2023/9/23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802AA71-5563-45C0-BCB7-9858B00DF6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80398" y="11865187"/>
            <a:ext cx="3240405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4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8EE7116-4374-46CD-AAC6-12D496B45B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780848" y="11865187"/>
            <a:ext cx="2160270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4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E9FE03-4A96-4F08-B99E-1263E91BB10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242974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720090" rtl="0" eaLnBrk="1" latinLnBrk="0" hangingPunct="1">
        <a:lnSpc>
          <a:spcPct val="90000"/>
        </a:lnSpc>
        <a:spcBef>
          <a:spcPct val="0"/>
        </a:spcBef>
        <a:buNone/>
        <a:defRPr kumimoji="1" sz="346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0023" indent="-180023" algn="l" defTabSz="720090" rtl="0" eaLnBrk="1" latinLnBrk="0" hangingPunct="1">
        <a:lnSpc>
          <a:spcPct val="90000"/>
        </a:lnSpc>
        <a:spcBef>
          <a:spcPts val="788"/>
        </a:spcBef>
        <a:buFont typeface="Arial" panose="020B0604020202020204" pitchFamily="34" charset="0"/>
        <a:buChar char="•"/>
        <a:defRPr kumimoji="1" sz="2205" kern="1200">
          <a:solidFill>
            <a:schemeClr val="tx1"/>
          </a:solidFill>
          <a:latin typeface="+mn-lt"/>
          <a:ea typeface="+mn-ea"/>
          <a:cs typeface="+mn-cs"/>
        </a:defRPr>
      </a:lvl1pPr>
      <a:lvl2pPr marL="540068" indent="-180023" algn="l" defTabSz="720090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2pPr>
      <a:lvl3pPr marL="900113" indent="-180023" algn="l" defTabSz="720090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kumimoji="1" sz="1575" kern="1200">
          <a:solidFill>
            <a:schemeClr val="tx1"/>
          </a:solidFill>
          <a:latin typeface="+mn-lt"/>
          <a:ea typeface="+mn-ea"/>
          <a:cs typeface="+mn-cs"/>
        </a:defRPr>
      </a:lvl3pPr>
      <a:lvl4pPr marL="1260158" indent="-180023" algn="l" defTabSz="720090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kumimoji="1" sz="1418" kern="1200">
          <a:solidFill>
            <a:schemeClr val="tx1"/>
          </a:solidFill>
          <a:latin typeface="+mn-lt"/>
          <a:ea typeface="+mn-ea"/>
          <a:cs typeface="+mn-cs"/>
        </a:defRPr>
      </a:lvl4pPr>
      <a:lvl5pPr marL="1620203" indent="-180023" algn="l" defTabSz="720090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kumimoji="1" sz="1418" kern="1200">
          <a:solidFill>
            <a:schemeClr val="tx1"/>
          </a:solidFill>
          <a:latin typeface="+mn-lt"/>
          <a:ea typeface="+mn-ea"/>
          <a:cs typeface="+mn-cs"/>
        </a:defRPr>
      </a:lvl5pPr>
      <a:lvl6pPr marL="1980248" indent="-180023" algn="l" defTabSz="720090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kumimoji="1" sz="1418" kern="1200">
          <a:solidFill>
            <a:schemeClr val="tx1"/>
          </a:solidFill>
          <a:latin typeface="+mn-lt"/>
          <a:ea typeface="+mn-ea"/>
          <a:cs typeface="+mn-cs"/>
        </a:defRPr>
      </a:lvl6pPr>
      <a:lvl7pPr marL="2340293" indent="-180023" algn="l" defTabSz="720090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kumimoji="1" sz="1418" kern="1200">
          <a:solidFill>
            <a:schemeClr val="tx1"/>
          </a:solidFill>
          <a:latin typeface="+mn-lt"/>
          <a:ea typeface="+mn-ea"/>
          <a:cs typeface="+mn-cs"/>
        </a:defRPr>
      </a:lvl7pPr>
      <a:lvl8pPr marL="2700338" indent="-180023" algn="l" defTabSz="720090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kumimoji="1" sz="1418" kern="1200">
          <a:solidFill>
            <a:schemeClr val="tx1"/>
          </a:solidFill>
          <a:latin typeface="+mn-lt"/>
          <a:ea typeface="+mn-ea"/>
          <a:cs typeface="+mn-cs"/>
        </a:defRPr>
      </a:lvl8pPr>
      <a:lvl9pPr marL="3060383" indent="-180023" algn="l" defTabSz="720090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kumimoji="1" sz="141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720090" rtl="0" eaLnBrk="1" latinLnBrk="0" hangingPunct="1">
        <a:defRPr kumimoji="1" sz="1418" kern="1200">
          <a:solidFill>
            <a:schemeClr val="tx1"/>
          </a:solidFill>
          <a:latin typeface="+mn-lt"/>
          <a:ea typeface="+mn-ea"/>
          <a:cs typeface="+mn-cs"/>
        </a:defRPr>
      </a:lvl1pPr>
      <a:lvl2pPr marL="360045" algn="l" defTabSz="720090" rtl="0" eaLnBrk="1" latinLnBrk="0" hangingPunct="1">
        <a:defRPr kumimoji="1" sz="1418" kern="1200">
          <a:solidFill>
            <a:schemeClr val="tx1"/>
          </a:solidFill>
          <a:latin typeface="+mn-lt"/>
          <a:ea typeface="+mn-ea"/>
          <a:cs typeface="+mn-cs"/>
        </a:defRPr>
      </a:lvl2pPr>
      <a:lvl3pPr marL="720090" algn="l" defTabSz="720090" rtl="0" eaLnBrk="1" latinLnBrk="0" hangingPunct="1">
        <a:defRPr kumimoji="1" sz="1418" kern="1200">
          <a:solidFill>
            <a:schemeClr val="tx1"/>
          </a:solidFill>
          <a:latin typeface="+mn-lt"/>
          <a:ea typeface="+mn-ea"/>
          <a:cs typeface="+mn-cs"/>
        </a:defRPr>
      </a:lvl3pPr>
      <a:lvl4pPr marL="1080135" algn="l" defTabSz="720090" rtl="0" eaLnBrk="1" latinLnBrk="0" hangingPunct="1">
        <a:defRPr kumimoji="1" sz="1418" kern="1200">
          <a:solidFill>
            <a:schemeClr val="tx1"/>
          </a:solidFill>
          <a:latin typeface="+mn-lt"/>
          <a:ea typeface="+mn-ea"/>
          <a:cs typeface="+mn-cs"/>
        </a:defRPr>
      </a:lvl4pPr>
      <a:lvl5pPr marL="1440180" algn="l" defTabSz="720090" rtl="0" eaLnBrk="1" latinLnBrk="0" hangingPunct="1">
        <a:defRPr kumimoji="1" sz="1418" kern="1200">
          <a:solidFill>
            <a:schemeClr val="tx1"/>
          </a:solidFill>
          <a:latin typeface="+mn-lt"/>
          <a:ea typeface="+mn-ea"/>
          <a:cs typeface="+mn-cs"/>
        </a:defRPr>
      </a:lvl5pPr>
      <a:lvl6pPr marL="1800225" algn="l" defTabSz="720090" rtl="0" eaLnBrk="1" latinLnBrk="0" hangingPunct="1">
        <a:defRPr kumimoji="1" sz="1418" kern="1200">
          <a:solidFill>
            <a:schemeClr val="tx1"/>
          </a:solidFill>
          <a:latin typeface="+mn-lt"/>
          <a:ea typeface="+mn-ea"/>
          <a:cs typeface="+mn-cs"/>
        </a:defRPr>
      </a:lvl6pPr>
      <a:lvl7pPr marL="2160270" algn="l" defTabSz="720090" rtl="0" eaLnBrk="1" latinLnBrk="0" hangingPunct="1">
        <a:defRPr kumimoji="1" sz="1418" kern="1200">
          <a:solidFill>
            <a:schemeClr val="tx1"/>
          </a:solidFill>
          <a:latin typeface="+mn-lt"/>
          <a:ea typeface="+mn-ea"/>
          <a:cs typeface="+mn-cs"/>
        </a:defRPr>
      </a:lvl7pPr>
      <a:lvl8pPr marL="2520315" algn="l" defTabSz="720090" rtl="0" eaLnBrk="1" latinLnBrk="0" hangingPunct="1">
        <a:defRPr kumimoji="1" sz="1418" kern="1200">
          <a:solidFill>
            <a:schemeClr val="tx1"/>
          </a:solidFill>
          <a:latin typeface="+mn-lt"/>
          <a:ea typeface="+mn-ea"/>
          <a:cs typeface="+mn-cs"/>
        </a:defRPr>
      </a:lvl8pPr>
      <a:lvl9pPr marL="2880360" algn="l" defTabSz="720090" rtl="0" eaLnBrk="1" latinLnBrk="0" hangingPunct="1">
        <a:defRPr kumimoji="1" sz="141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11" Type="http://schemas.openxmlformats.org/officeDocument/2006/relationships/image" Target="../media/image10.png"/><Relationship Id="rId5" Type="http://schemas.openxmlformats.org/officeDocument/2006/relationships/image" Target="../media/image4.emf"/><Relationship Id="rId15" Type="http://schemas.openxmlformats.org/officeDocument/2006/relationships/image" Target="../media/image14.png"/><Relationship Id="rId10" Type="http://schemas.openxmlformats.org/officeDocument/2006/relationships/image" Target="../media/image9.emf"/><Relationship Id="rId4" Type="http://schemas.openxmlformats.org/officeDocument/2006/relationships/image" Target="../media/image3.gif"/><Relationship Id="rId9" Type="http://schemas.openxmlformats.org/officeDocument/2006/relationships/image" Target="../media/image8.jpe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9DCD09F-42A0-4728-804C-D6D8AE7444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062" y="235545"/>
            <a:ext cx="8494633" cy="1043363"/>
          </a:xfrm>
        </p:spPr>
        <p:txBody>
          <a:bodyPr wrap="none">
            <a:spAutoFit/>
          </a:bodyPr>
          <a:lstStyle/>
          <a:p>
            <a:r>
              <a:rPr kumimoji="1" lang="ja-JP" altLang="en-US" sz="3600" b="0" dirty="0">
                <a:solidFill>
                  <a:schemeClr val="accent6">
                    <a:lumMod val="50000"/>
                  </a:schemeClr>
                </a:solidFill>
                <a:latin typeface="A P-OTF 秀英にじみ角ゴ銀StdN B" panose="020B0600000000000000" pitchFamily="34" charset="-128"/>
                <a:ea typeface="A P-OTF 秀英にじみ角ゴ銀StdN B" panose="020B0600000000000000" pitchFamily="34" charset="-128"/>
              </a:rPr>
              <a:t>高エネルギー重イオン衝突実験における</a:t>
            </a:r>
            <a:br>
              <a:rPr kumimoji="1" lang="en-US" altLang="ja-JP" sz="3600" b="0" dirty="0">
                <a:solidFill>
                  <a:schemeClr val="accent6">
                    <a:lumMod val="50000"/>
                  </a:schemeClr>
                </a:solidFill>
                <a:latin typeface="A P-OTF 秀英にじみ角ゴ銀StdN B" panose="020B0600000000000000" pitchFamily="34" charset="-128"/>
                <a:ea typeface="A P-OTF 秀英にじみ角ゴ銀StdN B" panose="020B0600000000000000" pitchFamily="34" charset="-128"/>
              </a:rPr>
            </a:br>
            <a:r>
              <a:rPr kumimoji="1" lang="ja-JP" altLang="en-US" sz="3600" b="0" dirty="0">
                <a:solidFill>
                  <a:schemeClr val="accent6">
                    <a:lumMod val="50000"/>
                  </a:schemeClr>
                </a:solidFill>
                <a:latin typeface="A P-OTF 秀英にじみ角ゴ銀StdN B" panose="020B0600000000000000" pitchFamily="34" charset="-128"/>
                <a:ea typeface="A P-OTF 秀英にじみ角ゴ銀StdN B" panose="020B0600000000000000" pitchFamily="34" charset="-128"/>
              </a:rPr>
              <a:t>事象選択への機械学習の適用</a:t>
            </a: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06DDC48C-CE99-4D5B-84C9-6D2A7F543390}"/>
              </a:ext>
            </a:extLst>
          </p:cNvPr>
          <p:cNvSpPr txBox="1"/>
          <p:nvPr/>
        </p:nvSpPr>
        <p:spPr>
          <a:xfrm>
            <a:off x="343062" y="1304947"/>
            <a:ext cx="43861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ja-JP" altLang="en-US" sz="2000" b="1" dirty="0">
                <a:latin typeface="A P-OTF 新ゴ Pr6N B" panose="020B0700000000000000" pitchFamily="34" charset="-128"/>
                <a:ea typeface="A P-OTF 新ゴ Pr6N B" panose="020B0700000000000000" pitchFamily="34" charset="-128"/>
              </a:rPr>
              <a:t>北沢正清（京大基研）公募研究</a:t>
            </a:r>
            <a:r>
              <a:rPr kumimoji="1" lang="en-US" altLang="ja-JP" sz="2000" b="1" dirty="0">
                <a:latin typeface="A P-OTF 新ゴ Pr6N B" panose="020B0700000000000000" pitchFamily="34" charset="-128"/>
                <a:ea typeface="A P-OTF 新ゴ Pr6N B" panose="020B0700000000000000" pitchFamily="34" charset="-128"/>
              </a:rPr>
              <a:t>E01</a:t>
            </a:r>
            <a:endParaRPr kumimoji="1" lang="ja-JP" altLang="en-US" sz="1600" dirty="0">
              <a:latin typeface="A P-OTF 新ゴ Pr6N B" panose="020B0700000000000000" pitchFamily="34" charset="-128"/>
              <a:ea typeface="A P-OTF 新ゴ Pr6N B" panose="020B0700000000000000" pitchFamily="34" charset="-128"/>
            </a:endParaRPr>
          </a:p>
        </p:txBody>
      </p:sp>
      <p:sp>
        <p:nvSpPr>
          <p:cNvPr id="71" name="矢印: 五方向 70">
            <a:extLst>
              <a:ext uri="{FF2B5EF4-FFF2-40B4-BE49-F238E27FC236}">
                <a16:creationId xmlns:a16="http://schemas.microsoft.com/office/drawing/2014/main" id="{5A555ECF-0C47-4412-831A-DE939E540B32}"/>
              </a:ext>
            </a:extLst>
          </p:cNvPr>
          <p:cNvSpPr/>
          <p:nvPr/>
        </p:nvSpPr>
        <p:spPr>
          <a:xfrm>
            <a:off x="-2" y="9717804"/>
            <a:ext cx="565785" cy="381648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20090"/>
            <a:endParaRPr lang="ja-JP" altLang="en-US" sz="1418">
              <a:solidFill>
                <a:srgbClr val="FFFFFF"/>
              </a:solidFill>
              <a:latin typeface="Yu Gothic UI"/>
              <a:ea typeface="游明朝"/>
            </a:endParaRPr>
          </a:p>
        </p:txBody>
      </p:sp>
      <p:pic>
        <p:nvPicPr>
          <p:cNvPr id="67" name="図 66">
            <a:extLst>
              <a:ext uri="{FF2B5EF4-FFF2-40B4-BE49-F238E27FC236}">
                <a16:creationId xmlns:a16="http://schemas.microsoft.com/office/drawing/2014/main" id="{67762FB2-0E54-4BF7-8CFE-2FB8C9406C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039" y="10139867"/>
            <a:ext cx="3372901" cy="2505523"/>
          </a:xfrm>
          <a:prstGeom prst="rect">
            <a:avLst/>
          </a:prstGeom>
        </p:spPr>
      </p:pic>
      <p:pic>
        <p:nvPicPr>
          <p:cNvPr id="69" name="図 68">
            <a:extLst>
              <a:ext uri="{FF2B5EF4-FFF2-40B4-BE49-F238E27FC236}">
                <a16:creationId xmlns:a16="http://schemas.microsoft.com/office/drawing/2014/main" id="{F94CB25C-7575-4A0C-ADC1-7598A65E036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0955"/>
          <a:stretch/>
        </p:blipFill>
        <p:spPr>
          <a:xfrm>
            <a:off x="343062" y="2276977"/>
            <a:ext cx="3087884" cy="2174273"/>
          </a:xfrm>
          <a:prstGeom prst="rect">
            <a:avLst/>
          </a:prstGeom>
        </p:spPr>
      </p:pic>
      <p:pic>
        <p:nvPicPr>
          <p:cNvPr id="70" name="Picture 19" descr="tch_mub_strange_gce_w_sabita_la_pim_linear.gif">
            <a:extLst>
              <a:ext uri="{FF2B5EF4-FFF2-40B4-BE49-F238E27FC236}">
                <a16:creationId xmlns:a16="http://schemas.microsoft.com/office/drawing/2014/main" id="{FD8A45C3-C131-451C-8BD8-A86F35298219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420" t="8372" r="8521" b="1674"/>
          <a:stretch>
            <a:fillRect/>
          </a:stretch>
        </p:blipFill>
        <p:spPr>
          <a:xfrm>
            <a:off x="4310164" y="7225744"/>
            <a:ext cx="2031743" cy="172116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73" name="テキスト ボックス 72">
            <a:extLst>
              <a:ext uri="{FF2B5EF4-FFF2-40B4-BE49-F238E27FC236}">
                <a16:creationId xmlns:a16="http://schemas.microsoft.com/office/drawing/2014/main" id="{B2CD93C8-7667-4AB5-82C3-3EE135FA4540}"/>
              </a:ext>
            </a:extLst>
          </p:cNvPr>
          <p:cNvSpPr txBox="1"/>
          <p:nvPr/>
        </p:nvSpPr>
        <p:spPr>
          <a:xfrm>
            <a:off x="5395814" y="8419989"/>
            <a:ext cx="9460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1200" dirty="0"/>
              <a:t>STAR, 2012</a:t>
            </a:r>
            <a:endParaRPr kumimoji="1" lang="ja-JP" altLang="en-US" sz="1200" dirty="0"/>
          </a:p>
        </p:txBody>
      </p:sp>
      <p:pic>
        <p:nvPicPr>
          <p:cNvPr id="77" name="図 76">
            <a:extLst>
              <a:ext uri="{FF2B5EF4-FFF2-40B4-BE49-F238E27FC236}">
                <a16:creationId xmlns:a16="http://schemas.microsoft.com/office/drawing/2014/main" id="{974E3A0D-88FC-45C3-AA46-3A5DFC18C1E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90344" y="5018030"/>
            <a:ext cx="1113389" cy="974215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77CC20E5-8E2F-433C-A0DA-360E0CBEE486}"/>
              </a:ext>
            </a:extLst>
          </p:cNvPr>
          <p:cNvSpPr txBox="1"/>
          <p:nvPr/>
        </p:nvSpPr>
        <p:spPr>
          <a:xfrm>
            <a:off x="175860" y="4440785"/>
            <a:ext cx="34756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1200" dirty="0">
                <a:latin typeface="A P-OTF 新ゴ Pr6N R" panose="020B0400000000000000" pitchFamily="34" charset="-128"/>
                <a:ea typeface="A P-OTF 新ゴ Pr6N R" panose="020B0400000000000000" pitchFamily="34" charset="-128"/>
              </a:rPr>
              <a:t>QCD(</a:t>
            </a:r>
            <a:r>
              <a:rPr kumimoji="1" lang="ja-JP" altLang="en-US" sz="1200" dirty="0">
                <a:latin typeface="A P-OTF 新ゴ Pr6N R" panose="020B0400000000000000" pitchFamily="34" charset="-128"/>
                <a:ea typeface="A P-OTF 新ゴ Pr6N R" panose="020B0400000000000000" pitchFamily="34" charset="-128"/>
              </a:rPr>
              <a:t>量子色力学</a:t>
            </a:r>
            <a:r>
              <a:rPr kumimoji="1" lang="en-US" altLang="ja-JP" sz="1200" dirty="0">
                <a:latin typeface="A P-OTF 新ゴ Pr6N R" panose="020B0400000000000000" pitchFamily="34" charset="-128"/>
                <a:ea typeface="A P-OTF 新ゴ Pr6N R" panose="020B0400000000000000" pitchFamily="34" charset="-128"/>
              </a:rPr>
              <a:t>)</a:t>
            </a:r>
            <a:r>
              <a:rPr kumimoji="1" lang="ja-JP" altLang="en-US" sz="1200" dirty="0">
                <a:latin typeface="A P-OTF 新ゴ Pr6N R" panose="020B0400000000000000" pitchFamily="34" charset="-128"/>
                <a:ea typeface="A P-OTF 新ゴ Pr6N R" panose="020B0400000000000000" pitchFamily="34" charset="-128"/>
              </a:rPr>
              <a:t>：強い相互作用の基礎理論</a:t>
            </a:r>
            <a:endParaRPr kumimoji="1" lang="en-US" altLang="ja-JP" sz="1200" dirty="0">
              <a:latin typeface="A P-OTF 新ゴ Pr6N R" panose="020B0400000000000000" pitchFamily="34" charset="-128"/>
              <a:ea typeface="A P-OTF 新ゴ Pr6N R" panose="020B0400000000000000" pitchFamily="34" charset="-128"/>
            </a:endParaRPr>
          </a:p>
          <a:p>
            <a:pPr algn="l"/>
            <a:r>
              <a:rPr kumimoji="1" lang="en-US" altLang="ja-JP" sz="1200" dirty="0">
                <a:latin typeface="A P-OTF 新ゴ Pr6N R" panose="020B0400000000000000" pitchFamily="34" charset="-128"/>
                <a:ea typeface="A P-OTF 新ゴ Pr6N R" panose="020B0400000000000000" pitchFamily="34" charset="-128"/>
              </a:rPr>
              <a:t>QCD</a:t>
            </a:r>
            <a:r>
              <a:rPr kumimoji="1" lang="ja-JP" altLang="en-US" sz="1200" dirty="0">
                <a:latin typeface="A P-OTF 新ゴ Pr6N R" panose="020B0400000000000000" pitchFamily="34" charset="-128"/>
                <a:ea typeface="A P-OTF 新ゴ Pr6N R" panose="020B0400000000000000" pitchFamily="34" charset="-128"/>
              </a:rPr>
              <a:t>相図の理解→初期宇宙、中性子星内部構造</a:t>
            </a:r>
          </a:p>
        </p:txBody>
      </p:sp>
      <p:pic>
        <p:nvPicPr>
          <p:cNvPr id="80" name="Picture 2" descr="https://upload.wikimedia.org/wikipedia/commons/e/ed/The_entire_view_of_J-PARC.jpg">
            <a:extLst>
              <a:ext uri="{FF2B5EF4-FFF2-40B4-BE49-F238E27FC236}">
                <a16:creationId xmlns:a16="http://schemas.microsoft.com/office/drawing/2014/main" id="{F8791CDF-5F5D-4ED1-A7AA-8CE45BE2165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32"/>
          <a:stretch/>
        </p:blipFill>
        <p:spPr bwMode="auto">
          <a:xfrm>
            <a:off x="6949495" y="7663403"/>
            <a:ext cx="2316306" cy="1346551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" name="Picture 230">
            <a:extLst>
              <a:ext uri="{FF2B5EF4-FFF2-40B4-BE49-F238E27FC236}">
                <a16:creationId xmlns:a16="http://schemas.microsoft.com/office/drawing/2014/main" id="{85FAF877-314F-4C70-B19F-02BEFBB1956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12" t="13928" r="6606" b="12302"/>
          <a:stretch/>
        </p:blipFill>
        <p:spPr bwMode="auto">
          <a:xfrm>
            <a:off x="362467" y="5020630"/>
            <a:ext cx="1407479" cy="956136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6" name="Picture 3" descr="H:\tex\paris01\cartoon.jpg">
            <a:extLst>
              <a:ext uri="{FF2B5EF4-FFF2-40B4-BE49-F238E27FC236}">
                <a16:creationId xmlns:a16="http://schemas.microsoft.com/office/drawing/2014/main" id="{922CDAE4-FD2D-4108-850E-B1FE79ABFF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8849" y="2683983"/>
            <a:ext cx="5393452" cy="102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" name="Picture 25" descr="ev2_front1">
            <a:extLst>
              <a:ext uri="{FF2B5EF4-FFF2-40B4-BE49-F238E27FC236}">
                <a16:creationId xmlns:a16="http://schemas.microsoft.com/office/drawing/2014/main" id="{DA5ED201-0E22-4AA9-8DA9-FA154306A2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9141" y="4065805"/>
            <a:ext cx="2483160" cy="1916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" name="テキスト ボックス 91">
            <a:extLst>
              <a:ext uri="{FF2B5EF4-FFF2-40B4-BE49-F238E27FC236}">
                <a16:creationId xmlns:a16="http://schemas.microsoft.com/office/drawing/2014/main" id="{D4211AAB-5454-412A-998D-BB6B29DCBF21}"/>
              </a:ext>
            </a:extLst>
          </p:cNvPr>
          <p:cNvSpPr txBox="1"/>
          <p:nvPr/>
        </p:nvSpPr>
        <p:spPr>
          <a:xfrm>
            <a:off x="565784" y="1770025"/>
            <a:ext cx="14734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400" dirty="0">
                <a:solidFill>
                  <a:schemeClr val="accent6">
                    <a:lumMod val="50000"/>
                  </a:schemeClr>
                </a:solidFill>
                <a:latin typeface="A P-OTF 秀英にじみ角ゴ銀StdN B" panose="020B0600000000000000" pitchFamily="34" charset="-128"/>
                <a:ea typeface="A P-OTF 秀英にじみ角ゴ銀StdN B" panose="020B0600000000000000" pitchFamily="34" charset="-128"/>
              </a:rPr>
              <a:t>QCD</a:t>
            </a:r>
            <a:r>
              <a:rPr kumimoji="1" lang="ja-JP" altLang="en-US" sz="2400" dirty="0">
                <a:solidFill>
                  <a:schemeClr val="accent6">
                    <a:lumMod val="50000"/>
                  </a:schemeClr>
                </a:solidFill>
                <a:latin typeface="A P-OTF 秀英にじみ角ゴ銀StdN B" panose="020B0600000000000000" pitchFamily="34" charset="-128"/>
                <a:ea typeface="A P-OTF 秀英にじみ角ゴ銀StdN B" panose="020B0600000000000000" pitchFamily="34" charset="-128"/>
              </a:rPr>
              <a:t>相図</a:t>
            </a:r>
          </a:p>
        </p:txBody>
      </p:sp>
      <p:sp>
        <p:nvSpPr>
          <p:cNvPr id="93" name="テキスト ボックス 92">
            <a:extLst>
              <a:ext uri="{FF2B5EF4-FFF2-40B4-BE49-F238E27FC236}">
                <a16:creationId xmlns:a16="http://schemas.microsoft.com/office/drawing/2014/main" id="{04D69A46-80E9-4AB5-9820-82D16BFB4658}"/>
              </a:ext>
            </a:extLst>
          </p:cNvPr>
          <p:cNvSpPr txBox="1"/>
          <p:nvPr/>
        </p:nvSpPr>
        <p:spPr>
          <a:xfrm>
            <a:off x="4375381" y="1770024"/>
            <a:ext cx="38779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ja-JP" altLang="en-US" sz="2400" dirty="0">
                <a:solidFill>
                  <a:schemeClr val="accent6">
                    <a:lumMod val="50000"/>
                  </a:schemeClr>
                </a:solidFill>
                <a:latin typeface="A P-OTF 秀英にじみ角ゴ銀StdN B" panose="020B0600000000000000" pitchFamily="34" charset="-128"/>
                <a:ea typeface="A P-OTF 秀英にじみ角ゴ銀StdN B" panose="020B0600000000000000" pitchFamily="34" charset="-128"/>
              </a:rPr>
              <a:t>高エネルギー重イオン衝突</a:t>
            </a:r>
          </a:p>
        </p:txBody>
      </p:sp>
      <p:sp>
        <p:nvSpPr>
          <p:cNvPr id="94" name="矢印: 五方向 93">
            <a:extLst>
              <a:ext uri="{FF2B5EF4-FFF2-40B4-BE49-F238E27FC236}">
                <a16:creationId xmlns:a16="http://schemas.microsoft.com/office/drawing/2014/main" id="{F316F120-035F-478D-AD81-69F59FEC798B}"/>
              </a:ext>
            </a:extLst>
          </p:cNvPr>
          <p:cNvSpPr/>
          <p:nvPr/>
        </p:nvSpPr>
        <p:spPr>
          <a:xfrm>
            <a:off x="0" y="1794291"/>
            <a:ext cx="565785" cy="381648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20090"/>
            <a:endParaRPr lang="ja-JP" altLang="en-US" sz="1418">
              <a:solidFill>
                <a:srgbClr val="FFFFFF"/>
              </a:solidFill>
              <a:latin typeface="Yu Gothic UI"/>
              <a:ea typeface="游明朝"/>
            </a:endParaRPr>
          </a:p>
        </p:txBody>
      </p:sp>
      <p:sp>
        <p:nvSpPr>
          <p:cNvPr id="96" name="矢印: 五方向 95">
            <a:extLst>
              <a:ext uri="{FF2B5EF4-FFF2-40B4-BE49-F238E27FC236}">
                <a16:creationId xmlns:a16="http://schemas.microsoft.com/office/drawing/2014/main" id="{A7F223AD-41BE-46F3-B666-99F5A81811F3}"/>
              </a:ext>
            </a:extLst>
          </p:cNvPr>
          <p:cNvSpPr/>
          <p:nvPr/>
        </p:nvSpPr>
        <p:spPr>
          <a:xfrm>
            <a:off x="3809596" y="1791738"/>
            <a:ext cx="565785" cy="381648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20090"/>
            <a:endParaRPr lang="ja-JP" altLang="en-US" sz="1418">
              <a:solidFill>
                <a:srgbClr val="FFFFFF"/>
              </a:solidFill>
              <a:latin typeface="Yu Gothic UI"/>
              <a:ea typeface="游明朝"/>
            </a:endParaRPr>
          </a:p>
        </p:txBody>
      </p:sp>
      <p:sp>
        <p:nvSpPr>
          <p:cNvPr id="97" name="テキスト ボックス 96">
            <a:extLst>
              <a:ext uri="{FF2B5EF4-FFF2-40B4-BE49-F238E27FC236}">
                <a16:creationId xmlns:a16="http://schemas.microsoft.com/office/drawing/2014/main" id="{86CE72F2-5E53-4208-AD92-D0CB8E7A7D42}"/>
              </a:ext>
            </a:extLst>
          </p:cNvPr>
          <p:cNvSpPr txBox="1"/>
          <p:nvPr/>
        </p:nvSpPr>
        <p:spPr>
          <a:xfrm>
            <a:off x="3808849" y="2388012"/>
            <a:ext cx="46474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ja-JP" altLang="en-US" sz="1200" dirty="0">
                <a:latin typeface="A P-OTF 新ゴ Pr6N R" panose="020B0400000000000000" pitchFamily="34" charset="-128"/>
                <a:ea typeface="A P-OTF 新ゴ Pr6N R" panose="020B0400000000000000" pitchFamily="34" charset="-128"/>
              </a:rPr>
              <a:t>加速器で加速した原子核を衝突させ、超高温・高密度状態を生成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88440C17-D05C-4DA6-86A8-6BCCA6C5A5D2}"/>
              </a:ext>
            </a:extLst>
          </p:cNvPr>
          <p:cNvSpPr txBox="1"/>
          <p:nvPr/>
        </p:nvSpPr>
        <p:spPr>
          <a:xfrm>
            <a:off x="2039264" y="2389385"/>
            <a:ext cx="1031051" cy="600164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none" rtlCol="0">
            <a:spAutoFit/>
          </a:bodyPr>
          <a:lstStyle/>
          <a:p>
            <a:pPr algn="l"/>
            <a:r>
              <a:rPr kumimoji="1" lang="ja-JP" altLang="en-US" sz="1100" dirty="0">
                <a:latin typeface="A P-OTF 新ゴ Pr6N R" panose="020B0400000000000000" pitchFamily="34" charset="-128"/>
                <a:ea typeface="A P-OTF 新ゴ Pr6N R" panose="020B0400000000000000" pitchFamily="34" charset="-128"/>
              </a:rPr>
              <a:t>クォーク・</a:t>
            </a:r>
            <a:endParaRPr kumimoji="1" lang="en-US" altLang="ja-JP" sz="1100" dirty="0">
              <a:latin typeface="A P-OTF 新ゴ Pr6N R" panose="020B0400000000000000" pitchFamily="34" charset="-128"/>
              <a:ea typeface="A P-OTF 新ゴ Pr6N R" panose="020B0400000000000000" pitchFamily="34" charset="-128"/>
            </a:endParaRPr>
          </a:p>
          <a:p>
            <a:pPr algn="l"/>
            <a:r>
              <a:rPr kumimoji="1" lang="ja-JP" altLang="en-US" sz="1100" dirty="0">
                <a:latin typeface="A P-OTF 新ゴ Pr6N R" panose="020B0400000000000000" pitchFamily="34" charset="-128"/>
                <a:ea typeface="A P-OTF 新ゴ Pr6N R" panose="020B0400000000000000" pitchFamily="34" charset="-128"/>
              </a:rPr>
              <a:t>グルーオン・</a:t>
            </a:r>
            <a:endParaRPr kumimoji="1" lang="en-US" altLang="ja-JP" sz="1100" dirty="0">
              <a:latin typeface="A P-OTF 新ゴ Pr6N R" panose="020B0400000000000000" pitchFamily="34" charset="-128"/>
              <a:ea typeface="A P-OTF 新ゴ Pr6N R" panose="020B0400000000000000" pitchFamily="34" charset="-128"/>
            </a:endParaRPr>
          </a:p>
          <a:p>
            <a:pPr algn="l"/>
            <a:r>
              <a:rPr kumimoji="1" lang="ja-JP" altLang="en-US" sz="1100" dirty="0">
                <a:latin typeface="A P-OTF 新ゴ Pr6N R" panose="020B0400000000000000" pitchFamily="34" charset="-128"/>
                <a:ea typeface="A P-OTF 新ゴ Pr6N R" panose="020B0400000000000000" pitchFamily="34" charset="-128"/>
              </a:rPr>
              <a:t>プラズマ状態</a:t>
            </a:r>
          </a:p>
        </p:txBody>
      </p:sp>
      <p:sp>
        <p:nvSpPr>
          <p:cNvPr id="99" name="テキスト ボックス 98">
            <a:extLst>
              <a:ext uri="{FF2B5EF4-FFF2-40B4-BE49-F238E27FC236}">
                <a16:creationId xmlns:a16="http://schemas.microsoft.com/office/drawing/2014/main" id="{D85840D0-8B70-456C-BB1C-786BFA169443}"/>
              </a:ext>
            </a:extLst>
          </p:cNvPr>
          <p:cNvSpPr txBox="1"/>
          <p:nvPr/>
        </p:nvSpPr>
        <p:spPr>
          <a:xfrm>
            <a:off x="1835470" y="3410404"/>
            <a:ext cx="946093" cy="261610"/>
          </a:xfrm>
          <a:prstGeom prst="wedgeRectCallout">
            <a:avLst>
              <a:gd name="adj1" fmla="val -75750"/>
              <a:gd name="adj2" fmla="val -23466"/>
            </a:avLst>
          </a:prstGeom>
          <a:solidFill>
            <a:schemeClr val="bg1">
              <a:alpha val="50000"/>
            </a:schemeClr>
          </a:solidFill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1100" dirty="0">
                <a:latin typeface="A P-OTF 新ゴ Pr6N R" panose="020B0400000000000000" pitchFamily="34" charset="-128"/>
                <a:ea typeface="A P-OTF 新ゴ Pr6N R" panose="020B0400000000000000" pitchFamily="34" charset="-128"/>
              </a:rPr>
              <a:t>QCD</a:t>
            </a:r>
            <a:r>
              <a:rPr kumimoji="1" lang="ja-JP" altLang="en-US" sz="1100" dirty="0">
                <a:latin typeface="A P-OTF 新ゴ Pr6N R" panose="020B0400000000000000" pitchFamily="34" charset="-128"/>
                <a:ea typeface="A P-OTF 新ゴ Pr6N R" panose="020B0400000000000000" pitchFamily="34" charset="-128"/>
              </a:rPr>
              <a:t>臨界点</a:t>
            </a:r>
          </a:p>
        </p:txBody>
      </p:sp>
      <p:sp>
        <p:nvSpPr>
          <p:cNvPr id="100" name="テキスト ボックス 99">
            <a:extLst>
              <a:ext uri="{FF2B5EF4-FFF2-40B4-BE49-F238E27FC236}">
                <a16:creationId xmlns:a16="http://schemas.microsoft.com/office/drawing/2014/main" id="{FA51B6C9-961D-4464-AAD2-6229BAA90003}"/>
              </a:ext>
            </a:extLst>
          </p:cNvPr>
          <p:cNvSpPr txBox="1"/>
          <p:nvPr/>
        </p:nvSpPr>
        <p:spPr>
          <a:xfrm>
            <a:off x="2091962" y="3909545"/>
            <a:ext cx="1031051" cy="261610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none" rtlCol="0">
            <a:spAutoFit/>
          </a:bodyPr>
          <a:lstStyle/>
          <a:p>
            <a:pPr algn="l"/>
            <a:r>
              <a:rPr kumimoji="1" lang="ja-JP" altLang="en-US" sz="1100" dirty="0">
                <a:latin typeface="A P-OTF 新ゴ Pr6N R" panose="020B0400000000000000" pitchFamily="34" charset="-128"/>
                <a:ea typeface="A P-OTF 新ゴ Pr6N R" panose="020B0400000000000000" pitchFamily="34" charset="-128"/>
              </a:rPr>
              <a:t>カラー超伝導</a:t>
            </a:r>
          </a:p>
        </p:txBody>
      </p:sp>
      <p:sp>
        <p:nvSpPr>
          <p:cNvPr id="105" name="テキスト ボックス 104">
            <a:extLst>
              <a:ext uri="{FF2B5EF4-FFF2-40B4-BE49-F238E27FC236}">
                <a16:creationId xmlns:a16="http://schemas.microsoft.com/office/drawing/2014/main" id="{95F39CBA-F9EB-44E4-958E-21119EF9F8DC}"/>
              </a:ext>
            </a:extLst>
          </p:cNvPr>
          <p:cNvSpPr txBox="1"/>
          <p:nvPr/>
        </p:nvSpPr>
        <p:spPr>
          <a:xfrm>
            <a:off x="5347422" y="3012478"/>
            <a:ext cx="1628972" cy="461665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1200" dirty="0">
                <a:latin typeface="A P-OTF 新ゴ Pr6N R" panose="020B0400000000000000" pitchFamily="34" charset="-128"/>
                <a:ea typeface="A P-OTF 新ゴ Pr6N R" panose="020B0400000000000000" pitchFamily="34" charset="-128"/>
              </a:rPr>
              <a:t>QGP</a:t>
            </a:r>
            <a:r>
              <a:rPr kumimoji="1" lang="ja-JP" altLang="en-US" sz="1200" dirty="0">
                <a:latin typeface="A P-OTF 新ゴ Pr6N R" panose="020B0400000000000000" pitchFamily="34" charset="-128"/>
                <a:ea typeface="A P-OTF 新ゴ Pr6N R" panose="020B0400000000000000" pitchFamily="34" charset="-128"/>
              </a:rPr>
              <a:t>・クォーク物質</a:t>
            </a:r>
            <a:endParaRPr kumimoji="1" lang="en-US" altLang="ja-JP" sz="1200" dirty="0">
              <a:latin typeface="A P-OTF 新ゴ Pr6N R" panose="020B0400000000000000" pitchFamily="34" charset="-128"/>
              <a:ea typeface="A P-OTF 新ゴ Pr6N R" panose="020B0400000000000000" pitchFamily="34" charset="-128"/>
            </a:endParaRPr>
          </a:p>
          <a:p>
            <a:pPr algn="l"/>
            <a:r>
              <a:rPr kumimoji="1" lang="ja-JP" altLang="en-US" sz="1200" dirty="0">
                <a:latin typeface="A P-OTF 新ゴ Pr6N R" panose="020B0400000000000000" pitchFamily="34" charset="-128"/>
                <a:ea typeface="A P-OTF 新ゴ Pr6N R" panose="020B0400000000000000" pitchFamily="34" charset="-128"/>
              </a:rPr>
              <a:t>への相転移</a:t>
            </a:r>
          </a:p>
        </p:txBody>
      </p:sp>
      <p:sp>
        <p:nvSpPr>
          <p:cNvPr id="106" name="テキスト ボックス 105">
            <a:extLst>
              <a:ext uri="{FF2B5EF4-FFF2-40B4-BE49-F238E27FC236}">
                <a16:creationId xmlns:a16="http://schemas.microsoft.com/office/drawing/2014/main" id="{DDE3E696-C355-4033-B8BE-95F48D0ED0AA}"/>
              </a:ext>
            </a:extLst>
          </p:cNvPr>
          <p:cNvSpPr txBox="1"/>
          <p:nvPr/>
        </p:nvSpPr>
        <p:spPr>
          <a:xfrm>
            <a:off x="589152" y="3746165"/>
            <a:ext cx="889987" cy="430887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none" rtlCol="0">
            <a:spAutoFit/>
          </a:bodyPr>
          <a:lstStyle/>
          <a:p>
            <a:pPr algn="l"/>
            <a:r>
              <a:rPr kumimoji="1" lang="ja-JP" altLang="en-US" sz="1100" dirty="0">
                <a:latin typeface="A P-OTF 新ゴ Pr6N R" panose="020B0400000000000000" pitchFamily="34" charset="-128"/>
                <a:ea typeface="A P-OTF 新ゴ Pr6N R" panose="020B0400000000000000" pitchFamily="34" charset="-128"/>
              </a:rPr>
              <a:t>クォーク</a:t>
            </a:r>
            <a:endParaRPr kumimoji="1" lang="en-US" altLang="ja-JP" sz="1100" dirty="0">
              <a:latin typeface="A P-OTF 新ゴ Pr6N R" panose="020B0400000000000000" pitchFamily="34" charset="-128"/>
              <a:ea typeface="A P-OTF 新ゴ Pr6N R" panose="020B0400000000000000" pitchFamily="34" charset="-128"/>
            </a:endParaRPr>
          </a:p>
          <a:p>
            <a:pPr algn="l"/>
            <a:r>
              <a:rPr kumimoji="1" lang="ja-JP" altLang="en-US" sz="1100" dirty="0">
                <a:latin typeface="A P-OTF 新ゴ Pr6N R" panose="020B0400000000000000" pitchFamily="34" charset="-128"/>
                <a:ea typeface="A P-OTF 新ゴ Pr6N R" panose="020B0400000000000000" pitchFamily="34" charset="-128"/>
              </a:rPr>
              <a:t>閉じ込め相</a:t>
            </a:r>
          </a:p>
        </p:txBody>
      </p:sp>
      <p:pic>
        <p:nvPicPr>
          <p:cNvPr id="107" name="図 106">
            <a:extLst>
              <a:ext uri="{FF2B5EF4-FFF2-40B4-BE49-F238E27FC236}">
                <a16:creationId xmlns:a16="http://schemas.microsoft.com/office/drawing/2014/main" id="{966E4C45-0EB3-43AA-AE33-F76DCAE0870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043769" y="4081734"/>
            <a:ext cx="2483160" cy="191410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08" name="テキスト ボックス 107">
            <a:extLst>
              <a:ext uri="{FF2B5EF4-FFF2-40B4-BE49-F238E27FC236}">
                <a16:creationId xmlns:a16="http://schemas.microsoft.com/office/drawing/2014/main" id="{2C4DAE23-0EBB-43E8-8951-86162332230D}"/>
              </a:ext>
            </a:extLst>
          </p:cNvPr>
          <p:cNvSpPr txBox="1"/>
          <p:nvPr/>
        </p:nvSpPr>
        <p:spPr>
          <a:xfrm>
            <a:off x="3808849" y="3784936"/>
            <a:ext cx="44935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ja-JP" altLang="en-US" sz="1200" dirty="0">
                <a:latin typeface="A P-OTF 新ゴ Pr6N R" panose="020B0400000000000000" pitchFamily="34" charset="-128"/>
                <a:ea typeface="A P-OTF 新ゴ Pr6N R" panose="020B0400000000000000" pitchFamily="34" charset="-128"/>
              </a:rPr>
              <a:t>生成される数千～数万の粒子から、初期状態の性質を推定する</a:t>
            </a:r>
            <a:endParaRPr kumimoji="1" lang="ja-JP" altLang="en-US" sz="1200" dirty="0">
              <a:latin typeface="A P-OTF 新ゴ Pr6N R" panose="020B0400000000000000" pitchFamily="34" charset="-128"/>
              <a:ea typeface="A P-OTF 新ゴ Pr6N R" panose="020B0400000000000000" pitchFamily="34" charset="-128"/>
            </a:endParaRPr>
          </a:p>
        </p:txBody>
      </p:sp>
      <p:sp>
        <p:nvSpPr>
          <p:cNvPr id="109" name="テキスト ボックス 108">
            <a:extLst>
              <a:ext uri="{FF2B5EF4-FFF2-40B4-BE49-F238E27FC236}">
                <a16:creationId xmlns:a16="http://schemas.microsoft.com/office/drawing/2014/main" id="{3D38298D-91AE-4B0D-B844-FA10F057FFB2}"/>
              </a:ext>
            </a:extLst>
          </p:cNvPr>
          <p:cNvSpPr txBox="1"/>
          <p:nvPr/>
        </p:nvSpPr>
        <p:spPr>
          <a:xfrm>
            <a:off x="565784" y="6241285"/>
            <a:ext cx="32624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ja-JP" altLang="en-US" sz="2400" dirty="0">
                <a:solidFill>
                  <a:schemeClr val="accent6">
                    <a:lumMod val="50000"/>
                  </a:schemeClr>
                </a:solidFill>
                <a:latin typeface="A P-OTF 秀英にじみ角ゴ銀StdN B" panose="020B0600000000000000" pitchFamily="34" charset="-128"/>
                <a:ea typeface="A P-OTF 秀英にじみ角ゴ銀StdN B" panose="020B0600000000000000" pitchFamily="34" charset="-128"/>
              </a:rPr>
              <a:t>ビームエネルギー走査</a:t>
            </a:r>
          </a:p>
        </p:txBody>
      </p:sp>
      <p:sp>
        <p:nvSpPr>
          <p:cNvPr id="110" name="矢印: 五方向 109">
            <a:extLst>
              <a:ext uri="{FF2B5EF4-FFF2-40B4-BE49-F238E27FC236}">
                <a16:creationId xmlns:a16="http://schemas.microsoft.com/office/drawing/2014/main" id="{1E6CADB6-05FC-4486-8CF9-2F261B4937C2}"/>
              </a:ext>
            </a:extLst>
          </p:cNvPr>
          <p:cNvSpPr/>
          <p:nvPr/>
        </p:nvSpPr>
        <p:spPr>
          <a:xfrm>
            <a:off x="0" y="6265551"/>
            <a:ext cx="565785" cy="381648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20090"/>
            <a:endParaRPr lang="ja-JP" altLang="en-US" sz="1418">
              <a:solidFill>
                <a:srgbClr val="FFFFFF"/>
              </a:solidFill>
              <a:latin typeface="Yu Gothic UI"/>
              <a:ea typeface="游明朝"/>
            </a:endParaRPr>
          </a:p>
        </p:txBody>
      </p:sp>
      <p:sp>
        <p:nvSpPr>
          <p:cNvPr id="114" name="テキスト ボックス 113">
            <a:extLst>
              <a:ext uri="{FF2B5EF4-FFF2-40B4-BE49-F238E27FC236}">
                <a16:creationId xmlns:a16="http://schemas.microsoft.com/office/drawing/2014/main" id="{00DD6FC4-8D2F-4369-8537-C52D8203DDE0}"/>
              </a:ext>
            </a:extLst>
          </p:cNvPr>
          <p:cNvSpPr txBox="1"/>
          <p:nvPr/>
        </p:nvSpPr>
        <p:spPr>
          <a:xfrm>
            <a:off x="282891" y="6761005"/>
            <a:ext cx="48013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ja-JP" altLang="en-US" sz="1200" dirty="0">
                <a:latin typeface="A P-OTF 新ゴ Pr6N R" panose="020B0400000000000000" pitchFamily="34" charset="-128"/>
                <a:ea typeface="A P-OTF 新ゴ Pr6N R" panose="020B0400000000000000" pitchFamily="34" charset="-128"/>
              </a:rPr>
              <a:t>衝突で生成される物質の温度・密度は、衝突エネルギーに強く依存</a:t>
            </a:r>
          </a:p>
        </p:txBody>
      </p:sp>
      <p:sp>
        <p:nvSpPr>
          <p:cNvPr id="116" name="テキスト ボックス 115">
            <a:extLst>
              <a:ext uri="{FF2B5EF4-FFF2-40B4-BE49-F238E27FC236}">
                <a16:creationId xmlns:a16="http://schemas.microsoft.com/office/drawing/2014/main" id="{AA7B28EF-686D-48E2-9E36-4CD7F00A16E3}"/>
              </a:ext>
            </a:extLst>
          </p:cNvPr>
          <p:cNvSpPr txBox="1"/>
          <p:nvPr/>
        </p:nvSpPr>
        <p:spPr>
          <a:xfrm>
            <a:off x="325898" y="9010105"/>
            <a:ext cx="18774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ja-JP" altLang="en-US" sz="1200" dirty="0">
                <a:latin typeface="A P-OTF 新ゴ Pr6N R" panose="020B0400000000000000" pitchFamily="34" charset="-128"/>
                <a:ea typeface="A P-OTF 新ゴ Pr6N R" panose="020B0400000000000000" pitchFamily="34" charset="-128"/>
              </a:rPr>
              <a:t>超高エネルギー→低密度</a:t>
            </a:r>
            <a:endParaRPr kumimoji="1" lang="en-US" altLang="ja-JP" sz="1200" dirty="0">
              <a:latin typeface="A P-OTF 新ゴ Pr6N R" panose="020B0400000000000000" pitchFamily="34" charset="-128"/>
              <a:ea typeface="A P-OTF 新ゴ Pr6N R" panose="020B0400000000000000" pitchFamily="34" charset="-128"/>
            </a:endParaRPr>
          </a:p>
          <a:p>
            <a:pPr algn="l"/>
            <a:r>
              <a:rPr lang="ja-JP" altLang="en-US" sz="1200" dirty="0">
                <a:latin typeface="A P-OTF 新ゴ Pr6N R" panose="020B0400000000000000" pitchFamily="34" charset="-128"/>
                <a:ea typeface="A P-OTF 新ゴ Pr6N R" panose="020B0400000000000000" pitchFamily="34" charset="-128"/>
              </a:rPr>
              <a:t>中間エネルギー→高密度</a:t>
            </a:r>
            <a:endParaRPr kumimoji="1" lang="ja-JP" altLang="en-US" sz="1200" dirty="0">
              <a:latin typeface="A P-OTF 新ゴ Pr6N R" panose="020B0400000000000000" pitchFamily="34" charset="-128"/>
              <a:ea typeface="A P-OTF 新ゴ Pr6N R" panose="020B0400000000000000" pitchFamily="34" charset="-128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7" name="テキスト ボックス 116">
                <a:extLst>
                  <a:ext uri="{FF2B5EF4-FFF2-40B4-BE49-F238E27FC236}">
                    <a16:creationId xmlns:a16="http://schemas.microsoft.com/office/drawing/2014/main" id="{50C7CAE5-19D5-4448-B48A-B9CB365F2688}"/>
                  </a:ext>
                </a:extLst>
              </p:cNvPr>
              <p:cNvSpPr txBox="1"/>
              <p:nvPr/>
            </p:nvSpPr>
            <p:spPr>
              <a:xfrm>
                <a:off x="3623560" y="10227615"/>
                <a:ext cx="2966870" cy="21236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ja-JP" altLang="en-US" sz="1200" dirty="0">
                    <a:latin typeface="A P-OTF 新ゴ Pr6N R" panose="020B0400000000000000" pitchFamily="34" charset="-128"/>
                    <a:ea typeface="A P-OTF 新ゴ Pr6N R" panose="020B0400000000000000" pitchFamily="34" charset="-128"/>
                  </a:rPr>
                  <a:t>最高密度は衝突事象ごとに大きくゆらぐ</a:t>
                </a:r>
                <a:endParaRPr lang="en-US" altLang="ja-JP" sz="1200" dirty="0">
                  <a:latin typeface="A P-OTF 新ゴ Pr6N R" panose="020B0400000000000000" pitchFamily="34" charset="-128"/>
                  <a:ea typeface="A P-OTF 新ゴ Pr6N R" panose="020B0400000000000000" pitchFamily="34" charset="-128"/>
                </a:endParaRPr>
              </a:p>
              <a:p>
                <a:pPr algn="l"/>
                <a:endParaRPr kumimoji="1" lang="en-US" altLang="ja-JP" sz="1200" dirty="0">
                  <a:latin typeface="A P-OTF 新ゴ Pr6N R" panose="020B0400000000000000" pitchFamily="34" charset="-128"/>
                  <a:ea typeface="A P-OTF 新ゴ Pr6N R" panose="020B0400000000000000" pitchFamily="34" charset="-128"/>
                </a:endParaRPr>
              </a:p>
              <a:p>
                <a:pPr algn="l"/>
                <a:endParaRPr kumimoji="1" lang="en-US" altLang="ja-JP" sz="1200" dirty="0">
                  <a:latin typeface="A P-OTF 新ゴ Pr6N R" panose="020B0400000000000000" pitchFamily="34" charset="-128"/>
                  <a:ea typeface="A P-OTF 新ゴ Pr6N R" panose="020B0400000000000000" pitchFamily="34" charset="-128"/>
                </a:endParaRPr>
              </a:p>
              <a:p>
                <a:pPr algn="l"/>
                <a:endParaRPr kumimoji="1" lang="en-US" altLang="ja-JP" sz="1200" dirty="0">
                  <a:latin typeface="A P-OTF 新ゴ Pr6N R" panose="020B0400000000000000" pitchFamily="34" charset="-128"/>
                  <a:ea typeface="A P-OTF 新ゴ Pr6N R" panose="020B0400000000000000" pitchFamily="34" charset="-128"/>
                </a:endParaRPr>
              </a:p>
              <a:p>
                <a:pPr algn="l"/>
                <a:r>
                  <a:rPr lang="ja-JP" altLang="en-US" sz="1200" dirty="0">
                    <a:latin typeface="A P-OTF 新ゴ Pr6N R" panose="020B0400000000000000" pitchFamily="34" charset="-128"/>
                    <a:ea typeface="A P-OTF 新ゴ Pr6N R" panose="020B0400000000000000" pitchFamily="34" charset="-128"/>
                  </a:rPr>
                  <a:t>衝突事象を最高密度で分類できれば、</a:t>
                </a:r>
                <a:endParaRPr lang="en-US" altLang="ja-JP" sz="1200" dirty="0">
                  <a:latin typeface="A P-OTF 新ゴ Pr6N R" panose="020B0400000000000000" pitchFamily="34" charset="-128"/>
                  <a:ea typeface="A P-OTF 新ゴ Pr6N R" panose="020B0400000000000000" pitchFamily="34" charset="-128"/>
                </a:endParaRPr>
              </a:p>
              <a:p>
                <a:pPr algn="l"/>
                <a:r>
                  <a:rPr lang="ja-JP" altLang="en-US" sz="1200" dirty="0">
                    <a:latin typeface="A P-OTF 新ゴ Pr6N R" panose="020B0400000000000000" pitchFamily="34" charset="-128"/>
                    <a:ea typeface="A P-OTF 新ゴ Pr6N R" panose="020B0400000000000000" pitchFamily="34" charset="-128"/>
                  </a:rPr>
                  <a:t>高密度状態の密度依存性を精査可能</a:t>
                </a:r>
                <a:endParaRPr lang="en-US" altLang="ja-JP" sz="1200" dirty="0">
                  <a:latin typeface="A P-OTF 新ゴ Pr6N R" panose="020B0400000000000000" pitchFamily="34" charset="-128"/>
                  <a:ea typeface="A P-OTF 新ゴ Pr6N R" panose="020B0400000000000000" pitchFamily="34" charset="-128"/>
                </a:endParaRPr>
              </a:p>
              <a:p>
                <a:pPr algn="l"/>
                <a:endParaRPr kumimoji="1" lang="en-US" altLang="ja-JP" sz="1200" dirty="0">
                  <a:latin typeface="A P-OTF 新ゴ Pr6N R" panose="020B0400000000000000" pitchFamily="34" charset="-128"/>
                  <a:ea typeface="A P-OTF 新ゴ Pr6N R" panose="020B0400000000000000" pitchFamily="34" charset="-128"/>
                </a:endParaRPr>
              </a:p>
              <a:p>
                <a:pPr algn="l"/>
                <a:endParaRPr lang="en-US" altLang="ja-JP" sz="1200" dirty="0">
                  <a:latin typeface="A P-OTF 新ゴ Pr6N R" panose="020B0400000000000000" pitchFamily="34" charset="-128"/>
                  <a:ea typeface="A P-OTF 新ゴ Pr6N R" panose="020B0400000000000000" pitchFamily="34" charset="-128"/>
                </a:endParaRPr>
              </a:p>
              <a:p>
                <a:pPr algn="l"/>
                <a:endParaRPr lang="en-US" altLang="ja-JP" sz="1200" dirty="0">
                  <a:latin typeface="A P-OTF 新ゴ Pr6N R" panose="020B0400000000000000" pitchFamily="34" charset="-128"/>
                  <a:ea typeface="A P-OTF 新ゴ Pr6N R" panose="020B0400000000000000" pitchFamily="34" charset="-128"/>
                </a:endParaRPr>
              </a:p>
              <a:p>
                <a:pPr algn="l"/>
                <a:r>
                  <a:rPr kumimoji="1" lang="ja-JP" altLang="en-US" sz="1200" dirty="0">
                    <a:latin typeface="A P-OTF 新ゴ Pr6N R" panose="020B0400000000000000" pitchFamily="34" charset="-128"/>
                    <a:ea typeface="A P-OTF 新ゴ Pr6N R" panose="020B0400000000000000" pitchFamily="34" charset="-128"/>
                  </a:rPr>
                  <a:t>中性子星中心部</a:t>
                </a:r>
                <a:r>
                  <a:rPr kumimoji="1" lang="en-US" altLang="ja-JP" sz="1200" dirty="0">
                    <a:latin typeface="A P-OTF 新ゴ Pr6N R" panose="020B0400000000000000" pitchFamily="34" charset="-128"/>
                    <a:ea typeface="A P-OTF 新ゴ Pr6N R" panose="020B0400000000000000" pitchFamily="34" charset="-128"/>
                  </a:rPr>
                  <a:t>(</a:t>
                </a:r>
                <a14:m>
                  <m:oMath xmlns:m="http://schemas.openxmlformats.org/officeDocument/2006/math">
                    <m:r>
                      <a:rPr kumimoji="1" lang="en-US" altLang="ja-JP" sz="1200" b="0" i="1" smtClean="0">
                        <a:latin typeface="Cambria Math" panose="02040503050406030204" pitchFamily="18" charset="0"/>
                        <a:ea typeface="A P-OTF 新ゴ Pr6N R" panose="020B0400000000000000" pitchFamily="34" charset="-128"/>
                      </a:rPr>
                      <m:t>𝜌</m:t>
                    </m:r>
                    <m:r>
                      <a:rPr kumimoji="1" lang="en-US" altLang="ja-JP" sz="1200" b="0" i="1" smtClean="0">
                        <a:latin typeface="Cambria Math" panose="02040503050406030204" pitchFamily="18" charset="0"/>
                        <a:ea typeface="A P-OTF 新ゴ Pr6N R" panose="020B0400000000000000" pitchFamily="34" charset="-128"/>
                      </a:rPr>
                      <m:t>=3~5</m:t>
                    </m:r>
                    <m:sSub>
                      <m:sSubPr>
                        <m:ctrlPr>
                          <a:rPr kumimoji="1" lang="en-US" altLang="ja-JP" sz="1200" b="0" i="1" smtClean="0">
                            <a:latin typeface="Cambria Math" panose="02040503050406030204" pitchFamily="18" charset="0"/>
                            <a:ea typeface="A P-OTF 新ゴ Pr6N R" panose="020B0400000000000000" pitchFamily="34" charset="-128"/>
                          </a:rPr>
                        </m:ctrlPr>
                      </m:sSubPr>
                      <m:e>
                        <m:r>
                          <a:rPr kumimoji="1" lang="en-US" altLang="ja-JP" sz="1200" b="0" i="1" smtClean="0">
                            <a:latin typeface="Cambria Math" panose="02040503050406030204" pitchFamily="18" charset="0"/>
                            <a:ea typeface="A P-OTF 新ゴ Pr6N R" panose="020B0400000000000000" pitchFamily="34" charset="-128"/>
                          </a:rPr>
                          <m:t>𝜌</m:t>
                        </m:r>
                      </m:e>
                      <m:sub>
                        <m:r>
                          <a:rPr kumimoji="1" lang="en-US" altLang="ja-JP" sz="1200" b="0" i="1" smtClean="0">
                            <a:latin typeface="Cambria Math" panose="02040503050406030204" pitchFamily="18" charset="0"/>
                            <a:ea typeface="A P-OTF 新ゴ Pr6N R" panose="020B0400000000000000" pitchFamily="34" charset="-128"/>
                          </a:rPr>
                          <m:t>0</m:t>
                        </m:r>
                      </m:sub>
                    </m:sSub>
                  </m:oMath>
                </a14:m>
                <a:r>
                  <a:rPr kumimoji="1" lang="en-US" altLang="ja-JP" sz="1200" dirty="0">
                    <a:latin typeface="A P-OTF 新ゴ Pr6N R" panose="020B0400000000000000" pitchFamily="34" charset="-128"/>
                    <a:ea typeface="A P-OTF 新ゴ Pr6N R" panose="020B0400000000000000" pitchFamily="34" charset="-128"/>
                  </a:rPr>
                  <a:t>)</a:t>
                </a:r>
                <a:r>
                  <a:rPr kumimoji="1" lang="ja-JP" altLang="en-US" sz="1200" dirty="0">
                    <a:latin typeface="A P-OTF 新ゴ Pr6N R" panose="020B0400000000000000" pitchFamily="34" charset="-128"/>
                    <a:ea typeface="A P-OTF 新ゴ Pr6N R" panose="020B0400000000000000" pitchFamily="34" charset="-128"/>
                  </a:rPr>
                  <a:t>をも凌駕する宇宙最高密度物質の性質の理解へ</a:t>
                </a:r>
              </a:p>
            </p:txBody>
          </p:sp>
        </mc:Choice>
        <mc:Fallback>
          <p:sp>
            <p:nvSpPr>
              <p:cNvPr id="117" name="テキスト ボックス 116">
                <a:extLst>
                  <a:ext uri="{FF2B5EF4-FFF2-40B4-BE49-F238E27FC236}">
                    <a16:creationId xmlns:a16="http://schemas.microsoft.com/office/drawing/2014/main" id="{50C7CAE5-19D5-4448-B48A-B9CB365F26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3560" y="10227615"/>
                <a:ext cx="2966870" cy="2123658"/>
              </a:xfrm>
              <a:prstGeom prst="rect">
                <a:avLst/>
              </a:prstGeom>
              <a:blipFill>
                <a:blip r:embed="rId11"/>
                <a:stretch>
                  <a:fillRect t="-287" b="-143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8" name="テキスト ボックス 117">
            <a:extLst>
              <a:ext uri="{FF2B5EF4-FFF2-40B4-BE49-F238E27FC236}">
                <a16:creationId xmlns:a16="http://schemas.microsoft.com/office/drawing/2014/main" id="{2BAAFBC0-4606-4797-B358-FA494DDBC8C4}"/>
              </a:ext>
            </a:extLst>
          </p:cNvPr>
          <p:cNvSpPr txBox="1"/>
          <p:nvPr/>
        </p:nvSpPr>
        <p:spPr>
          <a:xfrm>
            <a:off x="6866593" y="7201738"/>
            <a:ext cx="21852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ja-JP" altLang="en-US" sz="1200" dirty="0">
                <a:latin typeface="A P-OTF 新ゴ Pr6N R" panose="020B0400000000000000" pitchFamily="34" charset="-128"/>
                <a:ea typeface="A P-OTF 新ゴ Pr6N R" panose="020B0400000000000000" pitchFamily="34" charset="-128"/>
              </a:rPr>
              <a:t>宇宙最高密度を目指す実験が</a:t>
            </a:r>
            <a:endParaRPr kumimoji="1" lang="en-US" altLang="ja-JP" sz="1200" dirty="0">
              <a:latin typeface="A P-OTF 新ゴ Pr6N R" panose="020B0400000000000000" pitchFamily="34" charset="-128"/>
              <a:ea typeface="A P-OTF 新ゴ Pr6N R" panose="020B0400000000000000" pitchFamily="34" charset="-128"/>
            </a:endParaRPr>
          </a:p>
          <a:p>
            <a:pPr algn="l"/>
            <a:r>
              <a:rPr kumimoji="1" lang="ja-JP" altLang="en-US" sz="1200" dirty="0">
                <a:latin typeface="A P-OTF 新ゴ Pr6N R" panose="020B0400000000000000" pitchFamily="34" charset="-128"/>
                <a:ea typeface="A P-OTF 新ゴ Pr6N R" panose="020B0400000000000000" pitchFamily="34" charset="-128"/>
              </a:rPr>
              <a:t>世界各地で計画中</a:t>
            </a:r>
          </a:p>
        </p:txBody>
      </p:sp>
      <p:pic>
        <p:nvPicPr>
          <p:cNvPr id="243" name="図 242">
            <a:extLst>
              <a:ext uri="{FF2B5EF4-FFF2-40B4-BE49-F238E27FC236}">
                <a16:creationId xmlns:a16="http://schemas.microsoft.com/office/drawing/2014/main" id="{9FBCFBAC-DE95-44E9-B467-EB245EE11A1F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54749" y="7000472"/>
            <a:ext cx="1354100" cy="1009476"/>
          </a:xfrm>
          <a:prstGeom prst="rect">
            <a:avLst/>
          </a:prstGeom>
        </p:spPr>
      </p:pic>
      <p:pic>
        <p:nvPicPr>
          <p:cNvPr id="244" name="図 243">
            <a:extLst>
              <a:ext uri="{FF2B5EF4-FFF2-40B4-BE49-F238E27FC236}">
                <a16:creationId xmlns:a16="http://schemas.microsoft.com/office/drawing/2014/main" id="{A53BF162-7C42-4C8A-A6FB-0002E901458F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490787" y="8205926"/>
            <a:ext cx="1289483" cy="1177501"/>
          </a:xfrm>
          <a:prstGeom prst="rect">
            <a:avLst/>
          </a:prstGeom>
        </p:spPr>
      </p:pic>
      <p:pic>
        <p:nvPicPr>
          <p:cNvPr id="245" name="図 244">
            <a:extLst>
              <a:ext uri="{FF2B5EF4-FFF2-40B4-BE49-F238E27FC236}">
                <a16:creationId xmlns:a16="http://schemas.microsoft.com/office/drawing/2014/main" id="{8914ED14-B20D-42FA-B31C-37602C70524D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25898" y="7710748"/>
            <a:ext cx="1298116" cy="990356"/>
          </a:xfrm>
          <a:prstGeom prst="rect">
            <a:avLst/>
          </a:prstGeom>
        </p:spPr>
      </p:pic>
      <p:sp>
        <p:nvSpPr>
          <p:cNvPr id="246" name="正方形/長方形 245">
            <a:extLst>
              <a:ext uri="{FF2B5EF4-FFF2-40B4-BE49-F238E27FC236}">
                <a16:creationId xmlns:a16="http://schemas.microsoft.com/office/drawing/2014/main" id="{8E3C8C19-48AF-4FCA-B6BF-9DDC8DEBC7B1}"/>
              </a:ext>
            </a:extLst>
          </p:cNvPr>
          <p:cNvSpPr/>
          <p:nvPr/>
        </p:nvSpPr>
        <p:spPr>
          <a:xfrm rot="16200000">
            <a:off x="1232977" y="8095366"/>
            <a:ext cx="1386339" cy="20602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7" name="矢印: 下 246">
            <a:extLst>
              <a:ext uri="{FF2B5EF4-FFF2-40B4-BE49-F238E27FC236}">
                <a16:creationId xmlns:a16="http://schemas.microsoft.com/office/drawing/2014/main" id="{FB2C1677-5A05-4637-98A0-789A31FC4898}"/>
              </a:ext>
            </a:extLst>
          </p:cNvPr>
          <p:cNvSpPr/>
          <p:nvPr/>
        </p:nvSpPr>
        <p:spPr>
          <a:xfrm rot="16200000">
            <a:off x="2071567" y="7462800"/>
            <a:ext cx="193745" cy="278564"/>
          </a:xfrm>
          <a:prstGeom prst="downArrow">
            <a:avLst>
              <a:gd name="adj1" fmla="val 100000"/>
              <a:gd name="adj2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8" name="矢印: 下 247">
            <a:extLst>
              <a:ext uri="{FF2B5EF4-FFF2-40B4-BE49-F238E27FC236}">
                <a16:creationId xmlns:a16="http://schemas.microsoft.com/office/drawing/2014/main" id="{85780B8C-C6FE-4D2A-AA17-852AF23A8436}"/>
              </a:ext>
            </a:extLst>
          </p:cNvPr>
          <p:cNvSpPr/>
          <p:nvPr/>
        </p:nvSpPr>
        <p:spPr>
          <a:xfrm rot="16200000">
            <a:off x="2071567" y="8655393"/>
            <a:ext cx="193745" cy="278564"/>
          </a:xfrm>
          <a:prstGeom prst="downArrow">
            <a:avLst>
              <a:gd name="adj1" fmla="val 100000"/>
              <a:gd name="adj2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9" name="正方形/長方形 248">
            <a:extLst>
              <a:ext uri="{FF2B5EF4-FFF2-40B4-BE49-F238E27FC236}">
                <a16:creationId xmlns:a16="http://schemas.microsoft.com/office/drawing/2014/main" id="{6ABC1DB0-913D-455C-AC94-E322C96E3029}"/>
              </a:ext>
            </a:extLst>
          </p:cNvPr>
          <p:cNvSpPr/>
          <p:nvPr/>
        </p:nvSpPr>
        <p:spPr>
          <a:xfrm>
            <a:off x="1620562" y="8109461"/>
            <a:ext cx="206022" cy="19292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0" name="テキスト ボックス 249">
            <a:extLst>
              <a:ext uri="{FF2B5EF4-FFF2-40B4-BE49-F238E27FC236}">
                <a16:creationId xmlns:a16="http://schemas.microsoft.com/office/drawing/2014/main" id="{FEBB37B5-4A49-4992-A191-33AE4411A784}"/>
              </a:ext>
            </a:extLst>
          </p:cNvPr>
          <p:cNvSpPr txBox="1"/>
          <p:nvPr/>
        </p:nvSpPr>
        <p:spPr>
          <a:xfrm>
            <a:off x="4193341" y="9079955"/>
            <a:ext cx="2589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kumimoji="1" lang="ja-JP" altLang="en-US" sz="1200" dirty="0">
                <a:latin typeface="A P-OTF 新ゴ Pr6N R" panose="020B0400000000000000" pitchFamily="34" charset="-128"/>
                <a:ea typeface="A P-OTF 新ゴ Pr6N R" panose="020B0400000000000000" pitchFamily="34" charset="-128"/>
              </a:rPr>
              <a:t>実験で測定された温度・バリオン化学ポテンシャルの衝突</a:t>
            </a:r>
            <a:r>
              <a:rPr kumimoji="1" lang="en-US" altLang="ja-JP" sz="1200" dirty="0">
                <a:latin typeface="A P-OTF 新ゴ Pr6N R" panose="020B0400000000000000" pitchFamily="34" charset="-128"/>
                <a:ea typeface="A P-OTF 新ゴ Pr6N R" panose="020B0400000000000000" pitchFamily="34" charset="-128"/>
              </a:rPr>
              <a:t>E</a:t>
            </a:r>
            <a:r>
              <a:rPr kumimoji="1" lang="ja-JP" altLang="en-US" sz="1200" dirty="0">
                <a:latin typeface="A P-OTF 新ゴ Pr6N R" panose="020B0400000000000000" pitchFamily="34" charset="-128"/>
                <a:ea typeface="A P-OTF 新ゴ Pr6N R" panose="020B0400000000000000" pitchFamily="34" charset="-128"/>
              </a:rPr>
              <a:t>依存性</a:t>
            </a:r>
          </a:p>
        </p:txBody>
      </p:sp>
      <p:sp>
        <p:nvSpPr>
          <p:cNvPr id="251" name="テキスト ボックス 250">
            <a:extLst>
              <a:ext uri="{FF2B5EF4-FFF2-40B4-BE49-F238E27FC236}">
                <a16:creationId xmlns:a16="http://schemas.microsoft.com/office/drawing/2014/main" id="{078ACA5A-15AD-405D-8E6F-6355B6CF5E8A}"/>
              </a:ext>
            </a:extLst>
          </p:cNvPr>
          <p:cNvSpPr txBox="1"/>
          <p:nvPr/>
        </p:nvSpPr>
        <p:spPr>
          <a:xfrm>
            <a:off x="6856454" y="9057854"/>
            <a:ext cx="24897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1200" dirty="0">
                <a:latin typeface="A P-OTF 新ゴ Pr6N R" panose="020B0400000000000000" pitchFamily="34" charset="-128"/>
                <a:ea typeface="A P-OTF 新ゴ Pr6N R" panose="020B0400000000000000" pitchFamily="34" charset="-128"/>
              </a:rPr>
              <a:t>日本での将来実験計画＠</a:t>
            </a:r>
            <a:r>
              <a:rPr kumimoji="1" lang="en-US" altLang="ja-JP" sz="1200" dirty="0">
                <a:latin typeface="A P-OTF 新ゴ Pr6N R" panose="020B0400000000000000" pitchFamily="34" charset="-128"/>
                <a:ea typeface="A P-OTF 新ゴ Pr6N R" panose="020B0400000000000000" pitchFamily="34" charset="-128"/>
              </a:rPr>
              <a:t>J-PARC</a:t>
            </a:r>
            <a:endParaRPr kumimoji="1" lang="ja-JP" altLang="en-US" sz="1200" dirty="0">
              <a:latin typeface="A P-OTF 新ゴ Pr6N R" panose="020B0400000000000000" pitchFamily="34" charset="-128"/>
              <a:ea typeface="A P-OTF 新ゴ Pr6N R" panose="020B0400000000000000" pitchFamily="34" charset="-128"/>
            </a:endParaRPr>
          </a:p>
        </p:txBody>
      </p:sp>
      <p:sp>
        <p:nvSpPr>
          <p:cNvPr id="252" name="テキスト ボックス 251">
            <a:extLst>
              <a:ext uri="{FF2B5EF4-FFF2-40B4-BE49-F238E27FC236}">
                <a16:creationId xmlns:a16="http://schemas.microsoft.com/office/drawing/2014/main" id="{BDB99C05-E39F-4BC2-B67D-C98CD96BF0A8}"/>
              </a:ext>
            </a:extLst>
          </p:cNvPr>
          <p:cNvSpPr txBox="1"/>
          <p:nvPr/>
        </p:nvSpPr>
        <p:spPr>
          <a:xfrm>
            <a:off x="565784" y="9677796"/>
            <a:ext cx="44935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ja-JP" altLang="en-US" sz="2400" dirty="0">
                <a:solidFill>
                  <a:schemeClr val="accent6">
                    <a:lumMod val="50000"/>
                  </a:schemeClr>
                </a:solidFill>
                <a:latin typeface="A P-OTF 秀英にじみ角ゴ銀StdN B" panose="020B0600000000000000" pitchFamily="34" charset="-128"/>
                <a:ea typeface="A P-OTF 秀英にじみ角ゴ銀StdN B" panose="020B0600000000000000" pitchFamily="34" charset="-128"/>
              </a:rPr>
              <a:t>最高密度の衝突事象ごとゆらぎ</a:t>
            </a:r>
          </a:p>
        </p:txBody>
      </p:sp>
      <p:sp>
        <p:nvSpPr>
          <p:cNvPr id="253" name="テキスト ボックス 252">
            <a:extLst>
              <a:ext uri="{FF2B5EF4-FFF2-40B4-BE49-F238E27FC236}">
                <a16:creationId xmlns:a16="http://schemas.microsoft.com/office/drawing/2014/main" id="{0846963D-5906-4CEA-8586-2DBE47DEAF8A}"/>
              </a:ext>
            </a:extLst>
          </p:cNvPr>
          <p:cNvSpPr txBox="1"/>
          <p:nvPr/>
        </p:nvSpPr>
        <p:spPr>
          <a:xfrm>
            <a:off x="2457226" y="11841303"/>
            <a:ext cx="11079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200" dirty="0"/>
              <a:t>Ohnishi, 2002</a:t>
            </a:r>
            <a:endParaRPr kumimoji="1" lang="ja-JP" altLang="en-US" sz="1200" dirty="0"/>
          </a:p>
        </p:txBody>
      </p:sp>
      <p:pic>
        <p:nvPicPr>
          <p:cNvPr id="254" name="TexTeXPicture" descr="&lt;?xml version=&quot;1.0&quot; encoding=&quot;utf-16&quot;?&gt;&#10;&lt;TeXTeX&gt;&#10;  &lt;preamble&gt;\documentclass{jarticle}&#10;\usepackage{amsmath}&#10;\pagestyle{empty}&lt;/preamble&gt;&#10;  &lt;body&gt;\begin{align*} &#10;E/A = 20{\rm GeV}&#10;\\&#10;\sqrt{s_{_{NN}}}\simeq6{\rm GeV}&#10;\end{align*}&lt;/body&gt;&#10;  &lt;fcolor&gt;FF000000&lt;/fcolor&gt;&#10;  &lt;bcolor&gt;FFFFFFFF&lt;/bcolor&gt;&#10;  &lt;transparent&gt;True&lt;/transparent&gt;&#10;  &lt;resolution&gt;1800&lt;/resolution&gt;&#10;  &lt;imageh&gt;714&lt;/imageh&gt;&#10;  &lt;imagew&gt;1572&lt;/imagew&gt;&#10;  &lt;scale&gt;50&lt;/scale&gt;&#10;  &lt;cursor&gt;69&lt;/cursor&gt;&#10;&lt;/TeXTeX&gt;">
            <a:extLst>
              <a:ext uri="{FF2B5EF4-FFF2-40B4-BE49-F238E27FC236}">
                <a16:creationId xmlns:a16="http://schemas.microsoft.com/office/drawing/2014/main" id="{2C54932F-5395-44A9-AFAD-B765F292BB32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7150" y="10281346"/>
            <a:ext cx="878246" cy="398898"/>
          </a:xfrm>
          <a:prstGeom prst="rect">
            <a:avLst/>
          </a:prstGeom>
        </p:spPr>
      </p:pic>
      <p:sp>
        <p:nvSpPr>
          <p:cNvPr id="13" name="吹き出し: 四角形 12">
            <a:extLst>
              <a:ext uri="{FF2B5EF4-FFF2-40B4-BE49-F238E27FC236}">
                <a16:creationId xmlns:a16="http://schemas.microsoft.com/office/drawing/2014/main" id="{0650009E-744A-4985-B032-206557A6521C}"/>
              </a:ext>
            </a:extLst>
          </p:cNvPr>
          <p:cNvSpPr/>
          <p:nvPr/>
        </p:nvSpPr>
        <p:spPr>
          <a:xfrm>
            <a:off x="6865743" y="10663261"/>
            <a:ext cx="2691007" cy="1903114"/>
          </a:xfrm>
          <a:prstGeom prst="wedgeRectCallout">
            <a:avLst>
              <a:gd name="adj1" fmla="val -66043"/>
              <a:gd name="adj2" fmla="val -20152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5" name="テキスト ボックス 254">
            <a:extLst>
              <a:ext uri="{FF2B5EF4-FFF2-40B4-BE49-F238E27FC236}">
                <a16:creationId xmlns:a16="http://schemas.microsoft.com/office/drawing/2014/main" id="{95D4ED07-73A5-4426-A4BC-30F19A9B9AE9}"/>
              </a:ext>
            </a:extLst>
          </p:cNvPr>
          <p:cNvSpPr txBox="1"/>
          <p:nvPr/>
        </p:nvSpPr>
        <p:spPr>
          <a:xfrm>
            <a:off x="6945661" y="10732811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ja-JP" altLang="en-US" sz="2400" dirty="0">
                <a:solidFill>
                  <a:schemeClr val="accent6">
                    <a:lumMod val="50000"/>
                  </a:schemeClr>
                </a:solidFill>
                <a:latin typeface="A P-OTF 秀英にじみ角ゴ銀StdN B" panose="020B0600000000000000" pitchFamily="34" charset="-128"/>
                <a:ea typeface="A P-OTF 秀英にじみ角ゴ銀StdN B" panose="020B0600000000000000" pitchFamily="34" charset="-128"/>
              </a:rPr>
              <a:t>問</a:t>
            </a:r>
          </a:p>
        </p:txBody>
      </p:sp>
      <p:sp>
        <p:nvSpPr>
          <p:cNvPr id="256" name="テキスト ボックス 255">
            <a:extLst>
              <a:ext uri="{FF2B5EF4-FFF2-40B4-BE49-F238E27FC236}">
                <a16:creationId xmlns:a16="http://schemas.microsoft.com/office/drawing/2014/main" id="{F4B62762-123D-4878-944E-6273A3C57ECD}"/>
              </a:ext>
            </a:extLst>
          </p:cNvPr>
          <p:cNvSpPr txBox="1"/>
          <p:nvPr/>
        </p:nvSpPr>
        <p:spPr>
          <a:xfrm>
            <a:off x="6945661" y="11137961"/>
            <a:ext cx="251407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ja-JP" altLang="en-US" sz="1200" dirty="0">
                <a:latin typeface="A P-OTF 新ゴ Pr6N R" panose="020B0400000000000000" pitchFamily="34" charset="-128"/>
                <a:ea typeface="A P-OTF 新ゴ Pr6N R" panose="020B0400000000000000" pitchFamily="34" charset="-128"/>
              </a:rPr>
              <a:t>重イオン衝突の終状態粒子分布から最高密度が推定できるか？</a:t>
            </a:r>
            <a:endParaRPr lang="en-US" altLang="ja-JP" sz="1200" dirty="0">
              <a:latin typeface="A P-OTF 新ゴ Pr6N R" panose="020B0400000000000000" pitchFamily="34" charset="-128"/>
              <a:ea typeface="A P-OTF 新ゴ Pr6N R" panose="020B0400000000000000" pitchFamily="34" charset="-128"/>
            </a:endParaRPr>
          </a:p>
          <a:p>
            <a:pPr algn="l"/>
            <a:endParaRPr kumimoji="1" lang="en-US" altLang="ja-JP" sz="1200" dirty="0">
              <a:latin typeface="A P-OTF 新ゴ Pr6N R" panose="020B0400000000000000" pitchFamily="34" charset="-128"/>
              <a:ea typeface="A P-OTF 新ゴ Pr6N R" panose="020B0400000000000000" pitchFamily="34" charset="-128"/>
            </a:endParaRP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kumimoji="1" lang="ja-JP" altLang="en-US" sz="1200" dirty="0">
                <a:latin typeface="A P-OTF 新ゴ Pr6N R" panose="020B0400000000000000" pitchFamily="34" charset="-128"/>
                <a:ea typeface="A P-OTF 新ゴ Pr6N R" panose="020B0400000000000000" pitchFamily="34" charset="-128"/>
              </a:rPr>
              <a:t>動的模型を使った教師付き機械学習？</a:t>
            </a:r>
            <a:endParaRPr kumimoji="1" lang="en-US" altLang="ja-JP" sz="1200" dirty="0">
              <a:latin typeface="A P-OTF 新ゴ Pr6N R" panose="020B0400000000000000" pitchFamily="34" charset="-128"/>
              <a:ea typeface="A P-OTF 新ゴ Pr6N R" panose="020B0400000000000000" pitchFamily="34" charset="-128"/>
            </a:endParaRP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ja-JP" altLang="en-US" sz="1200" dirty="0">
                <a:latin typeface="A P-OTF 新ゴ Pr6N R" panose="020B0400000000000000" pitchFamily="34" charset="-128"/>
                <a:ea typeface="A P-OTF 新ゴ Pr6N R" panose="020B0400000000000000" pitchFamily="34" charset="-128"/>
              </a:rPr>
              <a:t>教師なし機械学習？</a:t>
            </a:r>
            <a:endParaRPr lang="en-US" altLang="ja-JP" sz="1200" dirty="0">
              <a:latin typeface="A P-OTF 新ゴ Pr6N R" panose="020B0400000000000000" pitchFamily="34" charset="-128"/>
              <a:ea typeface="A P-OTF 新ゴ Pr6N R" panose="020B0400000000000000" pitchFamily="34" charset="-128"/>
            </a:endParaRP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kumimoji="1" lang="ja-JP" altLang="en-US" sz="1200" dirty="0">
                <a:latin typeface="A P-OTF 新ゴ Pr6N R" panose="020B0400000000000000" pitchFamily="34" charset="-128"/>
                <a:ea typeface="A P-OTF 新ゴ Pr6N R" panose="020B0400000000000000" pitchFamily="34" charset="-128"/>
              </a:rPr>
              <a:t>機械学習に基づく関数形抽出？</a:t>
            </a:r>
          </a:p>
        </p:txBody>
      </p:sp>
      <p:sp>
        <p:nvSpPr>
          <p:cNvPr id="257" name="矢印: 山形 256">
            <a:extLst>
              <a:ext uri="{FF2B5EF4-FFF2-40B4-BE49-F238E27FC236}">
                <a16:creationId xmlns:a16="http://schemas.microsoft.com/office/drawing/2014/main" id="{43F7B73E-8D00-487B-971D-48D4969155AB}"/>
              </a:ext>
            </a:extLst>
          </p:cNvPr>
          <p:cNvSpPr/>
          <p:nvPr/>
        </p:nvSpPr>
        <p:spPr>
          <a:xfrm rot="5400000">
            <a:off x="4024653" y="10430958"/>
            <a:ext cx="435445" cy="588669"/>
          </a:xfrm>
          <a:prstGeom prst="chevron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58" name="矢印: 山形 257">
            <a:extLst>
              <a:ext uri="{FF2B5EF4-FFF2-40B4-BE49-F238E27FC236}">
                <a16:creationId xmlns:a16="http://schemas.microsoft.com/office/drawing/2014/main" id="{F215AF2A-3116-40F1-A1F6-524B39005C06}"/>
              </a:ext>
            </a:extLst>
          </p:cNvPr>
          <p:cNvSpPr/>
          <p:nvPr/>
        </p:nvSpPr>
        <p:spPr>
          <a:xfrm rot="5400000">
            <a:off x="4024653" y="11320484"/>
            <a:ext cx="435445" cy="588669"/>
          </a:xfrm>
          <a:prstGeom prst="chevron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59" name="テキスト ボックス 258">
            <a:extLst>
              <a:ext uri="{FF2B5EF4-FFF2-40B4-BE49-F238E27FC236}">
                <a16:creationId xmlns:a16="http://schemas.microsoft.com/office/drawing/2014/main" id="{70CBFB9A-9448-4025-ACD2-46D919BB4C20}"/>
              </a:ext>
            </a:extLst>
          </p:cNvPr>
          <p:cNvSpPr txBox="1"/>
          <p:nvPr/>
        </p:nvSpPr>
        <p:spPr>
          <a:xfrm>
            <a:off x="1238962" y="-33982"/>
            <a:ext cx="6142403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dist"/>
            <a:r>
              <a:rPr lang="ja-JP" altLang="en-US" sz="900" dirty="0">
                <a:latin typeface="A P-OTF 新ゴ Pr6N R" panose="020B0400000000000000" pitchFamily="34" charset="-128"/>
                <a:ea typeface="A P-OTF 新ゴ Pr6N R" panose="020B0400000000000000" pitchFamily="34" charset="-128"/>
              </a:rPr>
              <a:t>「学習物理学の創成」領域会議・東京大学・</a:t>
            </a:r>
            <a:r>
              <a:rPr lang="en-US" altLang="ja-JP" sz="900" dirty="0">
                <a:latin typeface="A P-OTF 新ゴ Pr6N R" panose="020B0400000000000000" pitchFamily="34" charset="-128"/>
                <a:ea typeface="A P-OTF 新ゴ Pr6N R" panose="020B0400000000000000" pitchFamily="34" charset="-128"/>
              </a:rPr>
              <a:t>2023</a:t>
            </a:r>
            <a:r>
              <a:rPr lang="ja-JP" altLang="en-US" sz="900" dirty="0">
                <a:latin typeface="A P-OTF 新ゴ Pr6N R" panose="020B0400000000000000" pitchFamily="34" charset="-128"/>
                <a:ea typeface="A P-OTF 新ゴ Pr6N R" panose="020B0400000000000000" pitchFamily="34" charset="-128"/>
              </a:rPr>
              <a:t>年</a:t>
            </a:r>
            <a:r>
              <a:rPr lang="en-US" altLang="ja-JP" sz="900" dirty="0">
                <a:latin typeface="A P-OTF 新ゴ Pr6N R" panose="020B0400000000000000" pitchFamily="34" charset="-128"/>
                <a:ea typeface="A P-OTF 新ゴ Pr6N R" panose="020B0400000000000000" pitchFamily="34" charset="-128"/>
              </a:rPr>
              <a:t>9</a:t>
            </a:r>
            <a:r>
              <a:rPr lang="ja-JP" altLang="en-US" sz="900" dirty="0">
                <a:latin typeface="A P-OTF 新ゴ Pr6N R" panose="020B0400000000000000" pitchFamily="34" charset="-128"/>
                <a:ea typeface="A P-OTF 新ゴ Pr6N R" panose="020B0400000000000000" pitchFamily="34" charset="-128"/>
              </a:rPr>
              <a:t>月</a:t>
            </a:r>
            <a:r>
              <a:rPr lang="en-US" altLang="ja-JP" sz="900" dirty="0">
                <a:latin typeface="A P-OTF 新ゴ Pr6N R" panose="020B0400000000000000" pitchFamily="34" charset="-128"/>
                <a:ea typeface="A P-OTF 新ゴ Pr6N R" panose="020B0400000000000000" pitchFamily="34" charset="-128"/>
              </a:rPr>
              <a:t>27</a:t>
            </a:r>
            <a:r>
              <a:rPr lang="ja-JP" altLang="en-US" sz="900" dirty="0">
                <a:latin typeface="A P-OTF 新ゴ Pr6N R" panose="020B0400000000000000" pitchFamily="34" charset="-128"/>
                <a:ea typeface="A P-OTF 新ゴ Pr6N R" panose="020B0400000000000000" pitchFamily="34" charset="-128"/>
              </a:rPr>
              <a:t>日</a:t>
            </a:r>
          </a:p>
        </p:txBody>
      </p:sp>
      <p:sp>
        <p:nvSpPr>
          <p:cNvPr id="260" name="正方形/長方形 259">
            <a:extLst>
              <a:ext uri="{FF2B5EF4-FFF2-40B4-BE49-F238E27FC236}">
                <a16:creationId xmlns:a16="http://schemas.microsoft.com/office/drawing/2014/main" id="{8C37F63A-7B15-4F4E-A5B8-5252B39A6520}"/>
              </a:ext>
            </a:extLst>
          </p:cNvPr>
          <p:cNvSpPr/>
          <p:nvPr/>
        </p:nvSpPr>
        <p:spPr>
          <a:xfrm>
            <a:off x="0" y="231139"/>
            <a:ext cx="290036" cy="137541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418"/>
          </a:p>
        </p:txBody>
      </p:sp>
    </p:spTree>
    <p:extLst>
      <p:ext uri="{BB962C8B-B14F-4D97-AF65-F5344CB8AC3E}">
        <p14:creationId xmlns:p14="http://schemas.microsoft.com/office/powerpoint/2010/main" val="3840798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テーマ">
  <a:themeElements>
    <a:clrScheme name="temp_strategy-3 1">
      <a:dk1>
        <a:srgbClr val="515151"/>
      </a:dk1>
      <a:lt1>
        <a:srgbClr val="FFFFFF"/>
      </a:lt1>
      <a:dk2>
        <a:srgbClr val="363E48"/>
      </a:dk2>
      <a:lt2>
        <a:srgbClr val="FFFFFF"/>
      </a:lt2>
      <a:accent1>
        <a:srgbClr val="E25A60"/>
      </a:accent1>
      <a:accent2>
        <a:srgbClr val="1E5E99"/>
      </a:accent2>
      <a:accent3>
        <a:srgbClr val="4360EE"/>
      </a:accent3>
      <a:accent4>
        <a:srgbClr val="76858A"/>
      </a:accent4>
      <a:accent5>
        <a:srgbClr val="3A5065"/>
      </a:accent5>
      <a:accent6>
        <a:srgbClr val="7D9DB2"/>
      </a:accent6>
      <a:hlink>
        <a:srgbClr val="DE69AE"/>
      </a:hlink>
      <a:folHlink>
        <a:srgbClr val="8C8C8C"/>
      </a:folHlink>
    </a:clrScheme>
    <a:fontScheme name="ユーザー定義 6">
      <a:majorFont>
        <a:latin typeface="Yu Gothic UI"/>
        <a:ea typeface="游ゴシック Light"/>
        <a:cs typeface=""/>
      </a:majorFont>
      <a:minorFont>
        <a:latin typeface="Yu Gothic UI"/>
        <a:ea typeface="游明朝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 algn="l">
          <a:defRPr kumimoji="1" sz="24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��< ? x m l   v e r s i o n = " 1 . 0 "   e n c o d i n g = " u t f - 1 6 " ? > < T e X T e X >  
     < p r e a m b l e > \ d o c u m e n t c l a s s { j a r t i c l e }  
 \ u s e p a c k a g e { a m s m a t h , b m , a m s f o n t s }  
 \ p a g e s t y l e { e m p t y }  
 < / p r e a m b l e >  
     < b o d y > \ b e g i n { a l i g n * }    
  
 \ e n d { a l i g n * } < / b o d y >  
     < f c o l o r > F F 0 0 0 0 0 0 < / f c o l o r >  
     < b c o l o r > F F 0 0 0 0 0 0 < / b c o l o r >  
     < t r a n s p a r e n t > T r u e < / t r a n s p a r e n t >  
     < r e s o l u t i o n > 1 8 0 0 < / r e s o l u t i o n >  
     < i m a g e h > - 1 < / i m a g e h >  
     < i m a g e w > - 1 < / i m a g e w >  
     < s c a l e > 5 0 < / s c a l e >  
     < c u r s o r > 1 6 < / c u r s o r >  
 < / T e X T e X > 
</file>

<file path=customXml/itemProps1.xml><?xml version="1.0" encoding="utf-8"?>
<ds:datastoreItem xmlns:ds="http://schemas.openxmlformats.org/officeDocument/2006/customXml" ds:itemID="{6975BA0F-9C5D-49C1-8B52-2EE4CC132CE2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343</TotalTime>
  <Words>279</Words>
  <Application>Microsoft Office PowerPoint</Application>
  <PresentationFormat>A3 297x420 mm</PresentationFormat>
  <Paragraphs>45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8" baseType="lpstr">
      <vt:lpstr>A P-OTF 秀英にじみ角ゴ銀StdN B</vt:lpstr>
      <vt:lpstr>A P-OTF 新ゴ Pr6N B</vt:lpstr>
      <vt:lpstr>A P-OTF 新ゴ Pr6N R</vt:lpstr>
      <vt:lpstr>Yu Gothic UI</vt:lpstr>
      <vt:lpstr>Arial</vt:lpstr>
      <vt:lpstr>Cambria Math</vt:lpstr>
      <vt:lpstr>1_Office テーマ</vt:lpstr>
      <vt:lpstr>高エネルギー重イオン衝突実験における 事象選択への機械学習の適用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Exploring Dense Medium</dc:title>
  <dc:creator>Kitazawa Masakiyo</dc:creator>
  <cp:lastModifiedBy>Kitazawa Masakiyo</cp:lastModifiedBy>
  <cp:revision>27</cp:revision>
  <dcterms:created xsi:type="dcterms:W3CDTF">2023-09-01T06:14:50Z</dcterms:created>
  <dcterms:modified xsi:type="dcterms:W3CDTF">2023-09-23T02:19:58Z</dcterms:modified>
</cp:coreProperties>
</file>