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sldIdLst>
    <p:sldId id="256" r:id="rId4"/>
    <p:sldId id="421" r:id="rId5"/>
    <p:sldId id="424" r:id="rId6"/>
    <p:sldId id="440" r:id="rId7"/>
    <p:sldId id="425" r:id="rId8"/>
    <p:sldId id="422" r:id="rId9"/>
    <p:sldId id="417" r:id="rId10"/>
    <p:sldId id="401" r:id="rId11"/>
    <p:sldId id="402" r:id="rId12"/>
    <p:sldId id="406" r:id="rId13"/>
    <p:sldId id="420" r:id="rId14"/>
    <p:sldId id="403" r:id="rId15"/>
    <p:sldId id="397" r:id="rId16"/>
    <p:sldId id="405" r:id="rId17"/>
    <p:sldId id="268" r:id="rId18"/>
    <p:sldId id="270" r:id="rId19"/>
    <p:sldId id="279" r:id="rId20"/>
    <p:sldId id="345" r:id="rId21"/>
    <p:sldId id="409" r:id="rId22"/>
    <p:sldId id="414" r:id="rId23"/>
    <p:sldId id="416" r:id="rId24"/>
    <p:sldId id="411" r:id="rId25"/>
    <p:sldId id="418" r:id="rId26"/>
    <p:sldId id="410" r:id="rId27"/>
    <p:sldId id="423" r:id="rId28"/>
    <p:sldId id="426" r:id="rId29"/>
    <p:sldId id="427" r:id="rId30"/>
    <p:sldId id="434" r:id="rId31"/>
    <p:sldId id="435" r:id="rId32"/>
    <p:sldId id="428" r:id="rId33"/>
    <p:sldId id="429" r:id="rId34"/>
    <p:sldId id="430" r:id="rId35"/>
    <p:sldId id="431" r:id="rId36"/>
    <p:sldId id="433" r:id="rId37"/>
    <p:sldId id="432" r:id="rId38"/>
    <p:sldId id="436" r:id="rId39"/>
    <p:sldId id="437" r:id="rId40"/>
    <p:sldId id="438" r:id="rId41"/>
    <p:sldId id="439" r:id="rId42"/>
    <p:sldId id="441" r:id="rId43"/>
    <p:sldId id="442" r:id="rId44"/>
    <p:sldId id="412" r:id="rId45"/>
    <p:sldId id="334" r:id="rId46"/>
    <p:sldId id="275" r:id="rId47"/>
    <p:sldId id="419" r:id="rId48"/>
    <p:sldId id="319" r:id="rId49"/>
    <p:sldId id="391" r:id="rId50"/>
    <p:sldId id="320" r:id="rId51"/>
    <p:sldId id="359" r:id="rId52"/>
    <p:sldId id="371" r:id="rId53"/>
    <p:sldId id="407" r:id="rId54"/>
    <p:sldId id="415" r:id="rId5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0445C"/>
    <a:srgbClr val="12465D"/>
    <a:srgbClr val="124760"/>
    <a:srgbClr val="FF5050"/>
    <a:srgbClr val="FFCCFF"/>
    <a:srgbClr val="2DC9D7"/>
    <a:srgbClr val="0F4157"/>
    <a:srgbClr val="66CC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tazawa Masakiyo" userId="2bf3742da7ad8ecb" providerId="LiveId" clId="{3641D053-1B64-4225-9E4E-EDA8E5A9BCCB}"/>
    <pc:docChg chg="undo custSel addSld modSld sldOrd">
      <pc:chgData name="Kitazawa Masakiyo" userId="2bf3742da7ad8ecb" providerId="LiveId" clId="{3641D053-1B64-4225-9E4E-EDA8E5A9BCCB}" dt="2023-09-29T03:07:30.963" v="6413"/>
      <pc:docMkLst>
        <pc:docMk/>
      </pc:docMkLst>
      <pc:sldChg chg="addSp modSp mod">
        <pc:chgData name="Kitazawa Masakiyo" userId="2bf3742da7ad8ecb" providerId="LiveId" clId="{3641D053-1B64-4225-9E4E-EDA8E5A9BCCB}" dt="2023-09-29T02:06:15.928" v="5142" actId="167"/>
        <pc:sldMkLst>
          <pc:docMk/>
          <pc:sldMk cId="1851464119" sldId="256"/>
        </pc:sldMkLst>
        <pc:spChg chg="mod">
          <ac:chgData name="Kitazawa Masakiyo" userId="2bf3742da7ad8ecb" providerId="LiveId" clId="{3641D053-1B64-4225-9E4E-EDA8E5A9BCCB}" dt="2023-09-28T14:16:46.306" v="55" actId="403"/>
          <ac:spMkLst>
            <pc:docMk/>
            <pc:sldMk cId="1851464119" sldId="256"/>
            <ac:spMk id="2" creationId="{00000000-0000-0000-0000-000000000000}"/>
          </ac:spMkLst>
        </pc:spChg>
        <pc:spChg chg="mod">
          <ac:chgData name="Kitazawa Masakiyo" userId="2bf3742da7ad8ecb" providerId="LiveId" clId="{3641D053-1B64-4225-9E4E-EDA8E5A9BCCB}" dt="2023-09-28T14:16:41.221" v="53" actId="1035"/>
          <ac:spMkLst>
            <pc:docMk/>
            <pc:sldMk cId="1851464119" sldId="256"/>
            <ac:spMk id="3" creationId="{00000000-0000-0000-0000-000000000000}"/>
          </ac:spMkLst>
        </pc:spChg>
        <pc:spChg chg="mod">
          <ac:chgData name="Kitazawa Masakiyo" userId="2bf3742da7ad8ecb" providerId="LiveId" clId="{3641D053-1B64-4225-9E4E-EDA8E5A9BCCB}" dt="2023-09-29T02:06:05.560" v="5141" actId="6549"/>
          <ac:spMkLst>
            <pc:docMk/>
            <pc:sldMk cId="1851464119" sldId="256"/>
            <ac:spMk id="4" creationId="{00000000-0000-0000-0000-000000000000}"/>
          </ac:spMkLst>
        </pc:spChg>
        <pc:spChg chg="mod">
          <ac:chgData name="Kitazawa Masakiyo" userId="2bf3742da7ad8ecb" providerId="LiveId" clId="{3641D053-1B64-4225-9E4E-EDA8E5A9BCCB}" dt="2023-09-28T14:32:33.350" v="123" actId="20577"/>
          <ac:spMkLst>
            <pc:docMk/>
            <pc:sldMk cId="1851464119" sldId="256"/>
            <ac:spMk id="7" creationId="{00000000-0000-0000-0000-000000000000}"/>
          </ac:spMkLst>
        </pc:spChg>
        <pc:picChg chg="add mod ord">
          <ac:chgData name="Kitazawa Masakiyo" userId="2bf3742da7ad8ecb" providerId="LiveId" clId="{3641D053-1B64-4225-9E4E-EDA8E5A9BCCB}" dt="2023-09-29T02:06:15.928" v="5142" actId="167"/>
          <ac:picMkLst>
            <pc:docMk/>
            <pc:sldMk cId="1851464119" sldId="256"/>
            <ac:picMk id="6" creationId="{6F367231-174E-4E40-8369-5159C878B9BD}"/>
          </ac:picMkLst>
        </pc:picChg>
      </pc:sldChg>
      <pc:sldChg chg="modSp mod">
        <pc:chgData name="Kitazawa Masakiyo" userId="2bf3742da7ad8ecb" providerId="LiveId" clId="{3641D053-1B64-4225-9E4E-EDA8E5A9BCCB}" dt="2023-09-29T02:15:15.501" v="5247" actId="1036"/>
        <pc:sldMkLst>
          <pc:docMk/>
          <pc:sldMk cId="1274276480" sldId="345"/>
        </pc:sldMkLst>
        <pc:spChg chg="mod">
          <ac:chgData name="Kitazawa Masakiyo" userId="2bf3742da7ad8ecb" providerId="LiveId" clId="{3641D053-1B64-4225-9E4E-EDA8E5A9BCCB}" dt="2023-09-28T23:47:07.526" v="2967" actId="6549"/>
          <ac:spMkLst>
            <pc:docMk/>
            <pc:sldMk cId="1274276480" sldId="345"/>
            <ac:spMk id="2" creationId="{00000000-0000-0000-0000-000000000000}"/>
          </ac:spMkLst>
        </pc:spChg>
        <pc:spChg chg="mod">
          <ac:chgData name="Kitazawa Masakiyo" userId="2bf3742da7ad8ecb" providerId="LiveId" clId="{3641D053-1B64-4225-9E4E-EDA8E5A9BCCB}" dt="2023-09-29T02:15:15.501" v="5247" actId="1036"/>
          <ac:spMkLst>
            <pc:docMk/>
            <pc:sldMk cId="1274276480" sldId="345"/>
            <ac:spMk id="11" creationId="{00000000-0000-0000-0000-000000000000}"/>
          </ac:spMkLst>
        </pc:spChg>
      </pc:sldChg>
      <pc:sldChg chg="ord">
        <pc:chgData name="Kitazawa Masakiyo" userId="2bf3742da7ad8ecb" providerId="LiveId" clId="{3641D053-1B64-4225-9E4E-EDA8E5A9BCCB}" dt="2023-09-28T15:23:04.196" v="1304"/>
        <pc:sldMkLst>
          <pc:docMk/>
          <pc:sldMk cId="2170139666" sldId="359"/>
        </pc:sldMkLst>
      </pc:sldChg>
      <pc:sldChg chg="ord">
        <pc:chgData name="Kitazawa Masakiyo" userId="2bf3742da7ad8ecb" providerId="LiveId" clId="{3641D053-1B64-4225-9E4E-EDA8E5A9BCCB}" dt="2023-09-28T15:23:21.945" v="1306"/>
        <pc:sldMkLst>
          <pc:docMk/>
          <pc:sldMk cId="1374432455" sldId="371"/>
        </pc:sldMkLst>
      </pc:sldChg>
      <pc:sldChg chg="modSp">
        <pc:chgData name="Kitazawa Masakiyo" userId="2bf3742da7ad8ecb" providerId="LiveId" clId="{3641D053-1B64-4225-9E4E-EDA8E5A9BCCB}" dt="2023-09-29T02:07:47.910" v="5146"/>
        <pc:sldMkLst>
          <pc:docMk/>
          <pc:sldMk cId="15106390" sldId="397"/>
        </pc:sldMkLst>
        <pc:spChg chg="mod">
          <ac:chgData name="Kitazawa Masakiyo" userId="2bf3742da7ad8ecb" providerId="LiveId" clId="{3641D053-1B64-4225-9E4E-EDA8E5A9BCCB}" dt="2023-09-29T02:07:47.910" v="5146"/>
          <ac:spMkLst>
            <pc:docMk/>
            <pc:sldMk cId="15106390" sldId="397"/>
            <ac:spMk id="2" creationId="{00000000-0000-0000-0000-000000000000}"/>
          </ac:spMkLst>
        </pc:spChg>
      </pc:sldChg>
      <pc:sldChg chg="modSp">
        <pc:chgData name="Kitazawa Masakiyo" userId="2bf3742da7ad8ecb" providerId="LiveId" clId="{3641D053-1B64-4225-9E4E-EDA8E5A9BCCB}" dt="2023-09-29T02:07:39.106" v="5145"/>
        <pc:sldMkLst>
          <pc:docMk/>
          <pc:sldMk cId="1351378562" sldId="403"/>
        </pc:sldMkLst>
        <pc:spChg chg="mod">
          <ac:chgData name="Kitazawa Masakiyo" userId="2bf3742da7ad8ecb" providerId="LiveId" clId="{3641D053-1B64-4225-9E4E-EDA8E5A9BCCB}" dt="2023-09-29T02:07:39.106" v="5145"/>
          <ac:spMkLst>
            <pc:docMk/>
            <pc:sldMk cId="1351378562" sldId="403"/>
            <ac:spMk id="2" creationId="{00000000-0000-0000-0000-000000000000}"/>
          </ac:spMkLst>
        </pc:spChg>
      </pc:sldChg>
      <pc:sldChg chg="ord">
        <pc:chgData name="Kitazawa Masakiyo" userId="2bf3742da7ad8ecb" providerId="LiveId" clId="{3641D053-1B64-4225-9E4E-EDA8E5A9BCCB}" dt="2023-09-28T15:23:49.769" v="1308"/>
        <pc:sldMkLst>
          <pc:docMk/>
          <pc:sldMk cId="127184788" sldId="407"/>
        </pc:sldMkLst>
      </pc:sldChg>
      <pc:sldChg chg="modSp mod">
        <pc:chgData name="Kitazawa Masakiyo" userId="2bf3742da7ad8ecb" providerId="LiveId" clId="{3641D053-1B64-4225-9E4E-EDA8E5A9BCCB}" dt="2023-09-28T15:25:59.940" v="1369" actId="1076"/>
        <pc:sldMkLst>
          <pc:docMk/>
          <pc:sldMk cId="2253114813" sldId="410"/>
        </pc:sldMkLst>
        <pc:spChg chg="mod">
          <ac:chgData name="Kitazawa Masakiyo" userId="2bf3742da7ad8ecb" providerId="LiveId" clId="{3641D053-1B64-4225-9E4E-EDA8E5A9BCCB}" dt="2023-09-28T15:25:36.577" v="1331" actId="1036"/>
          <ac:spMkLst>
            <pc:docMk/>
            <pc:sldMk cId="2253114813" sldId="410"/>
            <ac:spMk id="2" creationId="{00000000-0000-0000-0000-000000000000}"/>
          </ac:spMkLst>
        </pc:spChg>
        <pc:spChg chg="mod">
          <ac:chgData name="Kitazawa Masakiyo" userId="2bf3742da7ad8ecb" providerId="LiveId" clId="{3641D053-1B64-4225-9E4E-EDA8E5A9BCCB}" dt="2023-09-28T15:25:59.940" v="1369" actId="1076"/>
          <ac:spMkLst>
            <pc:docMk/>
            <pc:sldMk cId="2253114813" sldId="410"/>
            <ac:spMk id="8" creationId="{00000000-0000-0000-0000-000000000000}"/>
          </ac:spMkLst>
        </pc:spChg>
      </pc:sldChg>
      <pc:sldChg chg="delSp modSp mod delAnim">
        <pc:chgData name="Kitazawa Masakiyo" userId="2bf3742da7ad8ecb" providerId="LiveId" clId="{3641D053-1B64-4225-9E4E-EDA8E5A9BCCB}" dt="2023-09-29T03:04:20.129" v="6411" actId="20577"/>
        <pc:sldMkLst>
          <pc:docMk/>
          <pc:sldMk cId="1627557074" sldId="412"/>
        </pc:sldMkLst>
        <pc:spChg chg="mod">
          <ac:chgData name="Kitazawa Masakiyo" userId="2bf3742da7ad8ecb" providerId="LiveId" clId="{3641D053-1B64-4225-9E4E-EDA8E5A9BCCB}" dt="2023-09-29T03:04:20.129" v="6411" actId="20577"/>
          <ac:spMkLst>
            <pc:docMk/>
            <pc:sldMk cId="1627557074" sldId="412"/>
            <ac:spMk id="5" creationId="{00000000-0000-0000-0000-000000000000}"/>
          </ac:spMkLst>
        </pc:spChg>
        <pc:spChg chg="del">
          <ac:chgData name="Kitazawa Masakiyo" userId="2bf3742da7ad8ecb" providerId="LiveId" clId="{3641D053-1B64-4225-9E4E-EDA8E5A9BCCB}" dt="2023-09-29T02:01:41.222" v="4801" actId="478"/>
          <ac:spMkLst>
            <pc:docMk/>
            <pc:sldMk cId="1627557074" sldId="412"/>
            <ac:spMk id="9" creationId="{00000000-0000-0000-0000-000000000000}"/>
          </ac:spMkLst>
        </pc:spChg>
      </pc:sldChg>
      <pc:sldChg chg="modSp">
        <pc:chgData name="Kitazawa Masakiyo" userId="2bf3742da7ad8ecb" providerId="LiveId" clId="{3641D053-1B64-4225-9E4E-EDA8E5A9BCCB}" dt="2023-09-28T23:47:54.074" v="2968"/>
        <pc:sldMkLst>
          <pc:docMk/>
          <pc:sldMk cId="3297531836" sldId="414"/>
        </pc:sldMkLst>
        <pc:spChg chg="mod">
          <ac:chgData name="Kitazawa Masakiyo" userId="2bf3742da7ad8ecb" providerId="LiveId" clId="{3641D053-1B64-4225-9E4E-EDA8E5A9BCCB}" dt="2023-09-28T23:47:54.074" v="2968"/>
          <ac:spMkLst>
            <pc:docMk/>
            <pc:sldMk cId="3297531836" sldId="414"/>
            <ac:spMk id="2" creationId="{00000000-0000-0000-0000-000000000000}"/>
          </ac:spMkLst>
        </pc:spChg>
      </pc:sldChg>
      <pc:sldChg chg="ord">
        <pc:chgData name="Kitazawa Masakiyo" userId="2bf3742da7ad8ecb" providerId="LiveId" clId="{3641D053-1B64-4225-9E4E-EDA8E5A9BCCB}" dt="2023-09-28T15:23:49.769" v="1308"/>
        <pc:sldMkLst>
          <pc:docMk/>
          <pc:sldMk cId="491461290" sldId="415"/>
        </pc:sldMkLst>
      </pc:sldChg>
      <pc:sldChg chg="modSp">
        <pc:chgData name="Kitazawa Masakiyo" userId="2bf3742da7ad8ecb" providerId="LiveId" clId="{3641D053-1B64-4225-9E4E-EDA8E5A9BCCB}" dt="2023-09-28T23:48:00.377" v="2969"/>
        <pc:sldMkLst>
          <pc:docMk/>
          <pc:sldMk cId="3459667229" sldId="416"/>
        </pc:sldMkLst>
        <pc:spChg chg="mod">
          <ac:chgData name="Kitazawa Masakiyo" userId="2bf3742da7ad8ecb" providerId="LiveId" clId="{3641D053-1B64-4225-9E4E-EDA8E5A9BCCB}" dt="2023-09-28T23:48:00.377" v="2969"/>
          <ac:spMkLst>
            <pc:docMk/>
            <pc:sldMk cId="3459667229" sldId="416"/>
            <ac:spMk id="2" creationId="{00000000-0000-0000-0000-000000000000}"/>
          </ac:spMkLst>
        </pc:spChg>
      </pc:sldChg>
      <pc:sldChg chg="addSp delSp modSp new mod modAnim">
        <pc:chgData name="Kitazawa Masakiyo" userId="2bf3742da7ad8ecb" providerId="LiveId" clId="{3641D053-1B64-4225-9E4E-EDA8E5A9BCCB}" dt="2023-09-29T03:07:06.574" v="6412"/>
        <pc:sldMkLst>
          <pc:docMk/>
          <pc:sldMk cId="417585352" sldId="421"/>
        </pc:sldMkLst>
        <pc:spChg chg="mod">
          <ac:chgData name="Kitazawa Masakiyo" userId="2bf3742da7ad8ecb" providerId="LiveId" clId="{3641D053-1B64-4225-9E4E-EDA8E5A9BCCB}" dt="2023-09-28T14:32:52.196" v="151" actId="20577"/>
          <ac:spMkLst>
            <pc:docMk/>
            <pc:sldMk cId="417585352" sldId="421"/>
            <ac:spMk id="2" creationId="{F4F98601-BCE1-44B8-9FE0-AF3A4602B5C2}"/>
          </ac:spMkLst>
        </pc:spChg>
        <pc:spChg chg="del">
          <ac:chgData name="Kitazawa Masakiyo" userId="2bf3742da7ad8ecb" providerId="LiveId" clId="{3641D053-1B64-4225-9E4E-EDA8E5A9BCCB}" dt="2023-09-28T14:32:48.593" v="144" actId="478"/>
          <ac:spMkLst>
            <pc:docMk/>
            <pc:sldMk cId="417585352" sldId="421"/>
            <ac:spMk id="3" creationId="{6F15E687-D144-4D86-BD48-29334CCC6DFA}"/>
          </ac:spMkLst>
        </pc:spChg>
        <pc:spChg chg="add del mod">
          <ac:chgData name="Kitazawa Masakiyo" userId="2bf3742da7ad8ecb" providerId="LiveId" clId="{3641D053-1B64-4225-9E4E-EDA8E5A9BCCB}" dt="2023-09-28T14:41:53.840" v="410" actId="478"/>
          <ac:spMkLst>
            <pc:docMk/>
            <pc:sldMk cId="417585352" sldId="421"/>
            <ac:spMk id="4" creationId="{F7B7CC16-4D96-4882-A67F-D1DEC726F9CF}"/>
          </ac:spMkLst>
        </pc:spChg>
        <pc:spChg chg="add mod">
          <ac:chgData name="Kitazawa Masakiyo" userId="2bf3742da7ad8ecb" providerId="LiveId" clId="{3641D053-1B64-4225-9E4E-EDA8E5A9BCCB}" dt="2023-09-28T14:59:41.622" v="650" actId="1076"/>
          <ac:spMkLst>
            <pc:docMk/>
            <pc:sldMk cId="417585352" sldId="421"/>
            <ac:spMk id="7" creationId="{6AD43B17-E492-432F-BA95-4C78A93F9217}"/>
          </ac:spMkLst>
        </pc:spChg>
        <pc:spChg chg="add del mod">
          <ac:chgData name="Kitazawa Masakiyo" userId="2bf3742da7ad8ecb" providerId="LiveId" clId="{3641D053-1B64-4225-9E4E-EDA8E5A9BCCB}" dt="2023-09-28T14:41:56.364" v="411" actId="478"/>
          <ac:spMkLst>
            <pc:docMk/>
            <pc:sldMk cId="417585352" sldId="421"/>
            <ac:spMk id="8" creationId="{7C36A58F-2C10-4DF6-97C4-EEF376730D86}"/>
          </ac:spMkLst>
        </pc:spChg>
        <pc:spChg chg="add del mod">
          <ac:chgData name="Kitazawa Masakiyo" userId="2bf3742da7ad8ecb" providerId="LiveId" clId="{3641D053-1B64-4225-9E4E-EDA8E5A9BCCB}" dt="2023-09-28T14:42:00.807" v="412" actId="478"/>
          <ac:spMkLst>
            <pc:docMk/>
            <pc:sldMk cId="417585352" sldId="421"/>
            <ac:spMk id="9" creationId="{8264DA51-238B-4C6D-A5A5-E5178528B35F}"/>
          </ac:spMkLst>
        </pc:spChg>
        <pc:spChg chg="add mod">
          <ac:chgData name="Kitazawa Masakiyo" userId="2bf3742da7ad8ecb" providerId="LiveId" clId="{3641D053-1B64-4225-9E4E-EDA8E5A9BCCB}" dt="2023-09-28T14:42:27.346" v="422" actId="20577"/>
          <ac:spMkLst>
            <pc:docMk/>
            <pc:sldMk cId="417585352" sldId="421"/>
            <ac:spMk id="10" creationId="{0164EAB9-4874-4A58-B138-BAB8C6EA2E65}"/>
          </ac:spMkLst>
        </pc:spChg>
        <pc:spChg chg="add del mod">
          <ac:chgData name="Kitazawa Masakiyo" userId="2bf3742da7ad8ecb" providerId="LiveId" clId="{3641D053-1B64-4225-9E4E-EDA8E5A9BCCB}" dt="2023-09-28T14:59:04.518" v="642"/>
          <ac:spMkLst>
            <pc:docMk/>
            <pc:sldMk cId="417585352" sldId="421"/>
            <ac:spMk id="19" creationId="{A4232D90-1A73-4849-AC15-687AED49DB5B}"/>
          </ac:spMkLst>
        </pc:spChg>
        <pc:spChg chg="add del mod">
          <ac:chgData name="Kitazawa Masakiyo" userId="2bf3742da7ad8ecb" providerId="LiveId" clId="{3641D053-1B64-4225-9E4E-EDA8E5A9BCCB}" dt="2023-09-28T14:59:04.518" v="642"/>
          <ac:spMkLst>
            <pc:docMk/>
            <pc:sldMk cId="417585352" sldId="421"/>
            <ac:spMk id="20" creationId="{67C18DF8-9822-45E5-883C-D0A8C758B97D}"/>
          </ac:spMkLst>
        </pc:spChg>
        <pc:spChg chg="add del mod">
          <ac:chgData name="Kitazawa Masakiyo" userId="2bf3742da7ad8ecb" providerId="LiveId" clId="{3641D053-1B64-4225-9E4E-EDA8E5A9BCCB}" dt="2023-09-28T14:59:04.518" v="642"/>
          <ac:spMkLst>
            <pc:docMk/>
            <pc:sldMk cId="417585352" sldId="421"/>
            <ac:spMk id="21" creationId="{F8C7DD73-DC06-4317-8FE7-F23E7E1BF134}"/>
          </ac:spMkLst>
        </pc:spChg>
        <pc:spChg chg="add del mod">
          <ac:chgData name="Kitazawa Masakiyo" userId="2bf3742da7ad8ecb" providerId="LiveId" clId="{3641D053-1B64-4225-9E4E-EDA8E5A9BCCB}" dt="2023-09-28T14:59:04.518" v="642"/>
          <ac:spMkLst>
            <pc:docMk/>
            <pc:sldMk cId="417585352" sldId="421"/>
            <ac:spMk id="22" creationId="{6CA5CD9D-06F4-42FF-99A9-7DFD510AF395}"/>
          </ac:spMkLst>
        </pc:spChg>
        <pc:picChg chg="add mod">
          <ac:chgData name="Kitazawa Masakiyo" userId="2bf3742da7ad8ecb" providerId="LiveId" clId="{3641D053-1B64-4225-9E4E-EDA8E5A9BCCB}" dt="2023-09-28T14:41:33.699" v="408" actId="1076"/>
          <ac:picMkLst>
            <pc:docMk/>
            <pc:sldMk cId="417585352" sldId="421"/>
            <ac:picMk id="6" creationId="{BBF501EC-B9C8-4C35-B38B-31F4CD2C292D}"/>
          </ac:picMkLst>
        </pc:picChg>
        <pc:picChg chg="add del mod">
          <ac:chgData name="Kitazawa Masakiyo" userId="2bf3742da7ad8ecb" providerId="LiveId" clId="{3641D053-1B64-4225-9E4E-EDA8E5A9BCCB}" dt="2023-09-28T14:47:17.922" v="440"/>
          <ac:picMkLst>
            <pc:docMk/>
            <pc:sldMk cId="417585352" sldId="421"/>
            <ac:picMk id="12" creationId="{7F3E3FD5-663C-4957-95E5-AB40A48FAC98}"/>
          </ac:picMkLst>
        </pc:picChg>
        <pc:picChg chg="add del mod">
          <ac:chgData name="Kitazawa Masakiyo" userId="2bf3742da7ad8ecb" providerId="LiveId" clId="{3641D053-1B64-4225-9E4E-EDA8E5A9BCCB}" dt="2023-09-28T14:47:26.161" v="452"/>
          <ac:picMkLst>
            <pc:docMk/>
            <pc:sldMk cId="417585352" sldId="421"/>
            <ac:picMk id="14" creationId="{D295067C-6F75-45EC-A07B-1C2461838FB4}"/>
          </ac:picMkLst>
        </pc:picChg>
        <pc:picChg chg="add mod">
          <ac:chgData name="Kitazawa Masakiyo" userId="2bf3742da7ad8ecb" providerId="LiveId" clId="{3641D053-1B64-4225-9E4E-EDA8E5A9BCCB}" dt="2023-09-28T14:59:44.959" v="652" actId="1076"/>
          <ac:picMkLst>
            <pc:docMk/>
            <pc:sldMk cId="417585352" sldId="421"/>
            <ac:picMk id="16" creationId="{4EA029C4-2192-496B-84C2-7A8E9363DD6B}"/>
          </ac:picMkLst>
        </pc:picChg>
        <pc:picChg chg="add mod">
          <ac:chgData name="Kitazawa Masakiyo" userId="2bf3742da7ad8ecb" providerId="LiveId" clId="{3641D053-1B64-4225-9E4E-EDA8E5A9BCCB}" dt="2023-09-28T14:59:50.463" v="653" actId="14100"/>
          <ac:picMkLst>
            <pc:docMk/>
            <pc:sldMk cId="417585352" sldId="421"/>
            <ac:picMk id="17" creationId="{34132CCC-F8FC-495E-BCE2-B0A22BEA689C}"/>
          </ac:picMkLst>
        </pc:picChg>
        <pc:picChg chg="add del">
          <ac:chgData name="Kitazawa Masakiyo" userId="2bf3742da7ad8ecb" providerId="LiveId" clId="{3641D053-1B64-4225-9E4E-EDA8E5A9BCCB}" dt="2023-09-28T14:58:59.873" v="640"/>
          <ac:picMkLst>
            <pc:docMk/>
            <pc:sldMk cId="417585352" sldId="421"/>
            <ac:picMk id="18" creationId="{E7A4702E-3ABA-45C9-BEC1-E6877ECDD0EB}"/>
          </ac:picMkLst>
        </pc:picChg>
        <pc:picChg chg="add mod">
          <ac:chgData name="Kitazawa Masakiyo" userId="2bf3742da7ad8ecb" providerId="LiveId" clId="{3641D053-1B64-4225-9E4E-EDA8E5A9BCCB}" dt="2023-09-28T14:59:43.127" v="651" actId="1076"/>
          <ac:picMkLst>
            <pc:docMk/>
            <pc:sldMk cId="417585352" sldId="421"/>
            <ac:picMk id="23" creationId="{C1A39546-1640-4420-9B43-2C6AE73DD14D}"/>
          </ac:picMkLst>
        </pc:picChg>
      </pc:sldChg>
      <pc:sldChg chg="addSp delSp modSp new mod modAnim">
        <pc:chgData name="Kitazawa Masakiyo" userId="2bf3742da7ad8ecb" providerId="LiveId" clId="{3641D053-1B64-4225-9E4E-EDA8E5A9BCCB}" dt="2023-09-29T02:07:19" v="5144"/>
        <pc:sldMkLst>
          <pc:docMk/>
          <pc:sldMk cId="4075747219" sldId="422"/>
        </pc:sldMkLst>
        <pc:spChg chg="mod">
          <ac:chgData name="Kitazawa Masakiyo" userId="2bf3742da7ad8ecb" providerId="LiveId" clId="{3641D053-1B64-4225-9E4E-EDA8E5A9BCCB}" dt="2023-09-28T14:47:58.713" v="463" actId="20577"/>
          <ac:spMkLst>
            <pc:docMk/>
            <pc:sldMk cId="4075747219" sldId="422"/>
            <ac:spMk id="2" creationId="{61C452D8-F1E3-4B39-BEB9-E1DF546AF385}"/>
          </ac:spMkLst>
        </pc:spChg>
        <pc:spChg chg="del">
          <ac:chgData name="Kitazawa Masakiyo" userId="2bf3742da7ad8ecb" providerId="LiveId" clId="{3641D053-1B64-4225-9E4E-EDA8E5A9BCCB}" dt="2023-09-28T14:48:01.435" v="464" actId="478"/>
          <ac:spMkLst>
            <pc:docMk/>
            <pc:sldMk cId="4075747219" sldId="422"/>
            <ac:spMk id="3" creationId="{13626C74-1112-42AC-98BC-895F5AEECFDF}"/>
          </ac:spMkLst>
        </pc:spChg>
        <pc:spChg chg="add mod">
          <ac:chgData name="Kitazawa Masakiyo" userId="2bf3742da7ad8ecb" providerId="LiveId" clId="{3641D053-1B64-4225-9E4E-EDA8E5A9BCCB}" dt="2023-09-28T23:44:48.931" v="2950" actId="20577"/>
          <ac:spMkLst>
            <pc:docMk/>
            <pc:sldMk cId="4075747219" sldId="422"/>
            <ac:spMk id="4" creationId="{83D292BA-2EB1-46AB-BF26-54A5AC0D1FBF}"/>
          </ac:spMkLst>
        </pc:spChg>
        <pc:spChg chg="add mod ord">
          <ac:chgData name="Kitazawa Masakiyo" userId="2bf3742da7ad8ecb" providerId="LiveId" clId="{3641D053-1B64-4225-9E4E-EDA8E5A9BCCB}" dt="2023-09-28T14:52:38.446" v="581" actId="1076"/>
          <ac:spMkLst>
            <pc:docMk/>
            <pc:sldMk cId="4075747219" sldId="422"/>
            <ac:spMk id="5" creationId="{2C5E7F40-8BDA-4D3F-B57F-CD82151F22B8}"/>
          </ac:spMkLst>
        </pc:spChg>
      </pc:sldChg>
      <pc:sldChg chg="modSp mod">
        <pc:chgData name="Kitazawa Masakiyo" userId="2bf3742da7ad8ecb" providerId="LiveId" clId="{3641D053-1B64-4225-9E4E-EDA8E5A9BCCB}" dt="2023-09-28T23:45:03.815" v="2952" actId="20577"/>
        <pc:sldMkLst>
          <pc:docMk/>
          <pc:sldMk cId="292454661" sldId="423"/>
        </pc:sldMkLst>
        <pc:spChg chg="mod">
          <ac:chgData name="Kitazawa Masakiyo" userId="2bf3742da7ad8ecb" providerId="LiveId" clId="{3641D053-1B64-4225-9E4E-EDA8E5A9BCCB}" dt="2023-09-28T23:45:03.815" v="2952" actId="20577"/>
          <ac:spMkLst>
            <pc:docMk/>
            <pc:sldMk cId="292454661" sldId="423"/>
            <ac:spMk id="4" creationId="{83D292BA-2EB1-46AB-BF26-54A5AC0D1FBF}"/>
          </ac:spMkLst>
        </pc:spChg>
        <pc:spChg chg="mod">
          <ac:chgData name="Kitazawa Masakiyo" userId="2bf3742da7ad8ecb" providerId="LiveId" clId="{3641D053-1B64-4225-9E4E-EDA8E5A9BCCB}" dt="2023-09-28T14:53:02.948" v="618" actId="14100"/>
          <ac:spMkLst>
            <pc:docMk/>
            <pc:sldMk cId="292454661" sldId="423"/>
            <ac:spMk id="5" creationId="{2C5E7F40-8BDA-4D3F-B57F-CD82151F22B8}"/>
          </ac:spMkLst>
        </pc:spChg>
      </pc:sldChg>
      <pc:sldChg chg="addSp delSp modSp new mod modAnim">
        <pc:chgData name="Kitazawa Masakiyo" userId="2bf3742da7ad8ecb" providerId="LiveId" clId="{3641D053-1B64-4225-9E4E-EDA8E5A9BCCB}" dt="2023-09-29T03:07:30.963" v="6413"/>
        <pc:sldMkLst>
          <pc:docMk/>
          <pc:sldMk cId="3146265497" sldId="424"/>
        </pc:sldMkLst>
        <pc:spChg chg="mod">
          <ac:chgData name="Kitazawa Masakiyo" userId="2bf3742da7ad8ecb" providerId="LiveId" clId="{3641D053-1B64-4225-9E4E-EDA8E5A9BCCB}" dt="2023-09-28T15:00:40.737" v="673" actId="20577"/>
          <ac:spMkLst>
            <pc:docMk/>
            <pc:sldMk cId="3146265497" sldId="424"/>
            <ac:spMk id="2" creationId="{82ED66B6-F328-4216-97F5-D13FA384127C}"/>
          </ac:spMkLst>
        </pc:spChg>
        <pc:spChg chg="del">
          <ac:chgData name="Kitazawa Masakiyo" userId="2bf3742da7ad8ecb" providerId="LiveId" clId="{3641D053-1B64-4225-9E4E-EDA8E5A9BCCB}" dt="2023-09-28T15:00:43.768" v="674" actId="478"/>
          <ac:spMkLst>
            <pc:docMk/>
            <pc:sldMk cId="3146265497" sldId="424"/>
            <ac:spMk id="3" creationId="{BE5D7D6B-B601-4A55-AF37-0570E0244916}"/>
          </ac:spMkLst>
        </pc:spChg>
        <pc:spChg chg="add mod">
          <ac:chgData name="Kitazawa Masakiyo" userId="2bf3742da7ad8ecb" providerId="LiveId" clId="{3641D053-1B64-4225-9E4E-EDA8E5A9BCCB}" dt="2023-09-28T23:40:30.159" v="2929" actId="1076"/>
          <ac:spMkLst>
            <pc:docMk/>
            <pc:sldMk cId="3146265497" sldId="424"/>
            <ac:spMk id="4" creationId="{E57BD9E5-4991-4EB3-8C07-C00BABA2C2E9}"/>
          </ac:spMkLst>
        </pc:spChg>
        <pc:spChg chg="add mod">
          <ac:chgData name="Kitazawa Masakiyo" userId="2bf3742da7ad8ecb" providerId="LiveId" clId="{3641D053-1B64-4225-9E4E-EDA8E5A9BCCB}" dt="2023-09-28T23:40:00.003" v="2912" actId="1076"/>
          <ac:spMkLst>
            <pc:docMk/>
            <pc:sldMk cId="3146265497" sldId="424"/>
            <ac:spMk id="11" creationId="{830618C1-D820-4A92-8AE8-EBF4A5510C97}"/>
          </ac:spMkLst>
        </pc:spChg>
        <pc:spChg chg="add del mod">
          <ac:chgData name="Kitazawa Masakiyo" userId="2bf3742da7ad8ecb" providerId="LiveId" clId="{3641D053-1B64-4225-9E4E-EDA8E5A9BCCB}" dt="2023-09-28T15:05:22.163" v="746" actId="478"/>
          <ac:spMkLst>
            <pc:docMk/>
            <pc:sldMk cId="3146265497" sldId="424"/>
            <ac:spMk id="12" creationId="{DCD9A4FC-26A3-41F2-90A0-DEAFFAF2AA2A}"/>
          </ac:spMkLst>
        </pc:spChg>
        <pc:spChg chg="add del mod">
          <ac:chgData name="Kitazawa Masakiyo" userId="2bf3742da7ad8ecb" providerId="LiveId" clId="{3641D053-1B64-4225-9E4E-EDA8E5A9BCCB}" dt="2023-09-29T02:06:50.211" v="5143" actId="478"/>
          <ac:spMkLst>
            <pc:docMk/>
            <pc:sldMk cId="3146265497" sldId="424"/>
            <ac:spMk id="20" creationId="{E816B7F2-235D-40AC-9F65-0437A44540DA}"/>
          </ac:spMkLst>
        </pc:spChg>
        <pc:spChg chg="add mod">
          <ac:chgData name="Kitazawa Masakiyo" userId="2bf3742da7ad8ecb" providerId="LiveId" clId="{3641D053-1B64-4225-9E4E-EDA8E5A9BCCB}" dt="2023-09-28T23:40:23.884" v="2928" actId="1076"/>
          <ac:spMkLst>
            <pc:docMk/>
            <pc:sldMk cId="3146265497" sldId="424"/>
            <ac:spMk id="43" creationId="{BC01B50C-D0FC-4BBB-A71B-17E612935563}"/>
          </ac:spMkLst>
        </pc:spChg>
        <pc:spChg chg="add del mod">
          <ac:chgData name="Kitazawa Masakiyo" userId="2bf3742da7ad8ecb" providerId="LiveId" clId="{3641D053-1B64-4225-9E4E-EDA8E5A9BCCB}" dt="2023-09-29T02:06:50.211" v="5143" actId="478"/>
          <ac:spMkLst>
            <pc:docMk/>
            <pc:sldMk cId="3146265497" sldId="424"/>
            <ac:spMk id="44" creationId="{B9B3526B-A23D-4B0D-89A0-DBCDE89DAA2C}"/>
          </ac:spMkLst>
        </pc:spChg>
        <pc:picChg chg="add mod">
          <ac:chgData name="Kitazawa Masakiyo" userId="2bf3742da7ad8ecb" providerId="LiveId" clId="{3641D053-1B64-4225-9E4E-EDA8E5A9BCCB}" dt="2023-09-28T23:40:30.159" v="2929" actId="1076"/>
          <ac:picMkLst>
            <pc:docMk/>
            <pc:sldMk cId="3146265497" sldId="424"/>
            <ac:picMk id="6" creationId="{7EDED45A-FF1C-4119-8D36-B16B68F7A7C3}"/>
          </ac:picMkLst>
        </pc:picChg>
        <pc:picChg chg="add del mod">
          <ac:chgData name="Kitazawa Masakiyo" userId="2bf3742da7ad8ecb" providerId="LiveId" clId="{3641D053-1B64-4225-9E4E-EDA8E5A9BCCB}" dt="2023-09-29T02:06:50.211" v="5143" actId="478"/>
          <ac:picMkLst>
            <pc:docMk/>
            <pc:sldMk cId="3146265497" sldId="424"/>
            <ac:picMk id="7" creationId="{DF082EF6-A94E-478D-87BC-D260AA07D707}"/>
          </ac:picMkLst>
        </pc:picChg>
        <pc:picChg chg="add del mod">
          <ac:chgData name="Kitazawa Masakiyo" userId="2bf3742da7ad8ecb" providerId="LiveId" clId="{3641D053-1B64-4225-9E4E-EDA8E5A9BCCB}" dt="2023-09-28T15:05:37.212" v="748" actId="478"/>
          <ac:picMkLst>
            <pc:docMk/>
            <pc:sldMk cId="3146265497" sldId="424"/>
            <ac:picMk id="8" creationId="{EDB77E4E-C7EA-4D0B-831A-B61A03CA7634}"/>
          </ac:picMkLst>
        </pc:picChg>
        <pc:picChg chg="add del mod">
          <ac:chgData name="Kitazawa Masakiyo" userId="2bf3742da7ad8ecb" providerId="LiveId" clId="{3641D053-1B64-4225-9E4E-EDA8E5A9BCCB}" dt="2023-09-29T02:06:50.211" v="5143" actId="478"/>
          <ac:picMkLst>
            <pc:docMk/>
            <pc:sldMk cId="3146265497" sldId="424"/>
            <ac:picMk id="9" creationId="{E2233DED-F9A5-4F8A-AAE6-465CF1A617F3}"/>
          </ac:picMkLst>
        </pc:picChg>
        <pc:picChg chg="add del mod">
          <ac:chgData name="Kitazawa Masakiyo" userId="2bf3742da7ad8ecb" providerId="LiveId" clId="{3641D053-1B64-4225-9E4E-EDA8E5A9BCCB}" dt="2023-09-28T15:05:40.483" v="749" actId="478"/>
          <ac:picMkLst>
            <pc:docMk/>
            <pc:sldMk cId="3146265497" sldId="424"/>
            <ac:picMk id="10" creationId="{8F8F57E3-D669-4BD0-8E6E-3A74EC45A7E4}"/>
          </ac:picMkLst>
        </pc:picChg>
        <pc:picChg chg="add del mod">
          <ac:chgData name="Kitazawa Masakiyo" userId="2bf3742da7ad8ecb" providerId="LiveId" clId="{3641D053-1B64-4225-9E4E-EDA8E5A9BCCB}" dt="2023-09-29T02:06:50.211" v="5143" actId="478"/>
          <ac:picMkLst>
            <pc:docMk/>
            <pc:sldMk cId="3146265497" sldId="424"/>
            <ac:picMk id="12" creationId="{288C9D38-8722-4438-8034-60CAFF35590C}"/>
          </ac:picMkLst>
        </pc:picChg>
        <pc:picChg chg="add del mod">
          <ac:chgData name="Kitazawa Masakiyo" userId="2bf3742da7ad8ecb" providerId="LiveId" clId="{3641D053-1B64-4225-9E4E-EDA8E5A9BCCB}" dt="2023-09-29T02:06:50.211" v="5143" actId="478"/>
          <ac:picMkLst>
            <pc:docMk/>
            <pc:sldMk cId="3146265497" sldId="424"/>
            <ac:picMk id="15" creationId="{EF1AC31D-B1EF-4319-BA75-8420545EEC52}"/>
          </ac:picMkLst>
        </pc:picChg>
        <pc:picChg chg="add mod">
          <ac:chgData name="Kitazawa Masakiyo" userId="2bf3742da7ad8ecb" providerId="LiveId" clId="{3641D053-1B64-4225-9E4E-EDA8E5A9BCCB}" dt="2023-09-28T23:40:30.159" v="2929" actId="1076"/>
          <ac:picMkLst>
            <pc:docMk/>
            <pc:sldMk cId="3146265497" sldId="424"/>
            <ac:picMk id="19" creationId="{84AE240D-D97E-4FFD-A789-DB69A6DCCBCC}"/>
          </ac:picMkLst>
        </pc:picChg>
        <pc:picChg chg="add mod">
          <ac:chgData name="Kitazawa Masakiyo" userId="2bf3742da7ad8ecb" providerId="LiveId" clId="{3641D053-1B64-4225-9E4E-EDA8E5A9BCCB}" dt="2023-09-28T23:40:39.998" v="2930" actId="1076"/>
          <ac:picMkLst>
            <pc:docMk/>
            <pc:sldMk cId="3146265497" sldId="424"/>
            <ac:picMk id="22" creationId="{C3ADBFAD-CFB3-425F-B373-32C172371465}"/>
          </ac:picMkLst>
        </pc:picChg>
        <pc:picChg chg="add mod">
          <ac:chgData name="Kitazawa Masakiyo" userId="2bf3742da7ad8ecb" providerId="LiveId" clId="{3641D053-1B64-4225-9E4E-EDA8E5A9BCCB}" dt="2023-09-28T23:40:39.998" v="2930" actId="1076"/>
          <ac:picMkLst>
            <pc:docMk/>
            <pc:sldMk cId="3146265497" sldId="424"/>
            <ac:picMk id="24" creationId="{D5A7C7F7-6F36-450D-B356-6E2B59318CF4}"/>
          </ac:picMkLst>
        </pc:picChg>
        <pc:picChg chg="add del mod">
          <ac:chgData name="Kitazawa Masakiyo" userId="2bf3742da7ad8ecb" providerId="LiveId" clId="{3641D053-1B64-4225-9E4E-EDA8E5A9BCCB}" dt="2023-09-28T15:10:37.650" v="813" actId="478"/>
          <ac:picMkLst>
            <pc:docMk/>
            <pc:sldMk cId="3146265497" sldId="424"/>
            <ac:picMk id="27" creationId="{FF57F41D-317E-4C95-BB47-91C31322A17F}"/>
          </ac:picMkLst>
        </pc:picChg>
        <pc:picChg chg="add del mod">
          <ac:chgData name="Kitazawa Masakiyo" userId="2bf3742da7ad8ecb" providerId="LiveId" clId="{3641D053-1B64-4225-9E4E-EDA8E5A9BCCB}" dt="2023-09-28T15:11:07.147" v="831"/>
          <ac:picMkLst>
            <pc:docMk/>
            <pc:sldMk cId="3146265497" sldId="424"/>
            <ac:picMk id="29" creationId="{BA3F618D-3D28-4D77-A027-C457483C8D7A}"/>
          </ac:picMkLst>
        </pc:picChg>
        <pc:picChg chg="add del mod">
          <ac:chgData name="Kitazawa Masakiyo" userId="2bf3742da7ad8ecb" providerId="LiveId" clId="{3641D053-1B64-4225-9E4E-EDA8E5A9BCCB}" dt="2023-09-29T02:06:50.211" v="5143" actId="478"/>
          <ac:picMkLst>
            <pc:docMk/>
            <pc:sldMk cId="3146265497" sldId="424"/>
            <ac:picMk id="34" creationId="{2831D0BA-0F47-40CE-B74F-C48027CA7DC0}"/>
          </ac:picMkLst>
        </pc:picChg>
        <pc:picChg chg="add del mod">
          <ac:chgData name="Kitazawa Masakiyo" userId="2bf3742da7ad8ecb" providerId="LiveId" clId="{3641D053-1B64-4225-9E4E-EDA8E5A9BCCB}" dt="2023-09-28T23:39:38.188" v="2910" actId="478"/>
          <ac:picMkLst>
            <pc:docMk/>
            <pc:sldMk cId="3146265497" sldId="424"/>
            <ac:picMk id="36" creationId="{6E6F2CBD-A73A-465D-BE5B-47482E99D2A5}"/>
          </ac:picMkLst>
        </pc:picChg>
        <pc:picChg chg="add del mod">
          <ac:chgData name="Kitazawa Masakiyo" userId="2bf3742da7ad8ecb" providerId="LiveId" clId="{3641D053-1B64-4225-9E4E-EDA8E5A9BCCB}" dt="2023-09-28T15:12:38.656" v="858"/>
          <ac:picMkLst>
            <pc:docMk/>
            <pc:sldMk cId="3146265497" sldId="424"/>
            <ac:picMk id="38" creationId="{8742F66D-3445-476F-BB77-F4011CD44DB1}"/>
          </ac:picMkLst>
        </pc:picChg>
        <pc:picChg chg="add del mod">
          <ac:chgData name="Kitazawa Masakiyo" userId="2bf3742da7ad8ecb" providerId="LiveId" clId="{3641D053-1B64-4225-9E4E-EDA8E5A9BCCB}" dt="2023-09-28T23:39:35.937" v="2909"/>
          <ac:picMkLst>
            <pc:docMk/>
            <pc:sldMk cId="3146265497" sldId="424"/>
            <ac:picMk id="40" creationId="{6A82EEA6-016A-43F1-908B-1AC3CDC31340}"/>
          </ac:picMkLst>
        </pc:picChg>
        <pc:picChg chg="add del mod">
          <ac:chgData name="Kitazawa Masakiyo" userId="2bf3742da7ad8ecb" providerId="LiveId" clId="{3641D053-1B64-4225-9E4E-EDA8E5A9BCCB}" dt="2023-09-28T23:39:16.927" v="2897"/>
          <ac:picMkLst>
            <pc:docMk/>
            <pc:sldMk cId="3146265497" sldId="424"/>
            <ac:picMk id="42" creationId="{9AEDF6FA-F840-4733-ACE4-C5E3A5A1ABD1}"/>
          </ac:picMkLst>
        </pc:picChg>
        <pc:cxnChg chg="add mod">
          <ac:chgData name="Kitazawa Masakiyo" userId="2bf3742da7ad8ecb" providerId="LiveId" clId="{3641D053-1B64-4225-9E4E-EDA8E5A9BCCB}" dt="2023-09-28T23:40:30.159" v="2929" actId="1076"/>
          <ac:cxnSpMkLst>
            <pc:docMk/>
            <pc:sldMk cId="3146265497" sldId="424"/>
            <ac:cxnSpMk id="5" creationId="{20D8C378-DB8C-41A3-B381-266D33D62F55}"/>
          </ac:cxnSpMkLst>
        </pc:cxnChg>
        <pc:cxnChg chg="add del mod">
          <ac:chgData name="Kitazawa Masakiyo" userId="2bf3742da7ad8ecb" providerId="LiveId" clId="{3641D053-1B64-4225-9E4E-EDA8E5A9BCCB}" dt="2023-09-28T15:05:37.212" v="748" actId="478"/>
          <ac:cxnSpMkLst>
            <pc:docMk/>
            <pc:sldMk cId="3146265497" sldId="424"/>
            <ac:cxnSpMk id="7" creationId="{F1E7AC7C-D0DC-4A06-B26C-321D9B7CB14F}"/>
          </ac:cxnSpMkLst>
        </pc:cxnChg>
        <pc:cxnChg chg="add del mod">
          <ac:chgData name="Kitazawa Masakiyo" userId="2bf3742da7ad8ecb" providerId="LiveId" clId="{3641D053-1B64-4225-9E4E-EDA8E5A9BCCB}" dt="2023-09-28T15:05:40.483" v="749" actId="478"/>
          <ac:cxnSpMkLst>
            <pc:docMk/>
            <pc:sldMk cId="3146265497" sldId="424"/>
            <ac:cxnSpMk id="9" creationId="{A7538A7C-5E3A-400D-AA3F-B11CB4B7178D}"/>
          </ac:cxnSpMkLst>
        </pc:cxnChg>
        <pc:cxnChg chg="add mod">
          <ac:chgData name="Kitazawa Masakiyo" userId="2bf3742da7ad8ecb" providerId="LiveId" clId="{3641D053-1B64-4225-9E4E-EDA8E5A9BCCB}" dt="2023-09-28T23:40:30.159" v="2929" actId="1076"/>
          <ac:cxnSpMkLst>
            <pc:docMk/>
            <pc:sldMk cId="3146265497" sldId="424"/>
            <ac:cxnSpMk id="14" creationId="{1FF13E8B-3CBC-460D-8BD1-7D2FE06B0207}"/>
          </ac:cxnSpMkLst>
        </pc:cxnChg>
        <pc:cxnChg chg="add mod">
          <ac:chgData name="Kitazawa Masakiyo" userId="2bf3742da7ad8ecb" providerId="LiveId" clId="{3641D053-1B64-4225-9E4E-EDA8E5A9BCCB}" dt="2023-09-28T23:40:30.159" v="2929" actId="1076"/>
          <ac:cxnSpMkLst>
            <pc:docMk/>
            <pc:sldMk cId="3146265497" sldId="424"/>
            <ac:cxnSpMk id="16" creationId="{D421FC4E-3BDE-4587-B60A-2CAB6D98DD08}"/>
          </ac:cxnSpMkLst>
        </pc:cxnChg>
        <pc:cxnChg chg="add del mod">
          <ac:chgData name="Kitazawa Masakiyo" userId="2bf3742da7ad8ecb" providerId="LiveId" clId="{3641D053-1B64-4225-9E4E-EDA8E5A9BCCB}" dt="2023-09-28T15:10:37.650" v="813" actId="478"/>
          <ac:cxnSpMkLst>
            <pc:docMk/>
            <pc:sldMk cId="3146265497" sldId="424"/>
            <ac:cxnSpMk id="25" creationId="{FA0517E9-095C-4589-8FF0-BED5F062DC0A}"/>
          </ac:cxnSpMkLst>
        </pc:cxnChg>
        <pc:cxnChg chg="add del mod">
          <ac:chgData name="Kitazawa Masakiyo" userId="2bf3742da7ad8ecb" providerId="LiveId" clId="{3641D053-1B64-4225-9E4E-EDA8E5A9BCCB}" dt="2023-09-28T15:10:37.650" v="813" actId="478"/>
          <ac:cxnSpMkLst>
            <pc:docMk/>
            <pc:sldMk cId="3146265497" sldId="424"/>
            <ac:cxnSpMk id="26" creationId="{8EE2D730-8D57-4397-898E-F79E9E91AF8E}"/>
          </ac:cxnSpMkLst>
        </pc:cxnChg>
        <pc:cxnChg chg="add del mod">
          <ac:chgData name="Kitazawa Masakiyo" userId="2bf3742da7ad8ecb" providerId="LiveId" clId="{3641D053-1B64-4225-9E4E-EDA8E5A9BCCB}" dt="2023-09-29T02:06:50.211" v="5143" actId="478"/>
          <ac:cxnSpMkLst>
            <pc:docMk/>
            <pc:sldMk cId="3146265497" sldId="424"/>
            <ac:cxnSpMk id="28" creationId="{F21B5014-7BAF-467F-B8DB-DF83C255C822}"/>
          </ac:cxnSpMkLst>
        </pc:cxnChg>
      </pc:sldChg>
      <pc:sldChg chg="addSp delSp modSp new mod">
        <pc:chgData name="Kitazawa Masakiyo" userId="2bf3742da7ad8ecb" providerId="LiveId" clId="{3641D053-1B64-4225-9E4E-EDA8E5A9BCCB}" dt="2023-09-28T15:27:46.353" v="1417" actId="1035"/>
        <pc:sldMkLst>
          <pc:docMk/>
          <pc:sldMk cId="1726876832" sldId="425"/>
        </pc:sldMkLst>
        <pc:spChg chg="mod">
          <ac:chgData name="Kitazawa Masakiyo" userId="2bf3742da7ad8ecb" providerId="LiveId" clId="{3641D053-1B64-4225-9E4E-EDA8E5A9BCCB}" dt="2023-09-28T15:16:03.427" v="1005" actId="20577"/>
          <ac:spMkLst>
            <pc:docMk/>
            <pc:sldMk cId="1726876832" sldId="425"/>
            <ac:spMk id="2" creationId="{1BD46053-B8FB-4BAC-AF9C-F5658BBDA456}"/>
          </ac:spMkLst>
        </pc:spChg>
        <pc:spChg chg="del">
          <ac:chgData name="Kitazawa Masakiyo" userId="2bf3742da7ad8ecb" providerId="LiveId" clId="{3641D053-1B64-4225-9E4E-EDA8E5A9BCCB}" dt="2023-09-28T15:16:05.777" v="1006" actId="478"/>
          <ac:spMkLst>
            <pc:docMk/>
            <pc:sldMk cId="1726876832" sldId="425"/>
            <ac:spMk id="3" creationId="{92C946EB-C5C4-40D6-B5F6-01D817AEFBBE}"/>
          </ac:spMkLst>
        </pc:spChg>
        <pc:spChg chg="add mod">
          <ac:chgData name="Kitazawa Masakiyo" userId="2bf3742da7ad8ecb" providerId="LiveId" clId="{3641D053-1B64-4225-9E4E-EDA8E5A9BCCB}" dt="2023-09-28T15:27:46.353" v="1417" actId="1035"/>
          <ac:spMkLst>
            <pc:docMk/>
            <pc:sldMk cId="1726876832" sldId="425"/>
            <ac:spMk id="4" creationId="{5AD08F69-C908-487E-A3E7-8E20701670A7}"/>
          </ac:spMkLst>
        </pc:spChg>
        <pc:spChg chg="add mod">
          <ac:chgData name="Kitazawa Masakiyo" userId="2bf3742da7ad8ecb" providerId="LiveId" clId="{3641D053-1B64-4225-9E4E-EDA8E5A9BCCB}" dt="2023-09-28T15:21:41.993" v="1272" actId="1076"/>
          <ac:spMkLst>
            <pc:docMk/>
            <pc:sldMk cId="1726876832" sldId="425"/>
            <ac:spMk id="9" creationId="{6F4DF609-8CAE-470F-8FFB-A7952DCFAA6E}"/>
          </ac:spMkLst>
        </pc:spChg>
        <pc:spChg chg="add mod">
          <ac:chgData name="Kitazawa Masakiyo" userId="2bf3742da7ad8ecb" providerId="LiveId" clId="{3641D053-1B64-4225-9E4E-EDA8E5A9BCCB}" dt="2023-09-28T15:22:05.364" v="1296" actId="1035"/>
          <ac:spMkLst>
            <pc:docMk/>
            <pc:sldMk cId="1726876832" sldId="425"/>
            <ac:spMk id="12" creationId="{AFF9A489-0D47-4F92-A86A-FCB49FE326E1}"/>
          </ac:spMkLst>
        </pc:spChg>
        <pc:spChg chg="add mod">
          <ac:chgData name="Kitazawa Masakiyo" userId="2bf3742da7ad8ecb" providerId="LiveId" clId="{3641D053-1B64-4225-9E4E-EDA8E5A9BCCB}" dt="2023-09-28T15:22:11.931" v="1297" actId="1076"/>
          <ac:spMkLst>
            <pc:docMk/>
            <pc:sldMk cId="1726876832" sldId="425"/>
            <ac:spMk id="13" creationId="{30EDF3AF-859B-43DC-B2B9-D2892E8D5BFD}"/>
          </ac:spMkLst>
        </pc:spChg>
        <pc:spChg chg="add mod">
          <ac:chgData name="Kitazawa Masakiyo" userId="2bf3742da7ad8ecb" providerId="LiveId" clId="{3641D053-1B64-4225-9E4E-EDA8E5A9BCCB}" dt="2023-09-28T15:27:24.390" v="1397" actId="1076"/>
          <ac:spMkLst>
            <pc:docMk/>
            <pc:sldMk cId="1726876832" sldId="425"/>
            <ac:spMk id="16" creationId="{8071501E-FF86-46FD-9A71-9ED5165DEC66}"/>
          </ac:spMkLst>
        </pc:spChg>
        <pc:picChg chg="add mod">
          <ac:chgData name="Kitazawa Masakiyo" userId="2bf3742da7ad8ecb" providerId="LiveId" clId="{3641D053-1B64-4225-9E4E-EDA8E5A9BCCB}" dt="2023-09-28T15:21:41.993" v="1272" actId="1076"/>
          <ac:picMkLst>
            <pc:docMk/>
            <pc:sldMk cId="1726876832" sldId="425"/>
            <ac:picMk id="6" creationId="{ED2BFFEE-D4C5-4C5D-A358-B2F97562F887}"/>
          </ac:picMkLst>
        </pc:picChg>
        <pc:picChg chg="add del mod">
          <ac:chgData name="Kitazawa Masakiyo" userId="2bf3742da7ad8ecb" providerId="LiveId" clId="{3641D053-1B64-4225-9E4E-EDA8E5A9BCCB}" dt="2023-09-28T15:21:55.224" v="1284"/>
          <ac:picMkLst>
            <pc:docMk/>
            <pc:sldMk cId="1726876832" sldId="425"/>
            <ac:picMk id="8" creationId="{C4798737-A37E-46A2-A2F6-5AD02A9C138C}"/>
          </ac:picMkLst>
        </pc:picChg>
        <pc:picChg chg="add mod">
          <ac:chgData name="Kitazawa Masakiyo" userId="2bf3742da7ad8ecb" providerId="LiveId" clId="{3641D053-1B64-4225-9E4E-EDA8E5A9BCCB}" dt="2023-09-28T15:21:41.993" v="1272" actId="1076"/>
          <ac:picMkLst>
            <pc:docMk/>
            <pc:sldMk cId="1726876832" sldId="425"/>
            <ac:picMk id="11" creationId="{DB84D1DF-088F-4D0F-9175-72710E9901AC}"/>
          </ac:picMkLst>
        </pc:picChg>
        <pc:picChg chg="add mod">
          <ac:chgData name="Kitazawa Masakiyo" userId="2bf3742da7ad8ecb" providerId="LiveId" clId="{3641D053-1B64-4225-9E4E-EDA8E5A9BCCB}" dt="2023-09-28T15:21:55.224" v="1282"/>
          <ac:picMkLst>
            <pc:docMk/>
            <pc:sldMk cId="1726876832" sldId="425"/>
            <ac:picMk id="15" creationId="{F60ACDB3-4EF0-48AC-9994-9B3ADC521957}"/>
          </ac:picMkLst>
        </pc:picChg>
        <pc:cxnChg chg="add mod">
          <ac:chgData name="Kitazawa Masakiyo" userId="2bf3742da7ad8ecb" providerId="LiveId" clId="{3641D053-1B64-4225-9E4E-EDA8E5A9BCCB}" dt="2023-09-28T15:21:41.993" v="1272" actId="1076"/>
          <ac:cxnSpMkLst>
            <pc:docMk/>
            <pc:sldMk cId="1726876832" sldId="425"/>
            <ac:cxnSpMk id="5" creationId="{557D7FB0-8887-4636-9752-2C9C397AC6FA}"/>
          </ac:cxnSpMkLst>
        </pc:cxnChg>
        <pc:cxnChg chg="add mod">
          <ac:chgData name="Kitazawa Masakiyo" userId="2bf3742da7ad8ecb" providerId="LiveId" clId="{3641D053-1B64-4225-9E4E-EDA8E5A9BCCB}" dt="2023-09-28T15:21:41.993" v="1272" actId="1076"/>
          <ac:cxnSpMkLst>
            <pc:docMk/>
            <pc:sldMk cId="1726876832" sldId="425"/>
            <ac:cxnSpMk id="7" creationId="{C3E16A71-9950-44EE-964A-587D40ACA8EC}"/>
          </ac:cxnSpMkLst>
        </pc:cxnChg>
        <pc:cxnChg chg="add mod">
          <ac:chgData name="Kitazawa Masakiyo" userId="2bf3742da7ad8ecb" providerId="LiveId" clId="{3641D053-1B64-4225-9E4E-EDA8E5A9BCCB}" dt="2023-09-28T15:21:41.993" v="1272" actId="1076"/>
          <ac:cxnSpMkLst>
            <pc:docMk/>
            <pc:sldMk cId="1726876832" sldId="425"/>
            <ac:cxnSpMk id="10" creationId="{2C5E2D94-32B0-4A5A-A9FE-B727475B6751}"/>
          </ac:cxnSpMkLst>
        </pc:cxnChg>
      </pc:sldChg>
      <pc:sldChg chg="addSp delSp modSp new mod">
        <pc:chgData name="Kitazawa Masakiyo" userId="2bf3742da7ad8ecb" providerId="LiveId" clId="{3641D053-1B64-4225-9E4E-EDA8E5A9BCCB}" dt="2023-09-28T15:39:04.537" v="1709" actId="1076"/>
        <pc:sldMkLst>
          <pc:docMk/>
          <pc:sldMk cId="650239783" sldId="426"/>
        </pc:sldMkLst>
        <pc:spChg chg="mod">
          <ac:chgData name="Kitazawa Masakiyo" userId="2bf3742da7ad8ecb" providerId="LiveId" clId="{3641D053-1B64-4225-9E4E-EDA8E5A9BCCB}" dt="2023-09-28T15:34:35.949" v="1481" actId="404"/>
          <ac:spMkLst>
            <pc:docMk/>
            <pc:sldMk cId="650239783" sldId="426"/>
            <ac:spMk id="2" creationId="{F996884B-A81B-41A3-BB10-699EE976D7D7}"/>
          </ac:spMkLst>
        </pc:spChg>
        <pc:spChg chg="del">
          <ac:chgData name="Kitazawa Masakiyo" userId="2bf3742da7ad8ecb" providerId="LiveId" clId="{3641D053-1B64-4225-9E4E-EDA8E5A9BCCB}" dt="2023-09-28T15:28:55.709" v="1453" actId="478"/>
          <ac:spMkLst>
            <pc:docMk/>
            <pc:sldMk cId="650239783" sldId="426"/>
            <ac:spMk id="3" creationId="{8E941EA8-F161-42F4-BAC5-6D27BA94D39F}"/>
          </ac:spMkLst>
        </pc:spChg>
        <pc:spChg chg="add mod">
          <ac:chgData name="Kitazawa Masakiyo" userId="2bf3742da7ad8ecb" providerId="LiveId" clId="{3641D053-1B64-4225-9E4E-EDA8E5A9BCCB}" dt="2023-09-28T15:36:18.699" v="1596" actId="1076"/>
          <ac:spMkLst>
            <pc:docMk/>
            <pc:sldMk cId="650239783" sldId="426"/>
            <ac:spMk id="10" creationId="{B94AC80F-26C5-4A0B-BC2A-444DBDC3709C}"/>
          </ac:spMkLst>
        </pc:spChg>
        <pc:spChg chg="add mod">
          <ac:chgData name="Kitazawa Masakiyo" userId="2bf3742da7ad8ecb" providerId="LiveId" clId="{3641D053-1B64-4225-9E4E-EDA8E5A9BCCB}" dt="2023-09-28T15:37:52.332" v="1639" actId="1076"/>
          <ac:spMkLst>
            <pc:docMk/>
            <pc:sldMk cId="650239783" sldId="426"/>
            <ac:spMk id="11" creationId="{A2E7A221-FB4C-4906-A9F9-8F0930D8A400}"/>
          </ac:spMkLst>
        </pc:spChg>
        <pc:spChg chg="add mod">
          <ac:chgData name="Kitazawa Masakiyo" userId="2bf3742da7ad8ecb" providerId="LiveId" clId="{3641D053-1B64-4225-9E4E-EDA8E5A9BCCB}" dt="2023-09-28T15:38:17.971" v="1689" actId="20577"/>
          <ac:spMkLst>
            <pc:docMk/>
            <pc:sldMk cId="650239783" sldId="426"/>
            <ac:spMk id="12" creationId="{304B3936-711F-4F6D-9448-7EC856B4B192}"/>
          </ac:spMkLst>
        </pc:spChg>
        <pc:picChg chg="add del">
          <ac:chgData name="Kitazawa Masakiyo" userId="2bf3742da7ad8ecb" providerId="LiveId" clId="{3641D053-1B64-4225-9E4E-EDA8E5A9BCCB}" dt="2023-09-28T15:33:07.962" v="1457" actId="478"/>
          <ac:picMkLst>
            <pc:docMk/>
            <pc:sldMk cId="650239783" sldId="426"/>
            <ac:picMk id="5" creationId="{03ACA580-8CBC-4F90-A92A-95B3444A0BE0}"/>
          </ac:picMkLst>
        </pc:picChg>
        <pc:picChg chg="add mod">
          <ac:chgData name="Kitazawa Masakiyo" userId="2bf3742da7ad8ecb" providerId="LiveId" clId="{3641D053-1B64-4225-9E4E-EDA8E5A9BCCB}" dt="2023-09-28T15:33:31.960" v="1460" actId="1076"/>
          <ac:picMkLst>
            <pc:docMk/>
            <pc:sldMk cId="650239783" sldId="426"/>
            <ac:picMk id="7" creationId="{0BD766E4-F9D0-47B0-8B2B-8C4C0BAE3F01}"/>
          </ac:picMkLst>
        </pc:picChg>
        <pc:picChg chg="add mod">
          <ac:chgData name="Kitazawa Masakiyo" userId="2bf3742da7ad8ecb" providerId="LiveId" clId="{3641D053-1B64-4225-9E4E-EDA8E5A9BCCB}" dt="2023-09-28T15:34:05.973" v="1464" actId="1076"/>
          <ac:picMkLst>
            <pc:docMk/>
            <pc:sldMk cId="650239783" sldId="426"/>
            <ac:picMk id="9" creationId="{F951DA90-0B3A-40C2-8D34-36A638665A1C}"/>
          </ac:picMkLst>
        </pc:picChg>
        <pc:picChg chg="add del mod">
          <ac:chgData name="Kitazawa Masakiyo" userId="2bf3742da7ad8ecb" providerId="LiveId" clId="{3641D053-1B64-4225-9E4E-EDA8E5A9BCCB}" dt="2023-09-28T15:38:59.847" v="1708"/>
          <ac:picMkLst>
            <pc:docMk/>
            <pc:sldMk cId="650239783" sldId="426"/>
            <ac:picMk id="14" creationId="{0B6CA40C-8AD7-45B0-BF97-18392440B7D3}"/>
          </ac:picMkLst>
        </pc:picChg>
        <pc:picChg chg="add mod">
          <ac:chgData name="Kitazawa Masakiyo" userId="2bf3742da7ad8ecb" providerId="LiveId" clId="{3641D053-1B64-4225-9E4E-EDA8E5A9BCCB}" dt="2023-09-28T15:39:04.537" v="1709" actId="1076"/>
          <ac:picMkLst>
            <pc:docMk/>
            <pc:sldMk cId="650239783" sldId="426"/>
            <ac:picMk id="16" creationId="{A9FA9341-7FC7-45B4-978E-3C9BC9351242}"/>
          </ac:picMkLst>
        </pc:picChg>
      </pc:sldChg>
      <pc:sldChg chg="addSp delSp modSp new mod">
        <pc:chgData name="Kitazawa Masakiyo" userId="2bf3742da7ad8ecb" providerId="LiveId" clId="{3641D053-1B64-4225-9E4E-EDA8E5A9BCCB}" dt="2023-09-28T23:58:34.684" v="3214" actId="1035"/>
        <pc:sldMkLst>
          <pc:docMk/>
          <pc:sldMk cId="822840531" sldId="427"/>
        </pc:sldMkLst>
        <pc:spChg chg="mod">
          <ac:chgData name="Kitazawa Masakiyo" userId="2bf3742da7ad8ecb" providerId="LiveId" clId="{3641D053-1B64-4225-9E4E-EDA8E5A9BCCB}" dt="2023-09-28T15:37:13.051" v="1632" actId="20577"/>
          <ac:spMkLst>
            <pc:docMk/>
            <pc:sldMk cId="822840531" sldId="427"/>
            <ac:spMk id="2" creationId="{1AC17585-6B3F-425C-AE5E-A7C1EB30A898}"/>
          </ac:spMkLst>
        </pc:spChg>
        <pc:spChg chg="add mod">
          <ac:chgData name="Kitazawa Masakiyo" userId="2bf3742da7ad8ecb" providerId="LiveId" clId="{3641D053-1B64-4225-9E4E-EDA8E5A9BCCB}" dt="2023-09-28T23:50:22.146" v="2990" actId="122"/>
          <ac:spMkLst>
            <pc:docMk/>
            <pc:sldMk cId="822840531" sldId="427"/>
            <ac:spMk id="3" creationId="{45032048-60FB-4712-A54A-66FB4863E78A}"/>
          </ac:spMkLst>
        </pc:spChg>
        <pc:spChg chg="del">
          <ac:chgData name="Kitazawa Masakiyo" userId="2bf3742da7ad8ecb" providerId="LiveId" clId="{3641D053-1B64-4225-9E4E-EDA8E5A9BCCB}" dt="2023-09-28T15:36:25.653" v="1598" actId="478"/>
          <ac:spMkLst>
            <pc:docMk/>
            <pc:sldMk cId="822840531" sldId="427"/>
            <ac:spMk id="3" creationId="{54FFB55B-3919-4E5B-98C7-62F18AF6014D}"/>
          </ac:spMkLst>
        </pc:spChg>
        <pc:spChg chg="add mod">
          <ac:chgData name="Kitazawa Masakiyo" userId="2bf3742da7ad8ecb" providerId="LiveId" clId="{3641D053-1B64-4225-9E4E-EDA8E5A9BCCB}" dt="2023-09-28T23:54:44.243" v="3060" actId="1076"/>
          <ac:spMkLst>
            <pc:docMk/>
            <pc:sldMk cId="822840531" sldId="427"/>
            <ac:spMk id="6" creationId="{53532882-4BC3-4268-963E-625810A2EFD1}"/>
          </ac:spMkLst>
        </pc:spChg>
        <pc:spChg chg="add del mod">
          <ac:chgData name="Kitazawa Masakiyo" userId="2bf3742da7ad8ecb" providerId="LiveId" clId="{3641D053-1B64-4225-9E4E-EDA8E5A9BCCB}" dt="2023-09-28T23:50:10.004" v="2987" actId="478"/>
          <ac:spMkLst>
            <pc:docMk/>
            <pc:sldMk cId="822840531" sldId="427"/>
            <ac:spMk id="7" creationId="{7304574E-ADAC-42A4-95C1-2562C2D7CF7C}"/>
          </ac:spMkLst>
        </pc:spChg>
        <pc:spChg chg="add del mod">
          <ac:chgData name="Kitazawa Masakiyo" userId="2bf3742da7ad8ecb" providerId="LiveId" clId="{3641D053-1B64-4225-9E4E-EDA8E5A9BCCB}" dt="2023-09-28T23:50:10.004" v="2987" actId="478"/>
          <ac:spMkLst>
            <pc:docMk/>
            <pc:sldMk cId="822840531" sldId="427"/>
            <ac:spMk id="8" creationId="{58C4B36F-B7D8-4178-A772-2399D9EF4E4B}"/>
          </ac:spMkLst>
        </pc:spChg>
        <pc:spChg chg="add del mod">
          <ac:chgData name="Kitazawa Masakiyo" userId="2bf3742da7ad8ecb" providerId="LiveId" clId="{3641D053-1B64-4225-9E4E-EDA8E5A9BCCB}" dt="2023-09-28T23:50:10.004" v="2987" actId="478"/>
          <ac:spMkLst>
            <pc:docMk/>
            <pc:sldMk cId="822840531" sldId="427"/>
            <ac:spMk id="9" creationId="{7BAADA13-372B-40FD-951C-0C9E6864E346}"/>
          </ac:spMkLst>
        </pc:spChg>
        <pc:spChg chg="add del mod">
          <ac:chgData name="Kitazawa Masakiyo" userId="2bf3742da7ad8ecb" providerId="LiveId" clId="{3641D053-1B64-4225-9E4E-EDA8E5A9BCCB}" dt="2023-09-28T23:50:10.004" v="2987" actId="478"/>
          <ac:spMkLst>
            <pc:docMk/>
            <pc:sldMk cId="822840531" sldId="427"/>
            <ac:spMk id="10" creationId="{AD0D8D83-F017-405A-AE02-93AFA8DE8D61}"/>
          </ac:spMkLst>
        </pc:spChg>
        <pc:spChg chg="add del mod">
          <ac:chgData name="Kitazawa Masakiyo" userId="2bf3742da7ad8ecb" providerId="LiveId" clId="{3641D053-1B64-4225-9E4E-EDA8E5A9BCCB}" dt="2023-09-28T23:50:10.004" v="2987" actId="478"/>
          <ac:spMkLst>
            <pc:docMk/>
            <pc:sldMk cId="822840531" sldId="427"/>
            <ac:spMk id="11" creationId="{CBBE5D56-8E49-4065-9423-379C663A43A3}"/>
          </ac:spMkLst>
        </pc:spChg>
        <pc:spChg chg="add del mod">
          <ac:chgData name="Kitazawa Masakiyo" userId="2bf3742da7ad8ecb" providerId="LiveId" clId="{3641D053-1B64-4225-9E4E-EDA8E5A9BCCB}" dt="2023-09-28T15:48:03.773" v="1993" actId="478"/>
          <ac:spMkLst>
            <pc:docMk/>
            <pc:sldMk cId="822840531" sldId="427"/>
            <ac:spMk id="12" creationId="{34A7EC11-D432-41C8-A9DB-AA0D01CE33D7}"/>
          </ac:spMkLst>
        </pc:spChg>
        <pc:spChg chg="add mod">
          <ac:chgData name="Kitazawa Masakiyo" userId="2bf3742da7ad8ecb" providerId="LiveId" clId="{3641D053-1B64-4225-9E4E-EDA8E5A9BCCB}" dt="2023-09-28T23:56:13.125" v="3087" actId="1035"/>
          <ac:spMkLst>
            <pc:docMk/>
            <pc:sldMk cId="822840531" sldId="427"/>
            <ac:spMk id="13" creationId="{AF23EBCA-4747-4026-84B4-7EB123340E8A}"/>
          </ac:spMkLst>
        </pc:spChg>
        <pc:spChg chg="add del mod">
          <ac:chgData name="Kitazawa Masakiyo" userId="2bf3742da7ad8ecb" providerId="LiveId" clId="{3641D053-1B64-4225-9E4E-EDA8E5A9BCCB}" dt="2023-09-28T23:50:10.004" v="2987" actId="478"/>
          <ac:spMkLst>
            <pc:docMk/>
            <pc:sldMk cId="822840531" sldId="427"/>
            <ac:spMk id="15" creationId="{D82C2409-5609-4360-8211-C3222DB55438}"/>
          </ac:spMkLst>
        </pc:spChg>
        <pc:spChg chg="add mod">
          <ac:chgData name="Kitazawa Masakiyo" userId="2bf3742da7ad8ecb" providerId="LiveId" clId="{3641D053-1B64-4225-9E4E-EDA8E5A9BCCB}" dt="2023-09-28T23:56:13.125" v="3087" actId="1035"/>
          <ac:spMkLst>
            <pc:docMk/>
            <pc:sldMk cId="822840531" sldId="427"/>
            <ac:spMk id="28" creationId="{B9F1632D-1F32-48E0-B396-7AF88DC95BA2}"/>
          </ac:spMkLst>
        </pc:spChg>
        <pc:spChg chg="add mod ord">
          <ac:chgData name="Kitazawa Masakiyo" userId="2bf3742da7ad8ecb" providerId="LiveId" clId="{3641D053-1B64-4225-9E4E-EDA8E5A9BCCB}" dt="2023-09-28T23:56:24.582" v="3089" actId="14100"/>
          <ac:spMkLst>
            <pc:docMk/>
            <pc:sldMk cId="822840531" sldId="427"/>
            <ac:spMk id="29" creationId="{04F36084-FE7C-4EEF-B070-5B7FBB6CBC27}"/>
          </ac:spMkLst>
        </pc:spChg>
        <pc:spChg chg="add mod">
          <ac:chgData name="Kitazawa Masakiyo" userId="2bf3742da7ad8ecb" providerId="LiveId" clId="{3641D053-1B64-4225-9E4E-EDA8E5A9BCCB}" dt="2023-09-28T23:57:58.305" v="3197" actId="1076"/>
          <ac:spMkLst>
            <pc:docMk/>
            <pc:sldMk cId="822840531" sldId="427"/>
            <ac:spMk id="30" creationId="{83550F75-5C2F-4B2C-BD0E-620AF2765806}"/>
          </ac:spMkLst>
        </pc:spChg>
        <pc:spChg chg="add mod">
          <ac:chgData name="Kitazawa Masakiyo" userId="2bf3742da7ad8ecb" providerId="LiveId" clId="{3641D053-1B64-4225-9E4E-EDA8E5A9BCCB}" dt="2023-09-28T23:57:55.760" v="3196" actId="1076"/>
          <ac:spMkLst>
            <pc:docMk/>
            <pc:sldMk cId="822840531" sldId="427"/>
            <ac:spMk id="33" creationId="{8A2403D3-BE56-405C-A41A-5F59FD9674C9}"/>
          </ac:spMkLst>
        </pc:spChg>
        <pc:picChg chg="add del mod">
          <ac:chgData name="Kitazawa Masakiyo" userId="2bf3742da7ad8ecb" providerId="LiveId" clId="{3641D053-1B64-4225-9E4E-EDA8E5A9BCCB}" dt="2023-09-28T23:50:10.004" v="2987" actId="478"/>
          <ac:picMkLst>
            <pc:docMk/>
            <pc:sldMk cId="822840531" sldId="427"/>
            <ac:picMk id="5" creationId="{DF1E90F5-C6C4-4724-9BC4-CDEB1BD748FC}"/>
          </ac:picMkLst>
        </pc:picChg>
        <pc:picChg chg="add del mod">
          <ac:chgData name="Kitazawa Masakiyo" userId="2bf3742da7ad8ecb" providerId="LiveId" clId="{3641D053-1B64-4225-9E4E-EDA8E5A9BCCB}" dt="2023-09-28T23:54:29.789" v="3056"/>
          <ac:picMkLst>
            <pc:docMk/>
            <pc:sldMk cId="822840531" sldId="427"/>
            <ac:picMk id="12" creationId="{0875B195-98E9-4AAF-8623-B75C4FE96F2D}"/>
          </ac:picMkLst>
        </pc:picChg>
        <pc:picChg chg="add del mod">
          <ac:chgData name="Kitazawa Masakiyo" userId="2bf3742da7ad8ecb" providerId="LiveId" clId="{3641D053-1B64-4225-9E4E-EDA8E5A9BCCB}" dt="2023-09-28T23:50:10.004" v="2987" actId="478"/>
          <ac:picMkLst>
            <pc:docMk/>
            <pc:sldMk cId="822840531" sldId="427"/>
            <ac:picMk id="14" creationId="{D3795CF6-E1F3-413C-8779-C93183BD6ABF}"/>
          </ac:picMkLst>
        </pc:picChg>
        <pc:picChg chg="add del mod">
          <ac:chgData name="Kitazawa Masakiyo" userId="2bf3742da7ad8ecb" providerId="LiveId" clId="{3641D053-1B64-4225-9E4E-EDA8E5A9BCCB}" dt="2023-09-28T23:53:31.422" v="3019"/>
          <ac:picMkLst>
            <pc:docMk/>
            <pc:sldMk cId="822840531" sldId="427"/>
            <ac:picMk id="17" creationId="{AEA603EF-DDA0-4F59-8814-CA98DDD0E08C}"/>
          </ac:picMkLst>
        </pc:picChg>
        <pc:picChg chg="add del mod">
          <ac:chgData name="Kitazawa Masakiyo" userId="2bf3742da7ad8ecb" providerId="LiveId" clId="{3641D053-1B64-4225-9E4E-EDA8E5A9BCCB}" dt="2023-09-28T23:54:19.917" v="3044" actId="478"/>
          <ac:picMkLst>
            <pc:docMk/>
            <pc:sldMk cId="822840531" sldId="427"/>
            <ac:picMk id="19" creationId="{A78B201B-64C4-46D5-9AF7-996378984EB1}"/>
          </ac:picMkLst>
        </pc:picChg>
        <pc:picChg chg="add del mod">
          <ac:chgData name="Kitazawa Masakiyo" userId="2bf3742da7ad8ecb" providerId="LiveId" clId="{3641D053-1B64-4225-9E4E-EDA8E5A9BCCB}" dt="2023-09-28T23:54:08.366" v="3031"/>
          <ac:picMkLst>
            <pc:docMk/>
            <pc:sldMk cId="822840531" sldId="427"/>
            <ac:picMk id="21" creationId="{9D29BA98-F8FB-4E85-A5B6-F60BBF26E230}"/>
          </ac:picMkLst>
        </pc:picChg>
        <pc:picChg chg="add del mod">
          <ac:chgData name="Kitazawa Masakiyo" userId="2bf3742da7ad8ecb" providerId="LiveId" clId="{3641D053-1B64-4225-9E4E-EDA8E5A9BCCB}" dt="2023-09-28T23:54:18.637" v="3043"/>
          <ac:picMkLst>
            <pc:docMk/>
            <pc:sldMk cId="822840531" sldId="427"/>
            <ac:picMk id="23" creationId="{58749A2F-08B0-4681-BCBB-714863D5D73D}"/>
          </ac:picMkLst>
        </pc:picChg>
        <pc:picChg chg="add mod">
          <ac:chgData name="Kitazawa Masakiyo" userId="2bf3742da7ad8ecb" providerId="LiveId" clId="{3641D053-1B64-4225-9E4E-EDA8E5A9BCCB}" dt="2023-09-28T23:56:13.125" v="3087" actId="1035"/>
          <ac:picMkLst>
            <pc:docMk/>
            <pc:sldMk cId="822840531" sldId="427"/>
            <ac:picMk id="25" creationId="{6805BE0D-9F34-410E-BC04-36D9F51FE88D}"/>
          </ac:picMkLst>
        </pc:picChg>
        <pc:picChg chg="add mod">
          <ac:chgData name="Kitazawa Masakiyo" userId="2bf3742da7ad8ecb" providerId="LiveId" clId="{3641D053-1B64-4225-9E4E-EDA8E5A9BCCB}" dt="2023-09-28T23:56:13.125" v="3087" actId="1035"/>
          <ac:picMkLst>
            <pc:docMk/>
            <pc:sldMk cId="822840531" sldId="427"/>
            <ac:picMk id="27" creationId="{5C3116E3-4BBE-4DC2-B9DE-42AB0E974D8F}"/>
          </ac:picMkLst>
        </pc:picChg>
        <pc:picChg chg="add mod ord">
          <ac:chgData name="Kitazawa Masakiyo" userId="2bf3742da7ad8ecb" providerId="LiveId" clId="{3641D053-1B64-4225-9E4E-EDA8E5A9BCCB}" dt="2023-09-28T23:58:11.233" v="3199" actId="1076"/>
          <ac:picMkLst>
            <pc:docMk/>
            <pc:sldMk cId="822840531" sldId="427"/>
            <ac:picMk id="32" creationId="{EB8B99CF-AB90-45FF-8987-278A1D08FE43}"/>
          </ac:picMkLst>
        </pc:picChg>
        <pc:picChg chg="add del mod">
          <ac:chgData name="Kitazawa Masakiyo" userId="2bf3742da7ad8ecb" providerId="LiveId" clId="{3641D053-1B64-4225-9E4E-EDA8E5A9BCCB}" dt="2023-09-28T23:58:23.517" v="3212"/>
          <ac:picMkLst>
            <pc:docMk/>
            <pc:sldMk cId="822840531" sldId="427"/>
            <ac:picMk id="34" creationId="{57CA2049-BEF2-41A6-A9B1-31E4BEF9CDDC}"/>
          </ac:picMkLst>
        </pc:picChg>
        <pc:picChg chg="add mod">
          <ac:chgData name="Kitazawa Masakiyo" userId="2bf3742da7ad8ecb" providerId="LiveId" clId="{3641D053-1B64-4225-9E4E-EDA8E5A9BCCB}" dt="2023-09-28T23:58:34.684" v="3214" actId="1035"/>
          <ac:picMkLst>
            <pc:docMk/>
            <pc:sldMk cId="822840531" sldId="427"/>
            <ac:picMk id="36" creationId="{AEAE5083-1FBB-49D5-99CC-5C56F3C64A56}"/>
          </ac:picMkLst>
        </pc:picChg>
      </pc:sldChg>
      <pc:sldChg chg="addSp delSp modSp new mod">
        <pc:chgData name="Kitazawa Masakiyo" userId="2bf3742da7ad8ecb" providerId="LiveId" clId="{3641D053-1B64-4225-9E4E-EDA8E5A9BCCB}" dt="2023-09-29T02:48:08.597" v="6028" actId="1036"/>
        <pc:sldMkLst>
          <pc:docMk/>
          <pc:sldMk cId="2282498916" sldId="428"/>
        </pc:sldMkLst>
        <pc:spChg chg="mod">
          <ac:chgData name="Kitazawa Masakiyo" userId="2bf3742da7ad8ecb" providerId="LiveId" clId="{3641D053-1B64-4225-9E4E-EDA8E5A9BCCB}" dt="2023-09-29T00:03:25.631" v="3404" actId="20577"/>
          <ac:spMkLst>
            <pc:docMk/>
            <pc:sldMk cId="2282498916" sldId="428"/>
            <ac:spMk id="2" creationId="{4EE3EE00-F530-4FF3-8EC5-C5B7E8262116}"/>
          </ac:spMkLst>
        </pc:spChg>
        <pc:spChg chg="add mod">
          <ac:chgData name="Kitazawa Masakiyo" userId="2bf3742da7ad8ecb" providerId="LiveId" clId="{3641D053-1B64-4225-9E4E-EDA8E5A9BCCB}" dt="2023-09-29T02:48:02.856" v="6017" actId="1076"/>
          <ac:spMkLst>
            <pc:docMk/>
            <pc:sldMk cId="2282498916" sldId="428"/>
            <ac:spMk id="3" creationId="{05594DCA-4053-4FD1-AF5D-7D6EC8A6E64D}"/>
          </ac:spMkLst>
        </pc:spChg>
        <pc:spChg chg="del">
          <ac:chgData name="Kitazawa Masakiyo" userId="2bf3742da7ad8ecb" providerId="LiveId" clId="{3641D053-1B64-4225-9E4E-EDA8E5A9BCCB}" dt="2023-09-28T15:53:33.851" v="2117" actId="478"/>
          <ac:spMkLst>
            <pc:docMk/>
            <pc:sldMk cId="2282498916" sldId="428"/>
            <ac:spMk id="3" creationId="{1471717E-5D39-4555-BE68-7A5F0376F80C}"/>
          </ac:spMkLst>
        </pc:spChg>
        <pc:spChg chg="add mod">
          <ac:chgData name="Kitazawa Masakiyo" userId="2bf3742da7ad8ecb" providerId="LiveId" clId="{3641D053-1B64-4225-9E4E-EDA8E5A9BCCB}" dt="2023-09-29T02:48:08.597" v="6028" actId="1036"/>
          <ac:spMkLst>
            <pc:docMk/>
            <pc:sldMk cId="2282498916" sldId="428"/>
            <ac:spMk id="4" creationId="{A9764AD5-C6F9-4EFF-82D5-57F0505D86BF}"/>
          </ac:spMkLst>
        </pc:spChg>
        <pc:spChg chg="add mod">
          <ac:chgData name="Kitazawa Masakiyo" userId="2bf3742da7ad8ecb" providerId="LiveId" clId="{3641D053-1B64-4225-9E4E-EDA8E5A9BCCB}" dt="2023-09-29T02:48:08.597" v="6028" actId="1036"/>
          <ac:spMkLst>
            <pc:docMk/>
            <pc:sldMk cId="2282498916" sldId="428"/>
            <ac:spMk id="7" creationId="{2BA826E0-4E64-4B52-91D9-E3E02DA59B67}"/>
          </ac:spMkLst>
        </pc:spChg>
        <pc:picChg chg="add mod">
          <ac:chgData name="Kitazawa Masakiyo" userId="2bf3742da7ad8ecb" providerId="LiveId" clId="{3641D053-1B64-4225-9E4E-EDA8E5A9BCCB}" dt="2023-09-29T02:48:08.597" v="6028" actId="1036"/>
          <ac:picMkLst>
            <pc:docMk/>
            <pc:sldMk cId="2282498916" sldId="428"/>
            <ac:picMk id="5" creationId="{A69B4732-E3F3-478C-8A5E-D50579325124}"/>
          </ac:picMkLst>
        </pc:picChg>
        <pc:picChg chg="add del mod">
          <ac:chgData name="Kitazawa Masakiyo" userId="2bf3742da7ad8ecb" providerId="LiveId" clId="{3641D053-1B64-4225-9E4E-EDA8E5A9BCCB}" dt="2023-09-29T00:03:46.452" v="3405" actId="21"/>
          <ac:picMkLst>
            <pc:docMk/>
            <pc:sldMk cId="2282498916" sldId="428"/>
            <ac:picMk id="7" creationId="{BD9B29E6-4E0E-49E2-AEAE-C0BF3823FF89}"/>
          </ac:picMkLst>
        </pc:picChg>
        <pc:picChg chg="add mod">
          <ac:chgData name="Kitazawa Masakiyo" userId="2bf3742da7ad8ecb" providerId="LiveId" clId="{3641D053-1B64-4225-9E4E-EDA8E5A9BCCB}" dt="2023-09-29T02:48:08.597" v="6028" actId="1036"/>
          <ac:picMkLst>
            <pc:docMk/>
            <pc:sldMk cId="2282498916" sldId="428"/>
            <ac:picMk id="9" creationId="{D38281C1-4E1A-4F35-9024-A5ABE5E57756}"/>
          </ac:picMkLst>
        </pc:picChg>
      </pc:sldChg>
      <pc:sldChg chg="addSp delSp modSp new mod">
        <pc:chgData name="Kitazawa Masakiyo" userId="2bf3742da7ad8ecb" providerId="LiveId" clId="{3641D053-1B64-4225-9E4E-EDA8E5A9BCCB}" dt="2023-09-29T02:52:22.171" v="6125" actId="1076"/>
        <pc:sldMkLst>
          <pc:docMk/>
          <pc:sldMk cId="2179055727" sldId="429"/>
        </pc:sldMkLst>
        <pc:spChg chg="mod">
          <ac:chgData name="Kitazawa Masakiyo" userId="2bf3742da7ad8ecb" providerId="LiveId" clId="{3641D053-1B64-4225-9E4E-EDA8E5A9BCCB}" dt="2023-09-28T15:59:31.247" v="2166" actId="113"/>
          <ac:spMkLst>
            <pc:docMk/>
            <pc:sldMk cId="2179055727" sldId="429"/>
            <ac:spMk id="2" creationId="{E4EF6A6E-EAF0-4C01-BAFB-E227DDFC1475}"/>
          </ac:spMkLst>
        </pc:spChg>
        <pc:spChg chg="del">
          <ac:chgData name="Kitazawa Masakiyo" userId="2bf3742da7ad8ecb" providerId="LiveId" clId="{3641D053-1B64-4225-9E4E-EDA8E5A9BCCB}" dt="2023-09-28T15:59:33.573" v="2167" actId="478"/>
          <ac:spMkLst>
            <pc:docMk/>
            <pc:sldMk cId="2179055727" sldId="429"/>
            <ac:spMk id="3" creationId="{DAD71295-C65C-4395-B0B3-614CBE12B17F}"/>
          </ac:spMkLst>
        </pc:spChg>
        <pc:spChg chg="add del mod">
          <ac:chgData name="Kitazawa Masakiyo" userId="2bf3742da7ad8ecb" providerId="LiveId" clId="{3641D053-1B64-4225-9E4E-EDA8E5A9BCCB}" dt="2023-09-28T15:59:44.734" v="2172"/>
          <ac:spMkLst>
            <pc:docMk/>
            <pc:sldMk cId="2179055727" sldId="429"/>
            <ac:spMk id="4" creationId="{4D478E4C-69F0-4154-B9E7-3C5A9FBB2150}"/>
          </ac:spMkLst>
        </pc:spChg>
        <pc:spChg chg="add mod">
          <ac:chgData name="Kitazawa Masakiyo" userId="2bf3742da7ad8ecb" providerId="LiveId" clId="{3641D053-1B64-4225-9E4E-EDA8E5A9BCCB}" dt="2023-09-28T16:00:13.712" v="2216" actId="1076"/>
          <ac:spMkLst>
            <pc:docMk/>
            <pc:sldMk cId="2179055727" sldId="429"/>
            <ac:spMk id="5" creationId="{51FA73FD-DA8B-4E1F-8B70-DFE43231A31E}"/>
          </ac:spMkLst>
        </pc:spChg>
        <pc:spChg chg="add mod">
          <ac:chgData name="Kitazawa Masakiyo" userId="2bf3742da7ad8ecb" providerId="LiveId" clId="{3641D053-1B64-4225-9E4E-EDA8E5A9BCCB}" dt="2023-09-29T02:50:06.182" v="6087" actId="1076"/>
          <ac:spMkLst>
            <pc:docMk/>
            <pc:sldMk cId="2179055727" sldId="429"/>
            <ac:spMk id="6" creationId="{C1BC3811-1D3B-4F60-A2C0-6960D2539256}"/>
          </ac:spMkLst>
        </pc:spChg>
        <pc:spChg chg="add mod">
          <ac:chgData name="Kitazawa Masakiyo" userId="2bf3742da7ad8ecb" providerId="LiveId" clId="{3641D053-1B64-4225-9E4E-EDA8E5A9BCCB}" dt="2023-09-29T02:50:15.611" v="6089" actId="1076"/>
          <ac:spMkLst>
            <pc:docMk/>
            <pc:sldMk cId="2179055727" sldId="429"/>
            <ac:spMk id="7" creationId="{1682E565-08D7-423C-B6A6-3704BC79C3B8}"/>
          </ac:spMkLst>
        </pc:spChg>
        <pc:spChg chg="add mod">
          <ac:chgData name="Kitazawa Masakiyo" userId="2bf3742da7ad8ecb" providerId="LiveId" clId="{3641D053-1B64-4225-9E4E-EDA8E5A9BCCB}" dt="2023-09-29T02:51:44.933" v="6118" actId="1076"/>
          <ac:spMkLst>
            <pc:docMk/>
            <pc:sldMk cId="2179055727" sldId="429"/>
            <ac:spMk id="17" creationId="{CE68DE05-A38F-4E25-B4AC-9D2FE174BB61}"/>
          </ac:spMkLst>
        </pc:spChg>
        <pc:spChg chg="add mod ord">
          <ac:chgData name="Kitazawa Masakiyo" userId="2bf3742da7ad8ecb" providerId="LiveId" clId="{3641D053-1B64-4225-9E4E-EDA8E5A9BCCB}" dt="2023-09-29T02:50:46.827" v="6096" actId="14100"/>
          <ac:spMkLst>
            <pc:docMk/>
            <pc:sldMk cId="2179055727" sldId="429"/>
            <ac:spMk id="22" creationId="{E316116F-B018-4F24-A804-94EF3568184A}"/>
          </ac:spMkLst>
        </pc:spChg>
        <pc:spChg chg="add mod">
          <ac:chgData name="Kitazawa Masakiyo" userId="2bf3742da7ad8ecb" providerId="LiveId" clId="{3641D053-1B64-4225-9E4E-EDA8E5A9BCCB}" dt="2023-09-29T02:52:22.171" v="6125" actId="1076"/>
          <ac:spMkLst>
            <pc:docMk/>
            <pc:sldMk cId="2179055727" sldId="429"/>
            <ac:spMk id="24" creationId="{A3D58604-3DE6-45D3-855E-1F9EDEAE267C}"/>
          </ac:spMkLst>
        </pc:spChg>
        <pc:picChg chg="add del mod">
          <ac:chgData name="Kitazawa Masakiyo" userId="2bf3742da7ad8ecb" providerId="LiveId" clId="{3641D053-1B64-4225-9E4E-EDA8E5A9BCCB}" dt="2023-09-29T02:48:56.732" v="6042"/>
          <ac:picMkLst>
            <pc:docMk/>
            <pc:sldMk cId="2179055727" sldId="429"/>
            <ac:picMk id="4" creationId="{A2E8EE44-8CA5-4112-9658-3E747A03914E}"/>
          </ac:picMkLst>
        </pc:picChg>
        <pc:picChg chg="add mod">
          <ac:chgData name="Kitazawa Masakiyo" userId="2bf3742da7ad8ecb" providerId="LiveId" clId="{3641D053-1B64-4225-9E4E-EDA8E5A9BCCB}" dt="2023-09-29T02:51:58.610" v="6119" actId="1076"/>
          <ac:picMkLst>
            <pc:docMk/>
            <pc:sldMk cId="2179055727" sldId="429"/>
            <ac:picMk id="8" creationId="{6C554CC4-E332-4D23-BFBB-B7013F9989A1}"/>
          </ac:picMkLst>
        </pc:picChg>
        <pc:picChg chg="add del mod">
          <ac:chgData name="Kitazawa Masakiyo" userId="2bf3742da7ad8ecb" providerId="LiveId" clId="{3641D053-1B64-4225-9E4E-EDA8E5A9BCCB}" dt="2023-09-29T02:49:09.869" v="6054"/>
          <ac:picMkLst>
            <pc:docMk/>
            <pc:sldMk cId="2179055727" sldId="429"/>
            <ac:picMk id="9" creationId="{693AD1E1-7221-4FF3-A6B1-15D62A88E28B}"/>
          </ac:picMkLst>
        </pc:picChg>
        <pc:picChg chg="add del mod">
          <ac:chgData name="Kitazawa Masakiyo" userId="2bf3742da7ad8ecb" providerId="LiveId" clId="{3641D053-1B64-4225-9E4E-EDA8E5A9BCCB}" dt="2023-09-28T16:04:27.038" v="2351" actId="478"/>
          <ac:picMkLst>
            <pc:docMk/>
            <pc:sldMk cId="2179055727" sldId="429"/>
            <ac:picMk id="10" creationId="{84D09457-9719-47B0-B921-A510234090F7}"/>
          </ac:picMkLst>
        </pc:picChg>
        <pc:picChg chg="add del mod">
          <ac:chgData name="Kitazawa Masakiyo" userId="2bf3742da7ad8ecb" providerId="LiveId" clId="{3641D053-1B64-4225-9E4E-EDA8E5A9BCCB}" dt="2023-09-28T16:04:03.199" v="2336"/>
          <ac:picMkLst>
            <pc:docMk/>
            <pc:sldMk cId="2179055727" sldId="429"/>
            <ac:picMk id="11" creationId="{33C1EB1D-A030-47C1-977E-3DBE2AF3D07A}"/>
          </ac:picMkLst>
        </pc:picChg>
        <pc:picChg chg="add mod">
          <ac:chgData name="Kitazawa Masakiyo" userId="2bf3742da7ad8ecb" providerId="LiveId" clId="{3641D053-1B64-4225-9E4E-EDA8E5A9BCCB}" dt="2023-09-29T02:51:58.610" v="6119" actId="1076"/>
          <ac:picMkLst>
            <pc:docMk/>
            <pc:sldMk cId="2179055727" sldId="429"/>
            <ac:picMk id="11" creationId="{D839581D-0262-4206-A65E-2A905FDB388B}"/>
          </ac:picMkLst>
        </pc:picChg>
        <pc:picChg chg="add del mod">
          <ac:chgData name="Kitazawa Masakiyo" userId="2bf3742da7ad8ecb" providerId="LiveId" clId="{3641D053-1B64-4225-9E4E-EDA8E5A9BCCB}" dt="2023-09-29T02:49:25.145" v="6067"/>
          <ac:picMkLst>
            <pc:docMk/>
            <pc:sldMk cId="2179055727" sldId="429"/>
            <ac:picMk id="12" creationId="{87146129-36D4-4E89-90F7-FCA53078884C}"/>
          </ac:picMkLst>
        </pc:picChg>
        <pc:picChg chg="add del mod">
          <ac:chgData name="Kitazawa Masakiyo" userId="2bf3742da7ad8ecb" providerId="LiveId" clId="{3641D053-1B64-4225-9E4E-EDA8E5A9BCCB}" dt="2023-09-29T00:04:38.142" v="3418"/>
          <ac:picMkLst>
            <pc:docMk/>
            <pc:sldMk cId="2179055727" sldId="429"/>
            <ac:picMk id="13" creationId="{959429BF-ABC9-404B-840F-1638F5906191}"/>
          </ac:picMkLst>
        </pc:picChg>
        <pc:picChg chg="add del mod">
          <ac:chgData name="Kitazawa Masakiyo" userId="2bf3742da7ad8ecb" providerId="LiveId" clId="{3641D053-1B64-4225-9E4E-EDA8E5A9BCCB}" dt="2023-09-28T16:04:25.771" v="2350"/>
          <ac:picMkLst>
            <pc:docMk/>
            <pc:sldMk cId="2179055727" sldId="429"/>
            <ac:picMk id="14" creationId="{542AB455-C276-4742-8D2B-D0AF8A3C5C28}"/>
          </ac:picMkLst>
        </pc:picChg>
        <pc:picChg chg="add mod">
          <ac:chgData name="Kitazawa Masakiyo" userId="2bf3742da7ad8ecb" providerId="LiveId" clId="{3641D053-1B64-4225-9E4E-EDA8E5A9BCCB}" dt="2023-09-29T02:49:49.219" v="6083" actId="1076"/>
          <ac:picMkLst>
            <pc:docMk/>
            <pc:sldMk cId="2179055727" sldId="429"/>
            <ac:picMk id="14" creationId="{F1E5A400-530B-42DA-AC8E-BFA17001B051}"/>
          </ac:picMkLst>
        </pc:picChg>
        <pc:picChg chg="add mod">
          <ac:chgData name="Kitazawa Masakiyo" userId="2bf3742da7ad8ecb" providerId="LiveId" clId="{3641D053-1B64-4225-9E4E-EDA8E5A9BCCB}" dt="2023-09-29T02:50:19.841" v="6090" actId="1076"/>
          <ac:picMkLst>
            <pc:docMk/>
            <pc:sldMk cId="2179055727" sldId="429"/>
            <ac:picMk id="16" creationId="{16FE3CB0-31BE-47FE-8399-CDEC679889A5}"/>
          </ac:picMkLst>
        </pc:picChg>
        <pc:picChg chg="add del mod">
          <ac:chgData name="Kitazawa Masakiyo" userId="2bf3742da7ad8ecb" providerId="LiveId" clId="{3641D053-1B64-4225-9E4E-EDA8E5A9BCCB}" dt="2023-09-29T00:05:04.491" v="3430"/>
          <ac:picMkLst>
            <pc:docMk/>
            <pc:sldMk cId="2179055727" sldId="429"/>
            <ac:picMk id="16" creationId="{1D0F0E0E-2B48-487E-B270-44FDE7B5B591}"/>
          </ac:picMkLst>
        </pc:picChg>
        <pc:picChg chg="add del mod">
          <ac:chgData name="Kitazawa Masakiyo" userId="2bf3742da7ad8ecb" providerId="LiveId" clId="{3641D053-1B64-4225-9E4E-EDA8E5A9BCCB}" dt="2023-09-29T02:49:42.849" v="6081" actId="478"/>
          <ac:picMkLst>
            <pc:docMk/>
            <pc:sldMk cId="2179055727" sldId="429"/>
            <ac:picMk id="18" creationId="{E2172C96-F124-428B-B0A6-28A7E585EF5D}"/>
          </ac:picMkLst>
        </pc:picChg>
        <pc:picChg chg="add del mod">
          <ac:chgData name="Kitazawa Masakiyo" userId="2bf3742da7ad8ecb" providerId="LiveId" clId="{3641D053-1B64-4225-9E4E-EDA8E5A9BCCB}" dt="2023-09-29T02:49:38.562" v="6080"/>
          <ac:picMkLst>
            <pc:docMk/>
            <pc:sldMk cId="2179055727" sldId="429"/>
            <ac:picMk id="19" creationId="{2730CF30-9694-4B2A-859E-247A152ECEAB}"/>
          </ac:picMkLst>
        </pc:picChg>
        <pc:picChg chg="add del mod">
          <ac:chgData name="Kitazawa Masakiyo" userId="2bf3742da7ad8ecb" providerId="LiveId" clId="{3641D053-1B64-4225-9E4E-EDA8E5A9BCCB}" dt="2023-09-28T16:13:38.013" v="2432"/>
          <ac:picMkLst>
            <pc:docMk/>
            <pc:sldMk cId="2179055727" sldId="429"/>
            <ac:picMk id="27" creationId="{20B830C5-D44D-4A13-B4BB-D77920C31BAD}"/>
          </ac:picMkLst>
        </pc:picChg>
        <pc:picChg chg="add mod">
          <ac:chgData name="Kitazawa Masakiyo" userId="2bf3742da7ad8ecb" providerId="LiveId" clId="{3641D053-1B64-4225-9E4E-EDA8E5A9BCCB}" dt="2023-09-29T02:51:44.933" v="6118" actId="1076"/>
          <ac:picMkLst>
            <pc:docMk/>
            <pc:sldMk cId="2179055727" sldId="429"/>
            <ac:picMk id="29" creationId="{BBC994FA-A0DA-47C3-A6EF-7359FF36F4E9}"/>
          </ac:picMkLst>
        </pc:picChg>
        <pc:cxnChg chg="add del mod">
          <ac:chgData name="Kitazawa Masakiyo" userId="2bf3742da7ad8ecb" providerId="LiveId" clId="{3641D053-1B64-4225-9E4E-EDA8E5A9BCCB}" dt="2023-09-28T16:07:08.740" v="2376" actId="478"/>
          <ac:cxnSpMkLst>
            <pc:docMk/>
            <pc:sldMk cId="2179055727" sldId="429"/>
            <ac:cxnSpMk id="9" creationId="{7804FBD6-42FD-44A6-8846-BAA2E12F38ED}"/>
          </ac:cxnSpMkLst>
        </pc:cxnChg>
        <pc:cxnChg chg="add del mod">
          <ac:chgData name="Kitazawa Masakiyo" userId="2bf3742da7ad8ecb" providerId="LiveId" clId="{3641D053-1B64-4225-9E4E-EDA8E5A9BCCB}" dt="2023-09-28T16:07:20.476" v="2380" actId="478"/>
          <ac:cxnSpMkLst>
            <pc:docMk/>
            <pc:sldMk cId="2179055727" sldId="429"/>
            <ac:cxnSpMk id="21" creationId="{E5FDB2B9-6872-4B93-A47C-8BA841C02F8A}"/>
          </ac:cxnSpMkLst>
        </pc:cxnChg>
        <pc:cxnChg chg="add mod">
          <ac:chgData name="Kitazawa Masakiyo" userId="2bf3742da7ad8ecb" providerId="LiveId" clId="{3641D053-1B64-4225-9E4E-EDA8E5A9BCCB}" dt="2023-09-29T02:50:15.611" v="6089" actId="1076"/>
          <ac:cxnSpMkLst>
            <pc:docMk/>
            <pc:sldMk cId="2179055727" sldId="429"/>
            <ac:cxnSpMk id="23" creationId="{52DB0DC4-F9E7-4B5F-A2AB-6E71FEAFD039}"/>
          </ac:cxnSpMkLst>
        </pc:cxnChg>
        <pc:cxnChg chg="add mod">
          <ac:chgData name="Kitazawa Masakiyo" userId="2bf3742da7ad8ecb" providerId="LiveId" clId="{3641D053-1B64-4225-9E4E-EDA8E5A9BCCB}" dt="2023-09-29T02:50:15.611" v="6089" actId="1076"/>
          <ac:cxnSpMkLst>
            <pc:docMk/>
            <pc:sldMk cId="2179055727" sldId="429"/>
            <ac:cxnSpMk id="25" creationId="{5340B5AF-1190-4179-9349-5517D9B2EF77}"/>
          </ac:cxnSpMkLst>
        </pc:cxnChg>
      </pc:sldChg>
      <pc:sldChg chg="addSp delSp modSp new mod">
        <pc:chgData name="Kitazawa Masakiyo" userId="2bf3742da7ad8ecb" providerId="LiveId" clId="{3641D053-1B64-4225-9E4E-EDA8E5A9BCCB}" dt="2023-09-29T02:57:07.568" v="6223" actId="1035"/>
        <pc:sldMkLst>
          <pc:docMk/>
          <pc:sldMk cId="1757229072" sldId="430"/>
        </pc:sldMkLst>
        <pc:spChg chg="mod">
          <ac:chgData name="Kitazawa Masakiyo" userId="2bf3742da7ad8ecb" providerId="LiveId" clId="{3641D053-1B64-4225-9E4E-EDA8E5A9BCCB}" dt="2023-09-28T16:15:24.601" v="2456" actId="114"/>
          <ac:spMkLst>
            <pc:docMk/>
            <pc:sldMk cId="1757229072" sldId="430"/>
            <ac:spMk id="2" creationId="{8E5F3E3F-D6C3-432F-A299-D35A5E927258}"/>
          </ac:spMkLst>
        </pc:spChg>
        <pc:spChg chg="del">
          <ac:chgData name="Kitazawa Masakiyo" userId="2bf3742da7ad8ecb" providerId="LiveId" clId="{3641D053-1B64-4225-9E4E-EDA8E5A9BCCB}" dt="2023-09-28T16:15:27.631" v="2457" actId="478"/>
          <ac:spMkLst>
            <pc:docMk/>
            <pc:sldMk cId="1757229072" sldId="430"/>
            <ac:spMk id="3" creationId="{5DB52DC6-BC44-4B61-AB50-4DF4E72D0534}"/>
          </ac:spMkLst>
        </pc:spChg>
        <pc:spChg chg="add mod">
          <ac:chgData name="Kitazawa Masakiyo" userId="2bf3742da7ad8ecb" providerId="LiveId" clId="{3641D053-1B64-4225-9E4E-EDA8E5A9BCCB}" dt="2023-09-28T16:20:51.196" v="2666" actId="1076"/>
          <ac:spMkLst>
            <pc:docMk/>
            <pc:sldMk cId="1757229072" sldId="430"/>
            <ac:spMk id="4" creationId="{76CC4675-398B-486E-9B12-DEE65F57B65E}"/>
          </ac:spMkLst>
        </pc:spChg>
        <pc:spChg chg="add mod">
          <ac:chgData name="Kitazawa Masakiyo" userId="2bf3742da7ad8ecb" providerId="LiveId" clId="{3641D053-1B64-4225-9E4E-EDA8E5A9BCCB}" dt="2023-09-29T02:55:32.139" v="6200" actId="1076"/>
          <ac:spMkLst>
            <pc:docMk/>
            <pc:sldMk cId="1757229072" sldId="430"/>
            <ac:spMk id="14" creationId="{6E7158E3-25C2-4472-88DE-FDF5778F39BB}"/>
          </ac:spMkLst>
        </pc:spChg>
        <pc:spChg chg="add del mod">
          <ac:chgData name="Kitazawa Masakiyo" userId="2bf3742da7ad8ecb" providerId="LiveId" clId="{3641D053-1B64-4225-9E4E-EDA8E5A9BCCB}" dt="2023-09-28T16:18:29.557" v="2626" actId="478"/>
          <ac:spMkLst>
            <pc:docMk/>
            <pc:sldMk cId="1757229072" sldId="430"/>
            <ac:spMk id="14" creationId="{F1009C01-9C15-4E66-A1A6-70B5D9C010EB}"/>
          </ac:spMkLst>
        </pc:spChg>
        <pc:spChg chg="add mod">
          <ac:chgData name="Kitazawa Masakiyo" userId="2bf3742da7ad8ecb" providerId="LiveId" clId="{3641D053-1B64-4225-9E4E-EDA8E5A9BCCB}" dt="2023-09-28T16:19:22.233" v="2635" actId="14100"/>
          <ac:spMkLst>
            <pc:docMk/>
            <pc:sldMk cId="1757229072" sldId="430"/>
            <ac:spMk id="15" creationId="{BE58A436-DD1B-4E12-8D08-E5295C58ED98}"/>
          </ac:spMkLst>
        </pc:spChg>
        <pc:spChg chg="add mod">
          <ac:chgData name="Kitazawa Masakiyo" userId="2bf3742da7ad8ecb" providerId="LiveId" clId="{3641D053-1B64-4225-9E4E-EDA8E5A9BCCB}" dt="2023-09-28T16:20:51.196" v="2666" actId="1076"/>
          <ac:spMkLst>
            <pc:docMk/>
            <pc:sldMk cId="1757229072" sldId="430"/>
            <ac:spMk id="19" creationId="{4399FAB7-245A-4278-AB10-8C42E75E48F1}"/>
          </ac:spMkLst>
        </pc:spChg>
        <pc:spChg chg="add mod">
          <ac:chgData name="Kitazawa Masakiyo" userId="2bf3742da7ad8ecb" providerId="LiveId" clId="{3641D053-1B64-4225-9E4E-EDA8E5A9BCCB}" dt="2023-09-28T16:20:51.196" v="2666" actId="1076"/>
          <ac:spMkLst>
            <pc:docMk/>
            <pc:sldMk cId="1757229072" sldId="430"/>
            <ac:spMk id="20" creationId="{0742F9C0-8A4F-4B74-A5C4-9E3A49E1A6E1}"/>
          </ac:spMkLst>
        </pc:spChg>
        <pc:spChg chg="add mod">
          <ac:chgData name="Kitazawa Masakiyo" userId="2bf3742da7ad8ecb" providerId="LiveId" clId="{3641D053-1B64-4225-9E4E-EDA8E5A9BCCB}" dt="2023-09-28T16:21:44.486" v="2732" actId="20577"/>
          <ac:spMkLst>
            <pc:docMk/>
            <pc:sldMk cId="1757229072" sldId="430"/>
            <ac:spMk id="21" creationId="{70B62332-A411-4F14-BA0D-87DE20AAFC1C}"/>
          </ac:spMkLst>
        </pc:spChg>
        <pc:spChg chg="add mod">
          <ac:chgData name="Kitazawa Masakiyo" userId="2bf3742da7ad8ecb" providerId="LiveId" clId="{3641D053-1B64-4225-9E4E-EDA8E5A9BCCB}" dt="2023-09-29T02:54:36.526" v="6149" actId="1076"/>
          <ac:spMkLst>
            <pc:docMk/>
            <pc:sldMk cId="1757229072" sldId="430"/>
            <ac:spMk id="22" creationId="{F453B272-DA96-433A-9702-8E8C54E1BC31}"/>
          </ac:spMkLst>
        </pc:spChg>
        <pc:spChg chg="add mod">
          <ac:chgData name="Kitazawa Masakiyo" userId="2bf3742da7ad8ecb" providerId="LiveId" clId="{3641D053-1B64-4225-9E4E-EDA8E5A9BCCB}" dt="2023-09-29T02:55:44.470" v="6203" actId="1076"/>
          <ac:spMkLst>
            <pc:docMk/>
            <pc:sldMk cId="1757229072" sldId="430"/>
            <ac:spMk id="24" creationId="{4FE3C95A-A8ED-4315-81F2-C986A5E4150B}"/>
          </ac:spMkLst>
        </pc:spChg>
        <pc:spChg chg="add mod">
          <ac:chgData name="Kitazawa Masakiyo" userId="2bf3742da7ad8ecb" providerId="LiveId" clId="{3641D053-1B64-4225-9E4E-EDA8E5A9BCCB}" dt="2023-09-29T02:55:54.872" v="6206" actId="1076"/>
          <ac:spMkLst>
            <pc:docMk/>
            <pc:sldMk cId="1757229072" sldId="430"/>
            <ac:spMk id="25" creationId="{EFAD0C4A-4B35-4D1D-9924-49EE07EDD692}"/>
          </ac:spMkLst>
        </pc:spChg>
        <pc:spChg chg="add mod">
          <ac:chgData name="Kitazawa Masakiyo" userId="2bf3742da7ad8ecb" providerId="LiveId" clId="{3641D053-1B64-4225-9E4E-EDA8E5A9BCCB}" dt="2023-09-29T02:57:07.568" v="6223" actId="1035"/>
          <ac:spMkLst>
            <pc:docMk/>
            <pc:sldMk cId="1757229072" sldId="430"/>
            <ac:spMk id="28" creationId="{533A9C85-4894-46C8-9F2A-67C4D72C5E74}"/>
          </ac:spMkLst>
        </pc:spChg>
        <pc:picChg chg="add del mod">
          <ac:chgData name="Kitazawa Masakiyo" userId="2bf3742da7ad8ecb" providerId="LiveId" clId="{3641D053-1B64-4225-9E4E-EDA8E5A9BCCB}" dt="2023-09-29T02:54:13.038" v="6144"/>
          <ac:picMkLst>
            <pc:docMk/>
            <pc:sldMk cId="1757229072" sldId="430"/>
            <ac:picMk id="5" creationId="{C2ED0CD1-3724-46E3-9B82-B530C3B1A3AE}"/>
          </ac:picMkLst>
        </pc:picChg>
        <pc:picChg chg="add mod">
          <ac:chgData name="Kitazawa Masakiyo" userId="2bf3742da7ad8ecb" providerId="LiveId" clId="{3641D053-1B64-4225-9E4E-EDA8E5A9BCCB}" dt="2023-09-28T16:20:51.196" v="2666" actId="1076"/>
          <ac:picMkLst>
            <pc:docMk/>
            <pc:sldMk cId="1757229072" sldId="430"/>
            <ac:picMk id="6" creationId="{75F2E7D3-B4D9-48CD-B9CC-773E13A9F9C4}"/>
          </ac:picMkLst>
        </pc:picChg>
        <pc:picChg chg="add del mod">
          <ac:chgData name="Kitazawa Masakiyo" userId="2bf3742da7ad8ecb" providerId="LiveId" clId="{3641D053-1B64-4225-9E4E-EDA8E5A9BCCB}" dt="2023-09-28T16:16:28.992" v="2511"/>
          <ac:picMkLst>
            <pc:docMk/>
            <pc:sldMk cId="1757229072" sldId="430"/>
            <ac:picMk id="7" creationId="{5F3BA5B3-C01E-4C87-B41E-31883FF6FC78}"/>
          </ac:picMkLst>
        </pc:picChg>
        <pc:picChg chg="add mod">
          <ac:chgData name="Kitazawa Masakiyo" userId="2bf3742da7ad8ecb" providerId="LiveId" clId="{3641D053-1B64-4225-9E4E-EDA8E5A9BCCB}" dt="2023-09-29T02:54:22.056" v="6145" actId="1076"/>
          <ac:picMkLst>
            <pc:docMk/>
            <pc:sldMk cId="1757229072" sldId="430"/>
            <ac:picMk id="8" creationId="{EF1FA6A9-7CE9-44F0-823A-04CE1ABF6FAF}"/>
          </ac:picMkLst>
        </pc:picChg>
        <pc:picChg chg="add mod">
          <ac:chgData name="Kitazawa Masakiyo" userId="2bf3742da7ad8ecb" providerId="LiveId" clId="{3641D053-1B64-4225-9E4E-EDA8E5A9BCCB}" dt="2023-09-28T16:20:51.196" v="2666" actId="1076"/>
          <ac:picMkLst>
            <pc:docMk/>
            <pc:sldMk cId="1757229072" sldId="430"/>
            <ac:picMk id="9" creationId="{2D0918EF-0C18-4922-899A-BEAB7E1833A5}"/>
          </ac:picMkLst>
        </pc:picChg>
        <pc:picChg chg="add mod">
          <ac:chgData name="Kitazawa Masakiyo" userId="2bf3742da7ad8ecb" providerId="LiveId" clId="{3641D053-1B64-4225-9E4E-EDA8E5A9BCCB}" dt="2023-09-28T16:20:51.196" v="2666" actId="1076"/>
          <ac:picMkLst>
            <pc:docMk/>
            <pc:sldMk cId="1757229072" sldId="430"/>
            <ac:picMk id="11" creationId="{3C2A02AA-AF4D-4153-82D5-8D4103C14A9B}"/>
          </ac:picMkLst>
        </pc:picChg>
        <pc:picChg chg="add mod">
          <ac:chgData name="Kitazawa Masakiyo" userId="2bf3742da7ad8ecb" providerId="LiveId" clId="{3641D053-1B64-4225-9E4E-EDA8E5A9BCCB}" dt="2023-09-29T02:55:32.139" v="6200" actId="1076"/>
          <ac:picMkLst>
            <pc:docMk/>
            <pc:sldMk cId="1757229072" sldId="430"/>
            <ac:picMk id="12" creationId="{E91E6928-15C4-494C-98F0-C37791F821B9}"/>
          </ac:picMkLst>
        </pc:picChg>
        <pc:picChg chg="add mod">
          <ac:chgData name="Kitazawa Masakiyo" userId="2bf3742da7ad8ecb" providerId="LiveId" clId="{3641D053-1B64-4225-9E4E-EDA8E5A9BCCB}" dt="2023-09-28T16:20:51.196" v="2666" actId="1076"/>
          <ac:picMkLst>
            <pc:docMk/>
            <pc:sldMk cId="1757229072" sldId="430"/>
            <ac:picMk id="13" creationId="{4D33EBB7-4572-445B-8F4D-B21E94FE29A1}"/>
          </ac:picMkLst>
        </pc:picChg>
        <pc:picChg chg="add mod">
          <ac:chgData name="Kitazawa Masakiyo" userId="2bf3742da7ad8ecb" providerId="LiveId" clId="{3641D053-1B64-4225-9E4E-EDA8E5A9BCCB}" dt="2023-09-28T16:19:25.505" v="2636" actId="1076"/>
          <ac:picMkLst>
            <pc:docMk/>
            <pc:sldMk cId="1757229072" sldId="430"/>
            <ac:picMk id="17" creationId="{1509C64D-B0D8-419F-876A-F66C6E6CD44A}"/>
          </ac:picMkLst>
        </pc:picChg>
        <pc:picChg chg="add mod">
          <ac:chgData name="Kitazawa Masakiyo" userId="2bf3742da7ad8ecb" providerId="LiveId" clId="{3641D053-1B64-4225-9E4E-EDA8E5A9BCCB}" dt="2023-09-28T16:20:51.196" v="2666" actId="1076"/>
          <ac:picMkLst>
            <pc:docMk/>
            <pc:sldMk cId="1757229072" sldId="430"/>
            <ac:picMk id="18" creationId="{869AF0DC-C7F6-48CE-A833-098B5A11C3DD}"/>
          </ac:picMkLst>
        </pc:picChg>
        <pc:picChg chg="add del mod">
          <ac:chgData name="Kitazawa Masakiyo" userId="2bf3742da7ad8ecb" providerId="LiveId" clId="{3641D053-1B64-4225-9E4E-EDA8E5A9BCCB}" dt="2023-09-29T02:55:02.628" v="6163"/>
          <ac:picMkLst>
            <pc:docMk/>
            <pc:sldMk cId="1757229072" sldId="430"/>
            <ac:picMk id="23" creationId="{34A28535-D5C0-4AFB-80B7-6373F5C83494}"/>
          </ac:picMkLst>
        </pc:picChg>
        <pc:cxnChg chg="add mod">
          <ac:chgData name="Kitazawa Masakiyo" userId="2bf3742da7ad8ecb" providerId="LiveId" clId="{3641D053-1B64-4225-9E4E-EDA8E5A9BCCB}" dt="2023-09-29T02:56:26.137" v="6210" actId="693"/>
          <ac:cxnSpMkLst>
            <pc:docMk/>
            <pc:sldMk cId="1757229072" sldId="430"/>
            <ac:cxnSpMk id="26" creationId="{B3E84612-AC66-4489-89C4-4724FF70F1AA}"/>
          </ac:cxnSpMkLst>
        </pc:cxnChg>
      </pc:sldChg>
      <pc:sldChg chg="addSp delSp modSp new mod">
        <pc:chgData name="Kitazawa Masakiyo" userId="2bf3742da7ad8ecb" providerId="LiveId" clId="{3641D053-1B64-4225-9E4E-EDA8E5A9BCCB}" dt="2023-09-29T02:59:26.900" v="6347" actId="1076"/>
        <pc:sldMkLst>
          <pc:docMk/>
          <pc:sldMk cId="1947300031" sldId="431"/>
        </pc:sldMkLst>
        <pc:spChg chg="mod">
          <ac:chgData name="Kitazawa Masakiyo" userId="2bf3742da7ad8ecb" providerId="LiveId" clId="{3641D053-1B64-4225-9E4E-EDA8E5A9BCCB}" dt="2023-09-28T16:22:47.859" v="2749" actId="20577"/>
          <ac:spMkLst>
            <pc:docMk/>
            <pc:sldMk cId="1947300031" sldId="431"/>
            <ac:spMk id="2" creationId="{E8FAEBF6-651D-4D6E-ADED-D8818739F399}"/>
          </ac:spMkLst>
        </pc:spChg>
        <pc:spChg chg="add mod">
          <ac:chgData name="Kitazawa Masakiyo" userId="2bf3742da7ad8ecb" providerId="LiveId" clId="{3641D053-1B64-4225-9E4E-EDA8E5A9BCCB}" dt="2023-09-29T02:58:42.007" v="6317" actId="1076"/>
          <ac:spMkLst>
            <pc:docMk/>
            <pc:sldMk cId="1947300031" sldId="431"/>
            <ac:spMk id="3" creationId="{35D6F7D8-3DA6-4889-A195-7FA82510295E}"/>
          </ac:spMkLst>
        </pc:spChg>
        <pc:spChg chg="del">
          <ac:chgData name="Kitazawa Masakiyo" userId="2bf3742da7ad8ecb" providerId="LiveId" clId="{3641D053-1B64-4225-9E4E-EDA8E5A9BCCB}" dt="2023-09-28T16:22:50.994" v="2750" actId="478"/>
          <ac:spMkLst>
            <pc:docMk/>
            <pc:sldMk cId="1947300031" sldId="431"/>
            <ac:spMk id="3" creationId="{CDA32A62-D395-41A1-B1C4-97EE06E31F0A}"/>
          </ac:spMkLst>
        </pc:spChg>
        <pc:spChg chg="add mod">
          <ac:chgData name="Kitazawa Masakiyo" userId="2bf3742da7ad8ecb" providerId="LiveId" clId="{3641D053-1B64-4225-9E4E-EDA8E5A9BCCB}" dt="2023-09-29T02:57:53.871" v="6233" actId="1076"/>
          <ac:spMkLst>
            <pc:docMk/>
            <pc:sldMk cId="1947300031" sldId="431"/>
            <ac:spMk id="4" creationId="{1ED35771-335B-41DA-820B-7ECFDEDDAA50}"/>
          </ac:spMkLst>
        </pc:spChg>
        <pc:spChg chg="add mod">
          <ac:chgData name="Kitazawa Masakiyo" userId="2bf3742da7ad8ecb" providerId="LiveId" clId="{3641D053-1B64-4225-9E4E-EDA8E5A9BCCB}" dt="2023-09-29T02:59:09.062" v="6330" actId="1076"/>
          <ac:spMkLst>
            <pc:docMk/>
            <pc:sldMk cId="1947300031" sldId="431"/>
            <ac:spMk id="5" creationId="{C7325755-35F6-4E3F-8A20-69721EB5C194}"/>
          </ac:spMkLst>
        </pc:spChg>
        <pc:spChg chg="add mod">
          <ac:chgData name="Kitazawa Masakiyo" userId="2bf3742da7ad8ecb" providerId="LiveId" clId="{3641D053-1B64-4225-9E4E-EDA8E5A9BCCB}" dt="2023-09-29T02:59:26.900" v="6347" actId="1076"/>
          <ac:spMkLst>
            <pc:docMk/>
            <pc:sldMk cId="1947300031" sldId="431"/>
            <ac:spMk id="6" creationId="{00CE9217-BA29-4587-B0EB-548E8AB1A037}"/>
          </ac:spMkLst>
        </pc:spChg>
        <pc:picChg chg="add del mod">
          <ac:chgData name="Kitazawa Masakiyo" userId="2bf3742da7ad8ecb" providerId="LiveId" clId="{3641D053-1B64-4225-9E4E-EDA8E5A9BCCB}" dt="2023-09-28T16:27:26.636" v="2799"/>
          <ac:picMkLst>
            <pc:docMk/>
            <pc:sldMk cId="1947300031" sldId="431"/>
            <ac:picMk id="6" creationId="{17FBDD98-569E-4795-9C8F-A4288D174236}"/>
          </ac:picMkLst>
        </pc:picChg>
        <pc:picChg chg="add del mod">
          <ac:chgData name="Kitazawa Masakiyo" userId="2bf3742da7ad8ecb" providerId="LiveId" clId="{3641D053-1B64-4225-9E4E-EDA8E5A9BCCB}" dt="2023-09-28T16:25:38.504" v="2787" actId="478"/>
          <ac:picMkLst>
            <pc:docMk/>
            <pc:sldMk cId="1947300031" sldId="431"/>
            <ac:picMk id="8" creationId="{29E42B65-11FE-422E-AD44-0899728E14CB}"/>
          </ac:picMkLst>
        </pc:picChg>
        <pc:picChg chg="add del mod">
          <ac:chgData name="Kitazawa Masakiyo" userId="2bf3742da7ad8ecb" providerId="LiveId" clId="{3641D053-1B64-4225-9E4E-EDA8E5A9BCCB}" dt="2023-09-28T16:27:52.158" v="2811"/>
          <ac:picMkLst>
            <pc:docMk/>
            <pc:sldMk cId="1947300031" sldId="431"/>
            <ac:picMk id="10" creationId="{6F18B023-5BF2-46D7-9F57-5D73DF18A9A7}"/>
          </ac:picMkLst>
        </pc:picChg>
        <pc:picChg chg="add del mod">
          <ac:chgData name="Kitazawa Masakiyo" userId="2bf3742da7ad8ecb" providerId="LiveId" clId="{3641D053-1B64-4225-9E4E-EDA8E5A9BCCB}" dt="2023-09-28T16:32:00.662" v="2823"/>
          <ac:picMkLst>
            <pc:docMk/>
            <pc:sldMk cId="1947300031" sldId="431"/>
            <ac:picMk id="12" creationId="{2DA2886C-3564-46AC-B4D2-2855670C4349}"/>
          </ac:picMkLst>
        </pc:picChg>
        <pc:picChg chg="add mod">
          <ac:chgData name="Kitazawa Masakiyo" userId="2bf3742da7ad8ecb" providerId="LiveId" clId="{3641D053-1B64-4225-9E4E-EDA8E5A9BCCB}" dt="2023-09-29T02:58:00.593" v="6236" actId="1076"/>
          <ac:picMkLst>
            <pc:docMk/>
            <pc:sldMk cId="1947300031" sldId="431"/>
            <ac:picMk id="14" creationId="{A0CFF380-C186-4FAF-A287-16F32DF5C723}"/>
          </ac:picMkLst>
        </pc:picChg>
        <pc:picChg chg="add mod">
          <ac:chgData name="Kitazawa Masakiyo" userId="2bf3742da7ad8ecb" providerId="LiveId" clId="{3641D053-1B64-4225-9E4E-EDA8E5A9BCCB}" dt="2023-09-29T02:58:07.403" v="6238" actId="1076"/>
          <ac:picMkLst>
            <pc:docMk/>
            <pc:sldMk cId="1947300031" sldId="431"/>
            <ac:picMk id="16" creationId="{D683256F-44E5-43F5-B427-F090520C1621}"/>
          </ac:picMkLst>
        </pc:picChg>
        <pc:picChg chg="add del mod">
          <ac:chgData name="Kitazawa Masakiyo" userId="2bf3742da7ad8ecb" providerId="LiveId" clId="{3641D053-1B64-4225-9E4E-EDA8E5A9BCCB}" dt="2023-09-29T02:57:35.816" v="6230" actId="478"/>
          <ac:picMkLst>
            <pc:docMk/>
            <pc:sldMk cId="1947300031" sldId="431"/>
            <ac:picMk id="18" creationId="{9EE59FCF-F643-4CAB-90E5-5BBBB8415E6D}"/>
          </ac:picMkLst>
        </pc:picChg>
      </pc:sldChg>
      <pc:sldChg chg="addSp delSp modSp new mod">
        <pc:chgData name="Kitazawa Masakiyo" userId="2bf3742da7ad8ecb" providerId="LiveId" clId="{3641D053-1B64-4225-9E4E-EDA8E5A9BCCB}" dt="2023-09-29T03:01:12.051" v="6381" actId="1076"/>
        <pc:sldMkLst>
          <pc:docMk/>
          <pc:sldMk cId="43384798" sldId="432"/>
        </pc:sldMkLst>
        <pc:spChg chg="mod">
          <ac:chgData name="Kitazawa Masakiyo" userId="2bf3742da7ad8ecb" providerId="LiveId" clId="{3641D053-1B64-4225-9E4E-EDA8E5A9BCCB}" dt="2023-09-28T16:34:52.025" v="2862" actId="20577"/>
          <ac:spMkLst>
            <pc:docMk/>
            <pc:sldMk cId="43384798" sldId="432"/>
            <ac:spMk id="2" creationId="{DA9E8BCC-23BB-4D0F-A25A-8C24086BCB3B}"/>
          </ac:spMkLst>
        </pc:spChg>
        <pc:spChg chg="add mod">
          <ac:chgData name="Kitazawa Masakiyo" userId="2bf3742da7ad8ecb" providerId="LiveId" clId="{3641D053-1B64-4225-9E4E-EDA8E5A9BCCB}" dt="2023-09-29T00:06:24.373" v="3432"/>
          <ac:spMkLst>
            <pc:docMk/>
            <pc:sldMk cId="43384798" sldId="432"/>
            <ac:spMk id="3" creationId="{95CEE7E2-750E-41F3-9BD3-3FD2BAF555E4}"/>
          </ac:spMkLst>
        </pc:spChg>
        <pc:spChg chg="del">
          <ac:chgData name="Kitazawa Masakiyo" userId="2bf3742da7ad8ecb" providerId="LiveId" clId="{3641D053-1B64-4225-9E4E-EDA8E5A9BCCB}" dt="2023-09-28T16:34:55.135" v="2863" actId="478"/>
          <ac:spMkLst>
            <pc:docMk/>
            <pc:sldMk cId="43384798" sldId="432"/>
            <ac:spMk id="3" creationId="{E21E3B43-FB0E-4B6C-A873-91C71DD2BEB9}"/>
          </ac:spMkLst>
        </pc:spChg>
        <pc:spChg chg="add mod">
          <ac:chgData name="Kitazawa Masakiyo" userId="2bf3742da7ad8ecb" providerId="LiveId" clId="{3641D053-1B64-4225-9E4E-EDA8E5A9BCCB}" dt="2023-09-29T02:59:46.721" v="6365" actId="1076"/>
          <ac:spMkLst>
            <pc:docMk/>
            <pc:sldMk cId="43384798" sldId="432"/>
            <ac:spMk id="4" creationId="{0F0F067E-C4C1-4037-B4C9-B4C5F1125115}"/>
          </ac:spMkLst>
        </pc:spChg>
        <pc:spChg chg="add mod">
          <ac:chgData name="Kitazawa Masakiyo" userId="2bf3742da7ad8ecb" providerId="LiveId" clId="{3641D053-1B64-4225-9E4E-EDA8E5A9BCCB}" dt="2023-09-29T00:06:24.373" v="3432"/>
          <ac:spMkLst>
            <pc:docMk/>
            <pc:sldMk cId="43384798" sldId="432"/>
            <ac:spMk id="5" creationId="{7F805A23-EF54-49FC-A566-F440B25A7827}"/>
          </ac:spMkLst>
        </pc:spChg>
        <pc:spChg chg="add mod">
          <ac:chgData name="Kitazawa Masakiyo" userId="2bf3742da7ad8ecb" providerId="LiveId" clId="{3641D053-1B64-4225-9E4E-EDA8E5A9BCCB}" dt="2023-09-29T03:00:42.192" v="6375" actId="1076"/>
          <ac:spMkLst>
            <pc:docMk/>
            <pc:sldMk cId="43384798" sldId="432"/>
            <ac:spMk id="12" creationId="{8C28B4FF-1E21-49A6-976C-FEED10A69A19}"/>
          </ac:spMkLst>
        </pc:spChg>
        <pc:spChg chg="add mod ord">
          <ac:chgData name="Kitazawa Masakiyo" userId="2bf3742da7ad8ecb" providerId="LiveId" clId="{3641D053-1B64-4225-9E4E-EDA8E5A9BCCB}" dt="2023-09-29T03:01:04.300" v="6380" actId="1076"/>
          <ac:spMkLst>
            <pc:docMk/>
            <pc:sldMk cId="43384798" sldId="432"/>
            <ac:spMk id="13" creationId="{078DB107-0F2F-48BE-B166-C8023E52EE84}"/>
          </ac:spMkLst>
        </pc:spChg>
        <pc:spChg chg="add mod ord">
          <ac:chgData name="Kitazawa Masakiyo" userId="2bf3742da7ad8ecb" providerId="LiveId" clId="{3641D053-1B64-4225-9E4E-EDA8E5A9BCCB}" dt="2023-09-29T03:00:42.192" v="6375" actId="1076"/>
          <ac:spMkLst>
            <pc:docMk/>
            <pc:sldMk cId="43384798" sldId="432"/>
            <ac:spMk id="25" creationId="{C17B62BB-24B3-47D7-BA4A-8B648604CFA9}"/>
          </ac:spMkLst>
        </pc:spChg>
        <pc:spChg chg="add mod">
          <ac:chgData name="Kitazawa Masakiyo" userId="2bf3742da7ad8ecb" providerId="LiveId" clId="{3641D053-1B64-4225-9E4E-EDA8E5A9BCCB}" dt="2023-09-29T00:15:05.234" v="3608" actId="1035"/>
          <ac:spMkLst>
            <pc:docMk/>
            <pc:sldMk cId="43384798" sldId="432"/>
            <ac:spMk id="28" creationId="{32D736FC-F62A-409A-8ABE-B7691870EFEA}"/>
          </ac:spMkLst>
        </pc:spChg>
        <pc:picChg chg="add del mod">
          <ac:chgData name="Kitazawa Masakiyo" userId="2bf3742da7ad8ecb" providerId="LiveId" clId="{3641D053-1B64-4225-9E4E-EDA8E5A9BCCB}" dt="2023-09-29T00:06:53.058" v="3444"/>
          <ac:picMkLst>
            <pc:docMk/>
            <pc:sldMk cId="43384798" sldId="432"/>
            <ac:picMk id="4" creationId="{86FBEFF0-9587-489F-878A-9C37E772BDB1}"/>
          </ac:picMkLst>
        </pc:picChg>
        <pc:picChg chg="add mod">
          <ac:chgData name="Kitazawa Masakiyo" userId="2bf3742da7ad8ecb" providerId="LiveId" clId="{3641D053-1B64-4225-9E4E-EDA8E5A9BCCB}" dt="2023-09-29T00:06:57.774" v="3445" actId="1076"/>
          <ac:picMkLst>
            <pc:docMk/>
            <pc:sldMk cId="43384798" sldId="432"/>
            <ac:picMk id="7" creationId="{25DCA046-A014-42D5-970C-C9EB4A5E9B60}"/>
          </ac:picMkLst>
        </pc:picChg>
        <pc:picChg chg="add del">
          <ac:chgData name="Kitazawa Masakiyo" userId="2bf3742da7ad8ecb" providerId="LiveId" clId="{3641D053-1B64-4225-9E4E-EDA8E5A9BCCB}" dt="2023-09-29T00:13:37.087" v="3529" actId="478"/>
          <ac:picMkLst>
            <pc:docMk/>
            <pc:sldMk cId="43384798" sldId="432"/>
            <ac:picMk id="9" creationId="{3355E8C7-A8EA-4B41-8A32-1FA7D923C238}"/>
          </ac:picMkLst>
        </pc:picChg>
        <pc:picChg chg="add del mod">
          <ac:chgData name="Kitazawa Masakiyo" userId="2bf3742da7ad8ecb" providerId="LiveId" clId="{3641D053-1B64-4225-9E4E-EDA8E5A9BCCB}" dt="2023-09-29T00:11:09.216" v="3465"/>
          <ac:picMkLst>
            <pc:docMk/>
            <pc:sldMk cId="43384798" sldId="432"/>
            <ac:picMk id="11" creationId="{B02BC149-D0F7-4656-93A3-19CF3D26184B}"/>
          </ac:picMkLst>
        </pc:picChg>
        <pc:picChg chg="add del mod">
          <ac:chgData name="Kitazawa Masakiyo" userId="2bf3742da7ad8ecb" providerId="LiveId" clId="{3641D053-1B64-4225-9E4E-EDA8E5A9BCCB}" dt="2023-09-29T00:13:18.333" v="3515"/>
          <ac:picMkLst>
            <pc:docMk/>
            <pc:sldMk cId="43384798" sldId="432"/>
            <ac:picMk id="13" creationId="{011B9321-3C0D-43BB-B464-7C5274557776}"/>
          </ac:picMkLst>
        </pc:picChg>
        <pc:picChg chg="add del mod">
          <ac:chgData name="Kitazawa Masakiyo" userId="2bf3742da7ad8ecb" providerId="LiveId" clId="{3641D053-1B64-4225-9E4E-EDA8E5A9BCCB}" dt="2023-09-29T00:12:17.277" v="3479"/>
          <ac:picMkLst>
            <pc:docMk/>
            <pc:sldMk cId="43384798" sldId="432"/>
            <ac:picMk id="14" creationId="{5568FD6C-B537-49FF-BBC8-38BA7383DFA0}"/>
          </ac:picMkLst>
        </pc:picChg>
        <pc:picChg chg="add del mod">
          <ac:chgData name="Kitazawa Masakiyo" userId="2bf3742da7ad8ecb" providerId="LiveId" clId="{3641D053-1B64-4225-9E4E-EDA8E5A9BCCB}" dt="2023-09-29T00:12:58.933" v="3491"/>
          <ac:picMkLst>
            <pc:docMk/>
            <pc:sldMk cId="43384798" sldId="432"/>
            <ac:picMk id="16" creationId="{7B92FF8D-D8F9-48D0-9593-0477377EDC35}"/>
          </ac:picMkLst>
        </pc:picChg>
        <pc:picChg chg="add del mod">
          <ac:chgData name="Kitazawa Masakiyo" userId="2bf3742da7ad8ecb" providerId="LiveId" clId="{3641D053-1B64-4225-9E4E-EDA8E5A9BCCB}" dt="2023-09-29T00:13:08.092" v="3503"/>
          <ac:picMkLst>
            <pc:docMk/>
            <pc:sldMk cId="43384798" sldId="432"/>
            <ac:picMk id="18" creationId="{20D0997F-C82E-484A-945F-9EE484B91FBF}"/>
          </ac:picMkLst>
        </pc:picChg>
        <pc:picChg chg="add del mod">
          <ac:chgData name="Kitazawa Masakiyo" userId="2bf3742da7ad8ecb" providerId="LiveId" clId="{3641D053-1B64-4225-9E4E-EDA8E5A9BCCB}" dt="2023-09-29T00:13:28.133" v="3527"/>
          <ac:picMkLst>
            <pc:docMk/>
            <pc:sldMk cId="43384798" sldId="432"/>
            <ac:picMk id="20" creationId="{9AAB38CB-CCFE-446A-AE00-D8A5C397450B}"/>
          </ac:picMkLst>
        </pc:picChg>
        <pc:picChg chg="add mod">
          <ac:chgData name="Kitazawa Masakiyo" userId="2bf3742da7ad8ecb" providerId="LiveId" clId="{3641D053-1B64-4225-9E4E-EDA8E5A9BCCB}" dt="2023-09-29T03:01:12.051" v="6381" actId="1076"/>
          <ac:picMkLst>
            <pc:docMk/>
            <pc:sldMk cId="43384798" sldId="432"/>
            <ac:picMk id="22" creationId="{2178C7E2-33EB-49A0-A4C6-82DB9309938A}"/>
          </ac:picMkLst>
        </pc:picChg>
        <pc:picChg chg="add mod">
          <ac:chgData name="Kitazawa Masakiyo" userId="2bf3742da7ad8ecb" providerId="LiveId" clId="{3641D053-1B64-4225-9E4E-EDA8E5A9BCCB}" dt="2023-09-29T03:01:12.051" v="6381" actId="1076"/>
          <ac:picMkLst>
            <pc:docMk/>
            <pc:sldMk cId="43384798" sldId="432"/>
            <ac:picMk id="24" creationId="{41506CA2-54D4-46FA-B978-59267880C74B}"/>
          </ac:picMkLst>
        </pc:picChg>
        <pc:picChg chg="add mod">
          <ac:chgData name="Kitazawa Masakiyo" userId="2bf3742da7ad8ecb" providerId="LiveId" clId="{3641D053-1B64-4225-9E4E-EDA8E5A9BCCB}" dt="2023-09-29T00:14:51.229" v="3577" actId="1076"/>
          <ac:picMkLst>
            <pc:docMk/>
            <pc:sldMk cId="43384798" sldId="432"/>
            <ac:picMk id="27" creationId="{D3CFCD00-B709-44E4-B5FF-669F7817B30B}"/>
          </ac:picMkLst>
        </pc:picChg>
      </pc:sldChg>
      <pc:sldChg chg="addSp delSp modSp new mod">
        <pc:chgData name="Kitazawa Masakiyo" userId="2bf3742da7ad8ecb" providerId="LiveId" clId="{3641D053-1B64-4225-9E4E-EDA8E5A9BCCB}" dt="2023-09-29T02:57:29.531" v="6229" actId="14100"/>
        <pc:sldMkLst>
          <pc:docMk/>
          <pc:sldMk cId="2484380576" sldId="433"/>
        </pc:sldMkLst>
        <pc:spChg chg="mod">
          <ac:chgData name="Kitazawa Masakiyo" userId="2bf3742da7ad8ecb" providerId="LiveId" clId="{3641D053-1B64-4225-9E4E-EDA8E5A9BCCB}" dt="2023-09-28T16:35:09.395" v="2877" actId="20577"/>
          <ac:spMkLst>
            <pc:docMk/>
            <pc:sldMk cId="2484380576" sldId="433"/>
            <ac:spMk id="2" creationId="{D735F81F-2AB2-4542-AE6A-FFC163F166A3}"/>
          </ac:spMkLst>
        </pc:spChg>
        <pc:spChg chg="del">
          <ac:chgData name="Kitazawa Masakiyo" userId="2bf3742da7ad8ecb" providerId="LiveId" clId="{3641D053-1B64-4225-9E4E-EDA8E5A9BCCB}" dt="2023-09-28T16:35:12.532" v="2878" actId="478"/>
          <ac:spMkLst>
            <pc:docMk/>
            <pc:sldMk cId="2484380576" sldId="433"/>
            <ac:spMk id="3" creationId="{63A994AC-B9C3-47FB-84E0-861D4816CB93}"/>
          </ac:spMkLst>
        </pc:spChg>
        <pc:picChg chg="add del">
          <ac:chgData name="Kitazawa Masakiyo" userId="2bf3742da7ad8ecb" providerId="LiveId" clId="{3641D053-1B64-4225-9E4E-EDA8E5A9BCCB}" dt="2023-09-28T16:35:37.786" v="2880" actId="478"/>
          <ac:picMkLst>
            <pc:docMk/>
            <pc:sldMk cId="2484380576" sldId="433"/>
            <ac:picMk id="5" creationId="{2FAA696F-C118-45D2-8033-3A4088D4AD0E}"/>
          </ac:picMkLst>
        </pc:picChg>
        <pc:picChg chg="add mod">
          <ac:chgData name="Kitazawa Masakiyo" userId="2bf3742da7ad8ecb" providerId="LiveId" clId="{3641D053-1B64-4225-9E4E-EDA8E5A9BCCB}" dt="2023-09-29T02:57:17.996" v="6225" actId="1076"/>
          <ac:picMkLst>
            <pc:docMk/>
            <pc:sldMk cId="2484380576" sldId="433"/>
            <ac:picMk id="7" creationId="{1BD17C9D-198F-419E-B74D-4E9512AB6C63}"/>
          </ac:picMkLst>
        </pc:picChg>
        <pc:picChg chg="add mod">
          <ac:chgData name="Kitazawa Masakiyo" userId="2bf3742da7ad8ecb" providerId="LiveId" clId="{3641D053-1B64-4225-9E4E-EDA8E5A9BCCB}" dt="2023-09-29T02:57:29.531" v="6229" actId="14100"/>
          <ac:picMkLst>
            <pc:docMk/>
            <pc:sldMk cId="2484380576" sldId="433"/>
            <ac:picMk id="9" creationId="{E39F4511-28DD-4294-B36E-746B3733B7D9}"/>
          </ac:picMkLst>
        </pc:picChg>
      </pc:sldChg>
      <pc:sldChg chg="addSp delSp modSp mod">
        <pc:chgData name="Kitazawa Masakiyo" userId="2bf3742da7ad8ecb" providerId="LiveId" clId="{3641D053-1B64-4225-9E4E-EDA8E5A9BCCB}" dt="2023-09-29T02:38:31.894" v="5668" actId="20577"/>
        <pc:sldMkLst>
          <pc:docMk/>
          <pc:sldMk cId="597615232" sldId="434"/>
        </pc:sldMkLst>
        <pc:spChg chg="add mod">
          <ac:chgData name="Kitazawa Masakiyo" userId="2bf3742da7ad8ecb" providerId="LiveId" clId="{3641D053-1B64-4225-9E4E-EDA8E5A9BCCB}" dt="2023-09-29T02:38:04.838" v="5657" actId="1035"/>
          <ac:spMkLst>
            <pc:docMk/>
            <pc:sldMk cId="597615232" sldId="434"/>
            <ac:spMk id="3" creationId="{17898C38-0BB8-4D31-A8F9-67F8AE67A5DA}"/>
          </ac:spMkLst>
        </pc:spChg>
        <pc:spChg chg="del mod">
          <ac:chgData name="Kitazawa Masakiyo" userId="2bf3742da7ad8ecb" providerId="LiveId" clId="{3641D053-1B64-4225-9E4E-EDA8E5A9BCCB}" dt="2023-09-29T00:01:56.482" v="3299" actId="21"/>
          <ac:spMkLst>
            <pc:docMk/>
            <pc:sldMk cId="597615232" sldId="434"/>
            <ac:spMk id="6" creationId="{53532882-4BC3-4268-963E-625810A2EFD1}"/>
          </ac:spMkLst>
        </pc:spChg>
        <pc:spChg chg="mod">
          <ac:chgData name="Kitazawa Masakiyo" userId="2bf3742da7ad8ecb" providerId="LiveId" clId="{3641D053-1B64-4225-9E4E-EDA8E5A9BCCB}" dt="2023-09-29T02:38:04.838" v="5657" actId="1035"/>
          <ac:spMkLst>
            <pc:docMk/>
            <pc:sldMk cId="597615232" sldId="434"/>
            <ac:spMk id="7" creationId="{7304574E-ADAC-42A4-95C1-2562C2D7CF7C}"/>
          </ac:spMkLst>
        </pc:spChg>
        <pc:spChg chg="mod">
          <ac:chgData name="Kitazawa Masakiyo" userId="2bf3742da7ad8ecb" providerId="LiveId" clId="{3641D053-1B64-4225-9E4E-EDA8E5A9BCCB}" dt="2023-09-29T02:38:04.838" v="5657" actId="1035"/>
          <ac:spMkLst>
            <pc:docMk/>
            <pc:sldMk cId="597615232" sldId="434"/>
            <ac:spMk id="8" creationId="{58C4B36F-B7D8-4178-A772-2399D9EF4E4B}"/>
          </ac:spMkLst>
        </pc:spChg>
        <pc:spChg chg="mod">
          <ac:chgData name="Kitazawa Masakiyo" userId="2bf3742da7ad8ecb" providerId="LiveId" clId="{3641D053-1B64-4225-9E4E-EDA8E5A9BCCB}" dt="2023-09-29T02:38:04.838" v="5657" actId="1035"/>
          <ac:spMkLst>
            <pc:docMk/>
            <pc:sldMk cId="597615232" sldId="434"/>
            <ac:spMk id="9" creationId="{7BAADA13-372B-40FD-951C-0C9E6864E346}"/>
          </ac:spMkLst>
        </pc:spChg>
        <pc:spChg chg="mod">
          <ac:chgData name="Kitazawa Masakiyo" userId="2bf3742da7ad8ecb" providerId="LiveId" clId="{3641D053-1B64-4225-9E4E-EDA8E5A9BCCB}" dt="2023-09-29T02:38:04.838" v="5657" actId="1035"/>
          <ac:spMkLst>
            <pc:docMk/>
            <pc:sldMk cId="597615232" sldId="434"/>
            <ac:spMk id="10" creationId="{AD0D8D83-F017-405A-AE02-93AFA8DE8D61}"/>
          </ac:spMkLst>
        </pc:spChg>
        <pc:spChg chg="mod">
          <ac:chgData name="Kitazawa Masakiyo" userId="2bf3742da7ad8ecb" providerId="LiveId" clId="{3641D053-1B64-4225-9E4E-EDA8E5A9BCCB}" dt="2023-09-29T02:38:31.894" v="5668" actId="20577"/>
          <ac:spMkLst>
            <pc:docMk/>
            <pc:sldMk cId="597615232" sldId="434"/>
            <ac:spMk id="11" creationId="{CBBE5D56-8E49-4065-9423-379C663A43A3}"/>
          </ac:spMkLst>
        </pc:spChg>
        <pc:spChg chg="add mod ord">
          <ac:chgData name="Kitazawa Masakiyo" userId="2bf3742da7ad8ecb" providerId="LiveId" clId="{3641D053-1B64-4225-9E4E-EDA8E5A9BCCB}" dt="2023-09-29T02:38:04.838" v="5657" actId="1035"/>
          <ac:spMkLst>
            <pc:docMk/>
            <pc:sldMk cId="597615232" sldId="434"/>
            <ac:spMk id="13" creationId="{7ECAE10A-0F85-4180-91ED-11C144AE9B3E}"/>
          </ac:spMkLst>
        </pc:spChg>
        <pc:spChg chg="add mod ord">
          <ac:chgData name="Kitazawa Masakiyo" userId="2bf3742da7ad8ecb" providerId="LiveId" clId="{3641D053-1B64-4225-9E4E-EDA8E5A9BCCB}" dt="2023-09-29T02:38:04.838" v="5657" actId="1035"/>
          <ac:spMkLst>
            <pc:docMk/>
            <pc:sldMk cId="597615232" sldId="434"/>
            <ac:spMk id="15" creationId="{4BE02070-3C67-463F-9E2C-479DA6316103}"/>
          </ac:spMkLst>
        </pc:spChg>
        <pc:spChg chg="del">
          <ac:chgData name="Kitazawa Masakiyo" userId="2bf3742da7ad8ecb" providerId="LiveId" clId="{3641D053-1B64-4225-9E4E-EDA8E5A9BCCB}" dt="2023-09-28T23:58:44.244" v="3215" actId="478"/>
          <ac:spMkLst>
            <pc:docMk/>
            <pc:sldMk cId="597615232" sldId="434"/>
            <ac:spMk id="15" creationId="{D82C2409-5609-4360-8211-C3222DB55438}"/>
          </ac:spMkLst>
        </pc:spChg>
        <pc:spChg chg="add mod">
          <ac:chgData name="Kitazawa Masakiyo" userId="2bf3742da7ad8ecb" providerId="LiveId" clId="{3641D053-1B64-4225-9E4E-EDA8E5A9BCCB}" dt="2023-09-29T00:02:04.049" v="3300"/>
          <ac:spMkLst>
            <pc:docMk/>
            <pc:sldMk cId="597615232" sldId="434"/>
            <ac:spMk id="16" creationId="{210EE065-64E3-4756-B2F1-97C67DFDD17B}"/>
          </ac:spMkLst>
        </pc:spChg>
        <pc:spChg chg="add mod ord">
          <ac:chgData name="Kitazawa Masakiyo" userId="2bf3742da7ad8ecb" providerId="LiveId" clId="{3641D053-1B64-4225-9E4E-EDA8E5A9BCCB}" dt="2023-09-29T02:38:04.838" v="5657" actId="1035"/>
          <ac:spMkLst>
            <pc:docMk/>
            <pc:sldMk cId="597615232" sldId="434"/>
            <ac:spMk id="17" creationId="{71CA4A7E-B383-4E89-A5C9-3EAC66C761D6}"/>
          </ac:spMkLst>
        </pc:spChg>
        <pc:spChg chg="add mod">
          <ac:chgData name="Kitazawa Masakiyo" userId="2bf3742da7ad8ecb" providerId="LiveId" clId="{3641D053-1B64-4225-9E4E-EDA8E5A9BCCB}" dt="2023-09-29T02:38:14.538" v="5658" actId="14100"/>
          <ac:spMkLst>
            <pc:docMk/>
            <pc:sldMk cId="597615232" sldId="434"/>
            <ac:spMk id="18" creationId="{1AF73AC0-CEE6-4956-AEEF-C1F0C72C6FD3}"/>
          </ac:spMkLst>
        </pc:spChg>
        <pc:picChg chg="mod">
          <ac:chgData name="Kitazawa Masakiyo" userId="2bf3742da7ad8ecb" providerId="LiveId" clId="{3641D053-1B64-4225-9E4E-EDA8E5A9BCCB}" dt="2023-09-29T02:38:04.838" v="5657" actId="1035"/>
          <ac:picMkLst>
            <pc:docMk/>
            <pc:sldMk cId="597615232" sldId="434"/>
            <ac:picMk id="5" creationId="{DF1E90F5-C6C4-4724-9BC4-CDEB1BD748FC}"/>
          </ac:picMkLst>
        </pc:picChg>
        <pc:picChg chg="mod">
          <ac:chgData name="Kitazawa Masakiyo" userId="2bf3742da7ad8ecb" providerId="LiveId" clId="{3641D053-1B64-4225-9E4E-EDA8E5A9BCCB}" dt="2023-09-29T02:38:04.838" v="5657" actId="1035"/>
          <ac:picMkLst>
            <pc:docMk/>
            <pc:sldMk cId="597615232" sldId="434"/>
            <ac:picMk id="14" creationId="{D3795CF6-E1F3-413C-8779-C93183BD6ABF}"/>
          </ac:picMkLst>
        </pc:picChg>
      </pc:sldChg>
      <pc:sldChg chg="addSp delSp modSp new mod">
        <pc:chgData name="Kitazawa Masakiyo" userId="2bf3742da7ad8ecb" providerId="LiveId" clId="{3641D053-1B64-4225-9E4E-EDA8E5A9BCCB}" dt="2023-09-29T02:45:31.434" v="5865"/>
        <pc:sldMkLst>
          <pc:docMk/>
          <pc:sldMk cId="1225380744" sldId="435"/>
        </pc:sldMkLst>
        <pc:spChg chg="del mod">
          <ac:chgData name="Kitazawa Masakiyo" userId="2bf3742da7ad8ecb" providerId="LiveId" clId="{3641D053-1B64-4225-9E4E-EDA8E5A9BCCB}" dt="2023-09-29T00:01:45.340" v="3298" actId="21"/>
          <ac:spMkLst>
            <pc:docMk/>
            <pc:sldMk cId="1225380744" sldId="435"/>
            <ac:spMk id="2" creationId="{DD5B742A-45C1-4A5C-9663-40699E5EA4FE}"/>
          </ac:spMkLst>
        </pc:spChg>
        <pc:spChg chg="del">
          <ac:chgData name="Kitazawa Masakiyo" userId="2bf3742da7ad8ecb" providerId="LiveId" clId="{3641D053-1B64-4225-9E4E-EDA8E5A9BCCB}" dt="2023-09-29T00:01:28.515" v="3290"/>
          <ac:spMkLst>
            <pc:docMk/>
            <pc:sldMk cId="1225380744" sldId="435"/>
            <ac:spMk id="3" creationId="{2EB5B38A-2C38-4C7C-B29E-04371EB88D85}"/>
          </ac:spMkLst>
        </pc:spChg>
        <pc:spChg chg="add mod">
          <ac:chgData name="Kitazawa Masakiyo" userId="2bf3742da7ad8ecb" providerId="LiveId" clId="{3641D053-1B64-4225-9E4E-EDA8E5A9BCCB}" dt="2023-09-29T00:02:06.809" v="3301"/>
          <ac:spMkLst>
            <pc:docMk/>
            <pc:sldMk cId="1225380744" sldId="435"/>
            <ac:spMk id="6" creationId="{CCBE61B8-A757-4CA0-B612-A1B22D118876}"/>
          </ac:spMkLst>
        </pc:spChg>
        <pc:spChg chg="add mod">
          <ac:chgData name="Kitazawa Masakiyo" userId="2bf3742da7ad8ecb" providerId="LiveId" clId="{3641D053-1B64-4225-9E4E-EDA8E5A9BCCB}" dt="2023-09-29T02:43:37.570" v="5792" actId="1035"/>
          <ac:spMkLst>
            <pc:docMk/>
            <pc:sldMk cId="1225380744" sldId="435"/>
            <ac:spMk id="7" creationId="{F9ABBD20-199E-4086-907B-F134E8F8D273}"/>
          </ac:spMkLst>
        </pc:spChg>
        <pc:spChg chg="add mod">
          <ac:chgData name="Kitazawa Masakiyo" userId="2bf3742da7ad8ecb" providerId="LiveId" clId="{3641D053-1B64-4225-9E4E-EDA8E5A9BCCB}" dt="2023-09-29T02:43:37.570" v="5792" actId="1035"/>
          <ac:spMkLst>
            <pc:docMk/>
            <pc:sldMk cId="1225380744" sldId="435"/>
            <ac:spMk id="8" creationId="{C3E4C1B1-51B4-4DB9-A262-FB00589C0354}"/>
          </ac:spMkLst>
        </pc:spChg>
        <pc:spChg chg="add mod">
          <ac:chgData name="Kitazawa Masakiyo" userId="2bf3742da7ad8ecb" providerId="LiveId" clId="{3641D053-1B64-4225-9E4E-EDA8E5A9BCCB}" dt="2023-09-29T02:45:04.041" v="5826" actId="1036"/>
          <ac:spMkLst>
            <pc:docMk/>
            <pc:sldMk cId="1225380744" sldId="435"/>
            <ac:spMk id="9" creationId="{3A823E16-1FFA-4CC3-837E-BFA0E84C1672}"/>
          </ac:spMkLst>
        </pc:spChg>
        <pc:spChg chg="add mod">
          <ac:chgData name="Kitazawa Masakiyo" userId="2bf3742da7ad8ecb" providerId="LiveId" clId="{3641D053-1B64-4225-9E4E-EDA8E5A9BCCB}" dt="2023-09-29T02:45:11.303" v="5833" actId="1036"/>
          <ac:spMkLst>
            <pc:docMk/>
            <pc:sldMk cId="1225380744" sldId="435"/>
            <ac:spMk id="10" creationId="{B67980ED-ECD8-43A6-A99F-951CFBAFC374}"/>
          </ac:spMkLst>
        </pc:spChg>
        <pc:spChg chg="add mod">
          <ac:chgData name="Kitazawa Masakiyo" userId="2bf3742da7ad8ecb" providerId="LiveId" clId="{3641D053-1B64-4225-9E4E-EDA8E5A9BCCB}" dt="2023-09-29T02:44:58.120" v="5810" actId="1076"/>
          <ac:spMkLst>
            <pc:docMk/>
            <pc:sldMk cId="1225380744" sldId="435"/>
            <ac:spMk id="16" creationId="{0EFB387A-53A4-4186-82BB-1DDFE55956EB}"/>
          </ac:spMkLst>
        </pc:spChg>
        <pc:spChg chg="add mod">
          <ac:chgData name="Kitazawa Masakiyo" userId="2bf3742da7ad8ecb" providerId="LiveId" clId="{3641D053-1B64-4225-9E4E-EDA8E5A9BCCB}" dt="2023-09-29T02:44:54.352" v="5809" actId="1076"/>
          <ac:spMkLst>
            <pc:docMk/>
            <pc:sldMk cId="1225380744" sldId="435"/>
            <ac:spMk id="17" creationId="{D4EB14AE-A42C-4E0A-8824-A2535D243D9C}"/>
          </ac:spMkLst>
        </pc:spChg>
        <pc:spChg chg="add mod">
          <ac:chgData name="Kitazawa Masakiyo" userId="2bf3742da7ad8ecb" providerId="LiveId" clId="{3641D053-1B64-4225-9E4E-EDA8E5A9BCCB}" dt="2023-09-29T02:45:31.434" v="5865"/>
          <ac:spMkLst>
            <pc:docMk/>
            <pc:sldMk cId="1225380744" sldId="435"/>
            <ac:spMk id="18" creationId="{E44C8A3A-A9EC-4DCC-8C98-0D0708013F19}"/>
          </ac:spMkLst>
        </pc:spChg>
        <pc:picChg chg="add del mod">
          <ac:chgData name="Kitazawa Masakiyo" userId="2bf3742da7ad8ecb" providerId="LiveId" clId="{3641D053-1B64-4225-9E4E-EDA8E5A9BCCB}" dt="2023-09-29T02:41:22.670" v="5691" actId="478"/>
          <ac:picMkLst>
            <pc:docMk/>
            <pc:sldMk cId="1225380744" sldId="435"/>
            <ac:picMk id="3" creationId="{9D7C2381-FC04-4328-B76D-49C86927DE00}"/>
          </ac:picMkLst>
        </pc:picChg>
        <pc:picChg chg="add mod">
          <ac:chgData name="Kitazawa Masakiyo" userId="2bf3742da7ad8ecb" providerId="LiveId" clId="{3641D053-1B64-4225-9E4E-EDA8E5A9BCCB}" dt="2023-09-29T00:01:40.679" v="3297" actId="1076"/>
          <ac:picMkLst>
            <pc:docMk/>
            <pc:sldMk cId="1225380744" sldId="435"/>
            <ac:picMk id="5" creationId="{0CD7EC9B-F087-4AD8-9D64-722E9DEB7B58}"/>
          </ac:picMkLst>
        </pc:picChg>
        <pc:picChg chg="add del mod">
          <ac:chgData name="Kitazawa Masakiyo" userId="2bf3742da7ad8ecb" providerId="LiveId" clId="{3641D053-1B64-4225-9E4E-EDA8E5A9BCCB}" dt="2023-09-29T02:41:14.262" v="5689"/>
          <ac:picMkLst>
            <pc:docMk/>
            <pc:sldMk cId="1225380744" sldId="435"/>
            <ac:picMk id="11" creationId="{CE7D022C-93B7-4C8A-82D0-45E3085F456C}"/>
          </ac:picMkLst>
        </pc:picChg>
        <pc:picChg chg="add mod">
          <ac:chgData name="Kitazawa Masakiyo" userId="2bf3742da7ad8ecb" providerId="LiveId" clId="{3641D053-1B64-4225-9E4E-EDA8E5A9BCCB}" dt="2023-09-29T02:45:11.303" v="5833" actId="1036"/>
          <ac:picMkLst>
            <pc:docMk/>
            <pc:sldMk cId="1225380744" sldId="435"/>
            <ac:picMk id="13" creationId="{1BEA0E6F-1DB8-43B3-9A37-F7D7DB2A2D0A}"/>
          </ac:picMkLst>
        </pc:picChg>
        <pc:picChg chg="add mod">
          <ac:chgData name="Kitazawa Masakiyo" userId="2bf3742da7ad8ecb" providerId="LiveId" clId="{3641D053-1B64-4225-9E4E-EDA8E5A9BCCB}" dt="2023-09-29T02:43:37.570" v="5792" actId="1035"/>
          <ac:picMkLst>
            <pc:docMk/>
            <pc:sldMk cId="1225380744" sldId="435"/>
            <ac:picMk id="15" creationId="{A4710414-B57E-4838-9FB9-EB8CFBBE6E2D}"/>
          </ac:picMkLst>
        </pc:picChg>
      </pc:sldChg>
      <pc:sldChg chg="addSp delSp modSp new mod">
        <pc:chgData name="Kitazawa Masakiyo" userId="2bf3742da7ad8ecb" providerId="LiveId" clId="{3641D053-1B64-4225-9E4E-EDA8E5A9BCCB}" dt="2023-09-29T03:03:16.517" v="6407" actId="1076"/>
        <pc:sldMkLst>
          <pc:docMk/>
          <pc:sldMk cId="1141053741" sldId="436"/>
        </pc:sldMkLst>
        <pc:spChg chg="mod">
          <ac:chgData name="Kitazawa Masakiyo" userId="2bf3742da7ad8ecb" providerId="LiveId" clId="{3641D053-1B64-4225-9E4E-EDA8E5A9BCCB}" dt="2023-09-29T00:16:14.957" v="3632" actId="20577"/>
          <ac:spMkLst>
            <pc:docMk/>
            <pc:sldMk cId="1141053741" sldId="436"/>
            <ac:spMk id="2" creationId="{AC5B6F52-6342-4EEF-85FF-C08FE3D4E25A}"/>
          </ac:spMkLst>
        </pc:spChg>
        <pc:spChg chg="del">
          <ac:chgData name="Kitazawa Masakiyo" userId="2bf3742da7ad8ecb" providerId="LiveId" clId="{3641D053-1B64-4225-9E4E-EDA8E5A9BCCB}" dt="2023-09-29T00:16:17.326" v="3633" actId="478"/>
          <ac:spMkLst>
            <pc:docMk/>
            <pc:sldMk cId="1141053741" sldId="436"/>
            <ac:spMk id="3" creationId="{824965DB-407F-4D93-B077-B52978856FDB}"/>
          </ac:spMkLst>
        </pc:spChg>
        <pc:spChg chg="add mod ord">
          <ac:chgData name="Kitazawa Masakiyo" userId="2bf3742da7ad8ecb" providerId="LiveId" clId="{3641D053-1B64-4225-9E4E-EDA8E5A9BCCB}" dt="2023-09-29T03:01:54.639" v="6385" actId="167"/>
          <ac:spMkLst>
            <pc:docMk/>
            <pc:sldMk cId="1141053741" sldId="436"/>
            <ac:spMk id="18" creationId="{FA2A0A03-DCE8-4936-B320-1001BFD4F6F2}"/>
          </ac:spMkLst>
        </pc:spChg>
        <pc:spChg chg="add del mod">
          <ac:chgData name="Kitazawa Masakiyo" userId="2bf3742da7ad8ecb" providerId="LiveId" clId="{3641D053-1B64-4225-9E4E-EDA8E5A9BCCB}" dt="2023-09-29T03:02:05.054" v="6389" actId="478"/>
          <ac:spMkLst>
            <pc:docMk/>
            <pc:sldMk cId="1141053741" sldId="436"/>
            <ac:spMk id="24" creationId="{3B2F887A-2D24-4BBB-9360-6F932056DB42}"/>
          </ac:spMkLst>
        </pc:spChg>
        <pc:spChg chg="add del mod">
          <ac:chgData name="Kitazawa Masakiyo" userId="2bf3742da7ad8ecb" providerId="LiveId" clId="{3641D053-1B64-4225-9E4E-EDA8E5A9BCCB}" dt="2023-09-29T03:02:02.378" v="6388" actId="478"/>
          <ac:spMkLst>
            <pc:docMk/>
            <pc:sldMk cId="1141053741" sldId="436"/>
            <ac:spMk id="25" creationId="{1DE919DB-C90D-48A4-9D12-F5A5B1C42A43}"/>
          </ac:spMkLst>
        </pc:spChg>
        <pc:spChg chg="add mod">
          <ac:chgData name="Kitazawa Masakiyo" userId="2bf3742da7ad8ecb" providerId="LiveId" clId="{3641D053-1B64-4225-9E4E-EDA8E5A9BCCB}" dt="2023-09-29T03:01:44.529" v="6383" actId="1076"/>
          <ac:spMkLst>
            <pc:docMk/>
            <pc:sldMk cId="1141053741" sldId="436"/>
            <ac:spMk id="26" creationId="{7AFBA030-7362-4DFF-BBA5-49F0B4EC4E27}"/>
          </ac:spMkLst>
        </pc:spChg>
        <pc:spChg chg="add mod">
          <ac:chgData name="Kitazawa Masakiyo" userId="2bf3742da7ad8ecb" providerId="LiveId" clId="{3641D053-1B64-4225-9E4E-EDA8E5A9BCCB}" dt="2023-09-29T03:01:44.529" v="6383" actId="1076"/>
          <ac:spMkLst>
            <pc:docMk/>
            <pc:sldMk cId="1141053741" sldId="436"/>
            <ac:spMk id="27" creationId="{64FC5CC9-7778-436C-8216-7ED0A18C54EC}"/>
          </ac:spMkLst>
        </pc:spChg>
        <pc:spChg chg="add mod">
          <ac:chgData name="Kitazawa Masakiyo" userId="2bf3742da7ad8ecb" providerId="LiveId" clId="{3641D053-1B64-4225-9E4E-EDA8E5A9BCCB}" dt="2023-09-29T03:02:11.796" v="6390" actId="1076"/>
          <ac:spMkLst>
            <pc:docMk/>
            <pc:sldMk cId="1141053741" sldId="436"/>
            <ac:spMk id="29" creationId="{46A5CE25-7D95-48D3-8A41-41273D03910E}"/>
          </ac:spMkLst>
        </pc:spChg>
        <pc:spChg chg="add mod">
          <ac:chgData name="Kitazawa Masakiyo" userId="2bf3742da7ad8ecb" providerId="LiveId" clId="{3641D053-1B64-4225-9E4E-EDA8E5A9BCCB}" dt="2023-09-29T03:02:30.293" v="6396" actId="688"/>
          <ac:spMkLst>
            <pc:docMk/>
            <pc:sldMk cId="1141053741" sldId="436"/>
            <ac:spMk id="30" creationId="{86C866A2-3ABF-421E-B898-EADA183F497B}"/>
          </ac:spMkLst>
        </pc:spChg>
        <pc:spChg chg="add mod ord">
          <ac:chgData name="Kitazawa Masakiyo" userId="2bf3742da7ad8ecb" providerId="LiveId" clId="{3641D053-1B64-4225-9E4E-EDA8E5A9BCCB}" dt="2023-09-29T03:02:58.769" v="6402" actId="167"/>
          <ac:spMkLst>
            <pc:docMk/>
            <pc:sldMk cId="1141053741" sldId="436"/>
            <ac:spMk id="31" creationId="{6D0E9557-6927-4205-849D-C4FDD879E157}"/>
          </ac:spMkLst>
        </pc:spChg>
        <pc:spChg chg="add mod ord">
          <ac:chgData name="Kitazawa Masakiyo" userId="2bf3742da7ad8ecb" providerId="LiveId" clId="{3641D053-1B64-4225-9E4E-EDA8E5A9BCCB}" dt="2023-09-29T03:03:13.988" v="6406" actId="167"/>
          <ac:spMkLst>
            <pc:docMk/>
            <pc:sldMk cId="1141053741" sldId="436"/>
            <ac:spMk id="32" creationId="{3700FDB6-7C8C-411E-A380-06E2ED9D50F8}"/>
          </ac:spMkLst>
        </pc:spChg>
        <pc:picChg chg="add mod">
          <ac:chgData name="Kitazawa Masakiyo" userId="2bf3742da7ad8ecb" providerId="LiveId" clId="{3641D053-1B64-4225-9E4E-EDA8E5A9BCCB}" dt="2023-09-29T00:16:31.722" v="3635" actId="1076"/>
          <ac:picMkLst>
            <pc:docMk/>
            <pc:sldMk cId="1141053741" sldId="436"/>
            <ac:picMk id="4" creationId="{EFF7BB22-BC63-425A-BE6C-31169D14BFC4}"/>
          </ac:picMkLst>
        </pc:picChg>
        <pc:picChg chg="add mod">
          <ac:chgData name="Kitazawa Masakiyo" userId="2bf3742da7ad8ecb" providerId="LiveId" clId="{3641D053-1B64-4225-9E4E-EDA8E5A9BCCB}" dt="2023-09-29T00:16:31.722" v="3635" actId="1076"/>
          <ac:picMkLst>
            <pc:docMk/>
            <pc:sldMk cId="1141053741" sldId="436"/>
            <ac:picMk id="5" creationId="{36F4EC35-3094-4075-A4AB-98133DB8B791}"/>
          </ac:picMkLst>
        </pc:picChg>
        <pc:picChg chg="add mod">
          <ac:chgData name="Kitazawa Masakiyo" userId="2bf3742da7ad8ecb" providerId="LiveId" clId="{3641D053-1B64-4225-9E4E-EDA8E5A9BCCB}" dt="2023-09-29T03:01:50.396" v="6384" actId="1076"/>
          <ac:picMkLst>
            <pc:docMk/>
            <pc:sldMk cId="1141053741" sldId="436"/>
            <ac:picMk id="6" creationId="{37D163B5-0186-43A7-BE24-1AAE3B76578E}"/>
          </ac:picMkLst>
        </pc:picChg>
        <pc:picChg chg="add del mod">
          <ac:chgData name="Kitazawa Masakiyo" userId="2bf3742da7ad8ecb" providerId="LiveId" clId="{3641D053-1B64-4225-9E4E-EDA8E5A9BCCB}" dt="2023-09-29T01:29:26.323" v="3725" actId="21"/>
          <ac:picMkLst>
            <pc:docMk/>
            <pc:sldMk cId="1141053741" sldId="436"/>
            <ac:picMk id="7" creationId="{5756DEC8-823D-4EDE-919C-370FCB5B362E}"/>
          </ac:picMkLst>
        </pc:picChg>
        <pc:picChg chg="add del mod">
          <ac:chgData name="Kitazawa Masakiyo" userId="2bf3742da7ad8ecb" providerId="LiveId" clId="{3641D053-1B64-4225-9E4E-EDA8E5A9BCCB}" dt="2023-09-29T01:14:01.227" v="3691"/>
          <ac:picMkLst>
            <pc:docMk/>
            <pc:sldMk cId="1141053741" sldId="436"/>
            <ac:picMk id="8" creationId="{B4612530-F604-4564-A1BA-F8C6CC991911}"/>
          </ac:picMkLst>
        </pc:picChg>
        <pc:picChg chg="add mod">
          <ac:chgData name="Kitazawa Masakiyo" userId="2bf3742da7ad8ecb" providerId="LiveId" clId="{3641D053-1B64-4225-9E4E-EDA8E5A9BCCB}" dt="2023-09-29T03:02:00.170" v="6387" actId="1076"/>
          <ac:picMkLst>
            <pc:docMk/>
            <pc:sldMk cId="1141053741" sldId="436"/>
            <ac:picMk id="9" creationId="{F52E0BB4-7225-40E0-BB9C-2871218B3FEC}"/>
          </ac:picMkLst>
        </pc:picChg>
        <pc:picChg chg="add del mod">
          <ac:chgData name="Kitazawa Masakiyo" userId="2bf3742da7ad8ecb" providerId="LiveId" clId="{3641D053-1B64-4225-9E4E-EDA8E5A9BCCB}" dt="2023-09-29T01:15:04.738" v="3705"/>
          <ac:picMkLst>
            <pc:docMk/>
            <pc:sldMk cId="1141053741" sldId="436"/>
            <ac:picMk id="11" creationId="{0EACFB6E-B90C-45EE-92FE-B7846C35D5C1}"/>
          </ac:picMkLst>
        </pc:picChg>
        <pc:picChg chg="add del mod">
          <ac:chgData name="Kitazawa Masakiyo" userId="2bf3742da7ad8ecb" providerId="LiveId" clId="{3641D053-1B64-4225-9E4E-EDA8E5A9BCCB}" dt="2023-09-29T00:20:06.602" v="3664"/>
          <ac:picMkLst>
            <pc:docMk/>
            <pc:sldMk cId="1141053741" sldId="436"/>
            <ac:picMk id="11" creationId="{37685958-AD0A-4564-B078-82932B899C28}"/>
          </ac:picMkLst>
        </pc:picChg>
        <pc:picChg chg="add mod">
          <ac:chgData name="Kitazawa Masakiyo" userId="2bf3742da7ad8ecb" providerId="LiveId" clId="{3641D053-1B64-4225-9E4E-EDA8E5A9BCCB}" dt="2023-09-29T03:01:50.396" v="6384" actId="1076"/>
          <ac:picMkLst>
            <pc:docMk/>
            <pc:sldMk cId="1141053741" sldId="436"/>
            <ac:picMk id="12" creationId="{882CEC71-724F-40C8-B854-6C95517D94ED}"/>
          </ac:picMkLst>
        </pc:picChg>
        <pc:picChg chg="add del mod">
          <ac:chgData name="Kitazawa Masakiyo" userId="2bf3742da7ad8ecb" providerId="LiveId" clId="{3641D053-1B64-4225-9E4E-EDA8E5A9BCCB}" dt="2023-09-29T00:20:24.267" v="3676"/>
          <ac:picMkLst>
            <pc:docMk/>
            <pc:sldMk cId="1141053741" sldId="436"/>
            <ac:picMk id="13" creationId="{D8E9C119-18B0-4D5C-A5FD-E5AED11EF34B}"/>
          </ac:picMkLst>
        </pc:picChg>
        <pc:picChg chg="add del mod">
          <ac:chgData name="Kitazawa Masakiyo" userId="2bf3742da7ad8ecb" providerId="LiveId" clId="{3641D053-1B64-4225-9E4E-EDA8E5A9BCCB}" dt="2023-09-29T01:29:15.325" v="3724"/>
          <ac:picMkLst>
            <pc:docMk/>
            <pc:sldMk cId="1141053741" sldId="436"/>
            <ac:picMk id="14" creationId="{CD06530C-AB1D-4523-9C62-EFDD44759582}"/>
          </ac:picMkLst>
        </pc:picChg>
        <pc:picChg chg="add del mod">
          <ac:chgData name="Kitazawa Masakiyo" userId="2bf3742da7ad8ecb" providerId="LiveId" clId="{3641D053-1B64-4225-9E4E-EDA8E5A9BCCB}" dt="2023-09-29T01:29:30.936" v="3726" actId="21"/>
          <ac:picMkLst>
            <pc:docMk/>
            <pc:sldMk cId="1141053741" sldId="436"/>
            <ac:picMk id="15" creationId="{A82878A5-D504-4A9B-8D73-5D9ECA9C7918}"/>
          </ac:picMkLst>
        </pc:picChg>
        <pc:picChg chg="add mod">
          <ac:chgData name="Kitazawa Masakiyo" userId="2bf3742da7ad8ecb" providerId="LiveId" clId="{3641D053-1B64-4225-9E4E-EDA8E5A9BCCB}" dt="2023-09-29T03:03:16.517" v="6407" actId="1076"/>
          <ac:picMkLst>
            <pc:docMk/>
            <pc:sldMk cId="1141053741" sldId="436"/>
            <ac:picMk id="17" creationId="{F18E8C68-CDDB-47FD-A86C-EB1F9A6B7F59}"/>
          </ac:picMkLst>
        </pc:picChg>
        <pc:picChg chg="add mod">
          <ac:chgData name="Kitazawa Masakiyo" userId="2bf3742da7ad8ecb" providerId="LiveId" clId="{3641D053-1B64-4225-9E4E-EDA8E5A9BCCB}" dt="2023-09-29T03:01:44.529" v="6383" actId="1076"/>
          <ac:picMkLst>
            <pc:docMk/>
            <pc:sldMk cId="1141053741" sldId="436"/>
            <ac:picMk id="19" creationId="{10DAD781-49D5-49E3-B099-39FD0DD4F144}"/>
          </ac:picMkLst>
        </pc:picChg>
        <pc:picChg chg="add mod">
          <ac:chgData name="Kitazawa Masakiyo" userId="2bf3742da7ad8ecb" providerId="LiveId" clId="{3641D053-1B64-4225-9E4E-EDA8E5A9BCCB}" dt="2023-09-29T03:01:44.529" v="6383" actId="1076"/>
          <ac:picMkLst>
            <pc:docMk/>
            <pc:sldMk cId="1141053741" sldId="436"/>
            <ac:picMk id="20" creationId="{F4164705-2676-4C77-B8F3-E85ED13680AD}"/>
          </ac:picMkLst>
        </pc:picChg>
        <pc:picChg chg="add mod">
          <ac:chgData name="Kitazawa Masakiyo" userId="2bf3742da7ad8ecb" providerId="LiveId" clId="{3641D053-1B64-4225-9E4E-EDA8E5A9BCCB}" dt="2023-09-29T03:01:44.529" v="6383" actId="1076"/>
          <ac:picMkLst>
            <pc:docMk/>
            <pc:sldMk cId="1141053741" sldId="436"/>
            <ac:picMk id="21" creationId="{5231FA1F-B8CC-46E0-ADE2-234FD51C7ACE}"/>
          </ac:picMkLst>
        </pc:picChg>
        <pc:picChg chg="add mod">
          <ac:chgData name="Kitazawa Masakiyo" userId="2bf3742da7ad8ecb" providerId="LiveId" clId="{3641D053-1B64-4225-9E4E-EDA8E5A9BCCB}" dt="2023-09-29T03:01:44.529" v="6383" actId="1076"/>
          <ac:picMkLst>
            <pc:docMk/>
            <pc:sldMk cId="1141053741" sldId="436"/>
            <ac:picMk id="22" creationId="{33269793-F83E-4A75-BF84-AFA74ABDEDC1}"/>
          </ac:picMkLst>
        </pc:picChg>
        <pc:picChg chg="add mod">
          <ac:chgData name="Kitazawa Masakiyo" userId="2bf3742da7ad8ecb" providerId="LiveId" clId="{3641D053-1B64-4225-9E4E-EDA8E5A9BCCB}" dt="2023-09-29T03:01:44.529" v="6383" actId="1076"/>
          <ac:picMkLst>
            <pc:docMk/>
            <pc:sldMk cId="1141053741" sldId="436"/>
            <ac:picMk id="23" creationId="{B7585AA7-2850-4922-B723-5DF188DF3D05}"/>
          </ac:picMkLst>
        </pc:picChg>
        <pc:cxnChg chg="add mod">
          <ac:chgData name="Kitazawa Masakiyo" userId="2bf3742da7ad8ecb" providerId="LiveId" clId="{3641D053-1B64-4225-9E4E-EDA8E5A9BCCB}" dt="2023-09-29T03:01:44.529" v="6383" actId="1076"/>
          <ac:cxnSpMkLst>
            <pc:docMk/>
            <pc:sldMk cId="1141053741" sldId="436"/>
            <ac:cxnSpMk id="28" creationId="{901B67A2-4A23-43B3-9811-300ECE0847D9}"/>
          </ac:cxnSpMkLst>
        </pc:cxnChg>
      </pc:sldChg>
      <pc:sldChg chg="addSp delSp modSp new mod">
        <pc:chgData name="Kitazawa Masakiyo" userId="2bf3742da7ad8ecb" providerId="LiveId" clId="{3641D053-1B64-4225-9E4E-EDA8E5A9BCCB}" dt="2023-09-29T01:38:31.404" v="3980" actId="20577"/>
        <pc:sldMkLst>
          <pc:docMk/>
          <pc:sldMk cId="2905351777" sldId="437"/>
        </pc:sldMkLst>
        <pc:spChg chg="mod">
          <ac:chgData name="Kitazawa Masakiyo" userId="2bf3742da7ad8ecb" providerId="LiveId" clId="{3641D053-1B64-4225-9E4E-EDA8E5A9BCCB}" dt="2023-09-29T01:29:47.911" v="3735" actId="20577"/>
          <ac:spMkLst>
            <pc:docMk/>
            <pc:sldMk cId="2905351777" sldId="437"/>
            <ac:spMk id="2" creationId="{6F75D462-5D34-458A-A981-8C14DDCD1C7F}"/>
          </ac:spMkLst>
        </pc:spChg>
        <pc:spChg chg="del">
          <ac:chgData name="Kitazawa Masakiyo" userId="2bf3742da7ad8ecb" providerId="LiveId" clId="{3641D053-1B64-4225-9E4E-EDA8E5A9BCCB}" dt="2023-09-29T01:29:50.490" v="3736" actId="478"/>
          <ac:spMkLst>
            <pc:docMk/>
            <pc:sldMk cId="2905351777" sldId="437"/>
            <ac:spMk id="3" creationId="{750831F0-92BC-4473-9768-BD22E5CFFEFE}"/>
          </ac:spMkLst>
        </pc:spChg>
        <pc:spChg chg="add mod">
          <ac:chgData name="Kitazawa Masakiyo" userId="2bf3742da7ad8ecb" providerId="LiveId" clId="{3641D053-1B64-4225-9E4E-EDA8E5A9BCCB}" dt="2023-09-29T01:38:31.404" v="3980" actId="20577"/>
          <ac:spMkLst>
            <pc:docMk/>
            <pc:sldMk cId="2905351777" sldId="437"/>
            <ac:spMk id="16" creationId="{AC5C7FF1-7988-4021-BF12-1FAEFFD7AB93}"/>
          </ac:spMkLst>
        </pc:spChg>
        <pc:picChg chg="add del mod">
          <ac:chgData name="Kitazawa Masakiyo" userId="2bf3742da7ad8ecb" providerId="LiveId" clId="{3641D053-1B64-4225-9E4E-EDA8E5A9BCCB}" dt="2023-09-29T01:31:22.274" v="3738" actId="478"/>
          <ac:picMkLst>
            <pc:docMk/>
            <pc:sldMk cId="2905351777" sldId="437"/>
            <ac:picMk id="4" creationId="{A05D38C6-F6D0-496D-B658-0FB4290FBA0A}"/>
          </ac:picMkLst>
        </pc:picChg>
        <pc:picChg chg="add mod modCrop">
          <ac:chgData name="Kitazawa Masakiyo" userId="2bf3742da7ad8ecb" providerId="LiveId" clId="{3641D053-1B64-4225-9E4E-EDA8E5A9BCCB}" dt="2023-09-29T01:34:46.134" v="3781" actId="1076"/>
          <ac:picMkLst>
            <pc:docMk/>
            <pc:sldMk cId="2905351777" sldId="437"/>
            <ac:picMk id="6" creationId="{7A0834CB-2B2A-4B24-89CF-CE0132229EAC}"/>
          </ac:picMkLst>
        </pc:picChg>
        <pc:picChg chg="add del mod">
          <ac:chgData name="Kitazawa Masakiyo" userId="2bf3742da7ad8ecb" providerId="LiveId" clId="{3641D053-1B64-4225-9E4E-EDA8E5A9BCCB}" dt="2023-09-29T01:32:17.742" v="3761"/>
          <ac:picMkLst>
            <pc:docMk/>
            <pc:sldMk cId="2905351777" sldId="437"/>
            <ac:picMk id="8" creationId="{4B09C1C6-502D-4D10-826D-5C4093A50565}"/>
          </ac:picMkLst>
        </pc:picChg>
        <pc:picChg chg="add mod">
          <ac:chgData name="Kitazawa Masakiyo" userId="2bf3742da7ad8ecb" providerId="LiveId" clId="{3641D053-1B64-4225-9E4E-EDA8E5A9BCCB}" dt="2023-09-29T01:32:24.617" v="3762" actId="1076"/>
          <ac:picMkLst>
            <pc:docMk/>
            <pc:sldMk cId="2905351777" sldId="437"/>
            <ac:picMk id="10" creationId="{D6B5A8DE-0D45-48CE-903A-26B124DC7F6A}"/>
          </ac:picMkLst>
        </pc:picChg>
        <pc:picChg chg="add mod modCrop">
          <ac:chgData name="Kitazawa Masakiyo" userId="2bf3742da7ad8ecb" providerId="LiveId" clId="{3641D053-1B64-4225-9E4E-EDA8E5A9BCCB}" dt="2023-09-29T01:34:48.831" v="3782" actId="1076"/>
          <ac:picMkLst>
            <pc:docMk/>
            <pc:sldMk cId="2905351777" sldId="437"/>
            <ac:picMk id="11" creationId="{22503051-0DF6-467D-AB7E-8A73CA92A24D}"/>
          </ac:picMkLst>
        </pc:picChg>
        <pc:picChg chg="add mod modCrop">
          <ac:chgData name="Kitazawa Masakiyo" userId="2bf3742da7ad8ecb" providerId="LiveId" clId="{3641D053-1B64-4225-9E4E-EDA8E5A9BCCB}" dt="2023-09-29T01:34:42.641" v="3780" actId="1076"/>
          <ac:picMkLst>
            <pc:docMk/>
            <pc:sldMk cId="2905351777" sldId="437"/>
            <ac:picMk id="13" creationId="{E34A244C-2C06-4DF4-B7BB-D935F5D1ED89}"/>
          </ac:picMkLst>
        </pc:picChg>
        <pc:picChg chg="add mod modCrop">
          <ac:chgData name="Kitazawa Masakiyo" userId="2bf3742da7ad8ecb" providerId="LiveId" clId="{3641D053-1B64-4225-9E4E-EDA8E5A9BCCB}" dt="2023-09-29T01:35:03.777" v="3786" actId="14100"/>
          <ac:picMkLst>
            <pc:docMk/>
            <pc:sldMk cId="2905351777" sldId="437"/>
            <ac:picMk id="15" creationId="{25AA22DD-E653-4256-A432-0F69823246A1}"/>
          </ac:picMkLst>
        </pc:picChg>
      </pc:sldChg>
      <pc:sldChg chg="addSp delSp modSp new mod">
        <pc:chgData name="Kitazawa Masakiyo" userId="2bf3742da7ad8ecb" providerId="LiveId" clId="{3641D053-1B64-4225-9E4E-EDA8E5A9BCCB}" dt="2023-09-29T01:52:05.989" v="4403" actId="1076"/>
        <pc:sldMkLst>
          <pc:docMk/>
          <pc:sldMk cId="3376828141" sldId="438"/>
        </pc:sldMkLst>
        <pc:spChg chg="mod">
          <ac:chgData name="Kitazawa Masakiyo" userId="2bf3742da7ad8ecb" providerId="LiveId" clId="{3641D053-1B64-4225-9E4E-EDA8E5A9BCCB}" dt="2023-09-29T01:38:49.589" v="3994" actId="20577"/>
          <ac:spMkLst>
            <pc:docMk/>
            <pc:sldMk cId="3376828141" sldId="438"/>
            <ac:spMk id="2" creationId="{C21B74AC-446E-4390-B071-7895B15E206D}"/>
          </ac:spMkLst>
        </pc:spChg>
        <pc:spChg chg="del">
          <ac:chgData name="Kitazawa Masakiyo" userId="2bf3742da7ad8ecb" providerId="LiveId" clId="{3641D053-1B64-4225-9E4E-EDA8E5A9BCCB}" dt="2023-09-29T01:38:52.121" v="3995" actId="478"/>
          <ac:spMkLst>
            <pc:docMk/>
            <pc:sldMk cId="3376828141" sldId="438"/>
            <ac:spMk id="3" creationId="{D83D7BFC-BADA-4657-BA06-C43F3C4026B9}"/>
          </ac:spMkLst>
        </pc:spChg>
        <pc:spChg chg="add mod">
          <ac:chgData name="Kitazawa Masakiyo" userId="2bf3742da7ad8ecb" providerId="LiveId" clId="{3641D053-1B64-4225-9E4E-EDA8E5A9BCCB}" dt="2023-09-29T01:46:14.002" v="4308" actId="20577"/>
          <ac:spMkLst>
            <pc:docMk/>
            <pc:sldMk cId="3376828141" sldId="438"/>
            <ac:spMk id="26" creationId="{FE24DFDC-814D-4B49-82C6-2786FB454CAE}"/>
          </ac:spMkLst>
        </pc:spChg>
        <pc:spChg chg="add del mod">
          <ac:chgData name="Kitazawa Masakiyo" userId="2bf3742da7ad8ecb" providerId="LiveId" clId="{3641D053-1B64-4225-9E4E-EDA8E5A9BCCB}" dt="2023-09-29T01:48:00.284" v="4322" actId="478"/>
          <ac:spMkLst>
            <pc:docMk/>
            <pc:sldMk cId="3376828141" sldId="438"/>
            <ac:spMk id="29" creationId="{E10A4983-B553-4F7D-8130-BA63CAFA2941}"/>
          </ac:spMkLst>
        </pc:spChg>
        <pc:spChg chg="add mod">
          <ac:chgData name="Kitazawa Masakiyo" userId="2bf3742da7ad8ecb" providerId="LiveId" clId="{3641D053-1B64-4225-9E4E-EDA8E5A9BCCB}" dt="2023-09-29T01:51:05.519" v="4384" actId="14100"/>
          <ac:spMkLst>
            <pc:docMk/>
            <pc:sldMk cId="3376828141" sldId="438"/>
            <ac:spMk id="30" creationId="{5EF8CE4D-1EFB-4213-8DCB-1DC9EF6AE4C1}"/>
          </ac:spMkLst>
        </pc:spChg>
        <pc:picChg chg="add mod modCrop">
          <ac:chgData name="Kitazawa Masakiyo" userId="2bf3742da7ad8ecb" providerId="LiveId" clId="{3641D053-1B64-4225-9E4E-EDA8E5A9BCCB}" dt="2023-09-29T01:51:58.132" v="4399" actId="732"/>
          <ac:picMkLst>
            <pc:docMk/>
            <pc:sldMk cId="3376828141" sldId="438"/>
            <ac:picMk id="5" creationId="{A302834E-C6B8-4DCC-8358-D8B5F31095B1}"/>
          </ac:picMkLst>
        </pc:picChg>
        <pc:picChg chg="add del mod">
          <ac:chgData name="Kitazawa Masakiyo" userId="2bf3742da7ad8ecb" providerId="LiveId" clId="{3641D053-1B64-4225-9E4E-EDA8E5A9BCCB}" dt="2023-09-29T01:39:59.996" v="4015"/>
          <ac:picMkLst>
            <pc:docMk/>
            <pc:sldMk cId="3376828141" sldId="438"/>
            <ac:picMk id="7" creationId="{3EDB4DE6-2D31-4940-8EB9-7FECD28F753B}"/>
          </ac:picMkLst>
        </pc:picChg>
        <pc:picChg chg="add mod">
          <ac:chgData name="Kitazawa Masakiyo" userId="2bf3742da7ad8ecb" providerId="LiveId" clId="{3641D053-1B64-4225-9E4E-EDA8E5A9BCCB}" dt="2023-09-29T01:43:07.098" v="4099" actId="1076"/>
          <ac:picMkLst>
            <pc:docMk/>
            <pc:sldMk cId="3376828141" sldId="438"/>
            <ac:picMk id="9" creationId="{5B669C0B-5225-4168-871B-C74DF642748C}"/>
          </ac:picMkLst>
        </pc:picChg>
        <pc:picChg chg="add del mod">
          <ac:chgData name="Kitazawa Masakiyo" userId="2bf3742da7ad8ecb" providerId="LiveId" clId="{3641D053-1B64-4225-9E4E-EDA8E5A9BCCB}" dt="2023-09-29T01:40:17.334" v="4030"/>
          <ac:picMkLst>
            <pc:docMk/>
            <pc:sldMk cId="3376828141" sldId="438"/>
            <ac:picMk id="10" creationId="{AD837835-30F7-4294-A965-2F6D371AA9AD}"/>
          </ac:picMkLst>
        </pc:picChg>
        <pc:picChg chg="add del mod">
          <ac:chgData name="Kitazawa Masakiyo" userId="2bf3742da7ad8ecb" providerId="LiveId" clId="{3641D053-1B64-4225-9E4E-EDA8E5A9BCCB}" dt="2023-09-29T01:43:02.015" v="4097"/>
          <ac:picMkLst>
            <pc:docMk/>
            <pc:sldMk cId="3376828141" sldId="438"/>
            <ac:picMk id="12" creationId="{28E21B1D-1CE2-4D2B-918E-3FAAA14C13B2}"/>
          </ac:picMkLst>
        </pc:picChg>
        <pc:picChg chg="add del mod">
          <ac:chgData name="Kitazawa Masakiyo" userId="2bf3742da7ad8ecb" providerId="LiveId" clId="{3641D053-1B64-4225-9E4E-EDA8E5A9BCCB}" dt="2023-09-29T01:40:26.503" v="4043"/>
          <ac:picMkLst>
            <pc:docMk/>
            <pc:sldMk cId="3376828141" sldId="438"/>
            <ac:picMk id="13" creationId="{2547F20B-0CF4-4F50-9D31-0929E6DF6F3A}"/>
          </ac:picMkLst>
        </pc:picChg>
        <pc:picChg chg="add mod">
          <ac:chgData name="Kitazawa Masakiyo" userId="2bf3742da7ad8ecb" providerId="LiveId" clId="{3641D053-1B64-4225-9E4E-EDA8E5A9BCCB}" dt="2023-09-29T01:52:05.989" v="4403" actId="1076"/>
          <ac:picMkLst>
            <pc:docMk/>
            <pc:sldMk cId="3376828141" sldId="438"/>
            <ac:picMk id="15" creationId="{91C22DC6-9FD7-441A-9C8A-82956CD5EB72}"/>
          </ac:picMkLst>
        </pc:picChg>
        <pc:picChg chg="add mod modCrop">
          <ac:chgData name="Kitazawa Masakiyo" userId="2bf3742da7ad8ecb" providerId="LiveId" clId="{3641D053-1B64-4225-9E4E-EDA8E5A9BCCB}" dt="2023-09-29T01:47:44.213" v="4318" actId="14100"/>
          <ac:picMkLst>
            <pc:docMk/>
            <pc:sldMk cId="3376828141" sldId="438"/>
            <ac:picMk id="17" creationId="{57A96E8A-ED98-4647-AD88-3110643798F3}"/>
          </ac:picMkLst>
        </pc:picChg>
        <pc:picChg chg="add del mod">
          <ac:chgData name="Kitazawa Masakiyo" userId="2bf3742da7ad8ecb" providerId="LiveId" clId="{3641D053-1B64-4225-9E4E-EDA8E5A9BCCB}" dt="2023-09-29T01:42:17.709" v="4069"/>
          <ac:picMkLst>
            <pc:docMk/>
            <pc:sldMk cId="3376828141" sldId="438"/>
            <ac:picMk id="18" creationId="{9CF1018D-AC50-4058-9256-A6A8933CA449}"/>
          </ac:picMkLst>
        </pc:picChg>
        <pc:picChg chg="add mod">
          <ac:chgData name="Kitazawa Masakiyo" userId="2bf3742da7ad8ecb" providerId="LiveId" clId="{3641D053-1B64-4225-9E4E-EDA8E5A9BCCB}" dt="2023-09-29T01:47:40.802" v="4317" actId="1076"/>
          <ac:picMkLst>
            <pc:docMk/>
            <pc:sldMk cId="3376828141" sldId="438"/>
            <ac:picMk id="20" creationId="{013DE6A7-E29E-4382-83F0-E0ACA4DC5065}"/>
          </ac:picMkLst>
        </pc:picChg>
        <pc:picChg chg="add del mod">
          <ac:chgData name="Kitazawa Masakiyo" userId="2bf3742da7ad8ecb" providerId="LiveId" clId="{3641D053-1B64-4225-9E4E-EDA8E5A9BCCB}" dt="2023-09-29T01:42:27.597" v="4082"/>
          <ac:picMkLst>
            <pc:docMk/>
            <pc:sldMk cId="3376828141" sldId="438"/>
            <ac:picMk id="21" creationId="{D1544A51-A773-49A0-A035-CAB69BC7E4AC}"/>
          </ac:picMkLst>
        </pc:picChg>
        <pc:picChg chg="add mod">
          <ac:chgData name="Kitazawa Masakiyo" userId="2bf3742da7ad8ecb" providerId="LiveId" clId="{3641D053-1B64-4225-9E4E-EDA8E5A9BCCB}" dt="2023-09-29T01:47:38.395" v="4316" actId="1076"/>
          <ac:picMkLst>
            <pc:docMk/>
            <pc:sldMk cId="3376828141" sldId="438"/>
            <ac:picMk id="23" creationId="{B2734F24-36AC-479E-A7C0-88D54DB23B40}"/>
          </ac:picMkLst>
        </pc:picChg>
        <pc:picChg chg="add mod">
          <ac:chgData name="Kitazawa Masakiyo" userId="2bf3742da7ad8ecb" providerId="LiveId" clId="{3641D053-1B64-4225-9E4E-EDA8E5A9BCCB}" dt="2023-09-29T01:43:04.285" v="4098" actId="1076"/>
          <ac:picMkLst>
            <pc:docMk/>
            <pc:sldMk cId="3376828141" sldId="438"/>
            <ac:picMk id="25" creationId="{7C6BA8D3-6C89-4C47-A8E3-228B301B4E57}"/>
          </ac:picMkLst>
        </pc:picChg>
        <pc:picChg chg="add del mod">
          <ac:chgData name="Kitazawa Masakiyo" userId="2bf3742da7ad8ecb" providerId="LiveId" clId="{3641D053-1B64-4225-9E4E-EDA8E5A9BCCB}" dt="2023-09-29T01:47:49.834" v="4319" actId="478"/>
          <ac:picMkLst>
            <pc:docMk/>
            <pc:sldMk cId="3376828141" sldId="438"/>
            <ac:picMk id="28" creationId="{1DF7E98B-7C17-4003-904F-A78BF7E79B5C}"/>
          </ac:picMkLst>
        </pc:picChg>
        <pc:picChg chg="add del mod">
          <ac:chgData name="Kitazawa Masakiyo" userId="2bf3742da7ad8ecb" providerId="LiveId" clId="{3641D053-1B64-4225-9E4E-EDA8E5A9BCCB}" dt="2023-09-29T01:51:41.679" v="4397"/>
          <ac:picMkLst>
            <pc:docMk/>
            <pc:sldMk cId="3376828141" sldId="438"/>
            <ac:picMk id="31" creationId="{AA16032D-25E4-476C-AA41-A36DF2381A17}"/>
          </ac:picMkLst>
        </pc:picChg>
        <pc:picChg chg="add mod">
          <ac:chgData name="Kitazawa Masakiyo" userId="2bf3742da7ad8ecb" providerId="LiveId" clId="{3641D053-1B64-4225-9E4E-EDA8E5A9BCCB}" dt="2023-09-29T01:52:03.565" v="4402" actId="1038"/>
          <ac:picMkLst>
            <pc:docMk/>
            <pc:sldMk cId="3376828141" sldId="438"/>
            <ac:picMk id="33" creationId="{BDB3D1F7-BF17-48A2-A01B-5473C5AF73EE}"/>
          </ac:picMkLst>
        </pc:picChg>
      </pc:sldChg>
      <pc:sldChg chg="addSp delSp modSp new mod">
        <pc:chgData name="Kitazawa Masakiyo" userId="2bf3742da7ad8ecb" providerId="LiveId" clId="{3641D053-1B64-4225-9E4E-EDA8E5A9BCCB}" dt="2023-09-29T02:24:12.416" v="5411" actId="20577"/>
        <pc:sldMkLst>
          <pc:docMk/>
          <pc:sldMk cId="1562584342" sldId="439"/>
        </pc:sldMkLst>
        <pc:spChg chg="mod">
          <ac:chgData name="Kitazawa Masakiyo" userId="2bf3742da7ad8ecb" providerId="LiveId" clId="{3641D053-1B64-4225-9E4E-EDA8E5A9BCCB}" dt="2023-09-29T01:52:36.350" v="4418" actId="20577"/>
          <ac:spMkLst>
            <pc:docMk/>
            <pc:sldMk cId="1562584342" sldId="439"/>
            <ac:spMk id="2" creationId="{B239007B-6D14-4793-BAF5-994B9811A784}"/>
          </ac:spMkLst>
        </pc:spChg>
        <pc:spChg chg="del">
          <ac:chgData name="Kitazawa Masakiyo" userId="2bf3742da7ad8ecb" providerId="LiveId" clId="{3641D053-1B64-4225-9E4E-EDA8E5A9BCCB}" dt="2023-09-29T01:52:38.789" v="4419" actId="478"/>
          <ac:spMkLst>
            <pc:docMk/>
            <pc:sldMk cId="1562584342" sldId="439"/>
            <ac:spMk id="3" creationId="{690EA20E-32A0-4655-A507-E5ADBF5B8B3C}"/>
          </ac:spMkLst>
        </pc:spChg>
        <pc:spChg chg="add mod">
          <ac:chgData name="Kitazawa Masakiyo" userId="2bf3742da7ad8ecb" providerId="LiveId" clId="{3641D053-1B64-4225-9E4E-EDA8E5A9BCCB}" dt="2023-09-29T02:24:12.416" v="5411" actId="20577"/>
          <ac:spMkLst>
            <pc:docMk/>
            <pc:sldMk cId="1562584342" sldId="439"/>
            <ac:spMk id="11" creationId="{4DFBB7B9-6507-4446-9600-731A0EFDCC8B}"/>
          </ac:spMkLst>
        </pc:spChg>
        <pc:spChg chg="add mod">
          <ac:chgData name="Kitazawa Masakiyo" userId="2bf3742da7ad8ecb" providerId="LiveId" clId="{3641D053-1B64-4225-9E4E-EDA8E5A9BCCB}" dt="2023-09-29T02:22:39.834" v="5331" actId="1076"/>
          <ac:spMkLst>
            <pc:docMk/>
            <pc:sldMk cId="1562584342" sldId="439"/>
            <ac:spMk id="18" creationId="{923A1E76-51BB-464F-BC70-C41CAED27090}"/>
          </ac:spMkLst>
        </pc:spChg>
        <pc:spChg chg="add mod">
          <ac:chgData name="Kitazawa Masakiyo" userId="2bf3742da7ad8ecb" providerId="LiveId" clId="{3641D053-1B64-4225-9E4E-EDA8E5A9BCCB}" dt="2023-09-29T02:22:27.455" v="5329" actId="1036"/>
          <ac:spMkLst>
            <pc:docMk/>
            <pc:sldMk cId="1562584342" sldId="439"/>
            <ac:spMk id="19" creationId="{9B5D9F49-314C-4CE9-A36C-6AD393B9F92D}"/>
          </ac:spMkLst>
        </pc:spChg>
        <pc:picChg chg="add del mod">
          <ac:chgData name="Kitazawa Masakiyo" userId="2bf3742da7ad8ecb" providerId="LiveId" clId="{3641D053-1B64-4225-9E4E-EDA8E5A9BCCB}" dt="2023-09-29T02:20:06.306" v="5253" actId="478"/>
          <ac:picMkLst>
            <pc:docMk/>
            <pc:sldMk cId="1562584342" sldId="439"/>
            <ac:picMk id="5" creationId="{A75B2027-44CA-4FCF-9780-1891DBE18E05}"/>
          </ac:picMkLst>
        </pc:picChg>
        <pc:picChg chg="add del mod">
          <ac:chgData name="Kitazawa Masakiyo" userId="2bf3742da7ad8ecb" providerId="LiveId" clId="{3641D053-1B64-4225-9E4E-EDA8E5A9BCCB}" dt="2023-09-29T01:53:52.715" v="4436"/>
          <ac:picMkLst>
            <pc:docMk/>
            <pc:sldMk cId="1562584342" sldId="439"/>
            <ac:picMk id="6" creationId="{32189245-7078-45AA-BC0C-B0269D074110}"/>
          </ac:picMkLst>
        </pc:picChg>
        <pc:picChg chg="add del mod">
          <ac:chgData name="Kitazawa Masakiyo" userId="2bf3742da7ad8ecb" providerId="LiveId" clId="{3641D053-1B64-4225-9E4E-EDA8E5A9BCCB}" dt="2023-09-29T02:20:21.775" v="5267"/>
          <ac:picMkLst>
            <pc:docMk/>
            <pc:sldMk cId="1562584342" sldId="439"/>
            <ac:picMk id="8" creationId="{7C15B589-19A4-4FF4-9C0A-07677630DE24}"/>
          </ac:picMkLst>
        </pc:picChg>
        <pc:picChg chg="add mod">
          <ac:chgData name="Kitazawa Masakiyo" userId="2bf3742da7ad8ecb" providerId="LiveId" clId="{3641D053-1B64-4225-9E4E-EDA8E5A9BCCB}" dt="2023-09-29T02:20:27.356" v="5268" actId="1076"/>
          <ac:picMkLst>
            <pc:docMk/>
            <pc:sldMk cId="1562584342" sldId="439"/>
            <ac:picMk id="9" creationId="{5545B4C1-C64B-4F74-A59F-6B11B093A595}"/>
          </ac:picMkLst>
        </pc:picChg>
        <pc:picChg chg="add mod">
          <ac:chgData name="Kitazawa Masakiyo" userId="2bf3742da7ad8ecb" providerId="LiveId" clId="{3641D053-1B64-4225-9E4E-EDA8E5A9BCCB}" dt="2023-09-29T02:20:27.356" v="5268" actId="1076"/>
          <ac:picMkLst>
            <pc:docMk/>
            <pc:sldMk cId="1562584342" sldId="439"/>
            <ac:picMk id="10" creationId="{A295A38D-D5E6-4918-93D6-9DD07EC9C045}"/>
          </ac:picMkLst>
        </pc:picChg>
        <pc:picChg chg="add mod ord">
          <ac:chgData name="Kitazawa Masakiyo" userId="2bf3742da7ad8ecb" providerId="LiveId" clId="{3641D053-1B64-4225-9E4E-EDA8E5A9BCCB}" dt="2023-09-29T02:20:27.356" v="5268" actId="1076"/>
          <ac:picMkLst>
            <pc:docMk/>
            <pc:sldMk cId="1562584342" sldId="439"/>
            <ac:picMk id="13" creationId="{3F12CE92-9910-40F4-AB64-0D0145DCB6E7}"/>
          </ac:picMkLst>
        </pc:picChg>
        <pc:picChg chg="add mod">
          <ac:chgData name="Kitazawa Masakiyo" userId="2bf3742da7ad8ecb" providerId="LiveId" clId="{3641D053-1B64-4225-9E4E-EDA8E5A9BCCB}" dt="2023-09-29T02:20:27.356" v="5268" actId="1076"/>
          <ac:picMkLst>
            <pc:docMk/>
            <pc:sldMk cId="1562584342" sldId="439"/>
            <ac:picMk id="15" creationId="{5D26D964-CEFA-426C-9160-1C5853544333}"/>
          </ac:picMkLst>
        </pc:picChg>
        <pc:picChg chg="add mod">
          <ac:chgData name="Kitazawa Masakiyo" userId="2bf3742da7ad8ecb" providerId="LiveId" clId="{3641D053-1B64-4225-9E4E-EDA8E5A9BCCB}" dt="2023-09-29T02:21:12.439" v="5271" actId="1076"/>
          <ac:picMkLst>
            <pc:docMk/>
            <pc:sldMk cId="1562584342" sldId="439"/>
            <ac:picMk id="17" creationId="{DFEA52EA-538F-488F-8FD0-FB5C8DA56167}"/>
          </ac:picMkLst>
        </pc:picChg>
      </pc:sldChg>
      <pc:sldChg chg="addSp delSp modSp new mod">
        <pc:chgData name="Kitazawa Masakiyo" userId="2bf3742da7ad8ecb" providerId="LiveId" clId="{3641D053-1B64-4225-9E4E-EDA8E5A9BCCB}" dt="2023-09-29T02:27:46.991" v="5456" actId="732"/>
        <pc:sldMkLst>
          <pc:docMk/>
          <pc:sldMk cId="3029136258" sldId="441"/>
        </pc:sldMkLst>
        <pc:spChg chg="mod">
          <ac:chgData name="Kitazawa Masakiyo" userId="2bf3742da7ad8ecb" providerId="LiveId" clId="{3641D053-1B64-4225-9E4E-EDA8E5A9BCCB}" dt="2023-09-29T02:24:36.161" v="5426" actId="20577"/>
          <ac:spMkLst>
            <pc:docMk/>
            <pc:sldMk cId="3029136258" sldId="441"/>
            <ac:spMk id="2" creationId="{A247AEF5-345A-4B3D-BCDC-375681BF5A65}"/>
          </ac:spMkLst>
        </pc:spChg>
        <pc:spChg chg="del">
          <ac:chgData name="Kitazawa Masakiyo" userId="2bf3742da7ad8ecb" providerId="LiveId" clId="{3641D053-1B64-4225-9E4E-EDA8E5A9BCCB}" dt="2023-09-29T02:24:38.822" v="5427" actId="478"/>
          <ac:spMkLst>
            <pc:docMk/>
            <pc:sldMk cId="3029136258" sldId="441"/>
            <ac:spMk id="3" creationId="{1C185AE6-90B8-478E-88B2-CC807C4444DC}"/>
          </ac:spMkLst>
        </pc:spChg>
        <pc:picChg chg="add mod modCrop">
          <ac:chgData name="Kitazawa Masakiyo" userId="2bf3742da7ad8ecb" providerId="LiveId" clId="{3641D053-1B64-4225-9E4E-EDA8E5A9BCCB}" dt="2023-09-29T02:25:30.478" v="5431" actId="1076"/>
          <ac:picMkLst>
            <pc:docMk/>
            <pc:sldMk cId="3029136258" sldId="441"/>
            <ac:picMk id="5" creationId="{5FE4DBBA-673D-4E07-BDE3-C40214870836}"/>
          </ac:picMkLst>
        </pc:picChg>
        <pc:picChg chg="add del mod modCrop">
          <ac:chgData name="Kitazawa Masakiyo" userId="2bf3742da7ad8ecb" providerId="LiveId" clId="{3641D053-1B64-4225-9E4E-EDA8E5A9BCCB}" dt="2023-09-29T02:27:05.772" v="5449" actId="478"/>
          <ac:picMkLst>
            <pc:docMk/>
            <pc:sldMk cId="3029136258" sldId="441"/>
            <ac:picMk id="7" creationId="{592D4E9A-199B-4756-81C8-ECC5EFB73786}"/>
          </ac:picMkLst>
        </pc:picChg>
        <pc:picChg chg="add mod ord modCrop">
          <ac:chgData name="Kitazawa Masakiyo" userId="2bf3742da7ad8ecb" providerId="LiveId" clId="{3641D053-1B64-4225-9E4E-EDA8E5A9BCCB}" dt="2023-09-29T02:27:08.998" v="5450" actId="166"/>
          <ac:picMkLst>
            <pc:docMk/>
            <pc:sldMk cId="3029136258" sldId="441"/>
            <ac:picMk id="8" creationId="{F702C4FF-44AE-4600-8753-679E86BE75D8}"/>
          </ac:picMkLst>
        </pc:picChg>
        <pc:picChg chg="add mod modCrop">
          <ac:chgData name="Kitazawa Masakiyo" userId="2bf3742da7ad8ecb" providerId="LiveId" clId="{3641D053-1B64-4225-9E4E-EDA8E5A9BCCB}" dt="2023-09-29T02:27:12.244" v="5451" actId="1076"/>
          <ac:picMkLst>
            <pc:docMk/>
            <pc:sldMk cId="3029136258" sldId="441"/>
            <ac:picMk id="10" creationId="{951E9B69-5321-4C0F-9EFC-611BFF91E1F8}"/>
          </ac:picMkLst>
        </pc:picChg>
        <pc:picChg chg="add mod modCrop">
          <ac:chgData name="Kitazawa Masakiyo" userId="2bf3742da7ad8ecb" providerId="LiveId" clId="{3641D053-1B64-4225-9E4E-EDA8E5A9BCCB}" dt="2023-09-29T02:27:46.991" v="5456" actId="732"/>
          <ac:picMkLst>
            <pc:docMk/>
            <pc:sldMk cId="3029136258" sldId="441"/>
            <ac:picMk id="12" creationId="{9FA03E91-7312-41B7-A2B8-7AB28404BC92}"/>
          </ac:picMkLst>
        </pc:picChg>
      </pc:sldChg>
      <pc:sldChg chg="addSp delSp modSp new mod">
        <pc:chgData name="Kitazawa Masakiyo" userId="2bf3742da7ad8ecb" providerId="LiveId" clId="{3641D053-1B64-4225-9E4E-EDA8E5A9BCCB}" dt="2023-09-29T02:34:34.837" v="5616"/>
        <pc:sldMkLst>
          <pc:docMk/>
          <pc:sldMk cId="559862510" sldId="442"/>
        </pc:sldMkLst>
        <pc:spChg chg="mod">
          <ac:chgData name="Kitazawa Masakiyo" userId="2bf3742da7ad8ecb" providerId="LiveId" clId="{3641D053-1B64-4225-9E4E-EDA8E5A9BCCB}" dt="2023-09-29T02:28:59.203" v="5472"/>
          <ac:spMkLst>
            <pc:docMk/>
            <pc:sldMk cId="559862510" sldId="442"/>
            <ac:spMk id="2" creationId="{077D564A-A068-4662-A916-0C2D632A6840}"/>
          </ac:spMkLst>
        </pc:spChg>
        <pc:spChg chg="del">
          <ac:chgData name="Kitazawa Masakiyo" userId="2bf3742da7ad8ecb" providerId="LiveId" clId="{3641D053-1B64-4225-9E4E-EDA8E5A9BCCB}" dt="2023-09-29T02:29:00.972" v="5473" actId="478"/>
          <ac:spMkLst>
            <pc:docMk/>
            <pc:sldMk cId="559862510" sldId="442"/>
            <ac:spMk id="3" creationId="{55D535D4-AB5F-4368-AEDA-FADE7CA0F486}"/>
          </ac:spMkLst>
        </pc:spChg>
        <pc:spChg chg="add mod">
          <ac:chgData name="Kitazawa Masakiyo" userId="2bf3742da7ad8ecb" providerId="LiveId" clId="{3641D053-1B64-4225-9E4E-EDA8E5A9BCCB}" dt="2023-09-29T02:34:34.837" v="5616"/>
          <ac:spMkLst>
            <pc:docMk/>
            <pc:sldMk cId="559862510" sldId="442"/>
            <ac:spMk id="19" creationId="{7F5B6996-5803-4F9F-95E8-A86EE9E3DBB2}"/>
          </ac:spMkLst>
        </pc:spChg>
        <pc:picChg chg="add mod modCrop">
          <ac:chgData name="Kitazawa Masakiyo" userId="2bf3742da7ad8ecb" providerId="LiveId" clId="{3641D053-1B64-4225-9E4E-EDA8E5A9BCCB}" dt="2023-09-29T02:34:04.835" v="5556" actId="1035"/>
          <ac:picMkLst>
            <pc:docMk/>
            <pc:sldMk cId="559862510" sldId="442"/>
            <ac:picMk id="5" creationId="{1812CA94-CD64-4DAE-B551-CA483938176B}"/>
          </ac:picMkLst>
        </pc:picChg>
        <pc:picChg chg="add mod modCrop">
          <ac:chgData name="Kitazawa Masakiyo" userId="2bf3742da7ad8ecb" providerId="LiveId" clId="{3641D053-1B64-4225-9E4E-EDA8E5A9BCCB}" dt="2023-09-29T02:34:04.835" v="5556" actId="1035"/>
          <ac:picMkLst>
            <pc:docMk/>
            <pc:sldMk cId="559862510" sldId="442"/>
            <ac:picMk id="7" creationId="{5FB05A97-5F6B-4F2E-ACA2-C46C09527673}"/>
          </ac:picMkLst>
        </pc:picChg>
        <pc:picChg chg="add mod">
          <ac:chgData name="Kitazawa Masakiyo" userId="2bf3742da7ad8ecb" providerId="LiveId" clId="{3641D053-1B64-4225-9E4E-EDA8E5A9BCCB}" dt="2023-09-29T02:30:55.458" v="5495" actId="1076"/>
          <ac:picMkLst>
            <pc:docMk/>
            <pc:sldMk cId="559862510" sldId="442"/>
            <ac:picMk id="8" creationId="{388B70B9-1107-474F-8969-365B445DF1D2}"/>
          </ac:picMkLst>
        </pc:picChg>
        <pc:picChg chg="add mod">
          <ac:chgData name="Kitazawa Masakiyo" userId="2bf3742da7ad8ecb" providerId="LiveId" clId="{3641D053-1B64-4225-9E4E-EDA8E5A9BCCB}" dt="2023-09-29T02:32:33.877" v="5541" actId="1076"/>
          <ac:picMkLst>
            <pc:docMk/>
            <pc:sldMk cId="559862510" sldId="442"/>
            <ac:picMk id="9" creationId="{DD7FF4FE-B92F-4D3C-97C9-C20C361D7A0B}"/>
          </ac:picMkLst>
        </pc:picChg>
        <pc:picChg chg="add del mod">
          <ac:chgData name="Kitazawa Masakiyo" userId="2bf3742da7ad8ecb" providerId="LiveId" clId="{3641D053-1B64-4225-9E4E-EDA8E5A9BCCB}" dt="2023-09-29T02:31:18.634" v="5508"/>
          <ac:picMkLst>
            <pc:docMk/>
            <pc:sldMk cId="559862510" sldId="442"/>
            <ac:picMk id="10" creationId="{4099A70D-134C-4512-BC7D-A3BDD7BA8424}"/>
          </ac:picMkLst>
        </pc:picChg>
        <pc:picChg chg="add mod">
          <ac:chgData name="Kitazawa Masakiyo" userId="2bf3742da7ad8ecb" providerId="LiveId" clId="{3641D053-1B64-4225-9E4E-EDA8E5A9BCCB}" dt="2023-09-29T02:31:22.208" v="5509" actId="1076"/>
          <ac:picMkLst>
            <pc:docMk/>
            <pc:sldMk cId="559862510" sldId="442"/>
            <ac:picMk id="12" creationId="{35B3F56B-E3AA-47B3-8DD4-A6FBFA494826}"/>
          </ac:picMkLst>
        </pc:picChg>
        <pc:picChg chg="add del mod">
          <ac:chgData name="Kitazawa Masakiyo" userId="2bf3742da7ad8ecb" providerId="LiveId" clId="{3641D053-1B64-4225-9E4E-EDA8E5A9BCCB}" dt="2023-09-29T02:32:17.147" v="5525"/>
          <ac:picMkLst>
            <pc:docMk/>
            <pc:sldMk cId="559862510" sldId="442"/>
            <ac:picMk id="13" creationId="{A370A58A-11D0-45B5-A5B5-5A9DC694BC0C}"/>
          </ac:picMkLst>
        </pc:picChg>
        <pc:picChg chg="add mod">
          <ac:chgData name="Kitazawa Masakiyo" userId="2bf3742da7ad8ecb" providerId="LiveId" clId="{3641D053-1B64-4225-9E4E-EDA8E5A9BCCB}" dt="2023-09-29T02:34:04.835" v="5556" actId="1035"/>
          <ac:picMkLst>
            <pc:docMk/>
            <pc:sldMk cId="559862510" sldId="442"/>
            <ac:picMk id="15" creationId="{C1EE140A-F987-41C0-93B7-2343963EF2B0}"/>
          </ac:picMkLst>
        </pc:picChg>
        <pc:picChg chg="add del mod">
          <ac:chgData name="Kitazawa Masakiyo" userId="2bf3742da7ad8ecb" providerId="LiveId" clId="{3641D053-1B64-4225-9E4E-EDA8E5A9BCCB}" dt="2023-09-29T02:32:25.023" v="5538"/>
          <ac:picMkLst>
            <pc:docMk/>
            <pc:sldMk cId="559862510" sldId="442"/>
            <ac:picMk id="16" creationId="{4B886FD4-7CC7-45C5-9702-F17089B72210}"/>
          </ac:picMkLst>
        </pc:picChg>
        <pc:picChg chg="add mod">
          <ac:chgData name="Kitazawa Masakiyo" userId="2bf3742da7ad8ecb" providerId="LiveId" clId="{3641D053-1B64-4225-9E4E-EDA8E5A9BCCB}" dt="2023-09-29T02:34:04.835" v="5556" actId="1035"/>
          <ac:picMkLst>
            <pc:docMk/>
            <pc:sldMk cId="559862510" sldId="442"/>
            <ac:picMk id="18" creationId="{5E9157EA-DD1A-486C-B22D-4FE7D4511FE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2023/9/29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253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2023/9/29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0793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2023/9/29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5840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2023/9/29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303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265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2023/9/29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934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2023/9/29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427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2023/9/29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55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2023/9/29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784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2023/9/29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947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2023/9/29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319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2023/9/29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91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2023/9/29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476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2023/9/29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381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2023/9/29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972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2023/9/29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849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2023/9/29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1234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2023/9/29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313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2023/9/29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036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2023/9/29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067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2023/9/29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989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2023/9/29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76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2023/9/29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345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2023/9/29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45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2023/9/29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568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2023/9/29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376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2023/9/29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499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2023/9/29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1617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2023/9/29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41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57A82-2473-4ADD-9670-591F0AD38E6D}" type="datetimeFigureOut">
              <a:rPr kumimoji="1" lang="ja-JP" altLang="en-US" smtClean="0"/>
              <a:t>2023/9/29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341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2023/9/29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0864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11.png"/><Relationship Id="rId4" Type="http://schemas.openxmlformats.org/officeDocument/2006/relationships/image" Target="../media/image23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9.emf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870.png"/><Relationship Id="rId12" Type="http://schemas.openxmlformats.org/officeDocument/2006/relationships/image" Target="../media/image98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6.png"/><Relationship Id="rId11" Type="http://schemas.openxmlformats.org/officeDocument/2006/relationships/image" Target="../media/image910.png"/><Relationship Id="rId5" Type="http://schemas.openxmlformats.org/officeDocument/2006/relationships/image" Target="../media/image95.png"/><Relationship Id="rId10" Type="http://schemas.openxmlformats.org/officeDocument/2006/relationships/image" Target="../media/image900.png"/><Relationship Id="rId4" Type="http://schemas.openxmlformats.org/officeDocument/2006/relationships/image" Target="../media/image11.png"/><Relationship Id="rId9" Type="http://schemas.openxmlformats.org/officeDocument/2006/relationships/image" Target="../media/image89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106.png"/><Relationship Id="rId7" Type="http://schemas.openxmlformats.org/officeDocument/2006/relationships/image" Target="../media/image112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1.png"/><Relationship Id="rId11" Type="http://schemas.openxmlformats.org/officeDocument/2006/relationships/image" Target="../media/image96.png"/><Relationship Id="rId5" Type="http://schemas.openxmlformats.org/officeDocument/2006/relationships/image" Target="../media/image110.png"/><Relationship Id="rId10" Type="http://schemas.openxmlformats.org/officeDocument/2006/relationships/image" Target="../media/image95.png"/><Relationship Id="rId4" Type="http://schemas.openxmlformats.org/officeDocument/2006/relationships/image" Target="../media/image109.png"/><Relationship Id="rId9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6.png"/><Relationship Id="rId4" Type="http://schemas.openxmlformats.org/officeDocument/2006/relationships/image" Target="../media/image115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1.png"/><Relationship Id="rId5" Type="http://schemas.openxmlformats.org/officeDocument/2006/relationships/image" Target="../media/image120.emf"/><Relationship Id="rId4" Type="http://schemas.openxmlformats.org/officeDocument/2006/relationships/image" Target="../media/image119.png"/><Relationship Id="rId9" Type="http://schemas.openxmlformats.org/officeDocument/2006/relationships/image" Target="../media/image1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image" Target="../media/image128.png"/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emf"/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1.emf"/><Relationship Id="rId4" Type="http://schemas.openxmlformats.org/officeDocument/2006/relationships/image" Target="../media/image113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3.emf"/><Relationship Id="rId7" Type="http://schemas.openxmlformats.org/officeDocument/2006/relationships/image" Target="../media/image136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5.png"/><Relationship Id="rId5" Type="http://schemas.openxmlformats.org/officeDocument/2006/relationships/image" Target="../media/image115.emf"/><Relationship Id="rId4" Type="http://schemas.openxmlformats.org/officeDocument/2006/relationships/image" Target="../media/image134.emf"/><Relationship Id="rId9" Type="http://schemas.openxmlformats.org/officeDocument/2006/relationships/image" Target="../media/image13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emf"/><Relationship Id="rId2" Type="http://schemas.openxmlformats.org/officeDocument/2006/relationships/image" Target="../media/image143.emf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7.png"/><Relationship Id="rId7" Type="http://schemas.openxmlformats.org/officeDocument/2006/relationships/image" Target="../media/image15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10" Type="http://schemas.openxmlformats.org/officeDocument/2006/relationships/image" Target="../media/image157.png"/><Relationship Id="rId4" Type="http://schemas.openxmlformats.org/officeDocument/2006/relationships/image" Target="../media/image151.png"/><Relationship Id="rId9" Type="http://schemas.openxmlformats.org/officeDocument/2006/relationships/image" Target="../media/image15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6.png"/><Relationship Id="rId5" Type="http://schemas.openxmlformats.org/officeDocument/2006/relationships/image" Target="../media/image165.png"/><Relationship Id="rId4" Type="http://schemas.openxmlformats.org/officeDocument/2006/relationships/image" Target="../media/image16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emf"/><Relationship Id="rId2" Type="http://schemas.openxmlformats.org/officeDocument/2006/relationships/image" Target="../media/image168.emf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emf"/><Relationship Id="rId2" Type="http://schemas.openxmlformats.org/officeDocument/2006/relationships/image" Target="../media/image170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70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6F367231-174E-4E40-8369-5159C878B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4954" y="43335"/>
            <a:ext cx="7438216" cy="5660778"/>
          </a:xfrm>
          <a:prstGeom prst="rect">
            <a:avLst/>
          </a:prstGeom>
          <a:scene3d>
            <a:camera prst="perspectiveContrastingRightFacing">
              <a:rot lat="651224" lon="18353808" rev="100477"/>
            </a:camera>
            <a:lightRig rig="harsh" dir="t"/>
          </a:scene3d>
          <a:sp3d prstMaterial="clear"/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57350" y="1492179"/>
            <a:ext cx="6858000" cy="1194650"/>
          </a:xfrm>
        </p:spPr>
        <p:txBody>
          <a:bodyPr>
            <a:noAutofit/>
          </a:bodyPr>
          <a:lstStyle/>
          <a:p>
            <a:r>
              <a:rPr lang="en-US" altLang="ja-JP" sz="5400" b="1" dirty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Thermodynamics of</a:t>
            </a:r>
            <a:br>
              <a:rPr lang="en-US" altLang="ja-JP" sz="5400" b="1" dirty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</a:br>
            <a:r>
              <a:rPr lang="en-US" altLang="ja-JP" sz="5400" b="1" dirty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SU(3) Yang-Mills theory</a:t>
            </a:r>
            <a:br>
              <a:rPr lang="en-US" altLang="ja-JP" sz="5400" b="1" dirty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</a:br>
            <a:r>
              <a:rPr lang="en-US" altLang="ja-JP" sz="5400" b="1" dirty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with boundary conditions</a:t>
            </a:r>
            <a:endParaRPr kumimoji="1" lang="ja-JP" altLang="en-US" sz="1100" dirty="0">
              <a:effectLst>
                <a:glow rad="114300">
                  <a:srgbClr val="1A6382">
                    <a:alpha val="60000"/>
                  </a:srgbClr>
                </a:glow>
                <a:outerShdw blurRad="469900" dist="342900" dir="5400000" sy="-20000" rotWithShape="0">
                  <a:prstClr val="black">
                    <a:alpha val="66000"/>
                  </a:prst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74767" y="4389086"/>
            <a:ext cx="6858000" cy="618523"/>
          </a:xfrm>
        </p:spPr>
        <p:txBody>
          <a:bodyPr>
            <a:noAutofit/>
          </a:bodyPr>
          <a:lstStyle/>
          <a:p>
            <a:r>
              <a:rPr lang="en-US" altLang="ja-JP" sz="3600" b="1" dirty="0"/>
              <a:t>Masakiyo Kitazawa (YITP)</a:t>
            </a:r>
            <a:endParaRPr kumimoji="1" lang="en-US" altLang="ja-JP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59594" y="168948"/>
            <a:ext cx="36439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ja-JP" sz="1600" dirty="0">
                <a:solidFill>
                  <a:prstClr val="white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KEK Lunch Seminar, 2023/09/29, KEK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03682" y="5461967"/>
            <a:ext cx="67290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/>
              <a:t>MK, </a:t>
            </a:r>
            <a:r>
              <a:rPr kumimoji="1" lang="en-US" altLang="ja-JP" sz="2000" dirty="0" err="1"/>
              <a:t>Mogliacci</a:t>
            </a:r>
            <a:r>
              <a:rPr kumimoji="1" lang="en-US" altLang="ja-JP" sz="2000" dirty="0"/>
              <a:t>, Kolbe, Horowitz, Phys. Rev. </a:t>
            </a:r>
            <a:r>
              <a:rPr kumimoji="1" lang="en-US" altLang="ja-JP" sz="2000" b="1" dirty="0"/>
              <a:t>D99 </a:t>
            </a:r>
            <a:r>
              <a:rPr kumimoji="1" lang="en-US" altLang="ja-JP" sz="2000" dirty="0"/>
              <a:t>(2019) 094507</a:t>
            </a:r>
          </a:p>
          <a:p>
            <a:pPr algn="r"/>
            <a:r>
              <a:rPr lang="en-US" altLang="ja-JP" sz="2000" dirty="0" err="1"/>
              <a:t>Suenaga</a:t>
            </a:r>
            <a:r>
              <a:rPr lang="en-US" altLang="ja-JP" sz="2000" dirty="0"/>
              <a:t>, MK, Phys. Rev. </a:t>
            </a:r>
            <a:r>
              <a:rPr lang="en-US" altLang="ja-JP" sz="2000" b="1" dirty="0"/>
              <a:t>D107 </a:t>
            </a:r>
            <a:r>
              <a:rPr lang="en-US" altLang="ja-JP" sz="2000" dirty="0"/>
              <a:t>(2023) 074502</a:t>
            </a:r>
          </a:p>
          <a:p>
            <a:pPr algn="r"/>
            <a:r>
              <a:rPr kumimoji="1" lang="en-US" altLang="ja-JP" sz="2000" dirty="0"/>
              <a:t>D. </a:t>
            </a:r>
            <a:r>
              <a:rPr kumimoji="1" lang="en-US" altLang="ja-JP" sz="2000" dirty="0" err="1"/>
              <a:t>Fujii</a:t>
            </a:r>
            <a:r>
              <a:rPr kumimoji="1" lang="en-US" altLang="ja-JP" sz="2000" dirty="0"/>
              <a:t>, A. </a:t>
            </a:r>
            <a:r>
              <a:rPr kumimoji="1" lang="en-US" altLang="ja-JP" sz="2000" dirty="0" err="1"/>
              <a:t>Iwanaka</a:t>
            </a:r>
            <a:r>
              <a:rPr kumimoji="1" lang="en-US" altLang="ja-JP" sz="2000" dirty="0"/>
              <a:t>, D. </a:t>
            </a:r>
            <a:r>
              <a:rPr kumimoji="1" lang="en-US" altLang="ja-JP" sz="2000" dirty="0" err="1"/>
              <a:t>Suenaga</a:t>
            </a:r>
            <a:r>
              <a:rPr kumimoji="1" lang="en-US" altLang="ja-JP" sz="2000" dirty="0"/>
              <a:t>, MK, in prep.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51464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Casimir Effect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57052" y="1328057"/>
            <a:ext cx="8429896" cy="3914503"/>
            <a:chOff x="357052" y="2434046"/>
            <a:chExt cx="8429896" cy="3069771"/>
          </a:xfrm>
          <a:scene3d>
            <a:camera prst="perspectiveContrastingRightFacing" fov="7200000">
              <a:rot lat="0" lon="0" rev="0"/>
            </a:camera>
            <a:lightRig rig="threePt" dir="t"/>
          </a:scene3d>
        </p:grpSpPr>
        <p:sp>
          <p:nvSpPr>
            <p:cNvPr id="4" name="正方形/長方形 3"/>
            <p:cNvSpPr/>
            <p:nvPr/>
          </p:nvSpPr>
          <p:spPr>
            <a:xfrm>
              <a:off x="357052" y="4650377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357052" y="2434046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2" name="直線矢印コネクタ 21"/>
          <p:cNvCxnSpPr/>
          <p:nvPr/>
        </p:nvCxnSpPr>
        <p:spPr>
          <a:xfrm>
            <a:off x="417547" y="6313150"/>
            <a:ext cx="6008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425282" y="6018630"/>
            <a:ext cx="406736" cy="29378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 flipV="1">
            <a:off x="417547" y="5726410"/>
            <a:ext cx="8708" cy="578607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000000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8" y="5527441"/>
            <a:ext cx="206614" cy="184953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y&#10;\end{align*}&lt;/body&gt;&#10;  &lt;fcolor&gt;FFFFFFFF&lt;/fcolor&gt;&#10;  &lt;bcolor&gt;FF000000&lt;/bcolor&gt;&#10;  &lt;transparent&gt;True&lt;/transparent&gt;&#10;  &lt;resolution&gt;1800&lt;/resolution&gt;&#10;  &lt;imageh&gt;159&lt;/imageh&gt;&#10;  &lt;imagew&gt;11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82" y="6040084"/>
            <a:ext cx="191618" cy="264933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FFFFFF&lt;/fcolor&gt;&#10;  &lt;bcolor&gt;FF000000&lt;/bcolor&gt;&#10;  &lt;transparent&gt;True&lt;/transparent&gt;&#10;  &lt;resolution&gt;1800&lt;/resolution&gt;&#10;  &lt;imageh&gt;111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80" y="5752617"/>
            <a:ext cx="174956" cy="184953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07" y="4931006"/>
            <a:ext cx="1569103" cy="1615439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334" y="4931005"/>
            <a:ext cx="1569103" cy="1615439"/>
          </a:xfrm>
          <a:prstGeom prst="rect">
            <a:avLst/>
          </a:prstGeom>
        </p:spPr>
      </p:pic>
      <p:sp>
        <p:nvSpPr>
          <p:cNvPr id="42" name="角丸四角形 41"/>
          <p:cNvSpPr/>
          <p:nvPr/>
        </p:nvSpPr>
        <p:spPr>
          <a:xfrm>
            <a:off x="3307787" y="4269023"/>
            <a:ext cx="2440170" cy="782990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P_x&#10;\end{align*}&lt;/body&gt;&#10;  &lt;fcolor&gt;FFFFFFFF&lt;/fcolor&gt;&#10;  &lt;bcolor&gt;FF000000&lt;/bcolor&gt;&#10;  &lt;transparent&gt;True&lt;/transparent&gt;&#10;  &lt;resolution&gt;1800&lt;/resolution&gt;&#10;  &lt;imageh&gt;209&lt;/imageh&gt;&#10;  &lt;imagew&gt;25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021" y="4498666"/>
            <a:ext cx="439814" cy="366219"/>
          </a:xfrm>
          <a:prstGeom prst="rect">
            <a:avLst/>
          </a:prstGeom>
        </p:spPr>
      </p:pic>
      <p:sp>
        <p:nvSpPr>
          <p:cNvPr id="7" name="曲折矢印 6"/>
          <p:cNvSpPr/>
          <p:nvPr/>
        </p:nvSpPr>
        <p:spPr>
          <a:xfrm rot="16200000" flipV="1">
            <a:off x="3961959" y="4420471"/>
            <a:ext cx="479061" cy="420142"/>
          </a:xfrm>
          <a:prstGeom prst="bentArrow">
            <a:avLst>
              <a:gd name="adj1" fmla="val 39509"/>
              <a:gd name="adj2" fmla="val 41582"/>
              <a:gd name="adj3" fmla="val 50000"/>
              <a:gd name="adj4" fmla="val 4789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1" name="曲折矢印 40"/>
          <p:cNvSpPr/>
          <p:nvPr/>
        </p:nvSpPr>
        <p:spPr>
          <a:xfrm rot="16200000" flipV="1">
            <a:off x="5050192" y="4424931"/>
            <a:ext cx="479061" cy="420142"/>
          </a:xfrm>
          <a:prstGeom prst="bentArrow">
            <a:avLst>
              <a:gd name="adj1" fmla="val 39509"/>
              <a:gd name="adj2" fmla="val 41582"/>
              <a:gd name="adj3" fmla="val 50000"/>
              <a:gd name="adj4" fmla="val 4789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P_z&#10;\end{align*}&lt;/body&gt;&#10;  &lt;fcolor&gt;FFFFFFFF&lt;/fcolor&gt;&#10;  &lt;bcolor&gt;FF000000&lt;/bcolor&gt;&#10;  &lt;transparent&gt;True&lt;/transparent&gt;&#10;  &lt;resolution&gt;1800&lt;/resolution&gt;&#10;  &lt;imageh&gt;209&lt;/imageh&gt;&#10;  &lt;imagew&gt;242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254" y="4503126"/>
            <a:ext cx="424044" cy="366219"/>
          </a:xfrm>
          <a:prstGeom prst="rect">
            <a:avLst/>
          </a:prstGeom>
        </p:spPr>
      </p:pic>
      <p:sp>
        <p:nvSpPr>
          <p:cNvPr id="40" name="角丸四角形 39"/>
          <p:cNvSpPr/>
          <p:nvPr/>
        </p:nvSpPr>
        <p:spPr>
          <a:xfrm>
            <a:off x="4504036" y="1889760"/>
            <a:ext cx="3653468" cy="1843267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角丸四角形 51"/>
          <p:cNvSpPr/>
          <p:nvPr/>
        </p:nvSpPr>
        <p:spPr>
          <a:xfrm>
            <a:off x="7141618" y="3884071"/>
            <a:ext cx="1513075" cy="135848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6134274" y="2163863"/>
            <a:ext cx="403182" cy="35189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/>
          <p:cNvSpPr/>
          <p:nvPr/>
        </p:nvSpPr>
        <p:spPr>
          <a:xfrm>
            <a:off x="7329795" y="4634172"/>
            <a:ext cx="1159428" cy="418890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/>
        </p:nvSpPr>
        <p:spPr>
          <a:xfrm>
            <a:off x="7199000" y="3199160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/>
          <p:cNvSpPr/>
          <p:nvPr/>
        </p:nvSpPr>
        <p:spPr>
          <a:xfrm>
            <a:off x="6668932" y="2679516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/>
          <p:cNvSpPr/>
          <p:nvPr/>
        </p:nvSpPr>
        <p:spPr>
          <a:xfrm>
            <a:off x="7329796" y="4003228"/>
            <a:ext cx="1169518" cy="41889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9" name="TexTeXPicture" descr="&lt;?xml version=&quot;1.0&quot; encoding=&quot;utf-16&quot;?&gt;&#10;&lt;TeXTeX&gt;&#10;  &lt;preamble&gt;\documentclass{jarticle}&#10;\usepackage{amsmath}&#10;\pagestyle{empty}&lt;/preamble&gt;&#10;  &lt;body&gt;\begin{align*} &#10;P_x &amp;lt; 0 &#10;\\&#10;P_z &amp;gt; 0&#10;\end{align*}&lt;/body&gt;&#10;  &lt;fcolor&gt;FFFFFFFF&lt;/fcolor&gt;&#10;  &lt;bcolor&gt;FF000000&lt;/bcolor&gt;&#10;  &lt;transparent&gt;True&lt;/transparent&gt;&#10;  &lt;resolution&gt;1800&lt;/resolution&gt;&#10;  &lt;imageh&gt;657&lt;/imageh&gt;&#10;  &lt;imagew&gt;722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387" y="4082438"/>
            <a:ext cx="1009539" cy="918652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25" y="4931005"/>
            <a:ext cx="1569103" cy="1615439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16" y="4931005"/>
            <a:ext cx="1569103" cy="1615439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7391111" y="339733"/>
            <a:ext cx="1750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/>
              <a:t>Brown, </a:t>
            </a:r>
            <a:r>
              <a:rPr kumimoji="1" lang="en-US" altLang="ja-JP" sz="2000" dirty="0" err="1"/>
              <a:t>Maclay</a:t>
            </a:r>
            <a:endParaRPr kumimoji="1" lang="en-US" altLang="ja-JP" sz="2000" dirty="0"/>
          </a:p>
          <a:p>
            <a:pPr algn="r"/>
            <a:r>
              <a:rPr kumimoji="1" lang="en-US" altLang="ja-JP" sz="2000" dirty="0"/>
              <a:t>1969</a:t>
            </a:r>
            <a:endParaRPr kumimoji="1" lang="ja-JP" altLang="en-US" sz="2000" dirty="0"/>
          </a:p>
        </p:txBody>
      </p:sp>
      <p:sp>
        <p:nvSpPr>
          <p:cNvPr id="61" name="右矢印 60"/>
          <p:cNvSpPr/>
          <p:nvPr/>
        </p:nvSpPr>
        <p:spPr>
          <a:xfrm rot="10800000" flipH="1">
            <a:off x="3008611" y="3114953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2" name="右矢印 61"/>
          <p:cNvSpPr/>
          <p:nvPr/>
        </p:nvSpPr>
        <p:spPr>
          <a:xfrm rot="16200000" flipH="1">
            <a:off x="2000264" y="3488722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3" name="平行四辺形 62"/>
          <p:cNvSpPr/>
          <p:nvPr/>
        </p:nvSpPr>
        <p:spPr>
          <a:xfrm>
            <a:off x="1749822" y="3353619"/>
            <a:ext cx="1107611" cy="50187"/>
          </a:xfrm>
          <a:prstGeom prst="parallelogram">
            <a:avLst>
              <a:gd name="adj" fmla="val 520370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4" name="右矢印 63"/>
          <p:cNvSpPr/>
          <p:nvPr/>
        </p:nvSpPr>
        <p:spPr>
          <a:xfrm rot="5400000" flipH="1" flipV="1">
            <a:off x="2000264" y="2889630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5" name="台形 64"/>
          <p:cNvSpPr/>
          <p:nvPr/>
        </p:nvSpPr>
        <p:spPr>
          <a:xfrm rot="5400000">
            <a:off x="3060174" y="3163484"/>
            <a:ext cx="1077234" cy="255011"/>
          </a:xfrm>
          <a:prstGeom prst="trapezoid">
            <a:avLst>
              <a:gd name="adj" fmla="val 59150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6" name="右矢印 65"/>
          <p:cNvSpPr/>
          <p:nvPr/>
        </p:nvSpPr>
        <p:spPr>
          <a:xfrm flipH="1">
            <a:off x="3607703" y="3111161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T_{ij}=&#10;\left(&#10;\begin{array}{ccc}&#10;P_x\hspace{-2mm} &amp;amp; 0 &amp;amp; 0 \\&#10;0 &amp;amp; P_z\hspace{-2mm} &amp;amp; 0&#10;\\&#10;0 &amp;amp; 0 &amp;amp; P_z&#10;\end{array}&#10;\right)&#10;\end{align*}&lt;/body&gt;&#10;  &lt;fcolor&gt;FFFFFFFF&lt;/fcolor&gt;&#10;  &lt;bcolor&gt;FF000000&lt;/bcolor&gt;&#10;  &lt;transparent&gt;True&lt;/transparent&gt;&#10;  &lt;resolution&gt;1800&lt;/resolution&gt;&#10;  &lt;imageh&gt;1044&lt;/imageh&gt;&#10;  &lt;imagew&gt;2309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82" y="2123057"/>
            <a:ext cx="3197658" cy="144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7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Casimir Effect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57052" y="1328057"/>
            <a:ext cx="8429896" cy="3914503"/>
            <a:chOff x="357052" y="2434046"/>
            <a:chExt cx="8429896" cy="3069771"/>
          </a:xfrm>
          <a:scene3d>
            <a:camera prst="perspectiveContrastingRightFacing" fov="7200000">
              <a:rot lat="0" lon="0" rev="0"/>
            </a:camera>
            <a:lightRig rig="threePt" dir="t"/>
          </a:scene3d>
        </p:grpSpPr>
        <p:sp>
          <p:nvSpPr>
            <p:cNvPr id="4" name="正方形/長方形 3"/>
            <p:cNvSpPr/>
            <p:nvPr/>
          </p:nvSpPr>
          <p:spPr>
            <a:xfrm>
              <a:off x="357052" y="4650377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357052" y="2434046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2" name="直線矢印コネクタ 21"/>
          <p:cNvCxnSpPr/>
          <p:nvPr/>
        </p:nvCxnSpPr>
        <p:spPr>
          <a:xfrm>
            <a:off x="417547" y="6313150"/>
            <a:ext cx="6008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425282" y="6018630"/>
            <a:ext cx="406736" cy="29378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 flipV="1">
            <a:off x="417547" y="5726410"/>
            <a:ext cx="8708" cy="578607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000000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8" y="5527441"/>
            <a:ext cx="206614" cy="184953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y&#10;\end{align*}&lt;/body&gt;&#10;  &lt;fcolor&gt;FFFFFFFF&lt;/fcolor&gt;&#10;  &lt;bcolor&gt;FF000000&lt;/bcolor&gt;&#10;  &lt;transparent&gt;True&lt;/transparent&gt;&#10;  &lt;resolution&gt;1800&lt;/resolution&gt;&#10;  &lt;imageh&gt;159&lt;/imageh&gt;&#10;  &lt;imagew&gt;11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82" y="6040084"/>
            <a:ext cx="191618" cy="264933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FFFFFF&lt;/fcolor&gt;&#10;  &lt;bcolor&gt;FF000000&lt;/bcolor&gt;&#10;  &lt;transparent&gt;True&lt;/transparent&gt;&#10;  &lt;resolution&gt;1800&lt;/resolution&gt;&#10;  &lt;imageh&gt;111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80" y="5752617"/>
            <a:ext cx="174956" cy="184953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07" y="4931006"/>
            <a:ext cx="1569103" cy="1615439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334" y="4931005"/>
            <a:ext cx="1569103" cy="1615439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3307787" y="4269023"/>
            <a:ext cx="2440170" cy="782990"/>
            <a:chOff x="3307787" y="4269023"/>
            <a:chExt cx="2440170" cy="782990"/>
          </a:xfrm>
        </p:grpSpPr>
        <p:sp>
          <p:nvSpPr>
            <p:cNvPr id="42" name="角丸四角形 41"/>
            <p:cNvSpPr/>
            <p:nvPr/>
          </p:nvSpPr>
          <p:spPr>
            <a:xfrm>
              <a:off x="3307787" y="4269023"/>
              <a:ext cx="2440170" cy="782990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P_x&#10;\end{align*}&lt;/body&gt;&#10;  &lt;fcolor&gt;FFFFFFFF&lt;/fcolor&gt;&#10;  &lt;bcolor&gt;FF000000&lt;/bcolor&gt;&#10;  &lt;transparent&gt;True&lt;/transparent&gt;&#10;  &lt;resolution&gt;1800&lt;/resolution&gt;&#10;  &lt;imageh&gt;209&lt;/imageh&gt;&#10;  &lt;imagew&gt;251&lt;/imagew&gt;&#10;  &lt;scale&gt;50&lt;/scale&gt;&#10;  &lt;cursor&gt;19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5021" y="4498666"/>
              <a:ext cx="439814" cy="366219"/>
            </a:xfrm>
            <a:prstGeom prst="rect">
              <a:avLst/>
            </a:prstGeom>
          </p:spPr>
        </p:pic>
        <p:sp>
          <p:nvSpPr>
            <p:cNvPr id="7" name="曲折矢印 6"/>
            <p:cNvSpPr/>
            <p:nvPr/>
          </p:nvSpPr>
          <p:spPr>
            <a:xfrm rot="16200000" flipV="1">
              <a:off x="3961959" y="4420471"/>
              <a:ext cx="479061" cy="420142"/>
            </a:xfrm>
            <a:prstGeom prst="bentArrow">
              <a:avLst>
                <a:gd name="adj1" fmla="val 39509"/>
                <a:gd name="adj2" fmla="val 41582"/>
                <a:gd name="adj3" fmla="val 50000"/>
                <a:gd name="adj4" fmla="val 47895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曲折矢印 40"/>
            <p:cNvSpPr/>
            <p:nvPr/>
          </p:nvSpPr>
          <p:spPr>
            <a:xfrm rot="16200000" flipV="1">
              <a:off x="5050192" y="4424931"/>
              <a:ext cx="479061" cy="420142"/>
            </a:xfrm>
            <a:prstGeom prst="bentArrow">
              <a:avLst>
                <a:gd name="adj1" fmla="val 39509"/>
                <a:gd name="adj2" fmla="val 41582"/>
                <a:gd name="adj3" fmla="val 50000"/>
                <a:gd name="adj4" fmla="val 47895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P_z&#10;\end{align*}&lt;/body&gt;&#10;  &lt;fcolor&gt;FFFFFFFF&lt;/fcolor&gt;&#10;  &lt;bcolor&gt;FF000000&lt;/bcolor&gt;&#10;  &lt;transparent&gt;True&lt;/transparent&gt;&#10;  &lt;resolution&gt;1800&lt;/resolution&gt;&#10;  &lt;imageh&gt;209&lt;/imageh&gt;&#10;  &lt;imagew&gt;242&lt;/imagew&gt;&#10;  &lt;scale&gt;50&lt;/scale&gt;&#10;  &lt;cursor&gt;19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3254" y="4503126"/>
              <a:ext cx="424044" cy="366219"/>
            </a:xfrm>
            <a:prstGeom prst="rect">
              <a:avLst/>
            </a:prstGeom>
          </p:spPr>
        </p:pic>
      </p:grpSp>
      <p:sp>
        <p:nvSpPr>
          <p:cNvPr id="40" name="角丸四角形 39"/>
          <p:cNvSpPr/>
          <p:nvPr/>
        </p:nvSpPr>
        <p:spPr>
          <a:xfrm>
            <a:off x="4504036" y="1889760"/>
            <a:ext cx="3653468" cy="1843267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角丸四角形 51"/>
          <p:cNvSpPr/>
          <p:nvPr/>
        </p:nvSpPr>
        <p:spPr>
          <a:xfrm>
            <a:off x="7141618" y="3884071"/>
            <a:ext cx="1513075" cy="135848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6134274" y="2163863"/>
            <a:ext cx="403182" cy="35189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/>
          <p:cNvSpPr/>
          <p:nvPr/>
        </p:nvSpPr>
        <p:spPr>
          <a:xfrm>
            <a:off x="7329795" y="4634172"/>
            <a:ext cx="1159428" cy="418890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/>
        </p:nvSpPr>
        <p:spPr>
          <a:xfrm>
            <a:off x="7199000" y="3199160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/>
          <p:cNvSpPr/>
          <p:nvPr/>
        </p:nvSpPr>
        <p:spPr>
          <a:xfrm>
            <a:off x="6668932" y="2679516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/>
          <p:cNvSpPr/>
          <p:nvPr/>
        </p:nvSpPr>
        <p:spPr>
          <a:xfrm>
            <a:off x="7329796" y="4003228"/>
            <a:ext cx="1169518" cy="41889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9" name="TexTeXPicture" descr="&lt;?xml version=&quot;1.0&quot; encoding=&quot;utf-16&quot;?&gt;&#10;&lt;TeXTeX&gt;&#10;  &lt;preamble&gt;\documentclass{jarticle}&#10;\usepackage{amsmath}&#10;\pagestyle{empty}&lt;/preamble&gt;&#10;  &lt;body&gt;\begin{align*} &#10;P_x &amp;lt; 0 &#10;\\&#10;P_z &amp;gt; 0&#10;\end{align*}&lt;/body&gt;&#10;  &lt;fcolor&gt;FFFFFFFF&lt;/fcolor&gt;&#10;  &lt;bcolor&gt;FF000000&lt;/bcolor&gt;&#10;  &lt;transparent&gt;True&lt;/transparent&gt;&#10;  &lt;resolution&gt;1800&lt;/resolution&gt;&#10;  &lt;imageh&gt;657&lt;/imageh&gt;&#10;  &lt;imagew&gt;722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387" y="4082438"/>
            <a:ext cx="1009539" cy="918652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25" y="4931005"/>
            <a:ext cx="1569103" cy="1615439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16" y="4931005"/>
            <a:ext cx="1569103" cy="1615439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7391111" y="339733"/>
            <a:ext cx="1750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/>
              <a:t>Brown, </a:t>
            </a:r>
            <a:r>
              <a:rPr kumimoji="1" lang="en-US" altLang="ja-JP" sz="2000" dirty="0" err="1"/>
              <a:t>Maclay</a:t>
            </a:r>
            <a:endParaRPr kumimoji="1" lang="en-US" altLang="ja-JP" sz="2000" dirty="0"/>
          </a:p>
          <a:p>
            <a:pPr algn="r"/>
            <a:r>
              <a:rPr kumimoji="1" lang="en-US" altLang="ja-JP" sz="2000" dirty="0"/>
              <a:t>1969</a:t>
            </a:r>
            <a:endParaRPr kumimoji="1" lang="ja-JP" altLang="en-US" sz="2000" dirty="0"/>
          </a:p>
        </p:txBody>
      </p:sp>
      <p:sp>
        <p:nvSpPr>
          <p:cNvPr id="61" name="右矢印 60"/>
          <p:cNvSpPr/>
          <p:nvPr/>
        </p:nvSpPr>
        <p:spPr>
          <a:xfrm rot="10800000" flipH="1">
            <a:off x="3008611" y="3114953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2" name="右矢印 61"/>
          <p:cNvSpPr/>
          <p:nvPr/>
        </p:nvSpPr>
        <p:spPr>
          <a:xfrm rot="16200000" flipH="1">
            <a:off x="2000264" y="3488722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3" name="平行四辺形 62"/>
          <p:cNvSpPr/>
          <p:nvPr/>
        </p:nvSpPr>
        <p:spPr>
          <a:xfrm>
            <a:off x="1749822" y="3353619"/>
            <a:ext cx="1107611" cy="50187"/>
          </a:xfrm>
          <a:prstGeom prst="parallelogram">
            <a:avLst>
              <a:gd name="adj" fmla="val 520370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4" name="右矢印 63"/>
          <p:cNvSpPr/>
          <p:nvPr/>
        </p:nvSpPr>
        <p:spPr>
          <a:xfrm rot="5400000" flipH="1" flipV="1">
            <a:off x="2000264" y="2889630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5" name="台形 64"/>
          <p:cNvSpPr/>
          <p:nvPr/>
        </p:nvSpPr>
        <p:spPr>
          <a:xfrm rot="5400000">
            <a:off x="3060174" y="3163484"/>
            <a:ext cx="1077234" cy="255011"/>
          </a:xfrm>
          <a:prstGeom prst="trapezoid">
            <a:avLst>
              <a:gd name="adj" fmla="val 59150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6" name="右矢印 65"/>
          <p:cNvSpPr/>
          <p:nvPr/>
        </p:nvSpPr>
        <p:spPr>
          <a:xfrm flipH="1">
            <a:off x="3607703" y="3111161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T_{ij}=&#10;\left(&#10;\begin{array}{ccc}&#10;P_x\hspace{-2mm} &amp;amp; 0 &amp;amp; 0 \\&#10;0 &amp;amp; P_z\hspace{-2mm} &amp;amp; 0&#10;\\&#10;0 &amp;amp; 0 &amp;amp; P_z&#10;\end{array}&#10;\right)&#10;\end{align*}&lt;/body&gt;&#10;  &lt;fcolor&gt;FFFFFFFF&lt;/fcolor&gt;&#10;  &lt;bcolor&gt;FF000000&lt;/bcolor&gt;&#10;  &lt;transparent&gt;True&lt;/transparent&gt;&#10;  &lt;resolution&gt;1800&lt;/resolution&gt;&#10;  &lt;imageh&gt;1044&lt;/imageh&gt;&#10;  &lt;imagew&gt;2309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82" y="2123057"/>
            <a:ext cx="3197658" cy="1445801"/>
          </a:xfrm>
          <a:prstGeom prst="rect">
            <a:avLst/>
          </a:prstGeom>
        </p:spPr>
      </p:pic>
      <p:pic>
        <p:nvPicPr>
          <p:cNvPr id="44" name="TexTeXPicture" descr="&lt;?xml version=&quot;1.0&quot; encoding=&quot;utf-16&quot;?&gt;&#10;&lt;TeXTeX&gt;&#10;  &lt;preamble&gt;\documentclass{jarticle}&#10;\usepackage{amsmath}&#10;\pagestyle{empty}&lt;/preamble&gt;&#10;  &lt;body&gt;\begin{align*} &#10;L_x&#10;\end{align*}&lt;/body&gt;&#10;  &lt;fcolor&gt;FFFFFFFF&lt;/fcolor&gt;&#10;  &lt;bcolor&gt;FF000000&lt;/bcolor&gt;&#10;  &lt;transparent&gt;True&lt;/transparent&gt;&#10;  &lt;resolution&gt;1800&lt;/resolution&gt;&#10;  &lt;imageh&gt;209&lt;/imageh&gt;&#10;  &lt;imagew&gt;26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11" y="2980825"/>
            <a:ext cx="582049" cy="466088"/>
          </a:xfrm>
          <a:prstGeom prst="rect">
            <a:avLst/>
          </a:prstGeom>
        </p:spPr>
      </p:pic>
      <p:cxnSp>
        <p:nvCxnSpPr>
          <p:cNvPr id="45" name="直線矢印コネクタ 44"/>
          <p:cNvCxnSpPr/>
          <p:nvPr/>
        </p:nvCxnSpPr>
        <p:spPr>
          <a:xfrm flipV="1">
            <a:off x="1367167" y="2541262"/>
            <a:ext cx="0" cy="1515049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7738962" y="5582353"/>
            <a:ext cx="6639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600" b="1" i="1" dirty="0">
                <a:solidFill>
                  <a:srgbClr val="FFC000"/>
                </a:solidFill>
                <a:effectLst>
                  <a:glow rad="190500">
                    <a:srgbClr val="FF0000">
                      <a:alpha val="71000"/>
                    </a:srgbClr>
                  </a:glow>
                </a:effectLst>
              </a:rPr>
              <a:t>T</a:t>
            </a:r>
            <a:endParaRPr kumimoji="1" lang="ja-JP" altLang="en-US" sz="6600" b="1" i="1" dirty="0">
              <a:solidFill>
                <a:srgbClr val="FFC000"/>
              </a:solidFill>
              <a:effectLst>
                <a:glow rad="190500">
                  <a:srgbClr val="FF0000">
                    <a:alpha val="71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6096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" y="1283969"/>
            <a:ext cx="5887994" cy="435157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Pressure Anisotropy</a:t>
                </a:r>
                <a:r>
                  <a:rPr lang="ja-JP" altLang="en-US" dirty="0"/>
                  <a:t> </a:t>
                </a:r>
                <a:r>
                  <a:rPr lang="en-US" altLang="ja-JP" dirty="0"/>
                  <a:t>@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ja-JP" altLang="en-US" i="1" dirty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5962753" y="1930309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Free scalar field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62753" y="2475208"/>
            <a:ext cx="1982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=L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3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∞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ja-JP" sz="2400" dirty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Periodic BC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33922" y="1047963"/>
            <a:ext cx="226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MK,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Kolbe,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Horowitz, in prep.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 rot="5400000" flipH="1">
            <a:off x="6366638" y="4203763"/>
            <a:ext cx="1949576" cy="3026923"/>
            <a:chOff x="6735352" y="3591305"/>
            <a:chExt cx="1949576" cy="3026923"/>
          </a:xfrm>
        </p:grpSpPr>
        <p:sp>
          <p:nvSpPr>
            <p:cNvPr id="13" name="正方形/長方形 12"/>
            <p:cNvSpPr/>
            <p:nvPr/>
          </p:nvSpPr>
          <p:spPr>
            <a:xfrm>
              <a:off x="7531494" y="3591305"/>
              <a:ext cx="1149533" cy="237744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4" name="平行四辺形 13"/>
            <p:cNvSpPr/>
            <p:nvPr/>
          </p:nvSpPr>
          <p:spPr>
            <a:xfrm rot="5400000" flipV="1">
              <a:off x="5628847" y="4711674"/>
              <a:ext cx="3013055" cy="800042"/>
            </a:xfrm>
            <a:prstGeom prst="parallelogram">
              <a:avLst>
                <a:gd name="adj" fmla="val 80224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5" name="平行四辺形 14"/>
            <p:cNvSpPr/>
            <p:nvPr/>
          </p:nvSpPr>
          <p:spPr>
            <a:xfrm rot="5400000" flipV="1">
              <a:off x="6778379" y="4711673"/>
              <a:ext cx="3013055" cy="800042"/>
            </a:xfrm>
            <a:prstGeom prst="parallelogram">
              <a:avLst>
                <a:gd name="adj" fmla="val 80224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3" name="平行四辺形 22"/>
            <p:cNvSpPr/>
            <p:nvPr/>
          </p:nvSpPr>
          <p:spPr>
            <a:xfrm>
              <a:off x="6735352" y="3605164"/>
              <a:ext cx="1946367" cy="635618"/>
            </a:xfrm>
            <a:prstGeom prst="parallelogram">
              <a:avLst>
                <a:gd name="adj" fmla="val 124411"/>
              </a:avLst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4" name="平行四辺形 23"/>
            <p:cNvSpPr/>
            <p:nvPr/>
          </p:nvSpPr>
          <p:spPr>
            <a:xfrm>
              <a:off x="6735353" y="5982610"/>
              <a:ext cx="1946367" cy="635618"/>
            </a:xfrm>
            <a:prstGeom prst="parallelogram">
              <a:avLst>
                <a:gd name="adj" fmla="val 125410"/>
              </a:avLst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6735352" y="4240782"/>
              <a:ext cx="1149533" cy="237744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cxnSp>
          <p:nvCxnSpPr>
            <p:cNvPr id="29" name="直線矢印コネクタ 28"/>
            <p:cNvCxnSpPr/>
            <p:nvPr/>
          </p:nvCxnSpPr>
          <p:spPr>
            <a:xfrm rot="5400000">
              <a:off x="7308465" y="4844705"/>
              <a:ext cx="756694" cy="0"/>
            </a:xfrm>
            <a:prstGeom prst="straightConnector1">
              <a:avLst/>
            </a:prstGeom>
            <a:ln w="38100">
              <a:solidFill>
                <a:srgbClr val="66CCFF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/>
            <p:cNvCxnSpPr/>
            <p:nvPr/>
          </p:nvCxnSpPr>
          <p:spPr>
            <a:xfrm>
              <a:off x="7226624" y="5414920"/>
              <a:ext cx="756694" cy="0"/>
            </a:xfrm>
            <a:prstGeom prst="straightConnector1">
              <a:avLst/>
            </a:prstGeom>
            <a:ln w="38100">
              <a:solidFill>
                <a:srgbClr val="FFCCFF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矢印コネクタ 31"/>
            <p:cNvCxnSpPr/>
            <p:nvPr/>
          </p:nvCxnSpPr>
          <p:spPr>
            <a:xfrm>
              <a:off x="6735352" y="6275635"/>
              <a:ext cx="1149533" cy="100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L_x&#10;\end{align*}&lt;/body&gt;&#10;  &lt;fcolor&gt;FFFFFFFF&lt;/fcolor&gt;&#10;  &lt;bcolor&gt;FF000000&lt;/bcolor&gt;&#10;  &lt;transparent&gt;True&lt;/transparent&gt;&#10;  &lt;resolution&gt;1800&lt;/resolution&gt;&#10;  &lt;imageh&gt;209&lt;/imageh&gt;&#10;  &lt;imagew&gt;26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119" y="5927294"/>
            <a:ext cx="450420" cy="360683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P_z=T_{22}= T_{33}&#10;\end{align*}&lt;/body&gt;&#10;  &lt;fcolor&gt;FFFFFFFF&lt;/fcolor&gt;&#10;  &lt;bcolor&gt;FF000000&lt;/bcolor&gt;&#10;  &lt;transparent&gt;True&lt;/transparent&gt;&#10;  &lt;resolution&gt;1800&lt;/resolution&gt;&#10;  &lt;imageh&gt;210&lt;/imageh&gt;&#10;  &lt;imagew&gt;1619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571" y="5964173"/>
            <a:ext cx="1713442" cy="222250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P_x=T_{11}&#10;\end{align*}&lt;/body&gt;&#10;  &lt;fcolor&gt;FFFFFFFF&lt;/fcolor&gt;&#10;  &lt;bcolor&gt;FF000000&lt;/bcolor&gt;&#10;  &lt;transparent&gt;True&lt;/transparent&gt;&#10;  &lt;resolution&gt;1800&lt;/resolution&gt;&#10;  &lt;imageh&gt;209&lt;/imageh&gt;&#10;  &lt;imagew&gt;934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260" y="5107491"/>
            <a:ext cx="988484" cy="221192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6767909" y="3212252"/>
            <a:ext cx="2354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+, 1807.07871</a:t>
            </a:r>
            <a:endParaRPr kumimoji="1" lang="ja-JP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L_xT&#10;\end{align*}&lt;/body&gt;&#10;  &lt;fcolor&gt;FF000000&lt;/fcolor&gt;&#10;  &lt;bcolor&gt;FFFFFFFF&lt;/bcolor&gt;&#10;  &lt;transparent&gt;False&lt;/transparent&gt;&#10;  &lt;resolution&gt;1800&lt;/resolution&gt;&#10;  &lt;imageh&gt;209&lt;/imageh&gt;&#10;  &lt;imagew&gt;461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089" y="5322291"/>
            <a:ext cx="612210" cy="27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78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" y="1283970"/>
            <a:ext cx="5887994" cy="435157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Pressure Anisotropy @ </a:t>
                </a:r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ja-JP" altLang="en-US" i="1" dirty="0">
                        <a:latin typeface="Cambria Math" panose="02040503050406030204" pitchFamily="18" charset="0"/>
                      </a:rPr>
                      <m:t>≠</m:t>
                    </m:r>
                    <m:r>
                      <a:rPr kumimoji="1" lang="en-US" altLang="ja-JP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5962753" y="1930309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Free scalar field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62753" y="2475208"/>
            <a:ext cx="1982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=L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3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∞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ja-JP" sz="2400" dirty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Periodic BC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62753" y="3800175"/>
            <a:ext cx="2520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Lattice result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62753" y="4384950"/>
            <a:ext cx="2523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Periodic </a:t>
            </a:r>
            <a:r>
              <a:rPr lang="en-US" altLang="ja-JP" sz="2400" noProof="0" dirty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BC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lvl="0" indent="-342900">
              <a:buFont typeface="Wingdings" panose="05000000000000000000" pitchFamily="2" charset="2"/>
              <a:buChar char="p"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Only t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0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 </a:t>
            </a:r>
            <a:r>
              <a:rPr lang="en-US" altLang="ja-JP" sz="2400" dirty="0">
                <a:solidFill>
                  <a:prstClr val="white"/>
                </a:solidFill>
                <a:sym typeface="Wingdings" panose="05000000000000000000" pitchFamily="2" charset="2"/>
              </a:rPr>
              <a:t>limit</a:t>
            </a:r>
          </a:p>
          <a:p>
            <a:pPr marL="342900" lvl="0" indent="-342900">
              <a:buFont typeface="Wingdings" panose="05000000000000000000" pitchFamily="2" charset="2"/>
              <a:buChar char="p"/>
              <a:defRPr/>
            </a:pPr>
            <a:r>
              <a:rPr lang="en-US" altLang="ja-JP" sz="2400" dirty="0">
                <a:solidFill>
                  <a:prstClr val="white"/>
                </a:solidFill>
                <a:sym typeface="Wingdings" panose="05000000000000000000" pitchFamily="2" charset="2"/>
              </a:rPr>
              <a:t>Error: </a:t>
            </a:r>
            <a:r>
              <a:rPr lang="en-US" altLang="ja-JP" sz="2400" dirty="0" err="1">
                <a:solidFill>
                  <a:prstClr val="white"/>
                </a:solidFill>
                <a:sym typeface="Wingdings" panose="05000000000000000000" pitchFamily="2" charset="2"/>
              </a:rPr>
              <a:t>stat.+sys</a:t>
            </a:r>
            <a:r>
              <a:rPr lang="en-US" altLang="ja-JP" sz="2400" dirty="0">
                <a:solidFill>
                  <a:prstClr val="white"/>
                </a:solidFill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0673" y="5910927"/>
            <a:ext cx="8522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Medium near T</a:t>
            </a:r>
            <a:r>
              <a:rPr kumimoji="1" lang="en-US" altLang="ja-JP" sz="2800" b="1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c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 is remarkably insensitive to finite size!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33922" y="1047963"/>
            <a:ext cx="226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MK,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Kolbe,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Horowitz, in prep.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767909" y="3212252"/>
            <a:ext cx="2354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+, 1807.07871</a:t>
            </a:r>
            <a:endParaRPr kumimoji="1" lang="ja-JP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L_xT&#10;\end{align*}&lt;/body&gt;&#10;  &lt;fcolor&gt;FF000000&lt;/fcolor&gt;&#10;  &lt;bcolor&gt;FFFFFFFF&lt;/bcolor&gt;&#10;  &lt;transparent&gt;False&lt;/transparent&gt;&#10;  &lt;resolution&gt;1800&lt;/resolution&gt;&#10;  &lt;imageh&gt;209&lt;/imageh&gt;&#10;  &lt;imagew&gt;461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089" y="5322291"/>
            <a:ext cx="612210" cy="27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sT = \varepsilon+P&#10;\end{align*}&lt;/body&gt;&#10;  &lt;fcolor&gt;FFFFFFFF&lt;/fcolor&gt;&#10;  &lt;bcolor&gt;FF000000&lt;/bcolor&gt;&#10;  &lt;transparent&gt;True&lt;/transparent&gt;&#10;  &lt;resolution&gt;1800&lt;/resolution&gt;&#10;  &lt;imageh&gt;191&lt;/imageh&gt;&#10;  &lt;imagew&gt;1224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035" y="3411902"/>
            <a:ext cx="2355876" cy="367625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Thermodynamics on the Lattice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5097" y="1323703"/>
            <a:ext cx="3182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Various Methods</a:t>
            </a:r>
            <a:endParaRPr kumimoji="1" lang="ja-JP" altLang="en-US" sz="32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95164" y="1908478"/>
            <a:ext cx="77073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b="1" dirty="0">
                <a:effectLst>
                  <a:glow rad="127000">
                    <a:srgbClr val="124760">
                      <a:alpha val="83000"/>
                    </a:srgbClr>
                  </a:glow>
                </a:effectLst>
              </a:rPr>
              <a:t>Integral</a:t>
            </a:r>
            <a:r>
              <a:rPr kumimoji="1" lang="en-US" altLang="ja-JP" sz="2400" dirty="0">
                <a:effectLst>
                  <a:glow rad="127000">
                    <a:srgbClr val="124760">
                      <a:alpha val="83000"/>
                    </a:srgbClr>
                  </a:glow>
                </a:effectLst>
              </a:rPr>
              <a:t>, differential, moving frame, non-equilibrium, …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>
                <a:effectLst>
                  <a:glow rad="127000">
                    <a:srgbClr val="124760">
                      <a:alpha val="83000"/>
                    </a:srgbClr>
                  </a:glow>
                </a:effectLst>
              </a:rPr>
              <a:t>rely on thermodynamic relations valid in V</a:t>
            </a:r>
            <a:r>
              <a:rPr lang="en-US" altLang="ja-JP" sz="2400" dirty="0">
                <a:effectLst>
                  <a:glow rad="127000">
                    <a:srgbClr val="124760">
                      <a:alpha val="83000"/>
                    </a:srgbClr>
                  </a:glow>
                </a:effectLst>
                <a:sym typeface="Wingdings" panose="05000000000000000000" pitchFamily="2" charset="2"/>
              </a:rPr>
              <a:t></a:t>
            </a:r>
            <a:r>
              <a:rPr lang="ja-JP" altLang="en-US" sz="2400" dirty="0">
                <a:effectLst>
                  <a:glow rad="127000">
                    <a:srgbClr val="124760">
                      <a:alpha val="83000"/>
                    </a:srgbClr>
                  </a:glow>
                </a:effectLst>
                <a:sym typeface="Wingdings" panose="05000000000000000000" pitchFamily="2" charset="2"/>
              </a:rPr>
              <a:t>∞</a:t>
            </a:r>
            <a:endParaRPr kumimoji="1" lang="ja-JP" altLang="en-US" sz="2400" dirty="0">
              <a:effectLst>
                <a:glow rad="127000">
                  <a:srgbClr val="124760">
                    <a:alpha val="83000"/>
                  </a:srgbClr>
                </a:glow>
              </a:effectLst>
            </a:endParaRPr>
          </a:p>
        </p:txBody>
      </p:sp>
      <p:sp>
        <p:nvSpPr>
          <p:cNvPr id="12" name="右矢印 11"/>
          <p:cNvSpPr/>
          <p:nvPr/>
        </p:nvSpPr>
        <p:spPr>
          <a:xfrm>
            <a:off x="4952082" y="2868036"/>
            <a:ext cx="722811" cy="53993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674893" y="2850265"/>
            <a:ext cx="32560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FFFF00"/>
                </a:solidFill>
              </a:rPr>
              <a:t>Not applicable to </a:t>
            </a:r>
          </a:p>
          <a:p>
            <a:r>
              <a:rPr kumimoji="1" lang="en-US" altLang="ja-JP" sz="2800" b="1" dirty="0">
                <a:solidFill>
                  <a:srgbClr val="FFFF00"/>
                </a:solidFill>
              </a:rPr>
              <a:t>anisotropic systems</a:t>
            </a:r>
            <a:endParaRPr kumimoji="1" lang="ja-JP" altLang="en-US" sz="2800" b="1" dirty="0">
              <a:solidFill>
                <a:srgbClr val="FFFF00"/>
              </a:solidFill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328472" y="4232432"/>
            <a:ext cx="8345265" cy="2290281"/>
            <a:chOff x="328472" y="4232432"/>
            <a:chExt cx="8345265" cy="2290281"/>
          </a:xfrm>
        </p:grpSpPr>
        <p:sp>
          <p:nvSpPr>
            <p:cNvPr id="16" name="角丸四角形 15"/>
            <p:cNvSpPr/>
            <p:nvPr/>
          </p:nvSpPr>
          <p:spPr>
            <a:xfrm>
              <a:off x="328472" y="4232432"/>
              <a:ext cx="8345265" cy="2290281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505097" y="4411330"/>
              <a:ext cx="65079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lang="en-US" altLang="ja-JP" sz="3200" dirty="0"/>
                <a:t>We employ </a:t>
              </a:r>
              <a:r>
                <a:rPr lang="en-US" altLang="ja-JP" sz="3200" b="1" dirty="0"/>
                <a:t>Gradient Flow Method</a:t>
              </a:r>
              <a:endParaRPr kumimoji="1" lang="ja-JP" altLang="en-US" sz="3200" b="1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1132821" y="5776180"/>
              <a:ext cx="68783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>
                  <a:solidFill>
                    <a:srgbClr val="FFFF00"/>
                  </a:solidFill>
                </a:rPr>
                <a:t>Components of EMT are directly accessible!</a:t>
              </a:r>
              <a:endParaRPr kumimoji="1" lang="ja-JP" altLang="en-US" sz="2800" b="1" dirty="0">
                <a:solidFill>
                  <a:srgbClr val="FFFF00"/>
                </a:solidFill>
              </a:endParaRPr>
            </a:p>
          </p:txBody>
        </p:sp>
        <p:pic>
          <p:nvPicPr>
  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varepsilon = \langle T_{00} \rangle&#10;\end{align*}&lt;/body&gt;&#10;  &lt;fcolor&gt;FFFFFFFF&lt;/fcolor&gt;&#10;  &lt;bcolor&gt;FF000000&lt;/bcolor&gt;&#10;  &lt;transparent&gt;True&lt;/transparent&gt;&#10;  &lt;resolution&gt;1800&lt;/resolution&gt;&#10;  &lt;imageh&gt;250&lt;/imageh&gt;&#10;  &lt;imagew&gt;963&lt;/imagew&gt;&#10;  &lt;scale&gt;50&lt;/scale&gt;&#10;  &lt;cursor&gt;52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5350" y="5188416"/>
              <a:ext cx="1403875" cy="364453"/>
            </a:xfrm>
            <a:prstGeom prst="rect">
              <a:avLst/>
            </a:prstGeom>
          </p:spPr>
        </p:pic>
        <p:pic>
          <p:nvPicPr>
  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P = \langle T_{11} \rangle&#10;\end{align*}&lt;/body&gt;&#10;  &lt;fcolor&gt;FFFFFFFF&lt;/fcolor&gt;&#10;  &lt;bcolor&gt;FF000000&lt;/bcolor&gt;&#10;  &lt;transparent&gt;True&lt;/transparent&gt;&#10;  &lt;resolution&gt;1800&lt;/resolution&gt;&#10;  &lt;imageh&gt;250&lt;/imageh&gt;&#10;  &lt;imagew&gt;1041&lt;/imagew&gt;&#10;  &lt;scale&gt;50&lt;/scale&gt;&#10;  &lt;cursor&gt;33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2685" y="5188415"/>
              <a:ext cx="1517585" cy="364453"/>
            </a:xfrm>
            <a:prstGeom prst="rect">
              <a:avLst/>
            </a:prstGeom>
          </p:spPr>
        </p:pic>
      </p:grp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P=\frac TV \ln Z&#10;\end{align*}&lt;/body&gt;&#10;  &lt;fcolor&gt;FFFFFFFF&lt;/fcolor&gt;&#10;  &lt;bcolor&gt;FF000000&lt;/bcolor&gt;&#10;  &lt;transparent&gt;True&lt;/transparent&gt;&#10;  &lt;resolution&gt;1800&lt;/resolution&gt;&#10;  &lt;imageh&gt;511&lt;/imageh&gt;&#10;  &lt;imagew&gt;1248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93" y="2698581"/>
            <a:ext cx="2170287" cy="888636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65314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Yang-Mills Gradient Flow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322701" y="3940006"/>
            <a:ext cx="5466253" cy="765065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510288" y="4090245"/>
            <a:ext cx="941294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d \sim \sqrt{8t}&#10;\end{align*}&lt;/body&gt;&#10;  &lt;fcolor&gt;FFFFFFFF&lt;/fcolor&gt;&#10;  &lt;bcolor&gt;FFFFFFFF&lt;/bcolor&gt;&#10;  &lt;transparent&gt;True&lt;/transparent&gt;&#10;  &lt;resolution&gt;1800&lt;/resolution&gt;&#10;  &lt;imageh&gt;249&lt;/imageh&gt;&#10;  &lt;imagew&gt;874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16" y="5559376"/>
            <a:ext cx="1095416" cy="312081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&#10;= D_\nu G_{\mu\nu}&#10;= \partial_\nu \partial_\nu A_\mu + \cdots&#10;\end{align*}&lt;/body&gt;&#10;  &lt;fcolor&gt;FFFFFFFF&lt;/fcolor&gt;&#10;  &lt;bcolor&gt;FFFFFFFF&lt;/bcolor&gt;&#10;  &lt;transparent&gt;True&lt;/transparent&gt;&#10;  &lt;resolution&gt;1800&lt;/resolution&gt;&#10;  &lt;imageh&gt;253&lt;/imageh&gt;&#10;  &lt;imagew&gt;3373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41" y="4176144"/>
            <a:ext cx="4880681" cy="366086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5432782" y="4090245"/>
            <a:ext cx="1282231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568429" y="1504604"/>
            <a:ext cx="4617145" cy="1410650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6387" y="2857764"/>
            <a:ext cx="1925490" cy="919401"/>
          </a:xfrm>
          <a:prstGeom prst="wedgeRoundRectCallout">
            <a:avLst>
              <a:gd name="adj1" fmla="val 23376"/>
              <a:gd name="adj2" fmla="val -91050"/>
              <a:gd name="adj3" fmla="val 16667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/>
              <a:t>t: “flow time”</a:t>
            </a:r>
          </a:p>
          <a:p>
            <a:r>
              <a:rPr lang="en-US" altLang="ja-JP" sz="2400" dirty="0"/>
              <a:t>dim:[length</a:t>
            </a:r>
            <a:r>
              <a:rPr lang="en-US" altLang="ja-JP" sz="2400" baseline="30000" dirty="0"/>
              <a:t>2</a:t>
            </a:r>
            <a:r>
              <a:rPr lang="en-US" altLang="ja-JP" sz="2400" dirty="0"/>
              <a:t>]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A_\mu(0,x)=A_\mu(x)&#10;\end{align*}&lt;/body&gt;&#10;  &lt;fcolor&gt;FFFFFFFF&lt;/fcolor&gt;&#10;  &lt;bcolor&gt;FFFFFFFF&lt;/bcolor&gt;&#10;  &lt;transparent&gt;True&lt;/transparent&gt;&#10;  &lt;resolution&gt;1800&lt;/resolution&gt;&#10;  &lt;imageh&gt;262&lt;/imageh&gt;&#10;  &lt;imagew&gt;184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444" y="2571181"/>
            <a:ext cx="2420510" cy="34354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332953" y="3103313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leading</a:t>
            </a:r>
            <a:endParaRPr kumimoji="1" lang="ja-JP" altLang="en-US" sz="2400" dirty="0"/>
          </a:p>
        </p:txBody>
      </p:sp>
      <p:sp>
        <p:nvSpPr>
          <p:cNvPr id="13" name="下矢印 12"/>
          <p:cNvSpPr/>
          <p:nvPr/>
        </p:nvSpPr>
        <p:spPr>
          <a:xfrm>
            <a:off x="2894659" y="3019664"/>
            <a:ext cx="1438294" cy="77154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57608" y="5132671"/>
            <a:ext cx="47339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diffusion equation in 4-dim space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diffusion distance</a:t>
            </a:r>
            <a:r>
              <a:rPr kumimoji="1" lang="ja-JP" altLang="en-US" sz="2400" dirty="0"/>
              <a:t>　</a:t>
            </a:r>
            <a:endParaRPr kumimoji="1"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“continuous” cooling/smearing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No UV divergence at t&gt;</a:t>
            </a: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913669" y="1194593"/>
            <a:ext cx="32337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/>
              <a:t>Luscher</a:t>
            </a:r>
            <a:r>
              <a:rPr kumimoji="1" lang="en-US" altLang="ja-JP" sz="2000" dirty="0"/>
              <a:t> 2010</a:t>
            </a:r>
          </a:p>
          <a:p>
            <a:r>
              <a:rPr lang="de-DE" altLang="ja-JP" sz="2000" dirty="0"/>
              <a:t>Narayanan, Neuberger, 2006</a:t>
            </a:r>
          </a:p>
          <a:p>
            <a:r>
              <a:rPr lang="de-DE" altLang="ja-JP" sz="2000" dirty="0"/>
              <a:t>Luscher, Weiss, 2011</a:t>
            </a: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5806" y="4823788"/>
            <a:ext cx="3982578" cy="1850075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frac \partial {\partial t} A_\mu (t,x)&#10;= - \frac{\partial S_{\rm YM} }{ \partial A_\mu }&#10;\end{align*}&lt;/body&gt;&#10;  &lt;fcolor&gt;FFFFFFFF&lt;/fcolor&gt;&#10;  &lt;bcolor&gt;FFFFFFFF&lt;/bcolor&gt;&#10;  &lt;transparent&gt;True&lt;/transparent&gt;&#10;  &lt;resolution&gt;1800&lt;/resolution&gt;&#10;  &lt;imageh&gt;588&lt;/imageh&gt;&#10;  &lt;imagew&gt;2317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20" y="1702425"/>
            <a:ext cx="4192775" cy="106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08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Small Flow-Time Expansion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89533" y="1095252"/>
            <a:ext cx="2238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err="1"/>
              <a:t>Luescher</a:t>
            </a:r>
            <a:r>
              <a:rPr kumimoji="1" lang="en-US" altLang="ja-JP" dirty="0"/>
              <a:t>, Weisz, 2011</a:t>
            </a:r>
          </a:p>
          <a:p>
            <a:pPr algn="r"/>
            <a:r>
              <a:rPr lang="en-US" altLang="ja-JP" dirty="0"/>
              <a:t>Suzuki, 2013</a:t>
            </a:r>
            <a:endParaRPr kumimoji="1" lang="en-US" altLang="ja-JP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8970" b="6605"/>
          <a:stretch/>
        </p:blipFill>
        <p:spPr>
          <a:xfrm>
            <a:off x="791316" y="3529104"/>
            <a:ext cx="1366124" cy="3328896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>
            <a:off x="1541691" y="5163184"/>
            <a:ext cx="2318344" cy="0"/>
          </a:xfrm>
          <a:prstGeom prst="straightConnector1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乗算記号 4"/>
          <p:cNvSpPr/>
          <p:nvPr/>
        </p:nvSpPr>
        <p:spPr>
          <a:xfrm>
            <a:off x="2552042" y="5039660"/>
            <a:ext cx="268941" cy="27161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27" y="5162966"/>
            <a:ext cx="139582" cy="290186"/>
          </a:xfrm>
          <a:prstGeom prst="rect">
            <a:avLst/>
          </a:prstGeom>
        </p:spPr>
      </p:pic>
      <p:sp>
        <p:nvSpPr>
          <p:cNvPr id="9" name="円/楕円 12"/>
          <p:cNvSpPr/>
          <p:nvPr/>
        </p:nvSpPr>
        <p:spPr>
          <a:xfrm>
            <a:off x="1381585" y="4627173"/>
            <a:ext cx="367553" cy="1103456"/>
          </a:xfrm>
          <a:prstGeom prst="ellipse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&#10;\end{align*}&lt;/body&gt;&#10;  &lt;fcolor&gt;FFFFFFFF&lt;/fcolor&gt;&#10;  &lt;bcolor&gt;FFFFFFFF&lt;/bcolor&gt;&#10;  &lt;transparent&gt;True&lt;/transparent&gt;&#10;  &lt;resolution&gt;1800&lt;/resolution&gt;&#10;  &lt;imageh&gt;292&lt;/imageh&gt;&#10;  &lt;imagew&gt;703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204" y="4701361"/>
            <a:ext cx="789702" cy="328013"/>
          </a:xfrm>
          <a:prstGeom prst="rect">
            <a:avLst/>
          </a:prstGeom>
        </p:spPr>
      </p:pic>
      <p:sp>
        <p:nvSpPr>
          <p:cNvPr id="11" name="二等辺三角形 10"/>
          <p:cNvSpPr/>
          <p:nvPr/>
        </p:nvSpPr>
        <p:spPr>
          <a:xfrm rot="5400000">
            <a:off x="1577258" y="4616104"/>
            <a:ext cx="1076334" cy="1098477"/>
          </a:xfrm>
          <a:prstGeom prst="triangle">
            <a:avLst/>
          </a:prstGeom>
          <a:gradFill>
            <a:gsLst>
              <a:gs pos="0">
                <a:srgbClr val="0070C0">
                  <a:alpha val="70000"/>
                </a:srgbClr>
              </a:gs>
              <a:gs pos="100000">
                <a:srgbClr val="0070C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/>
          <p:cNvCxnSpPr>
            <a:stCxn id="9" idx="1"/>
          </p:cNvCxnSpPr>
          <p:nvPr/>
        </p:nvCxnSpPr>
        <p:spPr>
          <a:xfrm>
            <a:off x="1435412" y="4788770"/>
            <a:ext cx="235023" cy="748391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角丸四角形 13"/>
          <p:cNvSpPr/>
          <p:nvPr/>
        </p:nvSpPr>
        <p:spPr>
          <a:xfrm>
            <a:off x="2268071" y="1725301"/>
            <a:ext cx="5235387" cy="1458834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 \longrightarrow \sum_i c_i(t) {\cal O}_i^R(x)&#10;\end{align*}&lt;/body&gt;&#10;  &lt;fcolor&gt;FFFFFFFF&lt;/fcolor&gt;&#10;  &lt;bcolor&gt;FFFFFFFF&lt;/bcolor&gt;&#10;  &lt;transparent&gt;True&lt;/transparent&gt;&#10;  &lt;resolution&gt;1800&lt;/resolution&gt;&#10;  &lt;imageh&gt;531&lt;/imageh&gt;&#10;  &lt;imagew&gt;282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269" y="2107896"/>
            <a:ext cx="4658143" cy="876187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t\to0&#10;\end{align*}&lt;/body&gt;&#10;  &lt;fcolor&gt;FFFFFFFF&lt;/fcolor&gt;&#10;  &lt;bcolor&gt;FFFFFFFF&lt;/bcolor&gt;&#10;  &lt;transparent&gt;True&lt;/transparent&gt;&#10;  &lt;resolution&gt;1800&lt;/resolution&gt;&#10;  &lt;imageh&gt;172&lt;/imageh&gt;&#10;  &lt;imagew&gt;58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781" y="2595866"/>
            <a:ext cx="571470" cy="167735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5430202" y="3416797"/>
            <a:ext cx="3218082" cy="919401"/>
          </a:xfrm>
          <a:prstGeom prst="wedgeRoundRectCallout">
            <a:avLst>
              <a:gd name="adj1" fmla="val -22181"/>
              <a:gd name="adj2" fmla="val -109359"/>
              <a:gd name="adj3" fmla="val 16667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err="1"/>
              <a:t>remormalized</a:t>
            </a:r>
            <a:r>
              <a:rPr kumimoji="1" lang="en-US" altLang="ja-JP" sz="2400" dirty="0"/>
              <a:t> operators</a:t>
            </a:r>
          </a:p>
          <a:p>
            <a:pPr algn="ctr"/>
            <a:r>
              <a:rPr lang="en-US" altLang="ja-JP" sz="2400" dirty="0"/>
              <a:t>of original theory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306223" y="3444852"/>
            <a:ext cx="2529773" cy="510778"/>
          </a:xfrm>
          <a:prstGeom prst="wedgeRoundRectCallout">
            <a:avLst>
              <a:gd name="adj1" fmla="val -21542"/>
              <a:gd name="adj2" fmla="val -173292"/>
              <a:gd name="adj3" fmla="val 16667"/>
            </a:avLst>
          </a:prstGeom>
          <a:solidFill>
            <a:schemeClr val="tx2">
              <a:lumMod val="5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400" dirty="0"/>
              <a:t>an </a:t>
            </a:r>
            <a:r>
              <a:rPr kumimoji="1" lang="en-US" altLang="ja-JP" sz="2400" dirty="0"/>
              <a:t>operator at t&gt;</a:t>
            </a: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9" name="右矢印 18"/>
          <p:cNvSpPr/>
          <p:nvPr/>
        </p:nvSpPr>
        <p:spPr>
          <a:xfrm flipH="1">
            <a:off x="1855036" y="5398974"/>
            <a:ext cx="734690" cy="300220"/>
          </a:xfrm>
          <a:prstGeom prst="rightArrow">
            <a:avLst>
              <a:gd name="adj1" fmla="val 50000"/>
              <a:gd name="adj2" fmla="val 100763"/>
            </a:avLst>
          </a:prstGeom>
          <a:ln w="28575">
            <a:solidFill>
              <a:srgbClr val="FF0000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006269" y="5673203"/>
            <a:ext cx="1391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t</a:t>
            </a:r>
            <a:r>
              <a:rPr kumimoji="1" lang="en-US" altLang="ja-JP" sz="2400" dirty="0">
                <a:solidFill>
                  <a:srgbClr val="FFFF00"/>
                </a:solidFill>
                <a:sym typeface="Wingdings" panose="05000000000000000000" pitchFamily="2" charset="2"/>
              </a:rPr>
              <a:t></a:t>
            </a:r>
            <a:r>
              <a:rPr kumimoji="1" lang="en-US" altLang="ja-JP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0</a:t>
            </a:r>
            <a:r>
              <a:rPr kumimoji="1" lang="en-US" altLang="ja-JP" sz="2400" dirty="0">
                <a:solidFill>
                  <a:srgbClr val="FFFF00"/>
                </a:solidFill>
                <a:sym typeface="Wingdings" panose="05000000000000000000" pitchFamily="2" charset="2"/>
              </a:rPr>
              <a:t> limit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 rot="16200000">
            <a:off x="-807494" y="5069601"/>
            <a:ext cx="277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original 4-dim theory</a:t>
            </a:r>
            <a:endParaRPr kumimoji="1" lang="ja-JP" altLang="en-US" sz="24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2\sqrt{2t}&#10;\end{align*}&lt;/body&gt;&#10;  &lt;fcolor&gt;FF000000&lt;/fcolor&gt;&#10;  &lt;bcolor&gt;FFFFFFFF&lt;/bcolor&gt;&#10;  &lt;transparent&gt;True&lt;/transparent&gt;&#10;  &lt;resolution&gt;1800&lt;/resolution&gt;&#10;  &lt;imageh&gt;249&lt;/imageh&gt;&#10;  &lt;imagew&gt;53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76" y="5663874"/>
            <a:ext cx="566208" cy="2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63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Constructing EMT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07818" y="4142383"/>
            <a:ext cx="8444753" cy="1908802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07818" y="1479665"/>
            <a:ext cx="6551570" cy="176229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383" y="1169178"/>
            <a:ext cx="1982716" cy="202348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2655122" y="4256423"/>
            <a:ext cx="3656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err="1">
                <a:latin typeface="+mj-lt"/>
              </a:rPr>
              <a:t>Remormalized</a:t>
            </a:r>
            <a:r>
              <a:rPr kumimoji="1" lang="en-US" altLang="ja-JP" sz="3200" b="1" dirty="0">
                <a:latin typeface="+mj-lt"/>
              </a:rPr>
              <a:t> EMT</a:t>
            </a:r>
            <a:endParaRPr kumimoji="1" lang="ja-JP" altLang="en-US" sz="3200" b="1" dirty="0">
              <a:latin typeface="+mj-lt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622766" y="710150"/>
            <a:ext cx="1475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Suzuki</a:t>
            </a:r>
            <a:r>
              <a:rPr kumimoji="1" lang="en-US" altLang="ja-JP" sz="2000" dirty="0"/>
              <a:t>, 2013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2812868" y="1691555"/>
            <a:ext cx="2642410" cy="683514"/>
          </a:xfrm>
          <a:prstGeom prst="roundRect">
            <a:avLst/>
          </a:prstGeom>
          <a:solidFill>
            <a:srgbClr val="FFFF00">
              <a:alpha val="5098"/>
            </a:srgbClr>
          </a:solidFill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U_{\mu\nu}(t,x) = \alpha_U(t)&#10;\left[ T_{\mu\nu}^R(x) -\frac14 \delta_{\mu\nu} T_{\rho\rho}^R(x) \right] + {\cal O}(t)&#10;\end{align*}&lt;/body&gt;&#10;  &lt;fcolor&gt;FFFFFFFF&lt;/fcolor&gt;&#10;  &lt;bcolor&gt;FFFFFFFF&lt;/bcolor&gt;&#10;  &lt;transparent&gt;True&lt;/transparent&gt;&#10;  &lt;resolution&gt;1800&lt;/resolution&gt;&#10;  &lt;imageh&gt;598&lt;/imageh&gt;&#10;  &lt;imagew&gt;5222&lt;/imagew&gt;&#10;  &lt;scale&gt;50&lt;/scale&gt;&#10;  &lt;cursor&gt;1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1691555"/>
            <a:ext cx="5968746" cy="683514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3793128" y="2519188"/>
            <a:ext cx="822416" cy="534703"/>
          </a:xfrm>
          <a:prstGeom prst="roundRect">
            <a:avLst/>
          </a:prstGeom>
          <a:solidFill>
            <a:srgbClr val="FFFF00">
              <a:alpha val="5098"/>
            </a:srgbClr>
          </a:solidFill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E(t,x) = \langle E(t,x) \rangle + \alpha_E(t)&#10;T_{\rho\rho}^R(x) + {\cal O}(t)&#10;\end{align*}&lt;/body&gt;&#10;  &lt;fcolor&gt;FFFFFFFF&lt;/fcolor&gt;&#10;  &lt;bcolor&gt;FFFFFFFF&lt;/bcolor&gt;&#10;  &lt;transparent&gt;True&lt;/transparent&gt;&#10;  &lt;resolution&gt;1800&lt;/resolution&gt;&#10;  &lt;imageh&gt;321&lt;/imageh&gt;&#10;  &lt;imagew&gt;4372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2615735"/>
            <a:ext cx="4997196" cy="366903"/>
          </a:xfrm>
          <a:prstGeom prst="rect">
            <a:avLst/>
          </a:prstGeom>
        </p:spPr>
      </p:pic>
      <p:sp>
        <p:nvSpPr>
          <p:cNvPr id="17" name="曲折矢印 16"/>
          <p:cNvSpPr/>
          <p:nvPr/>
        </p:nvSpPr>
        <p:spPr>
          <a:xfrm rot="16200000">
            <a:off x="2340926" y="3057569"/>
            <a:ext cx="493360" cy="497695"/>
          </a:xfrm>
          <a:prstGeom prst="ben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825472" y="3220084"/>
            <a:ext cx="1969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vacuum </a:t>
            </a:r>
            <a:r>
              <a:rPr kumimoji="1" lang="en-US" altLang="ja-JP" sz="2400" dirty="0" err="1"/>
              <a:t>subtr</a:t>
            </a:r>
            <a:r>
              <a:rPr kumimoji="1" lang="en-US" altLang="ja-JP" sz="2400" dirty="0"/>
              <a:t>.</a:t>
            </a:r>
            <a:endParaRPr kumimoji="1" lang="ja-JP" altLang="en-US" sz="2400" dirty="0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T_{\mu\nu}^R (x)&#10;= \lim_{t\to0} \left[ c_1(t)&#10;U_{\mu\nu}(t,x) + \delta_{\mu\nu} c_2(t) E(t,x)_{\rm subt.} \right]&#10;\end{align*}&lt;/body&gt;&#10;  &lt;fcolor&gt;FFFFFFFF&lt;/fcolor&gt;&#10;  &lt;bcolor&gt;FFFFFFFF&lt;/bcolor&gt;&#10;  &lt;transparent&gt;True&lt;/transparent&gt;&#10;  &lt;resolution&gt;1800&lt;/resolution&gt;&#10;  &lt;imageh&gt;379&lt;/imageh&gt;&#10;  &lt;imagew&gt;5379&lt;/imagew&gt;&#10;  &lt;scale&gt;50&lt;/scale&gt;&#10;  &lt;cursor&gt;10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58" y="5076384"/>
            <a:ext cx="7172897" cy="505397"/>
          </a:xfrm>
          <a:prstGeom prst="rect">
            <a:avLst/>
          </a:prstGeom>
        </p:spPr>
      </p:pic>
      <p:sp>
        <p:nvSpPr>
          <p:cNvPr id="15" name="下矢印 14"/>
          <p:cNvSpPr/>
          <p:nvPr/>
        </p:nvSpPr>
        <p:spPr>
          <a:xfrm>
            <a:off x="304801" y="3333204"/>
            <a:ext cx="1994262" cy="803333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2047" y="6211669"/>
            <a:ext cx="8782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Perturbative coefficient: </a:t>
            </a:r>
          </a:p>
          <a:p>
            <a:r>
              <a:rPr kumimoji="1" lang="en-US" altLang="ja-JP" dirty="0"/>
              <a:t>Suzuki (2013); Makino, Suzuki (2014); </a:t>
            </a:r>
            <a:r>
              <a:rPr kumimoji="1" lang="en-US" altLang="ja-JP" dirty="0" err="1"/>
              <a:t>Harlander</a:t>
            </a:r>
            <a:r>
              <a:rPr kumimoji="1" lang="en-US" altLang="ja-JP" dirty="0"/>
              <a:t>+ (2018); </a:t>
            </a:r>
            <a:r>
              <a:rPr lang="en-US" altLang="ja-JP" dirty="0" err="1"/>
              <a:t>Iritani</a:t>
            </a:r>
            <a:r>
              <a:rPr lang="en-US" altLang="ja-JP" dirty="0"/>
              <a:t>, MK, Suzuki, </a:t>
            </a:r>
            <a:r>
              <a:rPr lang="en-US" altLang="ja-JP" dirty="0" err="1"/>
              <a:t>Takaura</a:t>
            </a:r>
            <a:r>
              <a:rPr lang="en-US" altLang="ja-JP" dirty="0"/>
              <a:t> (2019)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7226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475432" y="5593499"/>
            <a:ext cx="8193134" cy="112790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488" y="1754560"/>
            <a:ext cx="4243543" cy="31809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33" y="1754560"/>
            <a:ext cx="4339675" cy="31809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Thermodynamics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55344" y="1175583"/>
            <a:ext cx="3674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/>
              <a:t>Iritani</a:t>
            </a:r>
            <a:r>
              <a:rPr lang="en-US" altLang="ja-JP" sz="2000" dirty="0"/>
              <a:t>, MK, Suzuki, </a:t>
            </a:r>
            <a:r>
              <a:rPr lang="en-US" altLang="ja-JP" sz="2000" dirty="0" err="1"/>
              <a:t>Takaura</a:t>
            </a:r>
            <a:r>
              <a:rPr kumimoji="1" lang="en-US" altLang="ja-JP" sz="2000" dirty="0"/>
              <a:t>, </a:t>
            </a:r>
            <a:r>
              <a:rPr lang="en-US" altLang="ja-JP" sz="2000" dirty="0"/>
              <a:t>2019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97471" y="3540508"/>
            <a:ext cx="19146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0000FF"/>
                </a:solidFill>
              </a:rPr>
              <a:t>□</a:t>
            </a:r>
            <a:r>
              <a:rPr lang="en-US" altLang="ja-JP" sz="2400" b="1" dirty="0">
                <a:solidFill>
                  <a:srgbClr val="0000FF"/>
                </a:solidFill>
              </a:rPr>
              <a:t>: 2-loop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r>
              <a:rPr lang="ja-JP" altLang="en-US" sz="2400" b="1" dirty="0">
                <a:solidFill>
                  <a:schemeClr val="bg1"/>
                </a:solidFill>
              </a:rPr>
              <a:t>△</a:t>
            </a:r>
            <a:r>
              <a:rPr lang="en-US" altLang="ja-JP" sz="2400" b="1" dirty="0">
                <a:solidFill>
                  <a:schemeClr val="bg1"/>
                </a:solidFill>
              </a:rPr>
              <a:t>: Flow2016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81920" y="5705799"/>
            <a:ext cx="71801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Good agreement between different methods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400" dirty="0"/>
              <a:t>Our method can investigate finite systems with BCs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41369" y="4934578"/>
            <a:ext cx="6785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Systematic error: </a:t>
            </a:r>
            <a:r>
              <a:rPr kumimoji="1" lang="en-US" altLang="ja-JP" sz="2400" dirty="0">
                <a:latin typeface="Symbol" panose="05050102010706020507" pitchFamily="18" charset="2"/>
              </a:rPr>
              <a:t>m</a:t>
            </a:r>
            <a:r>
              <a:rPr kumimoji="1" lang="en-US" altLang="ja-JP" sz="2400" baseline="-25000" dirty="0">
                <a:latin typeface="Symbol" panose="05050102010706020507" pitchFamily="18" charset="2"/>
              </a:rPr>
              <a:t>0</a:t>
            </a:r>
            <a:r>
              <a:rPr kumimoji="1" lang="en-US" altLang="ja-JP" sz="2400" dirty="0"/>
              <a:t> or </a:t>
            </a:r>
            <a:r>
              <a:rPr kumimoji="1" lang="en-US" altLang="ja-JP" sz="2400" dirty="0">
                <a:latin typeface="Symbol" panose="05050102010706020507" pitchFamily="18" charset="2"/>
              </a:rPr>
              <a:t>m</a:t>
            </a:r>
            <a:r>
              <a:rPr kumimoji="1" lang="en-US" altLang="ja-JP" sz="2400" baseline="-25000" dirty="0"/>
              <a:t>d</a:t>
            </a:r>
            <a:r>
              <a:rPr kumimoji="1" lang="en-US" altLang="ja-JP" sz="2400" dirty="0"/>
              <a:t>, </a:t>
            </a:r>
            <a:r>
              <a:rPr kumimoji="1" lang="en-US" altLang="ja-JP" sz="2400" dirty="0">
                <a:latin typeface="Symbol" panose="05050102010706020507" pitchFamily="18" charset="2"/>
              </a:rPr>
              <a:t>L</a:t>
            </a:r>
            <a:r>
              <a:rPr kumimoji="1" lang="en-US" altLang="ja-JP" sz="2400" dirty="0"/>
              <a:t>, t</a:t>
            </a:r>
            <a:r>
              <a:rPr kumimoji="1" lang="en-US" altLang="ja-JP" sz="2400" dirty="0">
                <a:sym typeface="Wingdings" panose="05000000000000000000" pitchFamily="2" charset="2"/>
              </a:rPr>
              <a:t></a:t>
            </a:r>
            <a:r>
              <a:rPr kumimoji="1" lang="en-US" altLang="ja-JP" sz="2400" dirty="0">
                <a:latin typeface="Symbol" panose="05050102010706020507" pitchFamily="18" charset="2"/>
                <a:sym typeface="Wingdings" panose="05000000000000000000" pitchFamily="2" charset="2"/>
              </a:rPr>
              <a:t>0</a:t>
            </a:r>
            <a:r>
              <a:rPr kumimoji="1" lang="en-US" altLang="ja-JP" sz="2400" dirty="0">
                <a:sym typeface="Wingdings" panose="05000000000000000000" pitchFamily="2" charset="2"/>
              </a:rPr>
              <a:t> function, fit range</a:t>
            </a:r>
            <a:endParaRPr kumimoji="1" lang="ja-JP" altLang="en-US" sz="2400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3"/>
          <a:srcRect l="62317" b="72342"/>
          <a:stretch/>
        </p:blipFill>
        <p:spPr>
          <a:xfrm>
            <a:off x="2204831" y="1378030"/>
            <a:ext cx="2317378" cy="124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76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657">
            <a:off x="2681907" y="1832486"/>
            <a:ext cx="2328304" cy="224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Numerical Setup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466" y="1441947"/>
            <a:ext cx="4588683" cy="37518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91563" y="1286721"/>
            <a:ext cx="3924857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/>
              <a:t>SU(3) YM theory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/>
              <a:t>Wilson gauge action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endParaRPr kumimoji="1" lang="en-US" altLang="ja-JP" sz="2000" dirty="0"/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err="1"/>
              <a:t>N</a:t>
            </a:r>
            <a:r>
              <a:rPr lang="en-US" altLang="ja-JP" sz="2800" baseline="-25000" dirty="0" err="1"/>
              <a:t>t</a:t>
            </a:r>
            <a:r>
              <a:rPr lang="en-US" altLang="ja-JP" sz="2800" dirty="0"/>
              <a:t> = 16, 12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err="1"/>
              <a:t>N</a:t>
            </a:r>
            <a:r>
              <a:rPr lang="en-US" altLang="ja-JP" sz="2800" baseline="-25000" dirty="0" err="1"/>
              <a:t>z</a:t>
            </a:r>
            <a:r>
              <a:rPr lang="en-US" altLang="ja-JP" sz="2800" dirty="0"/>
              <a:t>/</a:t>
            </a:r>
            <a:r>
              <a:rPr lang="en-US" altLang="ja-JP" sz="2800" dirty="0" err="1"/>
              <a:t>N</a:t>
            </a:r>
            <a:r>
              <a:rPr lang="en-US" altLang="ja-JP" sz="2800" baseline="-25000" dirty="0" err="1"/>
              <a:t>t</a:t>
            </a:r>
            <a:r>
              <a:rPr lang="en-US" altLang="ja-JP" sz="2800" dirty="0"/>
              <a:t>=6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/>
              <a:t>2000~4000 </a:t>
            </a:r>
            <a:r>
              <a:rPr lang="en-US" altLang="ja-JP" sz="2800" dirty="0" err="1"/>
              <a:t>confs</a:t>
            </a:r>
            <a:r>
              <a:rPr lang="en-US" altLang="ja-JP" sz="2800" dirty="0"/>
              <a:t>.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/>
              <a:t>Even </a:t>
            </a:r>
            <a:r>
              <a:rPr lang="en-US" altLang="ja-JP" sz="2800" dirty="0" err="1"/>
              <a:t>N</a:t>
            </a:r>
            <a:r>
              <a:rPr lang="en-US" altLang="ja-JP" sz="2800" baseline="-25000" dirty="0" err="1"/>
              <a:t>x</a:t>
            </a:r>
            <a:endParaRPr lang="en-US" altLang="ja-JP" sz="2800" baseline="-25000" dirty="0"/>
          </a:p>
          <a:p>
            <a:pPr marL="457200" indent="-457200">
              <a:buFont typeface="Wingdings" panose="05000000000000000000" pitchFamily="2" charset="2"/>
              <a:buChar char="p"/>
            </a:pPr>
            <a:endParaRPr lang="en-US" altLang="ja-JP" sz="2000" dirty="0"/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/>
              <a:t>No Continuum </a:t>
            </a:r>
            <a:r>
              <a:rPr lang="en-US" altLang="ja-JP" sz="2800" dirty="0" err="1"/>
              <a:t>extrap</a:t>
            </a:r>
            <a:r>
              <a:rPr lang="en-US" altLang="ja-JP" sz="2800" dirty="0"/>
              <a:t>.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818794" y="5793911"/>
            <a:ext cx="332520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400" dirty="0"/>
              <a:t>Simulations on</a:t>
            </a:r>
          </a:p>
          <a:p>
            <a:pPr algn="r"/>
            <a:r>
              <a:rPr kumimoji="1" lang="en-US" altLang="ja-JP" sz="2800" dirty="0"/>
              <a:t>OCTOPUS/</a:t>
            </a:r>
            <a:r>
              <a:rPr kumimoji="1" lang="en-US" altLang="ja-JP" sz="2800" dirty="0" err="1"/>
              <a:t>Reedbush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1563" y="5193747"/>
            <a:ext cx="33698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Same Spatial volume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12x72</a:t>
            </a:r>
            <a:r>
              <a:rPr kumimoji="1" lang="en-US" altLang="ja-JP" sz="2400" baseline="30000" dirty="0"/>
              <a:t>2</a:t>
            </a:r>
            <a:r>
              <a:rPr kumimoji="1" lang="en-US" altLang="ja-JP" sz="2400" dirty="0"/>
              <a:t>x12 ~ 16x96</a:t>
            </a:r>
            <a:r>
              <a:rPr kumimoji="1" lang="en-US" altLang="ja-JP" sz="2400" baseline="30000" dirty="0"/>
              <a:t>2</a:t>
            </a:r>
            <a:r>
              <a:rPr kumimoji="1" lang="en-US" altLang="ja-JP" sz="2400" dirty="0"/>
              <a:t>x16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18x72</a:t>
            </a:r>
            <a:r>
              <a:rPr lang="en-US" altLang="ja-JP" sz="2400" baseline="30000" dirty="0"/>
              <a:t>2</a:t>
            </a:r>
            <a:r>
              <a:rPr lang="en-US" altLang="ja-JP" sz="2400" dirty="0"/>
              <a:t>x12 ~ 24x96</a:t>
            </a:r>
            <a:r>
              <a:rPr lang="en-US" altLang="ja-JP" sz="2400" baseline="30000" dirty="0"/>
              <a:t>2</a:t>
            </a:r>
            <a:r>
              <a:rPr lang="en-US" altLang="ja-JP" sz="2400" dirty="0"/>
              <a:t>x16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07122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F98601-BCE1-44B8-9FE0-AF3A4602B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Boundary Conditions in QFT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BF501EC-B9C8-4C35-B38B-31F4CD2C2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63" y="1421431"/>
            <a:ext cx="1788887" cy="183062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AD43B17-E492-432F-BA95-4C78A93F9217}"/>
              </a:ext>
            </a:extLst>
          </p:cNvPr>
          <p:cNvSpPr txBox="1"/>
          <p:nvPr/>
        </p:nvSpPr>
        <p:spPr>
          <a:xfrm rot="16200000">
            <a:off x="8016190" y="2281210"/>
            <a:ext cx="160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from </a:t>
            </a:r>
            <a:r>
              <a:rPr kumimoji="1" lang="en-US" altLang="ja-JP" dirty="0" err="1"/>
              <a:t>wikipedia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164EAB9-4874-4A58-B138-BAB8C6EA2E65}"/>
              </a:ext>
            </a:extLst>
          </p:cNvPr>
          <p:cNvSpPr txBox="1"/>
          <p:nvPr/>
        </p:nvSpPr>
        <p:spPr>
          <a:xfrm>
            <a:off x="501650" y="1458219"/>
            <a:ext cx="5840060" cy="2743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Many motivations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ja-JP" sz="2400" dirty="0"/>
              <a:t>Casimir effect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Relativistic heavy-ion collisions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ja-JP" sz="2400" dirty="0"/>
              <a:t>Numerical simulations (ex. lattice QCD)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ja-JP" sz="2400" dirty="0"/>
              <a:t>Matsubara formalism for thermal systems</a:t>
            </a:r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L_\tau = \frac1T&#10;\end{align*}&lt;/body&gt;&#10;  &lt;fcolor&gt;FFFFFFFF&lt;/fcolor&gt;&#10;  &lt;bcolor&gt;FF000000&lt;/bcolor&gt;&#10;  &lt;transparent&gt;True&lt;/transparent&gt;&#10;  &lt;resolution&gt;1800&lt;/resolution&gt;&#10;  &lt;imageh&gt;503&lt;/imageh&gt;&#10;  &lt;imagew&gt;828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4EA029C4-2192-496B-84C2-7A8E9363D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028" y="5436569"/>
            <a:ext cx="1689611" cy="1026419"/>
          </a:xfrm>
          <a:prstGeom prst="rect">
            <a:avLst/>
          </a:prstGeom>
          <a:scene3d>
            <a:camera prst="perspectiveContrastingRightFacing" fov="4200000">
              <a:rot lat="623785" lon="19800000" rev="213211"/>
            </a:camera>
            <a:lightRig rig="threePt" dir="t"/>
          </a:scene3d>
        </p:spPr>
      </p:pic>
      <p:pic>
        <p:nvPicPr>
          <p:cNvPr id="17" name="Picture 3" descr="H:\tex\paris01\cartoon.jpg">
            <a:extLst>
              <a:ext uri="{FF2B5EF4-FFF2-40B4-BE49-F238E27FC236}">
                <a16:creationId xmlns:a16="http://schemas.microsoft.com/office/drawing/2014/main" id="{34132CCC-F8FC-495E-BCE2-B0A22BEA6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2526"/>
            <a:ext cx="6211053" cy="118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C1A39546-1640-4420-9B43-2C6AE73DD1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3278" y="3269141"/>
            <a:ext cx="2150722" cy="208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5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" y="1283970"/>
            <a:ext cx="5887994" cy="43515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Pressure Anisotropy @ </a:t>
                </a:r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ja-JP" altLang="en-US" i="1" dirty="0">
                        <a:latin typeface="Cambria Math" panose="02040503050406030204" pitchFamily="18" charset="0"/>
                      </a:rPr>
                      <m:t>≠</m:t>
                    </m:r>
                    <m:r>
                      <a:rPr kumimoji="1" lang="en-US" altLang="ja-JP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5962753" y="1930309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Free scalar field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62753" y="2475208"/>
            <a:ext cx="1982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=L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3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∞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ja-JP" sz="2400" dirty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Periodic BC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62753" y="3800175"/>
            <a:ext cx="2520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Lattice result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62753" y="4384950"/>
            <a:ext cx="2523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Periodic </a:t>
            </a:r>
            <a:r>
              <a:rPr lang="en-US" altLang="ja-JP" sz="2400" noProof="0" dirty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BC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Only t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0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 limit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ja-JP" sz="2400" dirty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  <a:sym typeface="Wingdings" panose="05000000000000000000" pitchFamily="2" charset="2"/>
              </a:rPr>
              <a:t>Error: </a:t>
            </a:r>
            <a:r>
              <a:rPr lang="en-US" altLang="ja-JP" sz="2400" dirty="0" err="1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  <a:sym typeface="Wingdings" panose="05000000000000000000" pitchFamily="2" charset="2"/>
              </a:rPr>
              <a:t>stat.+sys</a:t>
            </a:r>
            <a:r>
              <a:rPr lang="en-US" altLang="ja-JP" sz="2400" dirty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  <a:sym typeface="Wingdings" panose="05000000000000000000" pitchFamily="2" charset="2"/>
              </a:rPr>
              <a:t>.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0673" y="5910927"/>
            <a:ext cx="8522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Medium near T</a:t>
            </a:r>
            <a:r>
              <a:rPr kumimoji="1" lang="en-US" altLang="ja-JP" sz="2800" b="1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c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 is remarkably insensitive to finite size!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33922" y="1047963"/>
            <a:ext cx="226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MK,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Kolbe,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Horowitz, in prep.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L_xT = N_x/N_t&#10;\end{align*}&lt;/body&gt;&#10;  &lt;fcolor&gt;FF000000&lt;/fcolor&gt;&#10;  &lt;bcolor&gt;FFFFFFFF&lt;/bcolor&gt;&#10;  &lt;transparent&gt;False&lt;/transparent&gt;&#10;  &lt;resolution&gt;1800&lt;/resolution&gt;&#10;  &lt;imageh&gt;249&lt;/imageh&gt;&#10;  &lt;imagew&gt;150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65" y="5304873"/>
            <a:ext cx="1993336" cy="330673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6767909" y="3212252"/>
            <a:ext cx="2354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+, 1807.07871</a:t>
            </a:r>
            <a:endParaRPr kumimoji="1" lang="ja-JP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531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" y="1283969"/>
            <a:ext cx="5887994" cy="43515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Pressure Anisotropy @ </a:t>
                </a:r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ja-JP" altLang="en-US" i="1" dirty="0">
                        <a:latin typeface="Cambria Math" panose="02040503050406030204" pitchFamily="18" charset="0"/>
                      </a:rPr>
                      <m:t>≠</m:t>
                    </m:r>
                    <m:r>
                      <a:rPr kumimoji="1" lang="en-US" altLang="ja-JP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5962753" y="1930309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Free scalar field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62753" y="2475208"/>
            <a:ext cx="1982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=L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3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∞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ja-JP" sz="2400" dirty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Periodic BC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62753" y="3800175"/>
            <a:ext cx="2520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Lattice result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62753" y="4384950"/>
            <a:ext cx="2523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Periodic </a:t>
            </a:r>
            <a:r>
              <a:rPr lang="en-US" altLang="ja-JP" sz="2400" noProof="0" dirty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BC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lvl="0" indent="-342900">
              <a:buFont typeface="Wingdings" panose="05000000000000000000" pitchFamily="2" charset="2"/>
              <a:buChar char="p"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Only t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0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 </a:t>
            </a:r>
            <a:r>
              <a:rPr lang="en-US" altLang="ja-JP" sz="2400" dirty="0">
                <a:solidFill>
                  <a:prstClr val="white"/>
                </a:solidFill>
                <a:sym typeface="Wingdings" panose="05000000000000000000" pitchFamily="2" charset="2"/>
              </a:rPr>
              <a:t>limit</a:t>
            </a:r>
          </a:p>
          <a:p>
            <a:pPr marL="342900" lvl="0" indent="-342900">
              <a:buFont typeface="Wingdings" panose="05000000000000000000" pitchFamily="2" charset="2"/>
              <a:buChar char="p"/>
              <a:defRPr/>
            </a:pPr>
            <a:r>
              <a:rPr lang="en-US" altLang="ja-JP" sz="2400" dirty="0">
                <a:solidFill>
                  <a:prstClr val="white"/>
                </a:solidFill>
                <a:sym typeface="Wingdings" panose="05000000000000000000" pitchFamily="2" charset="2"/>
              </a:rPr>
              <a:t>Error: </a:t>
            </a:r>
            <a:r>
              <a:rPr lang="en-US" altLang="ja-JP" sz="2400" dirty="0" err="1">
                <a:solidFill>
                  <a:prstClr val="white"/>
                </a:solidFill>
                <a:sym typeface="Wingdings" panose="05000000000000000000" pitchFamily="2" charset="2"/>
              </a:rPr>
              <a:t>stat.+sys</a:t>
            </a:r>
            <a:r>
              <a:rPr lang="en-US" altLang="ja-JP" sz="2400" dirty="0">
                <a:solidFill>
                  <a:prstClr val="white"/>
                </a:solidFill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0673" y="5910927"/>
            <a:ext cx="8522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Medium near T</a:t>
            </a:r>
            <a:r>
              <a:rPr kumimoji="1" lang="en-US" altLang="ja-JP" sz="2800" b="1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c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 is remarkably insensitive to finite size!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33922" y="1047963"/>
            <a:ext cx="226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MK,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Kolbe,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Horowitz, in prep.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L_xT = N_x/N_t&#10;\end{align*}&lt;/body&gt;&#10;  &lt;fcolor&gt;FF000000&lt;/fcolor&gt;&#10;  &lt;bcolor&gt;FFFFFFFF&lt;/bcolor&gt;&#10;  &lt;transparent&gt;False&lt;/transparent&gt;&#10;  &lt;resolution&gt;1800&lt;/resolution&gt;&#10;  &lt;imageh&gt;249&lt;/imageh&gt;&#10;  &lt;imagew&gt;150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65" y="5304873"/>
            <a:ext cx="1993336" cy="330673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6767909" y="3212252"/>
            <a:ext cx="2354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+, 1807.07871</a:t>
            </a:r>
            <a:endParaRPr kumimoji="1" lang="ja-JP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667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940526" y="1235183"/>
            <a:ext cx="7262948" cy="114039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Higher T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6101" y="2503250"/>
            <a:ext cx="83471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Difficulties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Vacuum subtraction requires large-volume simulations.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Lattice spacing not available </a:t>
            </a:r>
            <a:r>
              <a:rPr kumimoji="1" lang="en-US" altLang="ja-JP" sz="2400" dirty="0">
                <a:sym typeface="Wingdings" panose="05000000000000000000" pitchFamily="2" charset="2"/>
              </a:rPr>
              <a:t> c</a:t>
            </a:r>
            <a:r>
              <a:rPr kumimoji="1" lang="en-US" altLang="ja-JP" sz="2400" baseline="-25000" dirty="0">
                <a:sym typeface="Wingdings" panose="05000000000000000000" pitchFamily="2" charset="2"/>
              </a:rPr>
              <a:t>1</a:t>
            </a:r>
            <a:r>
              <a:rPr kumimoji="1" lang="en-US" altLang="ja-JP" sz="2400" dirty="0">
                <a:sym typeface="Wingdings" panose="05000000000000000000" pitchFamily="2" charset="2"/>
              </a:rPr>
              <a:t>(t), c</a:t>
            </a:r>
            <a:r>
              <a:rPr kumimoji="1" lang="en-US" altLang="ja-JP" sz="2400" baseline="-25000" dirty="0">
                <a:sym typeface="Wingdings" panose="05000000000000000000" pitchFamily="2" charset="2"/>
              </a:rPr>
              <a:t>2</a:t>
            </a:r>
            <a:r>
              <a:rPr kumimoji="1" lang="en-US" altLang="ja-JP" sz="2400" dirty="0">
                <a:sym typeface="Wingdings" panose="05000000000000000000" pitchFamily="2" charset="2"/>
              </a:rPr>
              <a:t>(t) are not determined.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23902" y="1293807"/>
            <a:ext cx="68515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/>
              <a:t>High-T limit: massless free gluons</a:t>
            </a:r>
          </a:p>
          <a:p>
            <a:pPr algn="ctr"/>
            <a:r>
              <a:rPr lang="en-US" altLang="ja-JP" sz="2800" dirty="0"/>
              <a:t>How does the anisotropy approach this limit?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64150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940526" y="1235183"/>
            <a:ext cx="7262948" cy="114039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847784" y="5020779"/>
            <a:ext cx="4876800" cy="1414716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Higher T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6101" y="2503250"/>
            <a:ext cx="83471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Difficulties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Vacuum subtraction requires large-volume simulations.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Lattice spacing not available </a:t>
            </a:r>
            <a:r>
              <a:rPr kumimoji="1" lang="en-US" altLang="ja-JP" sz="2400" dirty="0">
                <a:sym typeface="Wingdings" panose="05000000000000000000" pitchFamily="2" charset="2"/>
              </a:rPr>
              <a:t> c</a:t>
            </a:r>
            <a:r>
              <a:rPr kumimoji="1" lang="en-US" altLang="ja-JP" sz="2400" baseline="-25000" dirty="0">
                <a:sym typeface="Wingdings" panose="05000000000000000000" pitchFamily="2" charset="2"/>
              </a:rPr>
              <a:t>1</a:t>
            </a:r>
            <a:r>
              <a:rPr kumimoji="1" lang="en-US" altLang="ja-JP" sz="2400" dirty="0">
                <a:sym typeface="Wingdings" panose="05000000000000000000" pitchFamily="2" charset="2"/>
              </a:rPr>
              <a:t>(t), c</a:t>
            </a:r>
            <a:r>
              <a:rPr kumimoji="1" lang="en-US" altLang="ja-JP" sz="2400" baseline="-25000" dirty="0">
                <a:sym typeface="Wingdings" panose="05000000000000000000" pitchFamily="2" charset="2"/>
              </a:rPr>
              <a:t>2</a:t>
            </a:r>
            <a:r>
              <a:rPr kumimoji="1" lang="en-US" altLang="ja-JP" sz="2400" dirty="0">
                <a:sym typeface="Wingdings" panose="05000000000000000000" pitchFamily="2" charset="2"/>
              </a:rPr>
              <a:t>(t) are not determined.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76101" y="4310746"/>
            <a:ext cx="1833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We study</a:t>
            </a:r>
            <a:endParaRPr kumimoji="1" lang="ja-JP" altLang="en-US" sz="3200" b="1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frac{ P_x + \delta }{ P_z + \delta }&#10;\end{align*}&lt;/body&gt;&#10;  &lt;fcolor&gt;FFFFFFFF&lt;/fcolor&gt;&#10;  &lt;bcolor&gt;FF000000&lt;/bcolor&gt;&#10;  &lt;transparent&gt;True&lt;/transparent&gt;&#10;  &lt;resolution&gt;1800&lt;/resolution&gt;&#10;  &lt;imageh&gt;555&lt;/imageh&gt;&#10;  &lt;imagew&gt;710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134" y="5251619"/>
            <a:ext cx="1219200" cy="953036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delta = -\frac14 \sum_\mu T_{\mu\mu}^{\rm E} &#10;\end{align*}&lt;/body&gt;&#10;  &lt;fcolor&gt;FFFFFFFF&lt;/fcolor&gt;&#10;  &lt;bcolor&gt;FF000000&lt;/bcolor&gt;&#10;  &lt;transparent&gt;True&lt;/transparent&gt;&#10;  &lt;resolution&gt;1800&lt;/resolution&gt;&#10;  &lt;imageh&gt;655&lt;/imageh&gt;&#10;  &lt;imagew&gt;1640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813" y="5394182"/>
            <a:ext cx="2029280" cy="810474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916326" y="5127972"/>
            <a:ext cx="2722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No vacuum </a:t>
            </a:r>
            <a:r>
              <a:rPr kumimoji="1" lang="en-US" altLang="ja-JP" sz="2400" dirty="0" err="1"/>
              <a:t>subtr</a:t>
            </a:r>
            <a:r>
              <a:rPr kumimoji="1" lang="en-US" altLang="ja-JP" sz="2400" dirty="0"/>
              <a:t>. </a:t>
            </a:r>
            <a:r>
              <a:rPr lang="en-US" altLang="ja-JP" sz="2400" dirty="0"/>
              <a:t>nor S</a:t>
            </a:r>
            <a:r>
              <a:rPr kumimoji="1" lang="en-US" altLang="ja-JP" sz="2400" dirty="0"/>
              <a:t>uzuki </a:t>
            </a:r>
            <a:r>
              <a:rPr kumimoji="1" lang="en-US" altLang="ja-JP" sz="2400" dirty="0" err="1"/>
              <a:t>coeffs</a:t>
            </a:r>
            <a:r>
              <a:rPr kumimoji="1" lang="en-US" altLang="ja-JP" sz="2400" dirty="0"/>
              <a:t>. </a:t>
            </a:r>
            <a:r>
              <a:rPr lang="en-US" altLang="ja-JP" sz="2400" dirty="0"/>
              <a:t>necessary!</a:t>
            </a:r>
            <a:endParaRPr kumimoji="1" lang="en-US" altLang="ja-JP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23902" y="1293807"/>
            <a:ext cx="68515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/>
              <a:t>High-T limit: massless free gluons</a:t>
            </a:r>
          </a:p>
          <a:p>
            <a:pPr algn="ctr"/>
            <a:r>
              <a:rPr lang="en-US" altLang="ja-JP" sz="2800" dirty="0"/>
              <a:t>How does the anisotropy approach this limit?</a:t>
            </a:r>
            <a:endParaRPr kumimoji="1" lang="ja-JP" altLang="en-US" sz="2800" dirty="0"/>
          </a:p>
        </p:txBody>
      </p:sp>
      <p:sp>
        <p:nvSpPr>
          <p:cNvPr id="11" name="下矢印 10"/>
          <p:cNvSpPr/>
          <p:nvPr/>
        </p:nvSpPr>
        <p:spPr>
          <a:xfrm>
            <a:off x="505908" y="3896361"/>
            <a:ext cx="1640265" cy="496388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507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3505200" y="217710"/>
            <a:ext cx="2133600" cy="1385010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12" y="1854914"/>
            <a:ext cx="4402012" cy="316121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503" y="1854914"/>
            <a:ext cx="4295357" cy="3161217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frac{ P_x + \delta }{ P_z + \delta }&#10;\end{align*}&lt;/body&gt;&#10;  &lt;fcolor&gt;FFFFFFFF&lt;/fcolor&gt;&#10;  &lt;bcolor&gt;FF000000&lt;/bcolor&gt;&#10;  &lt;transparent&gt;True&lt;/transparent&gt;&#10;  &lt;resolution&gt;1800&lt;/resolution&gt;&#10;  &lt;imageh&gt;555&lt;/imageh&gt;&#10;  &lt;imagew&gt;710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103" y="357641"/>
            <a:ext cx="1413794" cy="11051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939436" y="5557249"/>
                <a:ext cx="691279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Ratio approaches the asymptotic value for large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1" lang="en-US" altLang="ja-JP" sz="2400" dirty="0"/>
                  <a:t>.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But, large deviation exists even at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𝑇𝑐</m:t>
                    </m:r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~25</m:t>
                    </m:r>
                  </m:oMath>
                </a14:m>
                <a:r>
                  <a:rPr lang="en-US" altLang="ja-JP" sz="2400" dirty="0"/>
                  <a:t>.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1st-order phase transition??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36" y="5557249"/>
                <a:ext cx="6912790" cy="1200329"/>
              </a:xfrm>
              <a:prstGeom prst="rect">
                <a:avLst/>
              </a:prstGeom>
              <a:blipFill>
                <a:blip r:embed="rId5"/>
                <a:stretch>
                  <a:fillRect l="-1146" t="-4061" r="-441"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 rot="20573509">
            <a:off x="3012154" y="2970983"/>
            <a:ext cx="1603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accent4">
                    <a:lumMod val="50000"/>
                  </a:schemeClr>
                </a:solidFill>
              </a:rPr>
              <a:t>massless free</a:t>
            </a:r>
            <a:endParaRPr kumimoji="1" lang="ja-JP" altLang="en-US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3988908" y="5033064"/>
                <a:ext cx="50910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kumimoji="1" lang="en-US" altLang="ja-JP" sz="2000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kumimoji="1" lang="en-US" altLang="ja-JP" sz="2000" i="1" dirty="0" smtClean="0">
                          <a:latin typeface="Cambria Math" panose="02040503050406030204" pitchFamily="18" charset="0"/>
                        </a:rPr>
                        <m:t>𝑇𝑐</m:t>
                      </m:r>
                      <m:r>
                        <a:rPr kumimoji="1" lang="ja-JP" altLang="en-US" sz="2000" i="1" dirty="0" smtClean="0">
                          <a:latin typeface="Cambria Math" panose="02040503050406030204" pitchFamily="18" charset="0"/>
                        </a:rPr>
                        <m:t>≅</m:t>
                      </m:r>
                      <m:r>
                        <a:rPr kumimoji="1" lang="en-US" altLang="ja-JP" sz="2000" i="1" dirty="0" smtClean="0">
                          <a:latin typeface="Cambria Math" panose="02040503050406030204" pitchFamily="18" charset="0"/>
                        </a:rPr>
                        <m:t>8.1 (</m:t>
                      </m:r>
                      <m:r>
                        <a:rPr kumimoji="1" lang="en-US" altLang="ja-JP" sz="200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1" lang="en-US" altLang="ja-JP" sz="2000" i="1" dirty="0" smtClean="0">
                          <a:latin typeface="Cambria Math" panose="02040503050406030204" pitchFamily="18" charset="0"/>
                        </a:rPr>
                        <m:t>=8.0)  /  </m:t>
                      </m:r>
                      <m:r>
                        <a:rPr kumimoji="1" lang="en-US" altLang="ja-JP" sz="200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kumimoji="1" lang="en-US" altLang="ja-JP" sz="2000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kumimoji="1" lang="en-US" altLang="ja-JP" sz="2000" i="1" dirty="0" smtClean="0">
                          <a:latin typeface="Cambria Math" panose="02040503050406030204" pitchFamily="18" charset="0"/>
                        </a:rPr>
                        <m:t>𝑇𝑐</m:t>
                      </m:r>
                      <m:r>
                        <a:rPr kumimoji="1" lang="ja-JP" altLang="en-US" sz="2000" i="1" dirty="0" smtClean="0">
                          <a:latin typeface="Cambria Math" panose="02040503050406030204" pitchFamily="18" charset="0"/>
                        </a:rPr>
                        <m:t>≅</m:t>
                      </m:r>
                      <m:r>
                        <a:rPr kumimoji="1" lang="en-US" altLang="ja-JP" sz="2000" i="1" dirty="0" smtClean="0">
                          <a:latin typeface="Cambria Math" panose="02040503050406030204" pitchFamily="18" charset="0"/>
                        </a:rPr>
                        <m:t>25 (</m:t>
                      </m:r>
                      <m:r>
                        <a:rPr kumimoji="1" lang="en-US" altLang="ja-JP" sz="200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1" lang="en-US" altLang="ja-JP" sz="2000" i="1" dirty="0" smtClean="0">
                          <a:latin typeface="Cambria Math" panose="02040503050406030204" pitchFamily="18" charset="0"/>
                        </a:rPr>
                        <m:t>=9.0)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908" y="5033064"/>
                <a:ext cx="5091074" cy="400110"/>
              </a:xfrm>
              <a:prstGeom prst="rect">
                <a:avLst/>
              </a:prstGeom>
              <a:blipFill>
                <a:blip r:embed="rId6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下矢印 2"/>
          <p:cNvSpPr/>
          <p:nvPr/>
        </p:nvSpPr>
        <p:spPr>
          <a:xfrm>
            <a:off x="3971974" y="1955874"/>
            <a:ext cx="365760" cy="802133"/>
          </a:xfrm>
          <a:prstGeom prst="downArrow">
            <a:avLst>
              <a:gd name="adj1" fmla="val 50000"/>
              <a:gd name="adj2" fmla="val 928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89685" y="187749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FF0000"/>
                </a:solidFill>
              </a:rPr>
              <a:t>T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14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2">
            <a:extLst>
              <a:ext uri="{FF2B5EF4-FFF2-40B4-BE49-F238E27FC236}">
                <a16:creationId xmlns:a16="http://schemas.microsoft.com/office/drawing/2014/main" id="{2C5E7F40-8BDA-4D3F-B57F-CD82151F22B8}"/>
              </a:ext>
            </a:extLst>
          </p:cNvPr>
          <p:cNvSpPr/>
          <p:nvPr/>
        </p:nvSpPr>
        <p:spPr>
          <a:xfrm>
            <a:off x="522513" y="3488271"/>
            <a:ext cx="8098972" cy="1828796"/>
          </a:xfrm>
          <a:prstGeom prst="roundRect">
            <a:avLst/>
          </a:prstGeom>
          <a:solidFill>
            <a:schemeClr val="tx1">
              <a:alpha val="9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1C452D8-F1E3-4B39-BEB9-E1DF546AF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Contents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3D292BA-2EB1-46AB-BF26-54A5AC0D1FBF}"/>
              </a:ext>
            </a:extLst>
          </p:cNvPr>
          <p:cNvSpPr txBox="1"/>
          <p:nvPr/>
        </p:nvSpPr>
        <p:spPr>
          <a:xfrm>
            <a:off x="903367" y="1938867"/>
            <a:ext cx="733726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/>
              <a:t>1. </a:t>
            </a:r>
            <a:r>
              <a:rPr kumimoji="1" lang="en-US" altLang="ja-JP" sz="4000" dirty="0"/>
              <a:t>Lattice study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MK+, Phys. Rev.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D99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(2019) 094507</a:t>
            </a:r>
          </a:p>
          <a:p>
            <a:endParaRPr kumimoji="1" lang="en-US" altLang="ja-JP" sz="4000" dirty="0"/>
          </a:p>
          <a:p>
            <a:r>
              <a:rPr lang="en-US" altLang="ja-JP" sz="4400" dirty="0"/>
              <a:t>2. </a:t>
            </a:r>
            <a:r>
              <a:rPr lang="en-US" altLang="ja-JP" sz="4000" dirty="0"/>
              <a:t>Model analyses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Suenaga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MK, Phys. Rev.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D107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(2023) 074502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D.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Fujii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A.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Iwanaka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D.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Suenaga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MK, in prep.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54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F996884B-A81B-41A3-BB10-699EE976D7D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sz="3200" dirty="0"/>
                  <a:t>Thermodynamics of</a:t>
                </a:r>
                <a:br>
                  <a:rPr kumimoji="1" lang="en-US" altLang="ja-JP" dirty="0"/>
                </a:br>
                <a:r>
                  <a:rPr kumimoji="1" lang="en-US" altLang="ja-JP" dirty="0"/>
                  <a:t>SU(3) YM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F996884B-A81B-41A3-BB10-699EE976D7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図 6">
            <a:extLst>
              <a:ext uri="{FF2B5EF4-FFF2-40B4-BE49-F238E27FC236}">
                <a16:creationId xmlns:a16="http://schemas.microsoft.com/office/drawing/2014/main" id="{0BD766E4-F9D0-47B0-8B2B-8C4C0BAE3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33" y="1769532"/>
            <a:ext cx="3860391" cy="295486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951DA90-0B3A-40C2-8D34-36A638665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178" y="1769531"/>
            <a:ext cx="4000726" cy="29548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B94AC80F-26C5-4A0B-BC2A-444DBDC3709C}"/>
                  </a:ext>
                </a:extLst>
              </p:cNvPr>
              <p:cNvSpPr txBox="1"/>
              <p:nvPr/>
            </p:nvSpPr>
            <p:spPr>
              <a:xfrm>
                <a:off x="1088406" y="5232400"/>
                <a:ext cx="646683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Deconfinement phase transition = </a:t>
                </a:r>
                <a:r>
                  <a:rPr lang="en-US" altLang="ja-JP" sz="2400" dirty="0"/>
                  <a:t>1st-order PT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 err="1"/>
                  <a:t>Stefen</a:t>
                </a:r>
                <a:r>
                  <a:rPr kumimoji="1" lang="en-US" altLang="ja-JP" sz="2400" dirty="0"/>
                  <a:t>-Boltzmann limit for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B94AC80F-26C5-4A0B-BC2A-444DBDC370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406" y="5232400"/>
                <a:ext cx="6466835" cy="830997"/>
              </a:xfrm>
              <a:prstGeom prst="rect">
                <a:avLst/>
              </a:prstGeom>
              <a:blipFill>
                <a:blip r:embed="rId5"/>
                <a:stretch>
                  <a:fillRect l="-1321" t="-5839" r="-566" b="-153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下矢印 10">
            <a:extLst>
              <a:ext uri="{FF2B5EF4-FFF2-40B4-BE49-F238E27FC236}">
                <a16:creationId xmlns:a16="http://schemas.microsoft.com/office/drawing/2014/main" id="{A2E7A221-FB4C-4906-A9F9-8F0930D8A400}"/>
              </a:ext>
            </a:extLst>
          </p:cNvPr>
          <p:cNvSpPr/>
          <p:nvPr/>
        </p:nvSpPr>
        <p:spPr>
          <a:xfrm rot="16200000">
            <a:off x="1612725" y="6039431"/>
            <a:ext cx="369910" cy="417842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04B3936-711F-4F6D-9448-7EC856B4B192}"/>
              </a:ext>
            </a:extLst>
          </p:cNvPr>
          <p:cNvSpPr txBox="1"/>
          <p:nvPr/>
        </p:nvSpPr>
        <p:spPr>
          <a:xfrm>
            <a:off x="2006601" y="6017520"/>
            <a:ext cx="6066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How to describe these features quantitatively?</a:t>
            </a:r>
            <a:endParaRPr kumimoji="1" lang="ja-JP" altLang="en-US" sz="2400" dirty="0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sim 1/T^2&#10;\end{align*}&lt;/body&gt;&#10;  &lt;fcolor&gt;FF000000&lt;/fcolor&gt;&#10;  &lt;bcolor&gt;FF000000&lt;/bcolor&gt;&#10;  &lt;transparent&gt;True&lt;/transparent&gt;&#10;  &lt;resolution&gt;1800&lt;/resolution&gt;&#10;  &lt;imageh&gt;279&lt;/imageh&gt;&#10;  &lt;imagew&gt;765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A9FA9341-7FC7-45B4-978E-3C9BC93512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728" y="2362933"/>
            <a:ext cx="80962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397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角丸四角形 6">
            <a:extLst>
              <a:ext uri="{FF2B5EF4-FFF2-40B4-BE49-F238E27FC236}">
                <a16:creationId xmlns:a16="http://schemas.microsoft.com/office/drawing/2014/main" id="{04F36084-FE7C-4EEF-B070-5B7FBB6CBC27}"/>
              </a:ext>
            </a:extLst>
          </p:cNvPr>
          <p:cNvSpPr/>
          <p:nvPr/>
        </p:nvSpPr>
        <p:spPr>
          <a:xfrm>
            <a:off x="199061" y="1794933"/>
            <a:ext cx="8745878" cy="2954867"/>
          </a:xfrm>
          <a:prstGeom prst="roundRect">
            <a:avLst>
              <a:gd name="adj" fmla="val 9847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AC17585-6B3F-425C-AE5E-A7C1EB30A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Polyakov-loop Effective Models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3532882-4BC3-4268-963E-625810A2EFD1}"/>
              </a:ext>
            </a:extLst>
          </p:cNvPr>
          <p:cNvSpPr txBox="1"/>
          <p:nvPr/>
        </p:nvSpPr>
        <p:spPr>
          <a:xfrm>
            <a:off x="6536266" y="1122373"/>
            <a:ext cx="2408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Meisinger</a:t>
            </a:r>
            <a:r>
              <a:rPr kumimoji="1" lang="en-US" altLang="ja-JP" dirty="0"/>
              <a:t>+, PRD (2003)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5032048-60FB-4712-A54A-66FB4863E78A}"/>
              </a:ext>
            </a:extLst>
          </p:cNvPr>
          <p:cNvSpPr txBox="1"/>
          <p:nvPr/>
        </p:nvSpPr>
        <p:spPr>
          <a:xfrm>
            <a:off x="3363175" y="1894524"/>
            <a:ext cx="2417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/>
              <a:t>General Idea</a:t>
            </a:r>
            <a:endParaRPr kumimoji="1" lang="ja-JP" alt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AF23EBCA-4747-4026-84B4-7EB123340E8A}"/>
                  </a:ext>
                </a:extLst>
              </p:cNvPr>
              <p:cNvSpPr txBox="1"/>
              <p:nvPr/>
            </p:nvSpPr>
            <p:spPr>
              <a:xfrm>
                <a:off x="324138" y="2572412"/>
                <a:ext cx="84957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Introduce Polyakov loop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kumimoji="1" lang="en-US" altLang="ja-JP" sz="2400" dirty="0"/>
                  <a:t> through a constant background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AF23EBCA-4747-4026-84B4-7EB123340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38" y="2572412"/>
                <a:ext cx="8495724" cy="461665"/>
              </a:xfrm>
              <a:prstGeom prst="rect">
                <a:avLst/>
              </a:prstGeom>
              <a:blipFill>
                <a:blip r:embed="rId2"/>
                <a:stretch>
                  <a:fillRect l="-1076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TexTeXPicture" descr="&lt;?xml version=&quot;1.0&quot; encoding=&quot;utf-16&quot;?&gt;&#10;&lt;TeXTeX&gt;&#10;  &lt;preamble&gt;\documentclass{jarticle}&#10;\usepackage{amsmath,amssymb}&#10;\pagestyle{empty}&lt;/preamble&gt;&#10;  &lt;body&gt;\begin{align*} &#10;P = {\rm Tr} \Big[ {\cal P} \exp \Big( i \int_0^{L_\tau} A_\tau d\tau \Big) \Big]&#10;\end{align*}&lt;/body&gt;&#10;  &lt;fcolor&gt;FFFFFFFF&lt;/fcolor&gt;&#10;  &lt;bcolor&gt;FF000000&lt;/bcolor&gt;&#10;  &lt;transparent&gt;True&lt;/transparent&gt;&#10;  &lt;resolution&gt;1800&lt;/resolution&gt;&#10;  &lt;imageh&gt;625&lt;/imageh&gt;&#10;  &lt;imagew&gt;3165&lt;/imagew&gt;&#10;  &lt;scale&gt;50&lt;/scale&gt;&#10;  &lt;cursor&gt;97&lt;/cursor&gt;&#10;&lt;/TeXTeX&gt;">
            <a:extLst>
              <a:ext uri="{FF2B5EF4-FFF2-40B4-BE49-F238E27FC236}">
                <a16:creationId xmlns:a16="http://schemas.microsoft.com/office/drawing/2014/main" id="{6805BE0D-9F34-410E-BC04-36D9F51FE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4" y="3560006"/>
            <a:ext cx="3349625" cy="661460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,amssymb}&#10;\pagestyle{empty}&lt;/preamble&gt;&#10;  &lt;body&gt;\begin{align*} &#10;A_\tau(x) = \begin{pmatrix}&#10;\theta_1 &amp;amp; 0 &amp;amp; 0 \\&#10;0 &amp;amp; \theta_2 &amp;amp; 0 \\&#10;0 &amp;amp; 0 &amp;amp; \theta_3 &#10;\end{pmatrix}&#10;\end{align*}&lt;/body&gt;&#10;  &lt;fcolor&gt;FFFFFFFF&lt;/fcolor&gt;&#10;  &lt;bcolor&gt;FF000000&lt;/bcolor&gt;&#10;  &lt;transparent&gt;True&lt;/transparent&gt;&#10;  &lt;resolution&gt;1800&lt;/resolution&gt;&#10;  &lt;imageh&gt;1044&lt;/imageh&gt;&#10;  &lt;imagew&gt;2518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5C3116E3-4BBE-4DC2-B9DE-42AB0E974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558" y="3338286"/>
            <a:ext cx="2664883" cy="1104900"/>
          </a:xfrm>
          <a:prstGeom prst="rect">
            <a:avLst/>
          </a:prstGeom>
        </p:spPr>
      </p:pic>
      <p:sp>
        <p:nvSpPr>
          <p:cNvPr id="28" name="下矢印 10">
            <a:extLst>
              <a:ext uri="{FF2B5EF4-FFF2-40B4-BE49-F238E27FC236}">
                <a16:creationId xmlns:a16="http://schemas.microsoft.com/office/drawing/2014/main" id="{B9F1632D-1F32-48E0-B396-7AF88DC95BA2}"/>
              </a:ext>
            </a:extLst>
          </p:cNvPr>
          <p:cNvSpPr/>
          <p:nvPr/>
        </p:nvSpPr>
        <p:spPr>
          <a:xfrm rot="5400000">
            <a:off x="4318502" y="3536426"/>
            <a:ext cx="680562" cy="70862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3550F75-5C2F-4B2C-BD0E-620AF2765806}"/>
              </a:ext>
            </a:extLst>
          </p:cNvPr>
          <p:cNvSpPr txBox="1"/>
          <p:nvPr/>
        </p:nvSpPr>
        <p:spPr>
          <a:xfrm>
            <a:off x="1338711" y="5044896"/>
            <a:ext cx="906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Note:</a:t>
            </a:r>
            <a:endParaRPr kumimoji="1" lang="ja-JP" altLang="en-US" sz="2400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A2403D3-BE56-405C-A41A-5F59FD9674C9}"/>
              </a:ext>
            </a:extLst>
          </p:cNvPr>
          <p:cNvSpPr txBox="1"/>
          <p:nvPr/>
        </p:nvSpPr>
        <p:spPr>
          <a:xfrm>
            <a:off x="1338711" y="5368861"/>
            <a:ext cx="5265288" cy="114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              : confinement / Z(3) symmetric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ja-JP" sz="2400" dirty="0"/>
              <a:t>              : deconfinement / Z(3) broken</a:t>
            </a:r>
            <a:endParaRPr kumimoji="1" lang="ja-JP" altLang="en-US" sz="2400" dirty="0"/>
          </a:p>
        </p:txBody>
      </p:sp>
      <p:pic>
        <p:nvPicPr>
          <p:cNvPr id="32" name="TexTeXPicture" descr="&lt;?xml version=&quot;1.0&quot; encoding=&quot;utf-16&quot;?&gt;&#10;&lt;TeXTeX&gt;&#10;  &lt;preamble&gt;\documentclass{jarticle}&#10;\usepackage{amsmath,amssymb}&#10;\pagestyle{empty}&lt;/preamble&gt;&#10;  &lt;body&gt;\begin{align*} &#10;P=0&#10;\end{align*}&lt;/body&gt;&#10;  &lt;fcolor&gt;FFFFFFFF&lt;/fcolor&gt;&#10;  &lt;bcolor&gt;FF000000&lt;/bcolor&gt;&#10;  &lt;transparent&gt;True&lt;/transparent&gt;&#10;  &lt;resolution&gt;1800&lt;/resolution&gt;&#10;  &lt;imageh&gt;173&lt;/imageh&gt;&#10;  &lt;imagew&gt;632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EB8B99CF-AB90-45FF-8987-278A1D08FE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19" y="5647434"/>
            <a:ext cx="668867" cy="183092"/>
          </a:xfrm>
          <a:prstGeom prst="rect">
            <a:avLst/>
          </a:prstGeom>
        </p:spPr>
      </p:pic>
      <p:pic>
        <p:nvPicPr>
          <p:cNvPr id="36" name="TexTeXPicture" descr="&lt;?xml version=&quot;1.0&quot; encoding=&quot;utf-16&quot;?&gt;&#10;&lt;TeXTeX&gt;&#10;  &lt;preamble&gt;\documentclass{jarticle}&#10;\usepackage{amsmath,amssymb}&#10;\pagestyle{empty}&lt;/preamble&gt;&#10;  &lt;body&gt;\begin{align*} &#10;P\ne0&#10;\end{align*}&lt;/body&gt;&#10;  &lt;fcolor&gt;FFFFFFFF&lt;/fcolor&gt;&#10;  &lt;bcolor&gt;FF000000&lt;/bcolor&gt;&#10;  &lt;transparent&gt;True&lt;/transparent&gt;&#10;  &lt;resolution&gt;1800&lt;/resolution&gt;&#10;  &lt;imageh&gt;228&lt;/imageh&gt;&#10;  &lt;imagew&gt;632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AEAE5083-1FBB-49D5-99CC-5C56F3C64A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19" y="6187149"/>
            <a:ext cx="668867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405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6">
            <a:extLst>
              <a:ext uri="{FF2B5EF4-FFF2-40B4-BE49-F238E27FC236}">
                <a16:creationId xmlns:a16="http://schemas.microsoft.com/office/drawing/2014/main" id="{7ECAE10A-0F85-4180-91ED-11C144AE9B3E}"/>
              </a:ext>
            </a:extLst>
          </p:cNvPr>
          <p:cNvSpPr/>
          <p:nvPr/>
        </p:nvSpPr>
        <p:spPr>
          <a:xfrm>
            <a:off x="903862" y="1540150"/>
            <a:ext cx="7336272" cy="1602137"/>
          </a:xfrm>
          <a:prstGeom prst="roundRect">
            <a:avLst>
              <a:gd name="adj" fmla="val 14075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BE02070-3C67-463F-9E2C-479DA6316103}"/>
              </a:ext>
            </a:extLst>
          </p:cNvPr>
          <p:cNvSpPr txBox="1"/>
          <p:nvPr/>
        </p:nvSpPr>
        <p:spPr>
          <a:xfrm>
            <a:off x="434887" y="3351715"/>
            <a:ext cx="4186671" cy="2403026"/>
          </a:xfrm>
          <a:prstGeom prst="wedgeRoundRectCallout">
            <a:avLst>
              <a:gd name="adj1" fmla="val 38317"/>
              <a:gd name="adj2" fmla="val -67240"/>
              <a:gd name="adj3" fmla="val 16667"/>
            </a:avLst>
          </a:prstGeom>
          <a:solidFill>
            <a:schemeClr val="tx2">
              <a:lumMod val="5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kumimoji="1"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1CA4A7E-B383-4E89-A5C9-3EAC66C761D6}"/>
              </a:ext>
            </a:extLst>
          </p:cNvPr>
          <p:cNvSpPr txBox="1"/>
          <p:nvPr/>
        </p:nvSpPr>
        <p:spPr>
          <a:xfrm>
            <a:off x="4758268" y="3417143"/>
            <a:ext cx="4309532" cy="2120053"/>
          </a:xfrm>
          <a:prstGeom prst="wedgeRoundRectCallout">
            <a:avLst>
              <a:gd name="adj1" fmla="val 2627"/>
              <a:gd name="adj2" fmla="val -74650"/>
              <a:gd name="adj3" fmla="val 16667"/>
            </a:avLst>
          </a:prstGeom>
          <a:solidFill>
            <a:schemeClr val="tx2">
              <a:lumMod val="5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kumimoji="1"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AC17585-6B3F-425C-AE5E-A7C1EB30A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Polyakov-loop Effective Models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F(T;P) = F_{\rm pert.}(T;P) + F_{\rm pot.}(T;P)&#10;\end{align*}&lt;/body&gt;&#10;  &lt;fcolor&gt;FFFFFFFF&lt;/fcolor&gt;&#10;  &lt;bcolor&gt;FF000000&lt;/bcolor&gt;&#10;  &lt;transparent&gt;True&lt;/transparent&gt;&#10;  &lt;resolution&gt;1800&lt;/resolution&gt;&#10;  &lt;imageh&gt;259&lt;/imageh&gt;&#10;  &lt;imagew&gt;3950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DF1E90F5-C6C4-4724-9BC4-CDEB1BD74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557" y="2399561"/>
            <a:ext cx="6068885" cy="39793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304574E-ADAC-42A4-95C1-2562C2D7CF7C}"/>
              </a:ext>
            </a:extLst>
          </p:cNvPr>
          <p:cNvSpPr txBox="1"/>
          <p:nvPr/>
        </p:nvSpPr>
        <p:spPr>
          <a:xfrm>
            <a:off x="930279" y="3569889"/>
            <a:ext cx="2948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/>
              <a:t>P</a:t>
            </a:r>
            <a:r>
              <a:rPr kumimoji="1" lang="en-US" altLang="ja-JP" sz="2800" b="1" dirty="0"/>
              <a:t>erturbative term</a:t>
            </a:r>
            <a:endParaRPr kumimoji="1" lang="ja-JP" altLang="en-US" sz="28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8C4B36F-B7D8-4178-A772-2399D9EF4E4B}"/>
              </a:ext>
            </a:extLst>
          </p:cNvPr>
          <p:cNvSpPr txBox="1"/>
          <p:nvPr/>
        </p:nvSpPr>
        <p:spPr>
          <a:xfrm>
            <a:off x="4904755" y="3575362"/>
            <a:ext cx="3893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Polyakov-loop potential</a:t>
            </a:r>
            <a:endParaRPr kumimoji="1" lang="ja-JP" altLang="en-US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BAADA13-372B-40FD-951C-0C9E6864E346}"/>
                  </a:ext>
                </a:extLst>
              </p:cNvPr>
              <p:cNvSpPr txBox="1"/>
              <p:nvPr/>
            </p:nvSpPr>
            <p:spPr>
              <a:xfrm>
                <a:off x="621151" y="4093109"/>
                <a:ext cx="39508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free </a:t>
                </a:r>
                <a:r>
                  <a:rPr lang="en-US" altLang="ja-JP" sz="2400" dirty="0"/>
                  <a:t>energy of massless </a:t>
                </a:r>
                <a:r>
                  <a:rPr kumimoji="1" lang="en-US" altLang="ja-JP" sz="2400" dirty="0"/>
                  <a:t>free gluons </a:t>
                </a:r>
                <a:r>
                  <a:rPr lang="en-US" altLang="ja-JP" sz="2400" dirty="0"/>
                  <a:t>with a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BAADA13-372B-40FD-951C-0C9E6864E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51" y="4093109"/>
                <a:ext cx="3950847" cy="830997"/>
              </a:xfrm>
              <a:prstGeom prst="rect">
                <a:avLst/>
              </a:prstGeom>
              <a:blipFill>
                <a:blip r:embed="rId3"/>
                <a:stretch>
                  <a:fillRect l="-2469" t="-5839" b="-153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AD0D8D83-F017-405A-AE02-93AFA8DE8D61}"/>
                  </a:ext>
                </a:extLst>
              </p:cNvPr>
              <p:cNvSpPr txBox="1"/>
              <p:nvPr/>
            </p:nvSpPr>
            <p:spPr>
              <a:xfrm>
                <a:off x="4904755" y="4093108"/>
                <a:ext cx="407996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Phenomenological free energy</a:t>
                </a:r>
              </a:p>
              <a:p>
                <a:r>
                  <a:rPr lang="en-US" altLang="ja-JP" sz="2400" dirty="0"/>
                  <a:t>that makes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ja-JP" sz="2400" dirty="0"/>
                  <a:t> nontrivial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AD0D8D83-F017-405A-AE02-93AFA8DE8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755" y="4093108"/>
                <a:ext cx="4079963" cy="830997"/>
              </a:xfrm>
              <a:prstGeom prst="rect">
                <a:avLst/>
              </a:prstGeom>
              <a:blipFill>
                <a:blip r:embed="rId4"/>
                <a:stretch>
                  <a:fillRect l="-2392" t="-5839" r="-1345" b="-153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BBE5D56-8E49-4065-9423-379C663A43A3}"/>
                  </a:ext>
                </a:extLst>
              </p:cNvPr>
              <p:cNvSpPr txBox="1"/>
              <p:nvPr/>
            </p:nvSpPr>
            <p:spPr>
              <a:xfrm>
                <a:off x="981848" y="6254451"/>
                <a:ext cx="71802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400" dirty="0"/>
                  <a:t>The value of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kumimoji="1" lang="en-US" altLang="ja-JP" sz="2400" dirty="0"/>
                  <a:t> is determined so as to minimize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400" dirty="0"/>
                  <a:t>.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BBE5D56-8E49-4065-9423-379C663A4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848" y="6254451"/>
                <a:ext cx="7180299" cy="461665"/>
              </a:xfrm>
              <a:prstGeom prst="rect">
                <a:avLst/>
              </a:prstGeom>
              <a:blipFill>
                <a:blip r:embed="rId5"/>
                <a:stretch>
                  <a:fillRect l="-764" t="-10526" r="-849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図 13">
            <a:extLst>
              <a:ext uri="{FF2B5EF4-FFF2-40B4-BE49-F238E27FC236}">
                <a16:creationId xmlns:a16="http://schemas.microsoft.com/office/drawing/2014/main" id="{D3795CF6-E1F3-413C-8779-C93183BD6A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852" y="4980186"/>
            <a:ext cx="3464536" cy="577423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7898C38-0BB8-4D31-A8F9-67F8AE67A5DA}"/>
              </a:ext>
            </a:extLst>
          </p:cNvPr>
          <p:cNvSpPr txBox="1"/>
          <p:nvPr/>
        </p:nvSpPr>
        <p:spPr>
          <a:xfrm>
            <a:off x="3555534" y="1648483"/>
            <a:ext cx="2032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Free Energy</a:t>
            </a:r>
            <a:endParaRPr kumimoji="1" lang="ja-JP" altLang="en-US" sz="28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10EE065-64E3-4756-B2F1-97C67DFDD17B}"/>
              </a:ext>
            </a:extLst>
          </p:cNvPr>
          <p:cNvSpPr txBox="1"/>
          <p:nvPr/>
        </p:nvSpPr>
        <p:spPr>
          <a:xfrm>
            <a:off x="6536266" y="1122373"/>
            <a:ext cx="2408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Meisinger</a:t>
            </a:r>
            <a:r>
              <a:rPr kumimoji="1" lang="en-US" altLang="ja-JP" dirty="0"/>
              <a:t>+, PRD (2003)</a:t>
            </a:r>
            <a:endParaRPr kumimoji="1" lang="ja-JP" altLang="en-US" dirty="0"/>
          </a:p>
        </p:txBody>
      </p:sp>
      <p:sp>
        <p:nvSpPr>
          <p:cNvPr id="18" name="下矢印 10">
            <a:extLst>
              <a:ext uri="{FF2B5EF4-FFF2-40B4-BE49-F238E27FC236}">
                <a16:creationId xmlns:a16="http://schemas.microsoft.com/office/drawing/2014/main" id="{1AF73AC0-CEE6-4956-AEEF-C1F0C72C6FD3}"/>
              </a:ext>
            </a:extLst>
          </p:cNvPr>
          <p:cNvSpPr/>
          <p:nvPr/>
        </p:nvSpPr>
        <p:spPr>
          <a:xfrm>
            <a:off x="3738282" y="5613689"/>
            <a:ext cx="1667431" cy="645413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76152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exTeXPicture" descr="&lt;?xml version=&quot;1.0&quot; encoding=&quot;utf-16&quot;?&gt;&#10;&lt;TeXTeX&gt;&#10;  &lt;preamble&gt;\documentclass{jarticle}&#10;\usepackage{amsmath,amssymb}&#10;\pagestyle{empty}&lt;/preamble&gt;&#10;  &lt;body&gt;\begin{align*} &#10;F_{\rm pot}(T,P)&#10;\end{align*}&lt;/body&gt;&#10;  &lt;fcolor&gt;FFFFFFFF&lt;/fcolor&gt;&#10;  &lt;bcolor&gt;FF000000&lt;/bcolor&gt;&#10;  &lt;transparent&gt;True&lt;/transparent&gt;&#10;  &lt;resolution&gt;1800&lt;/resolution&gt;&#10;  &lt;imageh&gt;259&lt;/imageh&gt;&#10;  &lt;imagew&gt;1096&lt;/imagew&gt;&#10;  &lt;scale&gt;50&lt;/scale&gt;&#10;  &lt;cursor&gt;32&lt;/cursor&gt;&#10;&lt;/TeXTeX&gt;">
            <a:extLst>
              <a:ext uri="{FF2B5EF4-FFF2-40B4-BE49-F238E27FC236}">
                <a16:creationId xmlns:a16="http://schemas.microsoft.com/office/drawing/2014/main" id="{0CD7EC9B-F087-4AD8-9D64-722E9DEB7B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394" y="427373"/>
            <a:ext cx="2589212" cy="611867"/>
          </a:xfr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CBE61B8-A757-4CA0-B612-A1B22D118876}"/>
              </a:ext>
            </a:extLst>
          </p:cNvPr>
          <p:cNvSpPr txBox="1"/>
          <p:nvPr/>
        </p:nvSpPr>
        <p:spPr>
          <a:xfrm>
            <a:off x="6536266" y="1122373"/>
            <a:ext cx="2408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Meisinger</a:t>
            </a:r>
            <a:r>
              <a:rPr kumimoji="1" lang="en-US" altLang="ja-JP" dirty="0"/>
              <a:t>+, PRD (2003)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9ABBD20-199E-4086-907B-F134E8F8D273}"/>
              </a:ext>
            </a:extLst>
          </p:cNvPr>
          <p:cNvSpPr txBox="1"/>
          <p:nvPr/>
        </p:nvSpPr>
        <p:spPr>
          <a:xfrm>
            <a:off x="406400" y="1521092"/>
            <a:ext cx="1997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3200" b="1" dirty="0"/>
              <a:t>Model A</a:t>
            </a:r>
            <a:endParaRPr kumimoji="1" lang="ja-JP" altLang="en-US" sz="32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3E4C1B1-51B4-4DB9-A262-FB00589C0354}"/>
              </a:ext>
            </a:extLst>
          </p:cNvPr>
          <p:cNvSpPr txBox="1"/>
          <p:nvPr/>
        </p:nvSpPr>
        <p:spPr>
          <a:xfrm>
            <a:off x="1066800" y="2173026"/>
            <a:ext cx="4854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gluon mass term at the leading order</a:t>
            </a:r>
            <a:endParaRPr kumimoji="1" lang="ja-JP" altLang="en-US" sz="24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A823E16-1FFA-4CC3-837E-BFA0E84C1672}"/>
              </a:ext>
            </a:extLst>
          </p:cNvPr>
          <p:cNvSpPr txBox="1"/>
          <p:nvPr/>
        </p:nvSpPr>
        <p:spPr>
          <a:xfrm>
            <a:off x="406400" y="3859114"/>
            <a:ext cx="2002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3200" b="1" dirty="0"/>
              <a:t>Model B</a:t>
            </a:r>
            <a:endParaRPr kumimoji="1" lang="ja-JP" altLang="en-US" sz="32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67980ED-ECD8-43A6-A99F-951CFBAFC374}"/>
              </a:ext>
            </a:extLst>
          </p:cNvPr>
          <p:cNvSpPr txBox="1"/>
          <p:nvPr/>
        </p:nvSpPr>
        <p:spPr>
          <a:xfrm>
            <a:off x="1159933" y="4522901"/>
            <a:ext cx="457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term inspired by the </a:t>
            </a:r>
            <a:r>
              <a:rPr lang="en-US" altLang="ja-JP" sz="2400" dirty="0" err="1"/>
              <a:t>Haar</a:t>
            </a:r>
            <a:r>
              <a:rPr lang="en-US" altLang="ja-JP" sz="2400" dirty="0"/>
              <a:t> measure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,amssymb}&#10;\pagestyle{empty}&lt;/preamble&gt;&#10;  &lt;body&gt;\begin{align*} &#10;F_{\rm pot} = - \frac T{R^3} \ln \prod_{j&amp;lt;k} \sin^2 \Big( \frac{\theta_j-\theta_k}2 \Big)&#10;\end{align*}&lt;/body&gt;&#10;  &lt;fcolor&gt;FFFFFFFF&lt;/fcolor&gt;&#10;  &lt;bcolor&gt;FF000000&lt;/bcolor&gt;&#10;  &lt;transparent&gt;True&lt;/transparent&gt;&#10;  &lt;resolution&gt;1800&lt;/resolution&gt;&#10;  &lt;imageh&gt;678&lt;/imageh&gt;&#10;  &lt;imagew&gt;3571&lt;/imagew&gt;&#10;  &lt;scale&gt;50&lt;/scale&gt;&#10;  &lt;cursor&gt;105&lt;/cursor&gt;&#10;&lt;/TeXTeX&gt;">
            <a:extLst>
              <a:ext uri="{FF2B5EF4-FFF2-40B4-BE49-F238E27FC236}">
                <a16:creationId xmlns:a16="http://schemas.microsoft.com/office/drawing/2014/main" id="{1BEA0E6F-1DB8-43B3-9A37-F7D7DB2A2D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667" y="5072416"/>
            <a:ext cx="3779307" cy="717550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,amssymb}&#10;\pagestyle{empty}&lt;/preamble&gt;&#10;  &lt;body&gt;\begin{align*} &#10;F_{\rm gluons} = F_{\rm pert} + m_g^2 \tilde F + \cdots&#10;\end{align*}&lt;/body&gt;&#10;  &lt;fcolor&gt;FFFFFFFF&lt;/fcolor&gt;&#10;  &lt;bcolor&gt;FF000000&lt;/bcolor&gt;&#10;  &lt;transparent&gt;True&lt;/transparent&gt;&#10;  &lt;resolution&gt;1800&lt;/resolution&gt;&#10;  &lt;imageh&gt;326&lt;/imageh&gt;&#10;  &lt;imagew&gt;2989&lt;/imagew&gt;&#10;  &lt;scale&gt;50&lt;/scale&gt;&#10;  &lt;cursor&gt;71&lt;/cursor&gt;&#10;&lt;/TeXTeX&gt;">
            <a:extLst>
              <a:ext uri="{FF2B5EF4-FFF2-40B4-BE49-F238E27FC236}">
                <a16:creationId xmlns:a16="http://schemas.microsoft.com/office/drawing/2014/main" id="{A4710414-B57E-4838-9FB9-EB8CFBBE6E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466" y="2739349"/>
            <a:ext cx="3657157" cy="39887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0EFB387A-53A4-4186-82BB-1DDFE55956EB}"/>
                  </a:ext>
                </a:extLst>
              </p:cNvPr>
              <p:cNvSpPr txBox="1"/>
              <p:nvPr/>
            </p:nvSpPr>
            <p:spPr>
              <a:xfrm>
                <a:off x="5419167" y="3203240"/>
                <a:ext cx="2958477" cy="756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/>
                  <a:t>employ this term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000" b="0" i="0" smtClean="0">
                            <a:latin typeface="Cambria Math" panose="02040503050406030204" pitchFamily="18" charset="0"/>
                          </a:rPr>
                          <m:t>pot</m:t>
                        </m:r>
                      </m:sub>
                    </m:sSub>
                  </m:oMath>
                </a14:m>
                <a:r>
                  <a:rPr kumimoji="1" lang="ja-JP" altLang="en-US" sz="2000" dirty="0"/>
                  <a:t> </a:t>
                </a:r>
                <a:r>
                  <a:rPr kumimoji="1" lang="en-US" altLang="ja-JP" sz="2000" dirty="0"/>
                  <a:t>with a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kumimoji="1" lang="ja-JP" altLang="en-US" sz="2000" dirty="0"/>
              </a:p>
            </p:txBody>
          </p:sp>
        </mc:Choice>
        <mc:Fallback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0EFB387A-53A4-4186-82BB-1DDFE5595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167" y="3203240"/>
                <a:ext cx="2958477" cy="756489"/>
              </a:xfrm>
              <a:prstGeom prst="rect">
                <a:avLst/>
              </a:prstGeom>
              <a:blipFill>
                <a:blip r:embed="rId5"/>
                <a:stretch>
                  <a:fillRect l="-2268" t="-3200" b="-104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下矢印 10">
            <a:extLst>
              <a:ext uri="{FF2B5EF4-FFF2-40B4-BE49-F238E27FC236}">
                <a16:creationId xmlns:a16="http://schemas.microsoft.com/office/drawing/2014/main" id="{D4EB14AE-A42C-4E0A-8824-A2535D243D9C}"/>
              </a:ext>
            </a:extLst>
          </p:cNvPr>
          <p:cNvSpPr/>
          <p:nvPr/>
        </p:nvSpPr>
        <p:spPr>
          <a:xfrm rot="16200000">
            <a:off x="4980180" y="3124639"/>
            <a:ext cx="353299" cy="380467"/>
          </a:xfrm>
          <a:prstGeom prst="bentArrow">
            <a:avLst>
              <a:gd name="adj1" fmla="val 37324"/>
              <a:gd name="adj2" fmla="val 37325"/>
              <a:gd name="adj3" fmla="val 37325"/>
              <a:gd name="adj4" fmla="val 3389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44C8A3A-A9EC-4DCC-8C98-0D0708013F19}"/>
                  </a:ext>
                </a:extLst>
              </p:cNvPr>
              <p:cNvSpPr txBox="1"/>
              <p:nvPr/>
            </p:nvSpPr>
            <p:spPr>
              <a:xfrm>
                <a:off x="3936274" y="5982789"/>
                <a:ext cx="35974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0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kumimoji="1" lang="en-US" altLang="ja-JP" sz="2000" dirty="0"/>
                  <a:t>: phenomenological parameter</a:t>
                </a:r>
                <a:endParaRPr kumimoji="1" lang="ja-JP" altLang="en-US" sz="2000" dirty="0"/>
              </a:p>
            </p:txBody>
          </p:sp>
        </mc:Choice>
        <mc:Fallback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44C8A3A-A9EC-4DCC-8C98-0D0708013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274" y="5982789"/>
                <a:ext cx="3597460" cy="400110"/>
              </a:xfrm>
              <a:prstGeom prst="rect">
                <a:avLst/>
              </a:prstGeom>
              <a:blipFill>
                <a:blip r:embed="rId6"/>
                <a:stretch>
                  <a:fillRect t="-7576" r="-1695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5380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ED66B6-F328-4216-97F5-D13FA3841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Matsubara Formalism</a:t>
            </a:r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57BD9E5-4991-4EB3-8C07-C00BABA2C2E9}"/>
              </a:ext>
            </a:extLst>
          </p:cNvPr>
          <p:cNvSpPr/>
          <p:nvPr/>
        </p:nvSpPr>
        <p:spPr>
          <a:xfrm>
            <a:off x="872312" y="3849966"/>
            <a:ext cx="2365426" cy="810689"/>
          </a:xfrm>
          <a:prstGeom prst="rect">
            <a:avLst/>
          </a:prstGeom>
          <a:scene3d>
            <a:camera prst="isometricOffAxis2Left">
              <a:rot lat="1080000" lon="600000" rev="0"/>
            </a:camera>
            <a:lightRig rig="soft" dir="t"/>
          </a:scene3d>
          <a:sp3d extrusionH="3810000" contourW="12700" prstMaterial="clear">
            <a:contourClr>
              <a:schemeClr val="accent5">
                <a:lumMod val="40000"/>
                <a:lumOff val="6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20D8C378-DB8C-41A3-B381-266D33D62F55}"/>
              </a:ext>
            </a:extLst>
          </p:cNvPr>
          <p:cNvCxnSpPr/>
          <p:nvPr/>
        </p:nvCxnSpPr>
        <p:spPr>
          <a:xfrm flipV="1">
            <a:off x="702615" y="3835805"/>
            <a:ext cx="1" cy="744491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frac1T&#10;\end{align*}&lt;/body&gt;&#10;  &lt;fcolor&gt;FFFFFFFF&lt;/fcolor&gt;&#10;  &lt;bcolor&gt;FF000000&lt;/bcolor&gt;&#10;  &lt;transparent&gt;True&lt;/transparent&gt;&#10;  &lt;resolution&gt;1800&lt;/resolution&gt;&#10;  &lt;imageh&gt;503&lt;/imageh&gt;&#10;  &lt;imagew&gt;181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7EDED45A-FF1C-4119-8D36-B16B68F7A7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92" y="3941879"/>
            <a:ext cx="191558" cy="532342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30618C1-D820-4A92-8AE8-EBF4A5510C97}"/>
              </a:ext>
            </a:extLst>
          </p:cNvPr>
          <p:cNvSpPr txBox="1"/>
          <p:nvPr/>
        </p:nvSpPr>
        <p:spPr>
          <a:xfrm>
            <a:off x="703160" y="1226643"/>
            <a:ext cx="3455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Thermal Field </a:t>
            </a:r>
            <a:r>
              <a:rPr lang="en-US" altLang="ja-JP" sz="2800" b="1" dirty="0"/>
              <a:t>T</a:t>
            </a:r>
            <a:r>
              <a:rPr kumimoji="1" lang="en-US" altLang="ja-JP" sz="2800" b="1" dirty="0"/>
              <a:t>heory</a:t>
            </a:r>
            <a:endParaRPr kumimoji="1" lang="ja-JP" altLang="en-US" sz="2800" b="1" dirty="0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1FF13E8B-3CBC-460D-8BD1-7D2FE06B0207}"/>
              </a:ext>
            </a:extLst>
          </p:cNvPr>
          <p:cNvCxnSpPr>
            <a:cxnSpLocks/>
          </p:cNvCxnSpPr>
          <p:nvPr/>
        </p:nvCxnSpPr>
        <p:spPr>
          <a:xfrm>
            <a:off x="982134" y="4903283"/>
            <a:ext cx="454289" cy="30692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D421FC4E-3BDE-4587-B60A-2CAB6D98DD08}"/>
              </a:ext>
            </a:extLst>
          </p:cNvPr>
          <p:cNvCxnSpPr>
            <a:cxnSpLocks/>
          </p:cNvCxnSpPr>
          <p:nvPr/>
        </p:nvCxnSpPr>
        <p:spPr>
          <a:xfrm flipV="1">
            <a:off x="982134" y="4607744"/>
            <a:ext cx="144727" cy="295539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x,y,z&#10;\end{align*}&lt;/body&gt;&#10;  &lt;fcolor&gt;FFFFFFFF&lt;/fcolor&gt;&#10;  &lt;bcolor&gt;FF000000&lt;/bcolor&gt;&#10;  &lt;transparent&gt;True&lt;/transparent&gt;&#10;  &lt;resolution&gt;1800&lt;/resolution&gt;&#10;  &lt;imageh&gt;159&lt;/imageh&gt;&#10;  &lt;imagew&gt;604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84AE240D-D97E-4FFD-A789-DB69A6DCC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220" y="4720723"/>
            <a:ext cx="639233" cy="168275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T^{44} = -\epsilon&#10;\end{align*}&lt;/body&gt;&#10;  &lt;fcolor&gt;FFFFFFFF&lt;/fcolor&gt;&#10;  &lt;bcolor&gt;FF000000&lt;/bcolor&gt;&#10;  &lt;transparent&gt;True&lt;/transparent&gt;&#10;  &lt;resolution&gt;1800&lt;/resolution&gt;&#10;  &lt;imageh&gt;220&lt;/imageh&gt;&#10;  &lt;imagew&gt;1004&lt;/imagew&gt;&#10;  &lt;scale&gt;50&lt;/scale&gt;&#10;  &lt;cursor&gt;34&lt;/cursor&gt;&#10;&lt;/TeXTeX&gt;">
            <a:extLst>
              <a:ext uri="{FF2B5EF4-FFF2-40B4-BE49-F238E27FC236}">
                <a16:creationId xmlns:a16="http://schemas.microsoft.com/office/drawing/2014/main" id="{C3ADBFAD-CFB3-425F-B373-32C1723714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82" y="5302016"/>
            <a:ext cx="1062567" cy="232833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T^{11}=T^{22}=T^{33}=p&#10;\end{align*}&lt;/body&gt;&#10;  &lt;fcolor&gt;FFFFFFFF&lt;/fcolor&gt;&#10;  &lt;bcolor&gt;FF000000&lt;/bcolor&gt;&#10;  &lt;transparent&gt;True&lt;/transparent&gt;&#10;  &lt;resolution&gt;1800&lt;/resolution&gt;&#10;  &lt;imageh&gt;265&lt;/imageh&gt;&#10;  &lt;imagew&gt;2285&lt;/imagew&gt;&#10;  &lt;scale&gt;50&lt;/scale&gt;&#10;  &lt;cursor&gt;38&lt;/cursor&gt;&#10;&lt;/TeXTeX&gt;">
            <a:extLst>
              <a:ext uri="{FF2B5EF4-FFF2-40B4-BE49-F238E27FC236}">
                <a16:creationId xmlns:a16="http://schemas.microsoft.com/office/drawing/2014/main" id="{D5A7C7F7-6F36-450D-B356-6E2B59318C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4" y="5741477"/>
            <a:ext cx="2418292" cy="280458"/>
          </a:xfrm>
          <a:prstGeom prst="rect">
            <a:avLst/>
          </a:prstGeom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BC01B50C-D0FC-4BBB-A71B-17E612935563}"/>
              </a:ext>
            </a:extLst>
          </p:cNvPr>
          <p:cNvSpPr txBox="1"/>
          <p:nvPr/>
        </p:nvSpPr>
        <p:spPr>
          <a:xfrm>
            <a:off x="811907" y="1768977"/>
            <a:ext cx="32383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PBC for imaginary-time </a:t>
            </a:r>
          </a:p>
          <a:p>
            <a:r>
              <a:rPr kumimoji="1" lang="en-US" altLang="ja-JP" dirty="0"/>
              <a:t>for bosons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4626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E3EE00-F530-4FF3-8EC5-C5B7E8262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Results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69B4732-E3F3-478C-8A5E-D50579325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80" y="2263760"/>
            <a:ext cx="4031507" cy="282470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38281C1-4E1A-4F35-9024-A5ABE5E57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2263761"/>
            <a:ext cx="4119940" cy="28247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05594DCA-4053-4FD1-AF5D-7D6EC8A6E64D}"/>
                  </a:ext>
                </a:extLst>
              </p:cNvPr>
              <p:cNvSpPr txBox="1"/>
              <p:nvPr/>
            </p:nvSpPr>
            <p:spPr>
              <a:xfrm>
                <a:off x="805240" y="5605948"/>
                <a:ext cx="788670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Qualitative behavior of lattice thermodynamics near and above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is well explained.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05594DCA-4053-4FD1-AF5D-7D6EC8A6E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40" y="5605948"/>
                <a:ext cx="7886701" cy="830997"/>
              </a:xfrm>
              <a:prstGeom prst="rect">
                <a:avLst/>
              </a:prstGeom>
              <a:blipFill>
                <a:blip r:embed="rId4"/>
                <a:stretch>
                  <a:fillRect l="-1159" t="-5882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9764AD5-C6F9-4EFF-82D5-57F0505D86BF}"/>
              </a:ext>
            </a:extLst>
          </p:cNvPr>
          <p:cNvSpPr txBox="1"/>
          <p:nvPr/>
        </p:nvSpPr>
        <p:spPr>
          <a:xfrm>
            <a:off x="848548" y="1652953"/>
            <a:ext cx="2914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err="1"/>
              <a:t>Meisinger</a:t>
            </a:r>
            <a:r>
              <a:rPr kumimoji="1" lang="en-US" altLang="ja-JP" sz="2400" dirty="0"/>
              <a:t>+, PRD (’03)</a:t>
            </a:r>
            <a:endParaRPr kumimoji="1"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BA826E0-4E64-4B52-91D9-E3E02DA59B67}"/>
              </a:ext>
            </a:extLst>
          </p:cNvPr>
          <p:cNvSpPr txBox="1"/>
          <p:nvPr/>
        </p:nvSpPr>
        <p:spPr>
          <a:xfrm>
            <a:off x="5380488" y="1661743"/>
            <a:ext cx="2781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Dumitru+, PRD (’12) 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824989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角丸四角形 6">
            <a:extLst>
              <a:ext uri="{FF2B5EF4-FFF2-40B4-BE49-F238E27FC236}">
                <a16:creationId xmlns:a16="http://schemas.microsoft.com/office/drawing/2014/main" id="{E316116F-B018-4F24-A804-94EF3568184A}"/>
              </a:ext>
            </a:extLst>
          </p:cNvPr>
          <p:cNvSpPr/>
          <p:nvPr/>
        </p:nvSpPr>
        <p:spPr>
          <a:xfrm>
            <a:off x="270935" y="1593761"/>
            <a:ext cx="8585196" cy="1661858"/>
          </a:xfrm>
          <a:prstGeom prst="roundRect">
            <a:avLst>
              <a:gd name="adj" fmla="val 14075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E4EF6A6E-EAF0-4C01-BAFB-E227DDFC147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Extension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E4EF6A6E-EAF0-4C01-BAFB-E227DDFC14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1FA73FD-DA8B-4E1F-8B70-DFE43231A31E}"/>
              </a:ext>
            </a:extLst>
          </p:cNvPr>
          <p:cNvSpPr txBox="1"/>
          <p:nvPr/>
        </p:nvSpPr>
        <p:spPr>
          <a:xfrm>
            <a:off x="5632753" y="1152471"/>
            <a:ext cx="3356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Suenaga</a:t>
            </a:r>
            <a:r>
              <a:rPr kumimoji="1" lang="en-US" altLang="ja-JP" dirty="0"/>
              <a:t>, MK (’23); </a:t>
            </a:r>
            <a:r>
              <a:rPr lang="en-US" altLang="ja-JP" dirty="0" err="1"/>
              <a:t>Fujii</a:t>
            </a:r>
            <a:r>
              <a:rPr lang="en-US" altLang="ja-JP" dirty="0"/>
              <a:t>+, in prep.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1BC3811-1D3B-4F60-A2C0-6960D2539256}"/>
                  </a:ext>
                </a:extLst>
              </p:cNvPr>
              <p:cNvSpPr txBox="1"/>
              <p:nvPr/>
            </p:nvSpPr>
            <p:spPr>
              <a:xfrm>
                <a:off x="1887034" y="1716028"/>
                <a:ext cx="5369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2 Polyakov loops along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and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directions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1BC3811-1D3B-4F60-A2C0-6960D2539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34" y="1716028"/>
                <a:ext cx="5369932" cy="461665"/>
              </a:xfrm>
              <a:prstGeom prst="rect">
                <a:avLst/>
              </a:prstGeom>
              <a:blipFill>
                <a:blip r:embed="rId3"/>
                <a:stretch>
                  <a:fillRect l="-1818" t="-10667" r="-909" b="-29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682E565-08D7-423C-B6A6-3704BC79C3B8}"/>
              </a:ext>
            </a:extLst>
          </p:cNvPr>
          <p:cNvSpPr/>
          <p:nvPr/>
        </p:nvSpPr>
        <p:spPr>
          <a:xfrm>
            <a:off x="7022431" y="4079598"/>
            <a:ext cx="768783" cy="544757"/>
          </a:xfrm>
          <a:prstGeom prst="rect">
            <a:avLst/>
          </a:prstGeom>
          <a:scene3d>
            <a:camera prst="isometricOffAxis2Left"/>
            <a:lightRig rig="soft" dir="t"/>
          </a:scene3d>
          <a:sp3d extrusionH="2540000" contourW="12700" prstMaterial="clear">
            <a:contourClr>
              <a:schemeClr val="accent5">
                <a:lumMod val="40000"/>
                <a:lumOff val="6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52DB0DC4-F9E7-4B5F-A2AB-6E71FEAFD039}"/>
              </a:ext>
            </a:extLst>
          </p:cNvPr>
          <p:cNvCxnSpPr/>
          <p:nvPr/>
        </p:nvCxnSpPr>
        <p:spPr>
          <a:xfrm flipV="1">
            <a:off x="7173101" y="4054198"/>
            <a:ext cx="0" cy="503147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5340B5AF-1190-4179-9349-5517D9B2EF77}"/>
              </a:ext>
            </a:extLst>
          </p:cNvPr>
          <p:cNvCxnSpPr>
            <a:cxnSpLocks/>
          </p:cNvCxnSpPr>
          <p:nvPr/>
        </p:nvCxnSpPr>
        <p:spPr>
          <a:xfrm>
            <a:off x="7060528" y="4438928"/>
            <a:ext cx="692588" cy="112067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A_i = \begin{pmatrix}&#10;\theta_1 &amp;amp; 0 &amp;amp; 0 \\&#10;0 &amp;amp; \theta_2 &amp;amp; 0 \\&#10;0 &amp;amp; 0 &amp;amp; \theta_3&#10;\end{pmatrix}&#10;\end{align*}&lt;/body&gt;&#10;  &lt;fcolor&gt;FFFFFFFF&lt;/fcolor&gt;&#10;  &lt;bcolor&gt;FF000000&lt;/bcolor&gt;&#10;  &lt;transparent&gt;True&lt;/transparent&gt;&#10;  &lt;resolution&gt;1800&lt;/resolution&gt;&#10;  &lt;imageh&gt;1044&lt;/imageh&gt;&#10;  &lt;imagew&gt;2140&lt;/imagew&gt;&#10;  &lt;scale&gt;50&lt;/scale&gt;&#10;  &lt;cursor&gt;94&lt;/cursor&gt;&#10;&lt;/TeXTeX&gt;">
            <a:extLst>
              <a:ext uri="{FF2B5EF4-FFF2-40B4-BE49-F238E27FC236}">
                <a16:creationId xmlns:a16="http://schemas.microsoft.com/office/drawing/2014/main" id="{BBC994FA-A0DA-47C3-A6EF-7359FF36F4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643" y="3602382"/>
            <a:ext cx="2264833" cy="1104900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F_{\rm pert.} = F_{\rm pert} (L_\tau,L_x; \vec\theta_\tau,\vec\theta_x)&#10;\end{align*}&lt;/body&gt;&#10;  &lt;fcolor&gt;FFFFFFFF&lt;/fcolor&gt;&#10;  &lt;bcolor&gt;FF000000&lt;/bcolor&gt;&#10;  &lt;transparent&gt;True&lt;/transparent&gt;&#10;  &lt;resolution&gt;1800&lt;/resolution&gt;&#10;  &lt;imageh&gt;315&lt;/imageh&gt;&#10;  &lt;imagew&gt;3020&lt;/imagew&gt;&#10;  &lt;scale&gt;50&lt;/scale&gt;&#10;  &lt;cursor&gt;86&lt;/cursor&gt;&#10;&lt;/TeXTeX&gt;">
            <a:extLst>
              <a:ext uri="{FF2B5EF4-FFF2-40B4-BE49-F238E27FC236}">
                <a16:creationId xmlns:a16="http://schemas.microsoft.com/office/drawing/2014/main" id="{6C554CC4-E332-4D23-BFBB-B7013F9989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974" y="5318983"/>
            <a:ext cx="4640008" cy="483974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F_{\rm pot.} = F_{\rm pot} (L_\tau,L_x; \vec\theta_\tau,\vec\theta_x)&#10;\end{align*}&lt;/body&gt;&#10;  &lt;fcolor&gt;FFFFFFFF&lt;/fcolor&gt;&#10;  &lt;bcolor&gt;FF000000&lt;/bcolor&gt;&#10;  &lt;transparent&gt;True&lt;/transparent&gt;&#10;  &lt;resolution&gt;1800&lt;/resolution&gt;&#10;  &lt;imageh&gt;315&lt;/imageh&gt;&#10;  &lt;imagew&gt;2886&lt;/imagew&gt;&#10;  &lt;scale&gt;50&lt;/scale&gt;&#10;  &lt;cursor&gt;84&lt;/cursor&gt;&#10;&lt;/TeXTeX&gt;">
            <a:extLst>
              <a:ext uri="{FF2B5EF4-FFF2-40B4-BE49-F238E27FC236}">
                <a16:creationId xmlns:a16="http://schemas.microsoft.com/office/drawing/2014/main" id="{D839581D-0262-4206-A65E-2A905FDB38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974" y="5874915"/>
            <a:ext cx="4434127" cy="483974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,amssymb}&#10;\pagestyle{empty}&lt;/preamble&gt;&#10;  &lt;body&gt;\begin{align*} &#10;P_\tau = {\rm Tr} \Big[ {\cal P} \exp \Big( i \int_0^{L_\tau} A_\tau d\tau \Big) \Big]&#10;\end{align*}&lt;/body&gt;&#10;  &lt;fcolor&gt;FFFFFFFF&lt;/fcolor&gt;&#10;  &lt;bcolor&gt;FF000000&lt;/bcolor&gt;&#10;  &lt;transparent&gt;True&lt;/transparent&gt;&#10;  &lt;resolution&gt;1800&lt;/resolution&gt;&#10;  &lt;imageh&gt;625&lt;/imageh&gt;&#10;  &lt;imagew&gt;3254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F1E5A400-530B-42DA-AC8E-BFA17001B0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90" y="2313579"/>
            <a:ext cx="3443817" cy="661460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amssymb}&#10;\pagestyle{empty}&lt;/preamble&gt;&#10;  &lt;body&gt;\begin{align*} &#10;P_x = {\rm Tr} \Big[ {\cal P} \exp \Big( i \int_0^{L_\tau} A_x d\tau \Big) \Big]&#10;\end{align*}&lt;/body&gt;&#10;  &lt;fcolor&gt;FFFFFFFF&lt;/fcolor&gt;&#10;  &lt;bcolor&gt;FF000000&lt;/bcolor&gt;&#10;  &lt;transparent&gt;True&lt;/transparent&gt;&#10;  &lt;resolution&gt;1800&lt;/resolution&gt;&#10;  &lt;imageh&gt;625&lt;/imageh&gt;&#10;  &lt;imagew&gt;3256&lt;/imagew&gt;&#10;  &lt;scale&gt;50&lt;/scale&gt;&#10;  &lt;cursor&gt;78&lt;/cursor&gt;&#10;&lt;/TeXTeX&gt;">
            <a:extLst>
              <a:ext uri="{FF2B5EF4-FFF2-40B4-BE49-F238E27FC236}">
                <a16:creationId xmlns:a16="http://schemas.microsoft.com/office/drawing/2014/main" id="{16FE3CB0-31BE-47FE-8399-CDEC679889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79" y="2298556"/>
            <a:ext cx="3445934" cy="661460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E68DE05-A38F-4E25-B4AC-9D2FE174BB61}"/>
              </a:ext>
            </a:extLst>
          </p:cNvPr>
          <p:cNvSpPr txBox="1"/>
          <p:nvPr/>
        </p:nvSpPr>
        <p:spPr>
          <a:xfrm>
            <a:off x="722790" y="386732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Diagonal ansatz:</a:t>
            </a:r>
            <a:endParaRPr kumimoji="1" lang="ja-JP" altLang="en-US" sz="2400" dirty="0"/>
          </a:p>
        </p:txBody>
      </p:sp>
      <p:sp>
        <p:nvSpPr>
          <p:cNvPr id="24" name="下矢印 10">
            <a:extLst>
              <a:ext uri="{FF2B5EF4-FFF2-40B4-BE49-F238E27FC236}">
                <a16:creationId xmlns:a16="http://schemas.microsoft.com/office/drawing/2014/main" id="{A3D58604-3DE6-45D3-855E-1F9EDEAE267C}"/>
              </a:ext>
            </a:extLst>
          </p:cNvPr>
          <p:cNvSpPr/>
          <p:nvPr/>
        </p:nvSpPr>
        <p:spPr>
          <a:xfrm rot="16200000">
            <a:off x="1413904" y="5341029"/>
            <a:ext cx="993817" cy="1067771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90557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E5F3E3F-D6C3-432F-A299-D35A5E92725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Constraints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i="0" dirty="0" smtClean="0">
                            <a:latin typeface="Cambria Math" panose="02040503050406030204" pitchFamily="18" charset="0"/>
                          </a:rPr>
                          <m:t>pot</m:t>
                        </m:r>
                      </m:sub>
                    </m:sSub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E5F3E3F-D6C3-432F-A299-D35A5E9272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6CC4675-398B-486E-9B12-DEE65F57B65E}"/>
              </a:ext>
            </a:extLst>
          </p:cNvPr>
          <p:cNvSpPr/>
          <p:nvPr/>
        </p:nvSpPr>
        <p:spPr>
          <a:xfrm>
            <a:off x="628650" y="1891937"/>
            <a:ext cx="3257006" cy="3074126"/>
          </a:xfrm>
          <a:prstGeom prst="rect">
            <a:avLst/>
          </a:prstGeom>
          <a:solidFill>
            <a:schemeClr val="accent1">
              <a:alpha val="24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L_\tau&#10;\end{align*}&lt;/body&gt;&#10;  &lt;fcolor&gt;FFFFFFFF&lt;/fcolor&gt;&#10;  &lt;bcolor&gt;FF000000&lt;/bcolor&gt;&#10;  &lt;transparent&gt;True&lt;/transparent&gt;&#10;  &lt;resolution&gt;1800&lt;/resolution&gt;&#10;  &lt;imageh&gt;209&lt;/imageh&gt;&#10;  &lt;imagew&gt;261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75F2E7D3-B4D9-48CD-B9CC-773E13A9F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040" y="5115844"/>
            <a:ext cx="276225" cy="221192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L_x&#10;\end{align*}&lt;/body&gt;&#10;  &lt;fcolor&gt;FFFFFFFF&lt;/fcolor&gt;&#10;  &lt;bcolor&gt;FF000000&lt;/bcolor&gt;&#10;  &lt;transparent&gt;True&lt;/transparent&gt;&#10;  &lt;resolution&gt;1800&lt;/resolution&gt;&#10;  &lt;imageh&gt;209&lt;/imageh&gt;&#10;  &lt;imagew&gt;261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2D0918EF-0C18-4922-899A-BEAB7E1833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73" y="3318404"/>
            <a:ext cx="276225" cy="221192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0&#10;\end{align*}&lt;/body&gt;&#10;  &lt;fcolor&gt;FFFFFFFF&lt;/fcolor&gt;&#10;  &lt;bcolor&gt;FF000000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3C2A02AA-AF4D-4153-82D5-8D4103C14A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63" y="5079332"/>
            <a:ext cx="110067" cy="176742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infty&#10;\end{align*}&lt;/body&gt;&#10;  &lt;fcolor&gt;FFFFFFFF&lt;/fcolor&gt;&#10;  &lt;bcolor&gt;FF000000&lt;/bcolor&gt;&#10;  &lt;transparent&gt;True&lt;/transparent&gt;&#10;  &lt;resolution&gt;1800&lt;/resolution&gt;&#10;  &lt;imageh&gt;111&lt;/imageh&gt;&#10;  &lt;imagew&gt;220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4D33EBB7-4572-445B-8F4D-B21E94FE29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66" y="1833199"/>
            <a:ext cx="232833" cy="117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BE58A436-DD1B-4E12-8D08-E5295C58ED98}"/>
                  </a:ext>
                </a:extLst>
              </p:cNvPr>
              <p:cNvSpPr txBox="1"/>
              <p:nvPr/>
            </p:nvSpPr>
            <p:spPr>
              <a:xfrm>
                <a:off x="4659088" y="1708955"/>
                <a:ext cx="431074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Invariance </a:t>
                </a:r>
                <a:r>
                  <a:rPr kumimoji="1" lang="en-US" altLang="ja-JP" sz="2400" dirty="0" err="1"/>
                  <a:t>w.r.t.</a:t>
                </a:r>
                <a:r>
                  <a:rPr kumimoji="1" lang="en-US" altLang="ja-JP" sz="2400" dirty="0"/>
                  <a:t> exchange of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axes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BE58A436-DD1B-4E12-8D08-E5295C58E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088" y="1708955"/>
                <a:ext cx="4310742" cy="830997"/>
              </a:xfrm>
              <a:prstGeom prst="rect">
                <a:avLst/>
              </a:prstGeom>
              <a:blipFill>
                <a:blip r:embed="rId7"/>
                <a:stretch>
                  <a:fillRect l="-2122" t="-5839" b="-153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F(\vec\theta_\tau,\vec\theta_x; L_\tau,L_x)&#10;=&#10;F(\vec\theta_x,\vec\theta_\tau; L_x,L_\tau)&#10;\end{align*}&lt;/body&gt;&#10;  &lt;fcolor&gt;FFFFFFFF&lt;/fcolor&gt;&#10;  &lt;bcolor&gt;FF000000&lt;/bcolor&gt;&#10;  &lt;transparent&gt;True&lt;/transparent&gt;&#10;  &lt;resolution&gt;1800&lt;/resolution&gt;&#10;  &lt;imageh&gt;306&lt;/imageh&gt;&#10;  &lt;imagew&gt;3885&lt;/imagew&gt;&#10;  &lt;scale&gt;50&lt;/scale&gt;&#10;  &lt;cursor&gt;104&lt;/cursor&gt;&#10;&lt;/TeXTeX&gt;">
            <a:extLst>
              <a:ext uri="{FF2B5EF4-FFF2-40B4-BE49-F238E27FC236}">
                <a16:creationId xmlns:a16="http://schemas.microsoft.com/office/drawing/2014/main" id="{1509C64D-B0D8-419F-876A-F66C6E6CD4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205" y="2539952"/>
            <a:ext cx="4111625" cy="323850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infty&#10;\end{align*}&lt;/body&gt;&#10;  &lt;fcolor&gt;FFFFFFFF&lt;/fcolor&gt;&#10;  &lt;bcolor&gt;FF000000&lt;/bcolor&gt;&#10;  &lt;transparent&gt;True&lt;/transparent&gt;&#10;  &lt;resolution&gt;1800&lt;/resolution&gt;&#10;  &lt;imageh&gt;111&lt;/imageh&gt;&#10;  &lt;imagew&gt;220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869AF0DC-C7F6-48CE-A833-098B5A11C3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542" y="5108965"/>
            <a:ext cx="232833" cy="117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4399FAB7-245A-4278-AB10-8C42E75E48F1}"/>
                  </a:ext>
                </a:extLst>
              </p:cNvPr>
              <p:cNvSpPr txBox="1"/>
              <p:nvPr/>
            </p:nvSpPr>
            <p:spPr>
              <a:xfrm>
                <a:off x="1624896" y="1449689"/>
                <a:ext cx="12645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4399FAB7-245A-4278-AB10-8C42E75E48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896" y="1449689"/>
                <a:ext cx="1264512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0742F9C0-8A4F-4B74-A5C4-9E3A49E1A6E1}"/>
                  </a:ext>
                </a:extLst>
              </p:cNvPr>
              <p:cNvSpPr txBox="1"/>
              <p:nvPr/>
            </p:nvSpPr>
            <p:spPr>
              <a:xfrm rot="16200000">
                <a:off x="3492832" y="3114188"/>
                <a:ext cx="12645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0742F9C0-8A4F-4B74-A5C4-9E3A49E1A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492832" y="3114188"/>
                <a:ext cx="1264512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70B62332-A411-4F14-BA0D-87DE20AAFC1C}"/>
                  </a:ext>
                </a:extLst>
              </p:cNvPr>
              <p:cNvSpPr txBox="1"/>
              <p:nvPr/>
            </p:nvSpPr>
            <p:spPr>
              <a:xfrm>
                <a:off x="4659089" y="3187337"/>
                <a:ext cx="431074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Thermodynamics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must be reproduced </a:t>
                </a:r>
                <a:r>
                  <a:rPr lang="en-US" altLang="ja-JP" sz="2400" dirty="0"/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70B62332-A411-4F14-BA0D-87DE20AAF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089" y="3187337"/>
                <a:ext cx="4310742" cy="830997"/>
              </a:xfrm>
              <a:prstGeom prst="rect">
                <a:avLst/>
              </a:prstGeom>
              <a:blipFill>
                <a:blip r:embed="rId11"/>
                <a:stretch>
                  <a:fillRect l="-2122" t="-5882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TexTeXPicture" descr="&lt;?xml version=&quot;1.0&quot; encoding=&quot;utf-16&quot;?&gt;&#10;&lt;TeXTeX&gt;&#10;  &lt;preamble&gt;\documentclass{jarticle}&#10;\usepackage{amsmath,amssymb}&#10;\pagestyle{empty}&lt;/preamble&gt;&#10;  &lt;body&gt;\begin{align*} &#10;F_{\rm pert}(L_\tau,L_x)\xrightarrow[L_x\to\infty]{} {\cal O}(L_x^{-3})&#10;\end{align*}&lt;/body&gt;&#10;  &lt;fcolor&gt;FFFFFFFF&lt;/fcolor&gt;&#10;  &lt;bcolor&gt;FF000000&lt;/bcolor&gt;&#10;  &lt;transparent&gt;True&lt;/transparent&gt;&#10;  &lt;resolution&gt;1800&lt;/resolution&gt;&#10;  &lt;imageh&gt;404&lt;/imageh&gt;&#10;  &lt;imagew&gt;3170&lt;/imagew&gt;&#10;  &lt;scale&gt;50&lt;/scale&gt;&#10;  &lt;cursor&gt;87&lt;/cursor&gt;&#10;&lt;/TeXTeX&gt;">
            <a:extLst>
              <a:ext uri="{FF2B5EF4-FFF2-40B4-BE49-F238E27FC236}">
                <a16:creationId xmlns:a16="http://schemas.microsoft.com/office/drawing/2014/main" id="{EF1FA6A9-7CE9-44F0-823A-04CE1ABF6F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67" y="4451935"/>
            <a:ext cx="3354917" cy="427567"/>
          </a:xfrm>
          <a:prstGeom prst="rect">
            <a:avLst/>
          </a:prstGeom>
        </p:spPr>
      </p:pic>
      <p:sp>
        <p:nvSpPr>
          <p:cNvPr id="22" name="下矢印 10">
            <a:extLst>
              <a:ext uri="{FF2B5EF4-FFF2-40B4-BE49-F238E27FC236}">
                <a16:creationId xmlns:a16="http://schemas.microsoft.com/office/drawing/2014/main" id="{F453B272-DA96-433A-9702-8E8C54E1BC31}"/>
              </a:ext>
            </a:extLst>
          </p:cNvPr>
          <p:cNvSpPr/>
          <p:nvPr/>
        </p:nvSpPr>
        <p:spPr>
          <a:xfrm>
            <a:off x="5639966" y="5087884"/>
            <a:ext cx="1174493" cy="49830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,amssymb}&#10;\pagestyle{empty}&lt;/preamble&gt;&#10;  &lt;body&gt;\begin{align*} &#10;F_{\rm pot}(L_\tau,L_x)&#10;\end{align*}&lt;/body&gt;&#10;  &lt;fcolor&gt;FFFFFFFF&lt;/fcolor&gt;&#10;  &lt;bcolor&gt;FF000000&lt;/bcolor&gt;&#10;  &lt;transparent&gt;True&lt;/transparent&gt;&#10;  &lt;resolution&gt;1800&lt;/resolution&gt;&#10;  &lt;imageh&gt;259&lt;/imageh&gt;&#10;  &lt;imagew&gt;1324&lt;/imagew&gt;&#10;  &lt;scale&gt;50&lt;/scale&gt;&#10;  &lt;cursor&gt;39&lt;/cursor&gt;&#10;&lt;/TeXTeX&gt;">
            <a:extLst>
              <a:ext uri="{FF2B5EF4-FFF2-40B4-BE49-F238E27FC236}">
                <a16:creationId xmlns:a16="http://schemas.microsoft.com/office/drawing/2014/main" id="{E91E6928-15C4-494C-98F0-C37791F821B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34" y="5798135"/>
            <a:ext cx="1401233" cy="274109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E7158E3-25C2-4472-88DE-FDF5778F39BB}"/>
              </a:ext>
            </a:extLst>
          </p:cNvPr>
          <p:cNvSpPr txBox="1"/>
          <p:nvPr/>
        </p:nvSpPr>
        <p:spPr>
          <a:xfrm>
            <a:off x="5961223" y="5695889"/>
            <a:ext cx="2937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must disappear faster</a:t>
            </a:r>
            <a:endParaRPr kumimoji="1" lang="ja-JP" altLang="en-US" sz="2400" dirty="0"/>
          </a:p>
        </p:txBody>
      </p:sp>
      <p:sp>
        <p:nvSpPr>
          <p:cNvPr id="24" name="下矢印 10">
            <a:extLst>
              <a:ext uri="{FF2B5EF4-FFF2-40B4-BE49-F238E27FC236}">
                <a16:creationId xmlns:a16="http://schemas.microsoft.com/office/drawing/2014/main" id="{4FE3C95A-A8ED-4315-81F2-C986A5E4150B}"/>
              </a:ext>
            </a:extLst>
          </p:cNvPr>
          <p:cNvSpPr/>
          <p:nvPr/>
        </p:nvSpPr>
        <p:spPr>
          <a:xfrm flipV="1">
            <a:off x="1220772" y="1915950"/>
            <a:ext cx="1174493" cy="49830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下矢印 10">
            <a:extLst>
              <a:ext uri="{FF2B5EF4-FFF2-40B4-BE49-F238E27FC236}">
                <a16:creationId xmlns:a16="http://schemas.microsoft.com/office/drawing/2014/main" id="{EFAD0C4A-4B35-4D1D-9924-49EE07EDD692}"/>
              </a:ext>
            </a:extLst>
          </p:cNvPr>
          <p:cNvSpPr/>
          <p:nvPr/>
        </p:nvSpPr>
        <p:spPr>
          <a:xfrm rot="5400000" flipV="1">
            <a:off x="3003841" y="3767095"/>
            <a:ext cx="1174493" cy="49830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B3E84612-AC66-4489-89C4-4724FF70F1AA}"/>
              </a:ext>
            </a:extLst>
          </p:cNvPr>
          <p:cNvCxnSpPr>
            <a:cxnSpLocks/>
          </p:cNvCxnSpPr>
          <p:nvPr/>
        </p:nvCxnSpPr>
        <p:spPr>
          <a:xfrm flipV="1">
            <a:off x="628650" y="1891936"/>
            <a:ext cx="3257006" cy="3074127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下矢印 10">
            <a:extLst>
              <a:ext uri="{FF2B5EF4-FFF2-40B4-BE49-F238E27FC236}">
                <a16:creationId xmlns:a16="http://schemas.microsoft.com/office/drawing/2014/main" id="{533A9C85-4894-46C8-9F2A-67C4D72C5E74}"/>
              </a:ext>
            </a:extLst>
          </p:cNvPr>
          <p:cNvSpPr/>
          <p:nvPr/>
        </p:nvSpPr>
        <p:spPr>
          <a:xfrm rot="18988988" flipV="1">
            <a:off x="1345152" y="3325496"/>
            <a:ext cx="943606" cy="1085337"/>
          </a:xfrm>
          <a:prstGeom prst="upDownArrow">
            <a:avLst>
              <a:gd name="adj1" fmla="val 50000"/>
              <a:gd name="adj2" fmla="val 36845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72290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FAEBF6-651D-4D6E-ADED-D8818739F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Separable Ansatz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ED35771-335B-41DA-820B-7ECFDEDDAA50}"/>
              </a:ext>
            </a:extLst>
          </p:cNvPr>
          <p:cNvSpPr txBox="1"/>
          <p:nvPr/>
        </p:nvSpPr>
        <p:spPr>
          <a:xfrm>
            <a:off x="6850612" y="1058109"/>
            <a:ext cx="2094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/>
              <a:t>Suenaga</a:t>
            </a:r>
            <a:r>
              <a:rPr kumimoji="1" lang="en-US" altLang="ja-JP" sz="2000" dirty="0"/>
              <a:t>, MK (’23)</a:t>
            </a:r>
            <a:endParaRPr kumimoji="1" lang="ja-JP" altLang="en-US" sz="2000" dirty="0"/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F_{\rm pot} = &#10;F_{\rm pot}^{S^1\times R^3}( L_\tau; \vec{\theta}_\tau )&#10;+ F_{\rm pot}^{S^1\times R^3}( L_x; \vec\theta_x )&#10;\end{align*}&lt;/body&gt;&#10;  &lt;fcolor&gt;FFFFFFFF&lt;/fcolor&gt;&#10;  &lt;bcolor&gt;FF000000&lt;/bcolor&gt;&#10;  &lt;transparent&gt;True&lt;/transparent&gt;&#10;  &lt;resolution&gt;1800&lt;/resolution&gt;&#10;  &lt;imageh&gt;359&lt;/imageh&gt;&#10;  &lt;imagew&gt;4430&lt;/imagew&gt;&#10;  &lt;scale&gt;50&lt;/scale&gt;&#10;  &lt;cursor&gt;134&lt;/cursor&gt;&#10;&lt;/TeXTeX&gt;">
            <a:extLst>
              <a:ext uri="{FF2B5EF4-FFF2-40B4-BE49-F238E27FC236}">
                <a16:creationId xmlns:a16="http://schemas.microsoft.com/office/drawing/2014/main" id="{A0CFF380-C186-4FAF-A287-16F32DF5C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28" y="1570851"/>
            <a:ext cx="5563744" cy="450877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683256F-44E5-43F5-B427-F090520C1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335" y="2215159"/>
            <a:ext cx="5107330" cy="3760052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5D6F7D8-3DA6-4889-A195-7FA82510295E}"/>
              </a:ext>
            </a:extLst>
          </p:cNvPr>
          <p:cNvSpPr txBox="1"/>
          <p:nvPr/>
        </p:nvSpPr>
        <p:spPr>
          <a:xfrm>
            <a:off x="803179" y="6104467"/>
            <a:ext cx="7537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Lattice result is not reproduced even qualitatively.</a:t>
            </a:r>
            <a:endParaRPr kumimoji="1" lang="ja-JP" altLang="en-US" sz="28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7325755-35F6-4E3F-8A20-69721EB5C194}"/>
              </a:ext>
            </a:extLst>
          </p:cNvPr>
          <p:cNvSpPr txBox="1"/>
          <p:nvPr/>
        </p:nvSpPr>
        <p:spPr>
          <a:xfrm rot="19011111">
            <a:off x="3132667" y="3649134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7030A0"/>
                </a:solidFill>
              </a:rPr>
              <a:t>free gas</a:t>
            </a:r>
            <a:endParaRPr kumimoji="1" lang="ja-JP" altLang="en-US" sz="2400" dirty="0">
              <a:solidFill>
                <a:srgbClr val="7030A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0CE9217-BA29-4587-B0EB-548E8AB1A037}"/>
              </a:ext>
            </a:extLst>
          </p:cNvPr>
          <p:cNvSpPr txBox="1"/>
          <p:nvPr/>
        </p:nvSpPr>
        <p:spPr>
          <a:xfrm rot="18877492">
            <a:off x="3352799" y="4083167"/>
            <a:ext cx="1774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2060"/>
                </a:solidFill>
              </a:rPr>
              <a:t>model result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3000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35F81F-2AB2-4542-AE6A-FFC163F16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Phase Diagram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BD17C9D-198F-419E-B74D-4E9512AB6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57" y="1368426"/>
            <a:ext cx="3776776" cy="385021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39F4511-28DD-4294-B36E-746B3733B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878" y="1372042"/>
            <a:ext cx="3841322" cy="384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805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6">
            <a:extLst>
              <a:ext uri="{FF2B5EF4-FFF2-40B4-BE49-F238E27FC236}">
                <a16:creationId xmlns:a16="http://schemas.microsoft.com/office/drawing/2014/main" id="{078DB107-0F2F-48BE-B166-C8023E52EE84}"/>
              </a:ext>
            </a:extLst>
          </p:cNvPr>
          <p:cNvSpPr/>
          <p:nvPr/>
        </p:nvSpPr>
        <p:spPr>
          <a:xfrm>
            <a:off x="394037" y="3944266"/>
            <a:ext cx="8355925" cy="2781078"/>
          </a:xfrm>
          <a:prstGeom prst="roundRect">
            <a:avLst>
              <a:gd name="adj" fmla="val 14075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A9E8BCC-23BB-4D0F-A25A-8C24086BC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Introducing </a:t>
            </a:r>
            <a:r>
              <a:rPr kumimoji="1" lang="en-US" altLang="ja-JP" dirty="0"/>
              <a:t>Cross Term</a:t>
            </a:r>
            <a:endParaRPr kumimoji="1" lang="ja-JP" altLang="en-US" dirty="0"/>
          </a:p>
        </p:txBody>
      </p:sp>
      <p:sp>
        <p:nvSpPr>
          <p:cNvPr id="3" name="角丸四角形 6">
            <a:extLst>
              <a:ext uri="{FF2B5EF4-FFF2-40B4-BE49-F238E27FC236}">
                <a16:creationId xmlns:a16="http://schemas.microsoft.com/office/drawing/2014/main" id="{95CEE7E2-750E-41F3-9BD3-3FD2BAF555E4}"/>
              </a:ext>
            </a:extLst>
          </p:cNvPr>
          <p:cNvSpPr/>
          <p:nvPr/>
        </p:nvSpPr>
        <p:spPr>
          <a:xfrm>
            <a:off x="903862" y="1633287"/>
            <a:ext cx="7336272" cy="1602137"/>
          </a:xfrm>
          <a:prstGeom prst="roundRect">
            <a:avLst>
              <a:gd name="adj" fmla="val 14075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F805A23-EF54-49FC-A566-F440B25A7827}"/>
              </a:ext>
            </a:extLst>
          </p:cNvPr>
          <p:cNvSpPr txBox="1"/>
          <p:nvPr/>
        </p:nvSpPr>
        <p:spPr>
          <a:xfrm>
            <a:off x="3555534" y="1741620"/>
            <a:ext cx="2032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Free Energy</a:t>
            </a:r>
            <a:endParaRPr kumimoji="1" lang="ja-JP" altLang="en-US" sz="2800" b="1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F = F_{\rm pert.} + F_{\rm pot} + F_{\rm cross}&#10;\end{align*}&lt;/body&gt;&#10;  &lt;fcolor&gt;FFFFFFFF&lt;/fcolor&gt;&#10;  &lt;bcolor&gt;FF000000&lt;/bcolor&gt;&#10;  &lt;transparent&gt;True&lt;/transparent&gt;&#10;  &lt;resolution&gt;1800&lt;/resolution&gt;&#10;  &lt;imageh&gt;241&lt;/imageh&gt;&#10;  &lt;imagew&gt;2758&lt;/imagew&gt;&#10;  &lt;scale&gt;50&lt;/scale&gt;&#10;  &lt;cursor&gt;46&lt;/cursor&gt;&#10;&lt;/TeXTeX&gt;">
            <a:extLst>
              <a:ext uri="{FF2B5EF4-FFF2-40B4-BE49-F238E27FC236}">
                <a16:creationId xmlns:a16="http://schemas.microsoft.com/office/drawing/2014/main" id="{25DCA046-A014-42D5-970C-C9EB4A5E9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266" y="2434355"/>
            <a:ext cx="4237464" cy="370278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,amssymb}&#10;\pagestyle{empty}&lt;/preamble&gt;&#10;  &lt;body&gt;\begin{align*} &#10;F_{\rm cross} = g(L_\tau,L_x) \Big[ c_4 {\rm Tr}[P_\tau^\dagger P_\tau] {\rm Tr}[P_x^\dagger P_x]&#10;\end{align*}&lt;/body&gt;&#10;  &lt;fcolor&gt;FFFFFFFF&lt;/fcolor&gt;&#10;  &lt;bcolor&gt;FF000000&lt;/bcolor&gt;&#10;  &lt;transparent&gt;True&lt;/transparent&gt;&#10;  &lt;resolution&gt;1800&lt;/resolution&gt;&#10;  &lt;imageh&gt;447&lt;/imageh&gt;&#10;  &lt;imagew&gt;4205&lt;/imagew&gt;&#10;  &lt;scale&gt;50&lt;/scale&gt;&#10;  &lt;cursor&gt;113&lt;/cursor&gt;&#10;&lt;/TeXTeX&gt;">
            <a:extLst>
              <a:ext uri="{FF2B5EF4-FFF2-40B4-BE49-F238E27FC236}">
                <a16:creationId xmlns:a16="http://schemas.microsoft.com/office/drawing/2014/main" id="{2178C7E2-33EB-49A0-A4C6-82DB93099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78" y="4267954"/>
            <a:ext cx="4450292" cy="473075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,amssymb}&#10;\pagestyle{empty}&lt;/preamble&gt;&#10;  &lt;body&gt;\begin{align*} &#10;&amp;amp;+ c_5 ( {\rm Tr}[P_\tau^\dagger P_\tau] {\rm Tr}[P_x^3] +  {\rm Tr}[P_\tau^3] {\rm Tr}[P_x^\dagger P_x]  ) &#10;\\&#10;&amp;amp; + c_6   {\rm Tr}[P_\tau^3]{\rm Tr}[P_x^3] \Big]&#10;\end{align*}&lt;/body&gt;&#10;  &lt;fcolor&gt;FFFFFFFF&lt;/fcolor&gt;&#10;  &lt;bcolor&gt;FF000000&lt;/bcolor&gt;&#10;  &lt;transparent&gt;True&lt;/transparent&gt;&#10;  &lt;resolution&gt;1800&lt;/resolution&gt;&#10;  &lt;imageh&gt;884&lt;/imageh&gt;&#10;  &lt;imagew&gt;4287&lt;/imagew&gt;&#10;  &lt;scale&gt;50&lt;/scale&gt;&#10;  &lt;cursor&gt;177&lt;/cursor&gt;&#10;&lt;/TeXTeX&gt;">
            <a:extLst>
              <a:ext uri="{FF2B5EF4-FFF2-40B4-BE49-F238E27FC236}">
                <a16:creationId xmlns:a16="http://schemas.microsoft.com/office/drawing/2014/main" id="{41506CA2-54D4-46FA-B978-59267880C7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924" y="4819552"/>
            <a:ext cx="4537075" cy="935566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,amssymb}&#10;\pagestyle{empty}&lt;/preamble&gt;&#10;  &lt;body&gt;\begin{align*} &#10;c_4, \ c_5, \ c_6&#10;\end{align*}&lt;/body&gt;&#10;  &lt;fcolor&gt;FFFFFFFF&lt;/fcolor&gt;&#10;  &lt;bcolor&gt;FF000000&lt;/bcolor&gt;&#10;  &lt;transparent&gt;True&lt;/transparent&gt;&#10;  &lt;resolution&gt;1800&lt;/resolution&gt;&#10;  &lt;imageh&gt;157&lt;/imageh&gt;&#10;  &lt;imagew&gt;1012&lt;/imagew&gt;&#10;  &lt;scale&gt;50&lt;/scale&gt;&#10;  &lt;cursor&gt;30&lt;/cursor&gt;&#10;&lt;/TeXTeX&gt;">
            <a:extLst>
              <a:ext uri="{FF2B5EF4-FFF2-40B4-BE49-F238E27FC236}">
                <a16:creationId xmlns:a16="http://schemas.microsoft.com/office/drawing/2014/main" id="{D3CFCD00-B709-44E4-B5FF-669F7817B3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46" y="6078583"/>
            <a:ext cx="1071033" cy="166158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2D736FC-F62A-409A-8ABE-B7691870EFEA}"/>
              </a:ext>
            </a:extLst>
          </p:cNvPr>
          <p:cNvSpPr txBox="1"/>
          <p:nvPr/>
        </p:nvSpPr>
        <p:spPr>
          <a:xfrm>
            <a:off x="3418783" y="5895993"/>
            <a:ext cx="3443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: parameters in the model</a:t>
            </a:r>
            <a:endParaRPr kumimoji="1" lang="ja-JP" altLang="en-US" sz="2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F0F067E-C4C1-4037-B4C9-B4C5F1125115}"/>
              </a:ext>
            </a:extLst>
          </p:cNvPr>
          <p:cNvSpPr txBox="1"/>
          <p:nvPr/>
        </p:nvSpPr>
        <p:spPr>
          <a:xfrm>
            <a:off x="7001934" y="1045200"/>
            <a:ext cx="1976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/>
              <a:t>Fujii</a:t>
            </a:r>
            <a:r>
              <a:rPr kumimoji="1" lang="en-US" altLang="ja-JP" sz="2400" dirty="0"/>
              <a:t>+, in prep.</a:t>
            </a:r>
            <a:endParaRPr kumimoji="1" lang="ja-JP" altLang="en-US" sz="24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C28B4FF-1E21-49A6-976C-FEED10A69A19}"/>
              </a:ext>
            </a:extLst>
          </p:cNvPr>
          <p:cNvSpPr txBox="1"/>
          <p:nvPr/>
        </p:nvSpPr>
        <p:spPr>
          <a:xfrm>
            <a:off x="3956678" y="3281713"/>
            <a:ext cx="3152970" cy="629888"/>
          </a:xfrm>
          <a:prstGeom prst="wedgeRoundRectCallout">
            <a:avLst>
              <a:gd name="adj1" fmla="val 20186"/>
              <a:gd name="adj2" fmla="val -107369"/>
              <a:gd name="adj3" fmla="val 16667"/>
            </a:avLst>
          </a:prstGeom>
          <a:solidFill>
            <a:schemeClr val="tx2">
              <a:lumMod val="5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kumimoji="1"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C17B62BB-24B3-47D7-BA4A-8B648604CFA9}"/>
                  </a:ext>
                </a:extLst>
              </p:cNvPr>
              <p:cNvSpPr txBox="1"/>
              <p:nvPr/>
            </p:nvSpPr>
            <p:spPr>
              <a:xfrm>
                <a:off x="4067277" y="3361846"/>
                <a:ext cx="30423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cross term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C17B62BB-24B3-47D7-BA4A-8B648604C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277" y="3361846"/>
                <a:ext cx="3042371" cy="461665"/>
              </a:xfrm>
              <a:prstGeom prst="rect">
                <a:avLst/>
              </a:prstGeom>
              <a:blipFill>
                <a:blip r:embed="rId6"/>
                <a:stretch>
                  <a:fillRect l="-3006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3847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角丸四角形 6">
            <a:extLst>
              <a:ext uri="{FF2B5EF4-FFF2-40B4-BE49-F238E27FC236}">
                <a16:creationId xmlns:a16="http://schemas.microsoft.com/office/drawing/2014/main" id="{3700FDB6-7C8C-411E-A380-06E2ED9D50F8}"/>
              </a:ext>
            </a:extLst>
          </p:cNvPr>
          <p:cNvSpPr/>
          <p:nvPr/>
        </p:nvSpPr>
        <p:spPr>
          <a:xfrm>
            <a:off x="4214948" y="3269433"/>
            <a:ext cx="4805247" cy="1661858"/>
          </a:xfrm>
          <a:prstGeom prst="roundRect">
            <a:avLst>
              <a:gd name="adj" fmla="val 14075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" name="角丸四角形 6">
            <a:extLst>
              <a:ext uri="{FF2B5EF4-FFF2-40B4-BE49-F238E27FC236}">
                <a16:creationId xmlns:a16="http://schemas.microsoft.com/office/drawing/2014/main" id="{6D0E9557-6927-4205-849D-C4FDD879E157}"/>
              </a:ext>
            </a:extLst>
          </p:cNvPr>
          <p:cNvSpPr/>
          <p:nvPr/>
        </p:nvSpPr>
        <p:spPr>
          <a:xfrm>
            <a:off x="809164" y="1249424"/>
            <a:ext cx="7275858" cy="1661858"/>
          </a:xfrm>
          <a:prstGeom prst="roundRect">
            <a:avLst>
              <a:gd name="adj" fmla="val 14075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A2A0A03-DCE8-4936-B320-1001BFD4F6F2}"/>
              </a:ext>
            </a:extLst>
          </p:cNvPr>
          <p:cNvSpPr/>
          <p:nvPr/>
        </p:nvSpPr>
        <p:spPr>
          <a:xfrm>
            <a:off x="527050" y="3102369"/>
            <a:ext cx="3257006" cy="3074126"/>
          </a:xfrm>
          <a:prstGeom prst="rect">
            <a:avLst/>
          </a:prstGeom>
          <a:solidFill>
            <a:schemeClr val="accent1">
              <a:alpha val="24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C5B6F52-6342-4EEF-85FF-C08FE3D4E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Cross Term: coefficient</a:t>
            </a:r>
            <a:endParaRPr kumimoji="1"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,amssymb}&#10;\pagestyle{empty}&lt;/preamble&gt;&#10;  &lt;body&gt;\begin{align*} &#10;F_{\rm cross} = g(L_\tau,L_x) \Big[ c_4 {\rm Tr}[P_\tau^\dagger P_\tau] {\rm Tr}[P_x^\dagger P_x]&#10;\end{align*}&lt;/body&gt;&#10;  &lt;fcolor&gt;FFFFFFFF&lt;/fcolor&gt;&#10;  &lt;bcolor&gt;FF000000&lt;/bcolor&gt;&#10;  &lt;transparent&gt;True&lt;/transparent&gt;&#10;  &lt;resolution&gt;1800&lt;/resolution&gt;&#10;  &lt;imageh&gt;447&lt;/imageh&gt;&#10;  &lt;imagew&gt;4205&lt;/imagew&gt;&#10;  &lt;scale&gt;50&lt;/scale&gt;&#10;  &lt;cursor&gt;113&lt;/cursor&gt;&#10;&lt;/TeXTeX&gt;">
            <a:extLst>
              <a:ext uri="{FF2B5EF4-FFF2-40B4-BE49-F238E27FC236}">
                <a16:creationId xmlns:a16="http://schemas.microsoft.com/office/drawing/2014/main" id="{EFF7BB22-BC63-425A-BE6C-31169D14B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78" y="1348921"/>
            <a:ext cx="4450292" cy="473075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,amssymb}&#10;\pagestyle{empty}&lt;/preamble&gt;&#10;  &lt;body&gt;\begin{align*} &#10;&amp;amp;+ c_5 ( {\rm Tr}[P_\tau^\dagger P_\tau] {\rm Tr}[P_x^3] +  {\rm Tr}[P_\tau^3] {\rm Tr}[P_x^\dagger P_x]  ) &#10;\\&#10;&amp;amp; + c_6   {\rm Tr}[P_\tau^3]{\rm Tr}[P_x^3] \Big]&#10;\end{align*}&lt;/body&gt;&#10;  &lt;fcolor&gt;FFFFFFFF&lt;/fcolor&gt;&#10;  &lt;bcolor&gt;FF000000&lt;/bcolor&gt;&#10;  &lt;transparent&gt;True&lt;/transparent&gt;&#10;  &lt;resolution&gt;1800&lt;/resolution&gt;&#10;  &lt;imageh&gt;884&lt;/imageh&gt;&#10;  &lt;imagew&gt;4287&lt;/imagew&gt;&#10;  &lt;scale&gt;50&lt;/scale&gt;&#10;  &lt;cursor&gt;177&lt;/cursor&gt;&#10;&lt;/TeXTeX&gt;">
            <a:extLst>
              <a:ext uri="{FF2B5EF4-FFF2-40B4-BE49-F238E27FC236}">
                <a16:creationId xmlns:a16="http://schemas.microsoft.com/office/drawing/2014/main" id="{36F4EC35-3094-4075-A4AB-98133DB8B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124" y="1900519"/>
            <a:ext cx="4537075" cy="935566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,amssymb}&#10;\pagestyle{empty}&lt;/preamble&gt;&#10;  &lt;body&gt;\begin{align*} &#10;g(L_\tau,L_x) = T_c^4 \Big( (T_c L_\tau)^2 + (T_c L_x)^2 \Big)^{-n}&#10;\end{align*}&lt;/body&gt;&#10;  &lt;fcolor&gt;FFFFFFFF&lt;/fcolor&gt;&#10;  &lt;bcolor&gt;FF000000&lt;/bcolor&gt;&#10;  &lt;transparent&gt;True&lt;/transparent&gt;&#10;  &lt;resolution&gt;1800&lt;/resolution&gt;&#10;  &lt;imageh&gt;462&lt;/imageh&gt;&#10;  &lt;imagew&gt;4206&lt;/imagew&gt;&#10;  &lt;scale&gt;50&lt;/scale&gt;&#10;  &lt;cursor&gt;83&lt;/cursor&gt;&#10;&lt;/TeXTeX&gt;">
            <a:extLst>
              <a:ext uri="{FF2B5EF4-FFF2-40B4-BE49-F238E27FC236}">
                <a16:creationId xmlns:a16="http://schemas.microsoft.com/office/drawing/2014/main" id="{F52E0BB4-7225-40E0-BB9C-2871218B3F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178" y="3611412"/>
            <a:ext cx="4451350" cy="488950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,amssymb}&#10;\pagestyle{empty}&lt;/preamble&gt;&#10;  &lt;body&gt;\begin{align*} &#10;F_{\rm pot}^{S^1\times R^3} \xrightarrow[L_\tau,L_x\to 0]{} {\cal O}(L_c^{-2})&#10;\end{align*}&lt;/body&gt;&#10;  &lt;fcolor&gt;FFFFFFFF&lt;/fcolor&gt;&#10;  &lt;bcolor&gt;FF000000&lt;/bcolor&gt;&#10;  &lt;transparent&gt;True&lt;/transparent&gt;&#10;  &lt;resolution&gt;1800&lt;/resolution&gt;&#10;  &lt;imageh&gt;458&lt;/imageh&gt;&#10;  &lt;imagew&gt;2792&lt;/imagew&gt;&#10;  &lt;scale&gt;50&lt;/scale&gt;&#10;  &lt;cursor&gt;92&lt;/cursor&gt;&#10;&lt;/TeXTeX&gt;">
            <a:extLst>
              <a:ext uri="{FF2B5EF4-FFF2-40B4-BE49-F238E27FC236}">
                <a16:creationId xmlns:a16="http://schemas.microsoft.com/office/drawing/2014/main" id="{37D163B5-0186-43A7-BE24-1AAE3B7657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763" y="5492374"/>
            <a:ext cx="2954867" cy="484717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,amssymb}&#10;\pagestyle{empty}&lt;/preamble&gt;&#10;  &lt;body&gt;\begin{align*} &#10;F_{\rm pert} \xrightarrow[L_c \to \infty]{} {\cal O}(L_c^{-3})&#10;\end{align*}&lt;/body&gt;&#10;  &lt;fcolor&gt;FFFFFFFF&lt;/fcolor&gt;&#10;  &lt;bcolor&gt;FF000000&lt;/bcolor&gt;&#10;  &lt;transparent&gt;True&lt;/transparent&gt;&#10;  &lt;resolution&gt;1800&lt;/resolution&gt;&#10;  &lt;imageh&gt;404&lt;/imageh&gt;&#10;  &lt;imagew&gt;2258&lt;/imagew&gt;&#10;  &lt;scale&gt;50&lt;/scale&gt;&#10;  &lt;cursor&gt;76&lt;/cursor&gt;&#10;&lt;/TeXTeX&gt;">
            <a:extLst>
              <a:ext uri="{FF2B5EF4-FFF2-40B4-BE49-F238E27FC236}">
                <a16:creationId xmlns:a16="http://schemas.microsoft.com/office/drawing/2014/main" id="{882CEC71-724F-40C8-B854-6C95517D94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762" y="6153141"/>
            <a:ext cx="2389717" cy="427567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,amssymb}&#10;\pagestyle{empty}&lt;/preamble&gt;&#10;  &lt;body&gt;\begin{align*} &#10;1.5 &amp;lt; n &amp;lt; 2.0&#10;\end{align*}&lt;/body&gt;&#10;  &lt;fcolor&gt;FFFFFFFF&lt;/fcolor&gt;&#10;  &lt;bcolor&gt;FF000000&lt;/bcolor&gt;&#10;  &lt;transparent&gt;True&lt;/transparent&gt;&#10;  &lt;resolution&gt;1800&lt;/resolution&gt;&#10;  &lt;imageh&gt;175&lt;/imageh&gt;&#10;  &lt;imagew&gt;1417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F18E8C68-CDDB-47FD-A86C-EB1F9A6B7F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44" y="4333503"/>
            <a:ext cx="2540855" cy="313796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L_\tau&#10;\end{align*}&lt;/body&gt;&#10;  &lt;fcolor&gt;FFFFFFFF&lt;/fcolor&gt;&#10;  &lt;bcolor&gt;FF000000&lt;/bcolor&gt;&#10;  &lt;transparent&gt;True&lt;/transparent&gt;&#10;  &lt;resolution&gt;1800&lt;/resolution&gt;&#10;  &lt;imageh&gt;209&lt;/imageh&gt;&#10;  &lt;imagew&gt;261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10DAD781-49D5-49E3-B099-39FD0DD4F1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440" y="6326276"/>
            <a:ext cx="276225" cy="221192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L_x&#10;\end{align*}&lt;/body&gt;&#10;  &lt;fcolor&gt;FFFFFFFF&lt;/fcolor&gt;&#10;  &lt;bcolor&gt;FF000000&lt;/bcolor&gt;&#10;  &lt;transparent&gt;True&lt;/transparent&gt;&#10;  &lt;resolution&gt;1800&lt;/resolution&gt;&#10;  &lt;imageh&gt;209&lt;/imageh&gt;&#10;  &lt;imagew&gt;261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F4164705-2676-4C77-B8F3-E85ED13680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73" y="4528836"/>
            <a:ext cx="276225" cy="221192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0&#10;\end{align*}&lt;/body&gt;&#10;  &lt;fcolor&gt;FFFFFFFF&lt;/fcolor&gt;&#10;  &lt;bcolor&gt;FF000000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5231FA1F-B8CC-46E0-ADE2-234FD51C7A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63" y="6289764"/>
            <a:ext cx="110067" cy="176742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infty&#10;\end{align*}&lt;/body&gt;&#10;  &lt;fcolor&gt;FFFFFFFF&lt;/fcolor&gt;&#10;  &lt;bcolor&gt;FF000000&lt;/bcolor&gt;&#10;  &lt;transparent&gt;True&lt;/transparent&gt;&#10;  &lt;resolution&gt;1800&lt;/resolution&gt;&#10;  &lt;imageh&gt;111&lt;/imageh&gt;&#10;  &lt;imagew&gt;220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33269793-F83E-4A75-BF84-AFA74ABDED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6" y="3043631"/>
            <a:ext cx="232833" cy="117475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infty&#10;\end{align*}&lt;/body&gt;&#10;  &lt;fcolor&gt;FFFFFFFF&lt;/fcolor&gt;&#10;  &lt;bcolor&gt;FF000000&lt;/bcolor&gt;&#10;  &lt;transparent&gt;True&lt;/transparent&gt;&#10;  &lt;resolution&gt;1800&lt;/resolution&gt;&#10;  &lt;imageh&gt;111&lt;/imageh&gt;&#10;  &lt;imagew&gt;220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B7585AA7-2850-4922-B723-5DF188DF3D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942" y="6319397"/>
            <a:ext cx="232833" cy="117475"/>
          </a:xfrm>
          <a:prstGeom prst="rect">
            <a:avLst/>
          </a:prstGeom>
        </p:spPr>
      </p:pic>
      <p:sp>
        <p:nvSpPr>
          <p:cNvPr id="26" name="下矢印 10">
            <a:extLst>
              <a:ext uri="{FF2B5EF4-FFF2-40B4-BE49-F238E27FC236}">
                <a16:creationId xmlns:a16="http://schemas.microsoft.com/office/drawing/2014/main" id="{7AFBA030-7362-4DFF-BBA5-49F0B4EC4E27}"/>
              </a:ext>
            </a:extLst>
          </p:cNvPr>
          <p:cNvSpPr/>
          <p:nvPr/>
        </p:nvSpPr>
        <p:spPr>
          <a:xfrm flipV="1">
            <a:off x="1119172" y="3126382"/>
            <a:ext cx="1174493" cy="49830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下矢印 10">
            <a:extLst>
              <a:ext uri="{FF2B5EF4-FFF2-40B4-BE49-F238E27FC236}">
                <a16:creationId xmlns:a16="http://schemas.microsoft.com/office/drawing/2014/main" id="{64FC5CC9-7778-436C-8216-7ED0A18C54EC}"/>
              </a:ext>
            </a:extLst>
          </p:cNvPr>
          <p:cNvSpPr/>
          <p:nvPr/>
        </p:nvSpPr>
        <p:spPr>
          <a:xfrm rot="5400000" flipV="1">
            <a:off x="2902241" y="4977527"/>
            <a:ext cx="1174493" cy="49830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901B67A2-4A23-43B3-9811-300ECE0847D9}"/>
              </a:ext>
            </a:extLst>
          </p:cNvPr>
          <p:cNvCxnSpPr>
            <a:cxnSpLocks/>
          </p:cNvCxnSpPr>
          <p:nvPr/>
        </p:nvCxnSpPr>
        <p:spPr>
          <a:xfrm flipV="1">
            <a:off x="527050" y="3102368"/>
            <a:ext cx="3257006" cy="3074127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下矢印 10">
            <a:extLst>
              <a:ext uri="{FF2B5EF4-FFF2-40B4-BE49-F238E27FC236}">
                <a16:creationId xmlns:a16="http://schemas.microsoft.com/office/drawing/2014/main" id="{46A5CE25-7D95-48D3-8A41-41273D03910E}"/>
              </a:ext>
            </a:extLst>
          </p:cNvPr>
          <p:cNvSpPr/>
          <p:nvPr/>
        </p:nvSpPr>
        <p:spPr>
          <a:xfrm rot="18988988" flipV="1">
            <a:off x="1683748" y="4096761"/>
            <a:ext cx="943606" cy="1085337"/>
          </a:xfrm>
          <a:prstGeom prst="upDownArrow">
            <a:avLst>
              <a:gd name="adj1" fmla="val 50000"/>
              <a:gd name="adj2" fmla="val 36845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下矢印 10">
            <a:extLst>
              <a:ext uri="{FF2B5EF4-FFF2-40B4-BE49-F238E27FC236}">
                <a16:creationId xmlns:a16="http://schemas.microsoft.com/office/drawing/2014/main" id="{86C866A2-3ABF-421E-B898-EADA183F497B}"/>
              </a:ext>
            </a:extLst>
          </p:cNvPr>
          <p:cNvSpPr/>
          <p:nvPr/>
        </p:nvSpPr>
        <p:spPr>
          <a:xfrm rot="13543337" flipV="1">
            <a:off x="597839" y="5387499"/>
            <a:ext cx="722095" cy="759326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10537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75D462-5D34-458A-A981-8C14DDCD1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Result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A0834CB-2B2A-4B24-89CF-CE0132229E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800"/>
          <a:stretch/>
        </p:blipFill>
        <p:spPr>
          <a:xfrm>
            <a:off x="351933" y="1915418"/>
            <a:ext cx="4028734" cy="2622665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,amssymb}&#10;\pagestyle{empty}&lt;/preamble&gt;&#10;  &lt;body&gt;\begin{align*} &#10;(c_4,c_5,c_6,n) = (0.11,0.06,-0.03,1.8)&#10;\end{align*}&lt;/body&gt;&#10;  &lt;fcolor&gt;FFFFFFFF&lt;/fcolor&gt;&#10;  &lt;bcolor&gt;FF000000&lt;/bcolor&gt;&#10;  &lt;transparent&gt;True&lt;/transparent&gt;&#10;  &lt;resolution&gt;1800&lt;/resolution&gt;&#10;  &lt;imageh&gt;250&lt;/imageh&gt;&#10;  &lt;imagew&gt;3984&lt;/imagew&gt;&#10;  &lt;scale&gt;50&lt;/scale&gt;&#10;  &lt;cursor&gt;55&lt;/cursor&gt;&#10;&lt;/TeXTeX&gt;">
            <a:extLst>
              <a:ext uri="{FF2B5EF4-FFF2-40B4-BE49-F238E27FC236}">
                <a16:creationId xmlns:a16="http://schemas.microsoft.com/office/drawing/2014/main" id="{D6B5A8DE-0D45-48CE-903A-26B124DC7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00" y="1193636"/>
            <a:ext cx="4216400" cy="26458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2503051-0DF6-467D-AB7E-8A73CA92A2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229" t="28096" r="-1" b="30120"/>
          <a:stretch/>
        </p:blipFill>
        <p:spPr>
          <a:xfrm>
            <a:off x="2809138" y="2681552"/>
            <a:ext cx="1339594" cy="132556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34A244C-2C06-4DF4-B7BB-D935F5D1ED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355"/>
          <a:stretch/>
        </p:blipFill>
        <p:spPr>
          <a:xfrm>
            <a:off x="4763334" y="1915419"/>
            <a:ext cx="4000500" cy="262266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25AA22DD-E653-4256-A432-0F69823246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789" t="24817" b="26931"/>
          <a:stretch/>
        </p:blipFill>
        <p:spPr>
          <a:xfrm>
            <a:off x="7806267" y="792290"/>
            <a:ext cx="1270000" cy="14895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AC5C7FF1-7988-4021-BF12-1FAEFFD7AB93}"/>
                  </a:ext>
                </a:extLst>
              </p:cNvPr>
              <p:cNvSpPr txBox="1"/>
              <p:nvPr/>
            </p:nvSpPr>
            <p:spPr>
              <a:xfrm>
                <a:off x="846667" y="4809067"/>
                <a:ext cx="716734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Lattice results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&gt;1.5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are well reproduced.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No parameters to fit the results for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=1.4, 1.12</m:t>
                    </m:r>
                  </m:oMath>
                </a14:m>
                <a:r>
                  <a:rPr kumimoji="1" lang="en-US" altLang="ja-JP" sz="2400" dirty="0"/>
                  <a:t>.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Appearance of 1st-order PT?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AC5C7FF1-7988-4021-BF12-1FAEFFD7A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67" y="4809067"/>
                <a:ext cx="7167347" cy="1200329"/>
              </a:xfrm>
              <a:prstGeom prst="rect">
                <a:avLst/>
              </a:prstGeom>
              <a:blipFill>
                <a:blip r:embed="rId5"/>
                <a:stretch>
                  <a:fillRect l="-1190" t="-4061" r="-255"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53517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1B74AC-446E-4390-B071-7895B15E2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Phase Diagram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302834E-C6B8-4DCC-8358-D8B5F31095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385"/>
          <a:stretch/>
        </p:blipFill>
        <p:spPr>
          <a:xfrm>
            <a:off x="300942" y="1559688"/>
            <a:ext cx="3832837" cy="2792179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,amssymb}&#10;\pagestyle{empty}&lt;/preamble&gt;&#10;  &lt;body&gt;\begin{align*} &#10;L_xT=7/6&#10;\end{align*}&lt;/body&gt;&#10;  &lt;fcolor&gt;FF000000&lt;/fcolor&gt;&#10;  &lt;bcolor&gt;FF000000&lt;/bcolor&gt;&#10;  &lt;transparent&gt;True&lt;/transparent&gt;&#10;  &lt;resolution&gt;1800&lt;/resolution&gt;&#10;  &lt;imageh&gt;249&lt;/imageh&gt;&#10;  &lt;imagew&gt;1162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5B669C0B-5225-4168-871B-C74DF6427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86" y="3945466"/>
            <a:ext cx="1229783" cy="263525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,amssymb}&#10;\pagestyle{empty}&lt;/preamble&gt;&#10;  &lt;body&gt;\begin{align*} &#10;L_xT=3/2&#10;\end{align*}&lt;/body&gt;&#10;  &lt;fcolor&gt;FF000000&lt;/fcolor&gt;&#10;  &lt;bcolor&gt;FF000000&lt;/bcolor&gt;&#10;  &lt;transparent&gt;True&lt;/transparent&gt;&#10;  &lt;resolution&gt;1800&lt;/resolution&gt;&#10;  &lt;imageh&gt;249&lt;/imageh&gt;&#10;  &lt;imagew&gt;1160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91C22DC6-9FD7-441A-9C8A-82956CD5EB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958" y="2624517"/>
            <a:ext cx="1227666" cy="263525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57A96E8A-ED98-4647-AD88-3110643798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505" r="11584"/>
          <a:stretch/>
        </p:blipFill>
        <p:spPr>
          <a:xfrm>
            <a:off x="4686309" y="1558867"/>
            <a:ext cx="4042824" cy="4198466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,amssymb}&#10;\pagestyle{empty}&lt;/preamble&gt;&#10;  &lt;body&gt;\begin{align*} &#10;L_xT_c&#10;\end{align*}&lt;/body&gt;&#10;  &lt;fcolor&gt;FF000000&lt;/fcolor&gt;&#10;  &lt;bcolor&gt;FF000000&lt;/bcolor&gt;&#10;  &lt;transparent&gt;True&lt;/transparent&gt;&#10;  &lt;resolution&gt;1800&lt;/resolution&gt;&#10;  &lt;imageh&gt;209&lt;/imageh&gt;&#10;  &lt;imagew&gt;516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013DE6A7-E29E-4382-83F0-E0ACA4DC50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05" y="1966088"/>
            <a:ext cx="546100" cy="221192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,amssymb}&#10;\pagestyle{empty}&lt;/preamble&gt;&#10;  &lt;body&gt;\begin{align*} &#10;L_\tau T_c&#10;\end{align*}&lt;/body&gt;&#10;  &lt;fcolor&gt;FF000000&lt;/fcolor&gt;&#10;  &lt;bcolor&gt;FF000000&lt;/bcolor&gt;&#10;  &lt;transparent&gt;True&lt;/transparent&gt;&#10;  &lt;resolution&gt;1800&lt;/resolution&gt;&#10;  &lt;imageh&gt;209&lt;/imageh&gt;&#10;  &lt;imagew&gt;514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B2734F24-36AC-479E-A7C0-88D54DB23B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950" y="5305589"/>
            <a:ext cx="543983" cy="221192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\documentclass{jarticle}&#10;\usepackage{amsmath,amssymb}&#10;\pagestyle{empty}&lt;/preamble&gt;&#10;  &lt;body&gt;\begin{align*} &#10;4/3&#10;\end{align*}&lt;/body&gt;&#10;  &lt;fcolor&gt;FF000000&lt;/fcolor&gt;&#10;  &lt;bcolor&gt;FF000000&lt;/bcolor&gt;&#10;  &lt;transparent&gt;True&lt;/transparent&gt;&#10;  &lt;resolution&gt;1800&lt;/resolution&gt;&#10;  &lt;imageh&gt;249&lt;/imageh&gt;&#10;  &lt;imagew&gt;357&lt;/imagew&gt;&#10;  &lt;scale&gt;50&lt;/scale&gt;&#10;  &lt;cursor&gt;16&lt;/cursor&gt;&#10;&lt;/TeXTeX&gt;">
            <a:extLst>
              <a:ext uri="{FF2B5EF4-FFF2-40B4-BE49-F238E27FC236}">
                <a16:creationId xmlns:a16="http://schemas.microsoft.com/office/drawing/2014/main" id="{7C6BA8D3-6C89-4C47-A8E3-228B301B4E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578" y="3191122"/>
            <a:ext cx="377825" cy="263525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E24DFDC-814D-4B49-82C6-2786FB454CAE}"/>
              </a:ext>
            </a:extLst>
          </p:cNvPr>
          <p:cNvSpPr txBox="1"/>
          <p:nvPr/>
        </p:nvSpPr>
        <p:spPr>
          <a:xfrm>
            <a:off x="243934" y="4782972"/>
            <a:ext cx="40851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Appearance of a new 1st PT and critical points in the confined region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How do it affect lattice simulations?</a:t>
            </a:r>
            <a:endParaRPr kumimoji="1" lang="ja-JP" altLang="en-US" sz="2400" dirty="0"/>
          </a:p>
        </p:txBody>
      </p:sp>
      <p:sp>
        <p:nvSpPr>
          <p:cNvPr id="30" name="二等辺三角形 29">
            <a:extLst>
              <a:ext uri="{FF2B5EF4-FFF2-40B4-BE49-F238E27FC236}">
                <a16:creationId xmlns:a16="http://schemas.microsoft.com/office/drawing/2014/main" id="{5EF8CE4D-1EFB-4213-8DCB-1DC9EF6AE4C1}"/>
              </a:ext>
            </a:extLst>
          </p:cNvPr>
          <p:cNvSpPr/>
          <p:nvPr/>
        </p:nvSpPr>
        <p:spPr>
          <a:xfrm rot="7875218" flipV="1">
            <a:off x="3715728" y="3018884"/>
            <a:ext cx="5217674" cy="604199"/>
          </a:xfrm>
          <a:prstGeom prst="triangle">
            <a:avLst>
              <a:gd name="adj" fmla="val 9761"/>
            </a:avLst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3" name="TexTeXPicture" descr="&lt;?xml version=&quot;1.0&quot; encoding=&quot;utf-16&quot;?&gt;&#10;&lt;TeXTeX&gt;&#10;  &lt;preamble&gt;\documentclass{jarticle}&#10;\usepackage{amsmath,amssymb}&#10;\pagestyle{empty}&lt;/preamble&gt;&#10;  &lt;body&gt;\begin{align*} &#10;T/T_c&#10;\end{align*}&lt;/body&gt;&#10;  &lt;fcolor&gt;FF000000&lt;/fcolor&gt;&#10;  &lt;bcolor&gt;FF000000&lt;/bcolor&gt;&#10;  &lt;transparent&gt;True&lt;/transparent&gt;&#10;  &lt;resolution&gt;1800&lt;/resolution&gt;&#10;  &lt;imageh&gt;249&lt;/imageh&gt;&#10;  &lt;imagew&gt;522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BDB3D1F7-BF17-48A2-A01B-5473C5AF73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171" y="3585603"/>
            <a:ext cx="552450" cy="2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281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3F12CE92-9910-40F4-AB64-0D0145DCB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33" y="1314883"/>
            <a:ext cx="4498801" cy="373463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239007B-6D14-4793-BAF5-994B9811A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Polyakov Loops</a:t>
            </a:r>
            <a:endParaRPr kumimoji="1" lang="ja-JP" altLang="en-US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,amssymb}&#10;\pagestyle{empty}&lt;/preamble&gt;&#10;  &lt;body&gt;\begin{align*} &#10;L_xT_c&#10;\end{align*}&lt;/body&gt;&#10;  &lt;fcolor&gt;FF000000&lt;/fcolor&gt;&#10;  &lt;bcolor&gt;FF000000&lt;/bcolor&gt;&#10;  &lt;transparent&gt;True&lt;/transparent&gt;&#10;  &lt;resolution&gt;1800&lt;/resolution&gt;&#10;  &lt;imageh&gt;209&lt;/imageh&gt;&#10;  &lt;imagew&gt;516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5545B4C1-C64B-4F74-A59F-6B11B093A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74" y="4552307"/>
            <a:ext cx="546100" cy="221192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,amssymb}&#10;\pagestyle{empty}&lt;/preamble&gt;&#10;  &lt;body&gt;\begin{align*} &#10;L_\tau T_c&#10;\end{align*}&lt;/body&gt;&#10;  &lt;fcolor&gt;FF000000&lt;/fcolor&gt;&#10;  &lt;bcolor&gt;FF000000&lt;/bcolor&gt;&#10;  &lt;transparent&gt;True&lt;/transparent&gt;&#10;  &lt;resolution&gt;1800&lt;/resolution&gt;&#10;  &lt;imageh&gt;209&lt;/imageh&gt;&#10;  &lt;imagew&gt;514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A295A38D-D5E6-4918-93D6-9DD07EC9C0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41" y="1512129"/>
            <a:ext cx="543983" cy="22119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DFBB7B9-6507-4446-9600-731A0EFDCC8B}"/>
                  </a:ext>
                </a:extLst>
              </p:cNvPr>
              <p:cNvSpPr txBox="1"/>
              <p:nvPr/>
            </p:nvSpPr>
            <p:spPr>
              <a:xfrm>
                <a:off x="524934" y="5308600"/>
                <a:ext cx="842962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Competition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lang="en-US" altLang="ja-JP" sz="2400" dirty="0"/>
                  <a:t>leads to their </a:t>
                </a:r>
                <a:r>
                  <a:rPr kumimoji="1" lang="en-US" altLang="ja-JP" sz="2400" dirty="0"/>
                  <a:t>sudden changes </a:t>
                </a:r>
                <a:r>
                  <a:rPr lang="en-US" altLang="ja-JP" sz="2400" dirty="0"/>
                  <a:t>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≃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.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DFBB7B9-6507-4446-9600-731A0EFDCC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34" y="5308600"/>
                <a:ext cx="8429626" cy="830997"/>
              </a:xfrm>
              <a:prstGeom prst="rect">
                <a:avLst/>
              </a:prstGeom>
              <a:blipFill>
                <a:blip r:embed="rId5"/>
                <a:stretch>
                  <a:fillRect l="-1085" t="-5882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TexTeXPicture" descr="&lt;?xml version=&quot;1.0&quot; encoding=&quot;utf-16&quot;?&gt;&#10;&lt;TeXTeX&gt;&#10;  &lt;preamble&gt;\documentclass{jarticle}&#10;\usepackage{amsmath,amssymb}&#10;\pagestyle{empty}&lt;/preamble&gt;&#10;  &lt;body&gt;\begin{align*} &#10;P_\tau&#10;\end{align*}&lt;/body&gt;&#10;  &lt;fcolor&gt;FF000000&lt;/fcolor&gt;&#10;  &lt;bcolor&gt;FF000000&lt;/bcolor&gt;&#10;  &lt;transparent&gt;True&lt;/transparent&gt;&#10;  &lt;resolution&gt;1800&lt;/resolution&gt;&#10;  &lt;imageh&gt;209&lt;/imageh&gt;&#10;  &lt;imagew&gt;251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5D26D964-CEFA-426C-9160-1C58535443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220" y="1407861"/>
            <a:ext cx="265642" cy="221192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DFEA52EA-538F-488F-8FD0-FB5C8DA561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1801" y="1912937"/>
            <a:ext cx="3442758" cy="2342815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23A1E76-51BB-464F-BC70-C41CAED27090}"/>
              </a:ext>
            </a:extLst>
          </p:cNvPr>
          <p:cNvSpPr txBox="1"/>
          <p:nvPr/>
        </p:nvSpPr>
        <p:spPr>
          <a:xfrm>
            <a:off x="5892107" y="1486470"/>
            <a:ext cx="2682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without cross term</a:t>
            </a:r>
            <a:endParaRPr kumimoji="1" lang="ja-JP" altLang="en-US" sz="2400" b="1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B5D9F49-314C-4CE9-A36C-6AD393B9F92D}"/>
              </a:ext>
            </a:extLst>
          </p:cNvPr>
          <p:cNvSpPr txBox="1"/>
          <p:nvPr/>
        </p:nvSpPr>
        <p:spPr>
          <a:xfrm rot="16200000">
            <a:off x="4802283" y="3279914"/>
            <a:ext cx="1646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>
                <a:solidFill>
                  <a:schemeClr val="bg1"/>
                </a:solidFill>
              </a:rPr>
              <a:t>Suenaga</a:t>
            </a:r>
            <a:r>
              <a:rPr kumimoji="1" lang="en-US" altLang="ja-JP" sz="1600" dirty="0">
                <a:solidFill>
                  <a:schemeClr val="bg1"/>
                </a:solidFill>
              </a:rPr>
              <a:t>, MK, ’23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584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ED66B6-F328-4216-97F5-D13FA3841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Matsubara Formalism</a:t>
            </a:r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57BD9E5-4991-4EB3-8C07-C00BABA2C2E9}"/>
              </a:ext>
            </a:extLst>
          </p:cNvPr>
          <p:cNvSpPr/>
          <p:nvPr/>
        </p:nvSpPr>
        <p:spPr>
          <a:xfrm>
            <a:off x="872312" y="3849966"/>
            <a:ext cx="2365426" cy="810689"/>
          </a:xfrm>
          <a:prstGeom prst="rect">
            <a:avLst/>
          </a:prstGeom>
          <a:scene3d>
            <a:camera prst="isometricOffAxis2Left">
              <a:rot lat="1080000" lon="600000" rev="0"/>
            </a:camera>
            <a:lightRig rig="soft" dir="t"/>
          </a:scene3d>
          <a:sp3d extrusionH="3810000" contourW="12700" prstMaterial="clear">
            <a:contourClr>
              <a:schemeClr val="accent5">
                <a:lumMod val="40000"/>
                <a:lumOff val="6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20D8C378-DB8C-41A3-B381-266D33D62F55}"/>
              </a:ext>
            </a:extLst>
          </p:cNvPr>
          <p:cNvCxnSpPr/>
          <p:nvPr/>
        </p:nvCxnSpPr>
        <p:spPr>
          <a:xfrm flipV="1">
            <a:off x="702615" y="3835805"/>
            <a:ext cx="1" cy="744491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frac1T&#10;\end{align*}&lt;/body&gt;&#10;  &lt;fcolor&gt;FFFFFFFF&lt;/fcolor&gt;&#10;  &lt;bcolor&gt;FF000000&lt;/bcolor&gt;&#10;  &lt;transparent&gt;True&lt;/transparent&gt;&#10;  &lt;resolution&gt;1800&lt;/resolution&gt;&#10;  &lt;imageh&gt;503&lt;/imageh&gt;&#10;  &lt;imagew&gt;181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7EDED45A-FF1C-4119-8D36-B16B68F7A7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92" y="3941879"/>
            <a:ext cx="191558" cy="532342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30618C1-D820-4A92-8AE8-EBF4A5510C97}"/>
              </a:ext>
            </a:extLst>
          </p:cNvPr>
          <p:cNvSpPr txBox="1"/>
          <p:nvPr/>
        </p:nvSpPr>
        <p:spPr>
          <a:xfrm>
            <a:off x="703160" y="1226643"/>
            <a:ext cx="3455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Thermal Field </a:t>
            </a:r>
            <a:r>
              <a:rPr lang="en-US" altLang="ja-JP" sz="2800" b="1" dirty="0"/>
              <a:t>T</a:t>
            </a:r>
            <a:r>
              <a:rPr kumimoji="1" lang="en-US" altLang="ja-JP" sz="2800" b="1" dirty="0"/>
              <a:t>heory</a:t>
            </a:r>
            <a:endParaRPr kumimoji="1" lang="ja-JP" altLang="en-US" sz="2800" b="1" dirty="0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1FF13E8B-3CBC-460D-8BD1-7D2FE06B0207}"/>
              </a:ext>
            </a:extLst>
          </p:cNvPr>
          <p:cNvCxnSpPr>
            <a:cxnSpLocks/>
          </p:cNvCxnSpPr>
          <p:nvPr/>
        </p:nvCxnSpPr>
        <p:spPr>
          <a:xfrm>
            <a:off x="982134" y="4903283"/>
            <a:ext cx="454289" cy="30692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D421FC4E-3BDE-4587-B60A-2CAB6D98DD08}"/>
              </a:ext>
            </a:extLst>
          </p:cNvPr>
          <p:cNvCxnSpPr>
            <a:cxnSpLocks/>
          </p:cNvCxnSpPr>
          <p:nvPr/>
        </p:nvCxnSpPr>
        <p:spPr>
          <a:xfrm flipV="1">
            <a:off x="982134" y="4607744"/>
            <a:ext cx="144727" cy="295539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x,y,z&#10;\end{align*}&lt;/body&gt;&#10;  &lt;fcolor&gt;FFFFFFFF&lt;/fcolor&gt;&#10;  &lt;bcolor&gt;FF000000&lt;/bcolor&gt;&#10;  &lt;transparent&gt;True&lt;/transparent&gt;&#10;  &lt;resolution&gt;1800&lt;/resolution&gt;&#10;  &lt;imageh&gt;159&lt;/imageh&gt;&#10;  &lt;imagew&gt;604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84AE240D-D97E-4FFD-A789-DB69A6DCC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220" y="4720723"/>
            <a:ext cx="639233" cy="168275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816B7F2-235D-40AC-9F65-0437A44540DA}"/>
              </a:ext>
            </a:extLst>
          </p:cNvPr>
          <p:cNvSpPr/>
          <p:nvPr/>
        </p:nvSpPr>
        <p:spPr>
          <a:xfrm>
            <a:off x="5743576" y="2674221"/>
            <a:ext cx="810000" cy="1800000"/>
          </a:xfrm>
          <a:prstGeom prst="rect">
            <a:avLst/>
          </a:prstGeom>
          <a:scene3d>
            <a:camera prst="isometricOffAxis2Left">
              <a:rot lat="600000" lon="600000" rev="0"/>
            </a:camera>
            <a:lightRig rig="soft" dir="t"/>
          </a:scene3d>
          <a:sp3d extrusionH="3810000" contourW="12700" prstMaterial="clear">
            <a:contourClr>
              <a:schemeClr val="accent5">
                <a:lumMod val="40000"/>
                <a:lumOff val="6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T^{44} = -\epsilon&#10;\end{align*}&lt;/body&gt;&#10;  &lt;fcolor&gt;FFFFFFFF&lt;/fcolor&gt;&#10;  &lt;bcolor&gt;FF000000&lt;/bcolor&gt;&#10;  &lt;transparent&gt;True&lt;/transparent&gt;&#10;  &lt;resolution&gt;1800&lt;/resolution&gt;&#10;  &lt;imageh&gt;220&lt;/imageh&gt;&#10;  &lt;imagew&gt;1004&lt;/imagew&gt;&#10;  &lt;scale&gt;50&lt;/scale&gt;&#10;  &lt;cursor&gt;34&lt;/cursor&gt;&#10;&lt;/TeXTeX&gt;">
            <a:extLst>
              <a:ext uri="{FF2B5EF4-FFF2-40B4-BE49-F238E27FC236}">
                <a16:creationId xmlns:a16="http://schemas.microsoft.com/office/drawing/2014/main" id="{C3ADBFAD-CFB3-425F-B373-32C1723714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82" y="5302016"/>
            <a:ext cx="1062567" cy="232833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T^{11}=T^{22}=T^{33}=p&#10;\end{align*}&lt;/body&gt;&#10;  &lt;fcolor&gt;FFFFFFFF&lt;/fcolor&gt;&#10;  &lt;bcolor&gt;FF000000&lt;/bcolor&gt;&#10;  &lt;transparent&gt;True&lt;/transparent&gt;&#10;  &lt;resolution&gt;1800&lt;/resolution&gt;&#10;  &lt;imageh&gt;265&lt;/imageh&gt;&#10;  &lt;imagew&gt;2285&lt;/imagew&gt;&#10;  &lt;scale&gt;50&lt;/scale&gt;&#10;  &lt;cursor&gt;38&lt;/cursor&gt;&#10;&lt;/TeXTeX&gt;">
            <a:extLst>
              <a:ext uri="{FF2B5EF4-FFF2-40B4-BE49-F238E27FC236}">
                <a16:creationId xmlns:a16="http://schemas.microsoft.com/office/drawing/2014/main" id="{D5A7C7F7-6F36-450D-B356-6E2B59318C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4" y="5741477"/>
            <a:ext cx="2418292" cy="280458"/>
          </a:xfrm>
          <a:prstGeom prst="rect">
            <a:avLst/>
          </a:prstGeom>
        </p:spPr>
      </p:pic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F21B5014-7BAF-467F-B8DB-DF83C255C822}"/>
              </a:ext>
            </a:extLst>
          </p:cNvPr>
          <p:cNvCxnSpPr>
            <a:cxnSpLocks/>
          </p:cNvCxnSpPr>
          <p:nvPr/>
        </p:nvCxnSpPr>
        <p:spPr>
          <a:xfrm flipH="1" flipV="1">
            <a:off x="5730112" y="4576207"/>
            <a:ext cx="823464" cy="14842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L_x&#10;\end{align*}&lt;/body&gt;&#10;  &lt;fcolor&gt;FFFFFFFF&lt;/fcolor&gt;&#10;  &lt;bcolor&gt;FF000000&lt;/bcolor&gt;&#10;  &lt;transparent&gt;True&lt;/transparent&gt;&#10;  &lt;resolution&gt;1800&lt;/resolution&gt;&#10;  &lt;imageh&gt;209&lt;/imageh&gt;&#10;  &lt;imagew&gt;261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2831D0BA-0F47-40CE-B74F-C48027CA7D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63" y="4693035"/>
            <a:ext cx="276225" cy="221192"/>
          </a:xfrm>
          <a:prstGeom prst="rect">
            <a:avLst/>
          </a:prstGeom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BC01B50C-D0FC-4BBB-A71B-17E612935563}"/>
              </a:ext>
            </a:extLst>
          </p:cNvPr>
          <p:cNvSpPr txBox="1"/>
          <p:nvPr/>
        </p:nvSpPr>
        <p:spPr>
          <a:xfrm>
            <a:off x="811907" y="1768977"/>
            <a:ext cx="32383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PBC for imaginary-time </a:t>
            </a:r>
          </a:p>
          <a:p>
            <a:r>
              <a:rPr kumimoji="1" lang="en-US" altLang="ja-JP" dirty="0"/>
              <a:t>for bosons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B9B3526B-A23D-4B0D-89A0-DBCDE89DAA2C}"/>
                  </a:ext>
                </a:extLst>
              </p:cNvPr>
              <p:cNvSpPr txBox="1"/>
              <p:nvPr/>
            </p:nvSpPr>
            <p:spPr>
              <a:xfrm>
                <a:off x="4678298" y="1226643"/>
                <a:ext cx="40101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2800" b="1" dirty="0"/>
                  <a:t>PBC along </a:t>
                </a:r>
                <a14:m>
                  <m:oMath xmlns:m="http://schemas.openxmlformats.org/officeDocument/2006/math"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ja-JP" sz="2800" b="1" dirty="0"/>
                  <a:t> dir. </a:t>
                </a:r>
                <a:r>
                  <a:rPr kumimoji="1" lang="en-US" altLang="ja-JP" sz="2800" b="1" dirty="0"/>
                  <a:t>at </a:t>
                </a:r>
                <a14:m>
                  <m:oMath xmlns:m="http://schemas.openxmlformats.org/officeDocument/2006/math">
                    <m:r>
                      <a:rPr kumimoji="1" lang="en-US" altLang="ja-JP" sz="2800" b="1" i="1" dirty="0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kumimoji="1" lang="en-US" altLang="ja-JP" sz="28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800" b="1" i="1" dirty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B9B3526B-A23D-4B0D-89A0-DBCDE89DAA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298" y="1226643"/>
                <a:ext cx="4010137" cy="523220"/>
              </a:xfrm>
              <a:prstGeom prst="rect">
                <a:avLst/>
              </a:prstGeom>
              <a:blipFill>
                <a:blip r:embed="rId7"/>
                <a:stretch>
                  <a:fillRect l="-2584" t="-10465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tilde T^{44}= \tilde T^{22}= \tilde T^{33}=p&#10;\end{align*}&lt;/body&gt;&#10;  &lt;fcolor&gt;FFFFFFFF&lt;/fcolor&gt;&#10;  &lt;bcolor&gt;FF000000&lt;/bcolor&gt;&#10;  &lt;transparent&gt;True&lt;/transparent&gt;&#10;  &lt;resolution&gt;1800&lt;/resolution&gt;&#10;  &lt;imageh&gt;277&lt;/imageh&gt;&#10;  &lt;imagew&gt;2285&lt;/imagew&gt;&#10;  &lt;scale&gt;50&lt;/scale&gt;&#10;  &lt;cursor&gt;53&lt;/cursor&gt;&#10;&lt;/TeXTeX&gt;">
            <a:extLst>
              <a:ext uri="{FF2B5EF4-FFF2-40B4-BE49-F238E27FC236}">
                <a16:creationId xmlns:a16="http://schemas.microsoft.com/office/drawing/2014/main" id="{DF082EF6-A94E-478D-87BC-D260AA07D7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806" y="5594897"/>
            <a:ext cx="2418292" cy="293159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tilde T^{11} = T^{44}=-\epsilon&#10;\end{align*}&lt;/body&gt;&#10;  &lt;fcolor&gt;FFFFFFFF&lt;/fcolor&gt;&#10;  &lt;bcolor&gt;FF000000&lt;/bcolor&gt;&#10;  &lt;transparent&gt;True&lt;/transparent&gt;&#10;  &lt;resolution&gt;1800&lt;/resolution&gt;&#10;  &lt;imageh&gt;231&lt;/imageh&gt;&#10;  &lt;imagew&gt;1728&lt;/imagew&gt;&#10;  &lt;scale&gt;50&lt;/scale&gt;&#10;  &lt;cursor&gt;48&lt;/cursor&gt;&#10;&lt;/TeXTeX&gt;">
            <a:extLst>
              <a:ext uri="{FF2B5EF4-FFF2-40B4-BE49-F238E27FC236}">
                <a16:creationId xmlns:a16="http://schemas.microsoft.com/office/drawing/2014/main" id="{E2233DED-F9A5-4F8A-AAE6-465CF1A617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304" y="5112571"/>
            <a:ext cx="1828799" cy="244475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,amssymb}&#10;\pagestyle{empty}&lt;/preamble&gt;&#10;  &lt;body&gt;\begin{align*} &#10;\tilde \epsilon = -p&#10;\end{align*}&lt;/body&gt;&#10;  &lt;fcolor&gt;FFFFFFFF&lt;/fcolor&gt;&#10;  &lt;bcolor&gt;FF000000&lt;/bcolor&gt;&#10;  &lt;transparent&gt;True&lt;/transparent&gt;&#10;  &lt;resolution&gt;1800&lt;/resolution&gt;&#10;  &lt;imageh&gt;214&lt;/imageh&gt;&#10;  &lt;imagew&gt;736&lt;/imagew&gt;&#10;  &lt;scale&gt;50&lt;/scale&gt;&#10;  &lt;cursor&gt;36&lt;/cursor&gt;&#10;&lt;/TeXTeX&gt;">
            <a:extLst>
              <a:ext uri="{FF2B5EF4-FFF2-40B4-BE49-F238E27FC236}">
                <a16:creationId xmlns:a16="http://schemas.microsoft.com/office/drawing/2014/main" id="{288C9D38-8722-4438-8034-60CAFF3559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806" y="6148496"/>
            <a:ext cx="778933" cy="226483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,amssymb}&#10;\pagestyle{empty}&lt;/preamble&gt;&#10;  &lt;body&gt;\begin{align*} &#10;\tilde p_x = -\epsilon&#10;\end{align*}&lt;/body&gt;&#10;  &lt;fcolor&gt;FFFFFFFF&lt;/fcolor&gt;&#10;  &lt;bcolor&gt;FF000000&lt;/bcolor&gt;&#10;  &lt;transparent&gt;True&lt;/transparent&gt;&#10;  &lt;resolution&gt;1800&lt;/resolution&gt;&#10;  &lt;imageh&gt;214&lt;/imageh&gt;&#10;  &lt;imagew&gt;878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EF1AC31D-B1EF-4319-BA75-8420545EEC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806" y="6483815"/>
            <a:ext cx="929217" cy="22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532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47AEF5-345A-4B3D-BCDC-375681BF5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Thermodynamics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FE4DBBA-673D-4E07-BDE3-C402148708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454"/>
          <a:stretch/>
        </p:blipFill>
        <p:spPr>
          <a:xfrm>
            <a:off x="448988" y="1337510"/>
            <a:ext cx="3739835" cy="255487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51E9B69-5321-4C0F-9EFC-611BFF91E1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353"/>
          <a:stretch/>
        </p:blipFill>
        <p:spPr>
          <a:xfrm>
            <a:off x="4403470" y="1337510"/>
            <a:ext cx="3897233" cy="255487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702C4FF-44AE-4600-8753-679E86BE75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249" t="28377" r="1" b="31742"/>
          <a:stretch/>
        </p:blipFill>
        <p:spPr>
          <a:xfrm>
            <a:off x="6899782" y="2105494"/>
            <a:ext cx="1260149" cy="124870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FA03E91-7312-41B7-A2B8-7AB28404BC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3199"/>
          <a:stretch/>
        </p:blipFill>
        <p:spPr>
          <a:xfrm>
            <a:off x="448988" y="4098128"/>
            <a:ext cx="3739835" cy="255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362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077D564A-A068-4662-A916-0C2D632A684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ja-JP" dirty="0"/>
                  <a:t> Dependence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077D564A-A068-4662-A916-0C2D632A68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>
            <a:extLst>
              <a:ext uri="{FF2B5EF4-FFF2-40B4-BE49-F238E27FC236}">
                <a16:creationId xmlns:a16="http://schemas.microsoft.com/office/drawing/2014/main" id="{1812CA94-CD64-4DAE-B551-CA48393817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046"/>
          <a:stretch/>
        </p:blipFill>
        <p:spPr>
          <a:xfrm>
            <a:off x="628650" y="3934611"/>
            <a:ext cx="3769179" cy="246135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FB05A97-5F6B-4F2E-ACA2-C46C095276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046"/>
          <a:stretch/>
        </p:blipFill>
        <p:spPr>
          <a:xfrm>
            <a:off x="4731822" y="3934611"/>
            <a:ext cx="3769179" cy="246135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88B70B9-1107-474F-8969-365B445DF1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1355"/>
          <a:stretch/>
        </p:blipFill>
        <p:spPr>
          <a:xfrm>
            <a:off x="2571750" y="1262244"/>
            <a:ext cx="4000500" cy="262266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D7FF4FE-B92F-4D3C-97C9-C20C361D7A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789" t="24817" b="26931"/>
          <a:stretch/>
        </p:blipFill>
        <p:spPr>
          <a:xfrm>
            <a:off x="7380811" y="1262244"/>
            <a:ext cx="1477880" cy="1733402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,amssymb}&#10;\pagestyle{empty}&lt;/preamble&gt;&#10;  &lt;body&gt;\begin{align*} &#10;n=1.8&#10;\end{align*}&lt;/body&gt;&#10;  &lt;fcolor&gt;FF000000&lt;/fcolor&gt;&#10;  &lt;bcolor&gt;FF000000&lt;/bcolor&gt;&#10;  &lt;transparent&gt;True&lt;/transparent&gt;&#10;  &lt;resolution&gt;1800&lt;/resolution&gt;&#10;  &lt;imageh&gt;167&lt;/imageh&gt;&#10;  &lt;imagew&gt;783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35B3F56B-E3AA-47B3-8DD4-A6FBFA4948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689" y="1409855"/>
            <a:ext cx="828676" cy="176742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,amssymb}&#10;\pagestyle{empty}&lt;/preamble&gt;&#10;  &lt;body&gt;\begin{align*} &#10;n=1.95&#10;\end{align*}&lt;/body&gt;&#10;  &lt;fcolor&gt;FF000000&lt;/fcolor&gt;&#10;  &lt;bcolor&gt;FF000000&lt;/bcolor&gt;&#10;  &lt;transparent&gt;True&lt;/transparent&gt;&#10;  &lt;resolution&gt;1800&lt;/resolution&gt;&#10;  &lt;imageh&gt;167&lt;/imageh&gt;&#10;  &lt;imagew&gt;905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C1EE140A-F987-41C0-93B7-2343963EF2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018" y="4042908"/>
            <a:ext cx="957793" cy="176742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,amssymb}&#10;\pagestyle{empty}&lt;/preamble&gt;&#10;  &lt;body&gt;\begin{align*} &#10;n=1.6&#10;\end{align*}&lt;/body&gt;&#10;  &lt;fcolor&gt;FF000000&lt;/fcolor&gt;&#10;  &lt;bcolor&gt;FF000000&lt;/bcolor&gt;&#10;  &lt;transparent&gt;True&lt;/transparent&gt;&#10;  &lt;resolution&gt;1800&lt;/resolution&gt;&#10;  &lt;imageh&gt;167&lt;/imageh&gt;&#10;  &lt;imagew&gt;783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5E9157EA-DD1A-486C-B22D-4FE7D4511F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01" y="4046085"/>
            <a:ext cx="828676" cy="17674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7F5B6996-5803-4F9F-95E8-A86EE9E3DBB2}"/>
                  </a:ext>
                </a:extLst>
              </p:cNvPr>
              <p:cNvSpPr txBox="1"/>
              <p:nvPr/>
            </p:nvSpPr>
            <p:spPr>
              <a:xfrm>
                <a:off x="782486" y="6404506"/>
                <a:ext cx="74221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The value of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ja-JP" sz="2400" dirty="0"/>
                  <a:t> can be constrained by the high-T behavior.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7F5B6996-5803-4F9F-95E8-A86EE9E3D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86" y="6404506"/>
                <a:ext cx="7422160" cy="461665"/>
              </a:xfrm>
              <a:prstGeom prst="rect">
                <a:avLst/>
              </a:prstGeom>
              <a:blipFill>
                <a:blip r:embed="rId9"/>
                <a:stretch>
                  <a:fillRect l="-1232" t="-10667" r="-411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98625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805" y="839895"/>
            <a:ext cx="5887994" cy="4351578"/>
          </a:xfrm>
          <a:prstGeom prst="rect">
            <a:avLst/>
          </a:prstGeom>
          <a:scene3d>
            <a:camera prst="perspectiveHeroicExtremeLeftFacing" fov="5400000">
              <a:rot lat="21486037" lon="2696641" rev="36433"/>
            </a:camera>
            <a:lightRig rig="harsh" dir="t"/>
          </a:scene3d>
          <a:sp3d prstMaterial="clear"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/>
              <p:cNvSpPr txBox="1"/>
              <p:nvPr/>
            </p:nvSpPr>
            <p:spPr>
              <a:xfrm>
                <a:off x="305616" y="1183432"/>
                <a:ext cx="8532767" cy="5424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b="1" dirty="0">
                    <a:solidFill>
                      <a:schemeClr val="accent5"/>
                    </a:solidFill>
                    <a:effectLst>
                      <a:glow rad="101600">
                        <a:srgbClr val="10445C"/>
                      </a:glow>
                    </a:effectLst>
                  </a:rPr>
                  <a:t>Lattice</a:t>
                </a:r>
                <a:r>
                  <a:rPr kumimoji="1" lang="en-US" altLang="ja-JP" sz="2800" dirty="0">
                    <a:effectLst>
                      <a:glow rad="101600">
                        <a:srgbClr val="10445C"/>
                      </a:glow>
                    </a:effectLst>
                  </a:rPr>
                  <a:t> thermodynamics</a:t>
                </a:r>
                <a:r>
                  <a:rPr lang="en-US" altLang="ja-JP" sz="2800" dirty="0">
                    <a:effectLst>
                      <a:glow rad="101600">
                        <a:srgbClr val="10445C"/>
                      </a:glow>
                    </a:effectLst>
                  </a:rPr>
                  <a:t> in SU(3) YM with periodic BC have peculiar behaviors:</a:t>
                </a:r>
                <a:endParaRPr kumimoji="1" lang="en-US" altLang="ja-JP" sz="2800" dirty="0">
                  <a:effectLst>
                    <a:glow rad="101600">
                      <a:srgbClr val="10445C"/>
                    </a:glow>
                  </a:effectLst>
                </a:endParaRP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>
                    <a:effectLst>
                      <a:glow rad="101600">
                        <a:srgbClr val="10445C"/>
                      </a:glow>
                    </a:effectLst>
                  </a:rPr>
                  <a:t>Medium at 1.4&lt;T/T</a:t>
                </a:r>
                <a:r>
                  <a:rPr lang="en-US" altLang="ja-JP" sz="2400" baseline="-25000" dirty="0">
                    <a:effectLst>
                      <a:glow rad="101600">
                        <a:srgbClr val="10445C"/>
                      </a:glow>
                    </a:effectLst>
                  </a:rPr>
                  <a:t>c</a:t>
                </a:r>
                <a:r>
                  <a:rPr lang="en-US" altLang="ja-JP" sz="2400" dirty="0">
                    <a:effectLst>
                      <a:glow rad="101600">
                        <a:srgbClr val="10445C"/>
                      </a:glow>
                    </a:effectLst>
                  </a:rPr>
                  <a:t>&lt;2.1 is remarkably </a:t>
                </a:r>
                <a:r>
                  <a:rPr kumimoji="1" lang="en-US" altLang="ja-JP" sz="2400" dirty="0">
                    <a:effectLst>
                      <a:glow rad="101600">
                        <a:srgbClr val="10445C"/>
                      </a:glow>
                    </a:effectLst>
                  </a:rPr>
                  <a:t>insensitive to the boundary.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>
                    <a:effectLst>
                      <a:glow rad="101600">
                        <a:srgbClr val="10445C"/>
                      </a:glow>
                    </a:effectLst>
                  </a:rPr>
                  <a:t>Slow approach to the SB limit at small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effectLst>
                              <a:glow rad="101600">
                                <a:srgbClr val="10445C"/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effectLst>
                              <a:glow rad="101600">
                                <a:srgbClr val="10445C"/>
                              </a:glow>
                            </a:effectLst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ja-JP" sz="2400" b="0" i="1" smtClean="0">
                            <a:effectLst>
                              <a:glow rad="101600">
                                <a:srgbClr val="10445C"/>
                              </a:glow>
                            </a:effectLst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en-US" altLang="ja-JP" sz="2400" b="0" i="1" smtClean="0">
                        <a:effectLst>
                          <a:glow rad="101600">
                            <a:srgbClr val="10445C"/>
                          </a:glow>
                        </a:effectLst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ja-JP" sz="2400" b="0" i="1" smtClean="0">
                            <a:effectLst>
                              <a:glow rad="101600">
                                <a:srgbClr val="10445C"/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effectLst>
                              <a:glow rad="101600">
                                <a:srgbClr val="10445C"/>
                              </a:glow>
                            </a:effectLst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ja-JP" sz="2400" b="0" i="1" smtClean="0">
                            <a:effectLst>
                              <a:glow rad="101600">
                                <a:srgbClr val="10445C"/>
                              </a:glo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effectLst>
                      <a:glow rad="101600">
                        <a:srgbClr val="10445C"/>
                      </a:glow>
                    </a:effectLst>
                  </a:rPr>
                  <a:t>.</a:t>
                </a:r>
              </a:p>
              <a:p>
                <a:pPr marL="457200" indent="-457200">
                  <a:buFont typeface="Wingdings" panose="05000000000000000000" pitchFamily="2" charset="2"/>
                  <a:buChar char="p"/>
                </a:pPr>
                <a:endParaRPr lang="en-US" altLang="ja-JP" sz="1050" dirty="0">
                  <a:effectLst>
                    <a:glow rad="101600">
                      <a:srgbClr val="10445C"/>
                    </a:glow>
                  </a:effectLst>
                </a:endParaRPr>
              </a:p>
              <a:p>
                <a:r>
                  <a:rPr lang="en-US" altLang="ja-JP" sz="2800" dirty="0">
                    <a:effectLst>
                      <a:glow rad="101600">
                        <a:srgbClr val="10445C"/>
                      </a:glow>
                    </a:effectLst>
                  </a:rPr>
                  <a:t>Our </a:t>
                </a:r>
                <a:r>
                  <a:rPr lang="en-US" altLang="ja-JP" sz="2800" dirty="0">
                    <a:solidFill>
                      <a:schemeClr val="accent5"/>
                    </a:solidFill>
                    <a:effectLst>
                      <a:glow rad="101600">
                        <a:srgbClr val="10445C"/>
                      </a:glow>
                    </a:effectLst>
                  </a:rPr>
                  <a:t>model</a:t>
                </a:r>
                <a:r>
                  <a:rPr lang="en-US" altLang="ja-JP" sz="2800" dirty="0">
                    <a:effectLst>
                      <a:glow rad="101600">
                        <a:srgbClr val="10445C"/>
                      </a:glow>
                    </a:effectLst>
                  </a:rPr>
                  <a:t> with two Polyakov loops explains the lattice results for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effectLst>
                          <a:glow rad="101600">
                            <a:srgbClr val="10445C"/>
                          </a:glow>
                        </a:effectLst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ja-JP" sz="2800" b="0" i="1" smtClean="0">
                        <a:effectLst>
                          <a:glow rad="101600">
                            <a:srgbClr val="10445C"/>
                          </a:glow>
                        </a:effectLst>
                        <a:latin typeface="Cambria Math" panose="02040503050406030204" pitchFamily="18" charset="0"/>
                      </a:rPr>
                      <m:t>≥1.5</m:t>
                    </m:r>
                    <m:sSub>
                      <m:sSubPr>
                        <m:ctrlPr>
                          <a:rPr lang="en-US" altLang="ja-JP" sz="2800" b="0" i="1" smtClean="0">
                            <a:effectLst>
                              <a:glow rad="101600">
                                <a:srgbClr val="10445C"/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effectLst>
                              <a:glow rad="101600">
                                <a:srgbClr val="10445C"/>
                              </a:glow>
                            </a:effectLst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800" b="0" i="1" smtClean="0">
                            <a:effectLst>
                              <a:glow rad="101600">
                                <a:srgbClr val="10445C"/>
                              </a:glow>
                            </a:effectLst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ja-JP" sz="2800" dirty="0">
                    <a:effectLst>
                      <a:glow rad="101600">
                        <a:srgbClr val="10445C"/>
                      </a:glow>
                    </a:effectLst>
                  </a:rPr>
                  <a:t> qualitatively: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>
                    <a:effectLst>
                      <a:glow rad="101600">
                        <a:srgbClr val="10445C"/>
                      </a:glow>
                    </a:effectLst>
                  </a:rPr>
                  <a:t>Interplay b/w two Polyakov loops plays a crucial role.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>
                    <a:effectLst>
                      <a:glow rad="101600">
                        <a:srgbClr val="10445C"/>
                      </a:glow>
                    </a:effectLst>
                  </a:rPr>
                  <a:t>Appearance of new 1st-PT &amp; CP is predicted.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endParaRPr lang="en-US" altLang="ja-JP" sz="2400" dirty="0">
                  <a:effectLst>
                    <a:glow rad="101600">
                      <a:srgbClr val="10445C"/>
                    </a:glow>
                  </a:effectLst>
                </a:endParaRPr>
              </a:p>
              <a:p>
                <a:r>
                  <a:rPr kumimoji="1" lang="en-US" altLang="ja-JP" sz="3200" b="1" dirty="0">
                    <a:effectLst>
                      <a:glow rad="101600">
                        <a:srgbClr val="10445C"/>
                      </a:glow>
                    </a:effectLst>
                  </a:rPr>
                  <a:t>Future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>
                    <a:effectLst>
                      <a:glow rad="101600">
                        <a:srgbClr val="10445C"/>
                      </a:glow>
                    </a:effectLst>
                  </a:rPr>
                  <a:t>More lattice results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>
                    <a:effectLst>
                      <a:glow rad="101600">
                        <a:srgbClr val="10445C"/>
                      </a:glow>
                    </a:effectLst>
                  </a:rPr>
                  <a:t>Anti-periodic / Dirichlet BCs, BC for two directions, b</a:t>
                </a:r>
                <a:r>
                  <a:rPr kumimoji="1" lang="en-US" altLang="ja-JP" sz="2400" dirty="0">
                    <a:effectLst>
                      <a:glow rad="101600">
                        <a:srgbClr val="10445C"/>
                      </a:glow>
                    </a:effectLst>
                  </a:rPr>
                  <a:t>elow T</a:t>
                </a:r>
                <a:r>
                  <a:rPr kumimoji="1" lang="en-US" altLang="ja-JP" sz="2400" baseline="-25000" dirty="0">
                    <a:effectLst>
                      <a:glow rad="101600">
                        <a:srgbClr val="10445C"/>
                      </a:glow>
                    </a:effectLst>
                  </a:rPr>
                  <a:t>c</a:t>
                </a:r>
                <a:r>
                  <a:rPr kumimoji="1" lang="en-US" altLang="ja-JP" sz="2400" dirty="0">
                    <a:effectLst>
                      <a:glow rad="101600">
                        <a:srgbClr val="10445C"/>
                      </a:glow>
                    </a:effectLst>
                  </a:rPr>
                  <a:t>, …</a:t>
                </a:r>
                <a:endParaRPr kumimoji="1" lang="ja-JP" altLang="en-US" sz="2400" dirty="0">
                  <a:effectLst>
                    <a:glow rad="101600">
                      <a:srgbClr val="10445C"/>
                    </a:glow>
                  </a:effectLst>
                </a:endParaRPr>
              </a:p>
            </p:txBody>
          </p:sp>
        </mc:Choice>
        <mc:Fallback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16" y="1183432"/>
                <a:ext cx="8532767" cy="5424562"/>
              </a:xfrm>
              <a:prstGeom prst="rect">
                <a:avLst/>
              </a:prstGeom>
              <a:blipFill>
                <a:blip r:embed="rId3"/>
                <a:stretch>
                  <a:fillRect l="-2500" t="-2022" b="-24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5570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backup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7941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角丸四角形 47"/>
          <p:cNvSpPr/>
          <p:nvPr/>
        </p:nvSpPr>
        <p:spPr>
          <a:xfrm>
            <a:off x="1104808" y="1173337"/>
            <a:ext cx="6738309" cy="952124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Extrapolations </a:t>
            </a:r>
            <a:r>
              <a:rPr lang="en-US" altLang="ja-JP" sz="2800" dirty="0">
                <a:latin typeface="Century" panose="02040604050505020304" pitchFamily="18" charset="0"/>
              </a:rPr>
              <a:t>t</a:t>
            </a:r>
            <a:r>
              <a:rPr lang="en-US" altLang="ja-JP" sz="2800" dirty="0">
                <a:latin typeface="Century" panose="02040604050505020304" pitchFamily="18" charset="0"/>
                <a:sym typeface="Wingdings" panose="05000000000000000000" pitchFamily="2" charset="2"/>
              </a:rPr>
              <a:t>0, a0</a:t>
            </a:r>
            <a:endParaRPr kumimoji="1" lang="ja-JP" altLang="en-US" sz="2800" dirty="0">
              <a:latin typeface="Century" panose="02040604050505020304" pitchFamily="18" charset="0"/>
            </a:endParaRPr>
          </a:p>
        </p:txBody>
      </p:sp>
      <p:sp>
        <p:nvSpPr>
          <p:cNvPr id="4" name="直角三角形 3"/>
          <p:cNvSpPr/>
          <p:nvPr/>
        </p:nvSpPr>
        <p:spPr>
          <a:xfrm flipH="1">
            <a:off x="875242" y="4177203"/>
            <a:ext cx="3034937" cy="2037135"/>
          </a:xfrm>
          <a:prstGeom prst="rtTriangle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27000">
                <a:srgbClr val="FF0000">
                  <a:alpha val="0"/>
                </a:srgbClr>
              </a:gs>
              <a:gs pos="100000">
                <a:srgbClr val="FF0000">
                  <a:alpha val="68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391918" y="6214338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 rot="16200000">
            <a:off x="-883887" y="4955950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1418189" y="3442338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962474" y="3442338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2657485" y="3442338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358571" y="3328434"/>
            <a:ext cx="1973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effectLst>
                  <a:glow rad="101600">
                    <a:srgbClr val="10445C"/>
                  </a:glow>
                </a:effectLst>
              </a:rPr>
              <a:t>①</a:t>
            </a:r>
            <a:r>
              <a:rPr kumimoji="1" lang="en-US" altLang="ja-JP" sz="2400" dirty="0">
                <a:effectLst>
                  <a:glow rad="101600">
                    <a:srgbClr val="10445C"/>
                  </a:glow>
                </a:effectLst>
              </a:rPr>
              <a:t>Continuum</a:t>
            </a:r>
            <a:endParaRPr kumimoji="1" lang="ja-JP" altLang="en-US" sz="2400" dirty="0">
              <a:effectLst>
                <a:glow rad="101600">
                  <a:srgbClr val="10445C"/>
                </a:glow>
              </a:effectLst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6200000">
            <a:off x="-802859" y="4676637"/>
            <a:ext cx="2576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effectLst>
                  <a:glow rad="101600">
                    <a:srgbClr val="12465D"/>
                  </a:glow>
                </a:effectLst>
              </a:rPr>
              <a:t>②</a:t>
            </a:r>
            <a:r>
              <a:rPr kumimoji="1" lang="en-US" altLang="ja-JP" sz="2400" dirty="0">
                <a:effectLst>
                  <a:glow rad="101600">
                    <a:srgbClr val="12465D"/>
                  </a:glow>
                </a:effectLst>
              </a:rPr>
              <a:t>Small t </a:t>
            </a:r>
            <a:r>
              <a:rPr kumimoji="1" lang="en-US" altLang="ja-JP" sz="2400" dirty="0" err="1">
                <a:effectLst>
                  <a:glow rad="101600">
                    <a:srgbClr val="12465D"/>
                  </a:glow>
                </a:effectLst>
              </a:rPr>
              <a:t>extrapol</a:t>
            </a:r>
            <a:r>
              <a:rPr kumimoji="1" lang="en-US" altLang="ja-JP" sz="2400" dirty="0">
                <a:effectLst>
                  <a:glow rad="101600">
                    <a:srgbClr val="12465D"/>
                  </a:glow>
                </a:effectLst>
              </a:rPr>
              <a:t>.</a:t>
            </a:r>
            <a:endParaRPr kumimoji="1" lang="ja-JP" altLang="en-US" sz="2400" dirty="0">
              <a:effectLst>
                <a:glow rad="101600">
                  <a:srgbClr val="12465D"/>
                </a:glow>
              </a:effectLst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36918" y="5225653"/>
            <a:ext cx="1580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strong </a:t>
            </a:r>
          </a:p>
          <a:p>
            <a:r>
              <a:rPr kumimoji="1" lang="en-US" altLang="ja-JP" sz="2000" dirty="0"/>
              <a:t>discretization</a:t>
            </a:r>
            <a:endParaRPr lang="en-US" altLang="ja-JP" sz="2000" dirty="0"/>
          </a:p>
          <a:p>
            <a:r>
              <a:rPr kumimoji="1" lang="en-US" altLang="ja-JP" sz="2000" dirty="0"/>
              <a:t>effect</a:t>
            </a:r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^2&#10;\end{align*}&lt;/body&gt;&#10;  &lt;fcolor&gt;FFFFFFFF&lt;/fcolor&gt;&#10;  &lt;bcolor&gt;FFFFFFFF&lt;/bcolor&gt;&#10;  &lt;transparent&gt;True&lt;/transparent&gt;&#10;  &lt;resolution&gt;1800&lt;/resolution&gt;&#10;  &lt;imageh&gt;219&lt;/imageh&gt;&#10;  &lt;imagew&gt;209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395" y="6174819"/>
            <a:ext cx="441119" cy="462224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18" y="3112076"/>
            <a:ext cx="221064" cy="456673"/>
          </a:xfrm>
          <a:prstGeom prst="rect">
            <a:avLst/>
          </a:prstGeom>
        </p:spPr>
      </p:pic>
      <p:sp>
        <p:nvSpPr>
          <p:cNvPr id="18" name="右矢印 17"/>
          <p:cNvSpPr/>
          <p:nvPr/>
        </p:nvSpPr>
        <p:spPr>
          <a:xfrm flipH="1">
            <a:off x="875240" y="3679140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flipH="1">
            <a:off x="875240" y="4123277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右矢印 19"/>
          <p:cNvSpPr/>
          <p:nvPr/>
        </p:nvSpPr>
        <p:spPr>
          <a:xfrm flipH="1">
            <a:off x="875240" y="4613274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右矢印 20"/>
          <p:cNvSpPr/>
          <p:nvPr/>
        </p:nvSpPr>
        <p:spPr>
          <a:xfrm rot="16200000" flipH="1">
            <a:off x="-390519" y="4810911"/>
            <a:ext cx="2479612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DB8631">
                  <a:shade val="85000"/>
                  <a:satMod val="130000"/>
                </a:srgbClr>
              </a:gs>
              <a:gs pos="34000">
                <a:srgbClr val="DB8631">
                  <a:shade val="87000"/>
                  <a:satMod val="125000"/>
                </a:srgbClr>
              </a:gs>
              <a:gs pos="70000">
                <a:srgbClr val="DB8631">
                  <a:tint val="100000"/>
                  <a:shade val="90000"/>
                  <a:satMod val="130000"/>
                </a:srgbClr>
              </a:gs>
              <a:gs pos="100000">
                <a:srgbClr val="DB8631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DB8631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590088" y="2005787"/>
            <a:ext cx="2522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9999"/>
                </a:solidFill>
              </a:rPr>
              <a:t>O(t) terms in SFTE</a:t>
            </a:r>
            <a:endParaRPr kumimoji="1" lang="ja-JP" altLang="en-US" sz="2400" dirty="0">
              <a:solidFill>
                <a:srgbClr val="FF9999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025361" y="1988538"/>
            <a:ext cx="276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lattice discretization</a:t>
            </a:r>
            <a:endParaRPr kumimoji="1" lang="ja-JP" alt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 rot="16200000" flipV="1">
            <a:off x="6523178" y="990913"/>
            <a:ext cx="796789" cy="1320384"/>
          </a:xfrm>
          <a:prstGeom prst="roundRect">
            <a:avLst/>
          </a:prstGeom>
          <a:solidFill>
            <a:schemeClr val="tx2">
              <a:alpha val="10196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 rot="16200000" flipV="1">
            <a:off x="5187558" y="1275456"/>
            <a:ext cx="796789" cy="751295"/>
          </a:xfrm>
          <a:prstGeom prst="roundRect">
            <a:avLst/>
          </a:prstGeom>
          <a:solidFill>
            <a:srgbClr val="FF0000">
              <a:alpha val="9804"/>
            </a:srgbClr>
          </a:soli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latt} &#10;= \langle T_{\mu\nu}(t) \rangle_{\rm phys} + C_{\mu\nu} t + D_{\mu\nu}(t)\frac{a^2}t&#10;\end{align*}&lt;/body&gt;&#10;  &lt;fcolor&gt;FFFFFFFF&lt;/fcolor&gt;&#10;  &lt;bcolor&gt;FF000000&lt;/bcolor&gt;&#10;  &lt;transparent&gt;True&lt;/transparent&gt;&#10;  &lt;resolution&gt;1800&lt;/resolution&gt;&#10;  &lt;imageh&gt;546&lt;/imageh&gt;&#10;  &lt;imagew&gt;4907&lt;/imagew&gt;&#10;  &lt;scale&gt;50&lt;/scale&gt;&#10;  &lt;cursor&gt;9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553" y="1300484"/>
            <a:ext cx="6067442" cy="675122"/>
          </a:xfrm>
          <a:prstGeom prst="rect">
            <a:avLst/>
          </a:prstGeom>
        </p:spPr>
      </p:pic>
      <p:sp>
        <p:nvSpPr>
          <p:cNvPr id="30" name="直角三角形 29"/>
          <p:cNvSpPr/>
          <p:nvPr/>
        </p:nvSpPr>
        <p:spPr>
          <a:xfrm flipH="1">
            <a:off x="5336411" y="4177203"/>
            <a:ext cx="3034937" cy="2037135"/>
          </a:xfrm>
          <a:prstGeom prst="rtTriangle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27000">
                <a:srgbClr val="FF0000">
                  <a:alpha val="0"/>
                </a:srgbClr>
              </a:gs>
              <a:gs pos="100000">
                <a:srgbClr val="FF0000">
                  <a:alpha val="68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4853087" y="6214338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rot="16200000">
            <a:off x="3577282" y="4955950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5879358" y="3442338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6423643" y="3442338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7118654" y="3442338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6798087" y="5225653"/>
            <a:ext cx="1580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strong </a:t>
            </a:r>
          </a:p>
          <a:p>
            <a:r>
              <a:rPr kumimoji="1" lang="en-US" altLang="ja-JP" sz="2000" dirty="0"/>
              <a:t>discretization</a:t>
            </a:r>
            <a:endParaRPr lang="en-US" altLang="ja-JP" sz="2000" dirty="0"/>
          </a:p>
          <a:p>
            <a:r>
              <a:rPr kumimoji="1" lang="en-US" altLang="ja-JP" sz="2000" dirty="0"/>
              <a:t>effect</a:t>
            </a:r>
          </a:p>
        </p:txBody>
      </p:sp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a^2&#10;\end{align*}&lt;/body&gt;&#10;  &lt;fcolor&gt;FFFFFFFF&lt;/fcolor&gt;&#10;  &lt;bcolor&gt;FFFFFFFF&lt;/bcolor&gt;&#10;  &lt;transparent&gt;True&lt;/transparent&gt;&#10;  &lt;resolution&gt;1800&lt;/resolution&gt;&#10;  &lt;imageh&gt;219&lt;/imageh&gt;&#10;  &lt;imagew&gt;209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790" y="6254341"/>
            <a:ext cx="441119" cy="462224"/>
          </a:xfrm>
          <a:prstGeom prst="rect">
            <a:avLst/>
          </a:prstGeom>
        </p:spPr>
      </p:pic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087" y="3112076"/>
            <a:ext cx="221064" cy="456673"/>
          </a:xfrm>
          <a:prstGeom prst="rect">
            <a:avLst/>
          </a:prstGeom>
        </p:spPr>
      </p:pic>
      <p:sp>
        <p:nvSpPr>
          <p:cNvPr id="44" name="右矢印 43"/>
          <p:cNvSpPr/>
          <p:nvPr/>
        </p:nvSpPr>
        <p:spPr>
          <a:xfrm rot="16200000" flipH="1">
            <a:off x="4644890" y="4793663"/>
            <a:ext cx="2479612" cy="327241"/>
          </a:xfrm>
          <a:prstGeom prst="rightArrow">
            <a:avLst>
              <a:gd name="adj1" fmla="val 50000"/>
              <a:gd name="adj2" fmla="val 111412"/>
            </a:avLst>
          </a:prstGeom>
          <a:noFill/>
          <a:ln w="38100" cap="flat" cmpd="sng" algn="ctr">
            <a:solidFill>
              <a:srgbClr val="DB8631"/>
            </a:solidFill>
            <a:prstDash val="dash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5" name="右矢印 44"/>
          <p:cNvSpPr/>
          <p:nvPr/>
        </p:nvSpPr>
        <p:spPr>
          <a:xfrm rot="16200000" flipH="1">
            <a:off x="5195394" y="4810911"/>
            <a:ext cx="2479612" cy="327241"/>
          </a:xfrm>
          <a:prstGeom prst="rightArrow">
            <a:avLst>
              <a:gd name="adj1" fmla="val 50000"/>
              <a:gd name="adj2" fmla="val 111412"/>
            </a:avLst>
          </a:prstGeom>
          <a:noFill/>
          <a:ln w="38100" cap="flat" cmpd="sng" algn="ctr">
            <a:solidFill>
              <a:srgbClr val="DB8631"/>
            </a:solidFill>
            <a:prstDash val="dash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791200" y="3717477"/>
            <a:ext cx="170400" cy="1223038"/>
          </a:xfrm>
          <a:prstGeom prst="rect">
            <a:avLst/>
          </a:prstGeom>
          <a:solidFill>
            <a:schemeClr val="accent6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6343222" y="3736977"/>
            <a:ext cx="170400" cy="1223038"/>
          </a:xfrm>
          <a:prstGeom prst="rect">
            <a:avLst/>
          </a:prstGeom>
          <a:solidFill>
            <a:schemeClr val="accent6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96196" y="2668561"/>
            <a:ext cx="2393027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/>
              <a:t>FlowQCD2016</a:t>
            </a:r>
            <a:endParaRPr kumimoji="1" lang="ja-JP" altLang="en-US" sz="2800" b="1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767901" y="2663773"/>
            <a:ext cx="1820563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/>
              <a:t>This Study</a:t>
            </a:r>
            <a:endParaRPr kumimoji="1" lang="ja-JP" altLang="en-US" sz="2800" b="1" dirty="0"/>
          </a:p>
        </p:txBody>
      </p:sp>
      <p:cxnSp>
        <p:nvCxnSpPr>
          <p:cNvPr id="49" name="直線コネクタ 48"/>
          <p:cNvCxnSpPr/>
          <p:nvPr/>
        </p:nvCxnSpPr>
        <p:spPr>
          <a:xfrm flipV="1">
            <a:off x="5347261" y="3707748"/>
            <a:ext cx="2446095" cy="0"/>
          </a:xfrm>
          <a:prstGeom prst="line">
            <a:avLst/>
          </a:prstGeom>
          <a:ln w="19050">
            <a:solidFill>
              <a:schemeClr val="accent5">
                <a:lumMod val="40000"/>
                <a:lumOff val="60000"/>
              </a:schemeClr>
            </a:solidFill>
            <a:prstDash val="sysDot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 flipV="1">
            <a:off x="5347261" y="4940515"/>
            <a:ext cx="2446095" cy="0"/>
          </a:xfrm>
          <a:prstGeom prst="line">
            <a:avLst/>
          </a:prstGeom>
          <a:ln w="19050">
            <a:solidFill>
              <a:schemeClr val="accent5">
                <a:lumMod val="40000"/>
                <a:lumOff val="60000"/>
              </a:schemeClr>
            </a:solidFill>
            <a:prstDash val="sysDot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4091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energy </a:t>
            </a:r>
            <a:r>
              <a:rPr kumimoji="1" lang="en-US" altLang="ja-JP" dirty="0" err="1"/>
              <a:t>densty</a:t>
            </a:r>
            <a:r>
              <a:rPr kumimoji="1" lang="en-US" altLang="ja-JP" dirty="0"/>
              <a:t> / transverse P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02" y="2284534"/>
            <a:ext cx="4134310" cy="309735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541" y="2284533"/>
            <a:ext cx="4287375" cy="309735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976514" y="1680751"/>
            <a:ext cx="2544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/>
              <a:t>Energy Density</a:t>
            </a:r>
            <a:endParaRPr kumimoji="1" lang="ja-JP" altLang="en-US" sz="28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77546" y="1696850"/>
            <a:ext cx="3717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/>
              <a:t>Transverse Pressure </a:t>
            </a:r>
            <a:r>
              <a:rPr kumimoji="1" lang="en-US" altLang="ja-JP" sz="2800" b="1" dirty="0" err="1"/>
              <a:t>P</a:t>
            </a:r>
            <a:r>
              <a:rPr kumimoji="1" lang="en-US" altLang="ja-JP" sz="2800" b="1" baseline="-25000" dirty="0" err="1"/>
              <a:t>z</a:t>
            </a:r>
            <a:endParaRPr kumimoji="1" lang="ja-JP" altLang="en-US" sz="2800" b="1" baseline="-25000" dirty="0"/>
          </a:p>
        </p:txBody>
      </p:sp>
    </p:spTree>
    <p:extLst>
      <p:ext uri="{BB962C8B-B14F-4D97-AF65-F5344CB8AC3E}">
        <p14:creationId xmlns:p14="http://schemas.microsoft.com/office/powerpoint/2010/main" val="6674357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5228726" y="1323707"/>
            <a:ext cx="2897150" cy="3352797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>
              <a:solidFill>
                <a:schemeClr val="tx1">
                  <a:lumMod val="65000"/>
                </a:schemeClr>
              </a:solidFill>
            </a:endParaRPr>
          </a:p>
          <a:p>
            <a:pPr algn="ctr"/>
            <a:r>
              <a:rPr lang="en-US" altLang="ja-JP" sz="32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Smeared world</a:t>
            </a:r>
          </a:p>
          <a:p>
            <a:pPr algn="ctr"/>
            <a:r>
              <a:rPr lang="en-US" altLang="ja-JP" sz="24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by gradient flow</a:t>
            </a:r>
          </a:p>
          <a:p>
            <a:pPr algn="ctr"/>
            <a:endParaRPr kumimoji="1" lang="en-US" altLang="ja-JP" sz="24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altLang="ja-JP" sz="2400" dirty="0">
              <a:solidFill>
                <a:schemeClr val="tx1">
                  <a:lumMod val="65000"/>
                </a:schemeClr>
              </a:solidFill>
            </a:endParaRPr>
          </a:p>
          <a:p>
            <a:pPr algn="ctr"/>
            <a:endParaRPr kumimoji="1" lang="en-US" altLang="ja-JP" sz="2400" dirty="0">
              <a:solidFill>
                <a:schemeClr val="tx1">
                  <a:lumMod val="65000"/>
                </a:schemeClr>
              </a:solidFill>
            </a:endParaRPr>
          </a:p>
          <a:p>
            <a:pPr algn="ctr"/>
            <a:endParaRPr kumimoji="1" lang="en-US" altLang="ja-JP" sz="24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Gradient Flow Method</a:t>
            </a:r>
            <a:endParaRPr kumimoji="1" lang="ja-JP" altLang="en-US" dirty="0"/>
          </a:p>
        </p:txBody>
      </p:sp>
      <p:pic>
        <p:nvPicPr>
          <p:cNvPr id="5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25" y="1128637"/>
            <a:ext cx="2103062" cy="20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943200" y="1456950"/>
            <a:ext cx="2380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/>
              <a:t>lattice regularized</a:t>
            </a:r>
          </a:p>
          <a:p>
            <a:pPr algn="ctr"/>
            <a:r>
              <a:rPr lang="en-US" altLang="ja-JP" sz="2400" b="1" dirty="0"/>
              <a:t>gauge theory</a:t>
            </a:r>
            <a:endParaRPr kumimoji="1" lang="ja-JP" altLang="en-US" sz="2400" b="1" dirty="0"/>
          </a:p>
        </p:txBody>
      </p:sp>
      <p:sp>
        <p:nvSpPr>
          <p:cNvPr id="7" name="右矢印 6"/>
          <p:cNvSpPr/>
          <p:nvPr/>
        </p:nvSpPr>
        <p:spPr>
          <a:xfrm>
            <a:off x="3082834" y="1667766"/>
            <a:ext cx="2387359" cy="108255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/>
              <a:t>gradient  flow</a:t>
            </a:r>
            <a:endParaRPr kumimoji="1" lang="ja-JP" altLang="en-US" sz="2400" b="1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617" y="2408182"/>
            <a:ext cx="867690" cy="583240"/>
          </a:xfrm>
          <a:prstGeom prst="rect">
            <a:avLst/>
          </a:prstGeom>
          <a:effectLst>
            <a:glow rad="101600">
              <a:schemeClr val="tx2">
                <a:lumMod val="40000"/>
                <a:lumOff val="60000"/>
                <a:alpha val="40000"/>
              </a:schemeClr>
            </a:glow>
          </a:effectLst>
        </p:spPr>
      </p:pic>
      <p:sp>
        <p:nvSpPr>
          <p:cNvPr id="10" name="角丸四角形 9"/>
          <p:cNvSpPr/>
          <p:nvPr/>
        </p:nvSpPr>
        <p:spPr>
          <a:xfrm>
            <a:off x="1045425" y="3168207"/>
            <a:ext cx="2098363" cy="1551842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kumimoji="1" lang="en-US" altLang="ja-JP" sz="2400" b="1" dirty="0">
                <a:solidFill>
                  <a:schemeClr val="accent4">
                    <a:lumMod val="50000"/>
                  </a:schemeClr>
                </a:solidFill>
              </a:rPr>
              <a:t>continuum theory</a:t>
            </a:r>
          </a:p>
          <a:p>
            <a:pPr algn="ctr"/>
            <a:endParaRPr kumimoji="1" lang="en-US" altLang="ja-JP" sz="24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n-US" altLang="ja-JP" sz="2400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kumimoji="1" lang="en-US" altLang="ja-JP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\end{align*}&lt;/body&gt;&#10;  &lt;fcolor&gt;FF000000&lt;/fcolor&gt;&#10;  &lt;bcolor&gt;FFFFFFFF&lt;/bcolor&gt;&#10;  &lt;transparent&gt;True&lt;/transparent&gt;&#10;  &lt;resolution&gt;1800&lt;/resolution&gt;&#10;  &lt;imageh&gt;321&lt;/imageh&gt;&#10;  &lt;imagew&gt;363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607" y="4046475"/>
            <a:ext cx="683710" cy="604602"/>
          </a:xfrm>
          <a:prstGeom prst="rect">
            <a:avLst/>
          </a:prstGeom>
        </p:spPr>
      </p:pic>
      <p:sp>
        <p:nvSpPr>
          <p:cNvPr id="15" name="乗算記号 14"/>
          <p:cNvSpPr/>
          <p:nvPr/>
        </p:nvSpPr>
        <p:spPr>
          <a:xfrm>
            <a:off x="1465497" y="2117478"/>
            <a:ext cx="1149737" cy="1069033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U_{\mu\nu},  E&#10;\end{align*}&lt;/body&gt;&#10;  &lt;fcolor&gt;FF000000&lt;/fcolor&gt;&#10;  &lt;bcolor&gt;FFFFFFFF&lt;/bcolor&gt;&#10;  &lt;transparent&gt;True&lt;/transparent&gt;&#10;  &lt;resolution&gt;1800&lt;/resolution&gt;&#10;  &lt;imageh&gt;245&lt;/imageh&gt;&#10;  &lt;imagew&gt;69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743" y="3545498"/>
            <a:ext cx="1316566" cy="461456"/>
          </a:xfrm>
          <a:prstGeom prst="rect">
            <a:avLst/>
          </a:prstGeom>
        </p:spPr>
      </p:pic>
      <p:sp>
        <p:nvSpPr>
          <p:cNvPr id="23" name="右矢印 22"/>
          <p:cNvSpPr/>
          <p:nvPr/>
        </p:nvSpPr>
        <p:spPr>
          <a:xfrm>
            <a:off x="3082834" y="3220144"/>
            <a:ext cx="2387359" cy="108255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/>
              <a:t>gradient  flow</a:t>
            </a:r>
            <a:endParaRPr kumimoji="1" lang="ja-JP" altLang="en-US" sz="2400" b="1" dirty="0"/>
          </a:p>
        </p:txBody>
      </p:sp>
      <p:sp>
        <p:nvSpPr>
          <p:cNvPr id="3" name="角丸四角形 2"/>
          <p:cNvSpPr/>
          <p:nvPr/>
        </p:nvSpPr>
        <p:spPr>
          <a:xfrm>
            <a:off x="5632272" y="3266238"/>
            <a:ext cx="2090057" cy="1065926"/>
          </a:xfrm>
          <a:prstGeom prst="round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6551202" y="4035453"/>
            <a:ext cx="2090056" cy="82716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/>
              <a:t>Measure on </a:t>
            </a:r>
          </a:p>
          <a:p>
            <a:pPr algn="ctr"/>
            <a:r>
              <a:rPr lang="en-US" altLang="ja-JP" sz="2800" b="1" dirty="0"/>
              <a:t>the lattice</a:t>
            </a:r>
            <a:endParaRPr kumimoji="1" lang="ja-JP" altLang="en-US" sz="2800" b="1" dirty="0"/>
          </a:p>
        </p:txBody>
      </p:sp>
      <p:sp>
        <p:nvSpPr>
          <p:cNvPr id="27" name="右矢印 26"/>
          <p:cNvSpPr/>
          <p:nvPr/>
        </p:nvSpPr>
        <p:spPr>
          <a:xfrm rot="21175600" flipH="1">
            <a:off x="2428162" y="3866131"/>
            <a:ext cx="3439736" cy="484632"/>
          </a:xfrm>
          <a:prstGeom prst="rightArrow">
            <a:avLst>
              <a:gd name="adj1" fmla="val 50000"/>
              <a:gd name="adj2" fmla="val 132659"/>
            </a:avLst>
          </a:prstGeom>
          <a:solidFill>
            <a:srgbClr val="FF0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角丸四角形 30"/>
          <p:cNvSpPr/>
          <p:nvPr/>
        </p:nvSpPr>
        <p:spPr>
          <a:xfrm>
            <a:off x="3370217" y="4191291"/>
            <a:ext cx="2403566" cy="432937"/>
          </a:xfrm>
          <a:prstGeom prst="roundRect">
            <a:avLst/>
          </a:prstGeom>
          <a:gradFill rotWithShape="1">
            <a:gsLst>
              <a:gs pos="0">
                <a:srgbClr val="C0504D">
                  <a:satMod val="103000"/>
                  <a:lumMod val="102000"/>
                  <a:tint val="94000"/>
                </a:srgbClr>
              </a:gs>
              <a:gs pos="50000">
                <a:srgbClr val="C0504D">
                  <a:satMod val="110000"/>
                  <a:lumMod val="100000"/>
                  <a:shade val="100000"/>
                </a:srgbClr>
              </a:gs>
              <a:gs pos="100000">
                <a:srgbClr val="C0504D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analytic relation</a:t>
            </a:r>
            <a:endParaRPr kumimoji="0" lang="ja-JP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818990" y="4961343"/>
            <a:ext cx="8081573" cy="1797373"/>
            <a:chOff x="818990" y="4961343"/>
            <a:chExt cx="8081573" cy="1797373"/>
          </a:xfrm>
        </p:grpSpPr>
        <p:sp>
          <p:nvSpPr>
            <p:cNvPr id="34" name="角丸四角形 33"/>
            <p:cNvSpPr/>
            <p:nvPr/>
          </p:nvSpPr>
          <p:spPr>
            <a:xfrm>
              <a:off x="818990" y="4961343"/>
              <a:ext cx="7672252" cy="1797373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2182932" y="4965963"/>
              <a:ext cx="49443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800" b="1" dirty="0"/>
                <a:t>Take</a:t>
              </a:r>
              <a:r>
                <a:rPr kumimoji="1" lang="en-US" altLang="ja-JP" sz="2800" b="1" dirty="0"/>
                <a:t> </a:t>
              </a:r>
              <a:r>
                <a:rPr lang="en-US" altLang="ja-JP" sz="2800" b="1" dirty="0"/>
                <a:t>E</a:t>
              </a:r>
              <a:r>
                <a:rPr kumimoji="1" lang="en-US" altLang="ja-JP" sz="2800" b="1" dirty="0"/>
                <a:t>xtrapolation </a:t>
              </a:r>
              <a:r>
                <a:rPr kumimoji="1" lang="en-US" altLang="ja-JP" sz="2800" b="1" dirty="0">
                  <a:latin typeface="Century" panose="02040604050505020304" pitchFamily="18" charset="0"/>
                </a:rPr>
                <a:t>(</a:t>
              </a:r>
              <a:r>
                <a:rPr kumimoji="1" lang="en-US" altLang="ja-JP" sz="2800" b="1" dirty="0" err="1">
                  <a:latin typeface="Century" panose="02040604050505020304" pitchFamily="18" charset="0"/>
                </a:rPr>
                <a:t>t,a</a:t>
              </a:r>
              <a:r>
                <a:rPr kumimoji="1" lang="en-US" altLang="ja-JP" sz="2800" b="1" dirty="0">
                  <a:latin typeface="Century" panose="02040604050505020304" pitchFamily="18" charset="0"/>
                </a:rPr>
                <a:t>)</a:t>
              </a:r>
              <a:r>
                <a:rPr kumimoji="1" lang="en-US" altLang="ja-JP" sz="2800" b="1" dirty="0">
                  <a:latin typeface="Century" panose="02040604050505020304" pitchFamily="18" charset="0"/>
                  <a:sym typeface="Wingdings" panose="05000000000000000000" pitchFamily="2" charset="2"/>
                </a:rPr>
                <a:t>(0,0)</a:t>
              </a:r>
              <a:endParaRPr kumimoji="1" lang="ja-JP" altLang="en-US" sz="2800" b="1" dirty="0">
                <a:latin typeface="Century" panose="02040604050505020304" pitchFamily="18" charset="0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3696583" y="6230001"/>
              <a:ext cx="2522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rgbClr val="FF9999"/>
                  </a:solidFill>
                </a:rPr>
                <a:t>O(t) terms in SFTE</a:t>
              </a:r>
              <a:endParaRPr kumimoji="1" lang="ja-JP" altLang="en-US" sz="2400" dirty="0">
                <a:solidFill>
                  <a:srgbClr val="FF9999"/>
                </a:solidFill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6131856" y="6212752"/>
              <a:ext cx="27687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lattice discretization</a:t>
              </a:r>
              <a:endParaRPr kumimoji="1" lang="ja-JP" alt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8" name="角丸四角形 37"/>
            <p:cNvSpPr/>
            <p:nvPr/>
          </p:nvSpPr>
          <p:spPr>
            <a:xfrm rot="16200000" flipV="1">
              <a:off x="6466198" y="5378602"/>
              <a:ext cx="796789" cy="993433"/>
            </a:xfrm>
            <a:prstGeom prst="roundRect">
              <a:avLst/>
            </a:prstGeom>
            <a:solidFill>
              <a:schemeClr val="tx2">
                <a:alpha val="10196"/>
              </a:schemeClr>
            </a:solidFill>
            <a:ln w="19050">
              <a:solidFill>
                <a:schemeClr val="accent2">
                  <a:lumMod val="20000"/>
                  <a:lumOff val="8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角丸四角形 38"/>
            <p:cNvSpPr/>
            <p:nvPr/>
          </p:nvSpPr>
          <p:spPr>
            <a:xfrm rot="16200000" flipV="1">
              <a:off x="5320180" y="5499670"/>
              <a:ext cx="796789" cy="751295"/>
            </a:xfrm>
            <a:prstGeom prst="roundRect">
              <a:avLst/>
            </a:prstGeom>
            <a:solidFill>
              <a:srgbClr val="FF0000">
                <a:alpha val="9804"/>
              </a:srgbClr>
            </a:solidFill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latt} &#10;= \langle T_{\mu\nu}(t) \rangle_{\rm phys} + C_{\mu\nu} t + D_{\mu\nu}\frac{a^2}t + \cdots&#10;\end{align*}&lt;/body&gt;&#10;  &lt;fcolor&gt;FFFFFFFF&lt;/fcolor&gt;&#10;  &lt;bcolor&gt;FF000000&lt;/bcolor&gt;&#10;  &lt;transparent&gt;True&lt;/transparent&gt;&#10;  &lt;resolution&gt;1800&lt;/resolution&gt;&#10;  &lt;imageh&gt;546&lt;/imageh&gt;&#10;  &lt;imagew&gt;5226&lt;/imagew&gt;&#10;  &lt;scale&gt;50&lt;/scale&gt;&#10;  &lt;cursor&gt;148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2294" y="5520915"/>
              <a:ext cx="6268262" cy="6548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515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  <p:bldP spid="27" grpId="0" animBg="1"/>
      <p:bldP spid="3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角丸四角形 43"/>
          <p:cNvSpPr/>
          <p:nvPr/>
        </p:nvSpPr>
        <p:spPr>
          <a:xfrm>
            <a:off x="1236617" y="5238409"/>
            <a:ext cx="2213189" cy="152470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角丸四角形 42"/>
          <p:cNvSpPr/>
          <p:nvPr/>
        </p:nvSpPr>
        <p:spPr>
          <a:xfrm>
            <a:off x="5122659" y="5238410"/>
            <a:ext cx="3185317" cy="152470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Two </a:t>
            </a:r>
            <a:r>
              <a:rPr lang="en-US" altLang="ja-JP" dirty="0"/>
              <a:t>Special Cases</a:t>
            </a:r>
            <a:r>
              <a:rPr kumimoji="1" lang="en-US" altLang="ja-JP" dirty="0"/>
              <a:t> with PBC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880007" y="3082672"/>
            <a:ext cx="2365426" cy="810689"/>
          </a:xfrm>
          <a:prstGeom prst="rect">
            <a:avLst/>
          </a:prstGeom>
          <a:scene3d>
            <a:camera prst="isometricOffAxis2Left">
              <a:rot lat="1080000" lon="600000" rev="0"/>
            </a:camera>
            <a:lightRig rig="soft" dir="t"/>
          </a:scene3d>
          <a:sp3d extrusionH="3810000" contourW="12700" prstMaterial="clear">
            <a:contourClr>
              <a:schemeClr val="accent5">
                <a:lumMod val="40000"/>
                <a:lumOff val="6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5470830" y="3968569"/>
            <a:ext cx="768861" cy="109859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L_x&#10;\end{align*}&lt;/body&gt;&#10;  &lt;fcolor&gt;FFFFFFFF&lt;/fcolor&gt;&#10;  &lt;bcolor&gt;FF000000&lt;/bcolor&gt;&#10;  &lt;transparent&gt;True&lt;/transparent&gt;&#10;  &lt;resolution&gt;1800&lt;/resolution&gt;&#10;  &lt;imageh&gt;209&lt;/imageh&gt;&#10;  &lt;imagew&gt;26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910" y="4075804"/>
            <a:ext cx="276225" cy="221192"/>
          </a:xfrm>
          <a:prstGeom prst="rect">
            <a:avLst/>
          </a:prstGeom>
        </p:spPr>
      </p:pic>
      <p:cxnSp>
        <p:nvCxnSpPr>
          <p:cNvPr id="7" name="直線矢印コネクタ 6"/>
          <p:cNvCxnSpPr/>
          <p:nvPr/>
        </p:nvCxnSpPr>
        <p:spPr>
          <a:xfrm flipV="1">
            <a:off x="710310" y="3068511"/>
            <a:ext cx="1" cy="744491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frac1T&#10;\end{align*}&lt;/body&gt;&#10;  &lt;fcolor&gt;FFFFFFFF&lt;/fcolor&gt;&#10;  &lt;bcolor&gt;FF000000&lt;/bcolor&gt;&#10;  &lt;transparent&gt;True&lt;/transparent&gt;&#10;  &lt;resolution&gt;1800&lt;/resolution&gt;&#10;  &lt;imageh&gt;503&lt;/imageh&gt;&#10;  &lt;imagew&gt;18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87" y="3174585"/>
            <a:ext cx="191558" cy="532342"/>
          </a:xfrm>
          <a:prstGeom prst="rect">
            <a:avLst/>
          </a:prstGeom>
        </p:spPr>
      </p:pic>
      <p:cxnSp>
        <p:nvCxnSpPr>
          <p:cNvPr id="9" name="直線矢印コネクタ 8"/>
          <p:cNvCxnSpPr/>
          <p:nvPr/>
        </p:nvCxnSpPr>
        <p:spPr>
          <a:xfrm flipV="1">
            <a:off x="6525196" y="2914512"/>
            <a:ext cx="1631066" cy="1030513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L_y,~L_z&#10;\end{align*}&lt;/body&gt;&#10;  &lt;fcolor&gt;FFFFFFFF&lt;/fcolor&gt;&#10;  &lt;bcolor&gt;FF000000&lt;/bcolor&gt;&#10;  &lt;transparent&gt;True&lt;/transparent&gt;&#10;  &lt;resolution&gt;1800&lt;/resolution&gt;&#10;  &lt;imageh&gt;243&lt;/imageh&gt;&#10;  &lt;imagew&gt;735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877" y="3646967"/>
            <a:ext cx="777875" cy="257175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5428811" y="3049908"/>
            <a:ext cx="877019" cy="810689"/>
          </a:xfrm>
          <a:prstGeom prst="rect">
            <a:avLst/>
          </a:prstGeom>
          <a:scene3d>
            <a:camera prst="isometricOffAxis2Left"/>
            <a:lightRig rig="soft" dir="t"/>
          </a:scene3d>
          <a:sp3d extrusionH="3810000" contourW="12700" prstMaterial="clear">
            <a:contourClr>
              <a:schemeClr val="accent5">
                <a:lumMod val="40000"/>
                <a:lumOff val="6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/>
          <p:cNvCxnSpPr/>
          <p:nvPr/>
        </p:nvCxnSpPr>
        <p:spPr>
          <a:xfrm flipV="1">
            <a:off x="5224425" y="3030517"/>
            <a:ext cx="1" cy="744491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frac1T&#10;\end{align*}&lt;/body&gt;&#10;  &lt;fcolor&gt;FFFFFFFF&lt;/fcolor&gt;&#10;  &lt;bcolor&gt;FF000000&lt;/bcolor&gt;&#10;  &lt;transparent&gt;True&lt;/transparent&gt;&#10;  &lt;resolution&gt;1800&lt;/resolution&gt;&#10;  &lt;imageh&gt;503&lt;/imageh&gt;&#10;  &lt;imagew&gt;18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102" y="3136591"/>
            <a:ext cx="191558" cy="532342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_{11}=T_{22}=T_{33}&#10;\end{align*}&lt;/body&gt;&#10;  &lt;fcolor&gt;FFFFFFFF&lt;/fcolor&gt;&#10;  &lt;bcolor&gt;FF000000&lt;/bcolor&gt;&#10;  &lt;transparent&gt;True&lt;/transparent&gt;&#10;  &lt;resolution&gt;1800&lt;/resolution&gt;&#10;  &lt;imageh&gt;209&lt;/imageh&gt;&#10;  &lt;imagew&gt;1704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4658102"/>
            <a:ext cx="2616128" cy="320875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5180281" y="5288113"/>
            <a:ext cx="3070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In conformal (</a:t>
            </a:r>
            <a:r>
              <a:rPr kumimoji="1" lang="en-US" altLang="ja-JP" sz="2400" dirty="0" err="1">
                <a:latin typeface="Symbol" panose="05050102010706020507" pitchFamily="18" charset="2"/>
              </a:rPr>
              <a:t>S</a:t>
            </a:r>
            <a:r>
              <a:rPr kumimoji="1" lang="en-US" altLang="ja-JP" sz="2400" baseline="-25000" dirty="0" err="1">
                <a:latin typeface="Symbol" panose="05050102010706020507" pitchFamily="18" charset="2"/>
              </a:rPr>
              <a:t>m</a:t>
            </a:r>
            <a:r>
              <a:rPr kumimoji="1" lang="en-US" altLang="ja-JP" sz="2400" dirty="0" err="1"/>
              <a:t>T</a:t>
            </a:r>
            <a:r>
              <a:rPr kumimoji="1" lang="en-US" altLang="ja-JP" sz="2400" baseline="-25000" dirty="0" err="1">
                <a:latin typeface="Symbol" panose="05050102010706020507" pitchFamily="18" charset="2"/>
              </a:rPr>
              <a:t>mm</a:t>
            </a:r>
            <a:r>
              <a:rPr kumimoji="1" lang="en-US" altLang="ja-JP" sz="2400" dirty="0"/>
              <a:t>=</a:t>
            </a:r>
            <a:r>
              <a:rPr kumimoji="1" lang="en-US" altLang="ja-JP" sz="2400" dirty="0">
                <a:latin typeface="Century" panose="02040604050505020304" pitchFamily="18" charset="0"/>
              </a:rPr>
              <a:t>0</a:t>
            </a:r>
            <a:r>
              <a:rPr kumimoji="1" lang="en-US" altLang="ja-JP" sz="2400" dirty="0"/>
              <a:t>)</a:t>
            </a:r>
            <a:endParaRPr kumimoji="1" lang="ja-JP" altLang="en-US" sz="2400" dirty="0"/>
          </a:p>
        </p:txBody>
      </p:sp>
      <p:cxnSp>
        <p:nvCxnSpPr>
          <p:cNvPr id="30" name="直線矢印コネクタ 29"/>
          <p:cNvCxnSpPr/>
          <p:nvPr/>
        </p:nvCxnSpPr>
        <p:spPr>
          <a:xfrm flipV="1">
            <a:off x="3449806" y="2806432"/>
            <a:ext cx="652681" cy="1140029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L_y,~L_z&#10;\end{align*}&lt;/body&gt;&#10;  &lt;fcolor&gt;FFFFFFFF&lt;/fcolor&gt;&#10;  &lt;bcolor&gt;FF000000&lt;/bcolor&gt;&#10;  &lt;transparent&gt;True&lt;/transparent&gt;&#10;  &lt;resolution&gt;1800&lt;/resolution&gt;&#10;  &lt;imageh&gt;243&lt;/imageh&gt;&#10;  &lt;imagew&gt;735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123" y="3667763"/>
            <a:ext cx="777875" cy="257175"/>
          </a:xfrm>
          <a:prstGeom prst="rect">
            <a:avLst/>
          </a:prstGeom>
        </p:spPr>
      </p:pic>
      <p:cxnSp>
        <p:nvCxnSpPr>
          <p:cNvPr id="33" name="直線矢印コネクタ 32"/>
          <p:cNvCxnSpPr/>
          <p:nvPr/>
        </p:nvCxnSpPr>
        <p:spPr>
          <a:xfrm>
            <a:off x="880007" y="4014051"/>
            <a:ext cx="2365426" cy="110727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L_x&#10;\end{align*}&lt;/body&gt;&#10;  &lt;fcolor&gt;FFFFFFFF&lt;/fcolor&gt;&#10;  &lt;bcolor&gt;FF000000&lt;/bcolor&gt;&#10;  &lt;transparent&gt;True&lt;/transparent&gt;&#10;  &lt;resolution&gt;1800&lt;/resolution&gt;&#10;  &lt;imageh&gt;209&lt;/imageh&gt;&#10;  &lt;imagew&gt;26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957" y="4155979"/>
            <a:ext cx="276225" cy="221192"/>
          </a:xfrm>
          <a:prstGeom prst="rect">
            <a:avLst/>
          </a:prstGeom>
        </p:spPr>
      </p:pic>
      <p:sp>
        <p:nvSpPr>
          <p:cNvPr id="19" name="角丸四角形 18"/>
          <p:cNvSpPr/>
          <p:nvPr/>
        </p:nvSpPr>
        <p:spPr>
          <a:xfrm>
            <a:off x="628650" y="1301224"/>
            <a:ext cx="3584248" cy="700251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1/T \ll L_x = L_y = L_z&#10;\end{align*}&lt;/body&gt;&#10;  &lt;fcolor&gt;FFFFFFFF&lt;/fcolor&gt;&#10;  &lt;bcolor&gt;FF000000&lt;/bcolor&gt;&#10;  &lt;transparent&gt;True&lt;/transparent&gt;&#10;  &lt;resolution&gt;1800&lt;/resolution&gt;&#10;  &lt;imageh&gt;260&lt;/imageh&gt;&#10;  &lt;imagew&gt;2303&lt;/imagew&gt;&#10;  &lt;scale&gt;50&lt;/scale&gt;&#10;  &lt;cursor&gt;3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24" y="1457947"/>
            <a:ext cx="3251700" cy="367105"/>
          </a:xfrm>
          <a:prstGeom prst="rect">
            <a:avLst/>
          </a:prstGeom>
        </p:spPr>
      </p:pic>
      <p:sp>
        <p:nvSpPr>
          <p:cNvPr id="20" name="角丸四角形 19"/>
          <p:cNvSpPr/>
          <p:nvPr/>
        </p:nvSpPr>
        <p:spPr>
          <a:xfrm>
            <a:off x="4931102" y="1307167"/>
            <a:ext cx="3584248" cy="700251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1/T=L_x ,~ L_y = L_z&#10;\end{align*}&lt;/body&gt;&#10;  &lt;fcolor&gt;FFFFFFFF&lt;/fcolor&gt;&#10;  &lt;bcolor&gt;FF000000&lt;/bcolor&gt;&#10;  &lt;transparent&gt;True&lt;/transparent&gt;&#10;  &lt;resolution&gt;1800&lt;/resolution&gt;&#10;  &lt;imageh&gt;260&lt;/imageh&gt;&#10;  &lt;imagew&gt;2110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100" y="1482372"/>
            <a:ext cx="2979195" cy="367105"/>
          </a:xfrm>
          <a:prstGeom prst="rect">
            <a:avLst/>
          </a:prstGeom>
        </p:spPr>
      </p:pic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T_{44}=T_{11} ,~&#10;T_{22}=T_{33}&#10;\end{align*}&lt;/body&gt;&#10;  &lt;fcolor&gt;FFFFFFFF&lt;/fcolor&gt;&#10;  &lt;bcolor&gt;FF000000&lt;/bcolor&gt;&#10;  &lt;transparent&gt;True&lt;/transparent&gt;&#10;  &lt;resolution&gt;1800&lt;/resolution&gt;&#10;  &lt;imageh&gt;217&lt;/imageh&gt;&#10;  &lt;imagew&gt;2255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102" y="4662601"/>
            <a:ext cx="3462071" cy="333157"/>
          </a:xfrm>
          <a:prstGeom prst="rect">
            <a:avLst/>
          </a:prstGeom>
        </p:spPr>
      </p:pic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\frac{p_1}{p_2}=1&#10;\end{align*}&lt;/body&gt;&#10;  &lt;fcolor&gt;FFFFFFFF&lt;/fcolor&gt;&#10;  &lt;bcolor&gt;FF000000&lt;/bcolor&gt;&#10;  &lt;transparent&gt;True&lt;/transparent&gt;&#10;  &lt;resolution&gt;1800&lt;/resolution&gt;&#10;  &lt;imageh&gt;496&lt;/imageh&gt;&#10;  &lt;imagew&gt;711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825" y="5629655"/>
            <a:ext cx="1155760" cy="806268"/>
          </a:xfrm>
          <a:prstGeom prst="rect">
            <a:avLst/>
          </a:prstGeom>
        </p:spPr>
      </p:pic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\frac{p_1}{p_2}=-1&#10;\end{align*}&lt;/body&gt;&#10;  &lt;fcolor&gt;FFFFFFFF&lt;/fcolor&gt;&#10;  &lt;bcolor&gt;FF000000&lt;/bcolor&gt;&#10;  &lt;transparent&gt;True&lt;/transparent&gt;&#10;  &lt;resolution&gt;1800&lt;/resolution&gt;&#10;  &lt;imageh&gt;496&lt;/imageh&gt;&#10;  &lt;imagew&gt;905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640" y="5817006"/>
            <a:ext cx="1471115" cy="806268"/>
          </a:xfrm>
          <a:prstGeom prst="rect">
            <a:avLst/>
          </a:prstGeom>
        </p:spPr>
      </p:pic>
      <p:sp>
        <p:nvSpPr>
          <p:cNvPr id="42" name="左右矢印 41"/>
          <p:cNvSpPr/>
          <p:nvPr/>
        </p:nvSpPr>
        <p:spPr>
          <a:xfrm>
            <a:off x="3546855" y="5691766"/>
            <a:ext cx="1481296" cy="827390"/>
          </a:xfrm>
          <a:prstGeom prst="left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34480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>
          <a:xfrm>
            <a:off x="598538" y="1306287"/>
            <a:ext cx="7946921" cy="2228406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EMT on the Lattice: Conventional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70492" y="1397392"/>
            <a:ext cx="4003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/>
              <a:t>Lattice EMT Operator</a:t>
            </a:r>
            <a:endParaRPr kumimoji="1" lang="ja-JP" altLang="en-US" sz="3200" b="1" dirty="0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T_{\mu\nu}^{[1]} = \delta_{\mu\nu} F_{\rho\sigma}^a F_{\rho\sigma}^a&#10;\end{align*}&lt;/body&gt;&#10;  &lt;fcolor&gt;FFFFFFFF&lt;/fcolor&gt;&#10;  &lt;bcolor&gt;FF000000&lt;/bcolor&gt;&#10;  &lt;transparent&gt;True&lt;/transparent&gt;&#10;  &lt;resolution&gt;1800&lt;/resolution&gt;&#10;  &lt;imageh&gt;332&lt;/imageh&gt;&#10;  &lt;imagew&gt;1856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606" y="2987207"/>
            <a:ext cx="1414095" cy="252952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_{\mu\nu}^{[6]} = (1-\delta_{\mu\nu}) F_{\mu\rho}^a F_{\nu\rho}^a,&#10;\end{align*}&lt;/body&gt;&#10;  &lt;fcolor&gt;FFFFFFFF&lt;/fcolor&gt;&#10;  &lt;bcolor&gt;FF000000&lt;/bcolor&gt;&#10;  &lt;transparent&gt;True&lt;/transparent&gt;&#10;  &lt;resolution&gt;1800&lt;/resolution&gt;&#10;  &lt;imageh&gt;332&lt;/imageh&gt;&#10;  &lt;imagew&gt;2544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322" y="2987209"/>
            <a:ext cx="1938286" cy="252952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T_{\mu\nu}^{[3]} = \delta_{\mu\nu}\Big( F_{\mu\rho}^a F_{\nu\rho}^a - \frac14 F_{\rho\sigma}^a F_{\rho\sigma}^a \Big),&#10;\end{align*}&lt;/body&gt;&#10;  &lt;fcolor&gt;FFFFFFFF&lt;/fcolor&gt;&#10;  &lt;bcolor&gt;FF000000&lt;/bcolor&gt;&#10;  &lt;transparent&gt;True&lt;/transparent&gt;&#10;  &lt;resolution&gt;1800&lt;/resolution&gt;&#10;  &lt;imageh&gt;503&lt;/imageh&gt;&#10;  &lt;imagew&gt;3503&lt;/imagew&gt;&#10;  &lt;scale&gt;50&lt;/scale&gt;&#10;  &lt;cursor&gt;1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131" y="2922064"/>
            <a:ext cx="2668952" cy="383238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707079" y="3822327"/>
            <a:ext cx="46712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Fit to thermodynamics: Z</a:t>
            </a:r>
            <a:r>
              <a:rPr lang="en-US" altLang="ja-JP" sz="2400" baseline="-25000" dirty="0"/>
              <a:t>3</a:t>
            </a:r>
            <a:r>
              <a:rPr lang="en-US" altLang="ja-JP" sz="2400" dirty="0"/>
              <a:t>, Z</a:t>
            </a:r>
            <a:r>
              <a:rPr lang="en-US" altLang="ja-JP" sz="2400" baseline="-25000" dirty="0"/>
              <a:t>1</a:t>
            </a:r>
            <a:endParaRPr lang="ja-JP" altLang="en-US" sz="2400" baseline="-25000" dirty="0"/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Shifted-boundary method: Z</a:t>
            </a:r>
            <a:r>
              <a:rPr kumimoji="1" lang="en-US" altLang="ja-JP" sz="2400" baseline="-25000" dirty="0"/>
              <a:t>6</a:t>
            </a:r>
            <a:r>
              <a:rPr kumimoji="1" lang="en-US" altLang="ja-JP" sz="2400" dirty="0"/>
              <a:t>, Z</a:t>
            </a:r>
            <a:r>
              <a:rPr kumimoji="1" lang="en-US" altLang="ja-JP" sz="2400" baseline="-25000" dirty="0"/>
              <a:t>3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6534493" y="1622548"/>
            <a:ext cx="2049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err="1"/>
              <a:t>Caracciolo</a:t>
            </a:r>
            <a:r>
              <a:rPr lang="en-US" altLang="ja-JP" sz="2000" dirty="0"/>
              <a:t>+, 1990</a:t>
            </a:r>
            <a:endParaRPr lang="ja-JP" altLang="en-US" sz="2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80602" y="5190763"/>
            <a:ext cx="3541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Multi-level algorithm</a:t>
            </a:r>
            <a:endParaRPr kumimoji="1" lang="ja-JP" altLang="en-US" sz="2800" b="1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258541" y="4482877"/>
            <a:ext cx="4126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/>
              <a:t>Giusti</a:t>
            </a:r>
            <a:r>
              <a:rPr kumimoji="1" lang="en-US" altLang="ja-JP" sz="2000" dirty="0"/>
              <a:t>, Meyer, 2011; 2013;</a:t>
            </a:r>
          </a:p>
          <a:p>
            <a:r>
              <a:rPr lang="en-US" altLang="ja-JP" sz="2000" dirty="0" err="1"/>
              <a:t>Giusti</a:t>
            </a:r>
            <a:r>
              <a:rPr lang="en-US" altLang="ja-JP" sz="2000" dirty="0"/>
              <a:t>, Pepe, 2014~; </a:t>
            </a:r>
            <a:r>
              <a:rPr kumimoji="1" lang="en-US" altLang="ja-JP" sz="2000" dirty="0" err="1"/>
              <a:t>Borsanyi</a:t>
            </a:r>
            <a:r>
              <a:rPr kumimoji="1" lang="en-US" altLang="ja-JP" sz="2000" dirty="0"/>
              <a:t>+, 2018</a:t>
            </a:r>
            <a:endParaRPr kumimoji="1" lang="ja-JP" altLang="en-US" sz="2000" dirty="0"/>
          </a:p>
        </p:txBody>
      </p:sp>
      <p:sp>
        <p:nvSpPr>
          <p:cNvPr id="21" name="正方形/長方形 20"/>
          <p:cNvSpPr/>
          <p:nvPr/>
        </p:nvSpPr>
        <p:spPr>
          <a:xfrm>
            <a:off x="5258541" y="5775037"/>
            <a:ext cx="24690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/>
              <a:t>Meyer, 2007;</a:t>
            </a:r>
          </a:p>
          <a:p>
            <a:r>
              <a:rPr lang="en-US" altLang="ja-JP" sz="2000" dirty="0" err="1"/>
              <a:t>Borsanyi</a:t>
            </a:r>
            <a:r>
              <a:rPr lang="en-US" altLang="ja-JP" sz="2000" dirty="0"/>
              <a:t>, 2018;</a:t>
            </a:r>
          </a:p>
          <a:p>
            <a:r>
              <a:rPr lang="en-US" altLang="ja-JP" sz="2000" dirty="0" err="1"/>
              <a:t>Astrakhantsev</a:t>
            </a:r>
            <a:r>
              <a:rPr lang="en-US" altLang="ja-JP" sz="2000" dirty="0"/>
              <a:t>+, 2018</a:t>
            </a:r>
            <a:endParaRPr lang="ja-JP" altLang="en-US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07079" y="5768000"/>
            <a:ext cx="4518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effective in reducing statistical error of correlator</a:t>
            </a:r>
            <a:endParaRPr kumimoji="1" lang="ja-JP" altLang="en-US" sz="2400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\mu\nu} = &#10;Z_6 T_{\mu\nu}^{[6]} &#10;+ Z_3 T_{\mu\nu}^{[3]} &#10;+ Z_1 \big( T_{\mu\nu}^{[1]} - \langle T_{\mu\nu}^{[1]}\rangle \big)&#10;\end{align*}&lt;/body&gt;&#10;  &lt;fcolor&gt;FFFFFFFF&lt;/fcolor&gt;&#10;  &lt;bcolor&gt;FF000000&lt;/bcolor&gt;&#10;  &lt;transparent&gt;True&lt;/transparent&gt;&#10;  &lt;resolution&gt;1800&lt;/resolution&gt;&#10;  &lt;imageh&gt;332&lt;/imageh&gt;&#10;  &lt;imagew&gt;4477&lt;/imagew&gt;&#10;  &lt;scale&gt;50&lt;/scale&gt;&#10;  &lt;cursor&gt;1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86" y="2200023"/>
            <a:ext cx="7099424" cy="52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858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418011" y="1385554"/>
            <a:ext cx="5256994" cy="3325675"/>
          </a:xfrm>
          <a:prstGeom prst="roundRect">
            <a:avLst>
              <a:gd name="adj" fmla="val 14692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4432203" y="3484426"/>
            <a:ext cx="3008629" cy="748155"/>
            <a:chOff x="4432203" y="2805146"/>
            <a:chExt cx="3008629" cy="748155"/>
          </a:xfrm>
        </p:grpSpPr>
        <p:sp>
          <p:nvSpPr>
            <p:cNvPr id="43" name="正方形/長方形 42"/>
            <p:cNvSpPr/>
            <p:nvPr/>
          </p:nvSpPr>
          <p:spPr>
            <a:xfrm>
              <a:off x="4432203" y="2805146"/>
              <a:ext cx="826037" cy="703336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" name="グループ化 2"/>
            <p:cNvGrpSpPr/>
            <p:nvPr/>
          </p:nvGrpSpPr>
          <p:grpSpPr>
            <a:xfrm>
              <a:off x="4649282" y="2845415"/>
              <a:ext cx="2791550" cy="707886"/>
              <a:chOff x="4649282" y="2845415"/>
              <a:chExt cx="2791550" cy="707886"/>
            </a:xfrm>
          </p:grpSpPr>
          <p:sp>
            <p:nvSpPr>
              <p:cNvPr id="44" name="楕円 43"/>
              <p:cNvSpPr/>
              <p:nvPr/>
            </p:nvSpPr>
            <p:spPr>
              <a:xfrm>
                <a:off x="4649282" y="2984484"/>
                <a:ext cx="360000" cy="3600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5269917" y="2845415"/>
                <a:ext cx="21709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 err="1">
                    <a:solidFill>
                      <a:srgbClr val="FFFF00"/>
                    </a:solidFill>
                  </a:rPr>
                  <a:t>Iritani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, MK, Suzuki,</a:t>
                </a:r>
              </a:p>
              <a:p>
                <a:r>
                  <a:rPr lang="en-US" altLang="ja-JP" sz="2000" dirty="0" err="1">
                    <a:solidFill>
                      <a:srgbClr val="FFFF00"/>
                    </a:solidFill>
                  </a:rPr>
                  <a:t>Takaura</a:t>
                </a:r>
                <a:r>
                  <a:rPr kumimoji="1" lang="en-US" altLang="ja-JP" sz="2000" dirty="0">
                    <a:solidFill>
                      <a:srgbClr val="FFFF00"/>
                    </a:solidFill>
                  </a:rPr>
                  <a:t>, 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2019</a:t>
                </a:r>
                <a:endParaRPr kumimoji="1" lang="ja-JP" altLang="en-US" sz="2000" dirty="0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37" name="正方形/長方形 36"/>
          <p:cNvSpPr/>
          <p:nvPr/>
        </p:nvSpPr>
        <p:spPr>
          <a:xfrm>
            <a:off x="3540616" y="2367631"/>
            <a:ext cx="1037414" cy="195125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3620626" y="3496329"/>
            <a:ext cx="826037" cy="652259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1980184" y="2796594"/>
            <a:ext cx="826037" cy="1370570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103105" y="346117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/>
              <a:t>×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088105" y="3781717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zero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2811682" y="2812708"/>
            <a:ext cx="826037" cy="1370570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/>
          <p:cNvSpPr/>
          <p:nvPr/>
        </p:nvSpPr>
        <p:spPr>
          <a:xfrm>
            <a:off x="2213895" y="2993530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/>
          <p:cNvSpPr/>
          <p:nvPr/>
        </p:nvSpPr>
        <p:spPr>
          <a:xfrm>
            <a:off x="3029885" y="2984484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/>
          <p:cNvSpPr/>
          <p:nvPr/>
        </p:nvSpPr>
        <p:spPr>
          <a:xfrm>
            <a:off x="3025297" y="3676057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/>
          <p:cNvSpPr/>
          <p:nvPr/>
        </p:nvSpPr>
        <p:spPr>
          <a:xfrm>
            <a:off x="3845175" y="3672193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Perturbative Coefficients</a:t>
            </a:r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795648" y="2812708"/>
            <a:ext cx="4477051" cy="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795648" y="3499656"/>
            <a:ext cx="4477051" cy="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795648" y="4183278"/>
            <a:ext cx="4477051" cy="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156827" y="2412598"/>
            <a:ext cx="495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LO</a:t>
            </a:r>
            <a:endParaRPr kumimoji="1" lang="ja-JP" altLang="en-US" sz="2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794768" y="2351044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1</a:t>
            </a:r>
            <a:r>
              <a:rPr kumimoji="1" lang="en-US" altLang="ja-JP" dirty="0"/>
              <a:t>-loop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606368" y="2342101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2</a:t>
            </a:r>
            <a:r>
              <a:rPr kumimoji="1" lang="en-US" altLang="ja-JP" dirty="0"/>
              <a:t>-loop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452821" y="2342100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3</a:t>
            </a:r>
            <a:r>
              <a:rPr kumimoji="1" lang="en-US" altLang="ja-JP" dirty="0"/>
              <a:t>-loop</a:t>
            </a:r>
            <a:endParaRPr kumimoji="1" lang="ja-JP" altLang="en-US" dirty="0"/>
          </a:p>
        </p:txBody>
      </p:sp>
      <p:cxnSp>
        <p:nvCxnSpPr>
          <p:cNvPr id="23" name="直線コネクタ 22"/>
          <p:cNvCxnSpPr/>
          <p:nvPr/>
        </p:nvCxnSpPr>
        <p:spPr>
          <a:xfrm flipH="1">
            <a:off x="1988722" y="2412598"/>
            <a:ext cx="702" cy="177068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2811682" y="2412598"/>
            <a:ext cx="0" cy="177068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3637719" y="2409819"/>
            <a:ext cx="0" cy="177346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4446663" y="2409819"/>
            <a:ext cx="5859" cy="1773459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5272699" y="2409819"/>
            <a:ext cx="0" cy="1773459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1959838" y="4151049"/>
            <a:ext cx="1579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66CCFF"/>
                </a:solidFill>
              </a:rPr>
              <a:t>Suzuki (2013)</a:t>
            </a:r>
            <a:endParaRPr kumimoji="1" lang="ja-JP" altLang="en-US" sz="2000" dirty="0">
              <a:solidFill>
                <a:srgbClr val="66CCFF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023088" y="1258459"/>
            <a:ext cx="3277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Suzuki, PTEP 2013, 083B03</a:t>
            </a:r>
          </a:p>
          <a:p>
            <a:r>
              <a:rPr kumimoji="1" lang="en-US" altLang="ja-JP" sz="2000" dirty="0" err="1"/>
              <a:t>Harlander</a:t>
            </a:r>
            <a:r>
              <a:rPr kumimoji="1" lang="en-US" altLang="ja-JP" sz="2000" dirty="0"/>
              <a:t>+, 1808.09837</a:t>
            </a:r>
          </a:p>
          <a:p>
            <a:r>
              <a:rPr lang="en-US" altLang="ja-JP" sz="2000" dirty="0" err="1"/>
              <a:t>Iritani</a:t>
            </a:r>
            <a:r>
              <a:rPr lang="en-US" altLang="ja-JP" sz="2000" dirty="0"/>
              <a:t>, MK, Suzuki, </a:t>
            </a:r>
            <a:r>
              <a:rPr lang="en-US" altLang="ja-JP" sz="2000" dirty="0" err="1"/>
              <a:t>Takaura</a:t>
            </a:r>
            <a:r>
              <a:rPr lang="en-US" altLang="ja-JP" sz="2000" dirty="0"/>
              <a:t>, PTEP 2019</a:t>
            </a:r>
            <a:endParaRPr kumimoji="1" lang="en-US" altLang="ja-JP" sz="2000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c_2(t)&#10;\end{align*}&lt;/body&gt;&#10;  &lt;fcolor&gt;FFFFFFFF&lt;/fcolor&gt;&#10;  &lt;bcolor&gt;FF000000&lt;/bcolor&gt;&#10;  &lt;transparent&gt;True&lt;/transparent&gt;&#10;  &lt;resolution&gt;1800&lt;/resolution&gt;&#10;  &lt;imageh&gt;250&lt;/imageh&gt;&#10;  &lt;imagew&gt;46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94" y="3729285"/>
            <a:ext cx="495300" cy="264583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c_1(t)&#10;\end{align*}&lt;/body&gt;&#10;  &lt;fcolor&gt;FFFFFFFF&lt;/fcolor&gt;&#10;  &lt;bcolor&gt;FF000000&lt;/bcolor&gt;&#10;  &lt;transparent&gt;True&lt;/transparent&gt;&#10;  &lt;resolution&gt;1800&lt;/resolution&gt;&#10;  &lt;imageh&gt;250&lt;/imageh&gt;&#10;  &lt;imagew&gt;46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472" y="3046575"/>
            <a:ext cx="495300" cy="264584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_{\mu\nu} (t)&#10;= c_1(t)&#10;U_{\mu\nu}(t) + \delta_{\mu\nu} c_2(t) E(t)&#10;\end{align*}&lt;/body&gt;&#10;  &lt;fcolor&gt;FFFFFFFF&lt;/fcolor&gt;&#10;  &lt;bcolor&gt;FFFFFFFF&lt;/bcolor&gt;&#10;  &lt;transparent&gt;True&lt;/transparent&gt;&#10;  &lt;resolution&gt;1800&lt;/resolution&gt;&#10;  &lt;imageh&gt;261&lt;/imageh&gt;&#10;  &lt;imagew&gt;3823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22" y="1814313"/>
            <a:ext cx="4698101" cy="320745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90331" y="5020411"/>
            <a:ext cx="4301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Choice of the scale of g</a:t>
            </a:r>
            <a:r>
              <a:rPr kumimoji="1" lang="en-US" altLang="ja-JP" sz="2800" b="1" baseline="30000" dirty="0"/>
              <a:t>2</a:t>
            </a:r>
            <a:endParaRPr kumimoji="1" lang="ja-JP" altLang="en-US" sz="2800" b="1" baseline="30000" dirty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c_1(t) = c_1\Big(g^2\big(\mu(t)\big)\Big)&#10;\end{align*}&lt;/body&gt;&#10;  &lt;fcolor&gt;FFFFFFFF&lt;/fcolor&gt;&#10;  &lt;bcolor&gt;FF000000&lt;/bcolor&gt;&#10;  &lt;transparent&gt;True&lt;/transparent&gt;&#10;  &lt;resolution&gt;1800&lt;/resolution&gt;&#10;  &lt;imageh&gt;447&lt;/imageh&gt;&#10;  &lt;imagew&gt;219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51" y="5683861"/>
            <a:ext cx="2325159" cy="473074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mu_d(t) = 1/\sqrt{8t}&#10;\end{align*}&lt;/body&gt;&#10;  &lt;fcolor&gt;FFFFFFFF&lt;/fcolor&gt;&#10;  &lt;bcolor&gt;FF000000&lt;/bcolor&gt;&#10;  &lt;transparent&gt;True&lt;/transparent&gt;&#10;  &lt;resolution&gt;1800&lt;/resolution&gt;&#10;  &lt;imageh&gt;291&lt;/imageh&gt;&#10;  &lt;imagew&gt;1546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215" y="5641949"/>
            <a:ext cx="1636184" cy="307975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3894307" y="5581300"/>
            <a:ext cx="1487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Previous:</a:t>
            </a:r>
          </a:p>
          <a:p>
            <a:r>
              <a:rPr lang="en-US" altLang="ja-JP" sz="2400" dirty="0"/>
              <a:t>Improved:</a:t>
            </a:r>
            <a:endParaRPr kumimoji="1" lang="ja-JP" altLang="en-US" sz="2400" dirty="0"/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\mu_0(t) = 1/\sqrt{2e^{\gamma_E}t}&#10;\end{align*}&lt;/body&gt;&#10;  &lt;fcolor&gt;FFFFFFFF&lt;/fcolor&gt;&#10;  &lt;bcolor&gt;FF000000&lt;/bcolor&gt;&#10;  &lt;transparent&gt;True&lt;/transparent&gt;&#10;  &lt;resolution&gt;1800&lt;/resolution&gt;&#10;  &lt;imageh&gt;291&lt;/imageh&gt;&#10;  &lt;imagew&gt;1918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215" y="5996798"/>
            <a:ext cx="2029883" cy="307975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5254215" y="6375042"/>
            <a:ext cx="1892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Harlander</a:t>
            </a:r>
            <a:r>
              <a:rPr kumimoji="1" lang="en-US" altLang="ja-JP" dirty="0"/>
              <a:t>+ (2018)</a:t>
            </a:r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456783" y="4210715"/>
            <a:ext cx="2029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>
                <a:solidFill>
                  <a:srgbClr val="FFCCFF"/>
                </a:solidFill>
              </a:rPr>
              <a:t>Harlander</a:t>
            </a:r>
            <a:r>
              <a:rPr kumimoji="1" lang="en-US" altLang="ja-JP" sz="2000" dirty="0">
                <a:solidFill>
                  <a:srgbClr val="FFCCFF"/>
                </a:solidFill>
              </a:rPr>
              <a:t>+(2018)</a:t>
            </a:r>
            <a:endParaRPr kumimoji="1" lang="ja-JP" altLang="en-US" sz="2000" dirty="0">
              <a:solidFill>
                <a:srgbClr val="FFCCFF"/>
              </a:solidFill>
            </a:endParaRPr>
          </a:p>
        </p:txBody>
      </p:sp>
      <p:sp>
        <p:nvSpPr>
          <p:cNvPr id="48" name="楕円 47"/>
          <p:cNvSpPr/>
          <p:nvPr/>
        </p:nvSpPr>
        <p:spPr>
          <a:xfrm>
            <a:off x="3840339" y="2980644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0139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D46053-B8FB-4BAC-AF9C-F5658BBDA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Purpose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5AD08F69-C908-487E-A3E7-8E20701670A7}"/>
                  </a:ext>
                </a:extLst>
              </p:cNvPr>
              <p:cNvSpPr txBox="1"/>
              <p:nvPr/>
            </p:nvSpPr>
            <p:spPr>
              <a:xfrm>
                <a:off x="1148051" y="1363630"/>
                <a:ext cx="68479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800" dirty="0"/>
                  <a:t>Thermal SU(3) YM with PBC along </a:t>
                </a:r>
                <a14:m>
                  <m:oMath xmlns:m="http://schemas.openxmlformats.org/officeDocument/2006/math">
                    <m:r>
                      <a:rPr kumimoji="1" lang="en-US" altLang="ja-JP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altLang="ja-JP" sz="2800" dirty="0"/>
                  <a:t> direction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5AD08F69-C908-487E-A3E7-8E2070167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051" y="1363630"/>
                <a:ext cx="6847900" cy="523220"/>
              </a:xfrm>
              <a:prstGeom prst="rect">
                <a:avLst/>
              </a:prstGeom>
              <a:blipFill>
                <a:blip r:embed="rId2"/>
                <a:stretch>
                  <a:fillRect l="-1246" t="-11628" r="-1157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557D7FB0-8887-4636-9752-2C9C397AC6FA}"/>
              </a:ext>
            </a:extLst>
          </p:cNvPr>
          <p:cNvCxnSpPr/>
          <p:nvPr/>
        </p:nvCxnSpPr>
        <p:spPr>
          <a:xfrm>
            <a:off x="3430364" y="4064796"/>
            <a:ext cx="768861" cy="109859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L_x&#10;\end{align*}&lt;/body&gt;&#10;  &lt;fcolor&gt;FFFFFFFF&lt;/fcolor&gt;&#10;  &lt;bcolor&gt;FF000000&lt;/bcolor&gt;&#10;  &lt;transparent&gt;True&lt;/transparent&gt;&#10;  &lt;resolution&gt;1800&lt;/resolution&gt;&#10;  &lt;imageh&gt;209&lt;/imageh&gt;&#10;  &lt;imagew&gt;261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ED2BFFEE-D4C5-4C5D-A358-B2F97562F8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444" y="4172031"/>
            <a:ext cx="276225" cy="221192"/>
          </a:xfrm>
          <a:prstGeom prst="rect">
            <a:avLst/>
          </a:prstGeom>
        </p:spPr>
      </p:pic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C3E16A71-9950-44EE-964A-587D40ACA8EC}"/>
              </a:ext>
            </a:extLst>
          </p:cNvPr>
          <p:cNvCxnSpPr/>
          <p:nvPr/>
        </p:nvCxnSpPr>
        <p:spPr>
          <a:xfrm flipV="1">
            <a:off x="4484730" y="3010739"/>
            <a:ext cx="1631066" cy="1030513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F4DF609-8CAE-470F-8FFB-A7952DCFAA6E}"/>
              </a:ext>
            </a:extLst>
          </p:cNvPr>
          <p:cNvSpPr/>
          <p:nvPr/>
        </p:nvSpPr>
        <p:spPr>
          <a:xfrm>
            <a:off x="3388345" y="3146135"/>
            <a:ext cx="877019" cy="810689"/>
          </a:xfrm>
          <a:prstGeom prst="rect">
            <a:avLst/>
          </a:prstGeom>
          <a:scene3d>
            <a:camera prst="isometricOffAxis2Left"/>
            <a:lightRig rig="soft" dir="t"/>
          </a:scene3d>
          <a:sp3d extrusionH="3810000" contourW="12700" prstMaterial="clear">
            <a:contourClr>
              <a:schemeClr val="accent5">
                <a:lumMod val="40000"/>
                <a:lumOff val="6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2C5E2D94-32B0-4A5A-A9FE-B727475B6751}"/>
              </a:ext>
            </a:extLst>
          </p:cNvPr>
          <p:cNvCxnSpPr/>
          <p:nvPr/>
        </p:nvCxnSpPr>
        <p:spPr>
          <a:xfrm flipV="1">
            <a:off x="3183959" y="3126744"/>
            <a:ext cx="1" cy="744491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frac1T&#10;\end{align*}&lt;/body&gt;&#10;  &lt;fcolor&gt;FFFFFFFF&lt;/fcolor&gt;&#10;  &lt;bcolor&gt;FF000000&lt;/bcolor&gt;&#10;  &lt;transparent&gt;True&lt;/transparent&gt;&#10;  &lt;resolution&gt;1800&lt;/resolution&gt;&#10;  &lt;imageh&gt;503&lt;/imageh&gt;&#10;  &lt;imagew&gt;181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DB84D1DF-088F-4D0F-9175-72710E9901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636" y="3232818"/>
            <a:ext cx="191558" cy="5323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FF9A489-0D47-4F92-A86A-FCB49FE326E1}"/>
                  </a:ext>
                </a:extLst>
              </p:cNvPr>
              <p:cNvSpPr txBox="1"/>
              <p:nvPr/>
            </p:nvSpPr>
            <p:spPr>
              <a:xfrm>
                <a:off x="705396" y="4528790"/>
                <a:ext cx="77332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800" dirty="0"/>
                  <a:t>How does thermodynamics behave </a:t>
                </a:r>
                <a:r>
                  <a:rPr kumimoji="1" lang="en-US" altLang="ja-JP" sz="2800" dirty="0" err="1"/>
                  <a:t>w.r.t.</a:t>
                </a:r>
                <a:r>
                  <a:rPr kumimoji="1" lang="en-US" altLang="ja-JP" sz="28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8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1" lang="en-US" altLang="ja-JP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ja-JP" sz="28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kumimoji="1" lang="en-US" altLang="ja-JP" sz="2800" dirty="0"/>
                  <a:t>?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FF9A489-0D47-4F92-A86A-FCB49FE32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96" y="4528790"/>
                <a:ext cx="7733207" cy="523220"/>
              </a:xfrm>
              <a:prstGeom prst="rect">
                <a:avLst/>
              </a:prstGeom>
              <a:blipFill>
                <a:blip r:embed="rId5"/>
                <a:stretch>
                  <a:fillRect l="-1183" t="-11628" r="-1183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30EDF3AF-859B-43DC-B2B9-D2892E8D5BFD}"/>
                  </a:ext>
                </a:extLst>
              </p:cNvPr>
              <p:cNvSpPr txBox="1"/>
              <p:nvPr/>
            </p:nvSpPr>
            <p:spPr>
              <a:xfrm>
                <a:off x="1190371" y="5388274"/>
                <a:ext cx="7126438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Thermal Casimir effect in a non-perturbative system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QCD</a:t>
                </a:r>
                <a:r>
                  <a:rPr kumimoji="1" lang="en-US" altLang="ja-JP" sz="2400" dirty="0"/>
                  <a:t> phase diagram as a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kumimoji="1"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2 Polyakov loops will play important roles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30EDF3AF-859B-43DC-B2B9-D2892E8D5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371" y="5388274"/>
                <a:ext cx="7126438" cy="1200329"/>
              </a:xfrm>
              <a:prstGeom prst="rect">
                <a:avLst/>
              </a:prstGeom>
              <a:blipFill>
                <a:blip r:embed="rId6"/>
                <a:stretch>
                  <a:fillRect l="-1112" t="-4061" r="-257"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L_y,~L_z \to \infty&#10;\end{align*}&lt;/body&gt;&#10;  &lt;fcolor&gt;FFFFFFFF&lt;/fcolor&gt;&#10;  &lt;bcolor&gt;FF000000&lt;/bcolor&gt;&#10;  &lt;transparent&gt;True&lt;/transparent&gt;&#10;  &lt;resolution&gt;1800&lt;/resolution&gt;&#10;  &lt;imageh&gt;243&lt;/imageh&gt;&#10;  &lt;imagew&gt;1380&lt;/imagew&gt;&#10;  &lt;scale&gt;50&lt;/scale&gt;&#10;  &lt;cursor&gt;35&lt;/cursor&gt;&#10;&lt;/TeXTeX&gt;">
            <a:extLst>
              <a:ext uri="{FF2B5EF4-FFF2-40B4-BE49-F238E27FC236}">
                <a16:creationId xmlns:a16="http://schemas.microsoft.com/office/drawing/2014/main" id="{F60ACDB3-4EF0-48AC-9994-9B3ADC5219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411" y="3743194"/>
            <a:ext cx="1460500" cy="257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8071501E-FF86-46FD-9A71-9ED5165DEC66}"/>
                  </a:ext>
                </a:extLst>
              </p:cNvPr>
              <p:cNvSpPr txBox="1"/>
              <p:nvPr/>
            </p:nvSpPr>
            <p:spPr>
              <a:xfrm>
                <a:off x="6597911" y="2511070"/>
                <a:ext cx="22353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QFT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8071501E-FF86-46FD-9A71-9ED5165DE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911" y="2511070"/>
                <a:ext cx="2235356" cy="461665"/>
              </a:xfrm>
              <a:prstGeom prst="rect">
                <a:avLst/>
              </a:prstGeom>
              <a:blipFill>
                <a:blip r:embed="rId8"/>
                <a:stretch>
                  <a:fillRect l="-4087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8768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Higher Order Coefficient: </a:t>
            </a:r>
            <a:r>
              <a:rPr kumimoji="1" lang="en-US" altLang="ja-JP" dirty="0" err="1">
                <a:latin typeface="Symbol" panose="05050102010706020507" pitchFamily="18" charset="2"/>
              </a:rPr>
              <a:t>e</a:t>
            </a:r>
            <a:r>
              <a:rPr kumimoji="1" lang="en-US" altLang="ja-JP" dirty="0" err="1"/>
              <a:t>+p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98" y="1736893"/>
            <a:ext cx="3663404" cy="297405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781" y="1736893"/>
            <a:ext cx="3611988" cy="297405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261750" y="1213673"/>
            <a:ext cx="2157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/>
              <a:t>NLO (1-loop)</a:t>
            </a:r>
            <a:endParaRPr kumimoji="1" lang="ja-JP" altLang="en-US" sz="28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19852" y="1230885"/>
            <a:ext cx="2279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/>
              <a:t>N</a:t>
            </a:r>
            <a:r>
              <a:rPr kumimoji="1" lang="en-US" altLang="ja-JP" sz="2800" b="1" baseline="30000" dirty="0"/>
              <a:t>2</a:t>
            </a:r>
            <a:r>
              <a:rPr kumimoji="1" lang="en-US" altLang="ja-JP" sz="2800" b="1" dirty="0"/>
              <a:t>LO (2-loop)</a:t>
            </a:r>
            <a:endParaRPr kumimoji="1" lang="ja-JP" altLang="en-US" sz="28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7686" y="5103674"/>
            <a:ext cx="8111516" cy="1731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t dependence becomes </a:t>
            </a:r>
            <a:r>
              <a:rPr lang="en-US" altLang="ja-JP" sz="2400" dirty="0"/>
              <a:t>mild</a:t>
            </a:r>
            <a:r>
              <a:rPr kumimoji="1" lang="en-US" altLang="ja-JP" sz="2400" dirty="0"/>
              <a:t>er with higher order </a:t>
            </a:r>
            <a:r>
              <a:rPr kumimoji="1" lang="en-US" altLang="ja-JP" sz="2400" dirty="0" err="1"/>
              <a:t>coeff</a:t>
            </a:r>
            <a:r>
              <a:rPr kumimoji="1" lang="en-US" altLang="ja-JP" sz="24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Better t</a:t>
            </a:r>
            <a:r>
              <a:rPr kumimoji="1" lang="ja-JP" altLang="en-US" sz="2400" dirty="0"/>
              <a:t>→</a:t>
            </a:r>
            <a:r>
              <a:rPr kumimoji="1" lang="en-US" altLang="ja-JP" sz="2400" dirty="0"/>
              <a:t>0 extrapolation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105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Systematic error: </a:t>
            </a:r>
            <a:r>
              <a:rPr lang="en-US" altLang="ja-JP" sz="2400" dirty="0">
                <a:latin typeface="Symbol" panose="05050102010706020507" pitchFamily="18" charset="2"/>
              </a:rPr>
              <a:t>m</a:t>
            </a:r>
            <a:r>
              <a:rPr lang="en-US" altLang="ja-JP" sz="2400" baseline="-25000" dirty="0"/>
              <a:t>0</a:t>
            </a:r>
            <a:r>
              <a:rPr lang="en-US" altLang="ja-JP" sz="2400" dirty="0"/>
              <a:t> or </a:t>
            </a:r>
            <a:r>
              <a:rPr lang="en-US" altLang="ja-JP" sz="2400" dirty="0">
                <a:latin typeface="Symbol" panose="05050102010706020507" pitchFamily="18" charset="2"/>
              </a:rPr>
              <a:t>m</a:t>
            </a:r>
            <a:r>
              <a:rPr lang="en-US" altLang="ja-JP" sz="2400" baseline="-25000" dirty="0"/>
              <a:t>d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uncertaintyof</a:t>
            </a:r>
            <a:r>
              <a:rPr lang="en-US" altLang="ja-JP" sz="2400" dirty="0"/>
              <a:t> </a:t>
            </a:r>
            <a:r>
              <a:rPr lang="en-US" altLang="ja-JP" sz="2400" dirty="0">
                <a:latin typeface="Symbol" panose="05050102010706020507" pitchFamily="18" charset="2"/>
              </a:rPr>
              <a:t>L </a:t>
            </a:r>
            <a:r>
              <a:rPr lang="en-US" altLang="ja-JP" sz="2400" dirty="0"/>
              <a:t>(±3%)</a:t>
            </a:r>
            <a:r>
              <a:rPr lang="en-US" altLang="ja-JP" sz="2400" dirty="0">
                <a:sym typeface="Wingdings" panose="05000000000000000000" pitchFamily="2" charset="2"/>
              </a:rPr>
              <a:t>, fit range</a:t>
            </a:r>
            <a:endParaRPr lang="en-US" altLang="ja-JP" sz="2400" dirty="0">
              <a:latin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Extrapolation </a:t>
            </a:r>
            <a:r>
              <a:rPr lang="en-US" altLang="ja-JP" sz="2400" dirty="0" err="1"/>
              <a:t>func</a:t>
            </a:r>
            <a:r>
              <a:rPr lang="en-US" altLang="ja-JP" sz="2400" dirty="0"/>
              <a:t>: linear, higher order term in c</a:t>
            </a:r>
            <a:r>
              <a:rPr lang="en-US" altLang="ja-JP" sz="2400" baseline="-25000" dirty="0"/>
              <a:t>1</a:t>
            </a:r>
            <a:r>
              <a:rPr lang="en-US" altLang="ja-JP" sz="2400" dirty="0"/>
              <a:t> (~g</a:t>
            </a:r>
            <a:r>
              <a:rPr lang="en-US" altLang="ja-JP" sz="2400" baseline="30000" dirty="0"/>
              <a:t>6</a:t>
            </a:r>
            <a:r>
              <a:rPr lang="en-US" altLang="ja-JP" sz="2400" dirty="0"/>
              <a:t>)</a:t>
            </a:r>
            <a:endParaRPr kumimoji="1" lang="ja-JP" altLang="en-US" sz="2400" dirty="0"/>
          </a:p>
        </p:txBody>
      </p:sp>
      <p:sp>
        <p:nvSpPr>
          <p:cNvPr id="9" name="右矢印 8"/>
          <p:cNvSpPr/>
          <p:nvPr/>
        </p:nvSpPr>
        <p:spPr>
          <a:xfrm>
            <a:off x="4071387" y="2264228"/>
            <a:ext cx="831540" cy="1908927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152226" y="4710949"/>
            <a:ext cx="3896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Iritani</a:t>
            </a:r>
            <a:r>
              <a:rPr lang="en-US" altLang="ja-JP" dirty="0"/>
              <a:t>, MK, Suzuki, </a:t>
            </a:r>
            <a:r>
              <a:rPr lang="en-US" altLang="ja-JP" dirty="0" err="1"/>
              <a:t>Takaura</a:t>
            </a:r>
            <a:r>
              <a:rPr kumimoji="1" lang="en-US" altLang="ja-JP" dirty="0"/>
              <a:t>, PTEP </a:t>
            </a:r>
            <a:r>
              <a:rPr lang="en-US" altLang="ja-JP" dirty="0"/>
              <a:t>2019</a:t>
            </a:r>
            <a:endParaRPr kumimoji="1" lang="ja-JP" altLang="en-US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1898468" y="3002648"/>
            <a:ext cx="835217" cy="689212"/>
            <a:chOff x="2172008" y="2875950"/>
            <a:chExt cx="881652" cy="689212"/>
          </a:xfrm>
        </p:grpSpPr>
        <p:sp>
          <p:nvSpPr>
            <p:cNvPr id="11" name="正方形/長方形 10"/>
            <p:cNvSpPr/>
            <p:nvPr/>
          </p:nvSpPr>
          <p:spPr>
            <a:xfrm>
              <a:off x="2351314" y="2875950"/>
              <a:ext cx="513806" cy="624896"/>
            </a:xfrm>
            <a:prstGeom prst="rect">
              <a:avLst/>
            </a:prstGeom>
            <a:solidFill>
              <a:srgbClr val="0000FF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2172008" y="3195830"/>
              <a:ext cx="8816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002060"/>
                  </a:solidFill>
                </a:rPr>
                <a:t>Range1</a:t>
              </a:r>
              <a:endParaRPr kumimoji="1" lang="ja-JP" altLang="en-US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578270" y="2609923"/>
            <a:ext cx="966876" cy="834740"/>
            <a:chOff x="1871592" y="2357839"/>
            <a:chExt cx="993528" cy="960126"/>
          </a:xfrm>
        </p:grpSpPr>
        <p:sp>
          <p:nvSpPr>
            <p:cNvPr id="15" name="正方形/長方形 14"/>
            <p:cNvSpPr/>
            <p:nvPr/>
          </p:nvSpPr>
          <p:spPr>
            <a:xfrm>
              <a:off x="1871592" y="2414284"/>
              <a:ext cx="993528" cy="903681"/>
            </a:xfrm>
            <a:prstGeom prst="rect">
              <a:avLst/>
            </a:prstGeom>
            <a:solidFill>
              <a:srgbClr val="00B05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1927530" y="2357839"/>
              <a:ext cx="88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006600"/>
                  </a:solidFill>
                </a:rPr>
                <a:t>Range2</a:t>
              </a:r>
              <a:endParaRPr kumimoji="1" lang="ja-JP" altLang="en-US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2068330" y="3087612"/>
            <a:ext cx="939120" cy="872217"/>
            <a:chOff x="2351314" y="2960914"/>
            <a:chExt cx="993528" cy="872217"/>
          </a:xfrm>
        </p:grpSpPr>
        <p:sp>
          <p:nvSpPr>
            <p:cNvPr id="18" name="正方形/長方形 17"/>
            <p:cNvSpPr/>
            <p:nvPr/>
          </p:nvSpPr>
          <p:spPr>
            <a:xfrm>
              <a:off x="2351314" y="2960914"/>
              <a:ext cx="993528" cy="872217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2411869" y="3463799"/>
              <a:ext cx="88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AD0101"/>
                  </a:solidFill>
                </a:rPr>
                <a:t>Range3</a:t>
              </a:r>
              <a:endParaRPr kumimoji="1" lang="ja-JP" altLang="en-US" dirty="0">
                <a:solidFill>
                  <a:srgbClr val="AD0101"/>
                </a:solidFill>
              </a:endParaRP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6225993" y="2802356"/>
            <a:ext cx="835217" cy="689212"/>
            <a:chOff x="2172008" y="2875950"/>
            <a:chExt cx="881652" cy="689212"/>
          </a:xfrm>
        </p:grpSpPr>
        <p:sp>
          <p:nvSpPr>
            <p:cNvPr id="21" name="正方形/長方形 20"/>
            <p:cNvSpPr/>
            <p:nvPr/>
          </p:nvSpPr>
          <p:spPr>
            <a:xfrm>
              <a:off x="2351314" y="2875950"/>
              <a:ext cx="513806" cy="624896"/>
            </a:xfrm>
            <a:prstGeom prst="rect">
              <a:avLst/>
            </a:prstGeom>
            <a:solidFill>
              <a:srgbClr val="0000FF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2172008" y="3195830"/>
              <a:ext cx="8816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002060"/>
                  </a:solidFill>
                </a:rPr>
                <a:t>Range1</a:t>
              </a:r>
              <a:endParaRPr kumimoji="1" lang="ja-JP" altLang="en-US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5905795" y="2409631"/>
            <a:ext cx="966876" cy="834740"/>
            <a:chOff x="1871592" y="2357839"/>
            <a:chExt cx="993528" cy="960126"/>
          </a:xfrm>
        </p:grpSpPr>
        <p:sp>
          <p:nvSpPr>
            <p:cNvPr id="24" name="正方形/長方形 23"/>
            <p:cNvSpPr/>
            <p:nvPr/>
          </p:nvSpPr>
          <p:spPr>
            <a:xfrm>
              <a:off x="1871592" y="2414284"/>
              <a:ext cx="993528" cy="903681"/>
            </a:xfrm>
            <a:prstGeom prst="rect">
              <a:avLst/>
            </a:prstGeom>
            <a:solidFill>
              <a:srgbClr val="00B05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1927530" y="2357839"/>
              <a:ext cx="88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006600"/>
                  </a:solidFill>
                </a:rPr>
                <a:t>Range2</a:t>
              </a:r>
              <a:endParaRPr kumimoji="1" lang="ja-JP" altLang="en-US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6395855" y="2826357"/>
            <a:ext cx="939120" cy="872217"/>
            <a:chOff x="2351314" y="2960914"/>
            <a:chExt cx="993528" cy="872217"/>
          </a:xfrm>
        </p:grpSpPr>
        <p:sp>
          <p:nvSpPr>
            <p:cNvPr id="27" name="正方形/長方形 26"/>
            <p:cNvSpPr/>
            <p:nvPr/>
          </p:nvSpPr>
          <p:spPr>
            <a:xfrm>
              <a:off x="2351314" y="2960914"/>
              <a:ext cx="993528" cy="872217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2411869" y="3463799"/>
              <a:ext cx="88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AD0101"/>
                  </a:solidFill>
                </a:rPr>
                <a:t>Range3</a:t>
              </a:r>
              <a:endParaRPr kumimoji="1" lang="ja-JP" altLang="en-US" dirty="0">
                <a:solidFill>
                  <a:srgbClr val="AD010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44324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475432" y="5593499"/>
            <a:ext cx="8193134" cy="112790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Small-t Extrapolation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t="-1" b="29873"/>
          <a:stretch/>
        </p:blipFill>
        <p:spPr>
          <a:xfrm>
            <a:off x="124242" y="1510746"/>
            <a:ext cx="5209777" cy="331661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t="89766"/>
          <a:stretch/>
        </p:blipFill>
        <p:spPr>
          <a:xfrm>
            <a:off x="124242" y="4781647"/>
            <a:ext cx="5209777" cy="48404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l="34848" t="28152" r="33589" b="56271"/>
          <a:stretch/>
        </p:blipFill>
        <p:spPr>
          <a:xfrm>
            <a:off x="5496769" y="1512368"/>
            <a:ext cx="2342605" cy="104944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422622" y="2935882"/>
            <a:ext cx="3612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Filled: </a:t>
            </a:r>
            <a:r>
              <a:rPr kumimoji="1" lang="en-US" altLang="ja-JP" sz="2400" dirty="0" err="1"/>
              <a:t>N</a:t>
            </a:r>
            <a:r>
              <a:rPr kumimoji="1" lang="en-US" altLang="ja-JP" sz="2400" baseline="-25000" dirty="0" err="1"/>
              <a:t>t</a:t>
            </a:r>
            <a:r>
              <a:rPr kumimoji="1" lang="en-US" altLang="ja-JP" sz="2400" dirty="0"/>
              <a:t>=16 / </a:t>
            </a:r>
            <a:r>
              <a:rPr lang="en-US" altLang="ja-JP" sz="2400" dirty="0"/>
              <a:t>Open: </a:t>
            </a:r>
            <a:r>
              <a:rPr lang="en-US" altLang="ja-JP" sz="2400" dirty="0" err="1"/>
              <a:t>N</a:t>
            </a:r>
            <a:r>
              <a:rPr lang="en-US" altLang="ja-JP" sz="2400" baseline="-25000" dirty="0" err="1"/>
              <a:t>t</a:t>
            </a:r>
            <a:r>
              <a:rPr lang="en-US" altLang="ja-JP" sz="2400" dirty="0"/>
              <a:t>=12</a:t>
            </a:r>
            <a:endParaRPr kumimoji="1" lang="ja-JP" altLang="en-US" sz="24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T/T_c=1.68&#10;\end{align*}&lt;/body&gt;&#10;  &lt;fcolor&gt;FFFFFFFF&lt;/fcolor&gt;&#10;  &lt;bcolor&gt;FF000000&lt;/bcolor&gt;&#10;  &lt;transparent&gt;True&lt;/transparent&gt;&#10;  &lt;resolution&gt;1800&lt;/resolution&gt;&#10;  &lt;imageh&gt;249&lt;/imageh&gt;&#10;  &lt;imagew&gt;1304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46" y="1138940"/>
            <a:ext cx="1672046" cy="31927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742265" y="5655564"/>
            <a:ext cx="76594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/>
              <a:t>Stable small-t</a:t>
            </a:r>
            <a:r>
              <a:rPr kumimoji="1" lang="en-US" altLang="ja-JP" sz="2800" dirty="0">
                <a:sym typeface="Wingdings" panose="05000000000000000000" pitchFamily="2" charset="2"/>
              </a:rPr>
              <a:t> </a:t>
            </a:r>
            <a:r>
              <a:rPr kumimoji="1" lang="en-US" altLang="ja-JP" sz="2800" dirty="0"/>
              <a:t>extrapolation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/>
              <a:t>No </a:t>
            </a:r>
            <a:r>
              <a:rPr lang="en-US" altLang="ja-JP" sz="2800" dirty="0" err="1"/>
              <a:t>N</a:t>
            </a:r>
            <a:r>
              <a:rPr lang="en-US" altLang="ja-JP" sz="2800" baseline="-25000" dirty="0" err="1"/>
              <a:t>t</a:t>
            </a:r>
            <a:r>
              <a:rPr lang="en-US" altLang="ja-JP" sz="2800" dirty="0"/>
              <a:t> dependence within statistics for </a:t>
            </a:r>
            <a:r>
              <a:rPr lang="en-US" altLang="ja-JP" sz="2800" dirty="0" err="1"/>
              <a:t>L</a:t>
            </a:r>
            <a:r>
              <a:rPr lang="en-US" altLang="ja-JP" sz="2800" baseline="-25000" dirty="0" err="1"/>
              <a:t>x</a:t>
            </a:r>
            <a:r>
              <a:rPr lang="en-US" altLang="ja-JP" sz="2800" dirty="0" err="1"/>
              <a:t>T</a:t>
            </a:r>
            <a:r>
              <a:rPr lang="en-US" altLang="ja-JP" sz="2800" dirty="0"/>
              <a:t>=1, 1.5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88301" y="3579213"/>
            <a:ext cx="379302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Small-t extrapolation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Solid: </a:t>
            </a:r>
            <a:r>
              <a:rPr kumimoji="1" lang="en-US" altLang="ja-JP" sz="2400" dirty="0" err="1"/>
              <a:t>N</a:t>
            </a:r>
            <a:r>
              <a:rPr kumimoji="1" lang="en-US" altLang="ja-JP" sz="2400" baseline="-25000" dirty="0" err="1"/>
              <a:t>t</a:t>
            </a:r>
            <a:r>
              <a:rPr kumimoji="1" lang="en-US" altLang="ja-JP" sz="2400" dirty="0"/>
              <a:t>=16, Range-1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Dotted: </a:t>
            </a:r>
            <a:r>
              <a:rPr lang="en-US" altLang="ja-JP" sz="2400" dirty="0" err="1"/>
              <a:t>N</a:t>
            </a:r>
            <a:r>
              <a:rPr lang="en-US" altLang="ja-JP" sz="2400" baseline="-25000" dirty="0" err="1"/>
              <a:t>t</a:t>
            </a:r>
            <a:r>
              <a:rPr lang="en-US" altLang="ja-JP" sz="2400" dirty="0"/>
              <a:t>=16, Range-2,3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Dashed: </a:t>
            </a:r>
            <a:r>
              <a:rPr kumimoji="1" lang="en-US" altLang="ja-JP" sz="2400" dirty="0" err="1"/>
              <a:t>N</a:t>
            </a:r>
            <a:r>
              <a:rPr kumimoji="1" lang="en-US" altLang="ja-JP" sz="2400" baseline="-25000" dirty="0" err="1"/>
              <a:t>t</a:t>
            </a:r>
            <a:r>
              <a:rPr kumimoji="1" lang="en-US" altLang="ja-JP" sz="2400" dirty="0"/>
              <a:t>=12, Range-1</a:t>
            </a:r>
            <a:endParaRPr kumimoji="1" lang="ja-JP" altLang="en-US" sz="24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/>
          <a:srcRect l="36682" t="43926" r="33589" b="40639"/>
          <a:stretch/>
        </p:blipFill>
        <p:spPr>
          <a:xfrm>
            <a:off x="6696635" y="1511575"/>
            <a:ext cx="2206462" cy="103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47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2"/>
          <a:srcRect t="-1" b="29873"/>
          <a:stretch/>
        </p:blipFill>
        <p:spPr>
          <a:xfrm>
            <a:off x="124242" y="1510746"/>
            <a:ext cx="5209777" cy="3316611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475432" y="5593499"/>
            <a:ext cx="8193134" cy="112790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Small-t Extrapolation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22622" y="2935882"/>
            <a:ext cx="3612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Filled: </a:t>
            </a:r>
            <a:r>
              <a:rPr kumimoji="1" lang="en-US" altLang="ja-JP" sz="2400" dirty="0" err="1"/>
              <a:t>N</a:t>
            </a:r>
            <a:r>
              <a:rPr kumimoji="1" lang="en-US" altLang="ja-JP" sz="2400" baseline="-25000" dirty="0" err="1"/>
              <a:t>t</a:t>
            </a:r>
            <a:r>
              <a:rPr kumimoji="1" lang="en-US" altLang="ja-JP" sz="2400" dirty="0"/>
              <a:t>=16 / </a:t>
            </a:r>
            <a:r>
              <a:rPr lang="en-US" altLang="ja-JP" sz="2400" dirty="0"/>
              <a:t>Open: </a:t>
            </a:r>
            <a:r>
              <a:rPr lang="en-US" altLang="ja-JP" sz="2400" dirty="0" err="1"/>
              <a:t>N</a:t>
            </a:r>
            <a:r>
              <a:rPr lang="en-US" altLang="ja-JP" sz="2400" baseline="-25000" dirty="0" err="1"/>
              <a:t>t</a:t>
            </a:r>
            <a:r>
              <a:rPr lang="en-US" altLang="ja-JP" sz="2400" dirty="0"/>
              <a:t>=12</a:t>
            </a:r>
            <a:endParaRPr kumimoji="1" lang="ja-JP" altLang="en-US" sz="24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T/T_c=1.68&#10;\end{align*}&lt;/body&gt;&#10;  &lt;fcolor&gt;FFFFFFFF&lt;/fcolor&gt;&#10;  &lt;bcolor&gt;FF000000&lt;/bcolor&gt;&#10;  &lt;transparent&gt;True&lt;/transparent&gt;&#10;  &lt;resolution&gt;1800&lt;/resolution&gt;&#10;  &lt;imageh&gt;249&lt;/imageh&gt;&#10;  &lt;imagew&gt;1304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46" y="1138940"/>
            <a:ext cx="1672046" cy="31927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742265" y="5655564"/>
            <a:ext cx="76594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/>
              <a:t>Stable small-t</a:t>
            </a:r>
            <a:r>
              <a:rPr kumimoji="1" lang="en-US" altLang="ja-JP" sz="2800" dirty="0">
                <a:sym typeface="Wingdings" panose="05000000000000000000" pitchFamily="2" charset="2"/>
              </a:rPr>
              <a:t> </a:t>
            </a:r>
            <a:r>
              <a:rPr kumimoji="1" lang="en-US" altLang="ja-JP" sz="2800" dirty="0"/>
              <a:t>extrapolation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/>
              <a:t>No </a:t>
            </a:r>
            <a:r>
              <a:rPr lang="en-US" altLang="ja-JP" sz="2800" dirty="0" err="1"/>
              <a:t>N</a:t>
            </a:r>
            <a:r>
              <a:rPr lang="en-US" altLang="ja-JP" sz="2800" baseline="-25000" dirty="0" err="1"/>
              <a:t>t</a:t>
            </a:r>
            <a:r>
              <a:rPr lang="en-US" altLang="ja-JP" sz="2800" dirty="0"/>
              <a:t> dependence within statistics for </a:t>
            </a:r>
            <a:r>
              <a:rPr lang="en-US" altLang="ja-JP" sz="2800" dirty="0" err="1"/>
              <a:t>L</a:t>
            </a:r>
            <a:r>
              <a:rPr lang="en-US" altLang="ja-JP" sz="2800" baseline="-25000" dirty="0" err="1"/>
              <a:t>x</a:t>
            </a:r>
            <a:r>
              <a:rPr lang="en-US" altLang="ja-JP" sz="2800" dirty="0" err="1"/>
              <a:t>T</a:t>
            </a:r>
            <a:r>
              <a:rPr lang="en-US" altLang="ja-JP" sz="2800" dirty="0"/>
              <a:t>=1, 1.5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88301" y="3579213"/>
            <a:ext cx="379302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Small-t extrapolation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Solid: </a:t>
            </a:r>
            <a:r>
              <a:rPr kumimoji="1" lang="en-US" altLang="ja-JP" sz="2400" dirty="0" err="1"/>
              <a:t>N</a:t>
            </a:r>
            <a:r>
              <a:rPr kumimoji="1" lang="en-US" altLang="ja-JP" sz="2400" baseline="-25000" dirty="0" err="1"/>
              <a:t>t</a:t>
            </a:r>
            <a:r>
              <a:rPr kumimoji="1" lang="en-US" altLang="ja-JP" sz="2400" dirty="0"/>
              <a:t>=16, Range-1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Dotted: </a:t>
            </a:r>
            <a:r>
              <a:rPr lang="en-US" altLang="ja-JP" sz="2400" dirty="0" err="1"/>
              <a:t>N</a:t>
            </a:r>
            <a:r>
              <a:rPr lang="en-US" altLang="ja-JP" sz="2400" baseline="-25000" dirty="0" err="1"/>
              <a:t>t</a:t>
            </a:r>
            <a:r>
              <a:rPr lang="en-US" altLang="ja-JP" sz="2400" dirty="0"/>
              <a:t>=16, Range-2,3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Dashed: </a:t>
            </a:r>
            <a:r>
              <a:rPr kumimoji="1" lang="en-US" altLang="ja-JP" sz="2400" dirty="0" err="1"/>
              <a:t>N</a:t>
            </a:r>
            <a:r>
              <a:rPr kumimoji="1" lang="en-US" altLang="ja-JP" sz="2400" baseline="-25000" dirty="0" err="1"/>
              <a:t>t</a:t>
            </a:r>
            <a:r>
              <a:rPr kumimoji="1" lang="en-US" altLang="ja-JP" sz="2400" dirty="0"/>
              <a:t>=12, Range-1</a:t>
            </a:r>
            <a:endParaRPr kumimoji="1" lang="ja-JP" altLang="en-US" sz="2400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4"/>
          <a:srcRect t="24439"/>
          <a:stretch/>
        </p:blipFill>
        <p:spPr>
          <a:xfrm>
            <a:off x="112171" y="1697300"/>
            <a:ext cx="5221848" cy="3581837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2"/>
          <a:srcRect l="34848" t="28152" r="33589" b="56271"/>
          <a:stretch/>
        </p:blipFill>
        <p:spPr>
          <a:xfrm>
            <a:off x="5496769" y="1512368"/>
            <a:ext cx="2342605" cy="104944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2"/>
          <a:srcRect l="36682" t="43926" r="33589" b="40639"/>
          <a:stretch/>
        </p:blipFill>
        <p:spPr>
          <a:xfrm>
            <a:off x="6696635" y="1511575"/>
            <a:ext cx="2206462" cy="103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61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2">
            <a:extLst>
              <a:ext uri="{FF2B5EF4-FFF2-40B4-BE49-F238E27FC236}">
                <a16:creationId xmlns:a16="http://schemas.microsoft.com/office/drawing/2014/main" id="{2C5E7F40-8BDA-4D3F-B57F-CD82151F22B8}"/>
              </a:ext>
            </a:extLst>
          </p:cNvPr>
          <p:cNvSpPr/>
          <p:nvPr/>
        </p:nvSpPr>
        <p:spPr>
          <a:xfrm>
            <a:off x="522513" y="1811868"/>
            <a:ext cx="8098972" cy="1511830"/>
          </a:xfrm>
          <a:prstGeom prst="roundRect">
            <a:avLst/>
          </a:prstGeom>
          <a:solidFill>
            <a:schemeClr val="tx1">
              <a:alpha val="9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1C452D8-F1E3-4B39-BEB9-E1DF546AF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Contents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3D292BA-2EB1-46AB-BF26-54A5AC0D1FBF}"/>
              </a:ext>
            </a:extLst>
          </p:cNvPr>
          <p:cNvSpPr txBox="1"/>
          <p:nvPr/>
        </p:nvSpPr>
        <p:spPr>
          <a:xfrm>
            <a:off x="903367" y="1938867"/>
            <a:ext cx="733726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/>
              <a:t>1. </a:t>
            </a:r>
            <a:r>
              <a:rPr kumimoji="1" lang="en-US" altLang="ja-JP" sz="4000" dirty="0"/>
              <a:t>Lattice study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MK+, Phys. Rev.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D99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(2019) 094507</a:t>
            </a:r>
          </a:p>
          <a:p>
            <a:endParaRPr kumimoji="1" lang="en-US" altLang="ja-JP" sz="4000" dirty="0"/>
          </a:p>
          <a:p>
            <a:r>
              <a:rPr lang="en-US" altLang="ja-JP" sz="4400" dirty="0"/>
              <a:t>2. </a:t>
            </a:r>
            <a:r>
              <a:rPr lang="en-US" altLang="ja-JP" sz="4000" dirty="0"/>
              <a:t>Model analyses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Suenaga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MK, Phys. Rev.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D107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(2023) 074502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D.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Fujii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A.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Iwanaka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D.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Suenaga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MK, in prep.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74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Casimir Effect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2341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Casimir Effect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57052" y="1328057"/>
            <a:ext cx="8429896" cy="3914503"/>
            <a:chOff x="357052" y="2434046"/>
            <a:chExt cx="8429896" cy="3069771"/>
          </a:xfrm>
          <a:scene3d>
            <a:camera prst="perspectiveContrastingRightFacing" fov="7200000">
              <a:rot lat="0" lon="0" rev="0"/>
            </a:camera>
            <a:lightRig rig="threePt" dir="t"/>
          </a:scene3d>
        </p:grpSpPr>
        <p:sp>
          <p:nvSpPr>
            <p:cNvPr id="4" name="正方形/長方形 3"/>
            <p:cNvSpPr/>
            <p:nvPr/>
          </p:nvSpPr>
          <p:spPr>
            <a:xfrm>
              <a:off x="357052" y="4650377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357052" y="2434046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1009165" y="5651863"/>
            <a:ext cx="7125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/>
              <a:t>a</a:t>
            </a:r>
            <a:r>
              <a:rPr kumimoji="1" lang="en-US" altLang="ja-JP" sz="2800" dirty="0"/>
              <a:t>ttractive force between two conductive plates</a:t>
            </a:r>
            <a:endParaRPr kumimoji="1" lang="ja-JP" altLang="en-US" sz="2800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4589418" y="2166400"/>
            <a:ext cx="0" cy="2260430"/>
            <a:chOff x="4589418" y="2175109"/>
            <a:chExt cx="0" cy="2260430"/>
          </a:xfrm>
        </p:grpSpPr>
        <p:cxnSp>
          <p:nvCxnSpPr>
            <p:cNvPr id="9" name="直線矢印コネクタ 8"/>
            <p:cNvCxnSpPr/>
            <p:nvPr/>
          </p:nvCxnSpPr>
          <p:spPr>
            <a:xfrm flipV="1">
              <a:off x="4589418" y="3751633"/>
              <a:ext cx="0" cy="683906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oval" w="med" len="med"/>
              <a:tailEnd type="arrow" w="lg" len="lg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/>
            <p:cNvCxnSpPr/>
            <p:nvPr/>
          </p:nvCxnSpPr>
          <p:spPr>
            <a:xfrm>
              <a:off x="4589418" y="2175109"/>
              <a:ext cx="0" cy="683906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oval" w="med" len="med"/>
              <a:tailEnd type="arrow" w="lg" len="lg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直線コネクタ 17"/>
          <p:cNvCxnSpPr/>
          <p:nvPr/>
        </p:nvCxnSpPr>
        <p:spPr>
          <a:xfrm>
            <a:off x="6130834" y="2629985"/>
            <a:ext cx="3423" cy="1341120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図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412582" y="2851496"/>
            <a:ext cx="1436501" cy="87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9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Casimir Effect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57052" y="1328057"/>
            <a:ext cx="8429896" cy="3914503"/>
            <a:chOff x="357052" y="2434046"/>
            <a:chExt cx="8429896" cy="3069771"/>
          </a:xfrm>
          <a:scene3d>
            <a:camera prst="perspectiveContrastingRightFacing" fov="7200000">
              <a:rot lat="0" lon="0" rev="0"/>
            </a:camera>
            <a:lightRig rig="threePt" dir="t"/>
          </a:scene3d>
        </p:grpSpPr>
        <p:sp>
          <p:nvSpPr>
            <p:cNvPr id="4" name="正方形/長方形 3"/>
            <p:cNvSpPr/>
            <p:nvPr/>
          </p:nvSpPr>
          <p:spPr>
            <a:xfrm>
              <a:off x="357052" y="4650377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357052" y="2434046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2" name="直線矢印コネクタ 21"/>
          <p:cNvCxnSpPr/>
          <p:nvPr/>
        </p:nvCxnSpPr>
        <p:spPr>
          <a:xfrm>
            <a:off x="417547" y="6313150"/>
            <a:ext cx="6008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425282" y="6018630"/>
            <a:ext cx="406736" cy="29378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 flipV="1">
            <a:off x="417547" y="5726410"/>
            <a:ext cx="8708" cy="578607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000000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8" y="5527441"/>
            <a:ext cx="206614" cy="184953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y&#10;\end{align*}&lt;/body&gt;&#10;  &lt;fcolor&gt;FFFFFFFF&lt;/fcolor&gt;&#10;  &lt;bcolor&gt;FF000000&lt;/bcolor&gt;&#10;  &lt;transparent&gt;True&lt;/transparent&gt;&#10;  &lt;resolution&gt;1800&lt;/resolution&gt;&#10;  &lt;imageh&gt;159&lt;/imageh&gt;&#10;  &lt;imagew&gt;11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82" y="6040084"/>
            <a:ext cx="191618" cy="264933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FFFFFF&lt;/fcolor&gt;&#10;  &lt;bcolor&gt;FF000000&lt;/bcolor&gt;&#10;  &lt;transparent&gt;True&lt;/transparent&gt;&#10;  &lt;resolution&gt;1800&lt;/resolution&gt;&#10;  &lt;imageh&gt;111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80" y="5752617"/>
            <a:ext cx="174956" cy="184953"/>
          </a:xfrm>
          <a:prstGeom prst="rect">
            <a:avLst/>
          </a:prstGeom>
        </p:spPr>
      </p:pic>
      <p:sp>
        <p:nvSpPr>
          <p:cNvPr id="28" name="右矢印 27"/>
          <p:cNvSpPr/>
          <p:nvPr/>
        </p:nvSpPr>
        <p:spPr>
          <a:xfrm rot="10800000" flipH="1">
            <a:off x="3008611" y="3114953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9" name="右矢印 28"/>
          <p:cNvSpPr/>
          <p:nvPr/>
        </p:nvSpPr>
        <p:spPr>
          <a:xfrm rot="16200000" flipH="1">
            <a:off x="2000264" y="3488722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" name="平行四辺形 29"/>
          <p:cNvSpPr/>
          <p:nvPr/>
        </p:nvSpPr>
        <p:spPr>
          <a:xfrm>
            <a:off x="1749822" y="3353619"/>
            <a:ext cx="1107611" cy="50187"/>
          </a:xfrm>
          <a:prstGeom prst="parallelogram">
            <a:avLst>
              <a:gd name="adj" fmla="val 520370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" name="右矢印 30"/>
          <p:cNvSpPr/>
          <p:nvPr/>
        </p:nvSpPr>
        <p:spPr>
          <a:xfrm rot="5400000" flipH="1" flipV="1">
            <a:off x="2000264" y="2889630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2" name="台形 31"/>
          <p:cNvSpPr/>
          <p:nvPr/>
        </p:nvSpPr>
        <p:spPr>
          <a:xfrm rot="5400000">
            <a:off x="3060174" y="3163484"/>
            <a:ext cx="1077234" cy="255011"/>
          </a:xfrm>
          <a:prstGeom prst="trapezoid">
            <a:avLst>
              <a:gd name="adj" fmla="val 59150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3" name="右矢印 32"/>
          <p:cNvSpPr/>
          <p:nvPr/>
        </p:nvSpPr>
        <p:spPr>
          <a:xfrm flipH="1">
            <a:off x="3607703" y="3111161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4504036" y="1889760"/>
            <a:ext cx="3653468" cy="1843267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6134274" y="2163863"/>
            <a:ext cx="403182" cy="35189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7199000" y="3199160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6668932" y="2679516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7141618" y="3884071"/>
            <a:ext cx="1513075" cy="1358489"/>
            <a:chOff x="7141618" y="3884071"/>
            <a:chExt cx="1513075" cy="1358489"/>
          </a:xfrm>
        </p:grpSpPr>
        <p:sp>
          <p:nvSpPr>
            <p:cNvPr id="35" name="角丸四角形 34"/>
            <p:cNvSpPr/>
            <p:nvPr/>
          </p:nvSpPr>
          <p:spPr>
            <a:xfrm>
              <a:off x="7141618" y="3884071"/>
              <a:ext cx="1513075" cy="1358489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7329795" y="4634172"/>
              <a:ext cx="1159428" cy="418890"/>
            </a:xfrm>
            <a:prstGeom prst="rect">
              <a:avLst/>
            </a:prstGeom>
            <a:solidFill>
              <a:srgbClr val="0070C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7329796" y="4003228"/>
              <a:ext cx="1169518" cy="418890"/>
            </a:xfrm>
            <a:prstGeom prst="rect">
              <a:avLst/>
            </a:prstGeom>
            <a:solidFill>
              <a:srgbClr val="FF00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P_x &amp;lt; 0 &#10;\\&#10;P_z &amp;gt; 0&#10;\end{align*}&lt;/body&gt;&#10;  &lt;fcolor&gt;FFFFFFFF&lt;/fcolor&gt;&#10;  &lt;bcolor&gt;FF000000&lt;/bcolor&gt;&#10;  &lt;transparent&gt;True&lt;/transparent&gt;&#10;  &lt;resolution&gt;1800&lt;/resolution&gt;&#10;  &lt;imageh&gt;657&lt;/imageh&gt;&#10;  &lt;imagew&gt;722&lt;/imagew&gt;&#10;  &lt;scale&gt;50&lt;/scale&gt;&#10;  &lt;cursor&gt;35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3387" y="4082438"/>
              <a:ext cx="1009539" cy="918652"/>
            </a:xfrm>
            <a:prstGeom prst="rect">
              <a:avLst/>
            </a:prstGeom>
          </p:spPr>
        </p:pic>
      </p:grpSp>
      <p:sp>
        <p:nvSpPr>
          <p:cNvPr id="3" name="テキスト ボックス 2"/>
          <p:cNvSpPr txBox="1"/>
          <p:nvPr/>
        </p:nvSpPr>
        <p:spPr>
          <a:xfrm>
            <a:off x="7391111" y="339733"/>
            <a:ext cx="1750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/>
              <a:t>Brown, </a:t>
            </a:r>
            <a:r>
              <a:rPr kumimoji="1" lang="en-US" altLang="ja-JP" sz="2000" dirty="0" err="1"/>
              <a:t>Maclay</a:t>
            </a:r>
            <a:endParaRPr kumimoji="1" lang="en-US" altLang="ja-JP" sz="2000" dirty="0"/>
          </a:p>
          <a:p>
            <a:pPr algn="r"/>
            <a:r>
              <a:rPr kumimoji="1" lang="en-US" altLang="ja-JP" sz="2000" dirty="0"/>
              <a:t>1969</a:t>
            </a:r>
            <a:endParaRPr kumimoji="1" lang="ja-JP" altLang="en-US" sz="20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ij}=&#10;\left(&#10;\begin{array}{ccc}&#10;P_x\hspace{-2mm} &amp;amp; 0 &amp;amp; 0 \\&#10;0 &amp;amp; P_z\hspace{-2mm} &amp;amp; 0&#10;\\&#10;0 &amp;amp; 0 &amp;amp; P_z&#10;\end{array}&#10;\right)&#10;\end{align*}&lt;/body&gt;&#10;  &lt;fcolor&gt;FFFFFFFF&lt;/fcolor&gt;&#10;  &lt;bcolor&gt;FF000000&lt;/bcolor&gt;&#10;  &lt;transparent&gt;True&lt;/transparent&gt;&#10;  &lt;resolution&gt;1800&lt;/resolution&gt;&#10;  &lt;imageh&gt;1044&lt;/imageh&gt;&#10;  &lt;imagew&gt;2309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82" y="2123057"/>
            <a:ext cx="3197658" cy="144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68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奥行">
  <a:themeElements>
    <a:clrScheme name="奥行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奥行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chemeClr val="tx1"/>
          </a:solidFill>
          <a:headEnd type="none" w="lg" len="lg"/>
          <a:tailEnd type="arrow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 \ u s e p a c k a g e { a m s m a t h , a m s s y m b }  
 \ p a g e s t y l e { e m p t y } < / p r e a m b l e >  
     < b o d y > \ b e g i n { a l i g n * }    
  
 \ e n d { a l i g n * } < / b o d y >  
     < f c o l o r > F F F F F F F F < / f c o l o r >  
     < b c o l o r > F F 0 0 0 0 0 0 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0699CE4D-4F66-4404-BD96-F8CA0288F25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4918</TotalTime>
  <Words>1767</Words>
  <Application>Microsoft Office PowerPoint</Application>
  <PresentationFormat>画面に合わせる (4:3)</PresentationFormat>
  <Paragraphs>353</Paragraphs>
  <Slides>52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52</vt:i4>
      </vt:variant>
    </vt:vector>
  </HeadingPairs>
  <TitlesOfParts>
    <vt:vector size="65" baseType="lpstr">
      <vt:lpstr>HGｺﾞｼｯｸM</vt:lpstr>
      <vt:lpstr>游ゴシック</vt:lpstr>
      <vt:lpstr>游ゴシック Light</vt:lpstr>
      <vt:lpstr>Arial</vt:lpstr>
      <vt:lpstr>Calibri</vt:lpstr>
      <vt:lpstr>Calibri Light</vt:lpstr>
      <vt:lpstr>Cambria Math</vt:lpstr>
      <vt:lpstr>Century</vt:lpstr>
      <vt:lpstr>Corbel</vt:lpstr>
      <vt:lpstr>Symbol</vt:lpstr>
      <vt:lpstr>Wingdings</vt:lpstr>
      <vt:lpstr>Office テーマ</vt:lpstr>
      <vt:lpstr>奥行</vt:lpstr>
      <vt:lpstr>Thermodynamics of SU(3) Yang-Mills theory with boundary conditions</vt:lpstr>
      <vt:lpstr>Boundary Conditions in QFT</vt:lpstr>
      <vt:lpstr>Matsubara Formalism</vt:lpstr>
      <vt:lpstr>Matsubara Formalism</vt:lpstr>
      <vt:lpstr>Purpose</vt:lpstr>
      <vt:lpstr>Contents</vt:lpstr>
      <vt:lpstr>Casimir Effect</vt:lpstr>
      <vt:lpstr>Casimir Effect</vt:lpstr>
      <vt:lpstr>Casimir Effect</vt:lpstr>
      <vt:lpstr>Casimir Effect</vt:lpstr>
      <vt:lpstr>Casimir Effect</vt:lpstr>
      <vt:lpstr>Pressure Anisotropy @ T≠0</vt:lpstr>
      <vt:lpstr>Pressure Anisotropy @ T≠0</vt:lpstr>
      <vt:lpstr>Thermodynamics on the Lattice</vt:lpstr>
      <vt:lpstr>Yang-Mills Gradient Flow</vt:lpstr>
      <vt:lpstr>Small Flow-Time Expansion</vt:lpstr>
      <vt:lpstr>Constructing EMT</vt:lpstr>
      <vt:lpstr>Thermodynamics</vt:lpstr>
      <vt:lpstr>Numerical Setup</vt:lpstr>
      <vt:lpstr>Pressure Anisotropy @ T≠0</vt:lpstr>
      <vt:lpstr>Pressure Anisotropy @ T≠0</vt:lpstr>
      <vt:lpstr>Higher T</vt:lpstr>
      <vt:lpstr>Higher T</vt:lpstr>
      <vt:lpstr>PowerPoint プレゼンテーション</vt:lpstr>
      <vt:lpstr>Contents</vt:lpstr>
      <vt:lpstr>Thermodynamics of SU(3) YM on S^1×R^3</vt:lpstr>
      <vt:lpstr>Polyakov-loop Effective Models</vt:lpstr>
      <vt:lpstr>Polyakov-loop Effective Models</vt:lpstr>
      <vt:lpstr>PowerPoint プレゼンテーション</vt:lpstr>
      <vt:lpstr>Results</vt:lpstr>
      <vt:lpstr>Extension to T^2×R^2</vt:lpstr>
      <vt:lpstr>Constraints on F_pot</vt:lpstr>
      <vt:lpstr>Separable Ansatz</vt:lpstr>
      <vt:lpstr>Phase Diagram</vt:lpstr>
      <vt:lpstr>Introducing Cross Term</vt:lpstr>
      <vt:lpstr>Cross Term: coefficient</vt:lpstr>
      <vt:lpstr>Result</vt:lpstr>
      <vt:lpstr>Phase Diagram</vt:lpstr>
      <vt:lpstr>Polyakov Loops</vt:lpstr>
      <vt:lpstr>Thermodynamics</vt:lpstr>
      <vt:lpstr>n Dependence</vt:lpstr>
      <vt:lpstr>Summary</vt:lpstr>
      <vt:lpstr>backup</vt:lpstr>
      <vt:lpstr>Extrapolations t0, a0</vt:lpstr>
      <vt:lpstr>energy densty / transverse P</vt:lpstr>
      <vt:lpstr>Gradient Flow Method</vt:lpstr>
      <vt:lpstr>Two Special Cases with PBC</vt:lpstr>
      <vt:lpstr>EMT on the Lattice: Conventional</vt:lpstr>
      <vt:lpstr>Perturbative Coefficients</vt:lpstr>
      <vt:lpstr>Higher Order Coefficient: e+p</vt:lpstr>
      <vt:lpstr>Small-t Extrapolation</vt:lpstr>
      <vt:lpstr>Small-t Extrapolation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趣旨説明： 重イオン衝突実験と 高温高密度QCD</dc:title>
  <dc:creator>Masakiyo Kitazawa</dc:creator>
  <cp:lastModifiedBy>Kitazawa Masakiyo</cp:lastModifiedBy>
  <cp:revision>410</cp:revision>
  <dcterms:created xsi:type="dcterms:W3CDTF">2018-05-13T13:53:28Z</dcterms:created>
  <dcterms:modified xsi:type="dcterms:W3CDTF">2023-09-29T04:21:48Z</dcterms:modified>
</cp:coreProperties>
</file>