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2"/>
    <p:sldMasterId id="2147483662" r:id="rId3"/>
    <p:sldMasterId id="2147483674" r:id="rId4"/>
    <p:sldMasterId id="2147483687" r:id="rId5"/>
  </p:sldMasterIdLst>
  <p:notesMasterIdLst>
    <p:notesMasterId r:id="rId59"/>
  </p:notesMasterIdLst>
  <p:sldIdLst>
    <p:sldId id="256" r:id="rId6"/>
    <p:sldId id="432" r:id="rId7"/>
    <p:sldId id="258" r:id="rId8"/>
    <p:sldId id="267" r:id="rId9"/>
    <p:sldId id="433" r:id="rId10"/>
    <p:sldId id="436" r:id="rId11"/>
    <p:sldId id="431" r:id="rId12"/>
    <p:sldId id="285" r:id="rId13"/>
    <p:sldId id="270" r:id="rId14"/>
    <p:sldId id="430" r:id="rId15"/>
    <p:sldId id="279" r:id="rId16"/>
    <p:sldId id="1099" r:id="rId17"/>
    <p:sldId id="1100" r:id="rId18"/>
    <p:sldId id="438" r:id="rId19"/>
    <p:sldId id="1008" r:id="rId20"/>
    <p:sldId id="1004" r:id="rId21"/>
    <p:sldId id="952" r:id="rId22"/>
    <p:sldId id="1101" r:id="rId23"/>
    <p:sldId id="1091" r:id="rId24"/>
    <p:sldId id="1092" r:id="rId25"/>
    <p:sldId id="1093" r:id="rId26"/>
    <p:sldId id="1005" r:id="rId27"/>
    <p:sldId id="1009" r:id="rId28"/>
    <p:sldId id="1041" r:id="rId29"/>
    <p:sldId id="1054" r:id="rId30"/>
    <p:sldId id="1049" r:id="rId31"/>
    <p:sldId id="1056" r:id="rId32"/>
    <p:sldId id="1094" r:id="rId33"/>
    <p:sldId id="1050" r:id="rId34"/>
    <p:sldId id="437" r:id="rId35"/>
    <p:sldId id="1060" r:id="rId36"/>
    <p:sldId id="1065" r:id="rId37"/>
    <p:sldId id="1066" r:id="rId38"/>
    <p:sldId id="1062" r:id="rId39"/>
    <p:sldId id="1063" r:id="rId40"/>
    <p:sldId id="1067" r:id="rId41"/>
    <p:sldId id="1072" r:id="rId42"/>
    <p:sldId id="1090" r:id="rId43"/>
    <p:sldId id="1085" r:id="rId44"/>
    <p:sldId id="1088" r:id="rId45"/>
    <p:sldId id="439" r:id="rId46"/>
    <p:sldId id="1098" r:id="rId47"/>
    <p:sldId id="1096" r:id="rId48"/>
    <p:sldId id="1097" r:id="rId49"/>
    <p:sldId id="1087" r:id="rId50"/>
    <p:sldId id="274" r:id="rId51"/>
    <p:sldId id="434" r:id="rId52"/>
    <p:sldId id="268" r:id="rId53"/>
    <p:sldId id="281" r:id="rId54"/>
    <p:sldId id="272" r:id="rId55"/>
    <p:sldId id="275" r:id="rId56"/>
    <p:sldId id="282" r:id="rId57"/>
    <p:sldId id="259" r:id="rId5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751"/>
    <a:srgbClr val="305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4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B3972186-D37E-46E5-9EB0-660A74C34F70}"/>
    <pc:docChg chg="undo redo custSel addSld delSld modSld sldOrd delMainMaster">
      <pc:chgData name="Kitazawa Masakiyo" userId="2bf3742da7ad8ecb" providerId="LiveId" clId="{B3972186-D37E-46E5-9EB0-660A74C34F70}" dt="2023-04-27T04:05:39.818" v="4174" actId="20577"/>
      <pc:docMkLst>
        <pc:docMk/>
      </pc:docMkLst>
      <pc:sldChg chg="addSp delSp modSp mod">
        <pc:chgData name="Kitazawa Masakiyo" userId="2bf3742da7ad8ecb" providerId="LiveId" clId="{B3972186-D37E-46E5-9EB0-660A74C34F70}" dt="2023-04-27T01:07:52.385" v="4019" actId="207"/>
        <pc:sldMkLst>
          <pc:docMk/>
          <pc:sldMk cId="385654358" sldId="258"/>
        </pc:sldMkLst>
        <pc:spChg chg="add mod">
          <ac:chgData name="Kitazawa Masakiyo" userId="2bf3742da7ad8ecb" providerId="LiveId" clId="{B3972186-D37E-46E5-9EB0-660A74C34F70}" dt="2023-04-26T15:51:09.160" v="2774" actId="207"/>
          <ac:spMkLst>
            <pc:docMk/>
            <pc:sldMk cId="385654358" sldId="258"/>
            <ac:spMk id="4" creationId="{2F8D74B6-69B8-4E90-82B0-3B6D06CE2A60}"/>
          </ac:spMkLst>
        </pc:spChg>
        <pc:spChg chg="mod">
          <ac:chgData name="Kitazawa Masakiyo" userId="2bf3742da7ad8ecb" providerId="LiveId" clId="{B3972186-D37E-46E5-9EB0-660A74C34F70}" dt="2023-04-26T15:51:05.459" v="2773" actId="207"/>
          <ac:spMkLst>
            <pc:docMk/>
            <pc:sldMk cId="385654358" sldId="258"/>
            <ac:spMk id="9" creationId="{528F3C34-0AB3-40B0-8171-26B65995BE9D}"/>
          </ac:spMkLst>
        </pc:spChg>
        <pc:spChg chg="mod or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10" creationId="{6432E3AF-8B64-43DC-B7F9-8C506F933B1B}"/>
          </ac:spMkLst>
        </pc:spChg>
        <pc:spChg chg="mod or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11" creationId="{25DF396B-4806-463D-9195-1A1F37F5AF00}"/>
          </ac:spMkLst>
        </pc:spChg>
        <pc:spChg chg="mod">
          <ac:chgData name="Kitazawa Masakiyo" userId="2bf3742da7ad8ecb" providerId="LiveId" clId="{B3972186-D37E-46E5-9EB0-660A74C34F70}" dt="2023-04-26T13:53:33.265" v="1536" actId="1076"/>
          <ac:spMkLst>
            <pc:docMk/>
            <pc:sldMk cId="385654358" sldId="258"/>
            <ac:spMk id="18" creationId="{0A58AF44-31F2-4A5C-A728-9AFE9AD80543}"/>
          </ac:spMkLst>
        </pc:spChg>
        <pc:spChg chg="mod ord">
          <ac:chgData name="Kitazawa Masakiyo" userId="2bf3742da7ad8ecb" providerId="LiveId" clId="{B3972186-D37E-46E5-9EB0-660A74C34F70}" dt="2023-04-27T01:07:52.385" v="4019" actId="207"/>
          <ac:spMkLst>
            <pc:docMk/>
            <pc:sldMk cId="385654358" sldId="258"/>
            <ac:spMk id="21" creationId="{481CDFC6-4242-46AE-A106-9CE91431BDBD}"/>
          </ac:spMkLst>
        </pc:spChg>
        <pc:spChg chg="mo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22" creationId="{8F6633ED-AD86-464A-9BB4-64391E8531EC}"/>
          </ac:spMkLst>
        </pc:spChg>
        <pc:grpChg chg="del">
          <ac:chgData name="Kitazawa Masakiyo" userId="2bf3742da7ad8ecb" providerId="LiveId" clId="{B3972186-D37E-46E5-9EB0-660A74C34F70}" dt="2023-04-26T13:58:06.731" v="1614" actId="478"/>
          <ac:grpSpMkLst>
            <pc:docMk/>
            <pc:sldMk cId="385654358" sldId="258"/>
            <ac:grpSpMk id="15" creationId="{0573D54D-D761-47A7-8EBC-425D87ED8B94}"/>
          </ac:grpSpMkLst>
        </pc:grpChg>
        <pc:picChg chg="add del mod">
          <ac:chgData name="Kitazawa Masakiyo" userId="2bf3742da7ad8ecb" providerId="LiveId" clId="{B3972186-D37E-46E5-9EB0-660A74C34F70}" dt="2023-04-27T00:26:08.554" v="3750"/>
          <ac:picMkLst>
            <pc:docMk/>
            <pc:sldMk cId="385654358" sldId="258"/>
            <ac:picMk id="15" creationId="{02CAB7EB-9C0D-4CD9-B807-3D3993C0932C}"/>
          </ac:picMkLst>
        </pc:picChg>
        <pc:picChg chg="add del mod">
          <ac:chgData name="Kitazawa Masakiyo" userId="2bf3742da7ad8ecb" providerId="LiveId" clId="{B3972186-D37E-46E5-9EB0-660A74C34F70}" dt="2023-04-27T00:26:33.503" v="3762"/>
          <ac:picMkLst>
            <pc:docMk/>
            <pc:sldMk cId="385654358" sldId="258"/>
            <ac:picMk id="20" creationId="{82C5698F-3C40-4B37-90E0-752AD2FFF44E}"/>
          </ac:picMkLst>
        </pc:picChg>
        <pc:picChg chg="add del mod">
          <ac:chgData name="Kitazawa Masakiyo" userId="2bf3742da7ad8ecb" providerId="LiveId" clId="{B3972186-D37E-46E5-9EB0-660A74C34F70}" dt="2023-04-27T00:27:31.917" v="3767" actId="21"/>
          <ac:picMkLst>
            <pc:docMk/>
            <pc:sldMk cId="385654358" sldId="258"/>
            <ac:picMk id="27" creationId="{935EBB9A-2E5F-483D-82C2-41083F317D8F}"/>
          </ac:picMkLst>
        </pc:picChg>
        <pc:cxnChg chg="add mod">
          <ac:chgData name="Kitazawa Masakiyo" userId="2bf3742da7ad8ecb" providerId="LiveId" clId="{B3972186-D37E-46E5-9EB0-660A74C34F70}" dt="2023-04-26T13:55:55.011" v="1548" actId="14100"/>
          <ac:cxnSpMkLst>
            <pc:docMk/>
            <pc:sldMk cId="385654358" sldId="258"/>
            <ac:cxnSpMk id="28" creationId="{175965A4-E94E-4452-8EF3-0FAD948AF2B7}"/>
          </ac:cxnSpMkLst>
        </pc:cxnChg>
        <pc:cxnChg chg="ord">
          <ac:chgData name="Kitazawa Masakiyo" userId="2bf3742da7ad8ecb" providerId="LiveId" clId="{B3972186-D37E-46E5-9EB0-660A74C34F70}" dt="2023-04-26T13:59:58.257" v="1621" actId="171"/>
          <ac:cxnSpMkLst>
            <pc:docMk/>
            <pc:sldMk cId="385654358" sldId="258"/>
            <ac:cxnSpMk id="33" creationId="{E2E81216-D2C6-4184-9741-24ECFEE7FDB3}"/>
          </ac:cxnSpMkLst>
        </pc:cxnChg>
        <pc:cxnChg chg="ord">
          <ac:chgData name="Kitazawa Masakiyo" userId="2bf3742da7ad8ecb" providerId="LiveId" clId="{B3972186-D37E-46E5-9EB0-660A74C34F70}" dt="2023-04-26T14:00:03.006" v="1624"/>
          <ac:cxnSpMkLst>
            <pc:docMk/>
            <pc:sldMk cId="385654358" sldId="258"/>
            <ac:cxnSpMk id="36" creationId="{A3676C20-17D7-43C6-BF4E-B2DAC0055953}"/>
          </ac:cxnSpMkLst>
        </pc:cxnChg>
      </pc:sldChg>
      <pc:sldChg chg="modSp mod">
        <pc:chgData name="Kitazawa Masakiyo" userId="2bf3742da7ad8ecb" providerId="LiveId" clId="{B3972186-D37E-46E5-9EB0-660A74C34F70}" dt="2023-04-27T01:24:54.940" v="4119" actId="1076"/>
        <pc:sldMkLst>
          <pc:docMk/>
          <pc:sldMk cId="311899704" sldId="259"/>
        </pc:sldMkLst>
        <pc:spChg chg="mod">
          <ac:chgData name="Kitazawa Masakiyo" userId="2bf3742da7ad8ecb" providerId="LiveId" clId="{B3972186-D37E-46E5-9EB0-660A74C34F70}" dt="2023-04-26T14:57:49.685" v="2649" actId="207"/>
          <ac:spMkLst>
            <pc:docMk/>
            <pc:sldMk cId="311899704" sldId="259"/>
            <ac:spMk id="5" creationId="{FB95C559-AC7E-4EF2-BB94-E2F2DEB9D3E9}"/>
          </ac:spMkLst>
        </pc:spChg>
        <pc:spChg chg="mod">
          <ac:chgData name="Kitazawa Masakiyo" userId="2bf3742da7ad8ecb" providerId="LiveId" clId="{B3972186-D37E-46E5-9EB0-660A74C34F70}" dt="2023-04-26T14:57:52.343" v="2650" actId="207"/>
          <ac:spMkLst>
            <pc:docMk/>
            <pc:sldMk cId="311899704" sldId="259"/>
            <ac:spMk id="9" creationId="{56E548FC-1676-400A-A6D7-8824ADDAE30C}"/>
          </ac:spMkLst>
        </pc:spChg>
        <pc:spChg chg="mod">
          <ac:chgData name="Kitazawa Masakiyo" userId="2bf3742da7ad8ecb" providerId="LiveId" clId="{B3972186-D37E-46E5-9EB0-660A74C34F70}" dt="2023-04-27T00:59:41.720" v="4010" actId="1076"/>
          <ac:spMkLst>
            <pc:docMk/>
            <pc:sldMk cId="311899704" sldId="259"/>
            <ac:spMk id="17" creationId="{CE0A3C85-478C-4F2E-893F-404FFE96104E}"/>
          </ac:spMkLst>
        </pc:spChg>
        <pc:spChg chg="mod">
          <ac:chgData name="Kitazawa Masakiyo" userId="2bf3742da7ad8ecb" providerId="LiveId" clId="{B3972186-D37E-46E5-9EB0-660A74C34F70}" dt="2023-04-27T01:24:54.940" v="4119" actId="1076"/>
          <ac:spMkLst>
            <pc:docMk/>
            <pc:sldMk cId="311899704" sldId="259"/>
            <ac:spMk id="18" creationId="{E96AFFDF-C5E9-4BBB-8956-CD963546F885}"/>
          </ac:spMkLst>
        </pc:spChg>
        <pc:spChg chg="mod">
          <ac:chgData name="Kitazawa Masakiyo" userId="2bf3742da7ad8ecb" providerId="LiveId" clId="{B3972186-D37E-46E5-9EB0-660A74C34F70}" dt="2023-04-27T01:00:13.438" v="4013" actId="1036"/>
          <ac:spMkLst>
            <pc:docMk/>
            <pc:sldMk cId="311899704" sldId="259"/>
            <ac:spMk id="19" creationId="{D45CD7C6-3EB6-4DE8-9ED1-E1DC1E9B9869}"/>
          </ac:spMkLst>
        </pc:spChg>
      </pc:sldChg>
      <pc:sldChg chg="del">
        <pc:chgData name="Kitazawa Masakiyo" userId="2bf3742da7ad8ecb" providerId="LiveId" clId="{B3972186-D37E-46E5-9EB0-660A74C34F70}" dt="2023-04-26T16:09:32.802" v="2998" actId="2696"/>
        <pc:sldMkLst>
          <pc:docMk/>
          <pc:sldMk cId="4218724140" sldId="261"/>
        </pc:sldMkLst>
      </pc:sldChg>
      <pc:sldChg chg="addSp delSp modSp mod ord modAnim">
        <pc:chgData name="Kitazawa Masakiyo" userId="2bf3742da7ad8ecb" providerId="LiveId" clId="{B3972186-D37E-46E5-9EB0-660A74C34F70}" dt="2023-04-27T00:38:39.247" v="3852" actId="20577"/>
        <pc:sldMkLst>
          <pc:docMk/>
          <pc:sldMk cId="916218865" sldId="262"/>
        </pc:sldMkLst>
        <pc:spChg chg="add mod">
          <ac:chgData name="Kitazawa Masakiyo" userId="2bf3742da7ad8ecb" providerId="LiveId" clId="{B3972186-D37E-46E5-9EB0-660A74C34F70}" dt="2023-04-26T16:33:45.913" v="3390" actId="20577"/>
          <ac:spMkLst>
            <pc:docMk/>
            <pc:sldMk cId="916218865" sldId="262"/>
            <ac:spMk id="3" creationId="{3A21EA1F-ABE5-406A-BCF5-326798716B0A}"/>
          </ac:spMkLst>
        </pc:spChg>
        <pc:spChg chg="mod">
          <ac:chgData name="Kitazawa Masakiyo" userId="2bf3742da7ad8ecb" providerId="LiveId" clId="{B3972186-D37E-46E5-9EB0-660A74C34F70}" dt="2023-04-27T00:38:39.247" v="3852" actId="20577"/>
          <ac:spMkLst>
            <pc:docMk/>
            <pc:sldMk cId="916218865" sldId="262"/>
            <ac:spMk id="5" creationId="{6D13AF8E-EE55-4819-ADC0-99D2D9A763DD}"/>
          </ac:spMkLst>
        </pc:spChg>
        <pc:spChg chg="del">
          <ac:chgData name="Kitazawa Masakiyo" userId="2bf3742da7ad8ecb" providerId="LiveId" clId="{B3972186-D37E-46E5-9EB0-660A74C34F70}" dt="2023-04-26T07:51:46.237" v="552" actId="21"/>
          <ac:spMkLst>
            <pc:docMk/>
            <pc:sldMk cId="916218865" sldId="262"/>
            <ac:spMk id="10" creationId="{CF44883C-9D02-4100-B557-1F4345D680CD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12" creationId="{AE3FB0D4-7E99-47BE-84A7-66CDCADC4465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13" creationId="{C646B2CE-88F5-42FF-9341-1A19BC4A6B82}"/>
          </ac:spMkLst>
        </pc:spChg>
        <pc:spChg chg="add mod">
          <ac:chgData name="Kitazawa Masakiyo" userId="2bf3742da7ad8ecb" providerId="LiveId" clId="{B3972186-D37E-46E5-9EB0-660A74C34F70}" dt="2023-04-26T16:37:28.970" v="3503" actId="1036"/>
          <ac:spMkLst>
            <pc:docMk/>
            <pc:sldMk cId="916218865" sldId="262"/>
            <ac:spMk id="16" creationId="{CE0632B6-C294-4AEF-9FB8-26AC8654E044}"/>
          </ac:spMkLst>
        </pc:spChg>
        <pc:spChg chg="add mod">
          <ac:chgData name="Kitazawa Masakiyo" userId="2bf3742da7ad8ecb" providerId="LiveId" clId="{B3972186-D37E-46E5-9EB0-660A74C34F70}" dt="2023-04-26T16:37:28.970" v="3503" actId="1036"/>
          <ac:spMkLst>
            <pc:docMk/>
            <pc:sldMk cId="916218865" sldId="262"/>
            <ac:spMk id="18" creationId="{FBE58804-08AC-42D8-AEBB-D8C9FF143A78}"/>
          </ac:spMkLst>
        </pc:spChg>
        <pc:spChg chg="add mod">
          <ac:chgData name="Kitazawa Masakiyo" userId="2bf3742da7ad8ecb" providerId="LiveId" clId="{B3972186-D37E-46E5-9EB0-660A74C34F70}" dt="2023-04-26T16:37:10.780" v="3487" actId="20577"/>
          <ac:spMkLst>
            <pc:docMk/>
            <pc:sldMk cId="916218865" sldId="262"/>
            <ac:spMk id="19" creationId="{DF3F2E8C-DBC3-4173-8DF4-3F938D361016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20" creationId="{F94BA33A-E669-4810-8235-46E90943F819}"/>
          </ac:spMkLst>
        </pc:spChg>
        <pc:spChg chg="add mod">
          <ac:chgData name="Kitazawa Masakiyo" userId="2bf3742da7ad8ecb" providerId="LiveId" clId="{B3972186-D37E-46E5-9EB0-660A74C34F70}" dt="2023-04-26T16:38:49.063" v="3508" actId="1076"/>
          <ac:spMkLst>
            <pc:docMk/>
            <pc:sldMk cId="916218865" sldId="262"/>
            <ac:spMk id="21" creationId="{9E64CBCD-FA98-48C1-AE78-B6AE29DE5ED7}"/>
          </ac:spMkLst>
        </pc:spChg>
        <pc:picChg chg="del">
          <ac:chgData name="Kitazawa Masakiyo" userId="2bf3742da7ad8ecb" providerId="LiveId" clId="{B3972186-D37E-46E5-9EB0-660A74C34F70}" dt="2023-04-26T15:55:55.007" v="2779" actId="478"/>
          <ac:picMkLst>
            <pc:docMk/>
            <pc:sldMk cId="916218865" sldId="262"/>
            <ac:picMk id="4" creationId="{CFCB20EB-FD96-429B-A054-DC1B9D4F3778}"/>
          </ac:picMkLst>
        </pc:picChg>
        <pc:picChg chg="del mod">
          <ac:chgData name="Kitazawa Masakiyo" userId="2bf3742da7ad8ecb" providerId="LiveId" clId="{B3972186-D37E-46E5-9EB0-660A74C34F70}" dt="2023-04-26T16:30:08.145" v="3272" actId="478"/>
          <ac:picMkLst>
            <pc:docMk/>
            <pc:sldMk cId="916218865" sldId="262"/>
            <ac:picMk id="6" creationId="{25329674-84A6-4361-9B00-CCA6EB3AFA7E}"/>
          </ac:picMkLst>
        </pc:picChg>
        <pc:picChg chg="del mod">
          <ac:chgData name="Kitazawa Masakiyo" userId="2bf3742da7ad8ecb" providerId="LiveId" clId="{B3972186-D37E-46E5-9EB0-660A74C34F70}" dt="2023-04-26T16:30:09.918" v="3273" actId="478"/>
          <ac:picMkLst>
            <pc:docMk/>
            <pc:sldMk cId="916218865" sldId="262"/>
            <ac:picMk id="7" creationId="{EE741AFB-A02C-4BF5-B976-67F27AE9009D}"/>
          </ac:picMkLst>
        </pc:picChg>
        <pc:picChg chg="add del">
          <ac:chgData name="Kitazawa Masakiyo" userId="2bf3742da7ad8ecb" providerId="LiveId" clId="{B3972186-D37E-46E5-9EB0-660A74C34F70}" dt="2023-04-26T15:55:39.472" v="2777" actId="21"/>
          <ac:picMkLst>
            <pc:docMk/>
            <pc:sldMk cId="916218865" sldId="262"/>
            <ac:picMk id="9" creationId="{8972ADDE-0E4D-44F4-B38B-A94684A17344}"/>
          </ac:picMkLst>
        </pc:picChg>
        <pc:picChg chg="del">
          <ac:chgData name="Kitazawa Masakiyo" userId="2bf3742da7ad8ecb" providerId="LiveId" clId="{B3972186-D37E-46E5-9EB0-660A74C34F70}" dt="2023-04-26T07:51:46.237" v="552" actId="21"/>
          <ac:picMkLst>
            <pc:docMk/>
            <pc:sldMk cId="916218865" sldId="262"/>
            <ac:picMk id="9" creationId="{A0AB2DC2-4E66-46E5-9032-F3F023F39971}"/>
          </ac:picMkLst>
        </pc:picChg>
        <pc:picChg chg="add mod">
          <ac:chgData name="Kitazawa Masakiyo" userId="2bf3742da7ad8ecb" providerId="LiveId" clId="{B3972186-D37E-46E5-9EB0-660A74C34F70}" dt="2023-04-26T16:33:38.191" v="3389" actId="1038"/>
          <ac:picMkLst>
            <pc:docMk/>
            <pc:sldMk cId="916218865" sldId="262"/>
            <ac:picMk id="11" creationId="{79FE8F82-EA72-43D3-A0B4-596134509864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4" creationId="{2048C4FA-A929-49C7-ABF0-6F87C78826FB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5" creationId="{D9628502-3E0F-4951-A9FB-142992CE35AA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7" creationId="{E12AB472-E395-48A2-B7CD-7BDD4D9C1D9C}"/>
          </ac:picMkLst>
        </pc:picChg>
      </pc:sldChg>
      <pc:sldChg chg="addSp delSp modSp mod modAnim">
        <pc:chgData name="Kitazawa Masakiyo" userId="2bf3742da7ad8ecb" providerId="LiveId" clId="{B3972186-D37E-46E5-9EB0-660A74C34F70}" dt="2023-04-27T00:46:39.204" v="3884" actId="692"/>
        <pc:sldMkLst>
          <pc:docMk/>
          <pc:sldMk cId="2598791186" sldId="265"/>
        </pc:sldMkLst>
        <pc:spChg chg="mod">
          <ac:chgData name="Kitazawa Masakiyo" userId="2bf3742da7ad8ecb" providerId="LiveId" clId="{B3972186-D37E-46E5-9EB0-660A74C34F70}" dt="2023-04-26T16:18:15.826" v="3131" actId="1076"/>
          <ac:spMkLst>
            <pc:docMk/>
            <pc:sldMk cId="2598791186" sldId="265"/>
            <ac:spMk id="2" creationId="{48F175F0-E91B-4E4B-8FBA-C2EF4DC0A70C}"/>
          </ac:spMkLst>
        </pc:spChg>
        <pc:spChg chg="add del mod">
          <ac:chgData name="Kitazawa Masakiyo" userId="2bf3742da7ad8ecb" providerId="LiveId" clId="{B3972186-D37E-46E5-9EB0-660A74C34F70}" dt="2023-04-26T16:16:15.902" v="3109" actId="478"/>
          <ac:spMkLst>
            <pc:docMk/>
            <pc:sldMk cId="2598791186" sldId="265"/>
            <ac:spMk id="3" creationId="{DA475F24-0BEE-4016-B71B-5C26F32CB3AB}"/>
          </ac:spMkLst>
        </pc:spChg>
        <pc:spChg chg="add mod">
          <ac:chgData name="Kitazawa Masakiyo" userId="2bf3742da7ad8ecb" providerId="LiveId" clId="{B3972186-D37E-46E5-9EB0-660A74C34F70}" dt="2023-04-26T16:12:26.981" v="3029" actId="207"/>
          <ac:spMkLst>
            <pc:docMk/>
            <pc:sldMk cId="2598791186" sldId="265"/>
            <ac:spMk id="4" creationId="{E4799E9C-8BCD-43C3-9F57-F5F0422D830A}"/>
          </ac:spMkLst>
        </pc:spChg>
        <pc:spChg chg="add del mod">
          <ac:chgData name="Kitazawa Masakiyo" userId="2bf3742da7ad8ecb" providerId="LiveId" clId="{B3972186-D37E-46E5-9EB0-660A74C34F70}" dt="2023-04-26T16:16:14.075" v="3108" actId="478"/>
          <ac:spMkLst>
            <pc:docMk/>
            <pc:sldMk cId="2598791186" sldId="265"/>
            <ac:spMk id="7" creationId="{F6C7C322-932C-4AF4-BA4A-74434FB1F4B3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8" creationId="{0A9CD863-43B1-443F-ADCE-5C0EBCD8A950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9" creationId="{EF1B2F68-F13C-406A-9E6F-8E31184B005C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1" creationId="{F4135BFC-6CC8-425C-86A1-D6054C328E78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2" creationId="{C42748D7-B113-4F73-8BA5-E0F0A198B955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3" creationId="{ABFCB28D-329F-40D2-B208-3AD326CA1558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4" creationId="{1276172D-8B78-4D21-B215-96CCC84BEFB0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5" creationId="{5AAC23E4-B27C-432B-82FA-E02413532C3F}"/>
          </ac:spMkLst>
        </pc:spChg>
        <pc:spChg chg="del mod">
          <ac:chgData name="Kitazawa Masakiyo" userId="2bf3742da7ad8ecb" providerId="LiveId" clId="{B3972186-D37E-46E5-9EB0-660A74C34F70}" dt="2023-04-26T16:17:58.053" v="3128" actId="21"/>
          <ac:spMkLst>
            <pc:docMk/>
            <pc:sldMk cId="2598791186" sldId="265"/>
            <ac:spMk id="16" creationId="{9F03BB07-31A7-4567-B461-F0BA2095B5C0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7" creationId="{B9D0ABD8-846F-4C39-B32B-667EDB093FE3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9" creationId="{FB5483CD-E16C-4AA2-8D5B-4810531B92C7}"/>
          </ac:spMkLst>
        </pc:spChg>
        <pc:spChg chg="add mod or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28" creationId="{D273A73B-2949-4AC1-8BEC-081B779AD5F9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29" creationId="{599553DD-790D-4306-B847-62A0A810E6F4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2" creationId="{548DBD38-CD17-47ED-8BC6-4F31BBE9AC8A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3" creationId="{9B78C90F-9EC6-40BB-BF46-2CDC131E92F0}"/>
          </ac:spMkLst>
        </pc:spChg>
        <pc:spChg chg="del mod">
          <ac:chgData name="Kitazawa Masakiyo" userId="2bf3742da7ad8ecb" providerId="LiveId" clId="{B3972186-D37E-46E5-9EB0-660A74C34F70}" dt="2023-04-26T16:23:07.525" v="3207" actId="21"/>
          <ac:spMkLst>
            <pc:docMk/>
            <pc:sldMk cId="2598791186" sldId="265"/>
            <ac:spMk id="34" creationId="{2DE497A1-97DB-4649-B667-CABD02119B7F}"/>
          </ac:spMkLst>
        </pc:spChg>
        <pc:spChg chg="del mod">
          <ac:chgData name="Kitazawa Masakiyo" userId="2bf3742da7ad8ecb" providerId="LiveId" clId="{B3972186-D37E-46E5-9EB0-660A74C34F70}" dt="2023-04-26T16:23:04.261" v="3206" actId="21"/>
          <ac:spMkLst>
            <pc:docMk/>
            <pc:sldMk cId="2598791186" sldId="265"/>
            <ac:spMk id="35" creationId="{4282E0F2-1ADD-428A-B542-9079FF52E808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7" creationId="{5FF17457-C5DD-420A-A209-70D6522183F6}"/>
          </ac:spMkLst>
        </pc:spChg>
        <pc:spChg chg="add mod">
          <ac:chgData name="Kitazawa Masakiyo" userId="2bf3742da7ad8ecb" providerId="LiveId" clId="{B3972186-D37E-46E5-9EB0-660A74C34F70}" dt="2023-04-26T16:24:24.456" v="3241" actId="1076"/>
          <ac:spMkLst>
            <pc:docMk/>
            <pc:sldMk cId="2598791186" sldId="265"/>
            <ac:spMk id="38" creationId="{0B8A0AD2-7EF3-4C54-8F97-DB1E6C732EFE}"/>
          </ac:spMkLst>
        </pc:spChg>
        <pc:grpChg chg="add del mod">
          <ac:chgData name="Kitazawa Masakiyo" userId="2bf3742da7ad8ecb" providerId="LiveId" clId="{B3972186-D37E-46E5-9EB0-660A74C34F70}" dt="2023-04-26T16:19:00.213" v="3132" actId="165"/>
          <ac:grpSpMkLst>
            <pc:docMk/>
            <pc:sldMk cId="2598791186" sldId="265"/>
            <ac:grpSpMk id="10" creationId="{DD2083B3-C473-4942-A97B-3234C026C934}"/>
          </ac:grpSpMkLst>
        </pc:grpChg>
        <pc:grpChg chg="add mod">
          <ac:chgData name="Kitazawa Masakiyo" userId="2bf3742da7ad8ecb" providerId="LiveId" clId="{B3972186-D37E-46E5-9EB0-660A74C34F70}" dt="2023-04-26T16:22:58.783" v="3205" actId="1076"/>
          <ac:grpSpMkLst>
            <pc:docMk/>
            <pc:sldMk cId="2598791186" sldId="265"/>
            <ac:grpSpMk id="30" creationId="{305BFDE1-7ABA-4834-8628-4EC2034587DE}"/>
          </ac:grpSpMkLst>
        </pc:grpChg>
        <pc:picChg chg="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5" creationId="{B149535B-49DA-48D5-B1E7-AF62654BCD3F}"/>
          </ac:picMkLst>
        </pc:picChg>
        <pc:picChg chg="mod">
          <ac:chgData name="Kitazawa Masakiyo" userId="2bf3742da7ad8ecb" providerId="LiveId" clId="{B3972186-D37E-46E5-9EB0-660A74C34F70}" dt="2023-04-26T16:23:18.390" v="3214" actId="1038"/>
          <ac:picMkLst>
            <pc:docMk/>
            <pc:sldMk cId="2598791186" sldId="265"/>
            <ac:picMk id="6" creationId="{3978ED9E-F63B-457C-BAF0-F9407D972F9A}"/>
          </ac:picMkLst>
        </pc:picChg>
        <pc:picChg chg="del mod topLvl">
          <ac:chgData name="Kitazawa Masakiyo" userId="2bf3742da7ad8ecb" providerId="LiveId" clId="{B3972186-D37E-46E5-9EB0-660A74C34F70}" dt="2023-04-26T16:19:18.500" v="3140" actId="478"/>
          <ac:picMkLst>
            <pc:docMk/>
            <pc:sldMk cId="2598791186" sldId="265"/>
            <ac:picMk id="22" creationId="{38E83C4B-9207-44AF-8709-81BDD0732321}"/>
          </ac:picMkLst>
        </pc:picChg>
        <pc:picChg chg="del mod topLvl">
          <ac:chgData name="Kitazawa Masakiyo" userId="2bf3742da7ad8ecb" providerId="LiveId" clId="{B3972186-D37E-46E5-9EB0-660A74C34F70}" dt="2023-04-26T16:19:20.659" v="3141" actId="478"/>
          <ac:picMkLst>
            <pc:docMk/>
            <pc:sldMk cId="2598791186" sldId="265"/>
            <ac:picMk id="23" creationId="{CC1F7F05-4D97-4905-838C-6C3038082CEA}"/>
          </ac:picMkLst>
        </pc:picChg>
        <pc:picChg chg="add 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25" creationId="{DA16033C-995A-4CBC-9A94-C54F0A1F76FD}"/>
          </ac:picMkLst>
        </pc:picChg>
        <pc:picChg chg="add 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27" creationId="{D1E9AE1E-AA6E-4C24-BFBF-9E709158FFEE}"/>
          </ac:picMkLst>
        </pc:picChg>
        <pc:picChg chg="mod">
          <ac:chgData name="Kitazawa Masakiyo" userId="2bf3742da7ad8ecb" providerId="LiveId" clId="{B3972186-D37E-46E5-9EB0-660A74C34F70}" dt="2023-04-26T16:22:55.578" v="3204"/>
          <ac:picMkLst>
            <pc:docMk/>
            <pc:sldMk cId="2598791186" sldId="265"/>
            <ac:picMk id="31" creationId="{6129C016-7F02-447B-8BBC-6E27765C3F07}"/>
          </ac:picMkLst>
        </pc:picChg>
        <pc:picChg chg="mod">
          <ac:chgData name="Kitazawa Masakiyo" userId="2bf3742da7ad8ecb" providerId="LiveId" clId="{B3972186-D37E-46E5-9EB0-660A74C34F70}" dt="2023-04-26T16:22:55.578" v="3204"/>
          <ac:picMkLst>
            <pc:docMk/>
            <pc:sldMk cId="2598791186" sldId="265"/>
            <ac:picMk id="36" creationId="{F1D23CA7-F47F-481D-A517-A37540FD7486}"/>
          </ac:picMkLst>
        </pc:pic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18" creationId="{0DEE2227-5E69-4956-B223-FF344C157D81}"/>
          </ac:cxnSpMkLst>
        </pc:cxn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20" creationId="{3427FD93-BA35-4D89-AAEC-2535A15CE3AF}"/>
          </ac:cxnSpMkLst>
        </pc:cxn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21" creationId="{680887C3-6AF2-4051-8F5D-8897A9705BB1}"/>
          </ac:cxnSpMkLst>
        </pc:cxnChg>
      </pc:sldChg>
      <pc:sldChg chg="addSp delSp modSp mod delAnim modAnim">
        <pc:chgData name="Kitazawa Masakiyo" userId="2bf3742da7ad8ecb" providerId="LiveId" clId="{B3972186-D37E-46E5-9EB0-660A74C34F70}" dt="2023-04-27T01:09:27.627" v="4022" actId="478"/>
        <pc:sldMkLst>
          <pc:docMk/>
          <pc:sldMk cId="1722852468" sldId="267"/>
        </pc:sldMkLst>
        <pc:spChg chg="mod">
          <ac:chgData name="Kitazawa Masakiyo" userId="2bf3742da7ad8ecb" providerId="LiveId" clId="{B3972186-D37E-46E5-9EB0-660A74C34F70}" dt="2023-04-26T14:01:09.366" v="1629" actId="164"/>
          <ac:spMkLst>
            <pc:docMk/>
            <pc:sldMk cId="1722852468" sldId="267"/>
            <ac:spMk id="3" creationId="{40E44B4E-03CB-42BD-95E2-3160572905E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0" creationId="{7B615EEE-0706-4C4F-AEBA-9B56DE878A60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2" creationId="{4FF73A52-E5C1-4BE9-8139-B6B2ED4D4AFC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4" creationId="{65523745-15CF-4B94-A42E-258717BF4E9D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5" creationId="{6D060EFC-36BA-464A-9C0E-8B2573D973FE}"/>
          </ac:spMkLst>
        </pc:spChg>
        <pc:spChg chg="mod">
          <ac:chgData name="Kitazawa Masakiyo" userId="2bf3742da7ad8ecb" providerId="LiveId" clId="{B3972186-D37E-46E5-9EB0-660A74C34F70}" dt="2023-04-26T14:00:48.437" v="1626" actId="164"/>
          <ac:spMkLst>
            <pc:docMk/>
            <pc:sldMk cId="1722852468" sldId="267"/>
            <ac:spMk id="82" creationId="{86225951-E69E-4AEE-B85C-5231F2A999BC}"/>
          </ac:spMkLst>
        </pc:spChg>
        <pc:spChg chg="mod">
          <ac:chgData name="Kitazawa Masakiyo" userId="2bf3742da7ad8ecb" providerId="LiveId" clId="{B3972186-D37E-46E5-9EB0-660A74C34F70}" dt="2023-04-26T14:00:48.437" v="1626" actId="164"/>
          <ac:spMkLst>
            <pc:docMk/>
            <pc:sldMk cId="1722852468" sldId="267"/>
            <ac:spMk id="83" creationId="{828CD931-A024-45A0-97FF-B39DCF4F408E}"/>
          </ac:spMkLst>
        </pc:spChg>
        <pc:spChg chg="mod">
          <ac:chgData name="Kitazawa Masakiyo" userId="2bf3742da7ad8ecb" providerId="LiveId" clId="{B3972186-D37E-46E5-9EB0-660A74C34F70}" dt="2023-04-26T14:01:18.214" v="1630" actId="164"/>
          <ac:spMkLst>
            <pc:docMk/>
            <pc:sldMk cId="1722852468" sldId="267"/>
            <ac:spMk id="95" creationId="{D9F67B76-B503-41C8-BC98-BFD1A1C54305}"/>
          </ac:spMkLst>
        </pc:spChg>
        <pc:spChg chg="mod">
          <ac:chgData name="Kitazawa Masakiyo" userId="2bf3742da7ad8ecb" providerId="LiveId" clId="{B3972186-D37E-46E5-9EB0-660A74C34F70}" dt="2023-04-26T14:01:09.366" v="1629" actId="164"/>
          <ac:spMkLst>
            <pc:docMk/>
            <pc:sldMk cId="1722852468" sldId="267"/>
            <ac:spMk id="96" creationId="{14AE3187-BF18-46AB-96DD-390EB3EDFEB2}"/>
          </ac:spMkLst>
        </pc:spChg>
        <pc:spChg chg="mod">
          <ac:chgData name="Kitazawa Masakiyo" userId="2bf3742da7ad8ecb" providerId="LiveId" clId="{B3972186-D37E-46E5-9EB0-660A74C34F70}" dt="2023-04-26T14:01:18.214" v="1630" actId="164"/>
          <ac:spMkLst>
            <pc:docMk/>
            <pc:sldMk cId="1722852468" sldId="267"/>
            <ac:spMk id="97" creationId="{77FBAB3D-3FCC-4FA5-A139-191468E3797D}"/>
          </ac:spMkLst>
        </pc:spChg>
        <pc:spChg chg="mod">
          <ac:chgData name="Kitazawa Masakiyo" userId="2bf3742da7ad8ecb" providerId="LiveId" clId="{B3972186-D37E-46E5-9EB0-660A74C34F70}" dt="2023-04-26T14:01:27.205" v="1631" actId="164"/>
          <ac:spMkLst>
            <pc:docMk/>
            <pc:sldMk cId="1722852468" sldId="267"/>
            <ac:spMk id="98" creationId="{A40CD6BB-B4AA-41D6-9880-47D78A46EFBA}"/>
          </ac:spMkLst>
        </pc:spChg>
        <pc:spChg chg="mod">
          <ac:chgData name="Kitazawa Masakiyo" userId="2bf3742da7ad8ecb" providerId="LiveId" clId="{B3972186-D37E-46E5-9EB0-660A74C34F70}" dt="2023-04-26T14:01:34.078" v="1632" actId="164"/>
          <ac:spMkLst>
            <pc:docMk/>
            <pc:sldMk cId="1722852468" sldId="267"/>
            <ac:spMk id="99" creationId="{7AB0954B-E461-40A1-8338-8B973370C916}"/>
          </ac:spMkLst>
        </pc:spChg>
        <pc:spChg chg="mod">
          <ac:chgData name="Kitazawa Masakiyo" userId="2bf3742da7ad8ecb" providerId="LiveId" clId="{B3972186-D37E-46E5-9EB0-660A74C34F70}" dt="2023-04-26T14:01:27.205" v="1631" actId="164"/>
          <ac:spMkLst>
            <pc:docMk/>
            <pc:sldMk cId="1722852468" sldId="267"/>
            <ac:spMk id="100" creationId="{5B089A0C-2030-49B8-B350-506DC81C714F}"/>
          </ac:spMkLst>
        </pc:spChg>
        <pc:spChg chg="mod">
          <ac:chgData name="Kitazawa Masakiyo" userId="2bf3742da7ad8ecb" providerId="LiveId" clId="{B3972186-D37E-46E5-9EB0-660A74C34F70}" dt="2023-04-26T14:01:34.078" v="1632" actId="164"/>
          <ac:spMkLst>
            <pc:docMk/>
            <pc:sldMk cId="1722852468" sldId="267"/>
            <ac:spMk id="101" creationId="{67C7D1B2-27B5-41C2-B3BD-4D20C5FEE399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2" creationId="{B85FDC44-4720-4106-84B9-43377A159B3B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3" creationId="{76B67C19-717A-4464-8ACD-4E782196380C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4" creationId="{80B2A42B-D3A0-4BFC-A8B2-A8E1AAF89C5B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08" creationId="{757A5E50-E7BC-4189-907C-04977FAA4382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4" creationId="{193AE96E-F163-4FCA-BC33-DCD32381424B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5" creationId="{92DF534E-D2B9-4D70-AE82-1555BE145B51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6" creationId="{A5CBBD23-C222-4473-9E33-5F78CF568BB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7" creationId="{E87742C5-E978-4A23-A4A3-33762CFF8BCD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8" creationId="{A3DB02B3-E16A-433B-AE1C-5243423DBA62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9" creationId="{DB360161-4955-4EFE-9EA8-51F35FA23C5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30" creationId="{6E5F6B85-B29C-4636-BDE4-D1FDE13CC21F}"/>
          </ac:spMkLst>
        </pc:spChg>
        <pc:grpChg chg="add mod ord">
          <ac:chgData name="Kitazawa Masakiyo" userId="2bf3742da7ad8ecb" providerId="LiveId" clId="{B3972186-D37E-46E5-9EB0-660A74C34F70}" dt="2023-04-26T14:00:53.178" v="1627" actId="167"/>
          <ac:grpSpMkLst>
            <pc:docMk/>
            <pc:sldMk cId="1722852468" sldId="267"/>
            <ac:grpSpMk id="4" creationId="{188BFA80-653C-4745-B842-84F7F723A56D}"/>
          </ac:grpSpMkLst>
        </pc:grpChg>
        <pc:grpChg chg="add mod">
          <ac:chgData name="Kitazawa Masakiyo" userId="2bf3742da7ad8ecb" providerId="LiveId" clId="{B3972186-D37E-46E5-9EB0-660A74C34F70}" dt="2023-04-26T14:01:09.366" v="1629" actId="164"/>
          <ac:grpSpMkLst>
            <pc:docMk/>
            <pc:sldMk cId="1722852468" sldId="267"/>
            <ac:grpSpMk id="5" creationId="{AA4AED53-F663-4FA3-A59C-F51B5849ED35}"/>
          </ac:grpSpMkLst>
        </pc:grpChg>
        <pc:grpChg chg="add mod">
          <ac:chgData name="Kitazawa Masakiyo" userId="2bf3742da7ad8ecb" providerId="LiveId" clId="{B3972186-D37E-46E5-9EB0-660A74C34F70}" dt="2023-04-26T14:01:18.214" v="1630" actId="164"/>
          <ac:grpSpMkLst>
            <pc:docMk/>
            <pc:sldMk cId="1722852468" sldId="267"/>
            <ac:grpSpMk id="7" creationId="{6599621C-5370-421A-BAF3-3EF4442258CF}"/>
          </ac:grpSpMkLst>
        </pc:grpChg>
        <pc:grpChg chg="add mod">
          <ac:chgData name="Kitazawa Masakiyo" userId="2bf3742da7ad8ecb" providerId="LiveId" clId="{B3972186-D37E-46E5-9EB0-660A74C34F70}" dt="2023-04-26T14:01:27.205" v="1631" actId="164"/>
          <ac:grpSpMkLst>
            <pc:docMk/>
            <pc:sldMk cId="1722852468" sldId="267"/>
            <ac:grpSpMk id="11" creationId="{2A419D1A-315A-4C7E-81EC-BBDF8D14FF4E}"/>
          </ac:grpSpMkLst>
        </pc:grpChg>
        <pc:grpChg chg="add mod">
          <ac:chgData name="Kitazawa Masakiyo" userId="2bf3742da7ad8ecb" providerId="LiveId" clId="{B3972186-D37E-46E5-9EB0-660A74C34F70}" dt="2023-04-26T14:01:34.078" v="1632" actId="164"/>
          <ac:grpSpMkLst>
            <pc:docMk/>
            <pc:sldMk cId="1722852468" sldId="267"/>
            <ac:grpSpMk id="14" creationId="{32FE6243-9A41-4113-AB1E-719309448E22}"/>
          </ac:grpSpMkLst>
        </pc:grpChg>
        <pc:grpChg chg="add del mod ord">
          <ac:chgData name="Kitazawa Masakiyo" userId="2bf3742da7ad8ecb" providerId="LiveId" clId="{B3972186-D37E-46E5-9EB0-660A74C34F70}" dt="2023-04-26T14:09:55.901" v="1870" actId="21"/>
          <ac:grpSpMkLst>
            <pc:docMk/>
            <pc:sldMk cId="1722852468" sldId="267"/>
            <ac:grpSpMk id="15" creationId="{E30B4F3B-13E8-4759-A948-59730E1C13E9}"/>
          </ac:grpSpMkLst>
        </pc:grpChg>
        <pc:grpChg chg="add del mod ord">
          <ac:chgData name="Kitazawa Masakiyo" userId="2bf3742da7ad8ecb" providerId="LiveId" clId="{B3972186-D37E-46E5-9EB0-660A74C34F70}" dt="2023-04-27T01:09:27.627" v="4022" actId="478"/>
          <ac:grpSpMkLst>
            <pc:docMk/>
            <pc:sldMk cId="1722852468" sldId="267"/>
            <ac:grpSpMk id="19" creationId="{28320364-5C49-4D7A-B70E-CE175613465E}"/>
          </ac:grpSpMkLst>
        </pc:grpChg>
        <pc:picChg chg="del">
          <ac:chgData name="Kitazawa Masakiyo" userId="2bf3742da7ad8ecb" providerId="LiveId" clId="{B3972186-D37E-46E5-9EB0-660A74C34F70}" dt="2023-04-26T14:00:33.733" v="1625" actId="478"/>
          <ac:picMkLst>
            <pc:docMk/>
            <pc:sldMk cId="1722852468" sldId="267"/>
            <ac:picMk id="9" creationId="{92484C8A-64E2-4205-A718-1A8397929D73}"/>
          </ac:picMkLst>
        </pc:picChg>
        <pc:picChg chg="del">
          <ac:chgData name="Kitazawa Masakiyo" userId="2bf3742da7ad8ecb" providerId="LiveId" clId="{B3972186-D37E-46E5-9EB0-660A74C34F70}" dt="2023-04-26T14:00:33.733" v="1625" actId="478"/>
          <ac:picMkLst>
            <pc:docMk/>
            <pc:sldMk cId="1722852468" sldId="267"/>
            <ac:picMk id="105" creationId="{4B2F42BB-810E-457F-A777-49AE1953A278}"/>
          </ac:picMkLst>
        </pc:pic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2" creationId="{BC7F385C-0E0E-4F1C-9472-C8CDD9A61B54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1" creationId="{181CDA7C-1B4E-4E89-9AA4-ABFBAFBFF744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3" creationId="{91C3C3AB-4DE7-48DC-958E-4565CD526B4D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8" creationId="{28DE713B-2B21-48AE-A0CB-5F95D9EE9169}"/>
          </ac:cxnSpMkLst>
        </pc:cxnChg>
      </pc:sldChg>
      <pc:sldChg chg="delSp modSp mod">
        <pc:chgData name="Kitazawa Masakiyo" userId="2bf3742da7ad8ecb" providerId="LiveId" clId="{B3972186-D37E-46E5-9EB0-660A74C34F70}" dt="2023-04-27T00:53:55.668" v="4007" actId="21"/>
        <pc:sldMkLst>
          <pc:docMk/>
          <pc:sldMk cId="3165095815" sldId="268"/>
        </pc:sldMkLst>
        <pc:spChg chg="del mod">
          <ac:chgData name="Kitazawa Masakiyo" userId="2bf3742da7ad8ecb" providerId="LiveId" clId="{B3972186-D37E-46E5-9EB0-660A74C34F70}" dt="2023-04-27T00:53:55.668" v="4007" actId="21"/>
          <ac:spMkLst>
            <pc:docMk/>
            <pc:sldMk cId="3165095815" sldId="268"/>
            <ac:spMk id="9" creationId="{F475BC3E-F743-42F1-B55D-870584067552}"/>
          </ac:spMkLst>
        </pc:spChg>
        <pc:spChg chg="mod">
          <ac:chgData name="Kitazawa Masakiyo" userId="2bf3742da7ad8ecb" providerId="LiveId" clId="{B3972186-D37E-46E5-9EB0-660A74C34F70}" dt="2023-04-27T00:53:38.745" v="4005" actId="1038"/>
          <ac:spMkLst>
            <pc:docMk/>
            <pc:sldMk cId="3165095815" sldId="268"/>
            <ac:spMk id="11" creationId="{C4A91D44-5A79-44EC-947A-EF00407E2E3D}"/>
          </ac:spMkLst>
        </pc:spChg>
        <pc:spChg chg="mod">
          <ac:chgData name="Kitazawa Masakiyo" userId="2bf3742da7ad8ecb" providerId="LiveId" clId="{B3972186-D37E-46E5-9EB0-660A74C34F70}" dt="2023-04-27T00:53:38.745" v="4005" actId="1038"/>
          <ac:spMkLst>
            <pc:docMk/>
            <pc:sldMk cId="3165095815" sldId="268"/>
            <ac:spMk id="12" creationId="{B0D272EE-F1CE-408E-8634-F3317C7CD2C3}"/>
          </ac:spMkLst>
        </pc:spChg>
        <pc:spChg chg="mod">
          <ac:chgData name="Kitazawa Masakiyo" userId="2bf3742da7ad8ecb" providerId="LiveId" clId="{B3972186-D37E-46E5-9EB0-660A74C34F70}" dt="2023-04-26T08:20:13.357" v="1073" actId="14838"/>
          <ac:spMkLst>
            <pc:docMk/>
            <pc:sldMk cId="3165095815" sldId="268"/>
            <ac:spMk id="13" creationId="{2598CFC9-0942-4ACB-8944-2E069B4FDB0F}"/>
          </ac:spMkLst>
        </pc:spChg>
        <pc:spChg chg="mod">
          <ac:chgData name="Kitazawa Masakiyo" userId="2bf3742da7ad8ecb" providerId="LiveId" clId="{B3972186-D37E-46E5-9EB0-660A74C34F70}" dt="2023-04-26T08:19:50.868" v="1069" actId="14838"/>
          <ac:spMkLst>
            <pc:docMk/>
            <pc:sldMk cId="3165095815" sldId="268"/>
            <ac:spMk id="14" creationId="{061217A4-2A23-47FF-A677-B5CB21F64B88}"/>
          </ac:spMkLst>
        </pc:spChg>
      </pc:sldChg>
      <pc:sldChg chg="addSp delSp modSp mod delAnim modAnim">
        <pc:chgData name="Kitazawa Masakiyo" userId="2bf3742da7ad8ecb" providerId="LiveId" clId="{B3972186-D37E-46E5-9EB0-660A74C34F70}" dt="2023-04-26T13:51:05.949" v="1517" actId="167"/>
        <pc:sldMkLst>
          <pc:docMk/>
          <pc:sldMk cId="3205948735" sldId="269"/>
        </pc:sldMkLst>
        <pc:spChg chg="del">
          <ac:chgData name="Kitazawa Masakiyo" userId="2bf3742da7ad8ecb" providerId="LiveId" clId="{B3972186-D37E-46E5-9EB0-660A74C34F70}" dt="2023-04-26T13:44:45.313" v="1428" actId="478"/>
          <ac:spMkLst>
            <pc:docMk/>
            <pc:sldMk cId="3205948735" sldId="269"/>
            <ac:spMk id="2" creationId="{D6D59484-8DEF-461A-9A0B-3A1F2C49F14D}"/>
          </ac:spMkLst>
        </pc:spChg>
        <pc:spChg chg="del">
          <ac:chgData name="Kitazawa Masakiyo" userId="2bf3742da7ad8ecb" providerId="LiveId" clId="{B3972186-D37E-46E5-9EB0-660A74C34F70}" dt="2023-04-26T13:44:50.545" v="1429" actId="21"/>
          <ac:spMkLst>
            <pc:docMk/>
            <pc:sldMk cId="3205948735" sldId="269"/>
            <ac:spMk id="9" creationId="{965DE5DD-CE20-4D36-B544-B9DCCE952F3D}"/>
          </ac:spMkLst>
        </pc:spChg>
        <pc:spChg chg="mod">
          <ac:chgData name="Kitazawa Masakiyo" userId="2bf3742da7ad8ecb" providerId="LiveId" clId="{B3972186-D37E-46E5-9EB0-660A74C34F70}" dt="2023-04-26T13:50:57.635" v="1515" actId="1035"/>
          <ac:spMkLst>
            <pc:docMk/>
            <pc:sldMk cId="3205948735" sldId="269"/>
            <ac:spMk id="10" creationId="{924DBC1D-4828-4B29-A5A9-D701753CFB10}"/>
          </ac:spMkLst>
        </pc:spChg>
        <pc:picChg chg="add mod ord">
          <ac:chgData name="Kitazawa Masakiyo" userId="2bf3742da7ad8ecb" providerId="LiveId" clId="{B3972186-D37E-46E5-9EB0-660A74C34F70}" dt="2023-04-26T13:51:02.555" v="1516" actId="167"/>
          <ac:picMkLst>
            <pc:docMk/>
            <pc:sldMk cId="3205948735" sldId="269"/>
            <ac:picMk id="11" creationId="{2A4E4231-A67F-499E-B4FA-98F5CAC10933}"/>
          </ac:picMkLst>
        </pc:picChg>
        <pc:picChg chg="add mod ord">
          <ac:chgData name="Kitazawa Masakiyo" userId="2bf3742da7ad8ecb" providerId="LiveId" clId="{B3972186-D37E-46E5-9EB0-660A74C34F70}" dt="2023-04-26T13:51:05.949" v="1517" actId="167"/>
          <ac:picMkLst>
            <pc:docMk/>
            <pc:sldMk cId="3205948735" sldId="269"/>
            <ac:picMk id="12" creationId="{0150003A-998E-40FC-A156-C125D69F37CD}"/>
          </ac:picMkLst>
        </pc:picChg>
      </pc:sldChg>
      <pc:sldChg chg="addSp delSp modSp mod modAnim">
        <pc:chgData name="Kitazawa Masakiyo" userId="2bf3742da7ad8ecb" providerId="LiveId" clId="{B3972186-D37E-46E5-9EB0-660A74C34F70}" dt="2023-04-27T01:11:51.594" v="4023"/>
        <pc:sldMkLst>
          <pc:docMk/>
          <pc:sldMk cId="690961050" sldId="270"/>
        </pc:sldMkLst>
        <pc:spChg chg="mod">
          <ac:chgData name="Kitazawa Masakiyo" userId="2bf3742da7ad8ecb" providerId="LiveId" clId="{B3972186-D37E-46E5-9EB0-660A74C34F70}" dt="2023-04-26T14:41:18.770" v="2159" actId="1076"/>
          <ac:spMkLst>
            <pc:docMk/>
            <pc:sldMk cId="690961050" sldId="270"/>
            <ac:spMk id="4" creationId="{0C29F960-0542-4F3C-9E65-84E5F14AB842}"/>
          </ac:spMkLst>
        </pc:spChg>
        <pc:spChg chg="mod">
          <ac:chgData name="Kitazawa Masakiyo" userId="2bf3742da7ad8ecb" providerId="LiveId" clId="{B3972186-D37E-46E5-9EB0-660A74C34F70}" dt="2023-04-26T14:20:43.316" v="1887" actId="14100"/>
          <ac:spMkLst>
            <pc:docMk/>
            <pc:sldMk cId="690961050" sldId="270"/>
            <ac:spMk id="7" creationId="{113CAC3A-1209-4EC6-8183-EE741A181EEC}"/>
          </ac:spMkLst>
        </pc:spChg>
        <pc:spChg chg="mod">
          <ac:chgData name="Kitazawa Masakiyo" userId="2bf3742da7ad8ecb" providerId="LiveId" clId="{B3972186-D37E-46E5-9EB0-660A74C34F70}" dt="2023-04-26T14:21:07.744" v="1894" actId="1035"/>
          <ac:spMkLst>
            <pc:docMk/>
            <pc:sldMk cId="690961050" sldId="270"/>
            <ac:spMk id="9" creationId="{E34BEB11-35AF-4CD8-93C5-3B902C972B7E}"/>
          </ac:spMkLst>
        </pc:spChg>
        <pc:spChg chg="mod">
          <ac:chgData name="Kitazawa Masakiyo" userId="2bf3742da7ad8ecb" providerId="LiveId" clId="{B3972186-D37E-46E5-9EB0-660A74C34F70}" dt="2023-04-26T14:20:19.565" v="1883" actId="1076"/>
          <ac:spMkLst>
            <pc:docMk/>
            <pc:sldMk cId="690961050" sldId="270"/>
            <ac:spMk id="12" creationId="{646EA096-1168-414E-BF53-D2BC9628F995}"/>
          </ac:spMkLst>
        </pc:spChg>
        <pc:spChg chg="mod">
          <ac:chgData name="Kitazawa Masakiyo" userId="2bf3742da7ad8ecb" providerId="LiveId" clId="{B3972186-D37E-46E5-9EB0-660A74C34F70}" dt="2023-04-26T14:20:31.803" v="1885" actId="14100"/>
          <ac:spMkLst>
            <pc:docMk/>
            <pc:sldMk cId="690961050" sldId="270"/>
            <ac:spMk id="14" creationId="{8C1017F5-2DCA-4472-A8B4-B3C9BA893707}"/>
          </ac:spMkLst>
        </pc:spChg>
        <pc:grpChg chg="mod">
          <ac:chgData name="Kitazawa Masakiyo" userId="2bf3742da7ad8ecb" providerId="LiveId" clId="{B3972186-D37E-46E5-9EB0-660A74C34F70}" dt="2023-04-26T14:21:26.995" v="1904" actId="1037"/>
          <ac:grpSpMkLst>
            <pc:docMk/>
            <pc:sldMk cId="690961050" sldId="270"/>
            <ac:grpSpMk id="5" creationId="{2A62A706-D9ED-40AC-BAB1-3A512DA317E7}"/>
          </ac:grpSpMkLst>
        </pc:grpChg>
        <pc:grpChg chg="mod">
          <ac:chgData name="Kitazawa Masakiyo" userId="2bf3742da7ad8ecb" providerId="LiveId" clId="{B3972186-D37E-46E5-9EB0-660A74C34F70}" dt="2023-04-26T14:21:26.995" v="1904" actId="1037"/>
          <ac:grpSpMkLst>
            <pc:docMk/>
            <pc:sldMk cId="690961050" sldId="270"/>
            <ac:grpSpMk id="10" creationId="{EA59EE30-A3C2-4610-A63F-68AD9BC2C83C}"/>
          </ac:grpSpMkLst>
        </pc:grpChg>
        <pc:picChg chg="mod">
          <ac:chgData name="Kitazawa Masakiyo" userId="2bf3742da7ad8ecb" providerId="LiveId" clId="{B3972186-D37E-46E5-9EB0-660A74C34F70}" dt="2023-04-26T14:21:26.995" v="1904" actId="1037"/>
          <ac:picMkLst>
            <pc:docMk/>
            <pc:sldMk cId="690961050" sldId="270"/>
            <ac:picMk id="3" creationId="{0141B4AD-8C23-4E51-810E-B20BA7AE2698}"/>
          </ac:picMkLst>
        </pc:picChg>
        <pc:picChg chg="mod">
          <ac:chgData name="Kitazawa Masakiyo" userId="2bf3742da7ad8ecb" providerId="LiveId" clId="{B3972186-D37E-46E5-9EB0-660A74C34F70}" dt="2023-04-26T14:20:52.061" v="1888" actId="1076"/>
          <ac:picMkLst>
            <pc:docMk/>
            <pc:sldMk cId="690961050" sldId="270"/>
            <ac:picMk id="8" creationId="{28E4CB51-3053-4FEA-853E-0EAE330A8F85}"/>
          </ac:picMkLst>
        </pc:picChg>
        <pc:picChg chg="mod">
          <ac:chgData name="Kitazawa Masakiyo" userId="2bf3742da7ad8ecb" providerId="LiveId" clId="{B3972186-D37E-46E5-9EB0-660A74C34F70}" dt="2023-04-26T14:20:29.226" v="1884" actId="1076"/>
          <ac:picMkLst>
            <pc:docMk/>
            <pc:sldMk cId="690961050" sldId="270"/>
            <ac:picMk id="13" creationId="{A8847866-BE0B-4D4A-B208-1F2C3C78684A}"/>
          </ac:picMkLst>
        </pc:picChg>
        <pc:picChg chg="add del mod">
          <ac:chgData name="Kitazawa Masakiyo" userId="2bf3742da7ad8ecb" providerId="LiveId" clId="{B3972186-D37E-46E5-9EB0-660A74C34F70}" dt="2023-04-26T14:40:32.696" v="2148"/>
          <ac:picMkLst>
            <pc:docMk/>
            <pc:sldMk cId="690961050" sldId="270"/>
            <ac:picMk id="15" creationId="{C798E0E9-29BA-43CF-9D0A-9CE7FCA29026}"/>
          </ac:picMkLst>
        </pc:picChg>
        <pc:picChg chg="add mod">
          <ac:chgData name="Kitazawa Masakiyo" userId="2bf3742da7ad8ecb" providerId="LiveId" clId="{B3972186-D37E-46E5-9EB0-660A74C34F70}" dt="2023-04-26T14:40:37.293" v="2150" actId="14100"/>
          <ac:picMkLst>
            <pc:docMk/>
            <pc:sldMk cId="690961050" sldId="270"/>
            <ac:picMk id="17" creationId="{227FC2AB-2178-4862-AC72-017A4A3EF173}"/>
          </ac:picMkLst>
        </pc:picChg>
      </pc:sldChg>
      <pc:sldChg chg="delSp del mod ord">
        <pc:chgData name="Kitazawa Masakiyo" userId="2bf3742da7ad8ecb" providerId="LiveId" clId="{B3972186-D37E-46E5-9EB0-660A74C34F70}" dt="2023-04-26T15:03:50.266" v="2754" actId="2696"/>
        <pc:sldMkLst>
          <pc:docMk/>
          <pc:sldMk cId="3141721802" sldId="271"/>
        </pc:sldMkLst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" creationId="{432B9740-CF87-4E31-ADCB-66FFD0427F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" creationId="{D4FFC748-5CC7-4B05-9238-829EEE257C4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" creationId="{1B7E37C1-7035-4777-927F-EF1CD2E918E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" creationId="{BBC6D9C9-BA8F-4149-88BC-C8B960D954C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" creationId="{F61AAA76-65E0-4FEA-8774-C6527002BB4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" creationId="{528EC0DB-DEC0-42E0-B2ED-00802632216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" creationId="{7CEC3396-0CFF-4370-82AB-4E703DFDDAA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" creationId="{44069278-C4B8-4AFE-86FF-EDAB5AD51D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" creationId="{1CFA3293-3CBA-4289-AAA7-98BE1C30A8A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" creationId="{E42DF344-C0CC-4725-BDD4-8F1A3BDB32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" creationId="{B55198B3-871B-4317-8527-D059EEA5D8F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" creationId="{3C2DC393-968D-49B7-AD0C-A637ABF6A33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" creationId="{5BE0498F-E8EB-4EB8-B30F-E07D2227A8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" creationId="{611C05E5-E0FD-4E89-B8D9-951593353C8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1" creationId="{CE3946DE-56C2-49DD-B848-4C7B2E939B7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2" creationId="{1317276F-397C-4471-8A26-B465F515AC3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3" creationId="{1B6D2F3C-9AA1-4972-9374-4BD88E45D96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4" creationId="{878C89E7-4F2A-4A67-8374-ECE4C10F25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5" creationId="{2AC8626C-6903-4CB7-B949-25C666DB092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6" creationId="{268EDFF2-B7C0-4189-943A-316C0D75FA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7" creationId="{2128D9A4-AA6B-4824-9199-1B06A2FD530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8" creationId="{7ECE3B09-8298-4E7E-8836-95E89013B96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9" creationId="{B083BE74-C009-4658-A4EB-B06768C2C1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0" creationId="{EDCC85A5-85D4-48A7-9F28-FE76D2546CA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1" creationId="{A16D3142-0ED6-49CB-A785-832557C4CAB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2" creationId="{188DA346-3E9E-46FA-A011-E2247CD04E6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3" creationId="{C505D154-44A9-46CD-911B-B772A238324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4" creationId="{D996BB50-EF5E-4B81-85A2-07A956ECEEA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5" creationId="{71110854-BA0C-4C29-9F09-DD999DBA0EE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6" creationId="{D3182D12-9560-4962-ACDE-F39F677BC22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7" creationId="{BC9EC154-1F03-44C0-B0CE-03995097DC4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8" creationId="{DB0E1F71-498E-4386-B65A-ED9FE7A0F75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9" creationId="{2A389F88-1653-405F-988D-EA66FE2AEB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0" creationId="{1AF074D9-F664-442A-8BB3-BB5BCF65BBC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1" creationId="{0A37A380-947A-44F1-963E-325CC6E0F9E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2" creationId="{736594E6-1075-4653-A2B8-25767D31FDC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3" creationId="{A80604BC-3DD6-4D5E-A6CC-24F78573BB8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4" creationId="{461F2E48-5E10-4485-8338-7967F3B06D1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5" creationId="{96F8D239-478D-4D06-B22C-C79BF33DF89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6" creationId="{398A838A-CA93-4238-AFBB-68C850F7B0D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7" creationId="{E20E1D96-9C98-4C82-A82A-6937B225655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8" creationId="{EB9123FE-7DB9-40BD-A47D-FBA42103F3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9" creationId="{675A925B-DFEA-46DF-B66E-A486CDF1CFE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0" creationId="{4285CE84-19CE-4DBA-949C-44C73CBB036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1" creationId="{35BC23CF-911F-429C-B7A8-75437A2A60E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2" creationId="{7C756D73-B019-4BEB-9E57-C8A09C2BF4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3" creationId="{D77245F9-3F92-4E0E-9704-73FFCAFE037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4" creationId="{75ACFE58-2D12-4060-9E7C-B52BF87D9BC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5" creationId="{9BC32E92-DCB4-4EF2-BF20-1A89A4FFCD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6" creationId="{54D071D4-31BE-4343-AA60-31FCAA04BA9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7" creationId="{9DFFF662-3DDD-46FE-A76D-3212D504766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8" creationId="{D91CE7B7-0149-4949-8851-049F3873BF4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9" creationId="{D27F7FEE-F58D-41D1-B6AA-B5EEB3C7A3B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0" creationId="{EC8D79CF-E5FF-4B44-9EAE-C15782A1B7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1" creationId="{229D32D5-1D1D-4533-BCED-6820B7BDE71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2" creationId="{9693F26A-A0D5-452C-805E-49DF2AD125E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3" creationId="{B6E1ACF5-28D6-4D03-A793-FDB49DF9795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4" creationId="{02C43DA0-00A3-4F72-A57F-18D7ED71AF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5" creationId="{9D9E5B0F-A086-4019-8143-2B21928140A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6" creationId="{55C54812-94CF-4EDC-861C-F4F7569305A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7" creationId="{4583CDBB-016A-42F6-8102-E5F0B85FFF4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8" creationId="{9BF037AC-F438-4B13-8B08-0EF6144D202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9" creationId="{7867F31F-8436-4349-B2BA-6A710C6EE2C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0" creationId="{D9AD22C4-38AC-44B2-A1F0-0CCB02DF88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1" creationId="{13ECF9C0-6641-4804-BD29-371E249AACF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2" creationId="{C99AE337-7290-46C3-B8FA-302B3B3B1D8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3" creationId="{041D8959-899E-4319-AF88-13C71F849F4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4" creationId="{BFEA2B1A-E3C7-4E53-A59E-7C423376098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5" creationId="{FDE56FC6-6D6D-4CE2-A33A-ED1324C9992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6" creationId="{91A1F22C-639E-47E6-A3B7-E37C0D908AF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7" creationId="{817C3D8F-D6B7-483B-B7DE-69241CC5FCD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8" creationId="{03F6E05E-E3DE-4A95-A99E-AF9B12C555D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9" creationId="{4C5E214A-E95D-4C23-9631-8F4FCB883D2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0" creationId="{3A30E725-27C1-4639-9807-73FB100F920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1" creationId="{A6C43271-E388-4683-90FB-62BED0018DE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2" creationId="{AF53B48F-9C4B-4DD3-B0CD-5E2B491807E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3" creationId="{6146C291-48D9-4335-A2BF-11BCD58151B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4" creationId="{533FA81A-17A0-46C3-A279-572E75D956A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5" creationId="{59B895F6-C693-4BA8-8604-6AEB543B9A3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6" creationId="{6F8440D3-5F53-4BA4-B7F5-BB585037666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7" creationId="{E3877CF1-F94B-4FFB-9919-D7C65B78378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8" creationId="{E918E0AC-5591-4A7A-BA7D-7DC375008CF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9" creationId="{59F2E3DE-F723-4004-A054-C092B939C87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0" creationId="{596E13C3-861F-4F1C-BC86-6DE4892490B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1" creationId="{E731F196-98CA-4179-AD1F-6E6EC1CA7A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2" creationId="{47E81860-9C93-440F-BC32-5C2E02A335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3" creationId="{7488E670-4B20-419F-AA63-84C5321378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4" creationId="{AE67FBF1-EC1F-41A9-9937-B5363B2185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5" creationId="{5BDBA718-1267-4BFA-B93D-87349573FDF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6" creationId="{41DAFA14-138D-47F0-8644-F6B84C8CA81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7" creationId="{7646475F-680A-4CFF-8E38-4DEE28FDD12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8" creationId="{4A3EC3FC-7553-4FE5-9EA0-1B9F8C9D821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9" creationId="{05A27958-8274-42BF-9B74-FCA41928ACE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0" creationId="{370D87D4-6DA8-49C8-B669-5D4ABBC1115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1" creationId="{6A3360CE-402E-4030-B649-41E1E03971F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2" creationId="{A389693A-2FF1-4971-9833-4E70041CFBA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3" creationId="{8372E516-7308-4360-AC85-2098A8747CE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4" creationId="{B53A8B01-1F34-4BDA-BAAC-D2BB15E53DF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5" creationId="{A7C8B022-D8B4-4C36-8DCC-1EDFCCE4FD6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7" creationId="{2C29A352-41A2-41CB-98FE-C12C3E6B652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8" creationId="{1F012B26-487A-4F03-A710-27028CEEC5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9" creationId="{583CC354-2E03-4407-BD9D-43CDD5000D7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0" creationId="{0EB5817C-4813-427E-967B-E72888ABE1E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1" creationId="{9AEA8B16-A0CB-4116-96BB-6B4A1421931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2" creationId="{551E7E54-0D22-43B7-B9A9-C0A14BFD5D9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3" creationId="{BF980FFA-CAB7-4C00-A97E-CA360744D6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4" creationId="{3CC519EE-F3F5-4975-8BAB-4752953E2B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5" creationId="{2097F738-1519-4BE3-A720-B3B2BABC2CC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6" creationId="{0C46D7B9-7663-4103-B1CD-8CE47A2AEA8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7" creationId="{FA5DC35C-8A08-47A9-A7A0-B91B28B7835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8" creationId="{F04DA5B1-D196-4E52-A1F0-3A86B949F4D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9" creationId="{9F21F6D4-0A31-4DAD-98EA-5501EADF1D7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0" creationId="{78D6B1CB-B45F-4CBA-A926-C85C7D305E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1" creationId="{4097CCAE-7C63-479F-9EFC-E72DDA4EBBB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2" creationId="{DB3BC647-8EB0-446B-A8F4-7A3CC01D81A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3" creationId="{B1F0777C-FFBA-46FA-A440-981E59EECBE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4" creationId="{647B7C9F-76E8-48FD-B2CA-4F21D97219B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5" creationId="{CC7F4851-B947-484B-925D-A7F28A12EB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6" creationId="{ECDCD2D7-52BA-43C5-8E7C-DC1DB01FBC6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7" creationId="{14069FB9-61B1-4DB5-B595-41CE90A7760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8" creationId="{9578024B-16EE-4737-8239-9B1D0D2CDD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9" creationId="{7FCE384E-B29C-4DC9-A5B2-6B1A694763D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0" creationId="{37BF0942-7922-4192-9083-5A8FDF47FE3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1" creationId="{D59BF22B-811E-42FD-9E4D-0CED448D509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2" creationId="{E3836FE9-45E3-48DC-ACEC-963EA2F6C9A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3" creationId="{063DFD58-15FC-469F-90BE-4DC60B43DC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4" creationId="{D2F1C7E2-C6FD-4954-A10D-24E10FE8C65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5" creationId="{8072C852-AFEE-4FF7-B12A-52971823FFD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6" creationId="{D17B22CD-3B8E-4948-BADF-0ECED42FBA4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7" creationId="{032FC6CD-0CC3-4596-8EED-57304FC04BB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8" creationId="{FBC840FA-8291-4FE8-A501-63D417ECE1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9" creationId="{21DB6747-48AB-4F4B-A0A2-8861AF60383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0" creationId="{ACB4AD9A-26C8-416A-B4E7-9A3D5D7DBA3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1" creationId="{2F78C6DF-6FDF-4D55-918C-E951E4A64FE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2" creationId="{50E1ACE8-86A9-4E28-BF0B-974C07C756F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3" creationId="{F729E7F3-306C-467C-ACC2-02B78937B37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4" creationId="{52482FB9-0600-43B3-B0C7-D0F8E9FE23C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5" creationId="{37ADCBFB-AC28-4794-8B02-0A2F0274D78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6" creationId="{C5753F46-09E5-473F-B8BB-37CA8F751CB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7" creationId="{F16D2C05-BAAE-44F4-AC36-1511564A00F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8" creationId="{7817E74D-009C-44B6-B1CC-8B7DF7980FB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9" creationId="{03890544-6E07-43E2-955B-5140E22AE87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0" creationId="{170B4AA6-E6A7-41A8-9282-7F476F170DB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1" creationId="{B31B417B-1A7D-48BF-97F0-F957E8D39AE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2" creationId="{08DA5ECF-B1E7-4D35-A168-133F6EBCC40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3" creationId="{62E92D6A-1B4C-4480-8F68-732C1C20964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4" creationId="{9591B03E-11AC-4113-8FD7-FC410DDC99D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5" creationId="{74513907-8187-4D7F-BC3F-C646C622DD8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6" creationId="{07E87314-8A04-4396-B41D-A94685073F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7" creationId="{CC29B3B3-4B2C-45FF-B3E9-A426E3C2F10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8" creationId="{4D3FBA94-1531-40D7-870F-038656B2FAC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9" creationId="{1D34E443-DE59-49AA-8610-55A0387E191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0" creationId="{56E8E5B6-640A-439C-9336-5AD1A4CCE8B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1" creationId="{B08BA95A-FFDE-4F0C-B5C1-1D945E07DE4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2" creationId="{1FB778AF-7F1C-46F4-9E11-C3031FDE8A3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3" creationId="{846C0E54-B6D1-43E8-8634-A9C5CFE729D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4" creationId="{EF63B484-92F6-4B0F-BE10-73883164999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5" creationId="{DE909962-DF2D-4430-A260-AA305696C60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6" creationId="{839272C2-198F-41CE-AF0F-1EC6D6E863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7" creationId="{FC8DDA94-DEAC-4CCB-AE8A-E7F0C0E77C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8" creationId="{01544330-2BA3-4F53-90F0-B62B8481D44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9" creationId="{7E39D14D-E217-4A7E-8FCD-2CB1CCDFCF2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0" creationId="{861B5424-5617-49FF-BD5C-5CF741488C8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1" creationId="{076D96CF-FD22-40A8-906B-63F696F2CA7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2" creationId="{D52B6DAE-EFBB-4629-8E72-8B7A84D0547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3" creationId="{7F5637C4-8FB3-4A4B-B0A6-88F5D510DA9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4" creationId="{121A4B92-FEB7-4B19-A927-7C05A57CB53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5" creationId="{1EAD09FD-350A-4F8D-A1F4-C1E831CDBF8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6" creationId="{B7AAD5F4-F996-4A29-96B0-E092CD2D86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7" creationId="{8B5E0557-ACB5-43CD-8BBA-2D161CEA05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8" creationId="{D66D6B1F-FA17-4328-B2EB-DB60935AAA7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9" creationId="{DF632D10-2DD2-42AE-802E-F2168B8C453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0" creationId="{418EF450-E821-4DC9-83E2-57D87F59C6D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1" creationId="{285DDEB7-3A01-4280-9385-D9A20B037FF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2" creationId="{41BAE331-FD61-47E0-B2A8-0DB812D67D2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3" creationId="{CC4AEE25-9140-4544-969F-01A94AE3EA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4" creationId="{26332DC1-918F-4EE9-BF6B-EAE627818E3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5" creationId="{688C074A-48F9-416B-A1B1-92ECDA5D7B2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6" creationId="{B48A1F60-AAC8-49FE-9CA9-204B2386700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7" creationId="{12CCC666-4FDE-4ECC-B107-9552864652F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8" creationId="{FDA21DEE-22AF-45A7-941F-5FB3108AF81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9" creationId="{EE833559-6FEA-4015-B128-F49491CD21A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0" creationId="{36D7FEBD-77D4-4EC5-A7D5-80954602788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1" creationId="{55AED001-16BF-45BB-85DA-EBF95DD365F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2" creationId="{66859435-6F21-4DEA-B963-E891D726A3F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3" creationId="{DA347F50-A416-499C-B501-EBA553E44B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4" creationId="{F791631B-1D34-4D0E-BB25-2D0E5D77994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5" creationId="{6ED9545F-0289-4A5A-B48F-BE5363B9EC3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6" creationId="{5B5586EE-973D-4B52-A0F8-7F447F4EF51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7" creationId="{56E93FAC-2E22-4541-96BC-659AF4973E8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8" creationId="{472A054C-6973-4EB6-81E4-60FE2AA009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9" creationId="{78A7659B-07BF-439A-8207-851A5013F35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0" creationId="{B8E2FB04-2393-48E5-8CF7-4BE3933623F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1" creationId="{4A85B0D3-B34D-4753-93D4-6CCD14650A3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2" creationId="{52E017DF-EFC4-43F5-B77C-BEAAD1295E9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3" creationId="{E45A0325-5761-47CC-830D-3E393DD1774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4" creationId="{66DCCFDA-87CD-47D6-A2B4-D6884970408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5" creationId="{A956F2B8-E626-415C-8D4E-75E0F74DF75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6" creationId="{1AFEB2AE-B4CE-4A7C-BB67-8D5D5D6F06FD}"/>
          </ac:spMkLst>
        </pc:spChg>
      </pc:sldChg>
      <pc:sldChg chg="modSp mod">
        <pc:chgData name="Kitazawa Masakiyo" userId="2bf3742da7ad8ecb" providerId="LiveId" clId="{B3972186-D37E-46E5-9EB0-660A74C34F70}" dt="2023-04-27T04:05:39.818" v="4174" actId="20577"/>
        <pc:sldMkLst>
          <pc:docMk/>
          <pc:sldMk cId="2786313082" sldId="273"/>
        </pc:sldMkLst>
        <pc:spChg chg="mod">
          <ac:chgData name="Kitazawa Masakiyo" userId="2bf3742da7ad8ecb" providerId="LiveId" clId="{B3972186-D37E-46E5-9EB0-660A74C34F70}" dt="2023-04-27T01:01:58.807" v="4014" actId="20577"/>
          <ac:spMkLst>
            <pc:docMk/>
            <pc:sldMk cId="2786313082" sldId="273"/>
            <ac:spMk id="5" creationId="{362FBAF2-2F91-4ECC-96D2-7A9897C4B078}"/>
          </ac:spMkLst>
        </pc:spChg>
        <pc:spChg chg="mod">
          <ac:chgData name="Kitazawa Masakiyo" userId="2bf3742da7ad8ecb" providerId="LiveId" clId="{B3972186-D37E-46E5-9EB0-660A74C34F70}" dt="2023-04-26T08:04:11.627" v="847" actId="20577"/>
          <ac:spMkLst>
            <pc:docMk/>
            <pc:sldMk cId="2786313082" sldId="273"/>
            <ac:spMk id="17" creationId="{B3725791-52C9-4D74-88CD-98912BCBFC21}"/>
          </ac:spMkLst>
        </pc:spChg>
        <pc:spChg chg="mod">
          <ac:chgData name="Kitazawa Masakiyo" userId="2bf3742da7ad8ecb" providerId="LiveId" clId="{B3972186-D37E-46E5-9EB0-660A74C34F70}" dt="2023-04-27T04:05:39.818" v="4174" actId="20577"/>
          <ac:spMkLst>
            <pc:docMk/>
            <pc:sldMk cId="2786313082" sldId="273"/>
            <ac:spMk id="18" creationId="{ECED8339-E79D-4ADD-8183-0CE0B90C4436}"/>
          </ac:spMkLst>
        </pc:spChg>
      </pc:sldChg>
      <pc:sldChg chg="addSp delSp modSp mod">
        <pc:chgData name="Kitazawa Masakiyo" userId="2bf3742da7ad8ecb" providerId="LiveId" clId="{B3972186-D37E-46E5-9EB0-660A74C34F70}" dt="2023-04-27T01:25:48.763" v="4133" actId="1036"/>
        <pc:sldMkLst>
          <pc:docMk/>
          <pc:sldMk cId="3510115822" sldId="274"/>
        </pc:sldMkLst>
        <pc:spChg chg="add del mod ord">
          <ac:chgData name="Kitazawa Masakiyo" userId="2bf3742da7ad8ecb" providerId="LiveId" clId="{B3972186-D37E-46E5-9EB0-660A74C34F70}" dt="2023-04-27T01:24:54.940" v="4118" actId="11529"/>
          <ac:spMkLst>
            <pc:docMk/>
            <pc:sldMk cId="3510115822" sldId="274"/>
            <ac:spMk id="2" creationId="{5F3307F8-8264-4DEB-B914-032B99AF726D}"/>
          </ac:spMkLst>
        </pc:spChg>
        <pc:spChg chg="mod">
          <ac:chgData name="Kitazawa Masakiyo" userId="2bf3742da7ad8ecb" providerId="LiveId" clId="{B3972186-D37E-46E5-9EB0-660A74C34F70}" dt="2023-04-26T13:42:41.077" v="1396" actId="1076"/>
          <ac:spMkLst>
            <pc:docMk/>
            <pc:sldMk cId="3510115822" sldId="274"/>
            <ac:spMk id="3" creationId="{D2E126E1-7BC3-41DA-8971-BB85FD4223CA}"/>
          </ac:spMkLst>
        </pc:spChg>
        <pc:spChg chg="mod">
          <ac:chgData name="Kitazawa Masakiyo" userId="2bf3742da7ad8ecb" providerId="LiveId" clId="{B3972186-D37E-46E5-9EB0-660A74C34F70}" dt="2023-04-27T01:25:40.689" v="4126" actId="403"/>
          <ac:spMkLst>
            <pc:docMk/>
            <pc:sldMk cId="3510115822" sldId="274"/>
            <ac:spMk id="4" creationId="{37257080-2427-4949-8C28-3FC92D3720CB}"/>
          </ac:spMkLst>
        </pc:spChg>
        <pc:spChg chg="mod">
          <ac:chgData name="Kitazawa Masakiyo" userId="2bf3742da7ad8ecb" providerId="LiveId" clId="{B3972186-D37E-46E5-9EB0-660A74C34F70}" dt="2023-04-26T15:04:23.417" v="2761" actId="1035"/>
          <ac:spMkLst>
            <pc:docMk/>
            <pc:sldMk cId="3510115822" sldId="274"/>
            <ac:spMk id="9" creationId="{780B6E3F-0CC2-4B41-B94B-6E6821944EC5}"/>
          </ac:spMkLst>
        </pc:spChg>
        <pc:spChg chg="add del mod">
          <ac:chgData name="Kitazawa Masakiyo" userId="2bf3742da7ad8ecb" providerId="LiveId" clId="{B3972186-D37E-46E5-9EB0-660A74C34F70}" dt="2023-04-26T13:42:03.336" v="1376" actId="478"/>
          <ac:spMkLst>
            <pc:docMk/>
            <pc:sldMk cId="3510115822" sldId="274"/>
            <ac:spMk id="11" creationId="{D53D4678-884D-484A-A04D-94E5058AA3F3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2" creationId="{DE049D49-B27F-4FA8-B0F8-614C9F888A91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3" creationId="{43A70C5D-B9A6-42DA-9497-09EFAAD761EB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4" creationId="{A85E605A-D853-4C7E-8047-626BEA3001FD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5" creationId="{8A5B7534-A0E9-4FF6-8E82-B57C597DAA3C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2" creationId="{08240C57-65F5-47F9-AFA1-0A413F1F43E3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3" creationId="{36D9F9BE-A1F8-4565-B6B5-87D57F2EDB3D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4" creationId="{5E23DE34-6C76-4CFD-AAA9-E3A7DBE785F2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5" creationId="{299DA95A-28CF-4E1D-9D52-5FDCFF735A93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6" creationId="{52B078DA-7D5D-4859-AB89-70B335CC6A0C}"/>
          </ac:spMkLst>
        </pc:sp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5" creationId="{B8BA1B2F-AFA5-4013-8178-326C5CF4ED54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6" creationId="{A6EE97CB-F64F-406B-97DE-7D58371AD653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7" creationId="{88F3A860-B98F-4EE9-AB51-7E4B1FE6EF62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8" creationId="{7CA581B6-303F-48D5-83AA-BBC691003E1B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0" creationId="{842162A4-AB1D-4EDA-9D48-7F1E2C72FAD2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1" creationId="{1C7590FE-CB77-4B26-A825-E3F6911A8A3E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7" creationId="{967F060A-9B16-4E96-9331-8912A55713C8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9" creationId="{75B792A1-8D0A-4C1E-8382-91EAFBE3FD50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21" creationId="{E5BC9275-3E8E-4BA7-A83E-D409321B23B9}"/>
          </ac:picMkLst>
        </pc:picChg>
      </pc:sldChg>
      <pc:sldChg chg="del">
        <pc:chgData name="Kitazawa Masakiyo" userId="2bf3742da7ad8ecb" providerId="LiveId" clId="{B3972186-D37E-46E5-9EB0-660A74C34F70}" dt="2023-04-26T08:26:50.285" v="1209" actId="2696"/>
        <pc:sldMkLst>
          <pc:docMk/>
          <pc:sldMk cId="1158309921" sldId="276"/>
        </pc:sldMkLst>
      </pc:sldChg>
      <pc:sldChg chg="modSp mod">
        <pc:chgData name="Kitazawa Masakiyo" userId="2bf3742da7ad8ecb" providerId="LiveId" clId="{B3972186-D37E-46E5-9EB0-660A74C34F70}" dt="2023-04-26T15:08:42.131" v="2768" actId="1035"/>
        <pc:sldMkLst>
          <pc:docMk/>
          <pc:sldMk cId="162714452" sldId="278"/>
        </pc:sldMkLst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3" creationId="{19BDC2C8-3439-4223-BEB2-3B4925842E6E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4" creationId="{8B49E6B0-E955-46EE-8785-C22BD52B84D7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5" creationId="{6AC984CE-C625-4E05-8839-20D8889BE53E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6" creationId="{20CDA8A4-51DE-4C84-A91A-9358637D2F3D}"/>
          </ac:spMkLst>
        </pc:spChg>
      </pc:sldChg>
      <pc:sldChg chg="addSp delSp modSp mod">
        <pc:chgData name="Kitazawa Masakiyo" userId="2bf3742da7ad8ecb" providerId="LiveId" clId="{B3972186-D37E-46E5-9EB0-660A74C34F70}" dt="2023-04-27T00:52:59.932" v="4004" actId="1038"/>
        <pc:sldMkLst>
          <pc:docMk/>
          <pc:sldMk cId="2322278180" sldId="279"/>
        </pc:sldMkLst>
        <pc:spChg chg="mod">
          <ac:chgData name="Kitazawa Masakiyo" userId="2bf3742da7ad8ecb" providerId="LiveId" clId="{B3972186-D37E-46E5-9EB0-660A74C34F70}" dt="2023-04-27T00:52:26.697" v="3983" actId="20577"/>
          <ac:spMkLst>
            <pc:docMk/>
            <pc:sldMk cId="2322278180" sldId="279"/>
            <ac:spMk id="2" creationId="{F9DCD09F-42A0-4728-804C-D6D8AE744494}"/>
          </ac:spMkLst>
        </pc:spChg>
        <pc:spChg chg="mod">
          <ac:chgData name="Kitazawa Masakiyo" userId="2bf3742da7ad8ecb" providerId="LiveId" clId="{B3972186-D37E-46E5-9EB0-660A74C34F70}" dt="2023-04-26T16:54:41.524" v="3712" actId="1076"/>
          <ac:spMkLst>
            <pc:docMk/>
            <pc:sldMk cId="2322278180" sldId="279"/>
            <ac:spMk id="6" creationId="{D537E4B9-0162-4D47-9D4C-8991905ED849}"/>
          </ac:spMkLst>
        </pc:spChg>
        <pc:spChg chg="mod">
          <ac:chgData name="Kitazawa Masakiyo" userId="2bf3742da7ad8ecb" providerId="LiveId" clId="{B3972186-D37E-46E5-9EB0-660A74C34F70}" dt="2023-04-26T14:53:42.663" v="2598" actId="207"/>
          <ac:spMkLst>
            <pc:docMk/>
            <pc:sldMk cId="2322278180" sldId="279"/>
            <ac:spMk id="7" creationId="{1BFFAD90-825E-42A3-A2C7-3525756D18F8}"/>
          </ac:spMkLst>
        </pc:spChg>
        <pc:spChg chg="mod">
          <ac:chgData name="Kitazawa Masakiyo" userId="2bf3742da7ad8ecb" providerId="LiveId" clId="{B3972186-D37E-46E5-9EB0-660A74C34F70}" dt="2023-04-26T14:53:42.663" v="2598" actId="207"/>
          <ac:spMkLst>
            <pc:docMk/>
            <pc:sldMk cId="2322278180" sldId="279"/>
            <ac:spMk id="10" creationId="{238646D3-DE30-4468-BDFC-733AB90B7FE5}"/>
          </ac:spMkLst>
        </pc:spChg>
        <pc:spChg chg="del">
          <ac:chgData name="Kitazawa Masakiyo" userId="2bf3742da7ad8ecb" providerId="LiveId" clId="{B3972186-D37E-46E5-9EB0-660A74C34F70}" dt="2023-04-26T14:53:48.276" v="2599" actId="478"/>
          <ac:spMkLst>
            <pc:docMk/>
            <pc:sldMk cId="2322278180" sldId="279"/>
            <ac:spMk id="11" creationId="{AA67134A-4F8D-42D1-A861-1F47DAE19B9B}"/>
          </ac:spMkLst>
        </pc:spChg>
        <pc:spChg chg="mod">
          <ac:chgData name="Kitazawa Masakiyo" userId="2bf3742da7ad8ecb" providerId="LiveId" clId="{B3972186-D37E-46E5-9EB0-660A74C34F70}" dt="2023-04-26T14:54:29.697" v="2609" actId="1076"/>
          <ac:spMkLst>
            <pc:docMk/>
            <pc:sldMk cId="2322278180" sldId="279"/>
            <ac:spMk id="12" creationId="{5B48C405-A1B7-48F7-9908-CEB0B15CD3BF}"/>
          </ac:spMkLst>
        </pc:spChg>
        <pc:spChg chg="add mod">
          <ac:chgData name="Kitazawa Masakiyo" userId="2bf3742da7ad8ecb" providerId="LiveId" clId="{B3972186-D37E-46E5-9EB0-660A74C34F70}" dt="2023-04-27T00:52:59.932" v="4004" actId="1038"/>
          <ac:spMkLst>
            <pc:docMk/>
            <pc:sldMk cId="2322278180" sldId="279"/>
            <ac:spMk id="13" creationId="{D7E66497-67CA-4E8A-823B-74C8423C0303}"/>
          </ac:spMkLst>
        </pc:spChg>
        <pc:picChg chg="mod">
          <ac:chgData name="Kitazawa Masakiyo" userId="2bf3742da7ad8ecb" providerId="LiveId" clId="{B3972186-D37E-46E5-9EB0-660A74C34F70}" dt="2023-04-26T16:39:43.127" v="3511" actId="14100"/>
          <ac:picMkLst>
            <pc:docMk/>
            <pc:sldMk cId="2322278180" sldId="279"/>
            <ac:picMk id="3" creationId="{7265F01D-9F13-47CD-908C-CCE7B4CCB10C}"/>
          </ac:picMkLst>
        </pc:picChg>
        <pc:picChg chg="mod">
          <ac:chgData name="Kitazawa Masakiyo" userId="2bf3742da7ad8ecb" providerId="LiveId" clId="{B3972186-D37E-46E5-9EB0-660A74C34F70}" dt="2023-04-27T00:52:59.932" v="4004" actId="1038"/>
          <ac:picMkLst>
            <pc:docMk/>
            <pc:sldMk cId="2322278180" sldId="279"/>
            <ac:picMk id="4" creationId="{E9FEFF10-80A6-4601-98AB-8F78E02127FE}"/>
          </ac:picMkLst>
        </pc:picChg>
        <pc:picChg chg="mod">
          <ac:chgData name="Kitazawa Masakiyo" userId="2bf3742da7ad8ecb" providerId="LiveId" clId="{B3972186-D37E-46E5-9EB0-660A74C34F70}" dt="2023-04-26T16:54:30.506" v="3710" actId="1076"/>
          <ac:picMkLst>
            <pc:docMk/>
            <pc:sldMk cId="2322278180" sldId="279"/>
            <ac:picMk id="5" creationId="{30C82EA9-A21D-429C-A221-67E5497DBCB6}"/>
          </ac:picMkLst>
        </pc:picChg>
        <pc:picChg chg="add del mod">
          <ac:chgData name="Kitazawa Masakiyo" userId="2bf3742da7ad8ecb" providerId="LiveId" clId="{B3972186-D37E-46E5-9EB0-660A74C34F70}" dt="2023-04-27T00:50:21.561" v="3940" actId="478"/>
          <ac:picMkLst>
            <pc:docMk/>
            <pc:sldMk cId="2322278180" sldId="279"/>
            <ac:picMk id="11" creationId="{98CB0757-8F2C-441C-9956-356175B4DEC8}"/>
          </ac:picMkLst>
        </pc:picChg>
      </pc:sldChg>
      <pc:sldChg chg="modSp mod">
        <pc:chgData name="Kitazawa Masakiyo" userId="2bf3742da7ad8ecb" providerId="LiveId" clId="{B3972186-D37E-46E5-9EB0-660A74C34F70}" dt="2023-04-26T16:41:35.010" v="3530" actId="14100"/>
        <pc:sldMkLst>
          <pc:docMk/>
          <pc:sldMk cId="1279455045" sldId="281"/>
        </pc:sldMkLst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9" creationId="{23D5D939-8404-4A62-862F-1B5D960EB52C}"/>
          </ac:spMkLst>
        </pc:spChg>
        <pc:spChg chg="mod">
          <ac:chgData name="Kitazawa Masakiyo" userId="2bf3742da7ad8ecb" providerId="LiveId" clId="{B3972186-D37E-46E5-9EB0-660A74C34F70}" dt="2023-04-26T14:57:34.376" v="2647" actId="207"/>
          <ac:spMkLst>
            <pc:docMk/>
            <pc:sldMk cId="1279455045" sldId="281"/>
            <ac:spMk id="13" creationId="{A5ED79CC-A150-4649-9BB7-5B0C05041034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37" creationId="{CABDBB28-D5EB-41BC-B3CE-626D94998405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41" creationId="{E34FB41E-7A61-4DEC-8CFF-D7E81C6E91EE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44" creationId="{B9B63A7B-85C1-4750-8919-AEB558572038}"/>
          </ac:spMkLst>
        </pc:spChg>
        <pc:grpChg chg="mod">
          <ac:chgData name="Kitazawa Masakiyo" userId="2bf3742da7ad8ecb" providerId="LiveId" clId="{B3972186-D37E-46E5-9EB0-660A74C34F70}" dt="2023-04-26T16:41:35.010" v="3530" actId="14100"/>
          <ac:grpSpMkLst>
            <pc:docMk/>
            <pc:sldMk cId="1279455045" sldId="281"/>
            <ac:grpSpMk id="18" creationId="{2FE41055-D4DB-41C3-8AB3-474AFFCD5819}"/>
          </ac:grpSpMkLst>
        </pc:grpChg>
        <pc:picChg chg="mod">
          <ac:chgData name="Kitazawa Masakiyo" userId="2bf3742da7ad8ecb" providerId="LiveId" clId="{B3972186-D37E-46E5-9EB0-660A74C34F70}" dt="2023-04-26T16:41:35.010" v="3530" actId="14100"/>
          <ac:picMkLst>
            <pc:docMk/>
            <pc:sldMk cId="1279455045" sldId="281"/>
            <ac:picMk id="31" creationId="{19DF3E18-392C-44B1-80B5-DCA737A58D4E}"/>
          </ac:picMkLst>
        </pc:picChg>
        <pc:cxnChg chg="ord">
          <ac:chgData name="Kitazawa Masakiyo" userId="2bf3742da7ad8ecb" providerId="LiveId" clId="{B3972186-D37E-46E5-9EB0-660A74C34F70}" dt="2023-04-26T16:40:40.247" v="3524"/>
          <ac:cxnSpMkLst>
            <pc:docMk/>
            <pc:sldMk cId="1279455045" sldId="281"/>
            <ac:cxnSpMk id="33" creationId="{4B6BFD0A-530D-4681-AF81-8B60CB0D9976}"/>
          </ac:cxnSpMkLst>
        </pc:cxnChg>
      </pc:sldChg>
      <pc:sldChg chg="modSp mod">
        <pc:chgData name="Kitazawa Masakiyo" userId="2bf3742da7ad8ecb" providerId="LiveId" clId="{B3972186-D37E-46E5-9EB0-660A74C34F70}" dt="2023-04-26T14:58:11.028" v="2653" actId="207"/>
        <pc:sldMkLst>
          <pc:docMk/>
          <pc:sldMk cId="2158617099" sldId="282"/>
        </pc:sldMkLst>
        <pc:spChg chg="mod">
          <ac:chgData name="Kitazawa Masakiyo" userId="2bf3742da7ad8ecb" providerId="LiveId" clId="{B3972186-D37E-46E5-9EB0-660A74C34F70}" dt="2023-04-26T14:58:03.590" v="2651" actId="207"/>
          <ac:spMkLst>
            <pc:docMk/>
            <pc:sldMk cId="2158617099" sldId="282"/>
            <ac:spMk id="25" creationId="{499D80D1-FC69-465E-9F32-820A43109ECF}"/>
          </ac:spMkLst>
        </pc:spChg>
        <pc:spChg chg="mod">
          <ac:chgData name="Kitazawa Masakiyo" userId="2bf3742da7ad8ecb" providerId="LiveId" clId="{B3972186-D37E-46E5-9EB0-660A74C34F70}" dt="2023-04-26T14:58:07.382" v="2652" actId="207"/>
          <ac:spMkLst>
            <pc:docMk/>
            <pc:sldMk cId="2158617099" sldId="282"/>
            <ac:spMk id="29" creationId="{F4F940A8-4E8A-4D0A-AAAE-221B4D617995}"/>
          </ac:spMkLst>
        </pc:spChg>
        <pc:spChg chg="mod">
          <ac:chgData name="Kitazawa Masakiyo" userId="2bf3742da7ad8ecb" providerId="LiveId" clId="{B3972186-D37E-46E5-9EB0-660A74C34F70}" dt="2023-04-26T14:58:11.028" v="2653" actId="207"/>
          <ac:spMkLst>
            <pc:docMk/>
            <pc:sldMk cId="2158617099" sldId="282"/>
            <ac:spMk id="30" creationId="{FD4E8AF6-098F-4F00-93A0-6C3C4BFC2829}"/>
          </ac:spMkLst>
        </pc:spChg>
      </pc:sldChg>
      <pc:sldChg chg="addSp delSp modSp mod">
        <pc:chgData name="Kitazawa Masakiyo" userId="2bf3742da7ad8ecb" providerId="LiveId" clId="{B3972186-D37E-46E5-9EB0-660A74C34F70}" dt="2023-04-26T16:39:25.683" v="3509" actId="478"/>
        <pc:sldMkLst>
          <pc:docMk/>
          <pc:sldMk cId="3654735452" sldId="283"/>
        </pc:sldMkLst>
        <pc:spChg chg="mod">
          <ac:chgData name="Kitazawa Masakiyo" userId="2bf3742da7ad8ecb" providerId="LiveId" clId="{B3972186-D37E-46E5-9EB0-660A74C34F70}" dt="2023-04-26T07:46:16.525" v="526" actId="1036"/>
          <ac:spMkLst>
            <pc:docMk/>
            <pc:sldMk cId="3654735452" sldId="283"/>
            <ac:spMk id="4" creationId="{F16FEFED-061B-4AF2-924D-1037429B2A90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6" creationId="{9AD980D8-5945-46C0-9360-FEDEC8A0D1FC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9" creationId="{D9FC0F27-2378-4891-8EE5-17D05577E8E9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0" creationId="{A65259F3-8019-4F61-8173-815E7F11F4B6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1" creationId="{C4D32904-F8FB-43D4-8D09-FF59B851CE4A}"/>
          </ac:spMkLst>
        </pc:spChg>
        <pc:spChg chg="mod">
          <ac:chgData name="Kitazawa Masakiyo" userId="2bf3742da7ad8ecb" providerId="LiveId" clId="{B3972186-D37E-46E5-9EB0-660A74C34F70}" dt="2023-04-26T16:11:43.896" v="3022" actId="1076"/>
          <ac:spMkLst>
            <pc:docMk/>
            <pc:sldMk cId="3654735452" sldId="283"/>
            <ac:spMk id="13" creationId="{2D36AFD3-CF3E-4EC9-BE09-F812583C2AAD}"/>
          </ac:spMkLst>
        </pc:spChg>
        <pc:spChg chg="add 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4" creationId="{8C612E1C-0169-4F07-A21B-E81E996BF8D4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6" creationId="{32C77A3D-5583-4CF3-B270-CA9DC6B00992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7" creationId="{2B8A2D25-39E2-441A-91CC-8945117A7D34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8" creationId="{B86CB2FF-A856-43B5-A16A-264D262C6B9D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9" creationId="{F3A8251A-09B6-460A-BEE6-6AAB4B2CA5CD}"/>
          </ac:spMkLst>
        </pc:spChg>
        <pc:spChg chg="add mod">
          <ac:chgData name="Kitazawa Masakiyo" userId="2bf3742da7ad8ecb" providerId="LiveId" clId="{B3972186-D37E-46E5-9EB0-660A74C34F70}" dt="2023-04-26T07:46:16.525" v="526" actId="1036"/>
          <ac:spMkLst>
            <pc:docMk/>
            <pc:sldMk cId="3654735452" sldId="283"/>
            <ac:spMk id="21" creationId="{EB4A84F6-22E6-4A97-AD69-4A865580DB60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22" creationId="{EC46E9F8-5FCA-4C11-B56C-6C19853E1EF3}"/>
          </ac:spMkLst>
        </pc:spChg>
        <pc:spChg chg="add mod">
          <ac:chgData name="Kitazawa Masakiyo" userId="2bf3742da7ad8ecb" providerId="LiveId" clId="{B3972186-D37E-46E5-9EB0-660A74C34F70}" dt="2023-04-26T07:46:04.076" v="521" actId="1076"/>
          <ac:spMkLst>
            <pc:docMk/>
            <pc:sldMk cId="3654735452" sldId="283"/>
            <ac:spMk id="23" creationId="{0EB06A55-4B31-4431-BBD5-4EE91AFF084F}"/>
          </ac:spMkLst>
        </pc:spChg>
        <pc:grpChg chg="del mod">
          <ac:chgData name="Kitazawa Masakiyo" userId="2bf3742da7ad8ecb" providerId="LiveId" clId="{B3972186-D37E-46E5-9EB0-660A74C34F70}" dt="2023-04-26T07:39:33.809" v="256" actId="165"/>
          <ac:grpSpMkLst>
            <pc:docMk/>
            <pc:sldMk cId="3654735452" sldId="283"/>
            <ac:grpSpMk id="15" creationId="{932E008F-F48D-4C2C-AA93-AC1662184481}"/>
          </ac:grpSpMkLst>
        </pc:grpChg>
        <pc:picChg chg="mod">
          <ac:chgData name="Kitazawa Masakiyo" userId="2bf3742da7ad8ecb" providerId="LiveId" clId="{B3972186-D37E-46E5-9EB0-660A74C34F70}" dt="2023-04-26T08:18:11.634" v="1055" actId="1076"/>
          <ac:picMkLst>
            <pc:docMk/>
            <pc:sldMk cId="3654735452" sldId="283"/>
            <ac:picMk id="3" creationId="{393937AC-3F30-4D51-83B9-4F97B9742E90}"/>
          </ac:picMkLst>
        </pc:picChg>
        <pc:picChg chg="del mod ord">
          <ac:chgData name="Kitazawa Masakiyo" userId="2bf3742da7ad8ecb" providerId="LiveId" clId="{B3972186-D37E-46E5-9EB0-660A74C34F70}" dt="2023-04-26T16:39:25.683" v="3509" actId="478"/>
          <ac:picMkLst>
            <pc:docMk/>
            <pc:sldMk cId="3654735452" sldId="283"/>
            <ac:picMk id="5" creationId="{492C2CEA-A074-450C-AD7F-2B485F3A65D3}"/>
          </ac:picMkLst>
        </pc:picChg>
        <pc:picChg chg="del mod topLvl">
          <ac:chgData name="Kitazawa Masakiyo" userId="2bf3742da7ad8ecb" providerId="LiveId" clId="{B3972186-D37E-46E5-9EB0-660A74C34F70}" dt="2023-04-26T16:39:25.683" v="3509" actId="478"/>
          <ac:picMkLst>
            <pc:docMk/>
            <pc:sldMk cId="3654735452" sldId="283"/>
            <ac:picMk id="8" creationId="{B27AC2CB-8056-451A-849A-4BB750C7B812}"/>
          </ac:picMkLst>
        </pc:picChg>
        <pc:picChg chg="mod">
          <ac:chgData name="Kitazawa Masakiyo" userId="2bf3742da7ad8ecb" providerId="LiveId" clId="{B3972186-D37E-46E5-9EB0-660A74C34F70}" dt="2023-04-26T08:18:11.634" v="1055" actId="1076"/>
          <ac:picMkLst>
            <pc:docMk/>
            <pc:sldMk cId="3654735452" sldId="283"/>
            <ac:picMk id="20" creationId="{17FA57FA-2EF0-4E83-AA11-8121B4CC607E}"/>
          </ac:picMkLst>
        </pc:picChg>
        <pc:cxnChg chg="del mod topLvl">
          <ac:chgData name="Kitazawa Masakiyo" userId="2bf3742da7ad8ecb" providerId="LiveId" clId="{B3972186-D37E-46E5-9EB0-660A74C34F70}" dt="2023-04-26T07:39:38.680" v="257" actId="478"/>
          <ac:cxnSpMkLst>
            <pc:docMk/>
            <pc:sldMk cId="3654735452" sldId="283"/>
            <ac:cxnSpMk id="12" creationId="{9481CB11-5D81-403B-B3C9-62A038145C43}"/>
          </ac:cxnSpMkLst>
        </pc:cxnChg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41517434" sldId="284"/>
        </pc:sldMkLst>
      </pc:sldChg>
      <pc:sldChg chg="addSp modSp mod modAnim">
        <pc:chgData name="Kitazawa Masakiyo" userId="2bf3742da7ad8ecb" providerId="LiveId" clId="{B3972186-D37E-46E5-9EB0-660A74C34F70}" dt="2023-04-27T00:34:24" v="3828" actId="1076"/>
        <pc:sldMkLst>
          <pc:docMk/>
          <pc:sldMk cId="3969529042" sldId="285"/>
        </pc:sldMkLst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5" creationId="{3A1F050F-5BD7-4B07-9AD3-5EACD8354B0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6" creationId="{B0B0B680-D78D-4CA7-B06A-050B39113FC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8" creationId="{DC5DAA45-FFE8-40C8-971D-F20D219C9DB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9" creationId="{1464FAA3-2E1B-4DB7-AC95-578F2F0A69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0" creationId="{A260A1DC-CB95-4A96-AEC4-D7A982D1A8F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" creationId="{59A6318F-FD2B-472B-A479-AA2D20D7742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" creationId="{DC009625-9002-4613-BEFE-0140808F82E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" creationId="{1B2F5245-0E44-470E-B828-FF50AFF39EE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" creationId="{B5DD8D77-7A0D-4610-AF78-BFDAAE960C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" creationId="{1C6BF5E4-CB22-4C28-9BE8-905ED90176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" creationId="{B0209A99-BBA6-4B04-A9F6-F74D1EA52D7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" creationId="{36646348-D3D5-4BC2-B252-6B25FF36634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" creationId="{55DBFD4C-CC0C-4794-AC9F-36AAB47DE6F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" creationId="{76179E33-F108-4397-8EF3-FAAD1EBC51D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" creationId="{DB2FDFD2-E963-456C-90AD-FDA2C36ADD1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" creationId="{9D2AEBF1-D190-4B71-8959-208A06D9609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" creationId="{4D8E09F2-51AA-499F-83A5-AE80256704D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3" creationId="{5B0C7088-FA81-4D4E-9070-3814CC3D2A8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4" creationId="{1A98EFDD-7D34-4313-9BA8-AC2A67A8292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5" creationId="{E6329B7A-7FB5-4ED1-8889-56211A4F91E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6" creationId="{3902476A-F03B-426B-A49C-C59B3F523AF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7" creationId="{D0381DA7-9E97-46E4-9B3C-E5FCB47D658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8" creationId="{8BBDB5AF-2D08-4DAF-8913-B1C893DB4A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9" creationId="{CAE8B4D2-5D0A-4902-832F-15706DA8716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0" creationId="{5E6A26C7-C4AD-4CBD-B646-48CB9753898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1" creationId="{182E2439-2152-4BE4-A8CD-2ED1D948556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2" creationId="{F4DF7E5B-0E1E-4DD3-A07B-9EA36DF34D0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3" creationId="{A66BA77C-61D9-4E07-8938-9AAE3471717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4" creationId="{7B1F67F5-F387-4FE6-96C5-B7056654CD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5" creationId="{B01174A4-CFEF-489D-A921-C03FCF50322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6" creationId="{93E5FFC8-73AB-48B3-B245-7F2C46C7321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7" creationId="{381E0AFD-8A11-4E57-A32C-76943C04EEC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8" creationId="{2C7B1349-70AB-4767-B94C-58CDDAE5676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9" creationId="{5E3FAEA1-CA18-4E61-8B45-B090B54FB79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0" creationId="{3FF6EC24-38FD-4A91-809F-9ABD319B20D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1" creationId="{7479C1FD-3A62-41B4-8E56-E9B4635FFCF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2" creationId="{C9664D67-0CA4-4688-8D47-E2504F7E0D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3" creationId="{36BFD28C-CF6E-4FC1-AD3B-4F0730A9548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4" creationId="{33D8CB8E-942E-44DE-A4B6-5D1D711A99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5" creationId="{C751A5FA-C23B-4332-B4FF-767869EBE9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6" creationId="{9C7A0173-E1F1-413B-B839-AF0341C0571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7" creationId="{30D78B5A-B338-49BD-8A99-51383F601AC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8" creationId="{58430302-9AF2-4982-A815-5C0AE8E1C4A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9" creationId="{D07782C4-928B-4B7C-B777-D1CFC6E21B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0" creationId="{F04B254B-5CAC-432D-8546-EA8F785953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1" creationId="{76A71585-A091-4875-85AC-35F29E45F5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2" creationId="{F7727B6D-5C71-4AA5-A7F0-1941FC515D9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3" creationId="{77DD9418-B4F4-4CE7-A804-0FD4F8BF25A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4" creationId="{42870972-CA75-4BBD-8ED6-A60167AE5E1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5" creationId="{BEE7D4E8-F6DA-43C2-BBD7-F8C3EA9EA61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6" creationId="{EB96422F-5D6B-4B89-B124-D397F44C291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7" creationId="{897C7FD4-F401-4F0A-B573-8FF2C97A8DC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8" creationId="{0A1A8FB3-DC68-47E0-8462-23830CE6A0E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9" creationId="{3CAED3EA-A6AC-4876-9BEB-E991670D127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0" creationId="{92226EE6-7CA5-4FC9-93B0-382B89F3A34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1" creationId="{656DECFA-4017-44BC-B121-C22D3135E0B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2" creationId="{F832CA4E-1AA0-4A04-BBBA-D58D0ABA111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3" creationId="{04D8ABD6-A39C-4BF1-9FF9-B12A386BA98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4" creationId="{4D4C2B12-8511-440D-A2BE-D636CB9B8E0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5" creationId="{6303E9A2-B7F1-4B3B-90C7-4777A001AA3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6" creationId="{92365AB6-0774-472F-99C9-DE383030847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7" creationId="{AC3DBCC4-047D-460F-BBA6-C12825043C3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8" creationId="{A00A3CE2-36E1-44F9-B6DC-04D8FBE64AA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9" creationId="{4B73087F-8F3B-4430-BCC1-B0ED29D57F8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0" creationId="{DCF41D31-F869-4A60-8A1F-99A1B7C6EA0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1" creationId="{3399BEA8-F037-4809-9784-2C335C18421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2" creationId="{2C0E1941-627C-4CF4-A1A0-B544EA11FAC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3" creationId="{7C479603-98D2-4DA6-A7EC-DBB16EAB71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4" creationId="{3BC5E145-8D28-4597-A35A-1C77A92088A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5" creationId="{104D67A7-41F7-4E51-9C58-8A37219BED0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6" creationId="{22E7A7EB-EB26-447B-8D34-9E841C8518D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7" creationId="{2C2F2F14-196F-463D-B5F3-AED5C3FA380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8" creationId="{F253E0B1-014B-49D6-8E09-3D4A34FFEC5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9" creationId="{FB78FFA0-59E0-4D8E-BA58-551E13635D5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0" creationId="{D37C2AE2-31B0-4B0A-9D4E-825A260344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1" creationId="{D7C4ED8C-ED6C-48FD-8DFE-0E8973AAB45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2" creationId="{8C255A28-45DD-4BB6-A676-2C3543F7549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3" creationId="{950DEA5B-A984-4FC3-A420-E79B40C33A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4" creationId="{CB33323F-3A94-4836-8ABE-20F45EE2C37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5" creationId="{A0F67CC9-AF37-4E76-8699-0219D3DE6E5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6" creationId="{46E5CAB2-07F5-47E3-A063-B18C401FDD8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7" creationId="{F208C39D-1726-4D61-8B1A-71AC1D17758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8" creationId="{81C41FF7-3338-4F35-9B36-C90862CBA53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9" creationId="{6AE7EF72-3076-40D9-9F5C-B3BA7F2C641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0" creationId="{EBA9608D-6B6E-445E-972A-9D10774BD46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1" creationId="{47EF621D-07E0-428F-9AA7-E0BD69E8797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2" creationId="{E58CD4D2-DA36-41E2-8AE9-4AD0156614D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3" creationId="{053DD05C-336A-48B4-9943-9D2B9E14DBF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4" creationId="{24D172DB-9A48-41F7-B108-8279EB66BE0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5" creationId="{8E1AD554-E8E2-4351-BBA0-9C08F0F43CE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6" creationId="{5CCA978D-02AE-43C6-87C8-90F36068EB8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7" creationId="{A77AC312-4CD7-43FD-8B31-1E76EB21C1B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8" creationId="{1B52EBC7-5960-4C21-8598-686658A7609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9" creationId="{D0000078-0120-4CC1-B86C-9846B86146F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0" creationId="{E816E2AA-6887-4ACF-B574-DF9D3C90D07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1" creationId="{CCF4E3FE-2849-499C-B5C0-C5753EBB1F6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2" creationId="{12B49497-080C-4ABD-AF66-A9B70F71497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3" creationId="{06D410A9-8E8D-4213-B756-A471652EE4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5" creationId="{2A27AC13-47C5-46B9-A0DE-52C7B2DE23E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6" creationId="{89645DD1-B3DD-42D0-95A5-1A1BD36A564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7" creationId="{C358344B-9E71-4858-ABD3-81EF53C3325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1" creationId="{69FA17D2-DD8F-4E78-946C-3EB1D7C7938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2" creationId="{F615FD65-8956-4C10-8888-A80258D691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3" creationId="{EA315A47-CF72-4B5E-9196-E7082099AE5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4" creationId="{6FE08A05-9488-45CD-BC33-78C71B6275C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5" creationId="{8B8BADB5-1153-44BF-8A4F-79E39BEDB0E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6" creationId="{805B0146-8EFF-4B16-B085-F77EA545B8C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7" creationId="{00A50C6B-17A7-45DE-B00C-04977A1CCE6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8" creationId="{09583D7D-4DA1-4B27-8187-E534C0E39E8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9" creationId="{29792622-5982-47EB-9C1B-7D2C581FF72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0" creationId="{48056412-31FA-4CAA-A82B-02EFC3BB9CA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1" creationId="{049FEC7D-C7B3-4B13-A1E7-1F1753A13D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2" creationId="{F72F290C-1003-4C95-AED2-04870015A2F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3" creationId="{F1D1635C-9A0D-4A47-A805-BCFE0FA4029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4" creationId="{5DE38754-17BF-4450-B4D3-1186FDAC86C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5" creationId="{3053EB6E-EE9B-4B53-A53F-2AB2B971BB3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6" creationId="{42FC4B9B-34C5-4161-8EE4-E60556220D7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7" creationId="{D2D61E65-2ECD-4F5B-8BBD-30F3CB33EEA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8" creationId="{BD3CB515-F88D-467F-B0A4-0047870046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9" creationId="{429AE11B-3925-49C8-8F4D-1955AFCD858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0" creationId="{D23B9473-CF92-426F-A3D3-5249DD6A823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1" creationId="{E7B034EF-9524-43DE-B330-BEA4D798EB8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2" creationId="{351450CF-39AA-4837-BB80-73A0F813DBE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3" creationId="{D60444AD-C88A-4FA7-B5CC-829E72E006A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4" creationId="{7CE08872-FA2D-4088-B175-B41CA70AF2B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5" creationId="{09E75792-6869-4CBA-A1C7-A1F69A28AA4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6" creationId="{542850E3-5AE5-4894-823A-0EE0D515FD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7" creationId="{DEA4B447-6741-417C-8EDC-5E247208042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8" creationId="{D36A12C8-9234-4A1C-BA3D-0A7F0BC0B2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9" creationId="{74209299-5FCC-4DF4-87E8-C802D8A051C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0" creationId="{1C479881-BBF8-41DF-A24C-A29F669E594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1" creationId="{6583B392-C048-4AFC-972C-2AF7AE00CB7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2" creationId="{E9BD422A-5855-4E5E-BCC5-1EF19191E35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3" creationId="{2DAC265C-2207-47B8-9A33-E6D01CCA434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4" creationId="{EC1ECA6B-29BE-423C-9E29-4AAD09CBFF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5" creationId="{2131D177-FB92-4BB4-8094-F0CEB545209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6" creationId="{FB0D1D98-AE62-45A2-96B0-F28386AB313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7" creationId="{402E5737-B82E-4923-8104-1CDA6C905FF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8" creationId="{D267BCBB-E39B-45F1-91E7-5005FF79605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9" creationId="{41D9760D-3B94-445F-9716-7E3798D975F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0" creationId="{ABE54CBD-82B7-415B-B559-5433869AF65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1" creationId="{06F3F993-7D30-4383-800A-F764F408EE7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2" creationId="{E65D3ECD-E900-44C5-9BCF-DD6EC802AE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3" creationId="{6483135A-FDBB-4326-9E6A-F1D1A130C6A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4" creationId="{B17C2C74-D88D-4C0C-B9A5-8A9A712A18A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5" creationId="{B9426E06-E0C4-48C7-8D99-BAA76A9CA01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6" creationId="{A9B63824-DD50-44A8-97FE-4075EDADCA2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7" creationId="{C0446E0E-A1F0-460A-BDF4-5C814AE39B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8" creationId="{769F4E02-E681-479E-B785-9C0DE91E35B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9" creationId="{4F627D46-E48B-49D8-AFEF-FD88792164C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0" creationId="{C81B8B10-FF70-424F-9890-4F544608AD8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1" creationId="{F369EF7E-1CF3-452E-AA4F-45424E88D6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2" creationId="{B41E77A2-FF84-4C01-8E88-C64C270F798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3" creationId="{0C6C501B-2AC7-458F-A996-3BEB59D212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4" creationId="{8B9A56F0-8900-498D-B66B-786A30DEAFE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5" creationId="{455472AC-CDC9-44F4-8D52-10CA83C522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6" creationId="{A21FE634-1BE6-42F4-B49E-7341E409025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7" creationId="{4C390FC5-5042-40F0-888F-266EE555765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8" creationId="{97B00E58-85E9-4B10-9FD4-255D0655FA3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9" creationId="{1FFF3A24-DCCB-4A61-BB7F-42494550376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0" creationId="{756F193D-B5EB-4B6B-B756-832B58ECA20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1" creationId="{BAE800EB-8DB2-460C-86DE-9BCE4B63228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2" creationId="{51BF6A6A-885B-4BCD-BB7E-1CC660D78C0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3" creationId="{3BC58CC3-BA12-44D2-A600-A312D3ED413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4" creationId="{9C21ED23-8FD5-4874-9DA4-DD7643C69D6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5" creationId="{4ACE9C84-175B-4570-B62E-60643BDAC31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6" creationId="{54E6A6EC-0DD8-46B6-9A70-B4F1F3F5114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7" creationId="{777F1757-BA58-4C85-ADB1-10EFF9A61C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8" creationId="{3701B77E-8B43-4149-BC86-58D46B536EC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9" creationId="{59817E56-BBFC-4345-9E27-3DB6947D1CC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0" creationId="{F9E38B7D-4312-450C-A814-AB320BBA831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1" creationId="{3DAD7FE5-DCA1-4688-8BC6-F66A39D4A81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2" creationId="{7CD47A45-0851-49E7-80CF-A20163C2A04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3" creationId="{E3F4DBC9-0D99-4CF9-9E4C-DB36F9E639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4" creationId="{511A4CB5-9726-45CC-BD9B-4E8EC18BA68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5" creationId="{C31F71A2-B487-4277-8353-6CED39B20E1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6" creationId="{C6C66AF8-6684-4193-96CF-5D8EBB0D574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7" creationId="{37A58BDB-65CE-4850-88E9-34F86B03DC2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8" creationId="{BE12A749-5517-4FF4-A09A-7727C83116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9" creationId="{48B9BC33-0B20-4875-A430-462801F48C6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0" creationId="{81939459-FEFA-4604-9DB7-61BDFF8200F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1" creationId="{8CA2ADAB-94E3-4BB6-8E74-DF66293C6E4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2" creationId="{00A12897-E234-47A8-8AA7-05C4741D301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3" creationId="{DCCD72D9-5D05-4352-8D35-50DD5F6891C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4" creationId="{6386F404-9D96-4E8D-9FE7-D6AA7DA4815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5" creationId="{1144EB25-A6B7-4E01-B082-A106B600F1C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6" creationId="{E4F1D3B8-B3DC-482A-BB53-F76355907C0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7" creationId="{72FB729D-7D7F-44FC-871A-E73DC6A46A4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8" creationId="{8C5B8DF4-8513-41BD-91A5-464EB00B7B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9" creationId="{2A6BCBD6-340D-4350-AD1B-2A69A7D8CB5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0" creationId="{B3627A5F-DB99-468E-9175-A3E3600FF80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1" creationId="{5EA6AED1-7C4F-4C29-880C-7EEAA8CD43F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2" creationId="{E812CEB4-6C6A-4219-B597-C7DB8A87E31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3" creationId="{842D9EBB-AA31-4872-8503-0425CB9AA63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4" creationId="{7DE812CC-E526-40C8-834A-70B78B9E1C9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5" creationId="{0B7ACDFB-AE13-4C67-8B68-39CC155E57C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6" creationId="{F01B19C3-F173-469D-B586-55AFA5E0B055}"/>
          </ac:spMkLst>
        </pc:spChg>
        <pc:spChg chg="mod">
          <ac:chgData name="Kitazawa Masakiyo" userId="2bf3742da7ad8ecb" providerId="LiveId" clId="{B3972186-D37E-46E5-9EB0-660A74C34F70}" dt="2023-04-26T14:04:37.034" v="1706" actId="164"/>
          <ac:spMkLst>
            <pc:docMk/>
            <pc:sldMk cId="3969529042" sldId="285"/>
            <ac:spMk id="318" creationId="{5220B27E-F7D5-453B-890A-EEB08F28748B}"/>
          </ac:spMkLst>
        </pc:spChg>
        <pc:spChg chg="mod">
          <ac:chgData name="Kitazawa Masakiyo" userId="2bf3742da7ad8ecb" providerId="LiveId" clId="{B3972186-D37E-46E5-9EB0-660A74C34F70}" dt="2023-04-26T15:01:51.421" v="2753" actId="207"/>
          <ac:spMkLst>
            <pc:docMk/>
            <pc:sldMk cId="3969529042" sldId="285"/>
            <ac:spMk id="319" creationId="{070C7C50-23EA-4DC7-9CD8-A6433D0F19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0" creationId="{2A23CCD6-958C-4743-A804-23CF9A483B5E}"/>
          </ac:spMkLst>
        </pc:spChg>
        <pc:spChg chg="mod">
          <ac:chgData name="Kitazawa Masakiyo" userId="2bf3742da7ad8ecb" providerId="LiveId" clId="{B3972186-D37E-46E5-9EB0-660A74C34F70}" dt="2023-04-27T00:34:13.548" v="3827" actId="1076"/>
          <ac:spMkLst>
            <pc:docMk/>
            <pc:sldMk cId="3969529042" sldId="285"/>
            <ac:spMk id="322" creationId="{6EDD3FA6-EA59-4622-9358-E9E1C04DAA51}"/>
          </ac:spMkLst>
        </pc:spChg>
        <pc:spChg chg="mod">
          <ac:chgData name="Kitazawa Masakiyo" userId="2bf3742da7ad8ecb" providerId="LiveId" clId="{B3972186-D37E-46E5-9EB0-660A74C34F70}" dt="2023-04-27T00:34:24" v="3828" actId="1076"/>
          <ac:spMkLst>
            <pc:docMk/>
            <pc:sldMk cId="3969529042" sldId="285"/>
            <ac:spMk id="323" creationId="{28938A15-8BBB-4FAD-9A3F-0BC43ECF093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4" creationId="{15407511-6D78-4D36-9F7E-CD4859CAA288}"/>
          </ac:spMkLst>
        </pc:spChg>
        <pc:spChg chg="mod">
          <ac:chgData name="Kitazawa Masakiyo" userId="2bf3742da7ad8ecb" providerId="LiveId" clId="{B3972186-D37E-46E5-9EB0-660A74C34F70}" dt="2023-04-26T14:05:46.012" v="1729" actId="14100"/>
          <ac:spMkLst>
            <pc:docMk/>
            <pc:sldMk cId="3969529042" sldId="285"/>
            <ac:spMk id="327" creationId="{B936C4B3-887B-4AC9-8CD7-1A8F991FA912}"/>
          </ac:spMkLst>
        </pc:spChg>
        <pc:spChg chg="mod">
          <ac:chgData name="Kitazawa Masakiyo" userId="2bf3742da7ad8ecb" providerId="LiveId" clId="{B3972186-D37E-46E5-9EB0-660A74C34F70}" dt="2023-04-26T14:05:56.125" v="1731" actId="1076"/>
          <ac:spMkLst>
            <pc:docMk/>
            <pc:sldMk cId="3969529042" sldId="285"/>
            <ac:spMk id="329" creationId="{90A775DE-014C-4F29-8DF4-38C1C3B4E826}"/>
          </ac:spMkLst>
        </pc:spChg>
        <pc:spChg chg="mod">
          <ac:chgData name="Kitazawa Masakiyo" userId="2bf3742da7ad8ecb" providerId="LiveId" clId="{B3972186-D37E-46E5-9EB0-660A74C34F70}" dt="2023-04-26T14:05:30.485" v="1726" actId="1076"/>
          <ac:spMkLst>
            <pc:docMk/>
            <pc:sldMk cId="3969529042" sldId="285"/>
            <ac:spMk id="330" creationId="{FC94E259-EBDE-4CB8-822A-9D0B88D93306}"/>
          </ac:spMkLst>
        </pc:spChg>
        <pc:grpChg chg="add mod">
          <ac:chgData name="Kitazawa Masakiyo" userId="2bf3742da7ad8ecb" providerId="LiveId" clId="{B3972186-D37E-46E5-9EB0-660A74C34F70}" dt="2023-04-26T14:04:37.034" v="1706" actId="164"/>
          <ac:grpSpMkLst>
            <pc:docMk/>
            <pc:sldMk cId="3969529042" sldId="285"/>
            <ac:grpSpMk id="3" creationId="{B2CBA3FC-9E3E-4BBF-BA9F-6A8AE172BCFE}"/>
          </ac:grpSpMkLst>
        </pc:grpChg>
        <pc:picChg chg="mod">
          <ac:chgData name="Kitazawa Masakiyo" userId="2bf3742da7ad8ecb" providerId="LiveId" clId="{B3972186-D37E-46E5-9EB0-660A74C34F70}" dt="2023-04-26T14:04:37.034" v="1706" actId="164"/>
          <ac:picMkLst>
            <pc:docMk/>
            <pc:sldMk cId="3969529042" sldId="285"/>
            <ac:picMk id="114" creationId="{316E778D-D40C-4A2A-94BA-7F8684FC7A1E}"/>
          </ac:picMkLst>
        </pc:picChg>
        <pc:picChg chg="mod">
          <ac:chgData name="Kitazawa Masakiyo" userId="2bf3742da7ad8ecb" providerId="LiveId" clId="{B3972186-D37E-46E5-9EB0-660A74C34F70}" dt="2023-04-26T14:04:37.034" v="1706" actId="164"/>
          <ac:picMkLst>
            <pc:docMk/>
            <pc:sldMk cId="3969529042" sldId="285"/>
            <ac:picMk id="213" creationId="{78656B60-ABF0-48B2-964A-EC7BBD0AB7E9}"/>
          </ac:picMkLst>
        </pc:picChg>
      </pc:sldChg>
      <pc:sldChg chg="modSp mod">
        <pc:chgData name="Kitazawa Masakiyo" userId="2bf3742da7ad8ecb" providerId="LiveId" clId="{B3972186-D37E-46E5-9EB0-660A74C34F70}" dt="2023-04-26T13:46:01.448" v="1481" actId="1076"/>
        <pc:sldMkLst>
          <pc:docMk/>
          <pc:sldMk cId="1799323101" sldId="286"/>
        </pc:sldMkLst>
        <pc:spChg chg="mod">
          <ac:chgData name="Kitazawa Masakiyo" userId="2bf3742da7ad8ecb" providerId="LiveId" clId="{B3972186-D37E-46E5-9EB0-660A74C34F70}" dt="2023-04-26T13:46:01.448" v="1481" actId="1076"/>
          <ac:spMkLst>
            <pc:docMk/>
            <pc:sldMk cId="1799323101" sldId="286"/>
            <ac:spMk id="4" creationId="{A3B8EE44-BC62-40BF-B9F2-6673B8E1B7B7}"/>
          </ac:spMkLst>
        </pc:spChg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2209475172" sldId="427"/>
        </pc:sldMkLst>
      </pc:sldChg>
      <pc:sldChg chg="modAnim">
        <pc:chgData name="Kitazawa Masakiyo" userId="2bf3742da7ad8ecb" providerId="LiveId" clId="{B3972186-D37E-46E5-9EB0-660A74C34F70}" dt="2023-04-26T13:51:50.199" v="1518"/>
        <pc:sldMkLst>
          <pc:docMk/>
          <pc:sldMk cId="1906604519" sldId="428"/>
        </pc:sldMkLst>
      </pc:sldChg>
      <pc:sldChg chg="addSp delSp modSp mod ord delAnim modAnim">
        <pc:chgData name="Kitazawa Masakiyo" userId="2bf3742da7ad8ecb" providerId="LiveId" clId="{B3972186-D37E-46E5-9EB0-660A74C34F70}" dt="2023-04-27T01:14:00.571" v="4041" actId="6549"/>
        <pc:sldMkLst>
          <pc:docMk/>
          <pc:sldMk cId="2705766047" sldId="429"/>
        </pc:sldMkLst>
        <pc:spChg chg="mod">
          <ac:chgData name="Kitazawa Masakiyo" userId="2bf3742da7ad8ecb" providerId="LiveId" clId="{B3972186-D37E-46E5-9EB0-660A74C34F70}" dt="2023-04-26T07:54:41.748" v="601" actId="20577"/>
          <ac:spMkLst>
            <pc:docMk/>
            <pc:sldMk cId="2705766047" sldId="429"/>
            <ac:spMk id="2" creationId="{028437B3-B30F-4C0F-A010-4744428B9D71}"/>
          </ac:spMkLst>
        </pc:spChg>
        <pc:spChg chg="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3" creationId="{E47467AB-E6A8-49AA-8376-71DC240AB661}"/>
          </ac:spMkLst>
        </pc:spChg>
        <pc:spChg chg="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4" creationId="{A3FEE933-F3C4-4F8B-ACCA-C1441CAD1ADC}"/>
          </ac:spMkLst>
        </pc:spChg>
        <pc:spChg chg="add mod ord">
          <ac:chgData name="Kitazawa Masakiyo" userId="2bf3742da7ad8ecb" providerId="LiveId" clId="{B3972186-D37E-46E5-9EB0-660A74C34F70}" dt="2023-04-26T16:37:58.508" v="3504" actId="208"/>
          <ac:spMkLst>
            <pc:docMk/>
            <pc:sldMk cId="2705766047" sldId="429"/>
            <ac:spMk id="5" creationId="{DD2E32F5-393E-4D7E-B7C6-D243A2E6F4B8}"/>
          </ac:spMkLst>
        </pc:spChg>
        <pc:spChg chg="add mod">
          <ac:chgData name="Kitazawa Masakiyo" userId="2bf3742da7ad8ecb" providerId="LiveId" clId="{B3972186-D37E-46E5-9EB0-660A74C34F70}" dt="2023-04-26T16:10:47.177" v="3020" actId="14838"/>
          <ac:spMkLst>
            <pc:docMk/>
            <pc:sldMk cId="2705766047" sldId="429"/>
            <ac:spMk id="6" creationId="{5181A69A-641C-4703-95BC-E5DF5CEF914C}"/>
          </ac:spMkLst>
        </pc:spChg>
        <pc:spChg chg="mod">
          <ac:chgData name="Kitazawa Masakiyo" userId="2bf3742da7ad8ecb" providerId="LiveId" clId="{B3972186-D37E-46E5-9EB0-660A74C34F70}" dt="2023-04-26T16:08:04.674" v="2945" actId="14100"/>
          <ac:spMkLst>
            <pc:docMk/>
            <pc:sldMk cId="2705766047" sldId="429"/>
            <ac:spMk id="7" creationId="{F18A3AFC-51D8-49F8-8DE0-A60C529C2EF8}"/>
          </ac:spMkLst>
        </pc:spChg>
        <pc:spChg chg="mod">
          <ac:chgData name="Kitazawa Masakiyo" userId="2bf3742da7ad8ecb" providerId="LiveId" clId="{B3972186-D37E-46E5-9EB0-660A74C34F70}" dt="2023-04-26T16:07:59.507" v="2944" actId="14100"/>
          <ac:spMkLst>
            <pc:docMk/>
            <pc:sldMk cId="2705766047" sldId="429"/>
            <ac:spMk id="8" creationId="{4F9D82BC-671D-43FD-A4A0-8C2EF616052B}"/>
          </ac:spMkLst>
        </pc:spChg>
        <pc:spChg chg="add mod">
          <ac:chgData name="Kitazawa Masakiyo" userId="2bf3742da7ad8ecb" providerId="LiveId" clId="{B3972186-D37E-46E5-9EB0-660A74C34F70}" dt="2023-04-26T16:08:53.182" v="2981" actId="1076"/>
          <ac:spMkLst>
            <pc:docMk/>
            <pc:sldMk cId="2705766047" sldId="429"/>
            <ac:spMk id="9" creationId="{AFCAB2B5-E4F2-42C7-B99D-1DE8D6FC7DCD}"/>
          </ac:spMkLst>
        </pc:spChg>
        <pc:spChg chg="del">
          <ac:chgData name="Kitazawa Masakiyo" userId="2bf3742da7ad8ecb" providerId="LiveId" clId="{B3972186-D37E-46E5-9EB0-660A74C34F70}" dt="2023-04-26T07:56:10.514" v="630" actId="478"/>
          <ac:spMkLst>
            <pc:docMk/>
            <pc:sldMk cId="2705766047" sldId="429"/>
            <ac:spMk id="9" creationId="{B18E7AA2-88FD-45D4-BE63-D810B9091B40}"/>
          </ac:spMkLst>
        </pc:spChg>
        <pc:spChg chg="mod">
          <ac:chgData name="Kitazawa Masakiyo" userId="2bf3742da7ad8ecb" providerId="LiveId" clId="{B3972186-D37E-46E5-9EB0-660A74C34F70}" dt="2023-04-26T07:53:13.065" v="573" actId="1035"/>
          <ac:spMkLst>
            <pc:docMk/>
            <pc:sldMk cId="2705766047" sldId="429"/>
            <ac:spMk id="10" creationId="{04040DAD-0BCE-4DA7-BC9A-A8AE4A79BEC8}"/>
          </ac:spMkLst>
        </pc:spChg>
        <pc:spChg chg="add mod">
          <ac:chgData name="Kitazawa Masakiyo" userId="2bf3742da7ad8ecb" providerId="LiveId" clId="{B3972186-D37E-46E5-9EB0-660A74C34F70}" dt="2023-04-26T15:57:51.094" v="2799" actId="1035"/>
          <ac:spMkLst>
            <pc:docMk/>
            <pc:sldMk cId="2705766047" sldId="429"/>
            <ac:spMk id="14" creationId="{B69C224E-58B7-499B-82DA-3D48F3C5C112}"/>
          </ac:spMkLst>
        </pc:spChg>
        <pc:spChg chg="add mod">
          <ac:chgData name="Kitazawa Masakiyo" userId="2bf3742da7ad8ecb" providerId="LiveId" clId="{B3972186-D37E-46E5-9EB0-660A74C34F70}" dt="2023-04-26T07:55:33.058" v="628" actId="1076"/>
          <ac:spMkLst>
            <pc:docMk/>
            <pc:sldMk cId="2705766047" sldId="429"/>
            <ac:spMk id="15" creationId="{BCC2DCC1-0509-41FF-80F8-47B14F59DC0D}"/>
          </ac:spMkLst>
        </pc:spChg>
        <pc:spChg chg="add del mod">
          <ac:chgData name="Kitazawa Masakiyo" userId="2bf3742da7ad8ecb" providerId="LiveId" clId="{B3972186-D37E-46E5-9EB0-660A74C34F70}" dt="2023-04-26T08:14:44.715" v="993" actId="478"/>
          <ac:spMkLst>
            <pc:docMk/>
            <pc:sldMk cId="2705766047" sldId="429"/>
            <ac:spMk id="17" creationId="{087EE0A9-900D-4BBD-8B49-411DF41EE9D7}"/>
          </ac:spMkLst>
        </pc:spChg>
        <pc:spChg chg="add del mod">
          <ac:chgData name="Kitazawa Masakiyo" userId="2bf3742da7ad8ecb" providerId="LiveId" clId="{B3972186-D37E-46E5-9EB0-660A74C34F70}" dt="2023-04-26T07:59:52.962" v="704" actId="478"/>
          <ac:spMkLst>
            <pc:docMk/>
            <pc:sldMk cId="2705766047" sldId="429"/>
            <ac:spMk id="18" creationId="{224DD2EB-D59E-4CD0-8CC8-8572E32380DB}"/>
          </ac:spMkLst>
        </pc:spChg>
        <pc:spChg chg="add 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20" creationId="{A8E2237F-AB37-458E-A096-D80B945CDAA5}"/>
          </ac:spMkLst>
        </pc:spChg>
        <pc:spChg chg="add mod">
          <ac:chgData name="Kitazawa Masakiyo" userId="2bf3742da7ad8ecb" providerId="LiveId" clId="{B3972186-D37E-46E5-9EB0-660A74C34F70}" dt="2023-04-27T01:14:00.571" v="4041" actId="6549"/>
          <ac:spMkLst>
            <pc:docMk/>
            <pc:sldMk cId="2705766047" sldId="429"/>
            <ac:spMk id="21" creationId="{1266162C-F5C3-4808-BF25-A993DB4F96AD}"/>
          </ac:spMkLst>
        </pc:spChg>
        <pc:spChg chg="add mod">
          <ac:chgData name="Kitazawa Masakiyo" userId="2bf3742da7ad8ecb" providerId="LiveId" clId="{B3972186-D37E-46E5-9EB0-660A74C34F70}" dt="2023-04-26T08:15:35.806" v="1026" actId="1076"/>
          <ac:spMkLst>
            <pc:docMk/>
            <pc:sldMk cId="2705766047" sldId="429"/>
            <ac:spMk id="22" creationId="{DF89EEB1-F806-4275-8C81-ADF7410AD0FD}"/>
          </ac:spMkLst>
        </pc:spChg>
        <pc:spChg chg="add mod">
          <ac:chgData name="Kitazawa Masakiyo" userId="2bf3742da7ad8ecb" providerId="LiveId" clId="{B3972186-D37E-46E5-9EB0-660A74C34F70}" dt="2023-04-26T15:57:37.754" v="2794" actId="1076"/>
          <ac:spMkLst>
            <pc:docMk/>
            <pc:sldMk cId="2705766047" sldId="429"/>
            <ac:spMk id="23" creationId="{A4B36C52-AA82-452B-AF35-165A07C14CB8}"/>
          </ac:spMkLst>
        </pc:spChg>
        <pc:spChg chg="add mod">
          <ac:chgData name="Kitazawa Masakiyo" userId="2bf3742da7ad8ecb" providerId="LiveId" clId="{B3972186-D37E-46E5-9EB0-660A74C34F70}" dt="2023-04-26T15:57:40.866" v="2795" actId="1076"/>
          <ac:spMkLst>
            <pc:docMk/>
            <pc:sldMk cId="2705766047" sldId="429"/>
            <ac:spMk id="24" creationId="{75D9A1DC-A2F4-4CD3-8D13-975155815F91}"/>
          </ac:spMkLst>
        </pc:spChg>
        <pc:spChg chg="add del mod">
          <ac:chgData name="Kitazawa Masakiyo" userId="2bf3742da7ad8ecb" providerId="LiveId" clId="{B3972186-D37E-46E5-9EB0-660A74C34F70}" dt="2023-04-26T16:04:17.519" v="2860" actId="21"/>
          <ac:spMkLst>
            <pc:docMk/>
            <pc:sldMk cId="2705766047" sldId="429"/>
            <ac:spMk id="25" creationId="{4A802547-DAF5-42B7-B0D9-CFBBB1DC584E}"/>
          </ac:spMkLst>
        </pc:spChg>
        <pc:spChg chg="add mod">
          <ac:chgData name="Kitazawa Masakiyo" userId="2bf3742da7ad8ecb" providerId="LiveId" clId="{B3972186-D37E-46E5-9EB0-660A74C34F70}" dt="2023-04-26T16:02:59.956" v="2810" actId="1076"/>
          <ac:spMkLst>
            <pc:docMk/>
            <pc:sldMk cId="2705766047" sldId="429"/>
            <ac:spMk id="26" creationId="{6A65C3A6-2D32-4269-A017-D35495160E40}"/>
          </ac:spMkLst>
        </pc:spChg>
        <pc:spChg chg="add del mod">
          <ac:chgData name="Kitazawa Masakiyo" userId="2bf3742da7ad8ecb" providerId="LiveId" clId="{B3972186-D37E-46E5-9EB0-660A74C34F70}" dt="2023-04-26T16:03:03.978" v="2811" actId="478"/>
          <ac:spMkLst>
            <pc:docMk/>
            <pc:sldMk cId="2705766047" sldId="429"/>
            <ac:spMk id="27" creationId="{F2FE359C-C859-4C50-A31E-59D8F2BEF31D}"/>
          </ac:spMkLst>
        </pc:spChg>
        <pc:spChg chg="add del mod">
          <ac:chgData name="Kitazawa Masakiyo" userId="2bf3742da7ad8ecb" providerId="LiveId" clId="{B3972186-D37E-46E5-9EB0-660A74C34F70}" dt="2023-04-26T16:04:24.269" v="2861" actId="478"/>
          <ac:spMkLst>
            <pc:docMk/>
            <pc:sldMk cId="2705766047" sldId="429"/>
            <ac:spMk id="28" creationId="{DD3FFE12-C98E-4746-AAA6-9164296ADDA5}"/>
          </ac:spMkLst>
        </pc:spChg>
        <pc:spChg chg="add mod">
          <ac:chgData name="Kitazawa Masakiyo" userId="2bf3742da7ad8ecb" providerId="LiveId" clId="{B3972186-D37E-46E5-9EB0-660A74C34F70}" dt="2023-04-26T16:02:59.956" v="2810" actId="1076"/>
          <ac:spMkLst>
            <pc:docMk/>
            <pc:sldMk cId="2705766047" sldId="429"/>
            <ac:spMk id="29" creationId="{FE7CD950-87C9-4793-A948-FE7C471A9B40}"/>
          </ac:spMkLst>
        </pc:spChg>
        <pc:spChg chg="add mod">
          <ac:chgData name="Kitazawa Masakiyo" userId="2bf3742da7ad8ecb" providerId="LiveId" clId="{B3972186-D37E-46E5-9EB0-660A74C34F70}" dt="2023-04-26T16:11:23.009" v="3021" actId="1076"/>
          <ac:spMkLst>
            <pc:docMk/>
            <pc:sldMk cId="2705766047" sldId="429"/>
            <ac:spMk id="30" creationId="{CE41F735-4BCE-45C8-BD20-42B256696E8E}"/>
          </ac:spMkLst>
        </pc:spChg>
        <pc:picChg chg="del">
          <ac:chgData name="Kitazawa Masakiyo" userId="2bf3742da7ad8ecb" providerId="LiveId" clId="{B3972186-D37E-46E5-9EB0-660A74C34F70}" dt="2023-04-26T07:51:15.713" v="546" actId="478"/>
          <ac:picMkLst>
            <pc:docMk/>
            <pc:sldMk cId="2705766047" sldId="429"/>
            <ac:picMk id="5" creationId="{10AEC9DE-C7F2-4D40-85D7-9E2E557BFC10}"/>
          </ac:picMkLst>
        </pc:picChg>
        <pc:picChg chg="del">
          <ac:chgData name="Kitazawa Masakiyo" userId="2bf3742da7ad8ecb" providerId="LiveId" clId="{B3972186-D37E-46E5-9EB0-660A74C34F70}" dt="2023-04-26T07:51:17.855" v="547" actId="478"/>
          <ac:picMkLst>
            <pc:docMk/>
            <pc:sldMk cId="2705766047" sldId="429"/>
            <ac:picMk id="6" creationId="{AE833D6F-8F3C-42EC-B740-095099A3B459}"/>
          </ac:picMkLst>
        </pc:picChg>
        <pc:picChg chg="add mod ord">
          <ac:chgData name="Kitazawa Masakiyo" userId="2bf3742da7ad8ecb" providerId="LiveId" clId="{B3972186-D37E-46E5-9EB0-660A74C34F70}" dt="2023-04-26T16:07:12.315" v="2936" actId="14100"/>
          <ac:picMkLst>
            <pc:docMk/>
            <pc:sldMk cId="2705766047" sldId="429"/>
            <ac:picMk id="12" creationId="{AD591584-87BF-4CA3-9F7E-43C42D0C61BA}"/>
          </ac:picMkLst>
        </pc:picChg>
        <pc:picChg chg="add mod">
          <ac:chgData name="Kitazawa Masakiyo" userId="2bf3742da7ad8ecb" providerId="LiveId" clId="{B3972186-D37E-46E5-9EB0-660A74C34F70}" dt="2023-04-26T15:57:32.132" v="2793" actId="14100"/>
          <ac:picMkLst>
            <pc:docMk/>
            <pc:sldMk cId="2705766047" sldId="429"/>
            <ac:picMk id="13" creationId="{6417FADD-ADF8-4484-A880-94073A58F3FB}"/>
          </ac:picMkLst>
        </pc:picChg>
        <pc:picChg chg="add mod modCrop">
          <ac:chgData name="Kitazawa Masakiyo" userId="2bf3742da7ad8ecb" providerId="LiveId" clId="{B3972186-D37E-46E5-9EB0-660A74C34F70}" dt="2023-04-26T16:07:43.239" v="2942" actId="14100"/>
          <ac:picMkLst>
            <pc:docMk/>
            <pc:sldMk cId="2705766047" sldId="429"/>
            <ac:picMk id="16" creationId="{B7080EC4-546B-4D5C-A7E4-698DF1B838CB}"/>
          </ac:picMkLst>
        </pc:picChg>
        <pc:picChg chg="add del mod">
          <ac:chgData name="Kitazawa Masakiyo" userId="2bf3742da7ad8ecb" providerId="LiveId" clId="{B3972186-D37E-46E5-9EB0-660A74C34F70}" dt="2023-04-26T14:45:48.175" v="2370" actId="1076"/>
          <ac:picMkLst>
            <pc:docMk/>
            <pc:sldMk cId="2705766047" sldId="429"/>
            <ac:picMk id="19" creationId="{F39DA964-FB2D-4084-8BB6-8C7E1076781A}"/>
          </ac:picMkLst>
        </pc:picChg>
        <pc:picChg chg="add mod modCrop">
          <ac:chgData name="Kitazawa Masakiyo" userId="2bf3742da7ad8ecb" providerId="LiveId" clId="{B3972186-D37E-46E5-9EB0-660A74C34F70}" dt="2023-04-27T00:42:57.474" v="3866" actId="1038"/>
          <ac:picMkLst>
            <pc:docMk/>
            <pc:sldMk cId="2705766047" sldId="429"/>
            <ac:picMk id="25" creationId="{64783D9E-DAD8-44E3-A686-5A1F9E50C895}"/>
          </ac:picMkLst>
        </pc:picChg>
      </pc:sldChg>
      <pc:sldChg chg="addSp modSp mod modAnim">
        <pc:chgData name="Kitazawa Masakiyo" userId="2bf3742da7ad8ecb" providerId="LiveId" clId="{B3972186-D37E-46E5-9EB0-660A74C34F70}" dt="2023-04-27T01:12:29.140" v="4025" actId="1036"/>
        <pc:sldMkLst>
          <pc:docMk/>
          <pc:sldMk cId="3840798474" sldId="430"/>
        </pc:sldMkLst>
        <pc:spChg chg="add mod">
          <ac:chgData name="Kitazawa Masakiyo" userId="2bf3742da7ad8ecb" providerId="LiveId" clId="{B3972186-D37E-46E5-9EB0-660A74C34F70}" dt="2023-04-26T14:42:45.445" v="2165" actId="1076"/>
          <ac:spMkLst>
            <pc:docMk/>
            <pc:sldMk cId="3840798474" sldId="430"/>
            <ac:spMk id="3" creationId="{CE5B0289-FADC-46AA-A34A-CB72CC75CAB5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5" creationId="{7A9372DB-D116-4786-8CD4-FADDD53A4FEC}"/>
          </ac:spMkLst>
        </pc:spChg>
        <pc:spChg chg="add mod">
          <ac:chgData name="Kitazawa Masakiyo" userId="2bf3742da7ad8ecb" providerId="LiveId" clId="{B3972186-D37E-46E5-9EB0-660A74C34F70}" dt="2023-04-26T14:42:27.443" v="2163" actId="1076"/>
          <ac:spMkLst>
            <pc:docMk/>
            <pc:sldMk cId="3840798474" sldId="430"/>
            <ac:spMk id="6" creationId="{9ACBDA38-57AC-4120-8E0E-A4BE12A420BB}"/>
          </ac:spMkLst>
        </pc:spChg>
        <pc:spChg chg="add mod">
          <ac:chgData name="Kitazawa Masakiyo" userId="2bf3742da7ad8ecb" providerId="LiveId" clId="{B3972186-D37E-46E5-9EB0-660A74C34F70}" dt="2023-04-26T14:42:27.443" v="2163" actId="1076"/>
          <ac:spMkLst>
            <pc:docMk/>
            <pc:sldMk cId="3840798474" sldId="430"/>
            <ac:spMk id="7" creationId="{54B84B26-91F6-4D7D-A82A-6763AE37D5E4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8" creationId="{25FF0B26-FD43-4403-8E04-38BDDDCA734D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9" creationId="{BD49A886-2798-4AEB-9A09-E74694335EDD}"/>
          </ac:spMkLst>
        </pc:spChg>
        <pc:spChg chg="add mod">
          <ac:chgData name="Kitazawa Masakiyo" userId="2bf3742da7ad8ecb" providerId="LiveId" clId="{B3972186-D37E-46E5-9EB0-660A74C34F70}" dt="2023-04-26T14:44:09.555" v="2274" actId="20577"/>
          <ac:spMkLst>
            <pc:docMk/>
            <pc:sldMk cId="3840798474" sldId="430"/>
            <ac:spMk id="10" creationId="{D2C6B073-C0A3-4418-B1FD-06BA4E7775C3}"/>
          </ac:spMkLst>
        </pc:spChg>
        <pc:spChg chg="add mod">
          <ac:chgData name="Kitazawa Masakiyo" userId="2bf3742da7ad8ecb" providerId="LiveId" clId="{B3972186-D37E-46E5-9EB0-660A74C34F70}" dt="2023-04-26T14:48:06.040" v="2411" actId="20577"/>
          <ac:spMkLst>
            <pc:docMk/>
            <pc:sldMk cId="3840798474" sldId="430"/>
            <ac:spMk id="11" creationId="{32974A95-9499-4EE1-A1AE-3F69B39BF467}"/>
          </ac:spMkLst>
        </pc:spChg>
        <pc:spChg chg="add mod">
          <ac:chgData name="Kitazawa Masakiyo" userId="2bf3742da7ad8ecb" providerId="LiveId" clId="{B3972186-D37E-46E5-9EB0-660A74C34F70}" dt="2023-04-27T00:36:08.421" v="3829" actId="164"/>
          <ac:spMkLst>
            <pc:docMk/>
            <pc:sldMk cId="3840798474" sldId="430"/>
            <ac:spMk id="12" creationId="{66B7511B-F446-4C55-8792-D3D7B5E7E6DE}"/>
          </ac:spMkLst>
        </pc:spChg>
        <pc:grpChg chg="add mod">
          <ac:chgData name="Kitazawa Masakiyo" userId="2bf3742da7ad8ecb" providerId="LiveId" clId="{B3972186-D37E-46E5-9EB0-660A74C34F70}" dt="2023-04-27T00:36:08.421" v="3829" actId="164"/>
          <ac:grpSpMkLst>
            <pc:docMk/>
            <pc:sldMk cId="3840798474" sldId="430"/>
            <ac:grpSpMk id="17" creationId="{C1731D50-BE2E-4B43-ADEC-E5DE2699E57B}"/>
          </ac:grpSpMkLst>
        </pc:grpChg>
        <pc:picChg chg="add mod">
          <ac:chgData name="Kitazawa Masakiyo" userId="2bf3742da7ad8ecb" providerId="LiveId" clId="{B3972186-D37E-46E5-9EB0-660A74C34F70}" dt="2023-04-27T00:36:08.421" v="3829" actId="164"/>
          <ac:picMkLst>
            <pc:docMk/>
            <pc:sldMk cId="3840798474" sldId="430"/>
            <ac:picMk id="4" creationId="{153A6C56-2028-4218-A661-8E3A892CA500}"/>
          </ac:picMkLst>
        </pc:picChg>
        <pc:picChg chg="mod modCrop">
          <ac:chgData name="Kitazawa Masakiyo" userId="2bf3742da7ad8ecb" providerId="LiveId" clId="{B3972186-D37E-46E5-9EB0-660A74C34F70}" dt="2023-04-26T15:14:40.260" v="2772" actId="1076"/>
          <ac:picMkLst>
            <pc:docMk/>
            <pc:sldMk cId="3840798474" sldId="430"/>
            <ac:picMk id="13" creationId="{CD0F65F7-EF6D-47E5-8219-93A5BEC43E25}"/>
          </ac:picMkLst>
        </pc:picChg>
        <pc:picChg chg="add mod">
          <ac:chgData name="Kitazawa Masakiyo" userId="2bf3742da7ad8ecb" providerId="LiveId" clId="{B3972186-D37E-46E5-9EB0-660A74C34F70}" dt="2023-04-27T01:12:29.140" v="4025" actId="1036"/>
          <ac:picMkLst>
            <pc:docMk/>
            <pc:sldMk cId="3840798474" sldId="430"/>
            <ac:picMk id="14" creationId="{7C7844B1-2AC3-448D-B8FC-491ADFEEEC62}"/>
          </ac:picMkLst>
        </pc:picChg>
        <pc:picChg chg="add mod">
          <ac:chgData name="Kitazawa Masakiyo" userId="2bf3742da7ad8ecb" providerId="LiveId" clId="{B3972186-D37E-46E5-9EB0-660A74C34F70}" dt="2023-04-27T00:36:51.700" v="3842" actId="1036"/>
          <ac:picMkLst>
            <pc:docMk/>
            <pc:sldMk cId="3840798474" sldId="430"/>
            <ac:picMk id="15" creationId="{F1126E06-7E76-438D-ACE2-79955F0E1ABA}"/>
          </ac:picMkLst>
        </pc:picChg>
        <pc:picChg chg="add mod">
          <ac:chgData name="Kitazawa Masakiyo" userId="2bf3742da7ad8ecb" providerId="LiveId" clId="{B3972186-D37E-46E5-9EB0-660A74C34F70}" dt="2023-04-27T00:37:41.645" v="3847" actId="1035"/>
          <ac:picMkLst>
            <pc:docMk/>
            <pc:sldMk cId="3840798474" sldId="430"/>
            <ac:picMk id="16" creationId="{14C40625-B604-4297-A7A2-6AB4B63203F3}"/>
          </ac:picMkLst>
        </pc:picChg>
      </pc:sldChg>
      <pc:sldChg chg="addSp delSp modSp mod">
        <pc:chgData name="Kitazawa Masakiyo" userId="2bf3742da7ad8ecb" providerId="LiveId" clId="{B3972186-D37E-46E5-9EB0-660A74C34F70}" dt="2023-04-27T00:33:32.694" v="3826" actId="14100"/>
        <pc:sldMkLst>
          <pc:docMk/>
          <pc:sldMk cId="4012631454" sldId="431"/>
        </pc:sldMkLst>
        <pc:spChg chg="mod">
          <ac:chgData name="Kitazawa Masakiyo" userId="2bf3742da7ad8ecb" providerId="LiveId" clId="{B3972186-D37E-46E5-9EB0-660A74C34F70}" dt="2023-04-26T08:26:58.750" v="1210" actId="207"/>
          <ac:spMkLst>
            <pc:docMk/>
            <pc:sldMk cId="4012631454" sldId="431"/>
            <ac:spMk id="2" creationId="{7ABE0666-67D7-4171-BE3E-158F27568A78}"/>
          </ac:spMkLst>
        </pc:spChg>
        <pc:spChg chg="del">
          <ac:chgData name="Kitazawa Masakiyo" userId="2bf3742da7ad8ecb" providerId="LiveId" clId="{B3972186-D37E-46E5-9EB0-660A74C34F70}" dt="2023-04-26T08:24:12.440" v="1120" actId="478"/>
          <ac:spMkLst>
            <pc:docMk/>
            <pc:sldMk cId="4012631454" sldId="431"/>
            <ac:spMk id="4" creationId="{FC5A4005-CED5-4C1D-9B81-BD10E8B647D3}"/>
          </ac:spMkLst>
        </pc:spChg>
        <pc:spChg chg="add mod ord">
          <ac:chgData name="Kitazawa Masakiyo" userId="2bf3742da7ad8ecb" providerId="LiveId" clId="{B3972186-D37E-46E5-9EB0-660A74C34F70}" dt="2023-04-27T00:32:56.864" v="3820" actId="403"/>
          <ac:spMkLst>
            <pc:docMk/>
            <pc:sldMk cId="4012631454" sldId="431"/>
            <ac:spMk id="5" creationId="{E3BAA60E-6FFC-4E68-8294-B1D4B3CEF0B4}"/>
          </ac:spMkLst>
        </pc:spChg>
        <pc:spChg chg="del">
          <ac:chgData name="Kitazawa Masakiyo" userId="2bf3742da7ad8ecb" providerId="LiveId" clId="{B3972186-D37E-46E5-9EB0-660A74C34F70}" dt="2023-04-26T08:25:18.372" v="1175" actId="478"/>
          <ac:spMkLst>
            <pc:docMk/>
            <pc:sldMk cId="4012631454" sldId="431"/>
            <ac:spMk id="6" creationId="{094ED16A-DD15-4314-8630-8C6A7C461EBF}"/>
          </ac:spMkLst>
        </pc:spChg>
        <pc:spChg chg="add mod ord">
          <ac:chgData name="Kitazawa Masakiyo" userId="2bf3742da7ad8ecb" providerId="LiveId" clId="{B3972186-D37E-46E5-9EB0-660A74C34F70}" dt="2023-04-27T00:33:02.251" v="3821" actId="403"/>
          <ac:spMkLst>
            <pc:docMk/>
            <pc:sldMk cId="4012631454" sldId="431"/>
            <ac:spMk id="7" creationId="{704900B4-4593-4C07-B975-D07F9A8F5328}"/>
          </ac:spMkLst>
        </pc:spChg>
        <pc:spChg chg="add mod">
          <ac:chgData name="Kitazawa Masakiyo" userId="2bf3742da7ad8ecb" providerId="LiveId" clId="{B3972186-D37E-46E5-9EB0-660A74C34F70}" dt="2023-04-27T00:33:32.694" v="3826" actId="14100"/>
          <ac:spMkLst>
            <pc:docMk/>
            <pc:sldMk cId="4012631454" sldId="431"/>
            <ac:spMk id="8" creationId="{8BD5D632-462B-42F2-A491-784A0B0B5AAC}"/>
          </ac:spMkLst>
        </pc:spChg>
        <pc:spChg chg="add del mod">
          <ac:chgData name="Kitazawa Masakiyo" userId="2bf3742da7ad8ecb" providerId="LiveId" clId="{B3972186-D37E-46E5-9EB0-660A74C34F70}" dt="2023-04-26T08:26:38.935" v="1208" actId="478"/>
          <ac:spMkLst>
            <pc:docMk/>
            <pc:sldMk cId="4012631454" sldId="431"/>
            <ac:spMk id="8" creationId="{B6084C06-498E-4385-941A-F7F28EB5DCC1}"/>
          </ac:spMkLst>
        </pc:spChg>
        <pc:spChg chg="add del mod">
          <ac:chgData name="Kitazawa Masakiyo" userId="2bf3742da7ad8ecb" providerId="LiveId" clId="{B3972186-D37E-46E5-9EB0-660A74C34F70}" dt="2023-04-26T08:29:39.466" v="1215" actId="21"/>
          <ac:spMkLst>
            <pc:docMk/>
            <pc:sldMk cId="4012631454" sldId="431"/>
            <ac:spMk id="9" creationId="{397FF464-F04C-4A00-859A-3C779336D38A}"/>
          </ac:spMkLst>
        </pc:spChg>
        <pc:spChg chg="add del">
          <ac:chgData name="Kitazawa Masakiyo" userId="2bf3742da7ad8ecb" providerId="LiveId" clId="{B3972186-D37E-46E5-9EB0-660A74C34F70}" dt="2023-04-26T08:30:24.215" v="1222" actId="478"/>
          <ac:spMkLst>
            <pc:docMk/>
            <pc:sldMk cId="4012631454" sldId="431"/>
            <ac:spMk id="11" creationId="{13C5166C-1318-4AF7-951D-5002F5BD1333}"/>
          </ac:spMkLst>
        </pc:spChg>
        <pc:spChg chg="add del mod">
          <ac:chgData name="Kitazawa Masakiyo" userId="2bf3742da7ad8ecb" providerId="LiveId" clId="{B3972186-D37E-46E5-9EB0-660A74C34F70}" dt="2023-04-26T08:30:24.215" v="1222" actId="478"/>
          <ac:spMkLst>
            <pc:docMk/>
            <pc:sldMk cId="4012631454" sldId="431"/>
            <ac:spMk id="12" creationId="{62B41825-AF2D-4FC2-BEAA-8DEBC466A1B7}"/>
          </ac:spMkLst>
        </pc:spChg>
        <pc:picChg chg="mod">
          <ac:chgData name="Kitazawa Masakiyo" userId="2bf3742da7ad8ecb" providerId="LiveId" clId="{B3972186-D37E-46E5-9EB0-660A74C34F70}" dt="2023-04-26T14:40:01.614" v="2136" actId="1036"/>
          <ac:picMkLst>
            <pc:docMk/>
            <pc:sldMk cId="4012631454" sldId="431"/>
            <ac:picMk id="3" creationId="{5DDBBC66-7F0D-4592-84D4-F1C73391C649}"/>
          </ac:picMkLst>
        </pc:picChg>
        <pc:picChg chg="mod">
          <ac:chgData name="Kitazawa Masakiyo" userId="2bf3742da7ad8ecb" providerId="LiveId" clId="{B3972186-D37E-46E5-9EB0-660A74C34F70}" dt="2023-04-26T14:40:01.614" v="2136" actId="1036"/>
          <ac:picMkLst>
            <pc:docMk/>
            <pc:sldMk cId="4012631454" sldId="431"/>
            <ac:picMk id="10" creationId="{A48A00C2-6467-48BB-9B56-D67E4EC17987}"/>
          </ac:picMkLst>
        </pc:picChg>
      </pc:sldChg>
      <pc:sldChg chg="addSp delSp modSp mod modAnim">
        <pc:chgData name="Kitazawa Masakiyo" userId="2bf3742da7ad8ecb" providerId="LiveId" clId="{B3972186-D37E-46E5-9EB0-660A74C34F70}" dt="2023-04-27T00:23:01.381" v="3731"/>
        <pc:sldMkLst>
          <pc:docMk/>
          <pc:sldMk cId="2609623087" sldId="432"/>
        </pc:sldMkLst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3" creationId="{1EA6F095-C44D-4FF9-BD3F-0A12CD89B2A6}"/>
          </ac:spMkLst>
        </pc:spChg>
        <pc:spChg chg="mod">
          <ac:chgData name="Kitazawa Masakiyo" userId="2bf3742da7ad8ecb" providerId="LiveId" clId="{B3972186-D37E-46E5-9EB0-660A74C34F70}" dt="2023-04-26T15:01:37.102" v="2752" actId="207"/>
          <ac:spMkLst>
            <pc:docMk/>
            <pc:sldMk cId="2609623087" sldId="432"/>
            <ac:spMk id="7" creationId="{733165F6-0E1A-4262-810C-C11A2D012E30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9" creationId="{528F3C34-0AB3-40B0-8171-26B65995BE9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0" creationId="{6432E3AF-8B64-43DC-B7F9-8C506F933B1B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1" creationId="{25DF396B-4806-463D-9195-1A1F37F5AF00}"/>
          </ac:spMkLst>
        </pc:spChg>
        <pc:spChg chg="mod">
          <ac:chgData name="Kitazawa Masakiyo" userId="2bf3742da7ad8ecb" providerId="LiveId" clId="{B3972186-D37E-46E5-9EB0-660A74C34F70}" dt="2023-04-26T13:54:08.769" v="1538" actId="164"/>
          <ac:spMkLst>
            <pc:docMk/>
            <pc:sldMk cId="2609623087" sldId="432"/>
            <ac:spMk id="12" creationId="{1BAA5E6F-07A8-437D-89D3-4F1047FE8336}"/>
          </ac:spMkLst>
        </pc:spChg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13" creationId="{4153CF98-1E64-424C-B7BC-CD031F9641C2}"/>
          </ac:spMkLst>
        </pc:spChg>
        <pc:spChg chg="mod">
          <ac:chgData name="Kitazawa Masakiyo" userId="2bf3742da7ad8ecb" providerId="LiveId" clId="{B3972186-D37E-46E5-9EB0-660A74C34F70}" dt="2023-04-26T13:54:34.563" v="1540" actId="164"/>
          <ac:spMkLst>
            <pc:docMk/>
            <pc:sldMk cId="2609623087" sldId="432"/>
            <ac:spMk id="14" creationId="{694A8DCF-97CA-4E02-8915-4E0D7465699D}"/>
          </ac:spMkLst>
        </pc:spChg>
        <pc:spChg chg="mod">
          <ac:chgData name="Kitazawa Masakiyo" userId="2bf3742da7ad8ecb" providerId="LiveId" clId="{B3972186-D37E-46E5-9EB0-660A74C34F70}" dt="2023-04-26T15:01:34.537" v="2751" actId="207"/>
          <ac:spMkLst>
            <pc:docMk/>
            <pc:sldMk cId="2609623087" sldId="432"/>
            <ac:spMk id="16" creationId="{906C226E-C713-473A-ABE8-CC09DE00314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8" creationId="{0A58AF44-31F2-4A5C-A728-9AFE9AD80543}"/>
          </ac:spMkLst>
        </pc:spChg>
        <pc:spChg chg="del">
          <ac:chgData name="Kitazawa Masakiyo" userId="2bf3742da7ad8ecb" providerId="LiveId" clId="{B3972186-D37E-46E5-9EB0-660A74C34F70}" dt="2023-04-26T13:55:02.540" v="1541" actId="478"/>
          <ac:spMkLst>
            <pc:docMk/>
            <pc:sldMk cId="2609623087" sldId="432"/>
            <ac:spMk id="21" creationId="{481CDFC6-4242-46AE-A106-9CE91431BDB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22" creationId="{8F6633ED-AD86-464A-9BB4-64391E8531EC}"/>
          </ac:spMkLst>
        </pc:spChg>
        <pc:spChg chg="mod">
          <ac:chgData name="Kitazawa Masakiyo" userId="2bf3742da7ad8ecb" providerId="LiveId" clId="{B3972186-D37E-46E5-9EB0-660A74C34F70}" dt="2023-04-26T13:54:34.563" v="1540" actId="164"/>
          <ac:spMkLst>
            <pc:docMk/>
            <pc:sldMk cId="2609623087" sldId="432"/>
            <ac:spMk id="23" creationId="{E6DB6070-948C-4690-B2DD-F6C37961A0F7}"/>
          </ac:spMkLst>
        </pc:spChg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24" creationId="{484F66BC-0BD2-4F64-B86C-EA0A97445D1A}"/>
          </ac:spMkLst>
        </pc:spChg>
        <pc:grpChg chg="add mod">
          <ac:chgData name="Kitazawa Masakiyo" userId="2bf3742da7ad8ecb" providerId="LiveId" clId="{B3972186-D37E-46E5-9EB0-660A74C34F70}" dt="2023-04-26T13:54:08.769" v="1538" actId="164"/>
          <ac:grpSpMkLst>
            <pc:docMk/>
            <pc:sldMk cId="2609623087" sldId="432"/>
            <ac:grpSpMk id="2" creationId="{FCF43A72-56D6-4364-97BC-EFC520B46B41}"/>
          </ac:grpSpMkLst>
        </pc:grpChg>
        <pc:grpChg chg="add mod">
          <ac:chgData name="Kitazawa Masakiyo" userId="2bf3742da7ad8ecb" providerId="LiveId" clId="{B3972186-D37E-46E5-9EB0-660A74C34F70}" dt="2023-04-26T13:54:19.170" v="1539" actId="164"/>
          <ac:grpSpMkLst>
            <pc:docMk/>
            <pc:sldMk cId="2609623087" sldId="432"/>
            <ac:grpSpMk id="4" creationId="{DD006DD6-E4EA-429C-8ACF-C6264F34B738}"/>
          </ac:grpSpMkLst>
        </pc:grpChg>
        <pc:grpChg chg="add mod">
          <ac:chgData name="Kitazawa Masakiyo" userId="2bf3742da7ad8ecb" providerId="LiveId" clId="{B3972186-D37E-46E5-9EB0-660A74C34F70}" dt="2023-04-26T13:54:34.563" v="1540" actId="164"/>
          <ac:grpSpMkLst>
            <pc:docMk/>
            <pc:sldMk cId="2609623087" sldId="432"/>
            <ac:grpSpMk id="19" creationId="{C29EE88F-F599-4E97-B554-E0D4C4839E6A}"/>
          </ac:grpSpMkLst>
        </pc:grpChg>
        <pc:cxnChg chg="mod">
          <ac:chgData name="Kitazawa Masakiyo" userId="2bf3742da7ad8ecb" providerId="LiveId" clId="{B3972186-D37E-46E5-9EB0-660A74C34F70}" dt="2023-04-26T13:54:08.769" v="1538" actId="164"/>
          <ac:cxnSpMkLst>
            <pc:docMk/>
            <pc:sldMk cId="2609623087" sldId="432"/>
            <ac:cxnSpMk id="8" creationId="{D9B793B1-0A12-40AD-9A82-38A3C28E0B66}"/>
          </ac:cxnSpMkLst>
        </pc:cxnChg>
        <pc:cxnChg chg="ord">
          <ac:chgData name="Kitazawa Masakiyo" userId="2bf3742da7ad8ecb" providerId="LiveId" clId="{B3972186-D37E-46E5-9EB0-660A74C34F70}" dt="2023-04-26T13:59:48.143" v="1620"/>
          <ac:cxnSpMkLst>
            <pc:docMk/>
            <pc:sldMk cId="2609623087" sldId="432"/>
            <ac:cxnSpMk id="36" creationId="{A3676C20-17D7-43C6-BF4E-B2DAC0055953}"/>
          </ac:cxnSpMkLst>
        </pc:cxnChg>
      </pc:sldChg>
      <pc:sldChg chg="addSp delSp modSp mod modAnim">
        <pc:chgData name="Kitazawa Masakiyo" userId="2bf3742da7ad8ecb" providerId="LiveId" clId="{B3972186-D37E-46E5-9EB0-660A74C34F70}" dt="2023-04-27T04:02:52.216" v="4137" actId="14100"/>
        <pc:sldMkLst>
          <pc:docMk/>
          <pc:sldMk cId="919345423" sldId="433"/>
        </pc:sldMkLst>
        <pc:spChg chg="add del mod">
          <ac:chgData name="Kitazawa Masakiyo" userId="2bf3742da7ad8ecb" providerId="LiveId" clId="{B3972186-D37E-46E5-9EB0-660A74C34F70}" dt="2023-04-27T00:29:35.791" v="3777" actId="21"/>
          <ac:spMkLst>
            <pc:docMk/>
            <pc:sldMk cId="919345423" sldId="433"/>
            <ac:spMk id="5" creationId="{0A22CBC4-46D0-47BC-8A27-0A8C51756209}"/>
          </ac:spMkLst>
        </pc:spChg>
        <pc:spChg chg="add mod">
          <ac:chgData name="Kitazawa Masakiyo" userId="2bf3742da7ad8ecb" providerId="LiveId" clId="{B3972186-D37E-46E5-9EB0-660A74C34F70}" dt="2023-04-27T00:31:19.724" v="3796" actId="1076"/>
          <ac:spMkLst>
            <pc:docMk/>
            <pc:sldMk cId="919345423" sldId="433"/>
            <ac:spMk id="58" creationId="{7FD8A513-7965-477D-BDA8-57FD58546985}"/>
          </ac:spMkLst>
        </pc:spChg>
        <pc:spChg chg="add mod ord">
          <ac:chgData name="Kitazawa Masakiyo" userId="2bf3742da7ad8ecb" providerId="LiveId" clId="{B3972186-D37E-46E5-9EB0-660A74C34F70}" dt="2023-04-27T04:02:52.216" v="4137" actId="14100"/>
          <ac:spMkLst>
            <pc:docMk/>
            <pc:sldMk cId="919345423" sldId="433"/>
            <ac:spMk id="59" creationId="{9CB057B3-6F9F-4F7B-948D-065D517AF7D4}"/>
          </ac:spMkLst>
        </pc:spChg>
        <pc:spChg chg="add del mod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2" creationId="{B85FDC44-4720-4106-84B9-43377A159B3B}"/>
          </ac:spMkLst>
        </pc:spChg>
        <pc:spChg chg="add del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3" creationId="{76B67C19-717A-4464-8ACD-4E782196380C}"/>
          </ac:spMkLst>
        </pc:spChg>
        <pc:spChg chg="add del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4" creationId="{80B2A42B-D3A0-4BFC-A8B2-A8E1AAF89C5B}"/>
          </ac:spMkLst>
        </pc:spChg>
        <pc:spChg chg="mod">
          <ac:chgData name="Kitazawa Masakiyo" userId="2bf3742da7ad8ecb" providerId="LiveId" clId="{B3972186-D37E-46E5-9EB0-660A74C34F70}" dt="2023-04-26T16:26:29.028" v="3263" actId="1038"/>
          <ac:spMkLst>
            <pc:docMk/>
            <pc:sldMk cId="919345423" sldId="433"/>
            <ac:spMk id="108" creationId="{757A5E50-E7BC-4189-907C-04977FAA4382}"/>
          </ac:spMkLst>
        </pc:spChg>
        <pc:spChg chg="mod">
          <ac:chgData name="Kitazawa Masakiyo" userId="2bf3742da7ad8ecb" providerId="LiveId" clId="{B3972186-D37E-46E5-9EB0-660A74C34F70}" dt="2023-04-26T14:10:40.281" v="1875" actId="164"/>
          <ac:spMkLst>
            <pc:docMk/>
            <pc:sldMk cId="919345423" sldId="433"/>
            <ac:spMk id="124" creationId="{193AE96E-F163-4FCA-BC33-DCD32381424B}"/>
          </ac:spMkLst>
        </pc:spChg>
        <pc:spChg chg="mod">
          <ac:chgData name="Kitazawa Masakiyo" userId="2bf3742da7ad8ecb" providerId="LiveId" clId="{B3972186-D37E-46E5-9EB0-660A74C34F70}" dt="2023-04-26T14:10:40.281" v="1875" actId="164"/>
          <ac:spMkLst>
            <pc:docMk/>
            <pc:sldMk cId="919345423" sldId="433"/>
            <ac:spMk id="125" creationId="{92DF534E-D2B9-4D70-AE82-1555BE145B51}"/>
          </ac:spMkLst>
        </pc:spChg>
        <pc:spChg chg="mod">
          <ac:chgData name="Kitazawa Masakiyo" userId="2bf3742da7ad8ecb" providerId="LiveId" clId="{B3972186-D37E-46E5-9EB0-660A74C34F70}" dt="2023-04-27T00:31:25.196" v="3797" actId="1076"/>
          <ac:spMkLst>
            <pc:docMk/>
            <pc:sldMk cId="919345423" sldId="433"/>
            <ac:spMk id="128" creationId="{A3DB02B3-E16A-433B-AE1C-5243423DBA62}"/>
          </ac:spMkLst>
        </pc:spChg>
        <pc:spChg chg="ord">
          <ac:chgData name="Kitazawa Masakiyo" userId="2bf3742da7ad8ecb" providerId="LiveId" clId="{B3972186-D37E-46E5-9EB0-660A74C34F70}" dt="2023-04-26T14:11:02.181" v="1877" actId="166"/>
          <ac:spMkLst>
            <pc:docMk/>
            <pc:sldMk cId="919345423" sldId="433"/>
            <ac:spMk id="129" creationId="{DB360161-4955-4EFE-9EA8-51F35FA23C59}"/>
          </ac:spMkLst>
        </pc:spChg>
        <pc:spChg chg="ord">
          <ac:chgData name="Kitazawa Masakiyo" userId="2bf3742da7ad8ecb" providerId="LiveId" clId="{B3972186-D37E-46E5-9EB0-660A74C34F70}" dt="2023-04-26T14:10:53.093" v="1876" actId="166"/>
          <ac:spMkLst>
            <pc:docMk/>
            <pc:sldMk cId="919345423" sldId="433"/>
            <ac:spMk id="130" creationId="{6E5F6B85-B29C-4636-BDE4-D1FDE13CC21F}"/>
          </ac:spMkLst>
        </pc:spChg>
        <pc:grpChg chg="add mod">
          <ac:chgData name="Kitazawa Masakiyo" userId="2bf3742da7ad8ecb" providerId="LiveId" clId="{B3972186-D37E-46E5-9EB0-660A74C34F70}" dt="2023-04-26T14:10:40.281" v="1875" actId="164"/>
          <ac:grpSpMkLst>
            <pc:docMk/>
            <pc:sldMk cId="919345423" sldId="433"/>
            <ac:grpSpMk id="4" creationId="{E6FA1F18-2A70-4A74-B964-0B51F7BFFEE2}"/>
          </ac:grpSpMkLst>
        </pc:grpChg>
        <pc:picChg chg="ord">
          <ac:chgData name="Kitazawa Masakiyo" userId="2bf3742da7ad8ecb" providerId="LiveId" clId="{B3972186-D37E-46E5-9EB0-660A74C34F70}" dt="2023-04-27T00:30:55.430" v="3794"/>
          <ac:picMkLst>
            <pc:docMk/>
            <pc:sldMk cId="919345423" sldId="433"/>
            <ac:picMk id="9" creationId="{92484C8A-64E2-4205-A718-1A8397929D73}"/>
          </ac:picMkLst>
        </pc:picChg>
        <pc:cxnChg chg="ord">
          <ac:chgData name="Kitazawa Masakiyo" userId="2bf3742da7ad8ecb" providerId="LiveId" clId="{B3972186-D37E-46E5-9EB0-660A74C34F70}" dt="2023-04-26T14:11:02.181" v="1877" actId="166"/>
          <ac:cxnSpMkLst>
            <pc:docMk/>
            <pc:sldMk cId="919345423" sldId="433"/>
            <ac:cxnSpMk id="113" creationId="{91C3C3AB-4DE7-48DC-958E-4565CD526B4D}"/>
          </ac:cxnSpMkLst>
        </pc:cxnChg>
        <pc:cxnChg chg="ord">
          <ac:chgData name="Kitazawa Masakiyo" userId="2bf3742da7ad8ecb" providerId="LiveId" clId="{B3972186-D37E-46E5-9EB0-660A74C34F70}" dt="2023-04-26T14:10:53.093" v="1876" actId="166"/>
          <ac:cxnSpMkLst>
            <pc:docMk/>
            <pc:sldMk cId="919345423" sldId="433"/>
            <ac:cxnSpMk id="118" creationId="{28DE713B-2B21-48AE-A0CB-5F95D9EE9169}"/>
          </ac:cxnSpMkLst>
        </pc:cxnChg>
      </pc:sldChg>
      <pc:sldChg chg="addSp modSp new mod">
        <pc:chgData name="Kitazawa Masakiyo" userId="2bf3742da7ad8ecb" providerId="LiveId" clId="{B3972186-D37E-46E5-9EB0-660A74C34F70}" dt="2023-04-26T16:55:15.229" v="3718" actId="1035"/>
        <pc:sldMkLst>
          <pc:docMk/>
          <pc:sldMk cId="3705058712" sldId="434"/>
        </pc:sldMkLst>
        <pc:spChg chg="add mod">
          <ac:chgData name="Kitazawa Masakiyo" userId="2bf3742da7ad8ecb" providerId="LiveId" clId="{B3972186-D37E-46E5-9EB0-660A74C34F70}" dt="2023-04-26T14:59:01.612" v="2657" actId="2085"/>
          <ac:spMkLst>
            <pc:docMk/>
            <pc:sldMk cId="3705058712" sldId="434"/>
            <ac:spMk id="2" creationId="{5ABE2F43-8B2C-4203-8EB8-B0C850B784D1}"/>
          </ac:spMkLst>
        </pc:spChg>
        <pc:spChg chg="add mod">
          <ac:chgData name="Kitazawa Masakiyo" userId="2bf3742da7ad8ecb" providerId="LiveId" clId="{B3972186-D37E-46E5-9EB0-660A74C34F70}" dt="2023-04-26T16:55:15.229" v="3718" actId="1035"/>
          <ac:spMkLst>
            <pc:docMk/>
            <pc:sldMk cId="3705058712" sldId="434"/>
            <ac:spMk id="3" creationId="{F59B91BD-AD21-47F7-8168-67361478D281}"/>
          </ac:spMkLst>
        </pc:spChg>
      </pc:sldChg>
      <pc:sldChg chg="modSp mod">
        <pc:chgData name="Kitazawa Masakiyo" userId="2bf3742da7ad8ecb" providerId="LiveId" clId="{B3972186-D37E-46E5-9EB0-660A74C34F70}" dt="2023-04-27T01:15:16.784" v="4066" actId="1035"/>
        <pc:sldMkLst>
          <pc:docMk/>
          <pc:sldMk cId="3243573602" sldId="435"/>
        </pc:sldMkLst>
        <pc:spChg chg="mod">
          <ac:chgData name="Kitazawa Masakiyo" userId="2bf3742da7ad8ecb" providerId="LiveId" clId="{B3972186-D37E-46E5-9EB0-660A74C34F70}" dt="2023-04-27T01:15:12.973" v="4064" actId="1035"/>
          <ac:spMkLst>
            <pc:docMk/>
            <pc:sldMk cId="3243573602" sldId="435"/>
            <ac:spMk id="10" creationId="{A65259F3-8019-4F61-8173-815E7F11F4B6}"/>
          </ac:spMkLst>
        </pc:spChg>
        <pc:spChg chg="mod">
          <ac:chgData name="Kitazawa Masakiyo" userId="2bf3742da7ad8ecb" providerId="LiveId" clId="{B3972186-D37E-46E5-9EB0-660A74C34F70}" dt="2023-04-27T01:15:12.973" v="4064" actId="1035"/>
          <ac:spMkLst>
            <pc:docMk/>
            <pc:sldMk cId="3243573602" sldId="435"/>
            <ac:spMk id="11" creationId="{C4D32904-F8FB-43D4-8D09-FF59B851CE4A}"/>
          </ac:spMkLst>
        </pc:spChg>
        <pc:spChg chg="mod">
          <ac:chgData name="Kitazawa Masakiyo" userId="2bf3742da7ad8ecb" providerId="LiveId" clId="{B3972186-D37E-46E5-9EB0-660A74C34F70}" dt="2023-04-27T01:15:16.784" v="4066" actId="1035"/>
          <ac:spMkLst>
            <pc:docMk/>
            <pc:sldMk cId="3243573602" sldId="435"/>
            <ac:spMk id="16" creationId="{32C77A3D-5583-4CF3-B270-CA9DC6B00992}"/>
          </ac:spMkLst>
        </pc:spChg>
        <pc:spChg chg="mod">
          <ac:chgData name="Kitazawa Masakiyo" userId="2bf3742da7ad8ecb" providerId="LiveId" clId="{B3972186-D37E-46E5-9EB0-660A74C34F70}" dt="2023-04-27T00:45:23.168" v="3876" actId="1038"/>
          <ac:spMkLst>
            <pc:docMk/>
            <pc:sldMk cId="3243573602" sldId="435"/>
            <ac:spMk id="18" creationId="{B86CB2FF-A856-43B5-A16A-264D262C6B9D}"/>
          </ac:spMkLst>
        </pc:spChg>
        <pc:picChg chg="mod">
          <ac:chgData name="Kitazawa Masakiyo" userId="2bf3742da7ad8ecb" providerId="LiveId" clId="{B3972186-D37E-46E5-9EB0-660A74C34F70}" dt="2023-04-27T00:45:14.002" v="3867" actId="14100"/>
          <ac:picMkLst>
            <pc:docMk/>
            <pc:sldMk cId="3243573602" sldId="435"/>
            <ac:picMk id="5" creationId="{492C2CEA-A074-450C-AD7F-2B485F3A65D3}"/>
          </ac:picMkLst>
        </pc:picChg>
        <pc:picChg chg="mod">
          <ac:chgData name="Kitazawa Masakiyo" userId="2bf3742da7ad8ecb" providerId="LiveId" clId="{B3972186-D37E-46E5-9EB0-660A74C34F70}" dt="2023-04-27T01:15:12.973" v="4064" actId="1035"/>
          <ac:picMkLst>
            <pc:docMk/>
            <pc:sldMk cId="3243573602" sldId="435"/>
            <ac:picMk id="8" creationId="{B27AC2CB-8056-451A-849A-4BB750C7B812}"/>
          </ac:picMkLst>
        </pc:picChg>
      </pc:sldChg>
      <pc:sldChg chg="modSp del mod">
        <pc:chgData name="Kitazawa Masakiyo" userId="2bf3742da7ad8ecb" providerId="LiveId" clId="{B3972186-D37E-46E5-9EB0-660A74C34F70}" dt="2023-04-27T01:26:15.856" v="4134" actId="2696"/>
        <pc:sldMkLst>
          <pc:docMk/>
          <pc:sldMk cId="1947229880" sldId="436"/>
        </pc:sldMkLst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" creationId="{5F3307F8-8264-4DEB-B914-032B99AF726D}"/>
          </ac:spMkLst>
        </pc:spChg>
        <pc:spChg chg="mod">
          <ac:chgData name="Kitazawa Masakiyo" userId="2bf3742da7ad8ecb" providerId="LiveId" clId="{B3972186-D37E-46E5-9EB0-660A74C34F70}" dt="2023-04-27T01:25:30.642" v="4125" actId="403"/>
          <ac:spMkLst>
            <pc:docMk/>
            <pc:sldMk cId="1947229880" sldId="436"/>
            <ac:spMk id="4" creationId="{37257080-2427-4949-8C28-3FC92D3720CB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2" creationId="{DE049D49-B27F-4FA8-B0F8-614C9F888A91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3" creationId="{43A70C5D-B9A6-42DA-9497-09EFAAD761EB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4" creationId="{A85E605A-D853-4C7E-8047-626BEA3001FD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5" creationId="{8A5B7534-A0E9-4FF6-8E82-B57C597DAA3C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2" creationId="{08240C57-65F5-47F9-AFA1-0A413F1F43E3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3" creationId="{36D9F9BE-A1F8-4565-B6B5-87D57F2EDB3D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4" creationId="{5E23DE34-6C76-4CFD-AAA9-E3A7DBE785F2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5" creationId="{299DA95A-28CF-4E1D-9D52-5FDCFF735A93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6" creationId="{52B078DA-7D5D-4859-AB89-70B335CC6A0C}"/>
          </ac:spMkLst>
        </pc:sp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5" creationId="{B8BA1B2F-AFA5-4013-8178-326C5CF4ED54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6" creationId="{A6EE97CB-F64F-406B-97DE-7D58371AD653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7" creationId="{88F3A860-B98F-4EE9-AB51-7E4B1FE6EF62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8" creationId="{7CA581B6-303F-48D5-83AA-BBC691003E1B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0" creationId="{842162A4-AB1D-4EDA-9D48-7F1E2C72FAD2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1" creationId="{1C7590FE-CB77-4B26-A825-E3F6911A8A3E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7" creationId="{967F060A-9B16-4E96-9331-8912A55713C8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9" creationId="{75B792A1-8D0A-4C1E-8382-91EAFBE3FD50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21" creationId="{E5BC9275-3E8E-4BA7-A83E-D409321B23B9}"/>
          </ac:picMkLst>
        </pc:picChg>
      </pc:sldChg>
      <pc:sldMasterChg chg="del delSldLayout">
        <pc:chgData name="Kitazawa Masakiyo" userId="2bf3742da7ad8ecb" providerId="LiveId" clId="{B3972186-D37E-46E5-9EB0-660A74C34F70}" dt="2023-04-26T15:03:50.266" v="2754" actId="2696"/>
        <pc:sldMasterMkLst>
          <pc:docMk/>
          <pc:sldMasterMk cId="3993251401" sldId="2147483662"/>
        </pc:sldMasterMkLst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41827363" sldId="214748366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10034115" sldId="214748366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3900682" sldId="214748366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837785400" sldId="214748366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687142509" sldId="214748366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352991359" sldId="214748366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38527344" sldId="2147483669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11007596" sldId="2147483670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88210768" sldId="2147483671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1805750" sldId="2147483672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73478826" sldId="214748367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24617269" sldId="214748367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3871040" sldId="214748367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084768825" sldId="214748367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946663911" sldId="214748367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070602026" sldId="214748367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625010804" sldId="2147483679"/>
          </pc:sldLayoutMkLst>
        </pc:sldLayoutChg>
      </pc:sldMasterChg>
    </pc:docChg>
  </pc:docChgLst>
  <pc:docChgLst>
    <pc:chgData name="Kitazawa Masakiyo" userId="2bf3742da7ad8ecb" providerId="LiveId" clId="{7254DBAA-2E2A-4C18-A786-6C0C89571D70}"/>
    <pc:docChg chg="undo custSel addSld delSld modSld sldOrd modMainMaster">
      <pc:chgData name="Kitazawa Masakiyo" userId="2bf3742da7ad8ecb" providerId="LiveId" clId="{7254DBAA-2E2A-4C18-A786-6C0C89571D70}" dt="2023-09-30T00:46:44.702" v="1689" actId="1036"/>
      <pc:docMkLst>
        <pc:docMk/>
      </pc:docMkLst>
      <pc:sldChg chg="addSp delSp modSp mod">
        <pc:chgData name="Kitazawa Masakiyo" userId="2bf3742da7ad8ecb" providerId="LiveId" clId="{7254DBAA-2E2A-4C18-A786-6C0C89571D70}" dt="2023-09-30T00:46:44.702" v="1689" actId="1036"/>
        <pc:sldMkLst>
          <pc:docMk/>
          <pc:sldMk cId="3274957215" sldId="256"/>
        </pc:sldMkLst>
        <pc:spChg chg="mod">
          <ac:chgData name="Kitazawa Masakiyo" userId="2bf3742da7ad8ecb" providerId="LiveId" clId="{7254DBAA-2E2A-4C18-A786-6C0C89571D70}" dt="2023-09-30T00:46:44.702" v="1689" actId="1036"/>
          <ac:spMkLst>
            <pc:docMk/>
            <pc:sldMk cId="3274957215" sldId="256"/>
            <ac:spMk id="2" creationId="{E36A98F8-04B7-4967-B658-5E816FB27F6B}"/>
          </ac:spMkLst>
        </pc:spChg>
        <pc:spChg chg="mod">
          <ac:chgData name="Kitazawa Masakiyo" userId="2bf3742da7ad8ecb" providerId="LiveId" clId="{7254DBAA-2E2A-4C18-A786-6C0C89571D70}" dt="2023-09-29T14:41:56.239" v="425" actId="403"/>
          <ac:spMkLst>
            <pc:docMk/>
            <pc:sldMk cId="3274957215" sldId="256"/>
            <ac:spMk id="3" creationId="{1ACEB8B1-2556-4390-99D7-AEC836BA2874}"/>
          </ac:spMkLst>
        </pc:spChg>
        <pc:spChg chg="add mod">
          <ac:chgData name="Kitazawa Masakiyo" userId="2bf3742da7ad8ecb" providerId="LiveId" clId="{7254DBAA-2E2A-4C18-A786-6C0C89571D70}" dt="2023-09-29T08:38:30.171" v="54" actId="1036"/>
          <ac:spMkLst>
            <pc:docMk/>
            <pc:sldMk cId="3274957215" sldId="256"/>
            <ac:spMk id="10" creationId="{E5652D2A-0642-4478-A632-104268A4AA39}"/>
          </ac:spMkLst>
        </pc:spChg>
        <pc:picChg chg="del mod">
          <ac:chgData name="Kitazawa Masakiyo" userId="2bf3742da7ad8ecb" providerId="LiveId" clId="{7254DBAA-2E2A-4C18-A786-6C0C89571D70}" dt="2023-09-29T08:37:18.003" v="1" actId="478"/>
          <ac:picMkLst>
            <pc:docMk/>
            <pc:sldMk cId="3274957215" sldId="256"/>
            <ac:picMk id="5" creationId="{0914AEA9-E578-43AE-A42F-B140936DB730}"/>
          </ac:picMkLst>
        </pc:picChg>
        <pc:picChg chg="del">
          <ac:chgData name="Kitazawa Masakiyo" userId="2bf3742da7ad8ecb" providerId="LiveId" clId="{7254DBAA-2E2A-4C18-A786-6C0C89571D70}" dt="2023-09-29T08:38:09.930" v="40" actId="478"/>
          <ac:picMkLst>
            <pc:docMk/>
            <pc:sldMk cId="3274957215" sldId="256"/>
            <ac:picMk id="9" creationId="{7A6BE57D-E57C-440B-BD4E-44F3855A5DF3}"/>
          </ac:picMkLst>
        </pc:picChg>
      </pc:sldChg>
      <pc:sldChg chg="addSp modSp mod modAnim">
        <pc:chgData name="Kitazawa Masakiyo" userId="2bf3742da7ad8ecb" providerId="LiveId" clId="{7254DBAA-2E2A-4C18-A786-6C0C89571D70}" dt="2023-09-29T14:42:29.739" v="433" actId="20577"/>
        <pc:sldMkLst>
          <pc:docMk/>
          <pc:sldMk cId="385654358" sldId="258"/>
        </pc:sldMkLst>
        <pc:spChg chg="add mod">
          <ac:chgData name="Kitazawa Masakiyo" userId="2bf3742da7ad8ecb" providerId="LiveId" clId="{7254DBAA-2E2A-4C18-A786-6C0C89571D70}" dt="2023-09-29T13:49:59.273" v="176" actId="1076"/>
          <ac:spMkLst>
            <pc:docMk/>
            <pc:sldMk cId="385654358" sldId="258"/>
            <ac:spMk id="2" creationId="{B590E69C-FA66-4D6D-96F6-6EA936251A72}"/>
          </ac:spMkLst>
        </pc:spChg>
        <pc:spChg chg="mod">
          <ac:chgData name="Kitazawa Masakiyo" userId="2bf3742da7ad8ecb" providerId="LiveId" clId="{7254DBAA-2E2A-4C18-A786-6C0C89571D70}" dt="2023-09-29T14:42:29.739" v="433" actId="20577"/>
          <ac:spMkLst>
            <pc:docMk/>
            <pc:sldMk cId="385654358" sldId="258"/>
            <ac:spMk id="17" creationId="{075C49E7-7B25-4C89-9E9E-20299FBBD5B6}"/>
          </ac:spMkLst>
        </pc:spChg>
        <pc:spChg chg="mod">
          <ac:chgData name="Kitazawa Masakiyo" userId="2bf3742da7ad8ecb" providerId="LiveId" clId="{7254DBAA-2E2A-4C18-A786-6C0C89571D70}" dt="2023-09-29T13:49:34.628" v="143"/>
          <ac:spMkLst>
            <pc:docMk/>
            <pc:sldMk cId="385654358" sldId="258"/>
            <ac:spMk id="30" creationId="{8953ADD3-4822-4592-9AE4-DA9ABCB6B30B}"/>
          </ac:spMkLst>
        </pc:spChg>
        <pc:grpChg chg="add mod">
          <ac:chgData name="Kitazawa Masakiyo" userId="2bf3742da7ad8ecb" providerId="LiveId" clId="{7254DBAA-2E2A-4C18-A786-6C0C89571D70}" dt="2023-09-29T13:49:34.628" v="143"/>
          <ac:grpSpMkLst>
            <pc:docMk/>
            <pc:sldMk cId="385654358" sldId="258"/>
            <ac:grpSpMk id="29" creationId="{E520DDBF-794D-46E0-AB5A-CBF3E753E2D2}"/>
          </ac:grpSpMkLst>
        </pc:grpChg>
        <pc:cxnChg chg="mod">
          <ac:chgData name="Kitazawa Masakiyo" userId="2bf3742da7ad8ecb" providerId="LiveId" clId="{7254DBAA-2E2A-4C18-A786-6C0C89571D70}" dt="2023-09-29T13:49:34.628" v="143"/>
          <ac:cxnSpMkLst>
            <pc:docMk/>
            <pc:sldMk cId="385654358" sldId="258"/>
            <ac:cxnSpMk id="31" creationId="{A89251CD-E7BD-4C1B-B1CC-36DEE03F7F28}"/>
          </ac:cxnSpMkLst>
        </pc:cxnChg>
      </pc:sldChg>
      <pc:sldChg chg="ord">
        <pc:chgData name="Kitazawa Masakiyo" userId="2bf3742da7ad8ecb" providerId="LiveId" clId="{7254DBAA-2E2A-4C18-A786-6C0C89571D70}" dt="2023-09-29T08:43:43.522" v="114"/>
        <pc:sldMkLst>
          <pc:docMk/>
          <pc:sldMk cId="311899704" sldId="259"/>
        </pc:sldMkLst>
      </pc:sldChg>
      <pc:sldChg chg="del ord">
        <pc:chgData name="Kitazawa Masakiyo" userId="2bf3742da7ad8ecb" providerId="LiveId" clId="{7254DBAA-2E2A-4C18-A786-6C0C89571D70}" dt="2023-09-29T14:45:42.774" v="434" actId="2696"/>
        <pc:sldMkLst>
          <pc:docMk/>
          <pc:sldMk cId="916218865" sldId="262"/>
        </pc:sldMkLst>
      </pc:sldChg>
      <pc:sldChg chg="del">
        <pc:chgData name="Kitazawa Masakiyo" userId="2bf3742da7ad8ecb" providerId="LiveId" clId="{7254DBAA-2E2A-4C18-A786-6C0C89571D70}" dt="2023-09-29T08:39:24.946" v="107" actId="2696"/>
        <pc:sldMkLst>
          <pc:docMk/>
          <pc:sldMk cId="694132921" sldId="263"/>
        </pc:sldMkLst>
      </pc:sldChg>
      <pc:sldChg chg="del">
        <pc:chgData name="Kitazawa Masakiyo" userId="2bf3742da7ad8ecb" providerId="LiveId" clId="{7254DBAA-2E2A-4C18-A786-6C0C89571D70}" dt="2023-09-29T14:48:36.728" v="472" actId="47"/>
        <pc:sldMkLst>
          <pc:docMk/>
          <pc:sldMk cId="2598791186" sldId="265"/>
        </pc:sldMkLst>
      </pc:sldChg>
      <pc:sldChg chg="ord">
        <pc:chgData name="Kitazawa Masakiyo" userId="2bf3742da7ad8ecb" providerId="LiveId" clId="{7254DBAA-2E2A-4C18-A786-6C0C89571D70}" dt="2023-09-29T14:03:53.384" v="338"/>
        <pc:sldMkLst>
          <pc:docMk/>
          <pc:sldMk cId="3165095815" sldId="268"/>
        </pc:sldMkLst>
      </pc:sldChg>
      <pc:sldChg chg="del">
        <pc:chgData name="Kitazawa Masakiyo" userId="2bf3742da7ad8ecb" providerId="LiveId" clId="{7254DBAA-2E2A-4C18-A786-6C0C89571D70}" dt="2023-09-29T08:41:54.421" v="111" actId="2696"/>
        <pc:sldMkLst>
          <pc:docMk/>
          <pc:sldMk cId="3205948735" sldId="269"/>
        </pc:sldMkLst>
      </pc:sldChg>
      <pc:sldChg chg="ord">
        <pc:chgData name="Kitazawa Masakiyo" userId="2bf3742da7ad8ecb" providerId="LiveId" clId="{7254DBAA-2E2A-4C18-A786-6C0C89571D70}" dt="2023-09-29T14:30:27.458" v="351"/>
        <pc:sldMkLst>
          <pc:docMk/>
          <pc:sldMk cId="690961050" sldId="270"/>
        </pc:sldMkLst>
      </pc:sldChg>
      <pc:sldChg chg="ord">
        <pc:chgData name="Kitazawa Masakiyo" userId="2bf3742da7ad8ecb" providerId="LiveId" clId="{7254DBAA-2E2A-4C18-A786-6C0C89571D70}" dt="2023-09-29T14:03:53.384" v="338"/>
        <pc:sldMkLst>
          <pc:docMk/>
          <pc:sldMk cId="716558427" sldId="272"/>
        </pc:sldMkLst>
      </pc:sldChg>
      <pc:sldChg chg="del ord">
        <pc:chgData name="Kitazawa Masakiyo" userId="2bf3742da7ad8ecb" providerId="LiveId" clId="{7254DBAA-2E2A-4C18-A786-6C0C89571D70}" dt="2023-09-29T14:31:39.831" v="354" actId="2696"/>
        <pc:sldMkLst>
          <pc:docMk/>
          <pc:sldMk cId="2786313082" sldId="273"/>
        </pc:sldMkLst>
      </pc:sldChg>
      <pc:sldChg chg="ord">
        <pc:chgData name="Kitazawa Masakiyo" userId="2bf3742da7ad8ecb" providerId="LiveId" clId="{7254DBAA-2E2A-4C18-A786-6C0C89571D70}" dt="2023-09-29T14:41:45.574" v="423"/>
        <pc:sldMkLst>
          <pc:docMk/>
          <pc:sldMk cId="3510115822" sldId="274"/>
        </pc:sldMkLst>
      </pc:sldChg>
      <pc:sldChg chg="ord">
        <pc:chgData name="Kitazawa Masakiyo" userId="2bf3742da7ad8ecb" providerId="LiveId" clId="{7254DBAA-2E2A-4C18-A786-6C0C89571D70}" dt="2023-09-29T14:04:03.352" v="340"/>
        <pc:sldMkLst>
          <pc:docMk/>
          <pc:sldMk cId="4216352169" sldId="275"/>
        </pc:sldMkLst>
      </pc:sldChg>
      <pc:sldChg chg="del">
        <pc:chgData name="Kitazawa Masakiyo" userId="2bf3742da7ad8ecb" providerId="LiveId" clId="{7254DBAA-2E2A-4C18-A786-6C0C89571D70}" dt="2023-09-29T08:41:59.035" v="112" actId="2696"/>
        <pc:sldMkLst>
          <pc:docMk/>
          <pc:sldMk cId="2534325680" sldId="277"/>
        </pc:sldMkLst>
      </pc:sldChg>
      <pc:sldChg chg="del">
        <pc:chgData name="Kitazawa Masakiyo" userId="2bf3742da7ad8ecb" providerId="LiveId" clId="{7254DBAA-2E2A-4C18-A786-6C0C89571D70}" dt="2023-09-29T23:49:32.391" v="1598" actId="2696"/>
        <pc:sldMkLst>
          <pc:docMk/>
          <pc:sldMk cId="162714452" sldId="278"/>
        </pc:sldMkLst>
      </pc:sldChg>
      <pc:sldChg chg="ord">
        <pc:chgData name="Kitazawa Masakiyo" userId="2bf3742da7ad8ecb" providerId="LiveId" clId="{7254DBAA-2E2A-4C18-A786-6C0C89571D70}" dt="2023-09-29T14:27:06.853" v="344"/>
        <pc:sldMkLst>
          <pc:docMk/>
          <pc:sldMk cId="2322278180" sldId="279"/>
        </pc:sldMkLst>
      </pc:sldChg>
      <pc:sldChg chg="ord">
        <pc:chgData name="Kitazawa Masakiyo" userId="2bf3742da7ad8ecb" providerId="LiveId" clId="{7254DBAA-2E2A-4C18-A786-6C0C89571D70}" dt="2023-09-29T14:03:53.384" v="338"/>
        <pc:sldMkLst>
          <pc:docMk/>
          <pc:sldMk cId="1279455045" sldId="281"/>
        </pc:sldMkLst>
      </pc:sldChg>
      <pc:sldChg chg="ord">
        <pc:chgData name="Kitazawa Masakiyo" userId="2bf3742da7ad8ecb" providerId="LiveId" clId="{7254DBAA-2E2A-4C18-A786-6C0C89571D70}" dt="2023-09-29T14:04:06.445" v="342"/>
        <pc:sldMkLst>
          <pc:docMk/>
          <pc:sldMk cId="2158617099" sldId="282"/>
        </pc:sldMkLst>
      </pc:sldChg>
      <pc:sldChg chg="del">
        <pc:chgData name="Kitazawa Masakiyo" userId="2bf3742da7ad8ecb" providerId="LiveId" clId="{7254DBAA-2E2A-4C18-A786-6C0C89571D70}" dt="2023-09-29T14:02:49.907" v="320" actId="2696"/>
        <pc:sldMkLst>
          <pc:docMk/>
          <pc:sldMk cId="3654735452" sldId="283"/>
        </pc:sldMkLst>
      </pc:sldChg>
      <pc:sldChg chg="ord">
        <pc:chgData name="Kitazawa Masakiyo" userId="2bf3742da7ad8ecb" providerId="LiveId" clId="{7254DBAA-2E2A-4C18-A786-6C0C89571D70}" dt="2023-09-29T14:30:27.458" v="351"/>
        <pc:sldMkLst>
          <pc:docMk/>
          <pc:sldMk cId="3969529042" sldId="285"/>
        </pc:sldMkLst>
      </pc:sldChg>
      <pc:sldChg chg="del">
        <pc:chgData name="Kitazawa Masakiyo" userId="2bf3742da7ad8ecb" providerId="LiveId" clId="{7254DBAA-2E2A-4C18-A786-6C0C89571D70}" dt="2023-09-29T08:41:49.984" v="110" actId="2696"/>
        <pc:sldMkLst>
          <pc:docMk/>
          <pc:sldMk cId="1799323101" sldId="286"/>
        </pc:sldMkLst>
      </pc:sldChg>
      <pc:sldChg chg="del">
        <pc:chgData name="Kitazawa Masakiyo" userId="2bf3742da7ad8ecb" providerId="LiveId" clId="{7254DBAA-2E2A-4C18-A786-6C0C89571D70}" dt="2023-09-29T08:39:24.946" v="107" actId="2696"/>
        <pc:sldMkLst>
          <pc:docMk/>
          <pc:sldMk cId="1906604519" sldId="428"/>
        </pc:sldMkLst>
      </pc:sldChg>
      <pc:sldChg chg="del ord">
        <pc:chgData name="Kitazawa Masakiyo" userId="2bf3742da7ad8ecb" providerId="LiveId" clId="{7254DBAA-2E2A-4C18-A786-6C0C89571D70}" dt="2023-09-29T14:45:42.774" v="434" actId="2696"/>
        <pc:sldMkLst>
          <pc:docMk/>
          <pc:sldMk cId="2705766047" sldId="429"/>
        </pc:sldMkLst>
      </pc:sldChg>
      <pc:sldChg chg="ord">
        <pc:chgData name="Kitazawa Masakiyo" userId="2bf3742da7ad8ecb" providerId="LiveId" clId="{7254DBAA-2E2A-4C18-A786-6C0C89571D70}" dt="2023-09-29T08:40:52.261" v="109"/>
        <pc:sldMkLst>
          <pc:docMk/>
          <pc:sldMk cId="3840798474" sldId="430"/>
        </pc:sldMkLst>
      </pc:sldChg>
      <pc:sldChg chg="modSp mod">
        <pc:chgData name="Kitazawa Masakiyo" userId="2bf3742da7ad8ecb" providerId="LiveId" clId="{7254DBAA-2E2A-4C18-A786-6C0C89571D70}" dt="2023-09-29T13:57:49.688" v="178" actId="1035"/>
        <pc:sldMkLst>
          <pc:docMk/>
          <pc:sldMk cId="4012631454" sldId="431"/>
        </pc:sldMkLst>
        <pc:spChg chg="mod">
          <ac:chgData name="Kitazawa Masakiyo" userId="2bf3742da7ad8ecb" providerId="LiveId" clId="{7254DBAA-2E2A-4C18-A786-6C0C89571D70}" dt="2023-09-29T13:57:49.688" v="178" actId="1035"/>
          <ac:spMkLst>
            <pc:docMk/>
            <pc:sldMk cId="4012631454" sldId="431"/>
            <ac:spMk id="5" creationId="{E3BAA60E-6FFC-4E68-8294-B1D4B3CEF0B4}"/>
          </ac:spMkLst>
        </pc:spChg>
        <pc:spChg chg="mod">
          <ac:chgData name="Kitazawa Masakiyo" userId="2bf3742da7ad8ecb" providerId="LiveId" clId="{7254DBAA-2E2A-4C18-A786-6C0C89571D70}" dt="2023-09-29T13:57:49.688" v="178" actId="1035"/>
          <ac:spMkLst>
            <pc:docMk/>
            <pc:sldMk cId="4012631454" sldId="431"/>
            <ac:spMk id="7" creationId="{704900B4-4593-4C07-B975-D07F9A8F5328}"/>
          </ac:spMkLst>
        </pc:spChg>
      </pc:sldChg>
      <pc:sldChg chg="modSp mod modAnim">
        <pc:chgData name="Kitazawa Masakiyo" userId="2bf3742da7ad8ecb" providerId="LiveId" clId="{7254DBAA-2E2A-4C18-A786-6C0C89571D70}" dt="2023-09-29T23:11:12.993" v="485"/>
        <pc:sldMkLst>
          <pc:docMk/>
          <pc:sldMk cId="2609623087" sldId="432"/>
        </pc:sldMkLst>
        <pc:spChg chg="mod">
          <ac:chgData name="Kitazawa Masakiyo" userId="2bf3742da7ad8ecb" providerId="LiveId" clId="{7254DBAA-2E2A-4C18-A786-6C0C89571D70}" dt="2023-09-29T14:42:23.644" v="429" actId="20577"/>
          <ac:spMkLst>
            <pc:docMk/>
            <pc:sldMk cId="2609623087" sldId="432"/>
            <ac:spMk id="17" creationId="{075C49E7-7B25-4C89-9E9E-20299FBBD5B6}"/>
          </ac:spMkLst>
        </pc:spChg>
      </pc:sldChg>
      <pc:sldChg chg="ord">
        <pc:chgData name="Kitazawa Masakiyo" userId="2bf3742da7ad8ecb" providerId="LiveId" clId="{7254DBAA-2E2A-4C18-A786-6C0C89571D70}" dt="2023-09-29T14:29:54.001" v="349"/>
        <pc:sldMkLst>
          <pc:docMk/>
          <pc:sldMk cId="3705058712" sldId="434"/>
        </pc:sldMkLst>
      </pc:sldChg>
      <pc:sldChg chg="del">
        <pc:chgData name="Kitazawa Masakiyo" userId="2bf3742da7ad8ecb" providerId="LiveId" clId="{7254DBAA-2E2A-4C18-A786-6C0C89571D70}" dt="2023-09-29T14:02:49.907" v="320" actId="2696"/>
        <pc:sldMkLst>
          <pc:docMk/>
          <pc:sldMk cId="3243573602" sldId="435"/>
        </pc:sldMkLst>
      </pc:sldChg>
      <pc:sldChg chg="delSp modSp mod">
        <pc:chgData name="Kitazawa Masakiyo" userId="2bf3742da7ad8ecb" providerId="LiveId" clId="{7254DBAA-2E2A-4C18-A786-6C0C89571D70}" dt="2023-09-29T14:02:20.573" v="317" actId="478"/>
        <pc:sldMkLst>
          <pc:docMk/>
          <pc:sldMk cId="1794041911" sldId="438"/>
        </pc:sldMkLst>
        <pc:spChg chg="mod">
          <ac:chgData name="Kitazawa Masakiyo" userId="2bf3742da7ad8ecb" providerId="LiveId" clId="{7254DBAA-2E2A-4C18-A786-6C0C89571D70}" dt="2023-09-29T14:02:16.452" v="316" actId="20577"/>
          <ac:spMkLst>
            <pc:docMk/>
            <pc:sldMk cId="1794041911" sldId="438"/>
            <ac:spMk id="3" creationId="{F59B91BD-AD21-47F7-8168-67361478D281}"/>
          </ac:spMkLst>
        </pc:spChg>
        <pc:spChg chg="del">
          <ac:chgData name="Kitazawa Masakiyo" userId="2bf3742da7ad8ecb" providerId="LiveId" clId="{7254DBAA-2E2A-4C18-A786-6C0C89571D70}" dt="2023-09-29T14:02:20.573" v="317" actId="478"/>
          <ac:spMkLst>
            <pc:docMk/>
            <pc:sldMk cId="1794041911" sldId="438"/>
            <ac:spMk id="4" creationId="{895CA2AA-E09D-4861-A3EF-F6C335CE2A20}"/>
          </ac:spMkLst>
        </pc:spChg>
      </pc:sldChg>
      <pc:sldChg chg="delSp modSp mod">
        <pc:chgData name="Kitazawa Masakiyo" userId="2bf3742da7ad8ecb" providerId="LiveId" clId="{7254DBAA-2E2A-4C18-A786-6C0C89571D70}" dt="2023-09-29T14:03:08.108" v="336" actId="20577"/>
        <pc:sldMkLst>
          <pc:docMk/>
          <pc:sldMk cId="838283156" sldId="439"/>
        </pc:sldMkLst>
        <pc:spChg chg="mod">
          <ac:chgData name="Kitazawa Masakiyo" userId="2bf3742da7ad8ecb" providerId="LiveId" clId="{7254DBAA-2E2A-4C18-A786-6C0C89571D70}" dt="2023-09-29T14:03:08.108" v="336" actId="20577"/>
          <ac:spMkLst>
            <pc:docMk/>
            <pc:sldMk cId="838283156" sldId="439"/>
            <ac:spMk id="3" creationId="{F59B91BD-AD21-47F7-8168-67361478D281}"/>
          </ac:spMkLst>
        </pc:spChg>
        <pc:spChg chg="del">
          <ac:chgData name="Kitazawa Masakiyo" userId="2bf3742da7ad8ecb" providerId="LiveId" clId="{7254DBAA-2E2A-4C18-A786-6C0C89571D70}" dt="2023-09-29T14:02:59.780" v="321" actId="478"/>
          <ac:spMkLst>
            <pc:docMk/>
            <pc:sldMk cId="838283156" sldId="439"/>
            <ac:spMk id="4" creationId="{895CA2AA-E09D-4861-A3EF-F6C335CE2A20}"/>
          </ac:spMkLst>
        </pc:spChg>
      </pc:sldChg>
      <pc:sldChg chg="delSp mod">
        <pc:chgData name="Kitazawa Masakiyo" userId="2bf3742da7ad8ecb" providerId="LiveId" clId="{7254DBAA-2E2A-4C18-A786-6C0C89571D70}" dt="2023-09-29T14:46:30.737" v="436" actId="478"/>
        <pc:sldMkLst>
          <pc:docMk/>
          <pc:sldMk cId="3235947682" sldId="952"/>
        </pc:sldMkLst>
        <pc:spChg chg="del">
          <ac:chgData name="Kitazawa Masakiyo" userId="2bf3742da7ad8ecb" providerId="LiveId" clId="{7254DBAA-2E2A-4C18-A786-6C0C89571D70}" dt="2023-09-29T14:46:30.737" v="436" actId="478"/>
          <ac:spMkLst>
            <pc:docMk/>
            <pc:sldMk cId="3235947682" sldId="952"/>
            <ac:spMk id="6" creationId="{01AB673F-6AC9-420C-9FC9-6FEFCA423891}"/>
          </ac:spMkLst>
        </pc:spChg>
      </pc:sldChg>
      <pc:sldChg chg="delSp mod">
        <pc:chgData name="Kitazawa Masakiyo" userId="2bf3742da7ad8ecb" providerId="LiveId" clId="{7254DBAA-2E2A-4C18-A786-6C0C89571D70}" dt="2023-09-29T14:46:40.662" v="438" actId="478"/>
        <pc:sldMkLst>
          <pc:docMk/>
          <pc:sldMk cId="1647341398" sldId="1004"/>
        </pc:sldMkLst>
        <pc:spChg chg="del">
          <ac:chgData name="Kitazawa Masakiyo" userId="2bf3742da7ad8ecb" providerId="LiveId" clId="{7254DBAA-2E2A-4C18-A786-6C0C89571D70}" dt="2023-09-29T14:46:40.662" v="438" actId="478"/>
          <ac:spMkLst>
            <pc:docMk/>
            <pc:sldMk cId="1647341398" sldId="1004"/>
            <ac:spMk id="3" creationId="{400B245C-1F94-45E0-A323-946255577E46}"/>
          </ac:spMkLst>
        </pc:spChg>
      </pc:sldChg>
      <pc:sldChg chg="delSp mod">
        <pc:chgData name="Kitazawa Masakiyo" userId="2bf3742da7ad8ecb" providerId="LiveId" clId="{7254DBAA-2E2A-4C18-A786-6C0C89571D70}" dt="2023-09-29T14:46:53.248" v="442" actId="478"/>
        <pc:sldMkLst>
          <pc:docMk/>
          <pc:sldMk cId="1229249495" sldId="1005"/>
        </pc:sldMkLst>
        <pc:spChg chg="del">
          <ac:chgData name="Kitazawa Masakiyo" userId="2bf3742da7ad8ecb" providerId="LiveId" clId="{7254DBAA-2E2A-4C18-A786-6C0C89571D70}" dt="2023-09-29T14:46:53.248" v="442" actId="478"/>
          <ac:spMkLst>
            <pc:docMk/>
            <pc:sldMk cId="1229249495" sldId="1005"/>
            <ac:spMk id="2" creationId="{CB0EB9B3-F1D7-4771-A614-F4A2A2065009}"/>
          </ac:spMkLst>
        </pc:spChg>
      </pc:sldChg>
      <pc:sldChg chg="delSp mod">
        <pc:chgData name="Kitazawa Masakiyo" userId="2bf3742da7ad8ecb" providerId="LiveId" clId="{7254DBAA-2E2A-4C18-A786-6C0C89571D70}" dt="2023-09-29T14:46:36.575" v="437" actId="478"/>
        <pc:sldMkLst>
          <pc:docMk/>
          <pc:sldMk cId="3268085197" sldId="1008"/>
        </pc:sldMkLst>
        <pc:spChg chg="del">
          <ac:chgData name="Kitazawa Masakiyo" userId="2bf3742da7ad8ecb" providerId="LiveId" clId="{7254DBAA-2E2A-4C18-A786-6C0C89571D70}" dt="2023-09-29T14:46:36.575" v="437" actId="478"/>
          <ac:spMkLst>
            <pc:docMk/>
            <pc:sldMk cId="3268085197" sldId="1008"/>
            <ac:spMk id="5" creationId="{BB362953-9139-47A6-AD41-16848D896235}"/>
          </ac:spMkLst>
        </pc:spChg>
      </pc:sldChg>
      <pc:sldChg chg="delSp mod">
        <pc:chgData name="Kitazawa Masakiyo" userId="2bf3742da7ad8ecb" providerId="LiveId" clId="{7254DBAA-2E2A-4C18-A786-6C0C89571D70}" dt="2023-09-29T14:46:56.388" v="443" actId="478"/>
        <pc:sldMkLst>
          <pc:docMk/>
          <pc:sldMk cId="530534865" sldId="1009"/>
        </pc:sldMkLst>
        <pc:spChg chg="del">
          <ac:chgData name="Kitazawa Masakiyo" userId="2bf3742da7ad8ecb" providerId="LiveId" clId="{7254DBAA-2E2A-4C18-A786-6C0C89571D70}" dt="2023-09-29T14:46:56.388" v="443" actId="478"/>
          <ac:spMkLst>
            <pc:docMk/>
            <pc:sldMk cId="530534865" sldId="1009"/>
            <ac:spMk id="4" creationId="{A33F4AAB-9684-40DD-A6AD-A405EFC3CA05}"/>
          </ac:spMkLst>
        </pc:spChg>
      </pc:sldChg>
      <pc:sldChg chg="delSp mod">
        <pc:chgData name="Kitazawa Masakiyo" userId="2bf3742da7ad8ecb" providerId="LiveId" clId="{7254DBAA-2E2A-4C18-A786-6C0C89571D70}" dt="2023-09-29T14:46:58.899" v="444" actId="478"/>
        <pc:sldMkLst>
          <pc:docMk/>
          <pc:sldMk cId="3727428256" sldId="1041"/>
        </pc:sldMkLst>
        <pc:spChg chg="del">
          <ac:chgData name="Kitazawa Masakiyo" userId="2bf3742da7ad8ecb" providerId="LiveId" clId="{7254DBAA-2E2A-4C18-A786-6C0C89571D70}" dt="2023-09-29T14:46:58.899" v="444" actId="478"/>
          <ac:spMkLst>
            <pc:docMk/>
            <pc:sldMk cId="3727428256" sldId="1041"/>
            <ac:spMk id="24" creationId="{8E8F1F31-D7BB-4B01-B993-930E0D7A1D4D}"/>
          </ac:spMkLst>
        </pc:spChg>
      </pc:sldChg>
      <pc:sldChg chg="delSp mod">
        <pc:chgData name="Kitazawa Masakiyo" userId="2bf3742da7ad8ecb" providerId="LiveId" clId="{7254DBAA-2E2A-4C18-A786-6C0C89571D70}" dt="2023-09-29T14:47:03.855" v="446" actId="478"/>
        <pc:sldMkLst>
          <pc:docMk/>
          <pc:sldMk cId="4061253989" sldId="1049"/>
        </pc:sldMkLst>
        <pc:spChg chg="del">
          <ac:chgData name="Kitazawa Masakiyo" userId="2bf3742da7ad8ecb" providerId="LiveId" clId="{7254DBAA-2E2A-4C18-A786-6C0C89571D70}" dt="2023-09-29T14:47:03.855" v="446" actId="478"/>
          <ac:spMkLst>
            <pc:docMk/>
            <pc:sldMk cId="4061253989" sldId="1049"/>
            <ac:spMk id="2" creationId="{336D79D4-0BC6-4347-8FA8-B756108466CA}"/>
          </ac:spMkLst>
        </pc:spChg>
      </pc:sldChg>
      <pc:sldChg chg="delSp mod">
        <pc:chgData name="Kitazawa Masakiyo" userId="2bf3742da7ad8ecb" providerId="LiveId" clId="{7254DBAA-2E2A-4C18-A786-6C0C89571D70}" dt="2023-09-29T14:47:10.799" v="449" actId="478"/>
        <pc:sldMkLst>
          <pc:docMk/>
          <pc:sldMk cId="2296333789" sldId="1050"/>
        </pc:sldMkLst>
        <pc:spChg chg="del">
          <ac:chgData name="Kitazawa Masakiyo" userId="2bf3742da7ad8ecb" providerId="LiveId" clId="{7254DBAA-2E2A-4C18-A786-6C0C89571D70}" dt="2023-09-29T14:47:10.799" v="449" actId="478"/>
          <ac:spMkLst>
            <pc:docMk/>
            <pc:sldMk cId="2296333789" sldId="1050"/>
            <ac:spMk id="4" creationId="{65D0AD05-4438-408F-9C0E-EEC14163920C}"/>
          </ac:spMkLst>
        </pc:spChg>
      </pc:sldChg>
      <pc:sldChg chg="delSp mod">
        <pc:chgData name="Kitazawa Masakiyo" userId="2bf3742da7ad8ecb" providerId="LiveId" clId="{7254DBAA-2E2A-4C18-A786-6C0C89571D70}" dt="2023-09-29T14:47:01.695" v="445" actId="478"/>
        <pc:sldMkLst>
          <pc:docMk/>
          <pc:sldMk cId="4294198772" sldId="1054"/>
        </pc:sldMkLst>
        <pc:spChg chg="del">
          <ac:chgData name="Kitazawa Masakiyo" userId="2bf3742da7ad8ecb" providerId="LiveId" clId="{7254DBAA-2E2A-4C18-A786-6C0C89571D70}" dt="2023-09-29T14:47:01.695" v="445" actId="478"/>
          <ac:spMkLst>
            <pc:docMk/>
            <pc:sldMk cId="4294198772" sldId="1054"/>
            <ac:spMk id="3" creationId="{DC67F963-8967-4F26-8C65-EA0A5DD972B8}"/>
          </ac:spMkLst>
        </pc:spChg>
      </pc:sldChg>
      <pc:sldChg chg="delSp mod">
        <pc:chgData name="Kitazawa Masakiyo" userId="2bf3742da7ad8ecb" providerId="LiveId" clId="{7254DBAA-2E2A-4C18-A786-6C0C89571D70}" dt="2023-09-29T14:47:05.904" v="447" actId="478"/>
        <pc:sldMkLst>
          <pc:docMk/>
          <pc:sldMk cId="854185045" sldId="1056"/>
        </pc:sldMkLst>
        <pc:spChg chg="del">
          <ac:chgData name="Kitazawa Masakiyo" userId="2bf3742da7ad8ecb" providerId="LiveId" clId="{7254DBAA-2E2A-4C18-A786-6C0C89571D70}" dt="2023-09-29T14:47:05.904" v="447" actId="478"/>
          <ac:spMkLst>
            <pc:docMk/>
            <pc:sldMk cId="854185045" sldId="1056"/>
            <ac:spMk id="3" creationId="{B2DCB904-F5CF-4E1A-A467-E8CFBEDBC48A}"/>
          </ac:spMkLst>
        </pc:spChg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1561807234" sldId="1060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2669358292" sldId="1062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2051420403" sldId="1063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2652371467" sldId="1065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3934834638" sldId="1066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216167197" sldId="1067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1053678638" sldId="1072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2984704669" sldId="1085"/>
        </pc:sldMkLst>
      </pc:sldChg>
      <pc:sldChg chg="delSp modSp add del mod">
        <pc:chgData name="Kitazawa Masakiyo" userId="2bf3742da7ad8ecb" providerId="LiveId" clId="{7254DBAA-2E2A-4C18-A786-6C0C89571D70}" dt="2023-09-30T00:44:46.905" v="1678" actId="20577"/>
        <pc:sldMkLst>
          <pc:docMk/>
          <pc:sldMk cId="282105353" sldId="1087"/>
        </pc:sldMkLst>
        <pc:spChg chg="del">
          <ac:chgData name="Kitazawa Masakiyo" userId="2bf3742da7ad8ecb" providerId="LiveId" clId="{7254DBAA-2E2A-4C18-A786-6C0C89571D70}" dt="2023-09-29T14:49:05.389" v="478" actId="478"/>
          <ac:spMkLst>
            <pc:docMk/>
            <pc:sldMk cId="282105353" sldId="1087"/>
            <ac:spMk id="4" creationId="{B4B264A7-051A-4FCB-8A80-3A2F7661539B}"/>
          </ac:spMkLst>
        </pc:spChg>
        <pc:spChg chg="mod">
          <ac:chgData name="Kitazawa Masakiyo" userId="2bf3742da7ad8ecb" providerId="LiveId" clId="{7254DBAA-2E2A-4C18-A786-6C0C89571D70}" dt="2023-09-30T00:44:46.905" v="1678" actId="20577"/>
          <ac:spMkLst>
            <pc:docMk/>
            <pc:sldMk cId="282105353" sldId="1087"/>
            <ac:spMk id="5" creationId="{E855E338-2FC3-49AC-9829-D2AACD494F87}"/>
          </ac:spMkLst>
        </pc:spChg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2186502543" sldId="1088"/>
        </pc:sldMkLst>
      </pc:sldChg>
      <pc:sldChg chg="del">
        <pc:chgData name="Kitazawa Masakiyo" userId="2bf3742da7ad8ecb" providerId="LiveId" clId="{7254DBAA-2E2A-4C18-A786-6C0C89571D70}" dt="2023-09-29T14:29:22.977" v="347"/>
        <pc:sldMkLst>
          <pc:docMk/>
          <pc:sldMk cId="248014794" sldId="1090"/>
        </pc:sldMkLst>
      </pc:sldChg>
      <pc:sldChg chg="delSp mod">
        <pc:chgData name="Kitazawa Masakiyo" userId="2bf3742da7ad8ecb" providerId="LiveId" clId="{7254DBAA-2E2A-4C18-A786-6C0C89571D70}" dt="2023-09-29T14:46:44.481" v="439" actId="478"/>
        <pc:sldMkLst>
          <pc:docMk/>
          <pc:sldMk cId="1826271700" sldId="1091"/>
        </pc:sldMkLst>
        <pc:spChg chg="del">
          <ac:chgData name="Kitazawa Masakiyo" userId="2bf3742da7ad8ecb" providerId="LiveId" clId="{7254DBAA-2E2A-4C18-A786-6C0C89571D70}" dt="2023-09-29T14:46:44.481" v="439" actId="478"/>
          <ac:spMkLst>
            <pc:docMk/>
            <pc:sldMk cId="1826271700" sldId="1091"/>
            <ac:spMk id="4" creationId="{2B64E380-8A7A-4E18-B430-1B12DCEA4ED9}"/>
          </ac:spMkLst>
        </pc:spChg>
      </pc:sldChg>
      <pc:sldChg chg="modSp del mod">
        <pc:chgData name="Kitazawa Masakiyo" userId="2bf3742da7ad8ecb" providerId="LiveId" clId="{7254DBAA-2E2A-4C18-A786-6C0C89571D70}" dt="2023-09-29T14:41:42.222" v="421" actId="2696"/>
        <pc:sldMkLst>
          <pc:docMk/>
          <pc:sldMk cId="3151332181" sldId="1091"/>
        </pc:sldMkLst>
        <pc:spChg chg="mod">
          <ac:chgData name="Kitazawa Masakiyo" userId="2bf3742da7ad8ecb" providerId="LiveId" clId="{7254DBAA-2E2A-4C18-A786-6C0C89571D70}" dt="2023-09-29T14:41:24.949" v="420" actId="20577"/>
          <ac:spMkLst>
            <pc:docMk/>
            <pc:sldMk cId="3151332181" sldId="1091"/>
            <ac:spMk id="3" creationId="{F59B91BD-AD21-47F7-8168-67361478D281}"/>
          </ac:spMkLst>
        </pc:spChg>
      </pc:sldChg>
      <pc:sldChg chg="new del">
        <pc:chgData name="Kitazawa Masakiyo" userId="2bf3742da7ad8ecb" providerId="LiveId" clId="{7254DBAA-2E2A-4C18-A786-6C0C89571D70}" dt="2023-09-29T14:41:06.334" v="395" actId="47"/>
        <pc:sldMkLst>
          <pc:docMk/>
          <pc:sldMk cId="931150055" sldId="1092"/>
        </pc:sldMkLst>
      </pc:sldChg>
      <pc:sldChg chg="delSp mod">
        <pc:chgData name="Kitazawa Masakiyo" userId="2bf3742da7ad8ecb" providerId="LiveId" clId="{7254DBAA-2E2A-4C18-A786-6C0C89571D70}" dt="2023-09-29T14:46:47.801" v="440" actId="478"/>
        <pc:sldMkLst>
          <pc:docMk/>
          <pc:sldMk cId="2846807816" sldId="1092"/>
        </pc:sldMkLst>
        <pc:spChg chg="del">
          <ac:chgData name="Kitazawa Masakiyo" userId="2bf3742da7ad8ecb" providerId="LiveId" clId="{7254DBAA-2E2A-4C18-A786-6C0C89571D70}" dt="2023-09-29T14:46:47.801" v="440" actId="478"/>
          <ac:spMkLst>
            <pc:docMk/>
            <pc:sldMk cId="2846807816" sldId="1092"/>
            <ac:spMk id="4" creationId="{3AE31364-9733-4FBC-BF81-A61B39BE64BB}"/>
          </ac:spMkLst>
        </pc:spChg>
      </pc:sldChg>
      <pc:sldChg chg="new del ord">
        <pc:chgData name="Kitazawa Masakiyo" userId="2bf3742da7ad8ecb" providerId="LiveId" clId="{7254DBAA-2E2A-4C18-A786-6C0C89571D70}" dt="2023-09-29T14:41:42.222" v="421" actId="2696"/>
        <pc:sldMkLst>
          <pc:docMk/>
          <pc:sldMk cId="1660631691" sldId="1093"/>
        </pc:sldMkLst>
      </pc:sldChg>
      <pc:sldChg chg="delSp mod">
        <pc:chgData name="Kitazawa Masakiyo" userId="2bf3742da7ad8ecb" providerId="LiveId" clId="{7254DBAA-2E2A-4C18-A786-6C0C89571D70}" dt="2023-09-29T14:46:49.916" v="441" actId="478"/>
        <pc:sldMkLst>
          <pc:docMk/>
          <pc:sldMk cId="4158402404" sldId="1093"/>
        </pc:sldMkLst>
        <pc:spChg chg="del">
          <ac:chgData name="Kitazawa Masakiyo" userId="2bf3742da7ad8ecb" providerId="LiveId" clId="{7254DBAA-2E2A-4C18-A786-6C0C89571D70}" dt="2023-09-29T14:46:49.916" v="441" actId="478"/>
          <ac:spMkLst>
            <pc:docMk/>
            <pc:sldMk cId="4158402404" sldId="1093"/>
            <ac:spMk id="4" creationId="{085E347E-C010-4D4D-BA9C-8C100A364D7E}"/>
          </ac:spMkLst>
        </pc:spChg>
      </pc:sldChg>
      <pc:sldChg chg="delSp mod">
        <pc:chgData name="Kitazawa Masakiyo" userId="2bf3742da7ad8ecb" providerId="LiveId" clId="{7254DBAA-2E2A-4C18-A786-6C0C89571D70}" dt="2023-09-29T14:47:08.489" v="448" actId="478"/>
        <pc:sldMkLst>
          <pc:docMk/>
          <pc:sldMk cId="3852724990" sldId="1094"/>
        </pc:sldMkLst>
        <pc:spChg chg="del">
          <ac:chgData name="Kitazawa Masakiyo" userId="2bf3742da7ad8ecb" providerId="LiveId" clId="{7254DBAA-2E2A-4C18-A786-6C0C89571D70}" dt="2023-09-29T14:47:08.489" v="448" actId="478"/>
          <ac:spMkLst>
            <pc:docMk/>
            <pc:sldMk cId="3852724990" sldId="1094"/>
            <ac:spMk id="3" creationId="{79E4C13A-007A-4605-AAA2-26A6560509C7}"/>
          </ac:spMkLst>
        </pc:spChg>
      </pc:sldChg>
      <pc:sldChg chg="delSp modSp new del mod">
        <pc:chgData name="Kitazawa Masakiyo" userId="2bf3742da7ad8ecb" providerId="LiveId" clId="{7254DBAA-2E2A-4C18-A786-6C0C89571D70}" dt="2023-09-29T23:46:06.463" v="1186" actId="2696"/>
        <pc:sldMkLst>
          <pc:docMk/>
          <pc:sldMk cId="1147504290" sldId="1095"/>
        </pc:sldMkLst>
        <pc:spChg chg="del">
          <ac:chgData name="Kitazawa Masakiyo" userId="2bf3742da7ad8ecb" providerId="LiveId" clId="{7254DBAA-2E2A-4C18-A786-6C0C89571D70}" dt="2023-09-29T14:47:33.622" v="469" actId="478"/>
          <ac:spMkLst>
            <pc:docMk/>
            <pc:sldMk cId="1147504290" sldId="1095"/>
            <ac:spMk id="2" creationId="{C887B623-15D8-431A-9572-B4698715CE7C}"/>
          </ac:spMkLst>
        </pc:spChg>
        <pc:spChg chg="mod">
          <ac:chgData name="Kitazawa Masakiyo" userId="2bf3742da7ad8ecb" providerId="LiveId" clId="{7254DBAA-2E2A-4C18-A786-6C0C89571D70}" dt="2023-09-29T14:47:29.436" v="468" actId="20577"/>
          <ac:spMkLst>
            <pc:docMk/>
            <pc:sldMk cId="1147504290" sldId="1095"/>
            <ac:spMk id="3" creationId="{75883931-764D-4121-AE5C-DFD3A0451F23}"/>
          </ac:spMkLst>
        </pc:spChg>
      </pc:sldChg>
      <pc:sldChg chg="delSp mod">
        <pc:chgData name="Kitazawa Masakiyo" userId="2bf3742da7ad8ecb" providerId="LiveId" clId="{7254DBAA-2E2A-4C18-A786-6C0C89571D70}" dt="2023-09-29T14:48:42.412" v="474" actId="478"/>
        <pc:sldMkLst>
          <pc:docMk/>
          <pc:sldMk cId="2338442264" sldId="1096"/>
        </pc:sldMkLst>
        <pc:spChg chg="del">
          <ac:chgData name="Kitazawa Masakiyo" userId="2bf3742da7ad8ecb" providerId="LiveId" clId="{7254DBAA-2E2A-4C18-A786-6C0C89571D70}" dt="2023-09-29T14:48:42.412" v="474" actId="478"/>
          <ac:spMkLst>
            <pc:docMk/>
            <pc:sldMk cId="2338442264" sldId="1096"/>
            <ac:spMk id="4" creationId="{E414AB3E-6745-43A0-8C44-84483578013A}"/>
          </ac:spMkLst>
        </pc:spChg>
      </pc:sldChg>
      <pc:sldChg chg="delSp mod">
        <pc:chgData name="Kitazawa Masakiyo" userId="2bf3742da7ad8ecb" providerId="LiveId" clId="{7254DBAA-2E2A-4C18-A786-6C0C89571D70}" dt="2023-09-29T14:48:44.796" v="475" actId="478"/>
        <pc:sldMkLst>
          <pc:docMk/>
          <pc:sldMk cId="2355653150" sldId="1097"/>
        </pc:sldMkLst>
        <pc:spChg chg="del">
          <ac:chgData name="Kitazawa Masakiyo" userId="2bf3742da7ad8ecb" providerId="LiveId" clId="{7254DBAA-2E2A-4C18-A786-6C0C89571D70}" dt="2023-09-29T14:48:44.796" v="475" actId="478"/>
          <ac:spMkLst>
            <pc:docMk/>
            <pc:sldMk cId="2355653150" sldId="1097"/>
            <ac:spMk id="4" creationId="{E414AB3E-6745-43A0-8C44-84483578013A}"/>
          </ac:spMkLst>
        </pc:spChg>
      </pc:sldChg>
      <pc:sldChg chg="delSp add del mod">
        <pc:chgData name="Kitazawa Masakiyo" userId="2bf3742da7ad8ecb" providerId="LiveId" clId="{7254DBAA-2E2A-4C18-A786-6C0C89571D70}" dt="2023-09-29T14:48:40.675" v="473" actId="478"/>
        <pc:sldMkLst>
          <pc:docMk/>
          <pc:sldMk cId="1905540458" sldId="1098"/>
        </pc:sldMkLst>
        <pc:spChg chg="del">
          <ac:chgData name="Kitazawa Masakiyo" userId="2bf3742da7ad8ecb" providerId="LiveId" clId="{7254DBAA-2E2A-4C18-A786-6C0C89571D70}" dt="2023-09-29T14:48:40.675" v="473" actId="478"/>
          <ac:spMkLst>
            <pc:docMk/>
            <pc:sldMk cId="1905540458" sldId="1098"/>
            <ac:spMk id="4" creationId="{62C9645B-A449-4C38-93EE-DD9800922EA2}"/>
          </ac:spMkLst>
        </pc:spChg>
      </pc:sldChg>
      <pc:sldChg chg="addSp delSp modSp new mod ord">
        <pc:chgData name="Kitazawa Masakiyo" userId="2bf3742da7ad8ecb" providerId="LiveId" clId="{7254DBAA-2E2A-4C18-A786-6C0C89571D70}" dt="2023-09-29T23:53:12.792" v="1615" actId="1037"/>
        <pc:sldMkLst>
          <pc:docMk/>
          <pc:sldMk cId="3644297545" sldId="1099"/>
        </pc:sldMkLst>
        <pc:spChg chg="mod">
          <ac:chgData name="Kitazawa Masakiyo" userId="2bf3742da7ad8ecb" providerId="LiveId" clId="{7254DBAA-2E2A-4C18-A786-6C0C89571D70}" dt="2023-09-29T23:13:38.202" v="509" actId="20577"/>
          <ac:spMkLst>
            <pc:docMk/>
            <pc:sldMk cId="3644297545" sldId="1099"/>
            <ac:spMk id="2" creationId="{8AF19EE4-9D78-4B86-8979-25CA7FFF36A3}"/>
          </ac:spMkLst>
        </pc:spChg>
        <pc:spChg chg="add mod">
          <ac:chgData name="Kitazawa Masakiyo" userId="2bf3742da7ad8ecb" providerId="LiveId" clId="{7254DBAA-2E2A-4C18-A786-6C0C89571D70}" dt="2023-09-29T23:19:25.701" v="720" actId="20577"/>
          <ac:spMkLst>
            <pc:docMk/>
            <pc:sldMk cId="3644297545" sldId="1099"/>
            <ac:spMk id="5" creationId="{6700BD88-14E7-4E51-94DA-199C9B56D95A}"/>
          </ac:spMkLst>
        </pc:spChg>
        <pc:spChg chg="add mod">
          <ac:chgData name="Kitazawa Masakiyo" userId="2bf3742da7ad8ecb" providerId="LiveId" clId="{7254DBAA-2E2A-4C18-A786-6C0C89571D70}" dt="2023-09-29T23:19:32.911" v="721" actId="1076"/>
          <ac:spMkLst>
            <pc:docMk/>
            <pc:sldMk cId="3644297545" sldId="1099"/>
            <ac:spMk id="6" creationId="{55421F01-CF7E-44A4-B5C3-E4173136F689}"/>
          </ac:spMkLst>
        </pc:spChg>
        <pc:spChg chg="add mod">
          <ac:chgData name="Kitazawa Masakiyo" userId="2bf3742da7ad8ecb" providerId="LiveId" clId="{7254DBAA-2E2A-4C18-A786-6C0C89571D70}" dt="2023-09-29T23:53:12.792" v="1615" actId="1037"/>
          <ac:spMkLst>
            <pc:docMk/>
            <pc:sldMk cId="3644297545" sldId="1099"/>
            <ac:spMk id="7" creationId="{0EDD7A9E-CC8B-4471-9F81-EAF55F023194}"/>
          </ac:spMkLst>
        </pc:spChg>
        <pc:spChg chg="add mod">
          <ac:chgData name="Kitazawa Masakiyo" userId="2bf3742da7ad8ecb" providerId="LiveId" clId="{7254DBAA-2E2A-4C18-A786-6C0C89571D70}" dt="2023-09-29T23:27:08.237" v="861" actId="1076"/>
          <ac:spMkLst>
            <pc:docMk/>
            <pc:sldMk cId="3644297545" sldId="1099"/>
            <ac:spMk id="8" creationId="{7B29D361-9F29-49A2-AD99-1A3E076731DA}"/>
          </ac:spMkLst>
        </pc:spChg>
        <pc:spChg chg="add mod">
          <ac:chgData name="Kitazawa Masakiyo" userId="2bf3742da7ad8ecb" providerId="LiveId" clId="{7254DBAA-2E2A-4C18-A786-6C0C89571D70}" dt="2023-09-29T23:27:01.699" v="860" actId="1035"/>
          <ac:spMkLst>
            <pc:docMk/>
            <pc:sldMk cId="3644297545" sldId="1099"/>
            <ac:spMk id="9" creationId="{0C53D5E3-07F0-47B7-9EEE-63825E06B583}"/>
          </ac:spMkLst>
        </pc:spChg>
        <pc:spChg chg="add del">
          <ac:chgData name="Kitazawa Masakiyo" userId="2bf3742da7ad8ecb" providerId="LiveId" clId="{7254DBAA-2E2A-4C18-A786-6C0C89571D70}" dt="2023-09-29T23:22:14.300" v="741" actId="22"/>
          <ac:spMkLst>
            <pc:docMk/>
            <pc:sldMk cId="3644297545" sldId="1099"/>
            <ac:spMk id="11" creationId="{F54D2176-C9B9-4BB7-9789-248C3FF3424A}"/>
          </ac:spMkLst>
        </pc:spChg>
        <pc:spChg chg="add del mod">
          <ac:chgData name="Kitazawa Masakiyo" userId="2bf3742da7ad8ecb" providerId="LiveId" clId="{7254DBAA-2E2A-4C18-A786-6C0C89571D70}" dt="2023-09-29T23:29:16.764" v="1005" actId="478"/>
          <ac:spMkLst>
            <pc:docMk/>
            <pc:sldMk cId="3644297545" sldId="1099"/>
            <ac:spMk id="18" creationId="{C47761CB-AC58-4BE8-9581-E11275B2FDE4}"/>
          </ac:spMkLst>
        </pc:spChg>
        <pc:spChg chg="add del mod">
          <ac:chgData name="Kitazawa Masakiyo" userId="2bf3742da7ad8ecb" providerId="LiveId" clId="{7254DBAA-2E2A-4C18-A786-6C0C89571D70}" dt="2023-09-29T23:29:16.764" v="1005" actId="478"/>
          <ac:spMkLst>
            <pc:docMk/>
            <pc:sldMk cId="3644297545" sldId="1099"/>
            <ac:spMk id="19" creationId="{70268054-1B3F-4E91-9E12-BAA76D1AB4B2}"/>
          </ac:spMkLst>
        </pc:spChg>
        <pc:spChg chg="add del mod">
          <ac:chgData name="Kitazawa Masakiyo" userId="2bf3742da7ad8ecb" providerId="LiveId" clId="{7254DBAA-2E2A-4C18-A786-6C0C89571D70}" dt="2023-09-29T23:29:16.764" v="1005" actId="478"/>
          <ac:spMkLst>
            <pc:docMk/>
            <pc:sldMk cId="3644297545" sldId="1099"/>
            <ac:spMk id="20" creationId="{6677806B-7F0F-4381-9E66-0ABA739007CF}"/>
          </ac:spMkLst>
        </pc:spChg>
        <pc:picChg chg="add mod">
          <ac:chgData name="Kitazawa Masakiyo" userId="2bf3742da7ad8ecb" providerId="LiveId" clId="{7254DBAA-2E2A-4C18-A786-6C0C89571D70}" dt="2023-09-29T23:26:55.952" v="844" actId="14100"/>
          <ac:picMkLst>
            <pc:docMk/>
            <pc:sldMk cId="3644297545" sldId="1099"/>
            <ac:picMk id="4" creationId="{7D780EFC-B72E-44F0-84E4-361C83EAE83C}"/>
          </ac:picMkLst>
        </pc:picChg>
        <pc:picChg chg="add del mod">
          <ac:chgData name="Kitazawa Masakiyo" userId="2bf3742da7ad8ecb" providerId="LiveId" clId="{7254DBAA-2E2A-4C18-A786-6C0C89571D70}" dt="2023-09-29T23:29:16.764" v="1005" actId="478"/>
          <ac:picMkLst>
            <pc:docMk/>
            <pc:sldMk cId="3644297545" sldId="1099"/>
            <ac:picMk id="13" creationId="{BE3D142C-2052-4A40-A459-D21C7CDAC785}"/>
          </ac:picMkLst>
        </pc:picChg>
        <pc:picChg chg="add del mod">
          <ac:chgData name="Kitazawa Masakiyo" userId="2bf3742da7ad8ecb" providerId="LiveId" clId="{7254DBAA-2E2A-4C18-A786-6C0C89571D70}" dt="2023-09-29T23:29:16.764" v="1005" actId="478"/>
          <ac:picMkLst>
            <pc:docMk/>
            <pc:sldMk cId="3644297545" sldId="1099"/>
            <ac:picMk id="15" creationId="{EDB8B6D2-681A-4F2B-8F68-550630A73957}"/>
          </ac:picMkLst>
        </pc:picChg>
        <pc:picChg chg="add del mod">
          <ac:chgData name="Kitazawa Masakiyo" userId="2bf3742da7ad8ecb" providerId="LiveId" clId="{7254DBAA-2E2A-4C18-A786-6C0C89571D70}" dt="2023-09-29T23:29:16.764" v="1005" actId="478"/>
          <ac:picMkLst>
            <pc:docMk/>
            <pc:sldMk cId="3644297545" sldId="1099"/>
            <ac:picMk id="17" creationId="{BE66CCA6-1E6D-4230-9724-B60AF5241FD4}"/>
          </ac:picMkLst>
        </pc:picChg>
      </pc:sldChg>
      <pc:sldChg chg="addSp delSp modSp new mod">
        <pc:chgData name="Kitazawa Masakiyo" userId="2bf3742da7ad8ecb" providerId="LiveId" clId="{7254DBAA-2E2A-4C18-A786-6C0C89571D70}" dt="2023-09-30T00:37:16.435" v="1640" actId="20577"/>
        <pc:sldMkLst>
          <pc:docMk/>
          <pc:sldMk cId="2079662724" sldId="1101"/>
        </pc:sldMkLst>
        <pc:spChg chg="del">
          <ac:chgData name="Kitazawa Masakiyo" userId="2bf3742da7ad8ecb" providerId="LiveId" clId="{7254DBAA-2E2A-4C18-A786-6C0C89571D70}" dt="2023-09-29T23:30:01.199" v="1041" actId="478"/>
          <ac:spMkLst>
            <pc:docMk/>
            <pc:sldMk cId="2079662724" sldId="1101"/>
            <ac:spMk id="2" creationId="{6821A8DA-1C70-4346-B213-B81C754D84AC}"/>
          </ac:spMkLst>
        </pc:spChg>
        <pc:spChg chg="mod">
          <ac:chgData name="Kitazawa Masakiyo" userId="2bf3742da7ad8ecb" providerId="LiveId" clId="{7254DBAA-2E2A-4C18-A786-6C0C89571D70}" dt="2023-09-30T00:37:16.435" v="1640" actId="20577"/>
          <ac:spMkLst>
            <pc:docMk/>
            <pc:sldMk cId="2079662724" sldId="1101"/>
            <ac:spMk id="3" creationId="{14488FB7-A578-4968-870E-E62CF6FABC63}"/>
          </ac:spMkLst>
        </pc:spChg>
        <pc:spChg chg="add mod">
          <ac:chgData name="Kitazawa Masakiyo" userId="2bf3742da7ad8ecb" providerId="LiveId" clId="{7254DBAA-2E2A-4C18-A786-6C0C89571D70}" dt="2023-09-29T23:45:04.323" v="1162" actId="1076"/>
          <ac:spMkLst>
            <pc:docMk/>
            <pc:sldMk cId="2079662724" sldId="1101"/>
            <ac:spMk id="8" creationId="{854CC07D-217A-4E66-9740-809E9D982E69}"/>
          </ac:spMkLst>
        </pc:spChg>
        <pc:spChg chg="add mod">
          <ac:chgData name="Kitazawa Masakiyo" userId="2bf3742da7ad8ecb" providerId="LiveId" clId="{7254DBAA-2E2A-4C18-A786-6C0C89571D70}" dt="2023-09-29T23:44:47.303" v="1133" actId="1038"/>
          <ac:spMkLst>
            <pc:docMk/>
            <pc:sldMk cId="2079662724" sldId="1101"/>
            <ac:spMk id="9" creationId="{7AD50490-7B2D-4383-B893-BA0033CD9475}"/>
          </ac:spMkLst>
        </pc:spChg>
        <pc:spChg chg="add mod">
          <ac:chgData name="Kitazawa Masakiyo" userId="2bf3742da7ad8ecb" providerId="LiveId" clId="{7254DBAA-2E2A-4C18-A786-6C0C89571D70}" dt="2023-09-29T23:45:02.718" v="1161" actId="1076"/>
          <ac:spMkLst>
            <pc:docMk/>
            <pc:sldMk cId="2079662724" sldId="1101"/>
            <ac:spMk id="10" creationId="{0A72B65B-F169-403C-98C5-1C3F7C33F383}"/>
          </ac:spMkLst>
        </pc:spChg>
        <pc:spChg chg="add mod">
          <ac:chgData name="Kitazawa Masakiyo" userId="2bf3742da7ad8ecb" providerId="LiveId" clId="{7254DBAA-2E2A-4C18-A786-6C0C89571D70}" dt="2023-09-29T23:44:33.064" v="1102" actId="1076"/>
          <ac:spMkLst>
            <pc:docMk/>
            <pc:sldMk cId="2079662724" sldId="1101"/>
            <ac:spMk id="11" creationId="{2CBF68EE-1BE1-433A-993C-E72FBE2C3B8D}"/>
          </ac:spMkLst>
        </pc:spChg>
        <pc:spChg chg="add mod">
          <ac:chgData name="Kitazawa Masakiyo" userId="2bf3742da7ad8ecb" providerId="LiveId" clId="{7254DBAA-2E2A-4C18-A786-6C0C89571D70}" dt="2023-09-29T23:44:33.064" v="1102" actId="1076"/>
          <ac:spMkLst>
            <pc:docMk/>
            <pc:sldMk cId="2079662724" sldId="1101"/>
            <ac:spMk id="12" creationId="{C8143836-638B-470E-98EF-14BFB1BD75B0}"/>
          </ac:spMkLst>
        </pc:spChg>
        <pc:spChg chg="add mod">
          <ac:chgData name="Kitazawa Masakiyo" userId="2bf3742da7ad8ecb" providerId="LiveId" clId="{7254DBAA-2E2A-4C18-A786-6C0C89571D70}" dt="2023-09-29T23:44:33.064" v="1102" actId="1076"/>
          <ac:spMkLst>
            <pc:docMk/>
            <pc:sldMk cId="2079662724" sldId="1101"/>
            <ac:spMk id="13" creationId="{26208389-52EC-41B6-AAD3-D29E0D1898B8}"/>
          </ac:spMkLst>
        </pc:spChg>
        <pc:spChg chg="add mod">
          <ac:chgData name="Kitazawa Masakiyo" userId="2bf3742da7ad8ecb" providerId="LiveId" clId="{7254DBAA-2E2A-4C18-A786-6C0C89571D70}" dt="2023-09-29T23:44:33.064" v="1102" actId="1076"/>
          <ac:spMkLst>
            <pc:docMk/>
            <pc:sldMk cId="2079662724" sldId="1101"/>
            <ac:spMk id="15" creationId="{12656A23-E58A-47AA-9F39-CA5343718FF8}"/>
          </ac:spMkLst>
        </pc:spChg>
        <pc:spChg chg="add mod">
          <ac:chgData name="Kitazawa Masakiyo" userId="2bf3742da7ad8ecb" providerId="LiveId" clId="{7254DBAA-2E2A-4C18-A786-6C0C89571D70}" dt="2023-09-29T23:45:26.356" v="1185" actId="1076"/>
          <ac:spMkLst>
            <pc:docMk/>
            <pc:sldMk cId="2079662724" sldId="1101"/>
            <ac:spMk id="16" creationId="{1B4A92A5-C838-4E1D-9962-1EEE1079E85E}"/>
          </ac:spMkLst>
        </pc:spChg>
        <pc:picChg chg="add mod">
          <ac:chgData name="Kitazawa Masakiyo" userId="2bf3742da7ad8ecb" providerId="LiveId" clId="{7254DBAA-2E2A-4C18-A786-6C0C89571D70}" dt="2023-09-29T23:44:58.343" v="1160" actId="14100"/>
          <ac:picMkLst>
            <pc:docMk/>
            <pc:sldMk cId="2079662724" sldId="1101"/>
            <ac:picMk id="5" creationId="{534B2949-785B-48FF-8905-A3D470BA5499}"/>
          </ac:picMkLst>
        </pc:picChg>
        <pc:picChg chg="add mod">
          <ac:chgData name="Kitazawa Masakiyo" userId="2bf3742da7ad8ecb" providerId="LiveId" clId="{7254DBAA-2E2A-4C18-A786-6C0C89571D70}" dt="2023-09-29T23:45:09.828" v="1171" actId="1036"/>
          <ac:picMkLst>
            <pc:docMk/>
            <pc:sldMk cId="2079662724" sldId="1101"/>
            <ac:picMk id="7" creationId="{501C3DC1-E769-4B86-A88C-F86FFEE75C8D}"/>
          </ac:picMkLst>
        </pc:picChg>
        <pc:picChg chg="add mod">
          <ac:chgData name="Kitazawa Masakiyo" userId="2bf3742da7ad8ecb" providerId="LiveId" clId="{7254DBAA-2E2A-4C18-A786-6C0C89571D70}" dt="2023-09-29T23:44:33.064" v="1102" actId="1076"/>
          <ac:picMkLst>
            <pc:docMk/>
            <pc:sldMk cId="2079662724" sldId="1101"/>
            <ac:picMk id="14" creationId="{D224E872-AD22-4B96-A1D5-58841C51B989}"/>
          </ac:picMkLst>
        </pc:picChg>
      </pc:sldChg>
      <pc:sldMasterChg chg="modSldLayout">
        <pc:chgData name="Kitazawa Masakiyo" userId="2bf3742da7ad8ecb" providerId="LiveId" clId="{7254DBAA-2E2A-4C18-A786-6C0C89571D70}" dt="2023-09-29T14:46:02.791" v="435" actId="478"/>
        <pc:sldMasterMkLst>
          <pc:docMk/>
          <pc:sldMasterMk cId="2411673327" sldId="2147483674"/>
        </pc:sldMasterMkLst>
        <pc:sldLayoutChg chg="delSp mod">
          <pc:chgData name="Kitazawa Masakiyo" userId="2bf3742da7ad8ecb" providerId="LiveId" clId="{7254DBAA-2E2A-4C18-A786-6C0C89571D70}" dt="2023-09-29T14:46:02.791" v="435" actId="478"/>
          <pc:sldLayoutMkLst>
            <pc:docMk/>
            <pc:sldMasterMk cId="2411673327" sldId="2147483674"/>
            <pc:sldLayoutMk cId="3587068860" sldId="2147483676"/>
          </pc:sldLayoutMkLst>
          <pc:spChg chg="del">
            <ac:chgData name="Kitazawa Masakiyo" userId="2bf3742da7ad8ecb" providerId="LiveId" clId="{7254DBAA-2E2A-4C18-A786-6C0C89571D70}" dt="2023-09-29T14:46:02.791" v="435" actId="478"/>
            <ac:spMkLst>
              <pc:docMk/>
              <pc:sldMasterMk cId="2411673327" sldId="2147483674"/>
              <pc:sldLayoutMk cId="3587068860" sldId="2147483676"/>
              <ac:spMk id="6" creationId="{8AD85D0A-A927-4D6F-A5B5-14D82742A06B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Sheet2!$B$1:$B$21</c:f>
              <c:numCache>
                <c:formatCode>General</c:formatCode>
                <c:ptCount val="21"/>
                <c:pt idx="3">
                  <c:v>134.01499999999999</c:v>
                </c:pt>
                <c:pt idx="4">
                  <c:v>91.44</c:v>
                </c:pt>
                <c:pt idx="5">
                  <c:v>59.375</c:v>
                </c:pt>
                <c:pt idx="6">
                  <c:v>35.840000000000003</c:v>
                </c:pt>
                <c:pt idx="7">
                  <c:v>19.215</c:v>
                </c:pt>
                <c:pt idx="8">
                  <c:v>8.24</c:v>
                </c:pt>
                <c:pt idx="9">
                  <c:v>2.0150000000000001</c:v>
                </c:pt>
                <c:pt idx="10">
                  <c:v>0</c:v>
                </c:pt>
                <c:pt idx="11">
                  <c:v>2.0150000000000001</c:v>
                </c:pt>
                <c:pt idx="12">
                  <c:v>8.24</c:v>
                </c:pt>
                <c:pt idx="13">
                  <c:v>19.215</c:v>
                </c:pt>
                <c:pt idx="14">
                  <c:v>35.840000000000003</c:v>
                </c:pt>
                <c:pt idx="15">
                  <c:v>59.375</c:v>
                </c:pt>
                <c:pt idx="16">
                  <c:v>91.44</c:v>
                </c:pt>
                <c:pt idx="17">
                  <c:v>134.01499999999999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3E-45D9-9BB8-BC799C10EBE4}"/>
            </c:ext>
          </c:extLst>
        </c:ser>
        <c:ser>
          <c:idx val="2"/>
          <c:order val="1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Sheet2!$C$1:$C$21</c:f>
              <c:numCache>
                <c:formatCode>General</c:formatCode>
                <c:ptCount val="21"/>
                <c:pt idx="1">
                  <c:v>98.414999999999992</c:v>
                </c:pt>
                <c:pt idx="2">
                  <c:v>61.44</c:v>
                </c:pt>
                <c:pt idx="3">
                  <c:v>36.015000000000001</c:v>
                </c:pt>
                <c:pt idx="4">
                  <c:v>19.439999999999998</c:v>
                </c:pt>
                <c:pt idx="5">
                  <c:v>9.375</c:v>
                </c:pt>
                <c:pt idx="6">
                  <c:v>3.84</c:v>
                </c:pt>
                <c:pt idx="7">
                  <c:v>1.2149999999999999</c:v>
                </c:pt>
                <c:pt idx="8">
                  <c:v>0.24</c:v>
                </c:pt>
                <c:pt idx="9">
                  <c:v>1.4999999999999999E-2</c:v>
                </c:pt>
                <c:pt idx="10">
                  <c:v>0</c:v>
                </c:pt>
                <c:pt idx="11">
                  <c:v>1.4999999999999999E-2</c:v>
                </c:pt>
                <c:pt idx="12">
                  <c:v>0.24</c:v>
                </c:pt>
                <c:pt idx="13">
                  <c:v>1.2149999999999999</c:v>
                </c:pt>
                <c:pt idx="14">
                  <c:v>3.84</c:v>
                </c:pt>
                <c:pt idx="15">
                  <c:v>9.375</c:v>
                </c:pt>
                <c:pt idx="16">
                  <c:v>19.439999999999998</c:v>
                </c:pt>
                <c:pt idx="17">
                  <c:v>36.015000000000001</c:v>
                </c:pt>
                <c:pt idx="18">
                  <c:v>61.44</c:v>
                </c:pt>
                <c:pt idx="19">
                  <c:v>98.414999999999992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3E-45D9-9BB8-BC799C10EBE4}"/>
            </c:ext>
          </c:extLst>
        </c:ser>
        <c:ser>
          <c:idx val="3"/>
          <c:order val="2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Sheet2!$D$1:$D$21</c:f>
              <c:numCache>
                <c:formatCode>General</c:formatCode>
                <c:ptCount val="21"/>
                <c:pt idx="0">
                  <c:v>50</c:v>
                </c:pt>
                <c:pt idx="1">
                  <c:v>17.414999999999992</c:v>
                </c:pt>
                <c:pt idx="2">
                  <c:v>-2.5600000000000023</c:v>
                </c:pt>
                <c:pt idx="3">
                  <c:v>-12.984999999999999</c:v>
                </c:pt>
                <c:pt idx="4">
                  <c:v>-16.560000000000002</c:v>
                </c:pt>
                <c:pt idx="5">
                  <c:v>-15.625</c:v>
                </c:pt>
                <c:pt idx="6">
                  <c:v>-12.16</c:v>
                </c:pt>
                <c:pt idx="7">
                  <c:v>-7.7850000000000001</c:v>
                </c:pt>
                <c:pt idx="8">
                  <c:v>-3.76</c:v>
                </c:pt>
                <c:pt idx="9">
                  <c:v>-0.98499999999999999</c:v>
                </c:pt>
                <c:pt idx="10">
                  <c:v>0</c:v>
                </c:pt>
                <c:pt idx="11">
                  <c:v>-0.98499999999999999</c:v>
                </c:pt>
                <c:pt idx="12">
                  <c:v>-3.76</c:v>
                </c:pt>
                <c:pt idx="13">
                  <c:v>-7.7850000000000001</c:v>
                </c:pt>
                <c:pt idx="14">
                  <c:v>-12.16</c:v>
                </c:pt>
                <c:pt idx="15">
                  <c:v>-15.625</c:v>
                </c:pt>
                <c:pt idx="16">
                  <c:v>-16.560000000000002</c:v>
                </c:pt>
                <c:pt idx="17">
                  <c:v>-12.984999999999999</c:v>
                </c:pt>
                <c:pt idx="18">
                  <c:v>-2.5600000000000023</c:v>
                </c:pt>
                <c:pt idx="19">
                  <c:v>17.414999999999992</c:v>
                </c:pt>
                <c:pt idx="2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3E-45D9-9BB8-BC799C10E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0878544"/>
        <c:axId val="1060878960"/>
      </c:lineChart>
      <c:catAx>
        <c:axId val="106087854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60878960"/>
        <c:crosses val="autoZero"/>
        <c:auto val="1"/>
        <c:lblAlgn val="ctr"/>
        <c:lblOffset val="100"/>
        <c:noMultiLvlLbl val="0"/>
      </c:catAx>
      <c:valAx>
        <c:axId val="1060878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087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45640-A244-4D50-AFF2-1CFB8C0CD0CF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F27AD-F831-43AE-8CFB-FBC67D2AAA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20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7AD-F831-43AE-8CFB-FBC67D2AAAB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06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806E1D-D24D-45E9-95D5-0B12C798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AD4C7A4-F2B8-417B-86A5-F8FE0D97D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A4F5D3-E708-4C88-89AA-4B0D7CB6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81D378-BDCB-4013-9271-0F971F30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1BBEA2-AE6F-46E7-88BE-752B91D8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3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31DAA-5391-4802-81D6-E7C29D8C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BE7416-2D77-4B5C-BE0E-FB224A352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438A18-B6EC-4811-B165-799EEA0C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85EEE0-A6A6-4D55-B38F-2FDB4165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CDAD9F-2D60-4F06-98FF-C48FA086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4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AA6342E-BA75-4833-9B65-A6B8EBC0C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C9B5710-D999-43C0-9466-C26D2696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F20C50-024F-4A2B-8D71-77EC6A456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C89C3-FED9-4943-BEF9-D3B5F40C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FDC767-1E09-4C62-AD1A-C86AA014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4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F9A7E3-E0B3-431F-800C-DA8F5AE5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F662BE-0517-403D-A802-166598A6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E7B5-A311-4BBA-936F-2705327BCE63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14F504-0D5D-4E28-86F0-EDCF2A6F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EB6543-6258-4244-B9F9-19C337C6064D}"/>
              </a:ext>
            </a:extLst>
          </p:cNvPr>
          <p:cNvSpPr/>
          <p:nvPr userDrawn="1"/>
        </p:nvSpPr>
        <p:spPr>
          <a:xfrm>
            <a:off x="0" y="1"/>
            <a:ext cx="12192000" cy="885218"/>
          </a:xfrm>
          <a:prstGeom prst="rect">
            <a:avLst/>
          </a:prstGeom>
          <a:gradFill flip="none" rotWithShape="1">
            <a:gsLst>
              <a:gs pos="0">
                <a:srgbClr val="152542"/>
              </a:gs>
              <a:gs pos="69000">
                <a:srgbClr val="2A4C86"/>
              </a:gs>
              <a:gs pos="71000">
                <a:srgbClr val="3A64AD"/>
              </a:gs>
              <a:gs pos="100000">
                <a:srgbClr val="203864"/>
              </a:gs>
            </a:gsLst>
            <a:lin ang="1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341E5D-C888-4FC7-9C0C-DD636A21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47" y="47439"/>
            <a:ext cx="10515600" cy="83777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D85D0A-A927-4D6F-A5B5-14D82742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fld id="{84C59154-2475-4AD7-8B48-BE212B0214A1}" type="slidenum">
              <a:rPr lang="ja-JP" altLang="en-US" smtClean="0"/>
              <a:pPr/>
              <a:t>‹#›</a:t>
            </a:fld>
            <a:r>
              <a:rPr lang="en-US" altLang="ja-JP" sz="2000" dirty="0"/>
              <a:t>/30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4530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CAE237-8C0D-470F-B2BD-AC2738333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B19AAF-E266-45F5-A606-27C90DF67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061B35-5BBA-44AA-B34A-3D3340F9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842E3F-A439-429B-B65C-3AB5CB67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2CB90-48CF-4DBA-A81D-795A882D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432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F9A7E3-E0B3-431F-800C-DA8F5AE5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F662BE-0517-403D-A802-166598A6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14F504-0D5D-4E28-86F0-EDCF2A6F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D85D0A-A927-4D6F-A5B5-14D82742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EB6543-6258-4244-B9F9-19C337C6064D}"/>
              </a:ext>
            </a:extLst>
          </p:cNvPr>
          <p:cNvSpPr/>
          <p:nvPr userDrawn="1"/>
        </p:nvSpPr>
        <p:spPr>
          <a:xfrm>
            <a:off x="0" y="1"/>
            <a:ext cx="12192000" cy="885218"/>
          </a:xfrm>
          <a:prstGeom prst="rect">
            <a:avLst/>
          </a:prstGeom>
          <a:gradFill flip="none" rotWithShape="1">
            <a:gsLst>
              <a:gs pos="0">
                <a:srgbClr val="152542"/>
              </a:gs>
              <a:gs pos="69000">
                <a:srgbClr val="2A4C86"/>
              </a:gs>
              <a:gs pos="71000">
                <a:srgbClr val="3A64AD"/>
              </a:gs>
              <a:gs pos="100000">
                <a:srgbClr val="203864"/>
              </a:gs>
            </a:gsLst>
            <a:lin ang="1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341E5D-C888-4FC7-9C0C-DD636A21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47" y="47439"/>
            <a:ext cx="10515600" cy="83777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53545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C61A7D-A85E-4955-91FD-C59F2D67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DC2FCF-D4D7-4274-9A1B-C3BAB7AC2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14F466-6B3F-412B-B781-F956A915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93C424-DB7E-449C-A9A5-88B700D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7890AF-89BF-4ED9-93EE-41FED159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9563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FE608F-DC8F-40A5-89B5-22F29947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AB2AD7-DD21-402A-B434-3533BCD07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33437A-959F-4E7C-9AE1-44A7DB408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6137EC-AB1F-4F9E-B4E0-1AFE0F51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84DCEA-FDD3-49CC-BBD1-CDC3D4FB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98165E-D909-4798-B89A-9B9DDFD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058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D0562C-8D8F-458C-A916-46D07F34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AA18742-B60F-42ED-AD5B-042EECBD8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9B9A35-F02B-4CD6-95AA-C9503FB0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D9D9D4E-FC80-4BCA-B222-61BC15BCB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F68EF60-4E8F-4272-9226-0F61DBD7C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E0F179-2895-42B4-AF51-86A79EFE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5733ED2-9BA1-4A2C-9E97-433D9867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932E2A-517B-4266-AF3C-999276E6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156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18C8EE-0CF4-47B3-9372-259EBCAA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55C4D81-2F62-40C6-AAC3-854BAB34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3B06DD-4ED1-4DBA-8322-2F7B9DDC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E54CFA0-FF0D-4554-B90F-2ECCBE32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669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2F03EF-7C6D-449C-B612-903CE34A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CF37FC1-61B2-4525-8942-9981AA8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50E69-01FA-4F38-BC4F-533B1B74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4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89659-F8D3-4368-A67D-E2B0FDA8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 bIns="0"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58FAC9-FF5D-4956-A71E-AC975BB9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0684FC-8E7B-4E92-BB36-609EF4EA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303EA1-6103-40DC-A72C-3F293028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B6E2387-89EB-42D0-93A0-BFA33B504E26}"/>
              </a:ext>
            </a:extLst>
          </p:cNvPr>
          <p:cNvSpPr/>
          <p:nvPr userDrawn="1"/>
        </p:nvSpPr>
        <p:spPr>
          <a:xfrm>
            <a:off x="0" y="0"/>
            <a:ext cx="368300" cy="10556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5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698647-D9E1-457B-8621-2F8BB5A1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432581-8865-4D59-B104-42DFD664A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FF64AE7-72D8-4F7C-9640-FFA945BE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848B8F-C0D2-4D06-94D5-6F1F6860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41C710-8B8A-493C-8463-E82FFD2B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589BEEC-A2A8-4710-B383-822D0DDA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50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B5A525-D99F-41BE-9BB6-7934290F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9F8DED1-52A6-4C14-A95C-76BA67DEE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EB1D7DC-6564-4CB8-971A-15C1AB91F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BDF4A8-4F66-4EAF-B396-84D939AF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1AC8ED-1C5F-48BF-A03B-9B5A72E9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4AE592-53C8-4A48-BE3B-AFCB4B7F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170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D2E30-2295-4FA6-9821-DF882DA3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2CEAE7-91BD-4476-9540-647F5E5C7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4B1E79-E530-46D8-A431-157C5692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BFDBC5-D6CF-4ED2-8C94-D952ECE2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23E0C9-DCE9-410A-A0F3-912D60EF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446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A55FA3B-58A9-43F5-A2E7-A71BB647C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89E0E4-091F-44F8-A285-9C4DEFFE6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3A2D5D-F9E3-4E6D-B6F6-93EEDABF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2BD2E6-7330-4591-B978-EAD64D05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0E4F5E-A4F7-43D8-8CA6-CA71C7D6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103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CAE237-8C0D-470F-B2BD-AC2738333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B19AAF-E266-45F5-A606-27C90DF67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061B35-5BBA-44AA-B34A-3D3340F9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6E435-F02E-4992-9932-39F788D65E2C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842E3F-A439-429B-B65C-3AB5CB67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2CB90-48CF-4DBA-A81D-795A882D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187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F9A7E3-E0B3-431F-800C-DA8F5AE5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F662BE-0517-403D-A802-166598A6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E7B5-A311-4BBA-936F-2705327BCE63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14F504-0D5D-4E28-86F0-EDCF2A6F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EB6543-6258-4244-B9F9-19C337C6064D}"/>
              </a:ext>
            </a:extLst>
          </p:cNvPr>
          <p:cNvSpPr/>
          <p:nvPr userDrawn="1"/>
        </p:nvSpPr>
        <p:spPr>
          <a:xfrm>
            <a:off x="0" y="1"/>
            <a:ext cx="12192000" cy="885218"/>
          </a:xfrm>
          <a:prstGeom prst="rect">
            <a:avLst/>
          </a:prstGeom>
          <a:gradFill flip="none" rotWithShape="1">
            <a:gsLst>
              <a:gs pos="0">
                <a:srgbClr val="152542"/>
              </a:gs>
              <a:gs pos="69000">
                <a:srgbClr val="2A4C86"/>
              </a:gs>
              <a:gs pos="71000">
                <a:srgbClr val="3A64AD"/>
              </a:gs>
              <a:gs pos="100000">
                <a:srgbClr val="203864"/>
              </a:gs>
            </a:gsLst>
            <a:lin ang="1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341E5D-C888-4FC7-9C0C-DD636A21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47" y="47439"/>
            <a:ext cx="10515600" cy="83777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87068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C61A7D-A85E-4955-91FD-C59F2D67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DC2FCF-D4D7-4274-9A1B-C3BAB7AC2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14F466-6B3F-412B-B781-F956A915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BF13-5A11-45F1-970F-FDFCBEC91914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93C424-DB7E-449C-A9A5-88B700D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7890AF-89BF-4ED9-93EE-41FED159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040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FE608F-DC8F-40A5-89B5-22F29947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AB2AD7-DD21-402A-B434-3533BCD07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33437A-959F-4E7C-9AE1-44A7DB408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6137EC-AB1F-4F9E-B4E0-1AFE0F51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1BCB-2C3D-4265-9995-B8899289783B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84DCEA-FDD3-49CC-BBD1-CDC3D4FB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98165E-D909-4798-B89A-9B9DDFD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952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D0562C-8D8F-458C-A916-46D07F34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AA18742-B60F-42ED-AD5B-042EECBD8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9B9A35-F02B-4CD6-95AA-C9503FB0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D9D9D4E-FC80-4BCA-B222-61BC15BCB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F68EF60-4E8F-4272-9226-0F61DBD7C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E0F179-2895-42B4-AF51-86A79EFE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DDDD-01F9-444A-AEC8-B7B81B7C5AFB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5733ED2-9BA1-4A2C-9E97-433D9867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932E2A-517B-4266-AF3C-999276E6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418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18C8EE-0CF4-47B3-9372-259EBCAA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55C4D81-2F62-40C6-AAC3-854BAB34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6EC-AAAA-409D-9AD6-B6C2F5216B96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3B06DD-4ED1-4DBA-8322-2F7B9DDC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E54CFA0-FF0D-4554-B90F-2ECCBE32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68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25884-BA23-485E-8266-42334D52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B201AF1-164F-4C2E-8C00-BF92E3F19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5F6BC1-BEB2-4EE4-9E16-AAF204F4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41A828-9A64-477F-A5CC-0BB0BDFE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0FE9FB-FC31-4018-893A-A80178EB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4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2F03EF-7C6D-449C-B612-903CE34A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9C9E-9BDA-4E61-91D2-A1EBAF5482E9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CF37FC1-61B2-4525-8942-9981AA8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50E69-01FA-4F38-BC4F-533B1B74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902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698647-D9E1-457B-8621-2F8BB5A1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432581-8865-4D59-B104-42DFD664A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FF64AE7-72D8-4F7C-9640-FFA945BE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848B8F-C0D2-4D06-94D5-6F1F6860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BD7-F919-4352-BF01-87136755842D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41C710-8B8A-493C-8463-E82FFD2B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589BEEC-A2A8-4710-B383-822D0DDA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028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B5A525-D99F-41BE-9BB6-7934290F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9F8DED1-52A6-4C14-A95C-76BA67DEE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EB1D7DC-6564-4CB8-971A-15C1AB91F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BDF4A8-4F66-4EAF-B396-84D939AF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4F9C-B850-494D-B5E7-382E0BF56A43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1AC8ED-1C5F-48BF-A03B-9B5A72E9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4AE592-53C8-4A48-BE3B-AFCB4B7F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138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D2E30-2295-4FA6-9821-DF882DA3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2CEAE7-91BD-4476-9540-647F5E5C7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4B1E79-E530-46D8-A431-157C5692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E697-7819-4D92-871B-131ABA5B1019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BFDBC5-D6CF-4ED2-8C94-D952ECE2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23E0C9-DCE9-410A-A0F3-912D60EF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793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A55FA3B-58A9-43F5-A2E7-A71BB647C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89E0E4-091F-44F8-A285-9C4DEFFE6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3A2D5D-F9E3-4E6D-B6F6-93EEDABF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9094-7A4C-41CC-928E-8104A978DEE1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2BD2E6-7330-4591-B978-EAD64D05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0E4F5E-A4F7-43D8-8CA6-CA71C7D6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379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CAE237-8C0D-470F-B2BD-AC2738333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B19AAF-E266-45F5-A606-27C90DF67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061B35-5BBA-44AA-B34A-3D3340F9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6E435-F02E-4992-9932-39F788D65E2C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842E3F-A439-429B-B65C-3AB5CB67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2CB90-48CF-4DBA-A81D-795A882D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356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F9A7E3-E0B3-431F-800C-DA8F5AE5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F662BE-0517-403D-A802-166598A6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E7B5-A311-4BBA-936F-2705327BCE63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14F504-0D5D-4E28-86F0-EDCF2A6F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EB6543-6258-4244-B9F9-19C337C6064D}"/>
              </a:ext>
            </a:extLst>
          </p:cNvPr>
          <p:cNvSpPr/>
          <p:nvPr userDrawn="1"/>
        </p:nvSpPr>
        <p:spPr>
          <a:xfrm>
            <a:off x="0" y="1"/>
            <a:ext cx="12192000" cy="885218"/>
          </a:xfrm>
          <a:prstGeom prst="rect">
            <a:avLst/>
          </a:prstGeom>
          <a:gradFill flip="none" rotWithShape="1">
            <a:gsLst>
              <a:gs pos="0">
                <a:srgbClr val="152542"/>
              </a:gs>
              <a:gs pos="69000">
                <a:srgbClr val="2A4C86"/>
              </a:gs>
              <a:gs pos="71000">
                <a:srgbClr val="3A64AD"/>
              </a:gs>
              <a:gs pos="100000">
                <a:srgbClr val="203864"/>
              </a:gs>
            </a:gsLst>
            <a:lin ang="1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341E5D-C888-4FC7-9C0C-DD636A21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47" y="47439"/>
            <a:ext cx="10515600" cy="83777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D85D0A-A927-4D6F-A5B5-14D82742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fld id="{84C59154-2475-4AD7-8B48-BE212B0214A1}" type="slidenum">
              <a:rPr lang="ja-JP" altLang="en-US" smtClean="0"/>
              <a:pPr/>
              <a:t>‹#›</a:t>
            </a:fld>
            <a:r>
              <a:rPr lang="en-US" altLang="ja-JP" sz="2000" dirty="0"/>
              <a:t>/30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470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C61A7D-A85E-4955-91FD-C59F2D67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DC2FCF-D4D7-4274-9A1B-C3BAB7AC2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14F466-6B3F-412B-B781-F956A915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BF13-5A11-45F1-970F-FDFCBEC91914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93C424-DB7E-449C-A9A5-88B700D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7890AF-89BF-4ED9-93EE-41FED159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7276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FE608F-DC8F-40A5-89B5-22F29947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AB2AD7-DD21-402A-B434-3533BCD07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33437A-959F-4E7C-9AE1-44A7DB408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6137EC-AB1F-4F9E-B4E0-1AFE0F51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1BCB-2C3D-4265-9995-B8899289783B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84DCEA-FDD3-49CC-BBD1-CDC3D4FB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98165E-D909-4798-B89A-9B9DDFD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256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D0562C-8D8F-458C-A916-46D07F34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AA18742-B60F-42ED-AD5B-042EECBD8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9B9A35-F02B-4CD6-95AA-C9503FB0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D9D9D4E-FC80-4BCA-B222-61BC15BCB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F68EF60-4E8F-4272-9226-0F61DBD7C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E0F179-2895-42B4-AF51-86A79EFE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DDDD-01F9-444A-AEC8-B7B81B7C5AFB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5733ED2-9BA1-4A2C-9E97-433D9867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932E2A-517B-4266-AF3C-999276E6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4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9F7568-4372-42C5-A2AF-29EC8685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24690E-302D-430F-975C-D8C1A103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F2D8A9-23AE-4D91-9939-458615A23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CA70E3-7058-4FA3-B0BC-4F890FF4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A02802D-D82D-4476-82F1-0A0B302F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722A57-5F7F-435D-8596-AA0AAEA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4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18C8EE-0CF4-47B3-9372-259EBCAA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55C4D81-2F62-40C6-AAC3-854BAB34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6EC-AAAA-409D-9AD6-B6C2F5216B96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3B06DD-4ED1-4DBA-8322-2F7B9DDC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E54CFA0-FF0D-4554-B90F-2ECCBE32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560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2F03EF-7C6D-449C-B612-903CE34A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9C9E-9BDA-4E61-91D2-A1EBAF5482E9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CF37FC1-61B2-4525-8942-9981AA86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50E69-01FA-4F38-BC4F-533B1B74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953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698647-D9E1-457B-8621-2F8BB5A1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432581-8865-4D59-B104-42DFD664A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FF64AE7-72D8-4F7C-9640-FFA945BE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848B8F-C0D2-4D06-94D5-6F1F6860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BBD7-F919-4352-BF01-87136755842D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41C710-8B8A-493C-8463-E82FFD2B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589BEEC-A2A8-4710-B383-822D0DDA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805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B5A525-D99F-41BE-9BB6-7934290F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9F8DED1-52A6-4C14-A95C-76BA67DEE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EB1D7DC-6564-4CB8-971A-15C1AB91F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BDF4A8-4F66-4EAF-B396-84D939AF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4F9C-B850-494D-B5E7-382E0BF56A43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1AC8ED-1C5F-48BF-A03B-9B5A72E9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4AE592-53C8-4A48-BE3B-AFCB4B7F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781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D2E30-2295-4FA6-9821-DF882DA3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2CEAE7-91BD-4476-9540-647F5E5C7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4B1E79-E530-46D8-A431-157C5692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E697-7819-4D92-871B-131ABA5B1019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BFDBC5-D6CF-4ED2-8C94-D952ECE2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23E0C9-DCE9-410A-A0F3-912D60EF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600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A55FA3B-58A9-43F5-A2E7-A71BB647C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89E0E4-091F-44F8-A285-9C4DEFFE6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3A2D5D-F9E3-4E6D-B6F6-93EEDABF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9094-7A4C-41CC-928E-8104A978DEE1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2BD2E6-7330-4591-B978-EAD64D05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0E4F5E-A4F7-43D8-8CA6-CA71C7D6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11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BB044-0569-46D2-8DDD-F761E238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2C5BAF-C84D-4F3A-A79E-03363A3D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CE7162C-AAE2-43EA-AFF5-1BB8E983D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3CC30B2-1D20-43D1-832F-9050F67D3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10B648-7B97-4A48-83D4-4D5743184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5E4A33B-891E-4DE6-A3F6-E56E59DC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4F89586-C87F-4A80-B2BB-D91B625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C1192EB-4AE6-42FF-9AB6-5889B3A1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8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67BF03-AF45-4CE5-8F62-A41ABB8D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170E99-653E-433C-A36B-937D5C81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580BD0-953D-4E0B-8EF0-D62232D8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3B2818-48DC-4284-AD03-90519109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8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1FFEEDC-273C-4443-9B56-CDE571C5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2BCB3B-0C4A-4284-A470-580028C6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E22860-9819-4828-AA03-663C0D3D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5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27D550-84A8-4586-85C7-100379B9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C795A9-745B-40BB-8384-44FD5B3A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0FB3C7-E899-4039-B778-02F9E3A98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D75F02-8988-40B8-9E4D-485C88CB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F616A20-642C-47B7-8ED5-B3DF3BA9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742F51-FA0A-485D-A417-F88D6FEF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3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23472-D0D2-4E6E-92B6-545EA803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4A139AC-C9A1-4948-B19C-FED02E438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4B3629-74A2-44A1-AA4E-CAA7F5DC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6D1C2B-8178-4E53-BE9C-10119225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97F009-D7FE-466A-BB01-B78E7932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954D3F-BE24-4D8B-A3C1-F319124E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4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837F83-AE5A-467B-ADB2-0FEEF821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7966E-20CE-411D-8860-0E999EFD6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7BEC42-3921-48E2-8F2D-42DAEC000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12FB-1182-4777-A9B2-54E1C2CA317B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02AA71-5563-45C0-BCB7-9858B00DF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EE7116-4374-46CD-AAC6-12D496B45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2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EEB19C-C5DA-4D67-9B4E-9D0BA874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80C5FC-EBA0-40B4-B72E-045DBDB6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53593A-423E-466A-A980-14B30374F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F4E8C-FEBD-4DAA-AE0F-D8967AC87569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4B8A0C-FD8A-422E-AB06-CDEB39153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65DC46-2F72-4D20-9E45-DAFB92593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79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EEB19C-C5DA-4D67-9B4E-9D0BA874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80C5FC-EBA0-40B4-B72E-045DBDB6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53593A-423E-466A-A980-14B30374F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F1B42-F9DF-4437-8769-EA645EB1024F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4B8A0C-FD8A-422E-AB06-CDEB39153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65DC46-2F72-4D20-9E45-DAFB92593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167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EEB19C-C5DA-4D67-9B4E-9D0BA874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80C5FC-EBA0-40B4-B72E-045DBDB6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53593A-423E-466A-A980-14B30374F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F1B42-F9DF-4437-8769-EA645EB1024F}" type="datetime1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4B8A0C-FD8A-422E-AB06-CDEB39153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65DC46-2F72-4D20-9E45-DAFB92593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59154-2475-4AD7-8B48-BE212B0214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08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8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3.png"/><Relationship Id="rId7" Type="http://schemas.openxmlformats.org/officeDocument/2006/relationships/image" Target="../media/image230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0.png"/><Relationship Id="rId5" Type="http://schemas.openxmlformats.org/officeDocument/2006/relationships/image" Target="../media/image64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9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emf"/><Relationship Id="rId5" Type="http://schemas.openxmlformats.org/officeDocument/2006/relationships/image" Target="../media/image250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69.emf"/><Relationship Id="rId7" Type="http://schemas.openxmlformats.org/officeDocument/2006/relationships/image" Target="../media/image340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0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74.png"/><Relationship Id="rId7" Type="http://schemas.openxmlformats.org/officeDocument/2006/relationships/image" Target="../media/image76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png"/><Relationship Id="rId5" Type="http://schemas.openxmlformats.org/officeDocument/2006/relationships/image" Target="../media/image420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0.png"/><Relationship Id="rId5" Type="http://schemas.openxmlformats.org/officeDocument/2006/relationships/image" Target="../media/image471.png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84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8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96.emf"/><Relationship Id="rId12" Type="http://schemas.openxmlformats.org/officeDocument/2006/relationships/image" Target="../media/image99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emf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7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30.png"/><Relationship Id="rId7" Type="http://schemas.openxmlformats.org/officeDocument/2006/relationships/image" Target="../media/image8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10" Type="http://schemas.openxmlformats.org/officeDocument/2006/relationships/image" Target="../media/image106.png"/><Relationship Id="rId4" Type="http://schemas.openxmlformats.org/officeDocument/2006/relationships/image" Target="../media/image101.emf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7.png"/><Relationship Id="rId4" Type="http://schemas.openxmlformats.org/officeDocument/2006/relationships/image" Target="../media/image12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102.emf"/><Relationship Id="rId3" Type="http://schemas.openxmlformats.org/officeDocument/2006/relationships/image" Target="../media/image110.png"/><Relationship Id="rId7" Type="http://schemas.openxmlformats.org/officeDocument/2006/relationships/image" Target="../media/image650.png"/><Relationship Id="rId12" Type="http://schemas.openxmlformats.org/officeDocument/2006/relationships/image" Target="../media/image59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112.png"/><Relationship Id="rId10" Type="http://schemas.openxmlformats.org/officeDocument/2006/relationships/image" Target="../media/image671.png"/><Relationship Id="rId4" Type="http://schemas.openxmlformats.org/officeDocument/2006/relationships/image" Target="../media/image111.png"/><Relationship Id="rId9" Type="http://schemas.openxmlformats.org/officeDocument/2006/relationships/image" Target="../media/image96.emf"/><Relationship Id="rId14" Type="http://schemas.openxmlformats.org/officeDocument/2006/relationships/image" Target="../media/image6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emf"/><Relationship Id="rId4" Type="http://schemas.openxmlformats.org/officeDocument/2006/relationships/image" Target="../media/image6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6.emf"/><Relationship Id="rId5" Type="http://schemas.openxmlformats.org/officeDocument/2006/relationships/image" Target="../media/image20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emf"/><Relationship Id="rId7" Type="http://schemas.openxmlformats.org/officeDocument/2006/relationships/image" Target="../media/image125.jp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jpg"/><Relationship Id="rId10" Type="http://schemas.openxmlformats.org/officeDocument/2006/relationships/image" Target="../media/image128.jpg"/><Relationship Id="rId4" Type="http://schemas.openxmlformats.org/officeDocument/2006/relationships/image" Target="../media/image122.jpeg"/><Relationship Id="rId9" Type="http://schemas.openxmlformats.org/officeDocument/2006/relationships/image" Target="../media/image12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40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ebp"/><Relationship Id="rId3" Type="http://schemas.openxmlformats.org/officeDocument/2006/relationships/image" Target="../media/image136.png"/><Relationship Id="rId7" Type="http://schemas.openxmlformats.org/officeDocument/2006/relationships/image" Target="../media/image13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7" Type="http://schemas.openxmlformats.org/officeDocument/2006/relationships/image" Target="../media/image141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3.emf"/><Relationship Id="rId7" Type="http://schemas.openxmlformats.org/officeDocument/2006/relationships/image" Target="../media/image146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5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emf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E32DC3-C6AE-4EE5-A8A1-DFA1C03505FA}"/>
              </a:ext>
            </a:extLst>
          </p:cNvPr>
          <p:cNvSpPr/>
          <p:nvPr/>
        </p:nvSpPr>
        <p:spPr>
          <a:xfrm>
            <a:off x="2341244" y="1600203"/>
            <a:ext cx="7509510" cy="316513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36A98F8-04B7-4967-B658-5E816FB27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5166"/>
            <a:ext cx="9144000" cy="2387600"/>
          </a:xfrm>
        </p:spPr>
        <p:txBody>
          <a:bodyPr>
            <a:normAutofit/>
          </a:bodyPr>
          <a:lstStyle/>
          <a:p>
            <a:r>
              <a:rPr kumimoji="1" lang="en-US" altLang="ja-JP" sz="72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J-PARC-HI: Theory</a:t>
            </a:r>
            <a:br>
              <a:rPr kumimoji="1" lang="en-US" altLang="ja-JP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</a:br>
            <a:endParaRPr kumimoji="1" lang="ja-JP" altLang="en-US" dirty="0"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ACEB8B1-2556-4390-99D7-AEC836BA2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6530"/>
            <a:ext cx="9144000" cy="1655762"/>
          </a:xfrm>
        </p:spPr>
        <p:txBody>
          <a:bodyPr/>
          <a:lstStyle/>
          <a:p>
            <a:endParaRPr kumimoji="1" lang="en-US" altLang="ja-JP" dirty="0"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kumimoji="1"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Masakiyo Kitazawa</a:t>
            </a:r>
          </a:p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(YITP, Kyoto)</a:t>
            </a:r>
            <a:endParaRPr kumimoji="1" lang="ja-JP" altLang="en-US" dirty="0"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6B9186-F8BD-4FA7-A155-A64DF5CA9567}"/>
              </a:ext>
            </a:extLst>
          </p:cNvPr>
          <p:cNvSpPr txBox="1"/>
          <p:nvPr/>
        </p:nvSpPr>
        <p:spPr>
          <a:xfrm>
            <a:off x="149126" y="6365543"/>
            <a:ext cx="4124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Yu Gothic UI Light" panose="020B0300000000000000" pitchFamily="50" charset="-128"/>
                <a:ea typeface="Yu Gothic UI Light" panose="020B0300000000000000" pitchFamily="50" charset="-128"/>
                <a:cs typeface="Calibri" panose="020F0502020204030204" pitchFamily="34" charset="0"/>
              </a:rPr>
              <a:t>ATHIC2023, Apr. 27, 2023, Hiroshima</a:t>
            </a:r>
            <a:endParaRPr kumimoji="1" lang="ja-JP" altLang="en-US" sz="2000" dirty="0">
              <a:solidFill>
                <a:schemeClr val="bg1"/>
              </a:solidFill>
              <a:latin typeface="Yu Gothic UI Light" panose="020B0300000000000000" pitchFamily="50" charset="-128"/>
              <a:ea typeface="Yu Gothic UI Light" panose="020B03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A6DA57-FE2A-484B-B4D8-07695A6D42C2}"/>
              </a:ext>
            </a:extLst>
          </p:cNvPr>
          <p:cNvSpPr txBox="1"/>
          <p:nvPr/>
        </p:nvSpPr>
        <p:spPr>
          <a:xfrm>
            <a:off x="9149133" y="6365543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Yu Gothic UI Light" panose="020B0300000000000000" pitchFamily="50" charset="-128"/>
                <a:ea typeface="Yu Gothic UI Light" panose="020B0300000000000000" pitchFamily="50" charset="-128"/>
              </a:rPr>
              <a:t>Photo: J-PARC Main Ring</a:t>
            </a:r>
            <a:endParaRPr kumimoji="1" lang="ja-JP" altLang="en-US" sz="2000" dirty="0">
              <a:solidFill>
                <a:schemeClr val="bg1"/>
              </a:solidFill>
              <a:latin typeface="Yu Gothic UI Light" panose="020B0300000000000000" pitchFamily="50" charset="-128"/>
              <a:ea typeface="Yu Gothic UI Light" panose="020B03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5652D2A-0642-4478-A632-104268A4AA39}"/>
              </a:ext>
            </a:extLst>
          </p:cNvPr>
          <p:cNvSpPr txBox="1"/>
          <p:nvPr/>
        </p:nvSpPr>
        <p:spPr>
          <a:xfrm>
            <a:off x="831667" y="6289884"/>
            <a:ext cx="10528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ja-JP" sz="1600" dirty="0"/>
              <a:t>Workshop on nuclear physics with heavy ion reaction and related topics, 2023/9/30, Tohoku University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749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Exploring Dense Medium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D0F65F7-EF6D-47E5-8219-93A5BEC43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7" t="3086" r="16103" b="1685"/>
          <a:stretch/>
        </p:blipFill>
        <p:spPr>
          <a:xfrm>
            <a:off x="0" y="0"/>
            <a:ext cx="349228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5B0289-FADC-46AA-A34A-CB72CC75CAB5}"/>
              </a:ext>
            </a:extLst>
          </p:cNvPr>
          <p:cNvSpPr txBox="1"/>
          <p:nvPr/>
        </p:nvSpPr>
        <p:spPr>
          <a:xfrm>
            <a:off x="4463143" y="1581801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Equation of state</a:t>
            </a:r>
            <a:endParaRPr kumimoji="1" lang="ja-JP" altLang="en-US" sz="2400" dirty="0"/>
          </a:p>
        </p:txBody>
      </p:sp>
      <p:sp>
        <p:nvSpPr>
          <p:cNvPr id="6" name="矢印: 五方向 5">
            <a:extLst>
              <a:ext uri="{FF2B5EF4-FFF2-40B4-BE49-F238E27FC236}">
                <a16:creationId xmlns:a16="http://schemas.microsoft.com/office/drawing/2014/main" id="{9ACBDA38-57AC-4120-8E0E-A4BE12A420BB}"/>
              </a:ext>
            </a:extLst>
          </p:cNvPr>
          <p:cNvSpPr/>
          <p:nvPr/>
        </p:nvSpPr>
        <p:spPr>
          <a:xfrm>
            <a:off x="3153807" y="1558834"/>
            <a:ext cx="1309336" cy="48463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五方向 6">
            <a:extLst>
              <a:ext uri="{FF2B5EF4-FFF2-40B4-BE49-F238E27FC236}">
                <a16:creationId xmlns:a16="http://schemas.microsoft.com/office/drawing/2014/main" id="{54B84B26-91F6-4D7D-A82A-6763AE37D5E4}"/>
              </a:ext>
            </a:extLst>
          </p:cNvPr>
          <p:cNvSpPr/>
          <p:nvPr/>
        </p:nvSpPr>
        <p:spPr>
          <a:xfrm>
            <a:off x="3153807" y="2451462"/>
            <a:ext cx="1309336" cy="4846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25FF0B26-FD43-4403-8E04-38BDDDCA734D}"/>
              </a:ext>
            </a:extLst>
          </p:cNvPr>
          <p:cNvSpPr/>
          <p:nvPr/>
        </p:nvSpPr>
        <p:spPr>
          <a:xfrm>
            <a:off x="3153807" y="3811685"/>
            <a:ext cx="1313690" cy="48463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BD49A886-2798-4AEB-9A09-E74694335EDD}"/>
              </a:ext>
            </a:extLst>
          </p:cNvPr>
          <p:cNvSpPr/>
          <p:nvPr/>
        </p:nvSpPr>
        <p:spPr>
          <a:xfrm>
            <a:off x="3149453" y="4704313"/>
            <a:ext cx="1313690" cy="48463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C6B073-C0A3-4418-B1FD-06BA4E7775C3}"/>
              </a:ext>
            </a:extLst>
          </p:cNvPr>
          <p:cNvSpPr txBox="1"/>
          <p:nvPr/>
        </p:nvSpPr>
        <p:spPr>
          <a:xfrm>
            <a:off x="4463143" y="2460869"/>
            <a:ext cx="3411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QCD critical point /</a:t>
            </a:r>
          </a:p>
          <a:p>
            <a:pPr algn="l"/>
            <a:r>
              <a:rPr lang="en-US" altLang="ja-JP" sz="2400" dirty="0"/>
              <a:t>1st order transition /</a:t>
            </a:r>
          </a:p>
          <a:p>
            <a:pPr algn="l"/>
            <a:r>
              <a:rPr kumimoji="1" lang="en-US" altLang="ja-JP" sz="2400" dirty="0"/>
              <a:t>Color superconductivity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9372DB-D116-4786-8CD4-FADDD53A4FEC}"/>
              </a:ext>
            </a:extLst>
          </p:cNvPr>
          <p:cNvSpPr txBox="1"/>
          <p:nvPr/>
        </p:nvSpPr>
        <p:spPr>
          <a:xfrm>
            <a:off x="4463143" y="3811685"/>
            <a:ext cx="355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Dilepton production rate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974A95-9499-4EE1-A1AE-3F69B39BF467}"/>
              </a:ext>
            </a:extLst>
          </p:cNvPr>
          <p:cNvSpPr txBox="1"/>
          <p:nvPr/>
        </p:nvSpPr>
        <p:spPr>
          <a:xfrm>
            <a:off x="4463143" y="4704313"/>
            <a:ext cx="2868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Event selection /</a:t>
            </a:r>
          </a:p>
          <a:p>
            <a:pPr algn="l"/>
            <a:r>
              <a:rPr lang="en-US" altLang="ja-JP" sz="2400" dirty="0"/>
              <a:t>Higher correlations</a:t>
            </a:r>
            <a:endParaRPr kumimoji="1" lang="ja-JP" altLang="en-US" sz="24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1731D50-BE2E-4B43-ADEC-E5DE2699E57B}"/>
              </a:ext>
            </a:extLst>
          </p:cNvPr>
          <p:cNvGrpSpPr/>
          <p:nvPr/>
        </p:nvGrpSpPr>
        <p:grpSpPr>
          <a:xfrm>
            <a:off x="10272746" y="1369713"/>
            <a:ext cx="1725151" cy="1545625"/>
            <a:chOff x="10272746" y="1369713"/>
            <a:chExt cx="1725151" cy="15456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53A6C56-2028-4218-A661-8E3A892C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2746" y="1405831"/>
              <a:ext cx="1725151" cy="1509507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6B7511B-F446-4C55-8792-D3D7B5E7E6DE}"/>
                </a:ext>
              </a:extLst>
            </p:cNvPr>
            <p:cNvSpPr txBox="1"/>
            <p:nvPr/>
          </p:nvSpPr>
          <p:spPr>
            <a:xfrm>
              <a:off x="10272746" y="1369713"/>
              <a:ext cx="1725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</a:rPr>
                <a:t>Neutron stars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7C7844B1-2AC3-448D-B8FC-491ADFEEE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957" y="2999366"/>
            <a:ext cx="3856168" cy="18792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1126E06-7E76-438D-ACE2-79955F0E1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138" y="4920148"/>
            <a:ext cx="2392380" cy="18058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4C40625-B604-4297-A7A2-6AB4B6320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118" y="4909756"/>
            <a:ext cx="2589642" cy="19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Hadron/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Physics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65F01D-9F13-47CD-908C-CCE7B4CC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62" y="2143580"/>
            <a:ext cx="3524398" cy="29232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0C82EA9-A21D-429C-A221-67E5497D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063" y="2231536"/>
            <a:ext cx="3413110" cy="27391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37E4B9-0162-4D47-9D4C-8991905ED849}"/>
              </a:ext>
            </a:extLst>
          </p:cNvPr>
          <p:cNvSpPr txBox="1"/>
          <p:nvPr/>
        </p:nvSpPr>
        <p:spPr>
          <a:xfrm rot="16200000">
            <a:off x="10653533" y="3647171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</a:rPr>
              <a:t>STAR,2015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FFAD90-825E-42A3-A2C7-3525756D18F8}"/>
              </a:ext>
            </a:extLst>
          </p:cNvPr>
          <p:cNvSpPr txBox="1"/>
          <p:nvPr/>
        </p:nvSpPr>
        <p:spPr>
          <a:xfrm>
            <a:off x="8024046" y="1526534"/>
            <a:ext cx="362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Correlation functions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C6C1489-E5DC-4A58-BDAF-97C1384D0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24" r="51870"/>
          <a:stretch/>
        </p:blipFill>
        <p:spPr>
          <a:xfrm>
            <a:off x="0" y="0"/>
            <a:ext cx="3268211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FEFF10-80A6-4601-98AB-8F78E02127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1589" y="5036144"/>
            <a:ext cx="6417069" cy="153139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8646D3-DE30-4468-BDFC-733AB90B7FE5}"/>
              </a:ext>
            </a:extLst>
          </p:cNvPr>
          <p:cNvSpPr txBox="1"/>
          <p:nvPr/>
        </p:nvSpPr>
        <p:spPr>
          <a:xfrm>
            <a:off x="3920326" y="1526534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accent6">
                    <a:lumMod val="75000"/>
                  </a:schemeClr>
                </a:solidFill>
              </a:rPr>
              <a:t>Hypernuclei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48C405-A1B7-48F7-9908-CEB0B15CD3BF}"/>
              </a:ext>
            </a:extLst>
          </p:cNvPr>
          <p:cNvSpPr txBox="1"/>
          <p:nvPr/>
        </p:nvSpPr>
        <p:spPr>
          <a:xfrm>
            <a:off x="8340239" y="1957963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/>
              <a:t>hadron interaction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E66497-67CA-4E8A-823B-74C8423C0303}"/>
              </a:ext>
            </a:extLst>
          </p:cNvPr>
          <p:cNvSpPr txBox="1"/>
          <p:nvPr/>
        </p:nvSpPr>
        <p:spPr>
          <a:xfrm>
            <a:off x="4307061" y="5042298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baseline="30000" dirty="0"/>
              <a:t>12</a:t>
            </a:r>
            <a:r>
              <a:rPr kumimoji="1" lang="en-US" altLang="ja-JP" dirty="0"/>
              <a:t>C+</a:t>
            </a:r>
            <a:r>
              <a:rPr kumimoji="1" lang="en-US" altLang="ja-JP" baseline="30000" dirty="0"/>
              <a:t>12</a:t>
            </a:r>
            <a:r>
              <a:rPr kumimoji="1" lang="en-US" altLang="ja-JP" dirty="0"/>
              <a:t>C at 15AGeV</a:t>
            </a:r>
          </a:p>
          <a:p>
            <a:pPr algn="l"/>
            <a:r>
              <a:rPr lang="en-US" altLang="ja-JP" dirty="0"/>
              <a:t>(5T / 2.4m magnet)</a:t>
            </a:r>
          </a:p>
        </p:txBody>
      </p:sp>
    </p:spTree>
    <p:extLst>
      <p:ext uri="{BB962C8B-B14F-4D97-AF65-F5344CB8AC3E}">
        <p14:creationId xmlns:p14="http://schemas.microsoft.com/office/powerpoint/2010/main" val="2322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F19EE4-9D78-4B86-8979-25CA7FFF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Production Mechanism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780EFC-B72E-44F0-84E4-361C83EA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2" y="2086320"/>
            <a:ext cx="3838957" cy="376825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00BD88-14E7-4E51-94DA-199C9B56D95A}"/>
              </a:ext>
            </a:extLst>
          </p:cNvPr>
          <p:cNvSpPr txBox="1"/>
          <p:nvPr/>
        </p:nvSpPr>
        <p:spPr>
          <a:xfrm>
            <a:off x="574766" y="1215609"/>
            <a:ext cx="402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Light-nuclei production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421F01-CF7E-44A4-B5C3-E4173136F689}"/>
              </a:ext>
            </a:extLst>
          </p:cNvPr>
          <p:cNvSpPr txBox="1"/>
          <p:nvPr/>
        </p:nvSpPr>
        <p:spPr>
          <a:xfrm>
            <a:off x="574766" y="1624655"/>
            <a:ext cx="444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as a signal of QCD critical point</a:t>
            </a:r>
            <a:endParaRPr kumimoji="1"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DD7A9E-CC8B-4471-9F81-EAF55F023194}"/>
              </a:ext>
            </a:extLst>
          </p:cNvPr>
          <p:cNvSpPr txBox="1"/>
          <p:nvPr/>
        </p:nvSpPr>
        <p:spPr>
          <a:xfrm>
            <a:off x="2316476" y="4979007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Oliinychenko</a:t>
            </a:r>
            <a:r>
              <a:rPr lang="en-US" altLang="ja-JP" dirty="0"/>
              <a:t> (’20)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29D361-9F29-49A2-AD99-1A3E076731DA}"/>
              </a:ext>
            </a:extLst>
          </p:cNvPr>
          <p:cNvSpPr txBox="1"/>
          <p:nvPr/>
        </p:nvSpPr>
        <p:spPr>
          <a:xfrm>
            <a:off x="3916979" y="648866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Sun+ (’18)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53D5E3-07F0-47B7-9EEE-63825E06B583}"/>
              </a:ext>
            </a:extLst>
          </p:cNvPr>
          <p:cNvSpPr txBox="1"/>
          <p:nvPr/>
        </p:nvSpPr>
        <p:spPr>
          <a:xfrm>
            <a:off x="643647" y="5715233"/>
            <a:ext cx="4503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baryon fluctuations </a:t>
            </a:r>
          </a:p>
          <a:p>
            <a:pPr algn="l"/>
            <a:r>
              <a:rPr kumimoji="1" lang="en-US" altLang="ja-JP" sz="2400" dirty="0">
                <a:sym typeface="Wingdings" panose="05000000000000000000" pitchFamily="2" charset="2"/>
              </a:rPr>
              <a:t> enhancement of light nuclei?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442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F19EE4-9D78-4B86-8979-25CA7FFF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Production Mechanism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780EFC-B72E-44F0-84E4-361C83EA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2" y="2086320"/>
            <a:ext cx="3838957" cy="376825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00BD88-14E7-4E51-94DA-199C9B56D95A}"/>
              </a:ext>
            </a:extLst>
          </p:cNvPr>
          <p:cNvSpPr txBox="1"/>
          <p:nvPr/>
        </p:nvSpPr>
        <p:spPr>
          <a:xfrm>
            <a:off x="574766" y="1215609"/>
            <a:ext cx="402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Light-nuclei production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421F01-CF7E-44A4-B5C3-E4173136F689}"/>
              </a:ext>
            </a:extLst>
          </p:cNvPr>
          <p:cNvSpPr txBox="1"/>
          <p:nvPr/>
        </p:nvSpPr>
        <p:spPr>
          <a:xfrm>
            <a:off x="574766" y="1624655"/>
            <a:ext cx="444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as a signal of QCD critical point</a:t>
            </a:r>
            <a:endParaRPr kumimoji="1"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DD7A9E-CC8B-4471-9F81-EAF55F023194}"/>
              </a:ext>
            </a:extLst>
          </p:cNvPr>
          <p:cNvSpPr txBox="1"/>
          <p:nvPr/>
        </p:nvSpPr>
        <p:spPr>
          <a:xfrm>
            <a:off x="2394857" y="5048679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Oliinychenko</a:t>
            </a:r>
            <a:r>
              <a:rPr lang="en-US" altLang="ja-JP" dirty="0"/>
              <a:t> (’20)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29D361-9F29-49A2-AD99-1A3E076731DA}"/>
              </a:ext>
            </a:extLst>
          </p:cNvPr>
          <p:cNvSpPr txBox="1"/>
          <p:nvPr/>
        </p:nvSpPr>
        <p:spPr>
          <a:xfrm>
            <a:off x="3916979" y="648866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Sun+ (’18)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53D5E3-07F0-47B7-9EEE-63825E06B583}"/>
              </a:ext>
            </a:extLst>
          </p:cNvPr>
          <p:cNvSpPr txBox="1"/>
          <p:nvPr/>
        </p:nvSpPr>
        <p:spPr>
          <a:xfrm>
            <a:off x="643647" y="5715233"/>
            <a:ext cx="4503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baryon fluctuations </a:t>
            </a:r>
          </a:p>
          <a:p>
            <a:pPr algn="l"/>
            <a:r>
              <a:rPr kumimoji="1" lang="en-US" altLang="ja-JP" sz="2400" dirty="0">
                <a:sym typeface="Wingdings" panose="05000000000000000000" pitchFamily="2" charset="2"/>
              </a:rPr>
              <a:t> enhancement of light nuclei?</a:t>
            </a:r>
            <a:endParaRPr kumimoji="1" lang="ja-JP" altLang="en-US" sz="24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E3D142C-2052-4A40-A459-D21C7CDAC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11" y="4010997"/>
            <a:ext cx="5278056" cy="18172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DB8B6D2-681A-4F2B-8F68-550630A73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163" y="1801402"/>
            <a:ext cx="2292007" cy="22095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E66CCA6-1E6D-4230-9724-B60AF5241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811" y="1736669"/>
            <a:ext cx="2745627" cy="204731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7761CB-AC58-4BE8-9581-E11275B2FDE4}"/>
              </a:ext>
            </a:extLst>
          </p:cNvPr>
          <p:cNvSpPr txBox="1"/>
          <p:nvPr/>
        </p:nvSpPr>
        <p:spPr>
          <a:xfrm>
            <a:off x="5687271" y="1213449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easurement of light/hyper-nuclei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0268054-1B3F-4E91-9E12-BAA76D1AB4B2}"/>
              </a:ext>
            </a:extLst>
          </p:cNvPr>
          <p:cNvSpPr txBox="1"/>
          <p:nvPr/>
        </p:nvSpPr>
        <p:spPr>
          <a:xfrm>
            <a:off x="5991497" y="5947954"/>
            <a:ext cx="5905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Precise data will lead us to a better understanding of production mechanism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77806B-7F0F-4381-9E66-0ABA739007CF}"/>
              </a:ext>
            </a:extLst>
          </p:cNvPr>
          <p:cNvSpPr txBox="1"/>
          <p:nvPr/>
        </p:nvSpPr>
        <p:spPr>
          <a:xfrm rot="16200000">
            <a:off x="10402297" y="3396343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from QM2023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900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BE2F43-8B2C-4203-8EB8-B0C850B7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9B91BD-AD21-47F7-8168-67361478D281}"/>
              </a:ext>
            </a:extLst>
          </p:cNvPr>
          <p:cNvSpPr txBox="1"/>
          <p:nvPr/>
        </p:nvSpPr>
        <p:spPr>
          <a:xfrm>
            <a:off x="1263589" y="1673208"/>
            <a:ext cx="966482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Event-by-event Fluctuations</a:t>
            </a:r>
            <a:endParaRPr kumimoji="1" lang="en-US" altLang="ja-JP" sz="4400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5400" dirty="0">
                <a:solidFill>
                  <a:schemeClr val="bg1"/>
                </a:solidFill>
              </a:rPr>
              <a:t>of </a:t>
            </a:r>
            <a:r>
              <a:rPr lang="en-US" altLang="ja-JP" sz="5400" dirty="0">
                <a:solidFill>
                  <a:schemeClr val="bg1"/>
                </a:solidFill>
              </a:rPr>
              <a:t>C</a:t>
            </a:r>
            <a:r>
              <a:rPr kumimoji="1" lang="en-US" altLang="ja-JP" sz="5400" dirty="0">
                <a:solidFill>
                  <a:schemeClr val="bg1"/>
                </a:solidFill>
              </a:rPr>
              <a:t>onserved </a:t>
            </a:r>
            <a:r>
              <a:rPr lang="en-US" altLang="ja-JP" sz="5400" dirty="0">
                <a:solidFill>
                  <a:schemeClr val="bg1"/>
                </a:solidFill>
              </a:rPr>
              <a:t>Charges</a:t>
            </a:r>
            <a:endParaRPr kumimoji="1" lang="ja-JP" alt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563B9436-6EBD-4F47-8646-096D47111D53}"/>
              </a:ext>
            </a:extLst>
          </p:cNvPr>
          <p:cNvSpPr/>
          <p:nvPr/>
        </p:nvSpPr>
        <p:spPr>
          <a:xfrm>
            <a:off x="322083" y="1061758"/>
            <a:ext cx="9792684" cy="2452359"/>
          </a:xfrm>
          <a:prstGeom prst="roundRect">
            <a:avLst>
              <a:gd name="adj" fmla="val 10556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994416F-8C7B-4465-9227-A1570569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Fluctuations, Cumulants of Conserved Charges</a:t>
            </a:r>
            <a:endParaRPr kumimoji="1" lang="ja-JP" altLang="en-US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4 \rangle_c / \langle N_{\rm B}^2 \rangle_c&#10;\end{align*}&lt;/body&gt;&#10;  &lt;fcolor&gt;FF000000&lt;/fcolor&gt;&#10;  &lt;bcolor&gt;FFFFFFFF&lt;/bcolor&gt;&#10;  &lt;transparent&gt;True&lt;/transparent&gt;&#10;  &lt;resolution&gt;1800&lt;/resolution&gt;&#10;  &lt;imageh&gt;281&lt;/imageh&gt;&#10;  &lt;imagew&gt;1375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5BA2FABE-2CAA-47CD-9527-6011BF234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79" y="3633282"/>
            <a:ext cx="1455207" cy="297392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D017F6B-9F36-498F-9065-927A484C00B0}"/>
              </a:ext>
            </a:extLst>
          </p:cNvPr>
          <p:cNvGrpSpPr/>
          <p:nvPr/>
        </p:nvGrpSpPr>
        <p:grpSpPr>
          <a:xfrm>
            <a:off x="7544602" y="3930674"/>
            <a:ext cx="4188322" cy="2879887"/>
            <a:chOff x="4683865" y="1979842"/>
            <a:chExt cx="4188322" cy="2879887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E0ADA71-68FF-4A96-ABEA-66B98DC41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3865" y="1979842"/>
              <a:ext cx="4188322" cy="2879887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42414BF-92AC-46DC-8977-A467B6FF7558}"/>
                </a:ext>
              </a:extLst>
            </p:cNvPr>
            <p:cNvSpPr txBox="1"/>
            <p:nvPr/>
          </p:nvSpPr>
          <p:spPr>
            <a:xfrm>
              <a:off x="6778026" y="3419785"/>
              <a:ext cx="1755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HOT-QCD 2017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C21D30-637B-44C6-B955-1D6F1ADAED32}"/>
              </a:ext>
            </a:extLst>
          </p:cNvPr>
          <p:cNvSpPr txBox="1"/>
          <p:nvPr/>
        </p:nvSpPr>
        <p:spPr>
          <a:xfrm>
            <a:off x="533107" y="1765602"/>
            <a:ext cx="95192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Divergence and sign change at the QCD-CP.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Stephanov,’09; Asakawa,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Ejiri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MK,’09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Volume dependence is canceled out in ratio.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Ejiri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Karsch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Redlich,’05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Direct comparison with lattice QCD simulations.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Slower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diffusion.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B67AE-62D1-45E8-9037-054EE9E36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533107" y="3949604"/>
            <a:ext cx="3456614" cy="245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>
            <a:extLst>
              <a:ext uri="{FF2B5EF4-FFF2-40B4-BE49-F238E27FC236}">
                <a16:creationId xmlns:a16="http://schemas.microsoft.com/office/drawing/2014/main" id="{30530E26-B6AB-4273-8748-1CE086EFA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58" y="3850454"/>
            <a:ext cx="848748" cy="3791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E09156-96BB-4975-8377-6C9296D95B95}"/>
              </a:ext>
            </a:extLst>
          </p:cNvPr>
          <p:cNvSpPr txBox="1"/>
          <p:nvPr/>
        </p:nvSpPr>
        <p:spPr>
          <a:xfrm>
            <a:off x="1434349" y="6488668"/>
            <a:ext cx="258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Asakawa,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Ejiri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MK (2009)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110CCC6-4AF2-48E9-A36A-D8F6480A1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50" y="3918421"/>
            <a:ext cx="2739768" cy="25388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9D41C1-6D37-4FFD-BCB0-A6E6E1F5007C}"/>
              </a:ext>
            </a:extLst>
          </p:cNvPr>
          <p:cNvSpPr txBox="1"/>
          <p:nvPr/>
        </p:nvSpPr>
        <p:spPr>
          <a:xfrm>
            <a:off x="5294941" y="6488668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Stephanov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(2011)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 = \chi_m V&#10;\end{align*}&lt;/body&gt;&#10;  &lt;fcolor&gt;FF000000&lt;/fcolor&gt;&#10;  &lt;bcolor&gt;FFFFFFFF&lt;/bcolor&gt;&#10;  &lt;transparent&gt;True&lt;/transparent&gt;&#10;  &lt;resolution&gt;1800&lt;/resolution&gt;&#10;  &lt;imageh&gt;250&lt;/imageh&gt;&#10;  &lt;imagew&gt;1554&lt;/imagew&gt;&#10;  &lt;scale&gt;50&lt;/scale&gt;&#10;  &lt;cursor&gt;52&lt;/cursor&gt;&#10;&lt;/TeXTeX&gt;">
            <a:extLst>
              <a:ext uri="{FF2B5EF4-FFF2-40B4-BE49-F238E27FC236}">
                <a16:creationId xmlns:a16="http://schemas.microsoft.com/office/drawing/2014/main" id="{D9D3DF52-BF42-4E0F-BD9E-DFBF45817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8" y="1279220"/>
            <a:ext cx="2591912" cy="4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13E299-6925-4B20-A6D8-209DE46F0A8D}"/>
              </a:ext>
            </a:extLst>
          </p:cNvPr>
          <p:cNvSpPr/>
          <p:nvPr/>
        </p:nvSpPr>
        <p:spPr>
          <a:xfrm>
            <a:off x="1497651" y="5179345"/>
            <a:ext cx="6014274" cy="1631216"/>
          </a:xfrm>
          <a:prstGeom prst="roundRect">
            <a:avLst>
              <a:gd name="adj" fmla="val 10556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Experimental Results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CF9642D-71C5-426B-BED2-1F8676D9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410" y="3320461"/>
            <a:ext cx="4533900" cy="33076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4C2AA74-FC8C-4839-AB9B-D05A8B947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"/>
          <a:stretch/>
        </p:blipFill>
        <p:spPr>
          <a:xfrm>
            <a:off x="341167" y="1707067"/>
            <a:ext cx="3755442" cy="335173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BBF331B-1ED5-4FB1-B0A9-8C6DEE576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7"/>
          <a:stretch/>
        </p:blipFill>
        <p:spPr>
          <a:xfrm>
            <a:off x="4153758" y="1846561"/>
            <a:ext cx="3561492" cy="32696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E9D44D-2C50-45F8-8B1D-31D3E2191D1B}"/>
              </a:ext>
            </a:extLst>
          </p:cNvPr>
          <p:cNvSpPr txBox="1"/>
          <p:nvPr/>
        </p:nvSpPr>
        <p:spPr>
          <a:xfrm>
            <a:off x="341166" y="976976"/>
            <a:ext cx="4637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Net-proton number cumulants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p^4 \rangle_{\rm c} / \langle N_p^2 \rangle_{\rm c}&#10;\end{align*}&lt;/body&gt;&#10;  &lt;fcolor&gt;FF000000&lt;/fcolor&gt;&#10;  &lt;bcolor&gt;FFFFFFFF&lt;/bcolor&gt;&#10;  &lt;transparent&gt;True&lt;/transparent&gt;&#10;  &lt;resolution&gt;1800&lt;/resolution&gt;&#10;  &lt;imageh&gt;314&lt;/imageh&gt;&#10;  &lt;imagew&gt;1346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BE09FD28-28D0-4916-9B31-D954670FD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50" y="1550712"/>
            <a:ext cx="1424516" cy="332316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p^3\rangle_{\rm c} / \langle N_p^2 \rangle_{\rm c}&#10;\end{align*}&lt;/body&gt;&#10;  &lt;fcolor&gt;FF000000&lt;/fcolor&gt;&#10;  &lt;bcolor&gt;FFFFFFFF&lt;/bcolor&gt;&#10;  &lt;transparent&gt;True&lt;/transparent&gt;&#10;  &lt;resolution&gt;1800&lt;/resolution&gt;&#10;  &lt;imageh&gt;313&lt;/imageh&gt;&#10;  &lt;imagew&gt;1346&lt;/imagew&gt;&#10;  &lt;scale&gt;50&lt;/scale&gt;&#10;  &lt;cursor&gt;76&lt;/cursor&gt;&#10;&lt;/TeXTeX&gt;">
            <a:extLst>
              <a:ext uri="{FF2B5EF4-FFF2-40B4-BE49-F238E27FC236}">
                <a16:creationId xmlns:a16="http://schemas.microsoft.com/office/drawing/2014/main" id="{3325C480-BE99-4756-9C96-1556357F7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46" y="1541438"/>
            <a:ext cx="1424516" cy="33125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F3F2C11-0C8F-469C-AFB9-0E3D940F15FB}"/>
              </a:ext>
            </a:extLst>
          </p:cNvPr>
          <p:cNvSpPr txBox="1"/>
          <p:nvPr/>
        </p:nvSpPr>
        <p:spPr>
          <a:xfrm>
            <a:off x="8499109" y="1094944"/>
            <a:ext cx="348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STAR, 2020 (2001.02852)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0" name="下矢印 11">
            <a:extLst>
              <a:ext uri="{FF2B5EF4-FFF2-40B4-BE49-F238E27FC236}">
                <a16:creationId xmlns:a16="http://schemas.microsoft.com/office/drawing/2014/main" id="{D680F091-984F-465F-9F2B-B063883E32D2}"/>
              </a:ext>
            </a:extLst>
          </p:cNvPr>
          <p:cNvSpPr/>
          <p:nvPr/>
        </p:nvSpPr>
        <p:spPr>
          <a:xfrm>
            <a:off x="1596032" y="3799068"/>
            <a:ext cx="1245711" cy="562459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64386FF-0356-4A27-9AD4-01C36D4379D2}"/>
              </a:ext>
            </a:extLst>
          </p:cNvPr>
          <p:cNvSpPr txBox="1"/>
          <p:nvPr/>
        </p:nvSpPr>
        <p:spPr>
          <a:xfrm>
            <a:off x="1679197" y="5150329"/>
            <a:ext cx="5754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Questions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When are these fluctuations generated?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Is the use of proton # cumulants as a proxy of baryon’s justified?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62D4285-4EDF-4C0A-BFDD-3FBEAB35444D}"/>
              </a:ext>
            </a:extLst>
          </p:cNvPr>
          <p:cNvSpPr/>
          <p:nvPr/>
        </p:nvSpPr>
        <p:spPr>
          <a:xfrm>
            <a:off x="7920823" y="1889626"/>
            <a:ext cx="4149257" cy="1299622"/>
          </a:xfrm>
          <a:prstGeom prst="roundRect">
            <a:avLst>
              <a:gd name="adj" fmla="val 10556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2FDD9B-261C-485F-9398-EDAB65F8306B}"/>
              </a:ext>
            </a:extLst>
          </p:cNvPr>
          <p:cNvSpPr txBox="1"/>
          <p:nvPr/>
        </p:nvSpPr>
        <p:spPr>
          <a:xfrm>
            <a:off x="8012263" y="1942297"/>
            <a:ext cx="4057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Non-Poisson and non-monotonic behaviors of the higher order cumulants.</a:t>
            </a:r>
          </a:p>
        </p:txBody>
      </p:sp>
    </p:spTree>
    <p:extLst>
      <p:ext uri="{BB962C8B-B14F-4D97-AF65-F5344CB8AC3E}">
        <p14:creationId xmlns:p14="http://schemas.microsoft.com/office/powerpoint/2010/main" val="1647341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Evolution of Conserved-charge Fluctuations</a:t>
            </a:r>
            <a:endParaRPr kumimoji="1" lang="ja-JP" altLang="en-US" dirty="0"/>
          </a:p>
        </p:txBody>
      </p:sp>
      <p:sp>
        <p:nvSpPr>
          <p:cNvPr id="417" name="正方形/長方形 416"/>
          <p:cNvSpPr/>
          <p:nvPr/>
        </p:nvSpPr>
        <p:spPr>
          <a:xfrm>
            <a:off x="353814" y="1598344"/>
            <a:ext cx="4896544" cy="82983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8" name="円/楕円 3"/>
          <p:cNvSpPr/>
          <p:nvPr/>
        </p:nvSpPr>
        <p:spPr>
          <a:xfrm>
            <a:off x="2578019" y="225796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9" name="円/楕円 4"/>
          <p:cNvSpPr/>
          <p:nvPr/>
        </p:nvSpPr>
        <p:spPr>
          <a:xfrm>
            <a:off x="3450158" y="21762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0" name="円/楕円 5"/>
          <p:cNvSpPr/>
          <p:nvPr/>
        </p:nvSpPr>
        <p:spPr>
          <a:xfrm>
            <a:off x="3710127" y="21364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1" name="円/楕円 6"/>
          <p:cNvSpPr/>
          <p:nvPr/>
        </p:nvSpPr>
        <p:spPr>
          <a:xfrm>
            <a:off x="1325910" y="21299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2" name="円/楕円 7"/>
          <p:cNvSpPr/>
          <p:nvPr/>
        </p:nvSpPr>
        <p:spPr>
          <a:xfrm>
            <a:off x="4674294" y="192423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3" name="円/楕円 8"/>
          <p:cNvSpPr/>
          <p:nvPr/>
        </p:nvSpPr>
        <p:spPr>
          <a:xfrm>
            <a:off x="1742713" y="172809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4" name="円/楕円 9"/>
          <p:cNvSpPr/>
          <p:nvPr/>
        </p:nvSpPr>
        <p:spPr>
          <a:xfrm>
            <a:off x="2096697" y="17192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5" name="円/楕円 10"/>
          <p:cNvSpPr/>
          <p:nvPr/>
        </p:nvSpPr>
        <p:spPr>
          <a:xfrm>
            <a:off x="1062938" y="199624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6" name="円/楕円 11"/>
          <p:cNvSpPr/>
          <p:nvPr/>
        </p:nvSpPr>
        <p:spPr>
          <a:xfrm>
            <a:off x="3306118" y="19204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7" name="円/楕円 12"/>
          <p:cNvSpPr/>
          <p:nvPr/>
        </p:nvSpPr>
        <p:spPr>
          <a:xfrm>
            <a:off x="2129329" y="221227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8" name="円/楕円 13"/>
          <p:cNvSpPr/>
          <p:nvPr/>
        </p:nvSpPr>
        <p:spPr>
          <a:xfrm>
            <a:off x="4890318" y="220396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9" name="円/楕円 14"/>
          <p:cNvSpPr/>
          <p:nvPr/>
        </p:nvSpPr>
        <p:spPr>
          <a:xfrm>
            <a:off x="1803339" y="218391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0" name="円/楕円 15"/>
          <p:cNvSpPr/>
          <p:nvPr/>
        </p:nvSpPr>
        <p:spPr>
          <a:xfrm>
            <a:off x="3818127" y="178022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1" name="円/楕円 16"/>
          <p:cNvSpPr/>
          <p:nvPr/>
        </p:nvSpPr>
        <p:spPr>
          <a:xfrm>
            <a:off x="2710751" y="199624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2" name="円/楕円 17"/>
          <p:cNvSpPr/>
          <p:nvPr/>
        </p:nvSpPr>
        <p:spPr>
          <a:xfrm>
            <a:off x="677838" y="17088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3" name="円/楕円 18"/>
          <p:cNvSpPr/>
          <p:nvPr/>
        </p:nvSpPr>
        <p:spPr>
          <a:xfrm>
            <a:off x="1001886" y="176595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4" name="円/楕円 19"/>
          <p:cNvSpPr/>
          <p:nvPr/>
        </p:nvSpPr>
        <p:spPr>
          <a:xfrm>
            <a:off x="2820410" y="17082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5" name="円/楕円 20"/>
          <p:cNvSpPr/>
          <p:nvPr/>
        </p:nvSpPr>
        <p:spPr>
          <a:xfrm>
            <a:off x="4440262" y="22339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6" name="円/楕円 21"/>
          <p:cNvSpPr/>
          <p:nvPr/>
        </p:nvSpPr>
        <p:spPr>
          <a:xfrm>
            <a:off x="4006286" y="19366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7" name="円/楕円 22"/>
          <p:cNvSpPr/>
          <p:nvPr/>
        </p:nvSpPr>
        <p:spPr>
          <a:xfrm>
            <a:off x="3262872" y="17082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8" name="円/楕円 23"/>
          <p:cNvSpPr/>
          <p:nvPr/>
        </p:nvSpPr>
        <p:spPr>
          <a:xfrm>
            <a:off x="4386262" y="165234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9" name="円/楕円 24"/>
          <p:cNvSpPr/>
          <p:nvPr/>
        </p:nvSpPr>
        <p:spPr>
          <a:xfrm>
            <a:off x="4058167" y="22504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0" name="円/楕円 25"/>
          <p:cNvSpPr/>
          <p:nvPr/>
        </p:nvSpPr>
        <p:spPr>
          <a:xfrm>
            <a:off x="514482" y="225724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1" name="円/楕円 26"/>
          <p:cNvSpPr/>
          <p:nvPr/>
        </p:nvSpPr>
        <p:spPr>
          <a:xfrm>
            <a:off x="2311448" y="186596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2" name="円/楕円 27"/>
          <p:cNvSpPr/>
          <p:nvPr/>
        </p:nvSpPr>
        <p:spPr>
          <a:xfrm>
            <a:off x="995022" y="224909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3" name="円/楕円 28"/>
          <p:cNvSpPr/>
          <p:nvPr/>
        </p:nvSpPr>
        <p:spPr>
          <a:xfrm>
            <a:off x="2982118" y="230157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4" name="円/楕円 29"/>
          <p:cNvSpPr/>
          <p:nvPr/>
        </p:nvSpPr>
        <p:spPr>
          <a:xfrm>
            <a:off x="569838" y="195837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5" name="円/楕円 30"/>
          <p:cNvSpPr/>
          <p:nvPr/>
        </p:nvSpPr>
        <p:spPr>
          <a:xfrm>
            <a:off x="1796713" y="19744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6" name="円/楕円 31"/>
          <p:cNvSpPr/>
          <p:nvPr/>
        </p:nvSpPr>
        <p:spPr>
          <a:xfrm>
            <a:off x="1361926" y="16939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7" name="円/楕円 32"/>
          <p:cNvSpPr/>
          <p:nvPr/>
        </p:nvSpPr>
        <p:spPr>
          <a:xfrm>
            <a:off x="4836318" y="170634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8" name="正方形/長方形 447"/>
          <p:cNvSpPr/>
          <p:nvPr/>
        </p:nvSpPr>
        <p:spPr>
          <a:xfrm>
            <a:off x="353814" y="2909233"/>
            <a:ext cx="4896544" cy="81519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9" name="円/楕円 35"/>
          <p:cNvSpPr/>
          <p:nvPr/>
        </p:nvSpPr>
        <p:spPr>
          <a:xfrm>
            <a:off x="4310937" y="340037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0" name="円/楕円 36"/>
          <p:cNvSpPr/>
          <p:nvPr/>
        </p:nvSpPr>
        <p:spPr>
          <a:xfrm>
            <a:off x="4836294" y="319113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1" name="円/楕円 37"/>
          <p:cNvSpPr/>
          <p:nvPr/>
        </p:nvSpPr>
        <p:spPr>
          <a:xfrm>
            <a:off x="3475102" y="33974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2" name="円/楕円 38"/>
          <p:cNvSpPr/>
          <p:nvPr/>
        </p:nvSpPr>
        <p:spPr>
          <a:xfrm>
            <a:off x="1486111" y="345347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3" name="円/楕円 39"/>
          <p:cNvSpPr/>
          <p:nvPr/>
        </p:nvSpPr>
        <p:spPr>
          <a:xfrm>
            <a:off x="3529102" y="349934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4" name="円/楕円 40"/>
          <p:cNvSpPr/>
          <p:nvPr/>
        </p:nvSpPr>
        <p:spPr>
          <a:xfrm>
            <a:off x="1420967" y="335162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5" name="円/楕円 41"/>
          <p:cNvSpPr/>
          <p:nvPr/>
        </p:nvSpPr>
        <p:spPr>
          <a:xfrm>
            <a:off x="2657716" y="339029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6" name="円/楕円 42"/>
          <p:cNvSpPr/>
          <p:nvPr/>
        </p:nvSpPr>
        <p:spPr>
          <a:xfrm>
            <a:off x="963853" y="30527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7" name="円/楕円 43"/>
          <p:cNvSpPr/>
          <p:nvPr/>
        </p:nvSpPr>
        <p:spPr>
          <a:xfrm>
            <a:off x="4717462" y="3137136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8" name="円/楕円 44"/>
          <p:cNvSpPr/>
          <p:nvPr/>
        </p:nvSpPr>
        <p:spPr>
          <a:xfrm>
            <a:off x="581196" y="344838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9" name="円/楕円 45"/>
          <p:cNvSpPr/>
          <p:nvPr/>
        </p:nvSpPr>
        <p:spPr>
          <a:xfrm>
            <a:off x="3947571" y="304551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0" name="円/楕円 46"/>
          <p:cNvSpPr/>
          <p:nvPr/>
        </p:nvSpPr>
        <p:spPr>
          <a:xfrm>
            <a:off x="533822" y="334038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1" name="円/楕円 47"/>
          <p:cNvSpPr/>
          <p:nvPr/>
        </p:nvSpPr>
        <p:spPr>
          <a:xfrm>
            <a:off x="3583102" y="337319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2" name="円/楕円 48"/>
          <p:cNvSpPr/>
          <p:nvPr/>
        </p:nvSpPr>
        <p:spPr>
          <a:xfrm>
            <a:off x="4422227" y="346105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3" name="円/楕円 49"/>
          <p:cNvSpPr/>
          <p:nvPr/>
        </p:nvSpPr>
        <p:spPr>
          <a:xfrm>
            <a:off x="2520942" y="338123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4" name="円/楕円 50"/>
          <p:cNvSpPr/>
          <p:nvPr/>
        </p:nvSpPr>
        <p:spPr>
          <a:xfrm>
            <a:off x="965471" y="319246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5" name="円/楕円 51"/>
          <p:cNvSpPr/>
          <p:nvPr/>
        </p:nvSpPr>
        <p:spPr>
          <a:xfrm>
            <a:off x="2591912" y="34454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6" name="円/楕円 52"/>
          <p:cNvSpPr/>
          <p:nvPr/>
        </p:nvSpPr>
        <p:spPr>
          <a:xfrm>
            <a:off x="2130303" y="311231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7" name="円/楕円 53"/>
          <p:cNvSpPr/>
          <p:nvPr/>
        </p:nvSpPr>
        <p:spPr>
          <a:xfrm>
            <a:off x="3081906" y="305112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8" name="円/楕円 54"/>
          <p:cNvSpPr/>
          <p:nvPr/>
        </p:nvSpPr>
        <p:spPr>
          <a:xfrm>
            <a:off x="3006680" y="31591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9" name="円/楕円 55"/>
          <p:cNvSpPr/>
          <p:nvPr/>
        </p:nvSpPr>
        <p:spPr>
          <a:xfrm>
            <a:off x="4001571" y="317874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0" name="円/楕円 56"/>
          <p:cNvSpPr/>
          <p:nvPr/>
        </p:nvSpPr>
        <p:spPr>
          <a:xfrm>
            <a:off x="4824046" y="308313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1" name="円/楕円 57"/>
          <p:cNvSpPr/>
          <p:nvPr/>
        </p:nvSpPr>
        <p:spPr>
          <a:xfrm>
            <a:off x="1378111" y="344580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2" name="円/楕円 58"/>
          <p:cNvSpPr/>
          <p:nvPr/>
        </p:nvSpPr>
        <p:spPr>
          <a:xfrm>
            <a:off x="2974051" y="304021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3" name="円/楕円 59"/>
          <p:cNvSpPr/>
          <p:nvPr/>
        </p:nvSpPr>
        <p:spPr>
          <a:xfrm>
            <a:off x="471633" y="344436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4" name="円/楕円 60"/>
          <p:cNvSpPr/>
          <p:nvPr/>
        </p:nvSpPr>
        <p:spPr>
          <a:xfrm>
            <a:off x="4418086" y="334637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5" name="円/楕円 61"/>
          <p:cNvSpPr/>
          <p:nvPr/>
        </p:nvSpPr>
        <p:spPr>
          <a:xfrm>
            <a:off x="2059432" y="305831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6" name="円/楕円 62"/>
          <p:cNvSpPr/>
          <p:nvPr/>
        </p:nvSpPr>
        <p:spPr>
          <a:xfrm>
            <a:off x="2073158" y="31891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7" name="円/楕円 63"/>
          <p:cNvSpPr/>
          <p:nvPr/>
        </p:nvSpPr>
        <p:spPr>
          <a:xfrm>
            <a:off x="1073471" y="31430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8" name="円/楕円 64"/>
          <p:cNvSpPr/>
          <p:nvPr/>
        </p:nvSpPr>
        <p:spPr>
          <a:xfrm>
            <a:off x="3876877" y="31535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9" name="円/楕円 65"/>
          <p:cNvSpPr/>
          <p:nvPr/>
        </p:nvSpPr>
        <p:spPr>
          <a:xfrm>
            <a:off x="3846238" y="301076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0" name="円/楕円 66"/>
          <p:cNvSpPr/>
          <p:nvPr/>
        </p:nvSpPr>
        <p:spPr>
          <a:xfrm>
            <a:off x="1974030" y="301076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1" name="円/楕円 67"/>
          <p:cNvSpPr/>
          <p:nvPr/>
        </p:nvSpPr>
        <p:spPr>
          <a:xfrm>
            <a:off x="2478086" y="329237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2" name="円/楕円 68"/>
          <p:cNvSpPr/>
          <p:nvPr/>
        </p:nvSpPr>
        <p:spPr>
          <a:xfrm>
            <a:off x="4278286" y="329237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3" name="円/楕円 69"/>
          <p:cNvSpPr/>
          <p:nvPr/>
        </p:nvSpPr>
        <p:spPr>
          <a:xfrm>
            <a:off x="2910134" y="296837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4" name="円/楕円 70"/>
          <p:cNvSpPr/>
          <p:nvPr/>
        </p:nvSpPr>
        <p:spPr>
          <a:xfrm>
            <a:off x="4674294" y="301076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5" name="円/楕円 71"/>
          <p:cNvSpPr/>
          <p:nvPr/>
        </p:nvSpPr>
        <p:spPr>
          <a:xfrm>
            <a:off x="425822" y="3293062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6" name="円/楕円 72"/>
          <p:cNvSpPr/>
          <p:nvPr/>
        </p:nvSpPr>
        <p:spPr>
          <a:xfrm>
            <a:off x="3414190" y="3309119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7" name="円/楕円 73"/>
          <p:cNvSpPr/>
          <p:nvPr/>
        </p:nvSpPr>
        <p:spPr>
          <a:xfrm>
            <a:off x="1325958" y="329237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8" name="円/楕円 74"/>
          <p:cNvSpPr/>
          <p:nvPr/>
        </p:nvSpPr>
        <p:spPr>
          <a:xfrm>
            <a:off x="893910" y="301076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89" name="直線コネクタ 488"/>
          <p:cNvCxnSpPr/>
          <p:nvPr/>
        </p:nvCxnSpPr>
        <p:spPr>
          <a:xfrm>
            <a:off x="1842912" y="1060127"/>
            <a:ext cx="0" cy="457904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0" name="直線コネクタ 489"/>
          <p:cNvCxnSpPr/>
          <p:nvPr/>
        </p:nvCxnSpPr>
        <p:spPr>
          <a:xfrm>
            <a:off x="3450158" y="1060127"/>
            <a:ext cx="0" cy="457904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91" name="正方形/長方形 490"/>
          <p:cNvSpPr/>
          <p:nvPr/>
        </p:nvSpPr>
        <p:spPr>
          <a:xfrm>
            <a:off x="353814" y="4389332"/>
            <a:ext cx="4896544" cy="816827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2" name="テキスト ボックス 491"/>
          <p:cNvSpPr txBox="1"/>
          <p:nvPr/>
        </p:nvSpPr>
        <p:spPr>
          <a:xfrm>
            <a:off x="353666" y="1174527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/>
                <a:cs typeface="+mn-cs"/>
              </a:rPr>
              <a:t>Quark-Gluon Plasma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493" name="テキスト ボックス 492"/>
          <p:cNvSpPr txBox="1"/>
          <p:nvPr/>
        </p:nvSpPr>
        <p:spPr>
          <a:xfrm>
            <a:off x="353666" y="2470671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/>
                <a:cs typeface="+mn-cs"/>
              </a:rPr>
              <a:t>Hadronization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sp>
        <p:nvSpPr>
          <p:cNvPr id="494" name="テキスト ボックス 493"/>
          <p:cNvSpPr txBox="1"/>
          <p:nvPr/>
        </p:nvSpPr>
        <p:spPr>
          <a:xfrm>
            <a:off x="353814" y="398283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/>
                <a:cs typeface="+mn-cs"/>
              </a:rPr>
              <a:t>Freezeout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游ゴシック"/>
              <a:cs typeface="+mn-cs"/>
            </a:endParaRPr>
          </a:p>
        </p:txBody>
      </p:sp>
      <p:cxnSp>
        <p:nvCxnSpPr>
          <p:cNvPr id="496" name="直線矢印コネクタ 495"/>
          <p:cNvCxnSpPr/>
          <p:nvPr/>
        </p:nvCxnSpPr>
        <p:spPr>
          <a:xfrm>
            <a:off x="6110969" y="2428182"/>
            <a:ext cx="223224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7" name="直線矢印コネクタ 496"/>
          <p:cNvCxnSpPr/>
          <p:nvPr/>
        </p:nvCxnSpPr>
        <p:spPr>
          <a:xfrm flipV="1">
            <a:off x="6471009" y="1542890"/>
            <a:ext cx="0" cy="110131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8" name="直線コネクタ 497"/>
          <p:cNvCxnSpPr/>
          <p:nvPr/>
        </p:nvCxnSpPr>
        <p:spPr>
          <a:xfrm>
            <a:off x="6484974" y="2214077"/>
            <a:ext cx="1656184" cy="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00" name="フリーフォーム 499"/>
          <p:cNvSpPr/>
          <p:nvPr/>
        </p:nvSpPr>
        <p:spPr>
          <a:xfrm>
            <a:off x="6475983" y="4542558"/>
            <a:ext cx="1704441" cy="413948"/>
          </a:xfrm>
          <a:custGeom>
            <a:avLst/>
            <a:gdLst>
              <a:gd name="connsiteX0" fmla="*/ 0 w 1704441"/>
              <a:gd name="connsiteY0" fmla="*/ 0 h 585216"/>
              <a:gd name="connsiteX1" fmla="*/ 402336 w 1704441"/>
              <a:gd name="connsiteY1" fmla="*/ 285293 h 585216"/>
              <a:gd name="connsiteX2" fmla="*/ 1009497 w 1704441"/>
              <a:gd name="connsiteY2" fmla="*/ 504749 h 585216"/>
              <a:gd name="connsiteX3" fmla="*/ 1704441 w 1704441"/>
              <a:gd name="connsiteY3" fmla="*/ 585216 h 5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4441" h="585216">
                <a:moveTo>
                  <a:pt x="0" y="0"/>
                </a:moveTo>
                <a:cubicBezTo>
                  <a:pt x="117043" y="100584"/>
                  <a:pt x="234087" y="201168"/>
                  <a:pt x="402336" y="285293"/>
                </a:cubicBezTo>
                <a:cubicBezTo>
                  <a:pt x="570585" y="369418"/>
                  <a:pt x="792480" y="454762"/>
                  <a:pt x="1009497" y="504749"/>
                </a:cubicBezTo>
                <a:cubicBezTo>
                  <a:pt x="1226515" y="554736"/>
                  <a:pt x="1465478" y="569976"/>
                  <a:pt x="1704441" y="585216"/>
                </a:cubicBezTo>
              </a:path>
            </a:pathLst>
          </a:cu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01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57" y="2068144"/>
            <a:ext cx="829737" cy="261720"/>
          </a:xfrm>
          <a:prstGeom prst="rect">
            <a:avLst/>
          </a:prstGeom>
        </p:spPr>
      </p:pic>
      <p:pic>
        <p:nvPicPr>
          <p:cNvPr id="502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57" y="1672098"/>
            <a:ext cx="834051" cy="230084"/>
          </a:xfrm>
          <a:prstGeom prst="rect">
            <a:avLst/>
          </a:prstGeom>
        </p:spPr>
      </p:pic>
      <p:cxnSp>
        <p:nvCxnSpPr>
          <p:cNvPr id="503" name="直線コネクタ 502"/>
          <p:cNvCxnSpPr/>
          <p:nvPr/>
        </p:nvCxnSpPr>
        <p:spPr>
          <a:xfrm flipV="1">
            <a:off x="6484974" y="2203856"/>
            <a:ext cx="1709414" cy="830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504" name="直線コネクタ 503"/>
          <p:cNvCxnSpPr/>
          <p:nvPr/>
        </p:nvCxnSpPr>
        <p:spPr>
          <a:xfrm flipV="1">
            <a:off x="6471009" y="1780112"/>
            <a:ext cx="1709414" cy="830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505" name="直線矢印コネクタ 504"/>
          <p:cNvCxnSpPr/>
          <p:nvPr/>
        </p:nvCxnSpPr>
        <p:spPr>
          <a:xfrm>
            <a:off x="6110969" y="3796334"/>
            <a:ext cx="223224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6" name="直線矢印コネクタ 505"/>
          <p:cNvCxnSpPr/>
          <p:nvPr/>
        </p:nvCxnSpPr>
        <p:spPr>
          <a:xfrm flipV="1">
            <a:off x="6471009" y="2911042"/>
            <a:ext cx="0" cy="110131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08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57" y="3436296"/>
            <a:ext cx="829737" cy="261720"/>
          </a:xfrm>
          <a:prstGeom prst="rect">
            <a:avLst/>
          </a:prstGeom>
        </p:spPr>
      </p:pic>
      <p:pic>
        <p:nvPicPr>
          <p:cNvPr id="509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57" y="3040250"/>
            <a:ext cx="834051" cy="230084"/>
          </a:xfrm>
          <a:prstGeom prst="rect">
            <a:avLst/>
          </a:prstGeom>
        </p:spPr>
      </p:pic>
      <p:cxnSp>
        <p:nvCxnSpPr>
          <p:cNvPr id="510" name="直線コネクタ 509"/>
          <p:cNvCxnSpPr/>
          <p:nvPr/>
        </p:nvCxnSpPr>
        <p:spPr>
          <a:xfrm flipV="1">
            <a:off x="6484974" y="3572008"/>
            <a:ext cx="1709414" cy="830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511" name="直線コネクタ 510"/>
          <p:cNvCxnSpPr/>
          <p:nvPr/>
        </p:nvCxnSpPr>
        <p:spPr>
          <a:xfrm flipV="1">
            <a:off x="6471009" y="3148264"/>
            <a:ext cx="1709414" cy="830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512" name="直線矢印コネクタ 511"/>
          <p:cNvCxnSpPr/>
          <p:nvPr/>
        </p:nvCxnSpPr>
        <p:spPr>
          <a:xfrm>
            <a:off x="6110969" y="5185684"/>
            <a:ext cx="223224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3" name="直線矢印コネクタ 512"/>
          <p:cNvCxnSpPr/>
          <p:nvPr/>
        </p:nvCxnSpPr>
        <p:spPr>
          <a:xfrm flipV="1">
            <a:off x="6471009" y="4300392"/>
            <a:ext cx="0" cy="110131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15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57" y="4825646"/>
            <a:ext cx="829737" cy="261720"/>
          </a:xfrm>
          <a:prstGeom prst="rect">
            <a:avLst/>
          </a:prstGeom>
        </p:spPr>
      </p:pic>
      <p:pic>
        <p:nvPicPr>
          <p:cNvPr id="516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57" y="4429600"/>
            <a:ext cx="834051" cy="230084"/>
          </a:xfrm>
          <a:prstGeom prst="rect">
            <a:avLst/>
          </a:prstGeom>
        </p:spPr>
      </p:pic>
      <p:cxnSp>
        <p:nvCxnSpPr>
          <p:cNvPr id="517" name="直線コネクタ 516"/>
          <p:cNvCxnSpPr/>
          <p:nvPr/>
        </p:nvCxnSpPr>
        <p:spPr>
          <a:xfrm flipV="1">
            <a:off x="6484974" y="4961358"/>
            <a:ext cx="1709414" cy="830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518" name="直線コネクタ 517"/>
          <p:cNvCxnSpPr/>
          <p:nvPr/>
        </p:nvCxnSpPr>
        <p:spPr>
          <a:xfrm flipV="1">
            <a:off x="6471009" y="4537614"/>
            <a:ext cx="1709414" cy="830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519" name="直線コネクタ 518"/>
          <p:cNvCxnSpPr/>
          <p:nvPr/>
        </p:nvCxnSpPr>
        <p:spPr>
          <a:xfrm>
            <a:off x="6505368" y="3580312"/>
            <a:ext cx="1656184" cy="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20" name="下矢印 519"/>
          <p:cNvSpPr/>
          <p:nvPr/>
        </p:nvSpPr>
        <p:spPr>
          <a:xfrm>
            <a:off x="4548286" y="3502009"/>
            <a:ext cx="702072" cy="798479"/>
          </a:xfrm>
          <a:prstGeom prst="downArrow">
            <a:avLst/>
          </a:prstGeom>
          <a:gradFill flip="none" rotWithShape="1">
            <a:gsLst>
              <a:gs pos="0">
                <a:srgbClr val="F79646"/>
              </a:gs>
              <a:gs pos="100000">
                <a:srgbClr val="F79646">
                  <a:alpha val="8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1" name="円/楕円 136"/>
          <p:cNvSpPr/>
          <p:nvPr/>
        </p:nvSpPr>
        <p:spPr>
          <a:xfrm>
            <a:off x="4247313" y="49793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2" name="円/楕円 137"/>
          <p:cNvSpPr/>
          <p:nvPr/>
        </p:nvSpPr>
        <p:spPr>
          <a:xfrm>
            <a:off x="4828106" y="466091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3" name="円/楕円 138"/>
          <p:cNvSpPr/>
          <p:nvPr/>
        </p:nvSpPr>
        <p:spPr>
          <a:xfrm>
            <a:off x="3184267" y="47964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4" name="円/楕円 139"/>
          <p:cNvSpPr/>
          <p:nvPr/>
        </p:nvSpPr>
        <p:spPr>
          <a:xfrm>
            <a:off x="1638511" y="464163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5" name="円/楕円 140"/>
          <p:cNvSpPr/>
          <p:nvPr/>
        </p:nvSpPr>
        <p:spPr>
          <a:xfrm>
            <a:off x="3238267" y="48983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6" name="円/楕円 141"/>
          <p:cNvSpPr/>
          <p:nvPr/>
        </p:nvSpPr>
        <p:spPr>
          <a:xfrm>
            <a:off x="1573367" y="45397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7" name="円/楕円 142"/>
          <p:cNvSpPr/>
          <p:nvPr/>
        </p:nvSpPr>
        <p:spPr>
          <a:xfrm>
            <a:off x="2558052" y="456045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8" name="円/楕円 143"/>
          <p:cNvSpPr/>
          <p:nvPr/>
        </p:nvSpPr>
        <p:spPr>
          <a:xfrm>
            <a:off x="891845" y="453412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9" name="円/楕円 144"/>
          <p:cNvSpPr/>
          <p:nvPr/>
        </p:nvSpPr>
        <p:spPr>
          <a:xfrm>
            <a:off x="4709274" y="46069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0" name="円/楕円 145"/>
          <p:cNvSpPr/>
          <p:nvPr/>
        </p:nvSpPr>
        <p:spPr>
          <a:xfrm>
            <a:off x="653204" y="497207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1" name="円/楕円 146"/>
          <p:cNvSpPr/>
          <p:nvPr/>
        </p:nvSpPr>
        <p:spPr>
          <a:xfrm>
            <a:off x="3811939" y="458087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2" name="円/楕円 147"/>
          <p:cNvSpPr/>
          <p:nvPr/>
        </p:nvSpPr>
        <p:spPr>
          <a:xfrm>
            <a:off x="605830" y="486407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3" name="円/楕円 148"/>
          <p:cNvSpPr/>
          <p:nvPr/>
        </p:nvSpPr>
        <p:spPr>
          <a:xfrm>
            <a:off x="3292267" y="477222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4" name="円/楕円 149"/>
          <p:cNvSpPr/>
          <p:nvPr/>
        </p:nvSpPr>
        <p:spPr>
          <a:xfrm>
            <a:off x="4358603" y="504000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5" name="円/楕円 150"/>
          <p:cNvSpPr/>
          <p:nvPr/>
        </p:nvSpPr>
        <p:spPr>
          <a:xfrm>
            <a:off x="2421278" y="455139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6" name="円/楕円 151"/>
          <p:cNvSpPr/>
          <p:nvPr/>
        </p:nvSpPr>
        <p:spPr>
          <a:xfrm>
            <a:off x="893463" y="46738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7" name="円/楕円 152"/>
          <p:cNvSpPr/>
          <p:nvPr/>
        </p:nvSpPr>
        <p:spPr>
          <a:xfrm>
            <a:off x="2492248" y="461558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8" name="円/楕円 153"/>
          <p:cNvSpPr/>
          <p:nvPr/>
        </p:nvSpPr>
        <p:spPr>
          <a:xfrm>
            <a:off x="2210695" y="4953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9" name="円/楕円 154"/>
          <p:cNvSpPr/>
          <p:nvPr/>
        </p:nvSpPr>
        <p:spPr>
          <a:xfrm>
            <a:off x="2730250" y="493492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0" name="円/楕円 155"/>
          <p:cNvSpPr/>
          <p:nvPr/>
        </p:nvSpPr>
        <p:spPr>
          <a:xfrm>
            <a:off x="2655024" y="504292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1" name="円/楕円 156"/>
          <p:cNvSpPr/>
          <p:nvPr/>
        </p:nvSpPr>
        <p:spPr>
          <a:xfrm>
            <a:off x="3865939" y="471411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2" name="円/楕円 157"/>
          <p:cNvSpPr/>
          <p:nvPr/>
        </p:nvSpPr>
        <p:spPr>
          <a:xfrm>
            <a:off x="4815858" y="455291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3" name="円/楕円 158"/>
          <p:cNvSpPr/>
          <p:nvPr/>
        </p:nvSpPr>
        <p:spPr>
          <a:xfrm>
            <a:off x="1530511" y="463397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4" name="円/楕円 159"/>
          <p:cNvSpPr/>
          <p:nvPr/>
        </p:nvSpPr>
        <p:spPr>
          <a:xfrm>
            <a:off x="2622395" y="4924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5" name="円/楕円 160"/>
          <p:cNvSpPr/>
          <p:nvPr/>
        </p:nvSpPr>
        <p:spPr>
          <a:xfrm>
            <a:off x="543641" y="496805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6" name="円/楕円 161"/>
          <p:cNvSpPr/>
          <p:nvPr/>
        </p:nvSpPr>
        <p:spPr>
          <a:xfrm>
            <a:off x="4354462" y="49253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7" name="円/楕円 162"/>
          <p:cNvSpPr/>
          <p:nvPr/>
        </p:nvSpPr>
        <p:spPr>
          <a:xfrm>
            <a:off x="2139824" y="489971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8" name="円/楕円 163"/>
          <p:cNvSpPr/>
          <p:nvPr/>
        </p:nvSpPr>
        <p:spPr>
          <a:xfrm>
            <a:off x="2153550" y="503053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9" name="円/楕円 164"/>
          <p:cNvSpPr/>
          <p:nvPr/>
        </p:nvSpPr>
        <p:spPr>
          <a:xfrm>
            <a:off x="1001463" y="462437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0" name="円/楕円 165"/>
          <p:cNvSpPr/>
          <p:nvPr/>
        </p:nvSpPr>
        <p:spPr>
          <a:xfrm>
            <a:off x="3741245" y="46888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1" name="円/楕円 166"/>
          <p:cNvSpPr/>
          <p:nvPr/>
        </p:nvSpPr>
        <p:spPr>
          <a:xfrm>
            <a:off x="3710606" y="4546128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2" name="円/楕円 167"/>
          <p:cNvSpPr/>
          <p:nvPr/>
        </p:nvSpPr>
        <p:spPr>
          <a:xfrm>
            <a:off x="2054422" y="4852168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3" name="円/楕円 168"/>
          <p:cNvSpPr/>
          <p:nvPr/>
        </p:nvSpPr>
        <p:spPr>
          <a:xfrm>
            <a:off x="2378422" y="446253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4" name="円/楕円 169"/>
          <p:cNvSpPr/>
          <p:nvPr/>
        </p:nvSpPr>
        <p:spPr>
          <a:xfrm>
            <a:off x="4214662" y="4871328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5" name="円/楕円 170"/>
          <p:cNvSpPr/>
          <p:nvPr/>
        </p:nvSpPr>
        <p:spPr>
          <a:xfrm>
            <a:off x="2558478" y="4852168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6" name="円/楕円 171"/>
          <p:cNvSpPr/>
          <p:nvPr/>
        </p:nvSpPr>
        <p:spPr>
          <a:xfrm>
            <a:off x="4666106" y="4480543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7" name="円/楕円 172"/>
          <p:cNvSpPr/>
          <p:nvPr/>
        </p:nvSpPr>
        <p:spPr>
          <a:xfrm>
            <a:off x="497830" y="4816751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8" name="円/楕円 173"/>
          <p:cNvSpPr/>
          <p:nvPr/>
        </p:nvSpPr>
        <p:spPr>
          <a:xfrm>
            <a:off x="3123355" y="4708152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9" name="円/楕円 174"/>
          <p:cNvSpPr/>
          <p:nvPr/>
        </p:nvSpPr>
        <p:spPr>
          <a:xfrm>
            <a:off x="1478358" y="448054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0" name="円/楕円 175"/>
          <p:cNvSpPr/>
          <p:nvPr/>
        </p:nvSpPr>
        <p:spPr>
          <a:xfrm>
            <a:off x="821902" y="4492128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1" name="下矢印 560"/>
          <p:cNvSpPr/>
          <p:nvPr/>
        </p:nvSpPr>
        <p:spPr>
          <a:xfrm>
            <a:off x="4530278" y="2320271"/>
            <a:ext cx="702072" cy="540057"/>
          </a:xfrm>
          <a:prstGeom prst="downArrow">
            <a:avLst/>
          </a:prstGeom>
          <a:gradFill flip="none" rotWithShape="1">
            <a:gsLst>
              <a:gs pos="0">
                <a:srgbClr val="F79646"/>
              </a:gs>
              <a:gs pos="100000">
                <a:srgbClr val="F79646">
                  <a:alpha val="8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2" name="テキスト ボックス 561"/>
          <p:cNvSpPr txBox="1"/>
          <p:nvPr/>
        </p:nvSpPr>
        <p:spPr>
          <a:xfrm>
            <a:off x="7886" y="6185522"/>
            <a:ext cx="4294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Heinz, Muller,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Jeon, Koch, 2000;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Shuryak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Stephanov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2001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55" name="四角形: 角を丸くする 154">
            <a:extLst>
              <a:ext uri="{FF2B5EF4-FFF2-40B4-BE49-F238E27FC236}">
                <a16:creationId xmlns:a16="http://schemas.microsoft.com/office/drawing/2014/main" id="{51B83D63-3677-4971-B642-DF48E9109AC9}"/>
              </a:ext>
            </a:extLst>
          </p:cNvPr>
          <p:cNvSpPr/>
          <p:nvPr/>
        </p:nvSpPr>
        <p:spPr>
          <a:xfrm>
            <a:off x="9185320" y="1334160"/>
            <a:ext cx="2849938" cy="3821952"/>
          </a:xfrm>
          <a:prstGeom prst="roundRect">
            <a:avLst>
              <a:gd name="adj" fmla="val 12255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22AB4AA8-9E05-43DE-BB78-51A259417CCA}"/>
              </a:ext>
            </a:extLst>
          </p:cNvPr>
          <p:cNvSpPr/>
          <p:nvPr/>
        </p:nvSpPr>
        <p:spPr>
          <a:xfrm>
            <a:off x="9152485" y="1615222"/>
            <a:ext cx="2882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/>
                <a:cs typeface="+mn-cs"/>
              </a:rPr>
              <a:t>Fluctuations of CC are modified by the diffusion.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E7F3D8CF-4C9B-4FF0-BF65-6DE31CFB8A0D}"/>
                  </a:ext>
                </a:extLst>
              </p:cNvPr>
              <p:cNvSpPr/>
              <p:nvPr/>
            </p:nvSpPr>
            <p:spPr>
              <a:xfrm>
                <a:off x="9396704" y="3363403"/>
                <a:ext cx="242485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游ゴシック"/>
                    <a:cs typeface="+mn-cs"/>
                    <a:sym typeface="Wingdings" panose="05000000000000000000" pitchFamily="2" charset="2"/>
                  </a:rPr>
                  <a:t>Relaxation time becomes longer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ja-JP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Δ</m:t>
                    </m:r>
                    <m:r>
                      <a:rPr kumimoji="0" lang="en-US" altLang="ja-JP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𝑌</m:t>
                    </m:r>
                    <m:r>
                      <a:rPr kumimoji="0" lang="en-US" altLang="ja-JP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kumimoji="0" lang="en-US" altLang="ja-JP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游ゴシック"/>
                    <a:cs typeface="+mn-cs"/>
                  </a:rPr>
                  <a:t>large.</a:t>
                </a:r>
              </a:p>
            </p:txBody>
          </p:sp>
        </mc:Choice>
        <mc:Fallback xmlns=""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E7F3D8CF-4C9B-4FF0-BF65-6DE31CFB8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704" y="3363403"/>
                <a:ext cx="2424850" cy="1200329"/>
              </a:xfrm>
              <a:prstGeom prst="rect">
                <a:avLst/>
              </a:prstGeom>
              <a:blipFill>
                <a:blip r:embed="rId4"/>
                <a:stretch>
                  <a:fillRect l="-2513" t="-3553" r="-5779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矢印: 下 157">
            <a:extLst>
              <a:ext uri="{FF2B5EF4-FFF2-40B4-BE49-F238E27FC236}">
                <a16:creationId xmlns:a16="http://schemas.microsoft.com/office/drawing/2014/main" id="{38511466-E2CD-4A83-BC16-519B6B9DF925}"/>
              </a:ext>
            </a:extLst>
          </p:cNvPr>
          <p:cNvSpPr/>
          <p:nvPr/>
        </p:nvSpPr>
        <p:spPr>
          <a:xfrm>
            <a:off x="9933777" y="2894709"/>
            <a:ext cx="1350705" cy="389536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CC3F2020-102C-4BD7-A2D3-12016A676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34" y="5266209"/>
            <a:ext cx="577636" cy="262561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2 \rangle}{\Delta Y}&#10;\end{align*}&lt;/body&gt;&#10;  &lt;fcolor&gt;FF000000&lt;/fcolor&gt;&#10;  &lt;bcolor&gt;FFFFFFFF&lt;/bcolor&gt;&#10;  &lt;transparent&gt;True&lt;/transparent&gt;&#10;  &lt;resolution&gt;1800&lt;/resolution&gt;&#10;  &lt;imageh&gt;544&lt;/imageh&gt;&#10;  &lt;imagew&gt;741&lt;/imagew&gt;&#10;  &lt;scale&gt;50&lt;/scale&gt;&#10;  &lt;cursor&gt;58&lt;/cursor&gt;&#10;&lt;/TeXTeX&gt;">
            <a:extLst>
              <a:ext uri="{FF2B5EF4-FFF2-40B4-BE49-F238E27FC236}">
                <a16:creationId xmlns:a16="http://schemas.microsoft.com/office/drawing/2014/main" id="{E0D7B777-A1C3-411C-AA26-705628894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46" y="1036793"/>
            <a:ext cx="986395" cy="724156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CB58FCBF-940F-4608-A6EF-810DD67B8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34" y="2326668"/>
            <a:ext cx="407459" cy="185208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4B3243FC-72ED-451D-9CE6-9891E2B4A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34" y="3694820"/>
            <a:ext cx="407459" cy="185208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F9AB5CA5-983F-4AEB-A9C4-B02239714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34" y="5084170"/>
            <a:ext cx="407459" cy="185208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9AE4F8-81D5-4C74-979A-2D8ECE101049}"/>
              </a:ext>
            </a:extLst>
          </p:cNvPr>
          <p:cNvGrpSpPr/>
          <p:nvPr/>
        </p:nvGrpSpPr>
        <p:grpSpPr>
          <a:xfrm>
            <a:off x="6878300" y="5484392"/>
            <a:ext cx="5031755" cy="1326169"/>
            <a:chOff x="6878300" y="5484392"/>
            <a:chExt cx="5031755" cy="13261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3D00395D-1B86-4D75-8DD9-C569DFB3198E}"/>
                    </a:ext>
                  </a:extLst>
                </p:cNvPr>
                <p:cNvSpPr txBox="1"/>
                <p:nvPr/>
              </p:nvSpPr>
              <p:spPr>
                <a:xfrm>
                  <a:off x="6975933" y="5492700"/>
                  <a:ext cx="4778872" cy="12661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w Cen MT"/>
                      <a:ea typeface="游ゴシック"/>
                      <a:cs typeface="+mn-cs"/>
                    </a:rPr>
                    <a:t>Experiments on </a:t>
                  </a:r>
                  <a14:m>
                    <m:oMath xmlns:m="http://schemas.openxmlformats.org/officeDocument/2006/math">
                      <m:r>
                        <a:rPr kumimoji="1" lang="en-US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⟨</m:t>
                      </m:r>
                      <m:sSubSup>
                        <m:sSubSupPr>
                          <m:ctrlPr>
                            <a:rPr kumimoji="1" lang="en-US" altLang="ja-JP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1" lang="en-US" altLang="ja-JP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𝑵</m:t>
                          </m:r>
                        </m:e>
                        <m:sub>
                          <m:r>
                            <a:rPr kumimoji="1" lang="en-US" altLang="ja-JP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𝑸</m:t>
                          </m:r>
                        </m:sub>
                        <m:sup>
                          <m:r>
                            <a:rPr kumimoji="1" lang="en-US" altLang="ja-JP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bSup>
                      <m:r>
                        <a:rPr kumimoji="1" lang="en-US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⟩</m:t>
                      </m:r>
                    </m:oMath>
                  </a14:m>
                  <a:endPara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p"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w Cen MT"/>
                      <a:ea typeface="游ゴシック"/>
                      <a:cs typeface="+mn-cs"/>
                    </a:rPr>
                    <a:t>No QGP signal @ RHIC (’02, ’03)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p"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w Cen MT"/>
                      <a:ea typeface="游ゴシック"/>
                      <a:cs typeface="+mn-cs"/>
                    </a:rPr>
                    <a:t>QGP signal? @ ALICE (’12)</a:t>
                  </a:r>
                  <a:endPara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3D00395D-1B86-4D75-8DD9-C569DFB319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5933" y="5492700"/>
                  <a:ext cx="4778872" cy="1266180"/>
                </a:xfrm>
                <a:prstGeom prst="rect">
                  <a:avLst/>
                </a:prstGeom>
                <a:blipFill>
                  <a:blip r:embed="rId7"/>
                  <a:stretch>
                    <a:fillRect l="-2551" t="-5769" b="-100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2" name="角丸四角形 27">
              <a:extLst>
                <a:ext uri="{FF2B5EF4-FFF2-40B4-BE49-F238E27FC236}">
                  <a16:creationId xmlns:a16="http://schemas.microsoft.com/office/drawing/2014/main" id="{1F95232D-11C4-4DFD-997B-C67B158680E6}"/>
                </a:ext>
              </a:extLst>
            </p:cNvPr>
            <p:cNvSpPr/>
            <p:nvPr/>
          </p:nvSpPr>
          <p:spPr>
            <a:xfrm>
              <a:off x="6878300" y="5484392"/>
              <a:ext cx="5031755" cy="1326169"/>
            </a:xfrm>
            <a:prstGeom prst="roundRect">
              <a:avLst>
                <a:gd name="adj" fmla="val 7243"/>
              </a:avLst>
            </a:prstGeom>
            <a:noFill/>
            <a:ln w="38100" cap="flat" cmpd="sng" algn="ctr">
              <a:solidFill>
                <a:srgbClr val="15254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タイトル 2">
                <a:extLst>
                  <a:ext uri="{FF2B5EF4-FFF2-40B4-BE49-F238E27FC236}">
                    <a16:creationId xmlns:a16="http://schemas.microsoft.com/office/drawing/2014/main" id="{14488FB7-A578-4968-870E-E62CF6FABC6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Electric-charge Fluctuations: Wider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3" name="タイトル 2">
                <a:extLst>
                  <a:ext uri="{FF2B5EF4-FFF2-40B4-BE49-F238E27FC236}">
                    <a16:creationId xmlns:a16="http://schemas.microsoft.com/office/drawing/2014/main" id="{14488FB7-A578-4968-870E-E62CF6FAB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39" t="-2920" b="-124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534B2949-785B-48FF-8905-A3D470BA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43" y="1317365"/>
            <a:ext cx="5486947" cy="471534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1C3DC1-E769-4B86-A88C-F86FFEE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19" y="1474095"/>
            <a:ext cx="4166886" cy="2847372"/>
          </a:xfrm>
          <a:prstGeom prst="rect">
            <a:avLst/>
          </a:prstGeo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854CC07D-217A-4E66-9740-809E9D982E69}"/>
              </a:ext>
            </a:extLst>
          </p:cNvPr>
          <p:cNvSpPr/>
          <p:nvPr/>
        </p:nvSpPr>
        <p:spPr>
          <a:xfrm rot="16200000">
            <a:off x="4875460" y="2594543"/>
            <a:ext cx="1583109" cy="706488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D50490-7B2D-4383-B893-BA0033CD9475}"/>
              </a:ext>
            </a:extLst>
          </p:cNvPr>
          <p:cNvSpPr txBox="1"/>
          <p:nvPr/>
        </p:nvSpPr>
        <p:spPr>
          <a:xfrm>
            <a:off x="2534202" y="4291917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ALICE, PRL(’12)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72B65B-F169-403C-98C5-1C3F7C33F383}"/>
              </a:ext>
            </a:extLst>
          </p:cNvPr>
          <p:cNvSpPr txBox="1"/>
          <p:nvPr/>
        </p:nvSpPr>
        <p:spPr>
          <a:xfrm>
            <a:off x="8900159" y="2967335"/>
            <a:ext cx="2059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/>
              <a:t>CMS, QM2023</a:t>
            </a:r>
            <a:endParaRPr kumimoji="1" lang="ja-JP" altLang="en-US" sz="2400" dirty="0"/>
          </a:p>
        </p:txBody>
      </p:sp>
      <p:sp>
        <p:nvSpPr>
          <p:cNvPr id="11" name="角丸四角形吹き出し 8">
            <a:extLst>
              <a:ext uri="{FF2B5EF4-FFF2-40B4-BE49-F238E27FC236}">
                <a16:creationId xmlns:a16="http://schemas.microsoft.com/office/drawing/2014/main" id="{2CBF68EE-1BE1-433A-993C-E72FBE2C3B8D}"/>
              </a:ext>
            </a:extLst>
          </p:cNvPr>
          <p:cNvSpPr/>
          <p:nvPr/>
        </p:nvSpPr>
        <p:spPr>
          <a:xfrm>
            <a:off x="354957" y="5010358"/>
            <a:ext cx="6169212" cy="1649721"/>
          </a:xfrm>
          <a:prstGeom prst="roundRect">
            <a:avLst>
              <a:gd name="adj" fmla="val 14271"/>
            </a:avLst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8143836-638B-470E-98EF-14BFB1BD75B0}"/>
              </a:ext>
            </a:extLst>
          </p:cNvPr>
          <p:cNvSpPr txBox="1"/>
          <p:nvPr/>
        </p:nvSpPr>
        <p:spPr>
          <a:xfrm>
            <a:off x="533309" y="5017415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8064A2">
                    <a:lumMod val="50000"/>
                  </a:srgbClr>
                </a:solidFill>
                <a:latin typeface="Arial"/>
                <a:ea typeface="ＭＳ Ｐゴシック"/>
              </a:rPr>
              <a:t>D-measure</a:t>
            </a:r>
            <a:endParaRPr lang="ja-JP" altLang="en-US" sz="2800" dirty="0">
              <a:solidFill>
                <a:srgbClr val="8064A2">
                  <a:lumMod val="50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208389-52EC-41B6-AAD3-D29E0D1898B8}"/>
              </a:ext>
            </a:extLst>
          </p:cNvPr>
          <p:cNvSpPr txBox="1"/>
          <p:nvPr/>
        </p:nvSpPr>
        <p:spPr>
          <a:xfrm>
            <a:off x="3565679" y="5732767"/>
            <a:ext cx="2810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ja-JP" sz="2400" i="1" dirty="0">
                <a:solidFill>
                  <a:srgbClr val="8064A2">
                    <a:lumMod val="50000"/>
                  </a:srgbClr>
                </a:solidFill>
                <a:latin typeface="Arial"/>
                <a:ea typeface="ＭＳ Ｐゴシック"/>
              </a:rPr>
              <a:t>D</a:t>
            </a:r>
            <a:r>
              <a:rPr lang="en-US" altLang="ja-JP" sz="2400" dirty="0">
                <a:solidFill>
                  <a:srgbClr val="8064A2">
                    <a:lumMod val="50000"/>
                  </a:srgbClr>
                </a:solidFill>
                <a:latin typeface="Arial"/>
                <a:ea typeface="ＭＳ Ｐゴシック"/>
              </a:rPr>
              <a:t> ~ 3-4 </a:t>
            </a:r>
            <a:r>
              <a:rPr lang="en-US" altLang="ja-JP" sz="2400" dirty="0" err="1">
                <a:solidFill>
                  <a:srgbClr val="8064A2">
                    <a:lumMod val="50000"/>
                  </a:srgbClr>
                </a:solidFill>
                <a:latin typeface="Arial"/>
                <a:ea typeface="ＭＳ Ｐゴシック"/>
              </a:rPr>
              <a:t>Hadronic</a:t>
            </a:r>
            <a:endParaRPr lang="en-US" altLang="ja-JP" sz="2400" dirty="0">
              <a:solidFill>
                <a:srgbClr val="8064A2">
                  <a:lumMod val="50000"/>
                </a:srgbClr>
              </a:solidFill>
              <a:latin typeface="Arial"/>
              <a:ea typeface="ＭＳ Ｐゴシック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400" i="1" dirty="0">
                <a:solidFill>
                  <a:srgbClr val="8064A2">
                    <a:lumMod val="50000"/>
                  </a:srgbClr>
                </a:solidFill>
                <a:latin typeface="Arial"/>
                <a:ea typeface="ＭＳ Ｐゴシック"/>
              </a:rPr>
              <a:t>D</a:t>
            </a:r>
            <a:r>
              <a:rPr lang="en-US" altLang="ja-JP" sz="2400" dirty="0">
                <a:solidFill>
                  <a:srgbClr val="8064A2">
                    <a:lumMod val="50000"/>
                  </a:srgbClr>
                </a:solidFill>
                <a:latin typeface="Arial"/>
                <a:ea typeface="ＭＳ Ｐゴシック"/>
              </a:rPr>
              <a:t> ~ 1-1.5 Quark</a:t>
            </a:r>
            <a:endParaRPr lang="ja-JP" altLang="en-US" sz="2400" dirty="0">
              <a:solidFill>
                <a:srgbClr val="8064A2">
                  <a:lumMod val="50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D = &#10;4\frac{ \langle \delta N_Q^2 \rangle }{ \langle N_Q^+ + N_Q^- \rangle }&#10;\end{align*}&lt;/body&gt;&#10;  &lt;fcolor&gt;FF000000&lt;/fcolor&gt;&#10;  &lt;bcolor&gt;FFFFFFFF&lt;/bcolor&gt;&#10;  &lt;transparent&gt;True&lt;/transparent&gt;&#10;  &lt;resolution&gt;1800&lt;/resolution&gt;&#10;  &lt;imageh&gt;700&lt;/imageh&gt;&#10;  &lt;imagew&gt;1977&lt;/imagew&gt;&#10;  &lt;scale&gt;50&lt;/scale&gt;&#10;  &lt;cursor&gt;92&lt;/cursor&gt;&#10;&lt;/TeXTeX&gt;">
            <a:extLst>
              <a:ext uri="{FF2B5EF4-FFF2-40B4-BE49-F238E27FC236}">
                <a16:creationId xmlns:a16="http://schemas.microsoft.com/office/drawing/2014/main" id="{D224E872-AD22-4B96-A1D5-58841C51B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7" y="5672808"/>
            <a:ext cx="2376264" cy="841368"/>
          </a:xfrm>
          <a:prstGeom prst="rect">
            <a:avLst/>
          </a:prstGeom>
        </p:spPr>
      </p:pic>
      <p:sp>
        <p:nvSpPr>
          <p:cNvPr id="15" name="左中かっこ 14">
            <a:extLst>
              <a:ext uri="{FF2B5EF4-FFF2-40B4-BE49-F238E27FC236}">
                <a16:creationId xmlns:a16="http://schemas.microsoft.com/office/drawing/2014/main" id="{12656A23-E58A-47AA-9F39-CA5343718FF8}"/>
              </a:ext>
            </a:extLst>
          </p:cNvPr>
          <p:cNvSpPr/>
          <p:nvPr/>
        </p:nvSpPr>
        <p:spPr>
          <a:xfrm>
            <a:off x="3351728" y="5804775"/>
            <a:ext cx="213951" cy="686981"/>
          </a:xfrm>
          <a:prstGeom prst="leftBrac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4A92A5-C838-4E1D-9962-1EEE1079E85E}"/>
              </a:ext>
            </a:extLst>
          </p:cNvPr>
          <p:cNvSpPr txBox="1"/>
          <p:nvPr/>
        </p:nvSpPr>
        <p:spPr>
          <a:xfrm>
            <a:off x="691157" y="935764"/>
            <a:ext cx="2297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kumimoji="1" lang="en-US" altLang="ja-JP" sz="3200" dirty="0"/>
              <a:t>D-measure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79662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6369C38-D6F5-4A84-A30A-24F67CF3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Nucleon’s Isospin as Two Sides of a Coin</a:t>
            </a:r>
            <a:endParaRPr kumimoji="1" lang="ja-JP" altLang="en-US" dirty="0"/>
          </a:p>
        </p:txBody>
      </p:sp>
      <p:sp>
        <p:nvSpPr>
          <p:cNvPr id="5" name="円/楕円 2">
            <a:extLst>
              <a:ext uri="{FF2B5EF4-FFF2-40B4-BE49-F238E27FC236}">
                <a16:creationId xmlns:a16="http://schemas.microsoft.com/office/drawing/2014/main" id="{446577C3-6B74-45C7-A808-088C0D67FAD2}"/>
              </a:ext>
            </a:extLst>
          </p:cNvPr>
          <p:cNvSpPr/>
          <p:nvPr/>
        </p:nvSpPr>
        <p:spPr>
          <a:xfrm>
            <a:off x="3181896" y="1709192"/>
            <a:ext cx="792088" cy="792088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EBFA"/>
              </a:gs>
            </a:gsLst>
            <a:lin ang="14400000" scaled="0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67569055-845D-4390-AF72-0F5DE6F6F32F}"/>
              </a:ext>
            </a:extLst>
          </p:cNvPr>
          <p:cNvSpPr/>
          <p:nvPr/>
        </p:nvSpPr>
        <p:spPr>
          <a:xfrm rot="5400000">
            <a:off x="3253904" y="1421160"/>
            <a:ext cx="648072" cy="32403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0" name="円/楕円 8">
            <a:extLst>
              <a:ext uri="{FF2B5EF4-FFF2-40B4-BE49-F238E27FC236}">
                <a16:creationId xmlns:a16="http://schemas.microsoft.com/office/drawing/2014/main" id="{8790AE8D-DBD7-4102-A473-A47779FCDDA7}"/>
              </a:ext>
            </a:extLst>
          </p:cNvPr>
          <p:cNvSpPr/>
          <p:nvPr/>
        </p:nvSpPr>
        <p:spPr>
          <a:xfrm>
            <a:off x="2151790" y="3581400"/>
            <a:ext cx="792088" cy="79208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EBFA"/>
              </a:gs>
            </a:gsLst>
            <a:lin ang="14400000" scaled="0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1" name="円/楕円 9">
            <a:extLst>
              <a:ext uri="{FF2B5EF4-FFF2-40B4-BE49-F238E27FC236}">
                <a16:creationId xmlns:a16="http://schemas.microsoft.com/office/drawing/2014/main" id="{727B5210-B4F0-4316-8C13-C18DE3966BB5}"/>
              </a:ext>
            </a:extLst>
          </p:cNvPr>
          <p:cNvSpPr/>
          <p:nvPr/>
        </p:nvSpPr>
        <p:spPr>
          <a:xfrm>
            <a:off x="4190008" y="3581400"/>
            <a:ext cx="792088" cy="792088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FFEBFA"/>
              </a:gs>
            </a:gsLst>
            <a:lin ang="14400000" scaled="0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580A54-FB8D-4D10-8848-77A8385AE405}"/>
              </a:ext>
            </a:extLst>
          </p:cNvPr>
          <p:cNvSpPr txBox="1"/>
          <p:nvPr/>
        </p:nvSpPr>
        <p:spPr>
          <a:xfrm>
            <a:off x="3361552" y="1853208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</a:t>
            </a:r>
            <a:endParaRPr kumimoji="1" lang="ja-JP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350193A-B58F-4CDF-824F-805D4CC844A6}"/>
              </a:ext>
            </a:extLst>
          </p:cNvPr>
          <p:cNvSpPr txBox="1"/>
          <p:nvPr/>
        </p:nvSpPr>
        <p:spPr>
          <a:xfrm>
            <a:off x="2355313" y="37044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</a:t>
            </a:r>
            <a:endParaRPr kumimoji="1" lang="ja-JP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AF617B-F946-4455-9279-F08D66CBFF02}"/>
              </a:ext>
            </a:extLst>
          </p:cNvPr>
          <p:cNvSpPr txBox="1"/>
          <p:nvPr/>
        </p:nvSpPr>
        <p:spPr>
          <a:xfrm>
            <a:off x="4393531" y="36969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</a:t>
            </a:r>
            <a:endParaRPr kumimoji="1" lang="ja-JP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7748374-6808-4CB4-BE25-BAF7EDE2CB84}"/>
              </a:ext>
            </a:extLst>
          </p:cNvPr>
          <p:cNvSpPr txBox="1"/>
          <p:nvPr/>
        </p:nvSpPr>
        <p:spPr>
          <a:xfrm>
            <a:off x="2209359" y="4966101"/>
            <a:ext cx="2714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Nucleons have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two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isospin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states.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8F882AB-635E-4620-8165-D897335A5F58}"/>
              </a:ext>
            </a:extLst>
          </p:cNvPr>
          <p:cNvGrpSpPr/>
          <p:nvPr/>
        </p:nvGrpSpPr>
        <p:grpSpPr>
          <a:xfrm>
            <a:off x="6340376" y="1277144"/>
            <a:ext cx="3414830" cy="4213246"/>
            <a:chOff x="6340376" y="1277144"/>
            <a:chExt cx="3414830" cy="4213246"/>
          </a:xfrm>
        </p:grpSpPr>
        <p:sp>
          <p:nvSpPr>
            <p:cNvPr id="6" name="円/楕円 3">
              <a:extLst>
                <a:ext uri="{FF2B5EF4-FFF2-40B4-BE49-F238E27FC236}">
                  <a16:creationId xmlns:a16="http://schemas.microsoft.com/office/drawing/2014/main" id="{16A1E881-7910-4452-BD6E-BCFABC953A18}"/>
                </a:ext>
              </a:extLst>
            </p:cNvPr>
            <p:cNvSpPr/>
            <p:nvPr/>
          </p:nvSpPr>
          <p:spPr>
            <a:xfrm>
              <a:off x="7564512" y="1709192"/>
              <a:ext cx="792088" cy="762556"/>
            </a:xfrm>
            <a:prstGeom prst="ellipse">
              <a:avLst/>
            </a:pr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5400000" scaled="0"/>
              <a:tileRect r="-100000" b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A3189B-EE30-44BE-9F8D-340D2DCFDA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8587929" y="3564031"/>
              <a:ext cx="776783" cy="803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CD4E410-782E-468B-BDC2-1467BBFC5E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6628408" y="3543002"/>
              <a:ext cx="817420" cy="84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左中かっこ 14">
              <a:extLst>
                <a:ext uri="{FF2B5EF4-FFF2-40B4-BE49-F238E27FC236}">
                  <a16:creationId xmlns:a16="http://schemas.microsoft.com/office/drawing/2014/main" id="{94B7DF16-F368-45E3-B1B3-7ADDEFB9318E}"/>
                </a:ext>
              </a:extLst>
            </p:cNvPr>
            <p:cNvSpPr/>
            <p:nvPr/>
          </p:nvSpPr>
          <p:spPr>
            <a:xfrm rot="5400000">
              <a:off x="7636520" y="1421160"/>
              <a:ext cx="648072" cy="3240360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F23A12D-6A93-4542-9D1F-D88200D11E6C}"/>
                </a:ext>
              </a:extLst>
            </p:cNvPr>
            <p:cNvSpPr txBox="1"/>
            <p:nvPr/>
          </p:nvSpPr>
          <p:spPr>
            <a:xfrm>
              <a:off x="6553945" y="4967170"/>
              <a:ext cx="32012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Coins have two sides.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290B06E-183E-40AA-846E-46FA447F00C2}"/>
                </a:ext>
              </a:extLst>
            </p:cNvPr>
            <p:cNvSpPr txBox="1"/>
            <p:nvPr/>
          </p:nvSpPr>
          <p:spPr>
            <a:xfrm>
              <a:off x="7439737" y="1277144"/>
              <a:ext cx="1035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a coin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DC8306A-1FE4-4CAC-A0E3-A4C6279D348C}"/>
              </a:ext>
            </a:extLst>
          </p:cNvPr>
          <p:cNvSpPr txBox="1"/>
          <p:nvPr/>
        </p:nvSpPr>
        <p:spPr>
          <a:xfrm>
            <a:off x="8587929" y="6348896"/>
            <a:ext cx="3464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MK, Asakawa, 2012;2012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7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9B8635-DB9B-46AE-A50A-51C8E3BDEE7C}"/>
              </a:ext>
            </a:extLst>
          </p:cNvPr>
          <p:cNvSpPr txBox="1"/>
          <p:nvPr/>
        </p:nvSpPr>
        <p:spPr>
          <a:xfrm>
            <a:off x="8092312" y="2637743"/>
            <a:ext cx="378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Hadron/Nuclear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Neutrino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Material/Life science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016F5A-97EF-4142-8884-EBD56FB0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27142"/>
          <a:stretch/>
        </p:blipFill>
        <p:spPr>
          <a:xfrm>
            <a:off x="-10152" y="0"/>
            <a:ext cx="5648952" cy="6858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CF43A72-56D6-4364-97BC-EFC520B46B41}"/>
              </a:ext>
            </a:extLst>
          </p:cNvPr>
          <p:cNvGrpSpPr/>
          <p:nvPr/>
        </p:nvGrpSpPr>
        <p:grpSpPr>
          <a:xfrm>
            <a:off x="1809345" y="107680"/>
            <a:ext cx="2602524" cy="1507111"/>
            <a:chOff x="1809345" y="107680"/>
            <a:chExt cx="2602524" cy="1507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AA5E6F-07A8-437D-89D3-4F1047FE8336}"/>
                    </a:ext>
                  </a:extLst>
                </p:cNvPr>
                <p:cNvSpPr txBox="1"/>
                <p:nvPr/>
              </p:nvSpPr>
              <p:spPr>
                <a:xfrm>
                  <a:off x="2067766" y="107680"/>
                  <a:ext cx="2344103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2400" dirty="0"/>
                    <a:t>LINAC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=400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AA5E6F-07A8-437D-89D3-4F1047FE8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766" y="107680"/>
                  <a:ext cx="2344103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3896" t="-5147" b="-29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D9B793B1-0A12-40AD-9A82-38A3C28E0B66}"/>
                </a:ext>
              </a:extLst>
            </p:cNvPr>
            <p:cNvCxnSpPr>
              <a:cxnSpLocks/>
            </p:cNvCxnSpPr>
            <p:nvPr/>
          </p:nvCxnSpPr>
          <p:spPr>
            <a:xfrm>
              <a:off x="1809345" y="554477"/>
              <a:ext cx="29183" cy="1060314"/>
            </a:xfrm>
            <a:prstGeom prst="line">
              <a:avLst/>
            </a:prstGeom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3676C20-17D7-43C6-BF4E-B2DAC0055953}"/>
              </a:ext>
            </a:extLst>
          </p:cNvPr>
          <p:cNvCxnSpPr>
            <a:cxnSpLocks/>
          </p:cNvCxnSpPr>
          <p:nvPr/>
        </p:nvCxnSpPr>
        <p:spPr>
          <a:xfrm>
            <a:off x="1428750" y="4311650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29EE88F-F599-4E97-B554-E0D4C4839E6A}"/>
              </a:ext>
            </a:extLst>
          </p:cNvPr>
          <p:cNvGrpSpPr/>
          <p:nvPr/>
        </p:nvGrpSpPr>
        <p:grpSpPr>
          <a:xfrm>
            <a:off x="550901" y="2513411"/>
            <a:ext cx="3822970" cy="2084048"/>
            <a:chOff x="550901" y="2513411"/>
            <a:chExt cx="3822970" cy="20840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694A8DCF-97CA-4E02-8915-4E0D7465699D}"/>
                    </a:ext>
                  </a:extLst>
                </p:cNvPr>
                <p:cNvSpPr txBox="1"/>
                <p:nvPr/>
              </p:nvSpPr>
              <p:spPr>
                <a:xfrm>
                  <a:off x="1638466" y="3187363"/>
                  <a:ext cx="2055819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2400" dirty="0"/>
                    <a:t>Main Ring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694A8DCF-97CA-4E02-8915-4E0D74656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8466" y="3187363"/>
                  <a:ext cx="2055819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4748" t="-5147" b="-29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E6DB6070-948C-4690-B2DD-F6C37961A0F7}"/>
                </a:ext>
              </a:extLst>
            </p:cNvPr>
            <p:cNvSpPr/>
            <p:nvPr/>
          </p:nvSpPr>
          <p:spPr>
            <a:xfrm rot="5197213">
              <a:off x="1420362" y="1643950"/>
              <a:ext cx="2084048" cy="3822970"/>
            </a:xfrm>
            <a:custGeom>
              <a:avLst/>
              <a:gdLst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88556 w 1915696"/>
                <a:gd name="connsiteY16" fmla="*/ 1036638 h 1847858"/>
                <a:gd name="connsiteX17" fmla="*/ 90712 w 1915696"/>
                <a:gd name="connsiteY17" fmla="*/ 1035394 h 1847858"/>
                <a:gd name="connsiteX18" fmla="*/ 54829 w 1915696"/>
                <a:gd name="connsiteY18" fmla="*/ 969285 h 1847858"/>
                <a:gd name="connsiteX19" fmla="*/ 0 w 1915696"/>
                <a:gd name="connsiteY19" fmla="*/ 697706 h 1847858"/>
                <a:gd name="connsiteX20" fmla="*/ 557094 w 1915696"/>
                <a:gd name="connsiteY20" fmla="*/ 14175 h 1847858"/>
                <a:gd name="connsiteX21" fmla="*/ 683959 w 1915696"/>
                <a:gd name="connsiteY21" fmla="*/ 1386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88556 w 1915696"/>
                <a:gd name="connsiteY16" fmla="*/ 1036638 h 1847858"/>
                <a:gd name="connsiteX17" fmla="*/ 54829 w 1915696"/>
                <a:gd name="connsiteY17" fmla="*/ 969285 h 1847858"/>
                <a:gd name="connsiteX18" fmla="*/ 0 w 1915696"/>
                <a:gd name="connsiteY18" fmla="*/ 697706 h 1847858"/>
                <a:gd name="connsiteX19" fmla="*/ 557094 w 1915696"/>
                <a:gd name="connsiteY19" fmla="*/ 14175 h 1847858"/>
                <a:gd name="connsiteX20" fmla="*/ 683959 w 1915696"/>
                <a:gd name="connsiteY20" fmla="*/ 1386 h 1847858"/>
                <a:gd name="connsiteX21" fmla="*/ 683959 w 1915696"/>
                <a:gd name="connsiteY21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54829 w 1915696"/>
                <a:gd name="connsiteY16" fmla="*/ 969285 h 1847858"/>
                <a:gd name="connsiteX17" fmla="*/ 0 w 1915696"/>
                <a:gd name="connsiteY17" fmla="*/ 697706 h 1847858"/>
                <a:gd name="connsiteX18" fmla="*/ 557094 w 1915696"/>
                <a:gd name="connsiteY18" fmla="*/ 14175 h 1847858"/>
                <a:gd name="connsiteX19" fmla="*/ 683959 w 1915696"/>
                <a:gd name="connsiteY19" fmla="*/ 1386 h 1847858"/>
                <a:gd name="connsiteX20" fmla="*/ 683959 w 1915696"/>
                <a:gd name="connsiteY20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54829 w 1915696"/>
                <a:gd name="connsiteY15" fmla="*/ 969285 h 1847858"/>
                <a:gd name="connsiteX16" fmla="*/ 0 w 1915696"/>
                <a:gd name="connsiteY16" fmla="*/ 697706 h 1847858"/>
                <a:gd name="connsiteX17" fmla="*/ 557094 w 1915696"/>
                <a:gd name="connsiteY17" fmla="*/ 14175 h 1847858"/>
                <a:gd name="connsiteX18" fmla="*/ 683959 w 1915696"/>
                <a:gd name="connsiteY18" fmla="*/ 1386 h 1847858"/>
                <a:gd name="connsiteX19" fmla="*/ 683959 w 1915696"/>
                <a:gd name="connsiteY19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34016 w 1915696"/>
                <a:gd name="connsiteY11" fmla="*/ 1540246 h 1847858"/>
                <a:gd name="connsiteX12" fmla="*/ 955467 w 1915696"/>
                <a:gd name="connsiteY12" fmla="*/ 1847858 h 1847858"/>
                <a:gd name="connsiteX13" fmla="*/ 376918 w 1915696"/>
                <a:gd name="connsiteY13" fmla="*/ 1540246 h 1847858"/>
                <a:gd name="connsiteX14" fmla="*/ 54829 w 1915696"/>
                <a:gd name="connsiteY14" fmla="*/ 969285 h 1847858"/>
                <a:gd name="connsiteX15" fmla="*/ 0 w 1915696"/>
                <a:gd name="connsiteY15" fmla="*/ 697706 h 1847858"/>
                <a:gd name="connsiteX16" fmla="*/ 557094 w 1915696"/>
                <a:gd name="connsiteY16" fmla="*/ 14175 h 1847858"/>
                <a:gd name="connsiteX17" fmla="*/ 683959 w 1915696"/>
                <a:gd name="connsiteY17" fmla="*/ 1386 h 1847858"/>
                <a:gd name="connsiteX18" fmla="*/ 683959 w 1915696"/>
                <a:gd name="connsiteY18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16" fmla="*/ 683959 w 1915696"/>
                <a:gd name="connsiteY16" fmla="*/ 1386 h 1847858"/>
                <a:gd name="connsiteX17" fmla="*/ 683959 w 1915696"/>
                <a:gd name="connsiteY17" fmla="*/ 0 h 1847858"/>
                <a:gd name="connsiteX0" fmla="*/ 683959 w 1915696"/>
                <a:gd name="connsiteY0" fmla="*/ 1386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16" fmla="*/ 683959 w 1915696"/>
                <a:gd name="connsiteY16" fmla="*/ 1386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534016 w 1915696"/>
                <a:gd name="connsiteY9" fmla="*/ 1540246 h 1847858"/>
                <a:gd name="connsiteX10" fmla="*/ 955467 w 1915696"/>
                <a:gd name="connsiteY10" fmla="*/ 1847858 h 1847858"/>
                <a:gd name="connsiteX11" fmla="*/ 376918 w 1915696"/>
                <a:gd name="connsiteY11" fmla="*/ 1540246 h 1847858"/>
                <a:gd name="connsiteX12" fmla="*/ 54829 w 1915696"/>
                <a:gd name="connsiteY12" fmla="*/ 969285 h 1847858"/>
                <a:gd name="connsiteX13" fmla="*/ 0 w 1915696"/>
                <a:gd name="connsiteY13" fmla="*/ 697706 h 1847858"/>
                <a:gd name="connsiteX14" fmla="*/ 557094 w 1915696"/>
                <a:gd name="connsiteY14" fmla="*/ 14175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534016 w 1915696"/>
                <a:gd name="connsiteY8" fmla="*/ 1540246 h 1847858"/>
                <a:gd name="connsiteX9" fmla="*/ 955467 w 1915696"/>
                <a:gd name="connsiteY9" fmla="*/ 1847858 h 1847858"/>
                <a:gd name="connsiteX10" fmla="*/ 376918 w 1915696"/>
                <a:gd name="connsiteY10" fmla="*/ 1540246 h 1847858"/>
                <a:gd name="connsiteX11" fmla="*/ 54829 w 1915696"/>
                <a:gd name="connsiteY11" fmla="*/ 969285 h 1847858"/>
                <a:gd name="connsiteX12" fmla="*/ 0 w 1915696"/>
                <a:gd name="connsiteY12" fmla="*/ 697706 h 1847858"/>
                <a:gd name="connsiteX13" fmla="*/ 557094 w 1915696"/>
                <a:gd name="connsiteY13" fmla="*/ 14175 h 184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5696" h="1847858">
                  <a:moveTo>
                    <a:pt x="557094" y="14175"/>
                  </a:moveTo>
                  <a:lnTo>
                    <a:pt x="697706" y="0"/>
                  </a:lnTo>
                  <a:lnTo>
                    <a:pt x="1217990" y="0"/>
                  </a:lnTo>
                  <a:lnTo>
                    <a:pt x="1223595" y="0"/>
                  </a:lnTo>
                  <a:lnTo>
                    <a:pt x="1223595" y="565"/>
                  </a:lnTo>
                  <a:lnTo>
                    <a:pt x="1358602" y="14175"/>
                  </a:lnTo>
                  <a:cubicBezTo>
                    <a:pt x="1676535" y="79234"/>
                    <a:pt x="1915696" y="360541"/>
                    <a:pt x="1915696" y="697706"/>
                  </a:cubicBezTo>
                  <a:cubicBezTo>
                    <a:pt x="1915696" y="794039"/>
                    <a:pt x="1896173" y="885812"/>
                    <a:pt x="1860867" y="969285"/>
                  </a:cubicBezTo>
                  <a:lnTo>
                    <a:pt x="1534016" y="1540246"/>
                  </a:lnTo>
                  <a:cubicBezTo>
                    <a:pt x="1408633" y="1725837"/>
                    <a:pt x="1196300" y="1847858"/>
                    <a:pt x="955467" y="1847858"/>
                  </a:cubicBezTo>
                  <a:cubicBezTo>
                    <a:pt x="714635" y="1847858"/>
                    <a:pt x="502301" y="1725837"/>
                    <a:pt x="376918" y="1540246"/>
                  </a:cubicBezTo>
                  <a:lnTo>
                    <a:pt x="54829" y="969285"/>
                  </a:lnTo>
                  <a:cubicBezTo>
                    <a:pt x="19523" y="885812"/>
                    <a:pt x="0" y="794039"/>
                    <a:pt x="0" y="697706"/>
                  </a:cubicBezTo>
                  <a:cubicBezTo>
                    <a:pt x="0" y="360541"/>
                    <a:pt x="239161" y="79234"/>
                    <a:pt x="557094" y="14175"/>
                  </a:cubicBezTo>
                  <a:close/>
                </a:path>
              </a:pathLst>
            </a:custGeom>
            <a:noFill/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573D54D-D761-47A7-8EBC-425D87ED8B94}"/>
              </a:ext>
            </a:extLst>
          </p:cNvPr>
          <p:cNvGrpSpPr/>
          <p:nvPr/>
        </p:nvGrpSpPr>
        <p:grpSpPr>
          <a:xfrm>
            <a:off x="1838528" y="1430837"/>
            <a:ext cx="742747" cy="372740"/>
            <a:chOff x="1838528" y="1430837"/>
            <a:chExt cx="742747" cy="372740"/>
          </a:xfrm>
        </p:grpSpPr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E026600F-BB16-4CD5-9728-5907103E5BC8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111797E-1C8A-4108-ADB6-74A525BC193A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E81216-D2C6-4184-9741-24ECFEE7FDB3}"/>
              </a:ext>
            </a:extLst>
          </p:cNvPr>
          <p:cNvCxnSpPr>
            <a:cxnSpLocks/>
          </p:cNvCxnSpPr>
          <p:nvPr/>
        </p:nvCxnSpPr>
        <p:spPr>
          <a:xfrm flipH="1">
            <a:off x="1679713" y="1983240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F53F29-11A7-4F7B-BCAB-6529594409CD}"/>
              </a:ext>
            </a:extLst>
          </p:cNvPr>
          <p:cNvSpPr txBox="1"/>
          <p:nvPr/>
        </p:nvSpPr>
        <p:spPr>
          <a:xfrm>
            <a:off x="2115290" y="6046140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D006DD6-E4EA-429C-8ACF-C6264F34B738}"/>
              </a:ext>
            </a:extLst>
          </p:cNvPr>
          <p:cNvGrpSpPr/>
          <p:nvPr/>
        </p:nvGrpSpPr>
        <p:grpSpPr>
          <a:xfrm>
            <a:off x="2632489" y="1654154"/>
            <a:ext cx="2874761" cy="970481"/>
            <a:chOff x="2632489" y="1654154"/>
            <a:chExt cx="2874761" cy="970481"/>
          </a:xfrm>
        </p:grpSpPr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484F66BC-0BD2-4F64-B86C-EA0A97445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2489" y="1654154"/>
              <a:ext cx="757173" cy="329085"/>
            </a:xfrm>
            <a:custGeom>
              <a:avLst/>
              <a:gdLst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569878 w 2603211"/>
                <a:gd name="connsiteY19" fmla="*/ 2054347 h 2475028"/>
                <a:gd name="connsiteX20" fmla="*/ 141490 w 2603211"/>
                <a:gd name="connsiteY20" fmla="*/ 1312357 h 2475028"/>
                <a:gd name="connsiteX21" fmla="*/ 102108 w 2603211"/>
                <a:gd name="connsiteY21" fmla="*/ 1249254 h 2475028"/>
                <a:gd name="connsiteX22" fmla="*/ 0 w 2603211"/>
                <a:gd name="connsiteY22" fmla="*/ 846000 h 2475028"/>
                <a:gd name="connsiteX23" fmla="*/ 759502 w 2603211"/>
                <a:gd name="connsiteY23" fmla="*/ 4368 h 2475028"/>
                <a:gd name="connsiteX24" fmla="*/ 832526 w 2603211"/>
                <a:gd name="connsiteY24" fmla="*/ 68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569878 w 2603211"/>
                <a:gd name="connsiteY19" fmla="*/ 2054347 h 2475028"/>
                <a:gd name="connsiteX20" fmla="*/ 102108 w 2603211"/>
                <a:gd name="connsiteY20" fmla="*/ 1249254 h 2475028"/>
                <a:gd name="connsiteX21" fmla="*/ 0 w 2603211"/>
                <a:gd name="connsiteY21" fmla="*/ 846000 h 2475028"/>
                <a:gd name="connsiteX22" fmla="*/ 759502 w 2603211"/>
                <a:gd name="connsiteY22" fmla="*/ 4368 h 2475028"/>
                <a:gd name="connsiteX23" fmla="*/ 832526 w 2603211"/>
                <a:gd name="connsiteY23" fmla="*/ 680 h 2475028"/>
                <a:gd name="connsiteX24" fmla="*/ 832526 w 2603211"/>
                <a:gd name="connsiteY24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102108 w 2603211"/>
                <a:gd name="connsiteY19" fmla="*/ 1249254 h 2475028"/>
                <a:gd name="connsiteX20" fmla="*/ 0 w 2603211"/>
                <a:gd name="connsiteY20" fmla="*/ 846000 h 2475028"/>
                <a:gd name="connsiteX21" fmla="*/ 759502 w 2603211"/>
                <a:gd name="connsiteY21" fmla="*/ 4368 h 2475028"/>
                <a:gd name="connsiteX22" fmla="*/ 832526 w 2603211"/>
                <a:gd name="connsiteY22" fmla="*/ 680 h 2475028"/>
                <a:gd name="connsiteX23" fmla="*/ 832526 w 2603211"/>
                <a:gd name="connsiteY23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102108 w 2603211"/>
                <a:gd name="connsiteY18" fmla="*/ 1249254 h 2475028"/>
                <a:gd name="connsiteX19" fmla="*/ 0 w 2603211"/>
                <a:gd name="connsiteY19" fmla="*/ 846000 h 2475028"/>
                <a:gd name="connsiteX20" fmla="*/ 759502 w 2603211"/>
                <a:gd name="connsiteY20" fmla="*/ 4368 h 2475028"/>
                <a:gd name="connsiteX21" fmla="*/ 832526 w 2603211"/>
                <a:gd name="connsiteY21" fmla="*/ 680 h 2475028"/>
                <a:gd name="connsiteX22" fmla="*/ 832526 w 2603211"/>
                <a:gd name="connsiteY22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04717 w 2603211"/>
                <a:gd name="connsiteY14" fmla="*/ 2102035 h 2475028"/>
                <a:gd name="connsiteX15" fmla="*/ 1303200 w 2603211"/>
                <a:gd name="connsiteY15" fmla="*/ 2475028 h 2475028"/>
                <a:gd name="connsiteX16" fmla="*/ 601684 w 2603211"/>
                <a:gd name="connsiteY16" fmla="*/ 2102035 h 2475028"/>
                <a:gd name="connsiteX17" fmla="*/ 102108 w 2603211"/>
                <a:gd name="connsiteY17" fmla="*/ 1249254 h 2475028"/>
                <a:gd name="connsiteX18" fmla="*/ 0 w 2603211"/>
                <a:gd name="connsiteY18" fmla="*/ 846000 h 2475028"/>
                <a:gd name="connsiteX19" fmla="*/ 759502 w 2603211"/>
                <a:gd name="connsiteY19" fmla="*/ 4368 h 2475028"/>
                <a:gd name="connsiteX20" fmla="*/ 832526 w 2603211"/>
                <a:gd name="connsiteY20" fmla="*/ 680 h 2475028"/>
                <a:gd name="connsiteX21" fmla="*/ 832526 w 2603211"/>
                <a:gd name="connsiteY21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063960 w 2603211"/>
                <a:gd name="connsiteY12" fmla="*/ 2004492 h 2475028"/>
                <a:gd name="connsiteX13" fmla="*/ 2004717 w 2603211"/>
                <a:gd name="connsiteY13" fmla="*/ 2102035 h 2475028"/>
                <a:gd name="connsiteX14" fmla="*/ 1303200 w 2603211"/>
                <a:gd name="connsiteY14" fmla="*/ 2475028 h 2475028"/>
                <a:gd name="connsiteX15" fmla="*/ 601684 w 2603211"/>
                <a:gd name="connsiteY15" fmla="*/ 2102035 h 2475028"/>
                <a:gd name="connsiteX16" fmla="*/ 102108 w 2603211"/>
                <a:gd name="connsiteY16" fmla="*/ 1249254 h 2475028"/>
                <a:gd name="connsiteX17" fmla="*/ 0 w 2603211"/>
                <a:gd name="connsiteY17" fmla="*/ 846000 h 2475028"/>
                <a:gd name="connsiteX18" fmla="*/ 759502 w 2603211"/>
                <a:gd name="connsiteY18" fmla="*/ 4368 h 2475028"/>
                <a:gd name="connsiteX19" fmla="*/ 832526 w 2603211"/>
                <a:gd name="connsiteY19" fmla="*/ 680 h 2475028"/>
                <a:gd name="connsiteX20" fmla="*/ 832526 w 2603211"/>
                <a:gd name="connsiteY20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063960 w 2603211"/>
                <a:gd name="connsiteY11" fmla="*/ 2004492 h 2475028"/>
                <a:gd name="connsiteX12" fmla="*/ 2004717 w 2603211"/>
                <a:gd name="connsiteY12" fmla="*/ 2102035 h 2475028"/>
                <a:gd name="connsiteX13" fmla="*/ 1303200 w 2603211"/>
                <a:gd name="connsiteY13" fmla="*/ 2475028 h 2475028"/>
                <a:gd name="connsiteX14" fmla="*/ 601684 w 2603211"/>
                <a:gd name="connsiteY14" fmla="*/ 2102035 h 2475028"/>
                <a:gd name="connsiteX15" fmla="*/ 102108 w 2603211"/>
                <a:gd name="connsiteY15" fmla="*/ 1249254 h 2475028"/>
                <a:gd name="connsiteX16" fmla="*/ 0 w 2603211"/>
                <a:gd name="connsiteY16" fmla="*/ 846000 h 2475028"/>
                <a:gd name="connsiteX17" fmla="*/ 759502 w 2603211"/>
                <a:gd name="connsiteY17" fmla="*/ 4368 h 2475028"/>
                <a:gd name="connsiteX18" fmla="*/ 832526 w 2603211"/>
                <a:gd name="connsiteY18" fmla="*/ 680 h 2475028"/>
                <a:gd name="connsiteX19" fmla="*/ 832526 w 2603211"/>
                <a:gd name="connsiteY19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063960 w 2603211"/>
                <a:gd name="connsiteY10" fmla="*/ 2004492 h 2475028"/>
                <a:gd name="connsiteX11" fmla="*/ 2004717 w 2603211"/>
                <a:gd name="connsiteY11" fmla="*/ 2102035 h 2475028"/>
                <a:gd name="connsiteX12" fmla="*/ 1303200 w 2603211"/>
                <a:gd name="connsiteY12" fmla="*/ 2475028 h 2475028"/>
                <a:gd name="connsiteX13" fmla="*/ 601684 w 2603211"/>
                <a:gd name="connsiteY13" fmla="*/ 2102035 h 2475028"/>
                <a:gd name="connsiteX14" fmla="*/ 102108 w 2603211"/>
                <a:gd name="connsiteY14" fmla="*/ 1249254 h 2475028"/>
                <a:gd name="connsiteX15" fmla="*/ 0 w 2603211"/>
                <a:gd name="connsiteY15" fmla="*/ 846000 h 2475028"/>
                <a:gd name="connsiteX16" fmla="*/ 759502 w 2603211"/>
                <a:gd name="connsiteY16" fmla="*/ 4368 h 2475028"/>
                <a:gd name="connsiteX17" fmla="*/ 832526 w 2603211"/>
                <a:gd name="connsiteY17" fmla="*/ 680 h 2475028"/>
                <a:gd name="connsiteX18" fmla="*/ 832526 w 2603211"/>
                <a:gd name="connsiteY18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63960 w 2603211"/>
                <a:gd name="connsiteY9" fmla="*/ 2004492 h 2475028"/>
                <a:gd name="connsiteX10" fmla="*/ 2004717 w 2603211"/>
                <a:gd name="connsiteY10" fmla="*/ 2102035 h 2475028"/>
                <a:gd name="connsiteX11" fmla="*/ 1303200 w 2603211"/>
                <a:gd name="connsiteY11" fmla="*/ 2475028 h 2475028"/>
                <a:gd name="connsiteX12" fmla="*/ 601684 w 2603211"/>
                <a:gd name="connsiteY12" fmla="*/ 2102035 h 2475028"/>
                <a:gd name="connsiteX13" fmla="*/ 102108 w 2603211"/>
                <a:gd name="connsiteY13" fmla="*/ 1249254 h 2475028"/>
                <a:gd name="connsiteX14" fmla="*/ 0 w 2603211"/>
                <a:gd name="connsiteY14" fmla="*/ 846000 h 2475028"/>
                <a:gd name="connsiteX15" fmla="*/ 759502 w 2603211"/>
                <a:gd name="connsiteY15" fmla="*/ 4368 h 2475028"/>
                <a:gd name="connsiteX16" fmla="*/ 832526 w 2603211"/>
                <a:gd name="connsiteY16" fmla="*/ 680 h 2475028"/>
                <a:gd name="connsiteX17" fmla="*/ 832526 w 2603211"/>
                <a:gd name="connsiteY17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15" fmla="*/ 832526 w 2603211"/>
                <a:gd name="connsiteY15" fmla="*/ 680 h 2475028"/>
                <a:gd name="connsiteX16" fmla="*/ 832526 w 2603211"/>
                <a:gd name="connsiteY16" fmla="*/ 0 h 2475028"/>
                <a:gd name="connsiteX0" fmla="*/ 832526 w 2603211"/>
                <a:gd name="connsiteY0" fmla="*/ 68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15" fmla="*/ 832526 w 2603211"/>
                <a:gd name="connsiteY15" fmla="*/ 680 h 2475028"/>
                <a:gd name="connsiteX0" fmla="*/ 759502 w 2603211"/>
                <a:gd name="connsiteY0" fmla="*/ 4368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759626 w 2603211"/>
                <a:gd name="connsiteY2" fmla="*/ 0 h 2475028"/>
                <a:gd name="connsiteX3" fmla="*/ 1759626 w 2603211"/>
                <a:gd name="connsiteY3" fmla="*/ 122 h 2475028"/>
                <a:gd name="connsiteX4" fmla="*/ 1843710 w 2603211"/>
                <a:gd name="connsiteY4" fmla="*/ 4368 h 2475028"/>
                <a:gd name="connsiteX5" fmla="*/ 2603211 w 2603211"/>
                <a:gd name="connsiteY5" fmla="*/ 846000 h 2475028"/>
                <a:gd name="connsiteX6" fmla="*/ 2544530 w 2603211"/>
                <a:gd name="connsiteY6" fmla="*/ 1156207 h 2475028"/>
                <a:gd name="connsiteX7" fmla="*/ 2518837 w 2603211"/>
                <a:gd name="connsiteY7" fmla="*/ 1211257 h 2475028"/>
                <a:gd name="connsiteX8" fmla="*/ 2004717 w 2603211"/>
                <a:gd name="connsiteY8" fmla="*/ 2102035 h 2475028"/>
                <a:gd name="connsiteX9" fmla="*/ 1303200 w 2603211"/>
                <a:gd name="connsiteY9" fmla="*/ 2475028 h 2475028"/>
                <a:gd name="connsiteX10" fmla="*/ 601684 w 2603211"/>
                <a:gd name="connsiteY10" fmla="*/ 2102035 h 2475028"/>
                <a:gd name="connsiteX11" fmla="*/ 102108 w 2603211"/>
                <a:gd name="connsiteY11" fmla="*/ 1249254 h 2475028"/>
                <a:gd name="connsiteX12" fmla="*/ 0 w 2603211"/>
                <a:gd name="connsiteY12" fmla="*/ 846000 h 2475028"/>
                <a:gd name="connsiteX13" fmla="*/ 759502 w 2603211"/>
                <a:gd name="connsiteY13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759626 w 2603211"/>
                <a:gd name="connsiteY2" fmla="*/ 0 h 2475028"/>
                <a:gd name="connsiteX3" fmla="*/ 1843710 w 2603211"/>
                <a:gd name="connsiteY3" fmla="*/ 4368 h 2475028"/>
                <a:gd name="connsiteX4" fmla="*/ 2603211 w 2603211"/>
                <a:gd name="connsiteY4" fmla="*/ 846000 h 2475028"/>
                <a:gd name="connsiteX5" fmla="*/ 2544530 w 2603211"/>
                <a:gd name="connsiteY5" fmla="*/ 1156207 h 2475028"/>
                <a:gd name="connsiteX6" fmla="*/ 2518837 w 2603211"/>
                <a:gd name="connsiteY6" fmla="*/ 1211257 h 2475028"/>
                <a:gd name="connsiteX7" fmla="*/ 2004717 w 2603211"/>
                <a:gd name="connsiteY7" fmla="*/ 2102035 h 2475028"/>
                <a:gd name="connsiteX8" fmla="*/ 1303200 w 2603211"/>
                <a:gd name="connsiteY8" fmla="*/ 2475028 h 2475028"/>
                <a:gd name="connsiteX9" fmla="*/ 601684 w 2603211"/>
                <a:gd name="connsiteY9" fmla="*/ 2102035 h 2475028"/>
                <a:gd name="connsiteX10" fmla="*/ 102108 w 2603211"/>
                <a:gd name="connsiteY10" fmla="*/ 1249254 h 2475028"/>
                <a:gd name="connsiteX11" fmla="*/ 0 w 2603211"/>
                <a:gd name="connsiteY11" fmla="*/ 846000 h 2475028"/>
                <a:gd name="connsiteX12" fmla="*/ 759502 w 2603211"/>
                <a:gd name="connsiteY12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843710 w 2603211"/>
                <a:gd name="connsiteY2" fmla="*/ 4368 h 2475028"/>
                <a:gd name="connsiteX3" fmla="*/ 2603211 w 2603211"/>
                <a:gd name="connsiteY3" fmla="*/ 846000 h 2475028"/>
                <a:gd name="connsiteX4" fmla="*/ 2544530 w 2603211"/>
                <a:gd name="connsiteY4" fmla="*/ 1156207 h 2475028"/>
                <a:gd name="connsiteX5" fmla="*/ 2518837 w 2603211"/>
                <a:gd name="connsiteY5" fmla="*/ 1211257 h 2475028"/>
                <a:gd name="connsiteX6" fmla="*/ 2004717 w 2603211"/>
                <a:gd name="connsiteY6" fmla="*/ 2102035 h 2475028"/>
                <a:gd name="connsiteX7" fmla="*/ 1303200 w 2603211"/>
                <a:gd name="connsiteY7" fmla="*/ 2475028 h 2475028"/>
                <a:gd name="connsiteX8" fmla="*/ 601684 w 2603211"/>
                <a:gd name="connsiteY8" fmla="*/ 2102035 h 2475028"/>
                <a:gd name="connsiteX9" fmla="*/ 102108 w 2603211"/>
                <a:gd name="connsiteY9" fmla="*/ 1249254 h 2475028"/>
                <a:gd name="connsiteX10" fmla="*/ 0 w 2603211"/>
                <a:gd name="connsiteY10" fmla="*/ 846000 h 2475028"/>
                <a:gd name="connsiteX11" fmla="*/ 759502 w 2603211"/>
                <a:gd name="connsiteY11" fmla="*/ 4368 h 2475028"/>
                <a:gd name="connsiteX0" fmla="*/ 759502 w 2603211"/>
                <a:gd name="connsiteY0" fmla="*/ 0 h 2470660"/>
                <a:gd name="connsiteX1" fmla="*/ 1843710 w 2603211"/>
                <a:gd name="connsiteY1" fmla="*/ 0 h 2470660"/>
                <a:gd name="connsiteX2" fmla="*/ 2603211 w 2603211"/>
                <a:gd name="connsiteY2" fmla="*/ 841632 h 2470660"/>
                <a:gd name="connsiteX3" fmla="*/ 2544530 w 2603211"/>
                <a:gd name="connsiteY3" fmla="*/ 1151839 h 2470660"/>
                <a:gd name="connsiteX4" fmla="*/ 2518837 w 2603211"/>
                <a:gd name="connsiteY4" fmla="*/ 1206889 h 2470660"/>
                <a:gd name="connsiteX5" fmla="*/ 2004717 w 2603211"/>
                <a:gd name="connsiteY5" fmla="*/ 2097667 h 2470660"/>
                <a:gd name="connsiteX6" fmla="*/ 1303200 w 2603211"/>
                <a:gd name="connsiteY6" fmla="*/ 2470660 h 2470660"/>
                <a:gd name="connsiteX7" fmla="*/ 601684 w 2603211"/>
                <a:gd name="connsiteY7" fmla="*/ 2097667 h 2470660"/>
                <a:gd name="connsiteX8" fmla="*/ 102108 w 2603211"/>
                <a:gd name="connsiteY8" fmla="*/ 1244886 h 2470660"/>
                <a:gd name="connsiteX9" fmla="*/ 0 w 2603211"/>
                <a:gd name="connsiteY9" fmla="*/ 841632 h 2470660"/>
                <a:gd name="connsiteX10" fmla="*/ 759502 w 2603211"/>
                <a:gd name="connsiteY10" fmla="*/ 0 h 24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3211" h="2470660">
                  <a:moveTo>
                    <a:pt x="759502" y="0"/>
                  </a:moveTo>
                  <a:lnTo>
                    <a:pt x="1843710" y="0"/>
                  </a:lnTo>
                  <a:cubicBezTo>
                    <a:pt x="2270310" y="43324"/>
                    <a:pt x="2603211" y="403601"/>
                    <a:pt x="2603211" y="841632"/>
                  </a:cubicBezTo>
                  <a:cubicBezTo>
                    <a:pt x="2603211" y="951140"/>
                    <a:pt x="2582405" y="1055788"/>
                    <a:pt x="2544530" y="1151839"/>
                  </a:cubicBezTo>
                  <a:lnTo>
                    <a:pt x="2518837" y="1206889"/>
                  </a:lnTo>
                  <a:lnTo>
                    <a:pt x="2004717" y="2097667"/>
                  </a:lnTo>
                  <a:cubicBezTo>
                    <a:pt x="1852684" y="2322704"/>
                    <a:pt x="1595221" y="2470660"/>
                    <a:pt x="1303200" y="2470660"/>
                  </a:cubicBezTo>
                  <a:cubicBezTo>
                    <a:pt x="1011179" y="2470660"/>
                    <a:pt x="753716" y="2322704"/>
                    <a:pt x="601684" y="2097667"/>
                  </a:cubicBezTo>
                  <a:lnTo>
                    <a:pt x="102108" y="1244886"/>
                  </a:lnTo>
                  <a:cubicBezTo>
                    <a:pt x="36989" y="1125014"/>
                    <a:pt x="0" y="987643"/>
                    <a:pt x="0" y="841632"/>
                  </a:cubicBezTo>
                  <a:cubicBezTo>
                    <a:pt x="0" y="403601"/>
                    <a:pt x="332901" y="43324"/>
                    <a:pt x="759502" y="0"/>
                  </a:cubicBezTo>
                  <a:close/>
                </a:path>
              </a:pathLst>
            </a:custGeom>
            <a:noFill/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153CF98-1E64-424C-B7BC-CD031F9641C2}"/>
                    </a:ext>
                  </a:extLst>
                </p:cNvPr>
                <p:cNvSpPr txBox="1"/>
                <p:nvPr/>
              </p:nvSpPr>
              <p:spPr>
                <a:xfrm>
                  <a:off x="3621349" y="1793638"/>
                  <a:ext cx="1885901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ja-JP" sz="2400" dirty="0"/>
                    <a:t>RCS</a:t>
                  </a:r>
                  <a:endParaRPr kumimoji="1" lang="en-US" altLang="ja-JP" sz="2400" dirty="0"/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153CF98-1E64-424C-B7BC-CD031F9641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1349" y="1793638"/>
                  <a:ext cx="1885901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4854" t="-5109" b="-21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二等辺三角形 2">
              <a:extLst>
                <a:ext uri="{FF2B5EF4-FFF2-40B4-BE49-F238E27FC236}">
                  <a16:creationId xmlns:a16="http://schemas.microsoft.com/office/drawing/2014/main" id="{1EA6F095-C44D-4FF9-BD3F-0A12CD89B2A6}"/>
                </a:ext>
              </a:extLst>
            </p:cNvPr>
            <p:cNvSpPr/>
            <p:nvPr/>
          </p:nvSpPr>
          <p:spPr>
            <a:xfrm rot="16200000">
              <a:off x="3265571" y="1727933"/>
              <a:ext cx="236240" cy="475317"/>
            </a:xfrm>
            <a:prstGeom prst="triangle">
              <a:avLst>
                <a:gd name="adj" fmla="val 10000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3165F6-0E1A-4262-810C-C11A2D012E30}"/>
              </a:ext>
            </a:extLst>
          </p:cNvPr>
          <p:cNvSpPr txBox="1"/>
          <p:nvPr/>
        </p:nvSpPr>
        <p:spPr>
          <a:xfrm>
            <a:off x="6281060" y="2635409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Purposes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6C226E-C713-473A-ABE8-CC09DE00314D}"/>
              </a:ext>
            </a:extLst>
          </p:cNvPr>
          <p:cNvSpPr txBox="1"/>
          <p:nvPr/>
        </p:nvSpPr>
        <p:spPr>
          <a:xfrm>
            <a:off x="5764452" y="719030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Accelerators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/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LINAC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RCS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Main Ring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anose="05000000000000000000" pitchFamily="2" charset="2"/>
                  <a:buChar char="n"/>
                </a:pPr>
                <a:r>
                  <a:rPr lang="en-US" altLang="ja-JP" sz="2400" dirty="0"/>
                  <a:t>High intensity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kumimoji="1" lang="en-US" altLang="ja-JP" sz="2400" i="0" dirty="0" smtClean="0"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blipFill>
                <a:blip r:embed="rId6"/>
                <a:stretch>
                  <a:fillRect l="-3105" t="-5814" b="-81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C5CD21C-C815-46F7-9544-81C1848C7516}"/>
              </a:ext>
            </a:extLst>
          </p:cNvPr>
          <p:cNvSpPr/>
          <p:nvPr/>
        </p:nvSpPr>
        <p:spPr>
          <a:xfrm>
            <a:off x="7918548" y="805690"/>
            <a:ext cx="122421" cy="1460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A842C9E-7307-470E-8258-775640FE74EC}"/>
              </a:ext>
            </a:extLst>
          </p:cNvPr>
          <p:cNvSpPr/>
          <p:nvPr/>
        </p:nvSpPr>
        <p:spPr>
          <a:xfrm>
            <a:off x="7914539" y="2745334"/>
            <a:ext cx="122421" cy="1200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6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矢印: 下 115">
            <a:extLst>
              <a:ext uri="{FF2B5EF4-FFF2-40B4-BE49-F238E27FC236}">
                <a16:creationId xmlns:a16="http://schemas.microsoft.com/office/drawing/2014/main" id="{46319DAC-D2B1-403C-8F63-9E0516F612E1}"/>
              </a:ext>
            </a:extLst>
          </p:cNvPr>
          <p:cNvSpPr/>
          <p:nvPr/>
        </p:nvSpPr>
        <p:spPr>
          <a:xfrm>
            <a:off x="1013591" y="4034576"/>
            <a:ext cx="1597590" cy="576064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4DA2F77-4569-4336-B1A0-61AEE81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Slot Machine Analogy</a:t>
            </a:r>
            <a:endParaRPr kumimoji="1" lang="ja-JP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16AFA0-80B6-45CC-917D-ECD4C6AFC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b="10450"/>
          <a:stretch/>
        </p:blipFill>
        <p:spPr bwMode="auto">
          <a:xfrm>
            <a:off x="666965" y="1418619"/>
            <a:ext cx="2076821" cy="239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4DD6E1F-2DF3-40FB-8DAF-D9F00428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7" y="4826664"/>
            <a:ext cx="2989596" cy="15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1DF8A4-F4D5-4EBE-95CB-EB009D033120}"/>
              </a:ext>
            </a:extLst>
          </p:cNvPr>
          <p:cNvSpPr txBox="1"/>
          <p:nvPr/>
        </p:nvSpPr>
        <p:spPr>
          <a:xfrm>
            <a:off x="7026748" y="316176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5E96A6B-9150-4544-A32F-847BEDC15514}"/>
              </a:ext>
            </a:extLst>
          </p:cNvPr>
          <p:cNvSpPr/>
          <p:nvPr/>
        </p:nvSpPr>
        <p:spPr>
          <a:xfrm>
            <a:off x="4794500" y="2662070"/>
            <a:ext cx="1440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825393F-F45F-4F52-970D-42A46892BF47}"/>
              </a:ext>
            </a:extLst>
          </p:cNvPr>
          <p:cNvSpPr/>
          <p:nvPr/>
        </p:nvSpPr>
        <p:spPr>
          <a:xfrm>
            <a:off x="4938516" y="3256136"/>
            <a:ext cx="144016" cy="198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46D14BC-E359-4082-A99D-576AB2B3CD32}"/>
              </a:ext>
            </a:extLst>
          </p:cNvPr>
          <p:cNvSpPr/>
          <p:nvPr/>
        </p:nvSpPr>
        <p:spPr>
          <a:xfrm>
            <a:off x="5082532" y="3058114"/>
            <a:ext cx="144016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5D815F-5230-4677-BD2D-38A9272B0964}"/>
              </a:ext>
            </a:extLst>
          </p:cNvPr>
          <p:cNvSpPr/>
          <p:nvPr/>
        </p:nvSpPr>
        <p:spPr>
          <a:xfrm>
            <a:off x="5226548" y="2734078"/>
            <a:ext cx="14401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17CC736-D8FC-4ED8-8CC2-B5B8EA758960}"/>
              </a:ext>
            </a:extLst>
          </p:cNvPr>
          <p:cNvSpPr/>
          <p:nvPr/>
        </p:nvSpPr>
        <p:spPr>
          <a:xfrm>
            <a:off x="5370563" y="2662070"/>
            <a:ext cx="144017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CEF2F91-D6B3-426C-802D-D570515F23E4}"/>
              </a:ext>
            </a:extLst>
          </p:cNvPr>
          <p:cNvSpPr/>
          <p:nvPr/>
        </p:nvSpPr>
        <p:spPr>
          <a:xfrm>
            <a:off x="5514580" y="2446046"/>
            <a:ext cx="14401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4F5DA40-4E9E-4337-81E0-10E4D389EF88}"/>
              </a:ext>
            </a:extLst>
          </p:cNvPr>
          <p:cNvSpPr/>
          <p:nvPr/>
        </p:nvSpPr>
        <p:spPr>
          <a:xfrm>
            <a:off x="5658596" y="2302030"/>
            <a:ext cx="14401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0E2D0B1-C6E9-485A-90B4-4E9D656ADAC3}"/>
              </a:ext>
            </a:extLst>
          </p:cNvPr>
          <p:cNvSpPr/>
          <p:nvPr/>
        </p:nvSpPr>
        <p:spPr>
          <a:xfrm>
            <a:off x="5802612" y="2302030"/>
            <a:ext cx="14401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6A71083-13B0-4EF6-9525-C0F716692F01}"/>
              </a:ext>
            </a:extLst>
          </p:cNvPr>
          <p:cNvSpPr/>
          <p:nvPr/>
        </p:nvSpPr>
        <p:spPr>
          <a:xfrm>
            <a:off x="5946628" y="2518054"/>
            <a:ext cx="1440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8343F52-82EE-43B8-B04B-7CC938BEDE2B}"/>
              </a:ext>
            </a:extLst>
          </p:cNvPr>
          <p:cNvSpPr/>
          <p:nvPr/>
        </p:nvSpPr>
        <p:spPr>
          <a:xfrm>
            <a:off x="6090644" y="2662070"/>
            <a:ext cx="1440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4306C6F-EE8B-4370-BD8F-E80B5E1416E5}"/>
              </a:ext>
            </a:extLst>
          </p:cNvPr>
          <p:cNvSpPr/>
          <p:nvPr/>
        </p:nvSpPr>
        <p:spPr>
          <a:xfrm>
            <a:off x="6234660" y="2734078"/>
            <a:ext cx="14401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F49B784-D3C7-4CB8-BAC6-EDA1FB7BFB9A}"/>
              </a:ext>
            </a:extLst>
          </p:cNvPr>
          <p:cNvSpPr/>
          <p:nvPr/>
        </p:nvSpPr>
        <p:spPr>
          <a:xfrm>
            <a:off x="6378676" y="2914098"/>
            <a:ext cx="144016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9CDFF4C-B0FB-4F62-9920-DFF6ABB2E33F}"/>
              </a:ext>
            </a:extLst>
          </p:cNvPr>
          <p:cNvSpPr/>
          <p:nvPr/>
        </p:nvSpPr>
        <p:spPr>
          <a:xfrm>
            <a:off x="6522692" y="3166126"/>
            <a:ext cx="14401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438DBAB-4C41-4888-A5D5-5DB6DEFE5006}"/>
              </a:ext>
            </a:extLst>
          </p:cNvPr>
          <p:cNvSpPr/>
          <p:nvPr/>
        </p:nvSpPr>
        <p:spPr>
          <a:xfrm>
            <a:off x="6666708" y="3263132"/>
            <a:ext cx="144016" cy="191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163AF9-31E0-4A56-9F2F-26B2A8D9583E}"/>
              </a:ext>
            </a:extLst>
          </p:cNvPr>
          <p:cNvSpPr txBox="1"/>
          <p:nvPr/>
        </p:nvSpPr>
        <p:spPr>
          <a:xfrm>
            <a:off x="4051341" y="1433577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  (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3936CB-6C52-490A-8301-9E471A15BD3E}"/>
              </a:ext>
            </a:extLst>
          </p:cNvPr>
          <p:cNvSpPr txBox="1"/>
          <p:nvPr/>
        </p:nvSpPr>
        <p:spPr>
          <a:xfrm>
            <a:off x="7041969" y="598314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B007A3E-6512-4F11-ACF5-9EFE25F3E5F2}"/>
              </a:ext>
            </a:extLst>
          </p:cNvPr>
          <p:cNvSpPr/>
          <p:nvPr/>
        </p:nvSpPr>
        <p:spPr>
          <a:xfrm>
            <a:off x="4809721" y="5483447"/>
            <a:ext cx="1440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55C9EB2-3991-45A3-8165-48A935C83056}"/>
              </a:ext>
            </a:extLst>
          </p:cNvPr>
          <p:cNvSpPr/>
          <p:nvPr/>
        </p:nvSpPr>
        <p:spPr>
          <a:xfrm>
            <a:off x="4953737" y="5915495"/>
            <a:ext cx="1440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156C763-ED9C-41B3-9430-66ACF0B7EAF6}"/>
              </a:ext>
            </a:extLst>
          </p:cNvPr>
          <p:cNvSpPr/>
          <p:nvPr/>
        </p:nvSpPr>
        <p:spPr>
          <a:xfrm>
            <a:off x="5097753" y="5735475"/>
            <a:ext cx="128795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DCA2B9B-4618-4448-B5BA-134A051DED20}"/>
              </a:ext>
            </a:extLst>
          </p:cNvPr>
          <p:cNvSpPr/>
          <p:nvPr/>
        </p:nvSpPr>
        <p:spPr>
          <a:xfrm>
            <a:off x="5241769" y="5555455"/>
            <a:ext cx="14401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D483B47-7398-46AC-B78F-22EEB8A8AEF5}"/>
              </a:ext>
            </a:extLst>
          </p:cNvPr>
          <p:cNvSpPr/>
          <p:nvPr/>
        </p:nvSpPr>
        <p:spPr>
          <a:xfrm>
            <a:off x="5385785" y="5483447"/>
            <a:ext cx="1440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2A9B0B6-BC44-462A-BCE1-446187B43673}"/>
              </a:ext>
            </a:extLst>
          </p:cNvPr>
          <p:cNvSpPr/>
          <p:nvPr/>
        </p:nvSpPr>
        <p:spPr>
          <a:xfrm>
            <a:off x="5529801" y="5735475"/>
            <a:ext cx="128795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863804C-C916-4BD3-B1E3-DB8B88C9C28F}"/>
              </a:ext>
            </a:extLst>
          </p:cNvPr>
          <p:cNvSpPr/>
          <p:nvPr/>
        </p:nvSpPr>
        <p:spPr>
          <a:xfrm>
            <a:off x="5673817" y="5555455"/>
            <a:ext cx="14401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38C26D3-D55B-498E-BE1F-DB214904D3B1}"/>
              </a:ext>
            </a:extLst>
          </p:cNvPr>
          <p:cNvSpPr/>
          <p:nvPr/>
        </p:nvSpPr>
        <p:spPr>
          <a:xfrm>
            <a:off x="5817833" y="5807483"/>
            <a:ext cx="144016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4B8E6DF-9AA5-4395-B4DA-2D2306ED0D99}"/>
              </a:ext>
            </a:extLst>
          </p:cNvPr>
          <p:cNvSpPr/>
          <p:nvPr/>
        </p:nvSpPr>
        <p:spPr>
          <a:xfrm>
            <a:off x="5961849" y="6041509"/>
            <a:ext cx="144016" cy="234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5185CF5-95DE-4AF2-A33D-9AE8C0EDBF3B}"/>
              </a:ext>
            </a:extLst>
          </p:cNvPr>
          <p:cNvSpPr/>
          <p:nvPr/>
        </p:nvSpPr>
        <p:spPr>
          <a:xfrm>
            <a:off x="6105865" y="5915495"/>
            <a:ext cx="1440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9DCBC46A-566A-4C15-86B8-6DC10C6D88BD}"/>
              </a:ext>
            </a:extLst>
          </p:cNvPr>
          <p:cNvSpPr/>
          <p:nvPr/>
        </p:nvSpPr>
        <p:spPr>
          <a:xfrm>
            <a:off x="6249881" y="6095515"/>
            <a:ext cx="144016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CC5B5D7-C9F0-4430-9278-4E5A62EAF964}"/>
              </a:ext>
            </a:extLst>
          </p:cNvPr>
          <p:cNvSpPr/>
          <p:nvPr/>
        </p:nvSpPr>
        <p:spPr>
          <a:xfrm>
            <a:off x="6533322" y="6176524"/>
            <a:ext cx="144016" cy="99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AF39732-0DE1-4405-ABD8-C29315805899}"/>
              </a:ext>
            </a:extLst>
          </p:cNvPr>
          <p:cNvSpPr txBox="1"/>
          <p:nvPr/>
        </p:nvSpPr>
        <p:spPr>
          <a:xfrm>
            <a:off x="4051341" y="4178592"/>
            <a:ext cx="1354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 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(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42" name="Picture 6">
            <a:extLst>
              <a:ext uri="{FF2B5EF4-FFF2-40B4-BE49-F238E27FC236}">
                <a16:creationId xmlns:a16="http://schemas.microsoft.com/office/drawing/2014/main" id="{CA1F6AA7-C03A-4124-B491-56CCE27A1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353825" y="4497342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46511277-54AA-4BF8-9974-68F1F05C7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34527" y="6276707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6FB4739F-44DC-42BB-877E-9224C856D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b="16137"/>
          <a:stretch/>
        </p:blipFill>
        <p:spPr bwMode="auto">
          <a:xfrm>
            <a:off x="4367342" y="1776570"/>
            <a:ext cx="276857" cy="33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A8EA0FB1-B6EC-456A-8750-C9F217D8EC23}"/>
              </a:ext>
            </a:extLst>
          </p:cNvPr>
          <p:cNvCxnSpPr/>
          <p:nvPr/>
        </p:nvCxnSpPr>
        <p:spPr>
          <a:xfrm flipV="1">
            <a:off x="4794500" y="2086006"/>
            <a:ext cx="0" cy="1656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2012741F-4093-4EBB-8069-AB00DFE05DB6}"/>
              </a:ext>
            </a:extLst>
          </p:cNvPr>
          <p:cNvCxnSpPr/>
          <p:nvPr/>
        </p:nvCxnSpPr>
        <p:spPr>
          <a:xfrm>
            <a:off x="4578476" y="3454158"/>
            <a:ext cx="24482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0AC37FA-0980-40D4-8A18-19DE3827FED0}"/>
              </a:ext>
            </a:extLst>
          </p:cNvPr>
          <p:cNvCxnSpPr/>
          <p:nvPr/>
        </p:nvCxnSpPr>
        <p:spPr>
          <a:xfrm flipV="1">
            <a:off x="4809721" y="4907383"/>
            <a:ext cx="0" cy="1656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71C21798-1596-451B-81DC-FAB23DEE474C}"/>
              </a:ext>
            </a:extLst>
          </p:cNvPr>
          <p:cNvCxnSpPr/>
          <p:nvPr/>
        </p:nvCxnSpPr>
        <p:spPr>
          <a:xfrm>
            <a:off x="4593697" y="6275535"/>
            <a:ext cx="24482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2">
            <a:extLst>
              <a:ext uri="{FF2B5EF4-FFF2-40B4-BE49-F238E27FC236}">
                <a16:creationId xmlns:a16="http://schemas.microsoft.com/office/drawing/2014/main" id="{A7B0FBE0-120D-42C8-AD6C-BBD2A0AF6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b="16137"/>
          <a:stretch/>
        </p:blipFill>
        <p:spPr bwMode="auto">
          <a:xfrm>
            <a:off x="7404762" y="3472799"/>
            <a:ext cx="276857" cy="33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A268B34-F95F-48D2-91FF-D3F0C401528B}"/>
              </a:ext>
            </a:extLst>
          </p:cNvPr>
          <p:cNvGrpSpPr/>
          <p:nvPr/>
        </p:nvGrpSpPr>
        <p:grpSpPr>
          <a:xfrm>
            <a:off x="8286413" y="918625"/>
            <a:ext cx="3594707" cy="5575791"/>
            <a:chOff x="8286413" y="918625"/>
            <a:chExt cx="3594707" cy="5575791"/>
          </a:xfrm>
        </p:grpSpPr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05BE1309-63CF-4087-81E3-8CD60C3E9581}"/>
                </a:ext>
              </a:extLst>
            </p:cNvPr>
            <p:cNvSpPr txBox="1"/>
            <p:nvPr/>
          </p:nvSpPr>
          <p:spPr>
            <a:xfrm>
              <a:off x="11210010" y="315824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N</a:t>
              </a:r>
              <a:endParaRPr kumimoji="1" lang="ja-JP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87BB3777-F4FC-4015-AF36-2276B44427D2}"/>
                </a:ext>
              </a:extLst>
            </p:cNvPr>
            <p:cNvSpPr/>
            <p:nvPr/>
          </p:nvSpPr>
          <p:spPr>
            <a:xfrm>
              <a:off x="10849970" y="2105946"/>
              <a:ext cx="144016" cy="13446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cxnSp>
          <p:nvCxnSpPr>
            <p:cNvPr id="98" name="直線矢印コネクタ 97">
              <a:extLst>
                <a:ext uri="{FF2B5EF4-FFF2-40B4-BE49-F238E27FC236}">
                  <a16:creationId xmlns:a16="http://schemas.microsoft.com/office/drawing/2014/main" id="{68596CD1-09FA-4C8C-9127-AAEB7A1EDCC8}"/>
                </a:ext>
              </a:extLst>
            </p:cNvPr>
            <p:cNvCxnSpPr/>
            <p:nvPr/>
          </p:nvCxnSpPr>
          <p:spPr>
            <a:xfrm flipV="1">
              <a:off x="8977762" y="2082484"/>
              <a:ext cx="0" cy="16561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>
              <a:extLst>
                <a:ext uri="{FF2B5EF4-FFF2-40B4-BE49-F238E27FC236}">
                  <a16:creationId xmlns:a16="http://schemas.microsoft.com/office/drawing/2014/main" id="{86FBD7CB-155C-422C-BC09-71F6A4F0B32D}"/>
                </a:ext>
              </a:extLst>
            </p:cNvPr>
            <p:cNvCxnSpPr/>
            <p:nvPr/>
          </p:nvCxnSpPr>
          <p:spPr>
            <a:xfrm>
              <a:off x="8761738" y="3450636"/>
              <a:ext cx="24482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4D6E9110-A985-437C-BF68-CFE5F2A7ACB5}"/>
                </a:ext>
              </a:extLst>
            </p:cNvPr>
            <p:cNvSpPr txBox="1"/>
            <p:nvPr/>
          </p:nvSpPr>
          <p:spPr>
            <a:xfrm>
              <a:off x="8575455" y="918625"/>
              <a:ext cx="2820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Fixed # of coins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4FFB9D33-4119-4496-BC70-C220A64C7A6A}"/>
                </a:ext>
              </a:extLst>
            </p:cNvPr>
            <p:cNvSpPr txBox="1"/>
            <p:nvPr/>
          </p:nvSpPr>
          <p:spPr>
            <a:xfrm>
              <a:off x="11210010" y="5894551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N</a:t>
              </a:r>
              <a:endParaRPr kumimoji="1" lang="ja-JP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3D04754F-32EA-472E-914C-59C80E865D6F}"/>
                </a:ext>
              </a:extLst>
            </p:cNvPr>
            <p:cNvSpPr/>
            <p:nvPr/>
          </p:nvSpPr>
          <p:spPr>
            <a:xfrm>
              <a:off x="9265794" y="6087928"/>
              <a:ext cx="144016" cy="99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9593F8EA-D431-4C2C-8F44-0550C8FA6A22}"/>
                </a:ext>
              </a:extLst>
            </p:cNvPr>
            <p:cNvSpPr/>
            <p:nvPr/>
          </p:nvSpPr>
          <p:spPr>
            <a:xfrm>
              <a:off x="9409810" y="5894550"/>
              <a:ext cx="144015" cy="2923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3A25BABF-4E02-4BA6-8232-21C34091AB0F}"/>
                </a:ext>
              </a:extLst>
            </p:cNvPr>
            <p:cNvSpPr/>
            <p:nvPr/>
          </p:nvSpPr>
          <p:spPr>
            <a:xfrm>
              <a:off x="9553825" y="5610876"/>
              <a:ext cx="144017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DA6F5C70-0F56-47C5-AAE0-1D84F4B567A1}"/>
                </a:ext>
              </a:extLst>
            </p:cNvPr>
            <p:cNvSpPr/>
            <p:nvPr/>
          </p:nvSpPr>
          <p:spPr>
            <a:xfrm>
              <a:off x="9697842" y="5330720"/>
              <a:ext cx="144016" cy="8562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C04E42EE-7C86-4AF8-9225-51B32DD804EA}"/>
                </a:ext>
              </a:extLst>
            </p:cNvPr>
            <p:cNvSpPr/>
            <p:nvPr/>
          </p:nvSpPr>
          <p:spPr>
            <a:xfrm>
              <a:off x="9841858" y="5034812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96A562CC-6D76-486B-9E71-4AA54CA58159}"/>
                </a:ext>
              </a:extLst>
            </p:cNvPr>
            <p:cNvSpPr/>
            <p:nvPr/>
          </p:nvSpPr>
          <p:spPr>
            <a:xfrm>
              <a:off x="9985874" y="5034812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DA24A1D2-D025-474B-865B-D9BD5A99CC97}"/>
                </a:ext>
              </a:extLst>
            </p:cNvPr>
            <p:cNvSpPr/>
            <p:nvPr/>
          </p:nvSpPr>
          <p:spPr>
            <a:xfrm>
              <a:off x="10129890" y="5330720"/>
              <a:ext cx="144016" cy="8562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91651E5D-7E06-4CA0-A5FF-E26437DAED87}"/>
                </a:ext>
              </a:extLst>
            </p:cNvPr>
            <p:cNvSpPr/>
            <p:nvPr/>
          </p:nvSpPr>
          <p:spPr>
            <a:xfrm>
              <a:off x="10273906" y="5610876"/>
              <a:ext cx="14401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AA098BC1-687A-498B-9827-8D8D25AE33F9}"/>
                </a:ext>
              </a:extLst>
            </p:cNvPr>
            <p:cNvSpPr/>
            <p:nvPr/>
          </p:nvSpPr>
          <p:spPr>
            <a:xfrm>
              <a:off x="10417922" y="5894550"/>
              <a:ext cx="144016" cy="292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CFF658C3-DE99-44F8-9C78-AF9916FC4C7E}"/>
                </a:ext>
              </a:extLst>
            </p:cNvPr>
            <p:cNvSpPr/>
            <p:nvPr/>
          </p:nvSpPr>
          <p:spPr>
            <a:xfrm>
              <a:off x="10561938" y="6087928"/>
              <a:ext cx="144016" cy="990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cxnSp>
          <p:nvCxnSpPr>
            <p:cNvPr id="112" name="直線矢印コネクタ 111">
              <a:extLst>
                <a:ext uri="{FF2B5EF4-FFF2-40B4-BE49-F238E27FC236}">
                  <a16:creationId xmlns:a16="http://schemas.microsoft.com/office/drawing/2014/main" id="{61F8262D-3423-41A7-B415-AFC045722061}"/>
                </a:ext>
              </a:extLst>
            </p:cNvPr>
            <p:cNvCxnSpPr/>
            <p:nvPr/>
          </p:nvCxnSpPr>
          <p:spPr>
            <a:xfrm flipV="1">
              <a:off x="8977762" y="4818788"/>
              <a:ext cx="0" cy="16561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12">
              <a:extLst>
                <a:ext uri="{FF2B5EF4-FFF2-40B4-BE49-F238E27FC236}">
                  <a16:creationId xmlns:a16="http://schemas.microsoft.com/office/drawing/2014/main" id="{9418FFA8-7E31-4529-BC39-5B2D20AC180C}"/>
                </a:ext>
              </a:extLst>
            </p:cNvPr>
            <p:cNvCxnSpPr/>
            <p:nvPr/>
          </p:nvCxnSpPr>
          <p:spPr>
            <a:xfrm>
              <a:off x="8761738" y="6186940"/>
              <a:ext cx="24482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Picture 6">
              <a:extLst>
                <a:ext uri="{FF2B5EF4-FFF2-40B4-BE49-F238E27FC236}">
                  <a16:creationId xmlns:a16="http://schemas.microsoft.com/office/drawing/2014/main" id="{2506D8B1-D72A-439C-A5A5-20676A3545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584040" y="6186938"/>
              <a:ext cx="297080" cy="307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2">
              <a:extLst>
                <a:ext uri="{FF2B5EF4-FFF2-40B4-BE49-F238E27FC236}">
                  <a16:creationId xmlns:a16="http://schemas.microsoft.com/office/drawing/2014/main" id="{B67FC3C7-5EA1-4BEA-BE6F-A31B778F51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5" b="16137"/>
            <a:stretch/>
          </p:blipFill>
          <p:spPr bwMode="auto">
            <a:xfrm>
              <a:off x="11589781" y="3472644"/>
              <a:ext cx="276857" cy="332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1614252F-5D30-4E31-8BB9-5F1689498520}"/>
                </a:ext>
              </a:extLst>
            </p:cNvPr>
            <p:cNvSpPr txBox="1"/>
            <p:nvPr/>
          </p:nvSpPr>
          <p:spPr>
            <a:xfrm>
              <a:off x="8293119" y="1458002"/>
              <a:ext cx="13692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P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   (</a:t>
              </a:r>
              <a:r>
                <a:rPr kumimoji="1" lang="en-US" altLang="ja-JP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N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)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pic>
          <p:nvPicPr>
            <p:cNvPr id="120" name="Picture 2">
              <a:extLst>
                <a:ext uri="{FF2B5EF4-FFF2-40B4-BE49-F238E27FC236}">
                  <a16:creationId xmlns:a16="http://schemas.microsoft.com/office/drawing/2014/main" id="{8EB585E9-83F2-4361-A755-8383C04A4F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5" b="16137"/>
            <a:stretch/>
          </p:blipFill>
          <p:spPr bwMode="auto">
            <a:xfrm>
              <a:off x="8609120" y="1800995"/>
              <a:ext cx="276857" cy="332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2F97AF2D-BCC7-4511-A2CA-3254AC160CFE}"/>
                </a:ext>
              </a:extLst>
            </p:cNvPr>
            <p:cNvSpPr txBox="1"/>
            <p:nvPr/>
          </p:nvSpPr>
          <p:spPr>
            <a:xfrm>
              <a:off x="8286413" y="4178592"/>
              <a:ext cx="13540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P 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 (</a:t>
              </a:r>
              <a:r>
                <a:rPr kumimoji="1" lang="en-US" altLang="ja-JP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N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)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pic>
          <p:nvPicPr>
            <p:cNvPr id="122" name="Picture 6">
              <a:extLst>
                <a:ext uri="{FF2B5EF4-FFF2-40B4-BE49-F238E27FC236}">
                  <a16:creationId xmlns:a16="http://schemas.microsoft.com/office/drawing/2014/main" id="{BF8389B3-ECC8-4AD9-803D-3F67404C8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8588897" y="4497342"/>
              <a:ext cx="297080" cy="307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68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E87037C-1DA5-4B51-814A-48BE72A6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Reconstruction of Total Coin #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52964B-D297-441C-A7B2-4081FFE737AA}"/>
              </a:ext>
            </a:extLst>
          </p:cNvPr>
          <p:cNvSpPr txBox="1"/>
          <p:nvPr/>
        </p:nvSpPr>
        <p:spPr>
          <a:xfrm>
            <a:off x="755576" y="1484784"/>
            <a:ext cx="7379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 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</a:t>
            </a: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  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)=      </a:t>
            </a: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(</a:t>
            </a: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)</a:t>
            </a: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</a:t>
            </a:r>
            <a:r>
              <a:rPr kumimoji="1" lang="en-US" altLang="ja-JP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1/2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;</a:t>
            </a: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)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91AB72F2-E9B4-41AA-A469-B17CFF767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9939" y="1844824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D904176C-3891-4EA2-A2C9-375170070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04035" y="1844824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47D328D-1783-422D-B91D-03724FEAE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72923" y="1844824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角丸四角形 9">
            <a:extLst>
              <a:ext uri="{FF2B5EF4-FFF2-40B4-BE49-F238E27FC236}">
                <a16:creationId xmlns:a16="http://schemas.microsoft.com/office/drawing/2014/main" id="{8EA17FBD-4C88-4F40-991B-47B8E141DDA2}"/>
              </a:ext>
            </a:extLst>
          </p:cNvPr>
          <p:cNvSpPr/>
          <p:nvPr/>
        </p:nvSpPr>
        <p:spPr>
          <a:xfrm>
            <a:off x="467544" y="1196752"/>
            <a:ext cx="7667488" cy="1368152"/>
          </a:xfrm>
          <a:prstGeom prst="round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sum&#10;\end{align*}&lt;/body&gt;&#10;  &lt;fcolor&gt;FF000000&lt;/fcolor&gt;&#10;  &lt;bcolor&gt;FFFFFFFF&lt;/bcolor&gt;&#10;  &lt;transparent&gt;True&lt;/transparent&gt;&#10;  &lt;resolution&gt;1800&lt;/resolution&gt;&#10;  &lt;imageh&gt;349&lt;/imageh&gt;&#10;  &lt;imagew&gt;33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04EEFA35-B69A-4580-B3DE-DD358E9AB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16" y="1541762"/>
            <a:ext cx="558956" cy="589353"/>
          </a:xfrm>
          <a:prstGeom prst="rect">
            <a:avLst/>
          </a:prstGeom>
        </p:spPr>
      </p:pic>
      <p:sp>
        <p:nvSpPr>
          <p:cNvPr id="21" name="円/楕円 12">
            <a:extLst>
              <a:ext uri="{FF2B5EF4-FFF2-40B4-BE49-F238E27FC236}">
                <a16:creationId xmlns:a16="http://schemas.microsoft.com/office/drawing/2014/main" id="{3D1E97A4-9475-4297-A613-5205FF00C4CB}"/>
              </a:ext>
            </a:extLst>
          </p:cNvPr>
          <p:cNvSpPr/>
          <p:nvPr/>
        </p:nvSpPr>
        <p:spPr>
          <a:xfrm>
            <a:off x="3017981" y="2168083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14">
            <a:extLst>
              <a:ext uri="{FF2B5EF4-FFF2-40B4-BE49-F238E27FC236}">
                <a16:creationId xmlns:a16="http://schemas.microsoft.com/office/drawing/2014/main" id="{767F054A-D5FA-43A9-92B9-A2ADA058B4C3}"/>
              </a:ext>
            </a:extLst>
          </p:cNvPr>
          <p:cNvSpPr/>
          <p:nvPr/>
        </p:nvSpPr>
        <p:spPr>
          <a:xfrm>
            <a:off x="4759222" y="1880828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15">
            <a:extLst>
              <a:ext uri="{FF2B5EF4-FFF2-40B4-BE49-F238E27FC236}">
                <a16:creationId xmlns:a16="http://schemas.microsoft.com/office/drawing/2014/main" id="{B930BF87-7B6D-4368-ABDC-1E38889AD29A}"/>
              </a:ext>
            </a:extLst>
          </p:cNvPr>
          <p:cNvSpPr/>
          <p:nvPr/>
        </p:nvSpPr>
        <p:spPr>
          <a:xfrm>
            <a:off x="7351510" y="1880827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13D1CBE-2F04-421F-87A8-7A33ADC39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b="16137"/>
          <a:stretch/>
        </p:blipFill>
        <p:spPr bwMode="auto">
          <a:xfrm>
            <a:off x="3852318" y="1861524"/>
            <a:ext cx="287634" cy="34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円/楕円 52">
            <a:extLst>
              <a:ext uri="{FF2B5EF4-FFF2-40B4-BE49-F238E27FC236}">
                <a16:creationId xmlns:a16="http://schemas.microsoft.com/office/drawing/2014/main" id="{540D542D-0AAC-4E29-8C7F-BC6D1FBDFD8D}"/>
              </a:ext>
            </a:extLst>
          </p:cNvPr>
          <p:cNvSpPr/>
          <p:nvPr/>
        </p:nvSpPr>
        <p:spPr>
          <a:xfrm>
            <a:off x="8944440" y="1622488"/>
            <a:ext cx="489653" cy="457934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1445D7-E08E-44C1-B85F-30DFABD20BD7}"/>
              </a:ext>
            </a:extLst>
          </p:cNvPr>
          <p:cNvSpPr txBox="1"/>
          <p:nvPr/>
        </p:nvSpPr>
        <p:spPr>
          <a:xfrm>
            <a:off x="9472498" y="1505971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=     +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37C1AF9A-9A98-4C84-ACC7-0BD949058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936156" y="1589617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A8B82E0-CB77-456A-900A-6639D692F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800252" y="1589617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角丸四角形 2">
            <a:extLst>
              <a:ext uri="{FF2B5EF4-FFF2-40B4-BE49-F238E27FC236}">
                <a16:creationId xmlns:a16="http://schemas.microsoft.com/office/drawing/2014/main" id="{BE79AFE9-86B2-4F75-88C6-C7F3AE340C05}"/>
              </a:ext>
            </a:extLst>
          </p:cNvPr>
          <p:cNvSpPr/>
          <p:nvPr/>
        </p:nvSpPr>
        <p:spPr>
          <a:xfrm>
            <a:off x="5503769" y="3362986"/>
            <a:ext cx="2448272" cy="2160240"/>
          </a:xfrm>
          <a:prstGeom prst="roundRect">
            <a:avLst>
              <a:gd name="adj" fmla="val 7247"/>
            </a:avLst>
          </a:prstGeom>
          <a:solidFill>
            <a:srgbClr val="FF9900">
              <a:alpha val="1961"/>
            </a:srgb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0" name="角丸四角形 3">
            <a:extLst>
              <a:ext uri="{FF2B5EF4-FFF2-40B4-BE49-F238E27FC236}">
                <a16:creationId xmlns:a16="http://schemas.microsoft.com/office/drawing/2014/main" id="{EC193883-D203-4382-8F0F-A962F8801EAE}"/>
              </a:ext>
            </a:extLst>
          </p:cNvPr>
          <p:cNvSpPr/>
          <p:nvPr/>
        </p:nvSpPr>
        <p:spPr>
          <a:xfrm>
            <a:off x="3487545" y="3362986"/>
            <a:ext cx="1800200" cy="2160240"/>
          </a:xfrm>
          <a:prstGeom prst="roundRect">
            <a:avLst>
              <a:gd name="adj" fmla="val 7366"/>
            </a:avLst>
          </a:prstGeom>
          <a:solidFill>
            <a:srgbClr val="008000">
              <a:alpha val="1961"/>
            </a:srgb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1" name="左中かっこ 30">
            <a:extLst>
              <a:ext uri="{FF2B5EF4-FFF2-40B4-BE49-F238E27FC236}">
                <a16:creationId xmlns:a16="http://schemas.microsoft.com/office/drawing/2014/main" id="{4748C3F2-B67B-4E9F-83C7-DEEFAEE381BD}"/>
              </a:ext>
            </a:extLst>
          </p:cNvPr>
          <p:cNvSpPr/>
          <p:nvPr/>
        </p:nvSpPr>
        <p:spPr>
          <a:xfrm>
            <a:off x="1041578" y="3507002"/>
            <a:ext cx="360040" cy="18002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C2D8B9F-1C9F-47FC-A038-DFD82A82E69E}"/>
              </a:ext>
            </a:extLst>
          </p:cNvPr>
          <p:cNvSpPr txBox="1"/>
          <p:nvPr/>
        </p:nvSpPr>
        <p:spPr>
          <a:xfrm>
            <a:off x="3388927" y="5523226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genuine info.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BD493F0-4F90-4AC4-B5C4-A4A71780AF09}"/>
              </a:ext>
            </a:extLst>
          </p:cNvPr>
          <p:cNvSpPr txBox="1"/>
          <p:nvPr/>
        </p:nvSpPr>
        <p:spPr>
          <a:xfrm>
            <a:off x="5863809" y="5523226"/>
            <a:ext cx="187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Poisson noise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2\langle (\delta N_p^{\rm (net)})^2 \rangle&#10;=&amp;amp; \frac12 \langle (\delta N_{\rm B}^{\rm (net)})^2 \rangle&#10;+\frac12 \langle (\delta N_{\rm B}^{\rm (net)})^2 \rangle_{\rm free}&#10;\\&#10;2\langle (\delta N_p^{\rm (net)})^3 \rangle&#10;=&amp;amp; \frac14 \langle (\delta N_{\rm B}^{\rm (net)})^3 \rangle&#10;+\frac34 \langle (\delta N_{\rm B}^{\rm (net)})^3 \rangle_{\rm free}&#10;\\&#10;2\langle (\delta N_p^{\rm (net)})^4 \rangle_c&#10;=&amp;amp; \frac18 \langle (\delta N_{\rm B}^{\rm (net)})^4 \rangle_c&#10;+\cdots&#10;\end{align*}&lt;/body&gt;&#10;  &lt;fcolor&gt;FF000000&lt;/fcolor&gt;&#10;  &lt;bcolor&gt;FFFFFFFF&lt;/bcolor&gt;&#10;  &lt;transparent&gt;True&lt;/transparent&gt;&#10;  &lt;resolution&gt;1800&lt;/resolution&gt;&#10;  &lt;imageh&gt;1708&lt;/imageh&gt;&#10;  &lt;imagew&gt;5332&lt;/imagew&gt;&#10;  &lt;scale&gt;50&lt;/scale&gt;&#10;  &lt;cursor&gt;484&lt;/cursor&gt;&#10;&lt;/TeXTeX&gt;">
            <a:extLst>
              <a:ext uri="{FF2B5EF4-FFF2-40B4-BE49-F238E27FC236}">
                <a16:creationId xmlns:a16="http://schemas.microsoft.com/office/drawing/2014/main" id="{7BB05CC3-417E-4F81-8DF1-D2C6280F4E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34" y="3434994"/>
            <a:ext cx="6050702" cy="1938222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47B5DA9-1788-46AE-890B-CBA42D9C3B46}"/>
              </a:ext>
            </a:extLst>
          </p:cNvPr>
          <p:cNvSpPr txBox="1"/>
          <p:nvPr/>
        </p:nvSpPr>
        <p:spPr>
          <a:xfrm>
            <a:off x="567641" y="2743565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Example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D9453CA-2127-4518-8C2C-95B0BF56A0F1}"/>
              </a:ext>
            </a:extLst>
          </p:cNvPr>
          <p:cNvSpPr txBox="1"/>
          <p:nvPr/>
        </p:nvSpPr>
        <p:spPr>
          <a:xfrm>
            <a:off x="8587929" y="6348896"/>
            <a:ext cx="3464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MK, Asakawa, 2012;2012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162FAA-F6A1-4878-BB32-295D88A0F42A}"/>
              </a:ext>
            </a:extLst>
          </p:cNvPr>
          <p:cNvSpPr txBox="1"/>
          <p:nvPr/>
        </p:nvSpPr>
        <p:spPr>
          <a:xfrm>
            <a:off x="1401618" y="6243306"/>
            <a:ext cx="594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Note: Higher order cumulants are more fragile.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402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26C2C4D9-DC67-4AB4-A070-927D93DF2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77"/>
          <a:stretch/>
        </p:blipFill>
        <p:spPr>
          <a:xfrm>
            <a:off x="7107825" y="3629664"/>
            <a:ext cx="3339722" cy="3180897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9E4FC429-F90F-4C8C-8D68-D9BAF86FE292}"/>
              </a:ext>
            </a:extLst>
          </p:cNvPr>
          <p:cNvSpPr/>
          <p:nvPr/>
        </p:nvSpPr>
        <p:spPr>
          <a:xfrm>
            <a:off x="118346" y="1040016"/>
            <a:ext cx="6728223" cy="2388984"/>
          </a:xfrm>
          <a:prstGeom prst="roundRect">
            <a:avLst>
              <a:gd name="adj" fmla="val 15232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994416F-8C7B-4465-9227-A1570569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4 \rangle_c / \langle N_{\rm B}^2 \rangle_c&#10;\end{align*}&lt;/body&gt;&#10;  &lt;fcolor&gt;FF000000&lt;/fcolor&gt;&#10;  &lt;bcolor&gt;FFFFFFFF&lt;/bcolor&gt;&#10;  &lt;transparent&gt;True&lt;/transparent&gt;&#10;  &lt;resolution&gt;1800&lt;/resolution&gt;&#10;  &lt;imageh&gt;281&lt;/imageh&gt;&#10;  &lt;imagew&gt;1375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5BA2FABE-2CAA-47CD-9527-6011BF234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66" y="4176230"/>
            <a:ext cx="1455207" cy="297392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D017F6B-9F36-498F-9065-927A484C00B0}"/>
              </a:ext>
            </a:extLst>
          </p:cNvPr>
          <p:cNvGrpSpPr/>
          <p:nvPr/>
        </p:nvGrpSpPr>
        <p:grpSpPr>
          <a:xfrm>
            <a:off x="1417320" y="3617577"/>
            <a:ext cx="4595241" cy="3159685"/>
            <a:chOff x="4276947" y="1786497"/>
            <a:chExt cx="4595241" cy="315968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E0ADA71-68FF-4A96-ABEA-66B98DC41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6947" y="1786497"/>
              <a:ext cx="4595241" cy="3159685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42414BF-92AC-46DC-8977-A467B6FF7558}"/>
                </a:ext>
              </a:extLst>
            </p:cNvPr>
            <p:cNvSpPr txBox="1"/>
            <p:nvPr/>
          </p:nvSpPr>
          <p:spPr>
            <a:xfrm>
              <a:off x="6702158" y="3351025"/>
              <a:ext cx="1755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HOT-QCD 2017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pic>
        <p:nvPicPr>
          <p:cNvPr id="20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2 \rangle_c / \langle N_{\rm Q}^2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1389&lt;/imagew&gt;&#10;  &lt;scale&gt;50&lt;/scale&gt;&#10;  &lt;cursor&gt;64&lt;/cursor&gt;&#10;&lt;/TeXTeX&gt;">
            <a:extLst>
              <a:ext uri="{FF2B5EF4-FFF2-40B4-BE49-F238E27FC236}">
                <a16:creationId xmlns:a16="http://schemas.microsoft.com/office/drawing/2014/main" id="{AC70C1F5-558D-4E57-9C93-0F998988B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7" y="1175033"/>
            <a:ext cx="1844028" cy="415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FBB4D8D-89F7-4CC5-81F5-2BD645B61EAB}"/>
                  </a:ext>
                </a:extLst>
              </p:cNvPr>
              <p:cNvSpPr txBox="1"/>
              <p:nvPr/>
            </p:nvSpPr>
            <p:spPr>
              <a:xfrm>
                <a:off x="7659505" y="1262175"/>
                <a:ext cx="4188322" cy="1856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=200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GeV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游ゴシック"/>
                    <a:cs typeface="+mn-cs"/>
                  </a:rPr>
                  <a:t>0-5% centrality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dependence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Construction of baryon number,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-acceptance correction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FBB4D8D-89F7-4CC5-81F5-2BD645B61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505" y="1262175"/>
                <a:ext cx="4188322" cy="1856277"/>
              </a:xfrm>
              <a:prstGeom prst="rect">
                <a:avLst/>
              </a:prstGeom>
              <a:blipFill>
                <a:blip r:embed="rId6"/>
                <a:stretch>
                  <a:fillRect l="-4070" t="-4590" r="-4506" b="-9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255C80E-1FF4-46FD-8C56-D81A611434A3}"/>
                  </a:ext>
                </a:extLst>
              </p:cNvPr>
              <p:cNvSpPr txBox="1"/>
              <p:nvPr/>
            </p:nvSpPr>
            <p:spPr>
              <a:xfrm>
                <a:off x="399712" y="1682662"/>
                <a:ext cx="644685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Ratio of 2nd order: Suppress uncertainties from various experimental effects compared with higher orders.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Almost linear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𝑇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dependence around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  <m:sup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.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255C80E-1FF4-46FD-8C56-D81A61143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12" y="1682662"/>
                <a:ext cx="6446858" cy="1569660"/>
              </a:xfrm>
              <a:prstGeom prst="rect">
                <a:avLst/>
              </a:prstGeom>
              <a:blipFill>
                <a:blip r:embed="rId7"/>
                <a:stretch>
                  <a:fillRect l="-1325" t="-3101" b="-7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角丸四角形 27">
            <a:extLst>
              <a:ext uri="{FF2B5EF4-FFF2-40B4-BE49-F238E27FC236}">
                <a16:creationId xmlns:a16="http://schemas.microsoft.com/office/drawing/2014/main" id="{D0431525-A46A-428B-BB39-81AABDB8119B}"/>
              </a:ext>
            </a:extLst>
          </p:cNvPr>
          <p:cNvSpPr/>
          <p:nvPr/>
        </p:nvSpPr>
        <p:spPr>
          <a:xfrm>
            <a:off x="7479482" y="1076342"/>
            <a:ext cx="4548369" cy="2130860"/>
          </a:xfrm>
          <a:prstGeom prst="roundRect">
            <a:avLst>
              <a:gd name="adj" fmla="val 7243"/>
            </a:avLst>
          </a:prstGeom>
          <a:noFill/>
          <a:ln w="38100" cap="flat" cmpd="sng" algn="ctr">
            <a:solidFill>
              <a:srgbClr val="15254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\langle N_B^2 \rangle_{\rm c} / \langle N_Q^2 \rangle_{\rm c}&#10;\end{align*}&lt;/body&gt;&#10;  &lt;fcolor&gt;FFFFFFFF&lt;/fcolor&gt;&#10;  &lt;bcolor&gt;FFFFFFFF&lt;/bcolor&gt;&#10;  &lt;transparent&gt;True&lt;/transparent&gt;&#10;  &lt;resolution&gt;1800&lt;/resolution&gt;&#10;  &lt;imageh&gt;313&lt;/imageh&gt;&#10;  &lt;imagew&gt;1410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C89E8EF8-5BE9-4EF8-888F-27CB1A6E4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0" y="182890"/>
            <a:ext cx="2553655" cy="566875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2 \rangle_c / \langle N_{\rm Q}^2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1389&lt;/imagew&gt;&#10;  &lt;scale&gt;50&lt;/scale&gt;&#10;  &lt;cursor&gt;64&lt;/cursor&gt;&#10;&lt;/TeXTeX&gt;">
            <a:extLst>
              <a:ext uri="{FF2B5EF4-FFF2-40B4-BE49-F238E27FC236}">
                <a16:creationId xmlns:a16="http://schemas.microsoft.com/office/drawing/2014/main" id="{7D35FF23-2CE0-46F8-B11F-80F816B18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77" y="3975313"/>
            <a:ext cx="1470024" cy="33125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4 \rangle_c / \langle N_{\rm B}^2 \rangle_c&#10;\end{align*}&lt;/body&gt;&#10;  &lt;fcolor&gt;FF000000&lt;/fcolor&gt;&#10;  &lt;bcolor&gt;FFFFFFFF&lt;/bcolor&gt;&#10;  &lt;transparent&gt;True&lt;/transparent&gt;&#10;  &lt;resolution&gt;1800&lt;/resolution&gt;&#10;  &lt;imageh&gt;281&lt;/imageh&gt;&#10;  &lt;imagew&gt;1375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451E69AC-923F-4D4C-B806-5CD0CCA2D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27" y="4306572"/>
            <a:ext cx="1455207" cy="29739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1B491E9-BBE6-45E1-A4C2-177623B5E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1" r="90454" b="14878"/>
          <a:stretch/>
        </p:blipFill>
        <p:spPr>
          <a:xfrm>
            <a:off x="6395227" y="3629663"/>
            <a:ext cx="712598" cy="270763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0E4643F-71D1-4C13-8C84-525298909D60}"/>
              </a:ext>
            </a:extLst>
          </p:cNvPr>
          <p:cNvSpPr txBox="1"/>
          <p:nvPr/>
        </p:nvSpPr>
        <p:spPr>
          <a:xfrm>
            <a:off x="9018951" y="4758447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Data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HotQCD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PRD104 (’21)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A4A8E7C-0E54-4246-BE99-CB10BE859404}"/>
              </a:ext>
            </a:extLst>
          </p:cNvPr>
          <p:cNvSpPr txBox="1"/>
          <p:nvPr/>
        </p:nvSpPr>
        <p:spPr>
          <a:xfrm>
            <a:off x="8069210" y="496284"/>
            <a:ext cx="3571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Esumi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Nonaka, 2205.10030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249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0708827-E2E5-447C-ADDF-74BDE22D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Experimental Data</a:t>
            </a:r>
            <a:endParaRPr kumimoji="1" lang="ja-JP" altLang="en-US" dirty="0"/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Q}^2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61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81AEE3DE-FA53-4AC9-BD66-63C3EFBA4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2" y="3709292"/>
            <a:ext cx="997088" cy="505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9CD292B-29D5-4F0A-AE46-B48807B5DB0A}"/>
                  </a:ext>
                </a:extLst>
              </p:cNvPr>
              <p:cNvSpPr txBox="1"/>
              <p:nvPr/>
            </p:nvSpPr>
            <p:spPr>
              <a:xfrm>
                <a:off x="657723" y="1811439"/>
                <a:ext cx="4636719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STAR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, PRC104,024902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(2021)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proton cumulants up to 4th order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rapidity window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0.4&lt;</m:t>
                    </m:r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&lt;2.0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GeV/c</a:t>
                </a: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9CD292B-29D5-4F0A-AE46-B48807B5D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23" y="1811439"/>
                <a:ext cx="4636719" cy="1569660"/>
              </a:xfrm>
              <a:prstGeom prst="rect">
                <a:avLst/>
              </a:prstGeom>
              <a:blipFill>
                <a:blip r:embed="rId3"/>
                <a:stretch>
                  <a:fillRect l="-2102" t="-3101" b="-7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p^2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885F1452-70C9-4052-9DB6-17CAFBB9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2" y="1150660"/>
            <a:ext cx="955072" cy="505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60AAC73-0833-46EC-B99A-5B856E008689}"/>
                  </a:ext>
                </a:extLst>
              </p:cNvPr>
              <p:cNvSpPr txBox="1"/>
              <p:nvPr/>
            </p:nvSpPr>
            <p:spPr>
              <a:xfrm>
                <a:off x="657723" y="4348097"/>
                <a:ext cx="5887637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STAR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, PRC100,014902 (2019)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2nd mixed cumulants of p, ,pi, K, Q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pseudo-rapidity window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𝜂</m:t>
                    </m:r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0.4&lt;</m:t>
                    </m:r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&lt;1.6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GeV/c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Total charge: private comm. A.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Chattergee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60AAC73-0833-46EC-B99A-5B856E008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23" y="4348097"/>
                <a:ext cx="5887637" cy="1938992"/>
              </a:xfrm>
              <a:prstGeom prst="rect">
                <a:avLst/>
              </a:prstGeom>
              <a:blipFill>
                <a:blip r:embed="rId5"/>
                <a:stretch>
                  <a:fillRect l="-1656" t="-2516" b="-62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1A61200A-C4E6-40CE-8A91-8124323B4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099" y="2017259"/>
            <a:ext cx="5010412" cy="326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1BCDC9-E5BD-4D56-8233-96A12C1386AE}"/>
              </a:ext>
            </a:extLst>
          </p:cNvPr>
          <p:cNvSpPr txBox="1"/>
          <p:nvPr/>
        </p:nvSpPr>
        <p:spPr>
          <a:xfrm>
            <a:off x="7183676" y="5611340"/>
            <a:ext cx="50104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proton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  <a:sym typeface="Wingdings" panose="05000000000000000000" pitchFamily="2" charset="2"/>
              </a:rPr>
              <a:t> baryon cumulants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  <a:sym typeface="Wingdings" panose="05000000000000000000" pitchFamily="2" charset="2"/>
              </a:rPr>
              <a:t>MK, Asakawa,’12;’12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Rapidity is better than pseudo-rapidity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Wider acceptance is more desirable.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1" name="角丸四角形 27">
            <a:extLst>
              <a:ext uri="{FF2B5EF4-FFF2-40B4-BE49-F238E27FC236}">
                <a16:creationId xmlns:a16="http://schemas.microsoft.com/office/drawing/2014/main" id="{3E3DF922-B4FC-492B-9A81-6ADD0C33E88F}"/>
              </a:ext>
            </a:extLst>
          </p:cNvPr>
          <p:cNvSpPr/>
          <p:nvPr/>
        </p:nvSpPr>
        <p:spPr>
          <a:xfrm>
            <a:off x="7479482" y="1076342"/>
            <a:ext cx="4548369" cy="2130860"/>
          </a:xfrm>
          <a:prstGeom prst="roundRect">
            <a:avLst>
              <a:gd name="adj" fmla="val 7243"/>
            </a:avLst>
          </a:prstGeom>
          <a:solidFill>
            <a:schemeClr val="bg1"/>
          </a:solidFill>
          <a:ln w="38100" cap="flat" cmpd="sng" algn="ctr">
            <a:solidFill>
              <a:srgbClr val="15254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6822387-848B-45B3-8CEE-5A115B342F76}"/>
                  </a:ext>
                </a:extLst>
              </p:cNvPr>
              <p:cNvSpPr txBox="1"/>
              <p:nvPr/>
            </p:nvSpPr>
            <p:spPr>
              <a:xfrm>
                <a:off x="7659505" y="1262175"/>
                <a:ext cx="4188322" cy="1856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=200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GeV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游ゴシック"/>
                    <a:cs typeface="+mn-cs"/>
                  </a:rPr>
                  <a:t>0-5% centrality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dependence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Construction of baryon number,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-acceptance correction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6822387-848B-45B3-8CEE-5A115B342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505" y="1262175"/>
                <a:ext cx="4188322" cy="1856277"/>
              </a:xfrm>
              <a:prstGeom prst="rect">
                <a:avLst/>
              </a:prstGeom>
              <a:blipFill>
                <a:blip r:embed="rId7"/>
                <a:stretch>
                  <a:fillRect l="-4070" t="-4590" r="-4506" b="-9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3CBF599-3F56-4881-B485-FBFB01737D4E}"/>
              </a:ext>
            </a:extLst>
          </p:cNvPr>
          <p:cNvSpPr txBox="1"/>
          <p:nvPr/>
        </p:nvSpPr>
        <p:spPr>
          <a:xfrm>
            <a:off x="9947273" y="6191716"/>
            <a:ext cx="215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Ohnishi, MK, Asakawa, ’16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53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DB9F3A12-F9D7-42AD-BDC9-DEE8124FC029}"/>
              </a:ext>
            </a:extLst>
          </p:cNvPr>
          <p:cNvSpPr/>
          <p:nvPr/>
        </p:nvSpPr>
        <p:spPr>
          <a:xfrm>
            <a:off x="1876734" y="3291777"/>
            <a:ext cx="4314225" cy="1890536"/>
          </a:xfrm>
          <a:prstGeom prst="roundRect">
            <a:avLst>
              <a:gd name="adj" fmla="val 15275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3D00A45-F458-4A3F-BE00-0762AABDF46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ja-JP" i="1" baseline="-25000" dirty="0" err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ja-JP" dirty="0"/>
                  <a:t>-Acceptance Correction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3D00A45-F458-4A3F-BE00-0762AABDF4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920" b="-124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E8522DB5-110C-4E44-A598-36C50C6E9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78" y="4601914"/>
            <a:ext cx="1384738" cy="4807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4F5C47-4FC9-491F-927B-8DF3169E0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373" y="1337806"/>
            <a:ext cx="685740" cy="2324883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2EDC2D9-D5A1-493A-9C8A-1CA8F9142CD9}"/>
              </a:ext>
            </a:extLst>
          </p:cNvPr>
          <p:cNvGrpSpPr/>
          <p:nvPr/>
        </p:nvGrpSpPr>
        <p:grpSpPr>
          <a:xfrm>
            <a:off x="7058985" y="1044604"/>
            <a:ext cx="3725925" cy="3557310"/>
            <a:chOff x="6971641" y="1183122"/>
            <a:chExt cx="4223660" cy="409269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C20459B-6E44-47E8-B7AA-1F1C9658F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6" t="2502"/>
            <a:stretch/>
          </p:blipFill>
          <p:spPr>
            <a:xfrm>
              <a:off x="6971641" y="1183122"/>
              <a:ext cx="4223660" cy="4092694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F13D645-74DC-4872-A20A-79144066F1A3}"/>
                </a:ext>
              </a:extLst>
            </p:cNvPr>
            <p:cNvSpPr/>
            <p:nvPr/>
          </p:nvSpPr>
          <p:spPr>
            <a:xfrm>
              <a:off x="7817662" y="1251229"/>
              <a:ext cx="2226125" cy="3648282"/>
            </a:xfrm>
            <a:prstGeom prst="rect">
              <a:avLst/>
            </a:prstGeom>
            <a:solidFill>
              <a:srgbClr val="3333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64B025-0CCB-42DF-899F-0C7FCE706463}"/>
              </a:ext>
            </a:extLst>
          </p:cNvPr>
          <p:cNvSpPr txBox="1"/>
          <p:nvPr/>
        </p:nvSpPr>
        <p:spPr>
          <a:xfrm>
            <a:off x="529536" y="1620554"/>
            <a:ext cx="275428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0.4&lt;</a:t>
            </a:r>
            <a:r>
              <a:rPr kumimoji="1" lang="en-US" altLang="ja-JP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&lt;1.6 [GeV/c]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0.4&lt;</a:t>
            </a:r>
            <a:r>
              <a:rPr kumimoji="1" lang="en-US" altLang="ja-JP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&lt;2.0 [GeV/c]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7C84D5-7BC7-4FA9-AA28-3DB1103165A4}"/>
              </a:ext>
            </a:extLst>
          </p:cNvPr>
          <p:cNvSpPr txBox="1"/>
          <p:nvPr/>
        </p:nvSpPr>
        <p:spPr>
          <a:xfrm>
            <a:off x="2451162" y="3747888"/>
            <a:ext cx="3066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Electric charge: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49%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Protons: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82%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18010F-61A6-41DC-8885-E83DA08AA852}"/>
              </a:ext>
            </a:extLst>
          </p:cNvPr>
          <p:cNvSpPr txBox="1"/>
          <p:nvPr/>
        </p:nvSpPr>
        <p:spPr>
          <a:xfrm>
            <a:off x="2139209" y="4601914"/>
            <a:ext cx="4051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blast wave model @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√</a:t>
            </a:r>
            <a:r>
              <a:rPr kumimoji="1" lang="en-US" altLang="ja-JP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</a:t>
            </a:r>
            <a:r>
              <a:rPr kumimoji="1" lang="en-US" altLang="ja-JP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NN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=200 GeV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C3DA33A-D0AA-4CBA-B98D-51B95B2E910A}"/>
              </a:ext>
            </a:extLst>
          </p:cNvPr>
          <p:cNvSpPr txBox="1"/>
          <p:nvPr/>
        </p:nvSpPr>
        <p:spPr>
          <a:xfrm>
            <a:off x="2148134" y="269263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PRC104,024902(’21)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3F5779-DFC3-4D27-876D-C71A61838F04}"/>
                  </a:ext>
                </a:extLst>
              </p:cNvPr>
              <p:cNvSpPr txBox="1"/>
              <p:nvPr/>
            </p:nvSpPr>
            <p:spPr>
              <a:xfrm>
                <a:off x="2045780" y="3277987"/>
                <a:ext cx="32484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Particles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𝒑</m:t>
                        </m:r>
                      </m:e>
                      <m:sub>
                        <m: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space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3F5779-DFC3-4D27-876D-C71A61838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80" y="3277987"/>
                <a:ext cx="3248453" cy="523220"/>
              </a:xfrm>
              <a:prstGeom prst="rect">
                <a:avLst/>
              </a:prstGeom>
              <a:blipFill>
                <a:blip r:embed="rId6"/>
                <a:stretch>
                  <a:fillRect l="-3947" t="-12791" r="-300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A501AC9-43A8-4C39-AEA7-D0FEE1E3D32A}"/>
                  </a:ext>
                </a:extLst>
              </p:cNvPr>
              <p:cNvSpPr txBox="1"/>
              <p:nvPr/>
            </p:nvSpPr>
            <p:spPr>
              <a:xfrm>
                <a:off x="300134" y="5394096"/>
                <a:ext cx="6421823" cy="95410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Modification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-cut should be corrected.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This study: Binomial distribution model.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A501AC9-43A8-4C39-AEA7-D0FEE1E3D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34" y="5394096"/>
                <a:ext cx="6421823" cy="9541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角丸四角形 27">
            <a:extLst>
              <a:ext uri="{FF2B5EF4-FFF2-40B4-BE49-F238E27FC236}">
                <a16:creationId xmlns:a16="http://schemas.microsoft.com/office/drawing/2014/main" id="{6AE24F33-2696-457F-8E1D-BDC164E10CBF}"/>
              </a:ext>
            </a:extLst>
          </p:cNvPr>
          <p:cNvSpPr/>
          <p:nvPr/>
        </p:nvSpPr>
        <p:spPr>
          <a:xfrm>
            <a:off x="425884" y="1066421"/>
            <a:ext cx="4009595" cy="2086664"/>
          </a:xfrm>
          <a:prstGeom prst="roundRect">
            <a:avLst>
              <a:gd name="adj" fmla="val 8994"/>
            </a:avLst>
          </a:prstGeom>
          <a:noFill/>
          <a:ln w="38100" cap="flat" cmpd="sng" algn="ctr">
            <a:solidFill>
              <a:srgbClr val="15254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06FEC504-3DE9-46C9-9311-E66B8280DD21}"/>
              </a:ext>
            </a:extLst>
          </p:cNvPr>
          <p:cNvSpPr/>
          <p:nvPr/>
        </p:nvSpPr>
        <p:spPr>
          <a:xfrm rot="16200000">
            <a:off x="717858" y="3994841"/>
            <a:ext cx="1529149" cy="616000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C9193B4-B70E-4E59-9124-345D0B33FEBF}"/>
              </a:ext>
            </a:extLst>
          </p:cNvPr>
          <p:cNvSpPr txBox="1"/>
          <p:nvPr/>
        </p:nvSpPr>
        <p:spPr>
          <a:xfrm>
            <a:off x="2148134" y="1994433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PRC100,014902(’19)</a:t>
            </a:r>
          </a:p>
        </p:txBody>
      </p:sp>
      <p:sp>
        <p:nvSpPr>
          <p:cNvPr id="4" name="左中かっこ 3">
            <a:extLst>
              <a:ext uri="{FF2B5EF4-FFF2-40B4-BE49-F238E27FC236}">
                <a16:creationId xmlns:a16="http://schemas.microsoft.com/office/drawing/2014/main" id="{2A50940B-4A71-45D7-8B70-771610C62FD8}"/>
              </a:ext>
            </a:extLst>
          </p:cNvPr>
          <p:cNvSpPr/>
          <p:nvPr/>
        </p:nvSpPr>
        <p:spPr>
          <a:xfrm>
            <a:off x="2243172" y="3887530"/>
            <a:ext cx="168865" cy="551857"/>
          </a:xfrm>
          <a:prstGeom prst="leftBrace">
            <a:avLst>
              <a:gd name="adj1" fmla="val 2687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B9AD5CD-F27C-4E38-9F8B-F049C850BBD1}"/>
                  </a:ext>
                </a:extLst>
              </p:cNvPr>
              <p:cNvSpPr txBox="1"/>
              <p:nvPr/>
            </p:nvSpPr>
            <p:spPr>
              <a:xfrm>
                <a:off x="1088294" y="1063125"/>
                <a:ext cx="26847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𝒑</m:t>
                        </m:r>
                      </m:e>
                      <m:sub>
                        <m:r>
                          <a:rPr kumimoji="1" lang="en-US" altLang="ja-JP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1" lang="en-US" altLang="ja-JP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Acceptance</a:t>
                </a:r>
                <a:endPara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B9AD5CD-F27C-4E38-9F8B-F049C850B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294" y="1063125"/>
                <a:ext cx="2684774" cy="584775"/>
              </a:xfrm>
              <a:prstGeom prst="rect">
                <a:avLst/>
              </a:prstGeom>
              <a:blipFill>
                <a:blip r:embed="rId8"/>
                <a:stretch>
                  <a:fillRect t="-12500" r="-5455" b="-34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97991C-5E90-4866-A0FC-D50011AC4BBE}"/>
              </a:ext>
            </a:extLst>
          </p:cNvPr>
          <p:cNvGrpSpPr/>
          <p:nvPr/>
        </p:nvGrpSpPr>
        <p:grpSpPr>
          <a:xfrm>
            <a:off x="7091584" y="5433283"/>
            <a:ext cx="4812004" cy="914920"/>
            <a:chOff x="6985113" y="5376916"/>
            <a:chExt cx="4812004" cy="914920"/>
          </a:xfrm>
        </p:grpSpPr>
        <p:pic>
          <p:nvPicPr>
            <p:cNvPr id="21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net}^2 \rangle_c^{\rm corrected}&#10;= \frac1{p^2} \Big( &#10;\langle n_{\rm net}^2 \rangle_c - (1-p) \langle n_{\rm tot} \rangle_c \Big)&#10;\end{align*}&lt;/body&gt;&#10;  &lt;fcolor&gt;FF000000&lt;/fcolor&gt;&#10;  &lt;bcolor&gt;FFFFFFFF&lt;/bcolor&gt;&#10;  &lt;transparent&gt;True&lt;/transparent&gt;&#10;  &lt;resolution&gt;1800&lt;/resolution&gt;&#10;  &lt;imageh&gt;551&lt;/imageh&gt;&#10;  &lt;imagew&gt;4846&lt;/imagew&gt;&#10;  &lt;scale&gt;50&lt;/scale&gt;&#10;  &lt;cursor&gt;94&lt;/cursor&gt;&#10;&lt;/TeXTeX&gt;">
              <a:extLst>
                <a:ext uri="{FF2B5EF4-FFF2-40B4-BE49-F238E27FC236}">
                  <a16:creationId xmlns:a16="http://schemas.microsoft.com/office/drawing/2014/main" id="{E768E76B-92AA-41E5-8184-C1D1D292C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704" y="5466009"/>
              <a:ext cx="4490192" cy="510544"/>
            </a:xfrm>
            <a:prstGeom prst="rect">
              <a:avLst/>
            </a:prstGeom>
          </p:spPr>
        </p:pic>
        <p:sp>
          <p:nvSpPr>
            <p:cNvPr id="22" name="角丸四角形 27">
              <a:extLst>
                <a:ext uri="{FF2B5EF4-FFF2-40B4-BE49-F238E27FC236}">
                  <a16:creationId xmlns:a16="http://schemas.microsoft.com/office/drawing/2014/main" id="{BC924DA9-CDD7-459D-B461-5344339E37EB}"/>
                </a:ext>
              </a:extLst>
            </p:cNvPr>
            <p:cNvSpPr/>
            <p:nvPr/>
          </p:nvSpPr>
          <p:spPr>
            <a:xfrm>
              <a:off x="6985113" y="5376916"/>
              <a:ext cx="4812004" cy="914920"/>
            </a:xfrm>
            <a:prstGeom prst="roundRect">
              <a:avLst>
                <a:gd name="adj" fmla="val 8994"/>
              </a:avLst>
            </a:prstGeom>
            <a:noFill/>
            <a:ln w="38100" cap="flat" cmpd="sng" algn="ctr">
              <a:solidFill>
                <a:srgbClr val="15254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463E6FB-830C-4217-BC97-0260C1C06A43}"/>
                </a:ext>
              </a:extLst>
            </p:cNvPr>
            <p:cNvSpPr txBox="1"/>
            <p:nvPr/>
          </p:nvSpPr>
          <p:spPr>
            <a:xfrm>
              <a:off x="9698803" y="5942405"/>
              <a:ext cx="2056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MK, Asakawa, ’12, ’12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4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26DAA093-F032-4324-8927-D85E31F2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45" y="1911958"/>
            <a:ext cx="4812003" cy="3567778"/>
          </a:xfrm>
          <a:prstGeom prst="rect">
            <a:avLst/>
          </a:prstGeom>
        </p:spPr>
      </p:pic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FBAF263-E56C-4E9D-A1D2-D0AFB0928F32}"/>
              </a:ext>
            </a:extLst>
          </p:cNvPr>
          <p:cNvSpPr/>
          <p:nvPr/>
        </p:nvSpPr>
        <p:spPr>
          <a:xfrm>
            <a:off x="489802" y="5529831"/>
            <a:ext cx="5290309" cy="1034512"/>
          </a:xfrm>
          <a:prstGeom prst="roundRect">
            <a:avLst>
              <a:gd name="adj" fmla="val 15275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B13F3B-A286-4923-A790-1B5DC7FE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Cumulants: </a:t>
            </a:r>
            <a:r>
              <a:rPr lang="en-US" altLang="ja-JP" dirty="0" err="1"/>
              <a:t>Proton</a:t>
            </a:r>
            <a:r>
              <a:rPr lang="en-US" altLang="ja-JP" dirty="0" err="1">
                <a:sym typeface="Wingdings" panose="05000000000000000000" pitchFamily="2" charset="2"/>
              </a:rPr>
              <a:t>Baryon</a:t>
            </a:r>
            <a:r>
              <a:rPr lang="en-US" altLang="ja-JP" dirty="0">
                <a:sym typeface="Wingdings" panose="05000000000000000000" pitchFamily="2" charset="2"/>
              </a:rPr>
              <a:t> &amp; </a:t>
            </a:r>
            <a:r>
              <a:rPr lang="en-US" altLang="ja-JP" dirty="0"/>
              <a:t>Acceptance Correction</a:t>
            </a:r>
            <a:endParaRPr kumimoji="1" lang="ja-JP" altLang="en-US" dirty="0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N_B^2 \rangle_c /\Delta y&#10;\end{align*}&lt;/body&gt;&#10;  &lt;fcolor&gt;FF000000&lt;/fcolor&gt;&#10;  &lt;bcolor&gt;FFFFFFFF&lt;/bcolor&gt;&#10;  &lt;transparent&gt;True&lt;/transparent&gt;&#10;  &lt;resolution&gt;1800&lt;/resolution&gt;&#10;  &lt;imageh&gt;280&lt;/imageh&gt;&#10;  &lt;imagew&gt;1096&lt;/imagew&gt;&#10;  &lt;scale&gt;50&lt;/scale&gt;&#10;  &lt;cursor&gt;49&lt;/cursor&gt;&#10;&lt;/TeXTeX&gt;">
            <a:extLst>
              <a:ext uri="{FF2B5EF4-FFF2-40B4-BE49-F238E27FC236}">
                <a16:creationId xmlns:a16="http://schemas.microsoft.com/office/drawing/2014/main" id="{7DEF1030-3FA8-4276-A9D4-35D2DF8B9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14" y="1234431"/>
            <a:ext cx="1907584" cy="487338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_Q^2 \rangle_c /\Delta y&#10;\end{align*}&lt;/body&gt;&#10;  &lt;fcolor&gt;FF000000&lt;/fcolor&gt;&#10;  &lt;bcolor&gt;FFFFFFFF&lt;/bcolor&gt;&#10;  &lt;transparent&gt;True&lt;/transparent&gt;&#10;  &lt;resolution&gt;1800&lt;/resolution&gt;&#10;  &lt;imageh&gt;313&lt;/imageh&gt;&#10;  &lt;imagew&gt;109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35E661B4-D8CE-4560-8820-E9CC2FF61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15" y="1234431"/>
            <a:ext cx="1907584" cy="545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3866C70-A06E-4FFF-B6A4-2DC664948A3D}"/>
                  </a:ext>
                </a:extLst>
              </p:cNvPr>
              <p:cNvSpPr txBox="1"/>
              <p:nvPr/>
            </p:nvSpPr>
            <p:spPr>
              <a:xfrm>
                <a:off x="10800467" y="1949898"/>
                <a:ext cx="1152880" cy="12355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dashed: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⟨</m:t>
                    </m:r>
                    <m:sSubSup>
                      <m:sSubSup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b/>
                      <m:sup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tot</m:t>
                        </m:r>
                      </m:sup>
                    </m:sSubSup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⟩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Poisson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3866C70-A06E-4FFF-B6A4-2DC664948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67" y="1949898"/>
                <a:ext cx="1152880" cy="1235531"/>
              </a:xfrm>
              <a:prstGeom prst="rect">
                <a:avLst/>
              </a:prstGeom>
              <a:blipFill>
                <a:blip r:embed="rId5"/>
                <a:stretch>
                  <a:fillRect l="-7813" t="-3398" r="-6771" b="-9223"/>
                </a:stretch>
              </a:blipFill>
              <a:ln w="1905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7730DF6-9BCF-4911-9949-4ED7C4E6A4B7}"/>
              </a:ext>
            </a:extLst>
          </p:cNvPr>
          <p:cNvGrpSpPr/>
          <p:nvPr/>
        </p:nvGrpSpPr>
        <p:grpSpPr>
          <a:xfrm>
            <a:off x="9791400" y="1998098"/>
            <a:ext cx="933760" cy="1223412"/>
            <a:chOff x="8306230" y="2654925"/>
            <a:chExt cx="933760" cy="1223412"/>
          </a:xfrm>
        </p:grpSpPr>
        <p:sp>
          <p:nvSpPr>
            <p:cNvPr id="17" name="下矢印 24">
              <a:extLst>
                <a:ext uri="{FF2B5EF4-FFF2-40B4-BE49-F238E27FC236}">
                  <a16:creationId xmlns:a16="http://schemas.microsoft.com/office/drawing/2014/main" id="{AF3BE156-0D7A-4E89-8A3B-AFA3863F0DB7}"/>
                </a:ext>
              </a:extLst>
            </p:cNvPr>
            <p:cNvSpPr/>
            <p:nvPr/>
          </p:nvSpPr>
          <p:spPr>
            <a:xfrm>
              <a:off x="8306230" y="2911030"/>
              <a:ext cx="472095" cy="711201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39000"/>
                  </a:srgbClr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C85CC53-05C8-467C-9293-C75DF27FB935}"/>
                </a:ext>
              </a:extLst>
            </p:cNvPr>
            <p:cNvSpPr txBox="1"/>
            <p:nvPr/>
          </p:nvSpPr>
          <p:spPr>
            <a:xfrm rot="5400000">
              <a:off x="8397452" y="3035798"/>
              <a:ext cx="1223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suppress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pic>
        <p:nvPicPr>
          <p:cNvPr id="24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net}^2 \rangle_c^{\rm corrected}&#10;= \frac1{p^2} \Big( &#10;\langle n_{\rm net}^2 \rangle_c - (1-p) \langle n_{\rm tot} \rangle_c \Big)&#10;\end{align*}&lt;/body&gt;&#10;  &lt;fcolor&gt;FF000000&lt;/fcolor&gt;&#10;  &lt;bcolor&gt;FFFFFFFF&lt;/bcolor&gt;&#10;  &lt;transparent&gt;True&lt;/transparent&gt;&#10;  &lt;resolution&gt;1800&lt;/resolution&gt;&#10;  &lt;imageh&gt;551&lt;/imageh&gt;&#10;  &lt;imagew&gt;4846&lt;/imagew&gt;&#10;  &lt;scale&gt;50&lt;/scale&gt;&#10;  &lt;cursor&gt;94&lt;/cursor&gt;&#10;&lt;/TeXTeX&gt;">
            <a:extLst>
              <a:ext uri="{FF2B5EF4-FFF2-40B4-BE49-F238E27FC236}">
                <a16:creationId xmlns:a16="http://schemas.microsoft.com/office/drawing/2014/main" id="{5AE0D6C8-4C4C-4647-9C21-C8A3A749B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34" y="5911074"/>
            <a:ext cx="4490192" cy="51054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3E16C8A-A671-43F7-B872-CCFE9F84D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68" y="1912360"/>
            <a:ext cx="4692077" cy="356777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3648EF3-E403-4247-AC1A-C4B3C1590BA3}"/>
              </a:ext>
            </a:extLst>
          </p:cNvPr>
          <p:cNvSpPr txBox="1"/>
          <p:nvPr/>
        </p:nvSpPr>
        <p:spPr>
          <a:xfrm>
            <a:off x="1928504" y="1884871"/>
            <a:ext cx="115736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corrected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DAE2B34-F48C-4657-9C6F-095FD88E9361}"/>
              </a:ext>
            </a:extLst>
          </p:cNvPr>
          <p:cNvSpPr txBox="1"/>
          <p:nvPr/>
        </p:nvSpPr>
        <p:spPr>
          <a:xfrm>
            <a:off x="1696992" y="2965404"/>
            <a:ext cx="142667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uncorrected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BFD2FB6-BB49-4BC6-8FAA-56BBC372C5DF}"/>
                  </a:ext>
                </a:extLst>
              </p:cNvPr>
              <p:cNvSpPr txBox="1"/>
              <p:nvPr/>
            </p:nvSpPr>
            <p:spPr>
              <a:xfrm>
                <a:off x="4727628" y="4002036"/>
                <a:ext cx="816569" cy="472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ja-JP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1" lang="en-US" altLang="ja-JP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kumimoji="1" lang="en-US" altLang="ja-JP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BFD2FB6-BB49-4BC6-8FAA-56BBC372C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628" y="4002036"/>
                <a:ext cx="816569" cy="4726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0D0CB65-F22A-49CC-9E57-FBA59B59EA93}"/>
              </a:ext>
            </a:extLst>
          </p:cNvPr>
          <p:cNvSpPr txBox="1"/>
          <p:nvPr/>
        </p:nvSpPr>
        <p:spPr>
          <a:xfrm>
            <a:off x="7222331" y="2622275"/>
            <a:ext cx="115736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corrected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54257E6-02B3-4738-9335-3483C7C1F76D}"/>
              </a:ext>
            </a:extLst>
          </p:cNvPr>
          <p:cNvSpPr txBox="1"/>
          <p:nvPr/>
        </p:nvSpPr>
        <p:spPr>
          <a:xfrm>
            <a:off x="7222331" y="3150070"/>
            <a:ext cx="142667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uncorrected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DDEFDB-CB88-4914-9400-EB62112A67FE}"/>
              </a:ext>
            </a:extLst>
          </p:cNvPr>
          <p:cNvSpPr txBox="1"/>
          <p:nvPr/>
        </p:nvSpPr>
        <p:spPr>
          <a:xfrm>
            <a:off x="573933" y="5622587"/>
            <a:ext cx="520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Deviation from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Poissonian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is clarified by the acceptance correction.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1" name="角丸四角形 27">
            <a:extLst>
              <a:ext uri="{FF2B5EF4-FFF2-40B4-BE49-F238E27FC236}">
                <a16:creationId xmlns:a16="http://schemas.microsoft.com/office/drawing/2014/main" id="{A1B11A16-8B1E-493D-B06D-0DEF9E6A9846}"/>
              </a:ext>
            </a:extLst>
          </p:cNvPr>
          <p:cNvSpPr/>
          <p:nvPr/>
        </p:nvSpPr>
        <p:spPr>
          <a:xfrm>
            <a:off x="7141343" y="5821981"/>
            <a:ext cx="4812004" cy="914920"/>
          </a:xfrm>
          <a:prstGeom prst="roundRect">
            <a:avLst>
              <a:gd name="adj" fmla="val 8994"/>
            </a:avLst>
          </a:prstGeom>
          <a:noFill/>
          <a:ln w="38100" cap="flat" cmpd="sng" algn="ctr">
            <a:solidFill>
              <a:srgbClr val="15254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0B11BF5-8395-497D-99B3-140D0D50A390}"/>
              </a:ext>
            </a:extLst>
          </p:cNvPr>
          <p:cNvSpPr txBox="1"/>
          <p:nvPr/>
        </p:nvSpPr>
        <p:spPr>
          <a:xfrm>
            <a:off x="9855033" y="6387470"/>
            <a:ext cx="2056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MK, Asakawa, ’12, ’12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66199BC-32F1-4A73-9FBC-ED8D9A307DE9}"/>
              </a:ext>
            </a:extLst>
          </p:cNvPr>
          <p:cNvSpPr txBox="1"/>
          <p:nvPr/>
        </p:nvSpPr>
        <p:spPr>
          <a:xfrm>
            <a:off x="9698625" y="956658"/>
            <a:ext cx="249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Data from STAR, ’19, ’21</a:t>
            </a:r>
          </a:p>
        </p:txBody>
      </p:sp>
    </p:spTree>
    <p:extLst>
      <p:ext uri="{BB962C8B-B14F-4D97-AF65-F5344CB8AC3E}">
        <p14:creationId xmlns:p14="http://schemas.microsoft.com/office/powerpoint/2010/main" val="4294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6FBB510-AC2C-4F2C-B18C-F80DCF22D359}"/>
                  </a:ext>
                </a:extLst>
              </p:cNvPr>
              <p:cNvSpPr txBox="1"/>
              <p:nvPr/>
            </p:nvSpPr>
            <p:spPr>
              <a:xfrm>
                <a:off x="1502841" y="5494984"/>
                <a:ext cx="8888764" cy="93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𝑄</m:t>
                                </m:r>
                              </m:sub>
                              <m:sup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becomes smaller due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-acceptance correction.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Clear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dependence 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6FBB510-AC2C-4F2C-B18C-F80DCF22D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41" y="5494984"/>
                <a:ext cx="8888764" cy="938847"/>
              </a:xfrm>
              <a:prstGeom prst="rect">
                <a:avLst/>
              </a:prstGeom>
              <a:blipFill>
                <a:blip r:embed="rId2"/>
                <a:stretch>
                  <a:fillRect l="-960" t="-1948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5C64A5-8D5A-450D-A887-B400E6A6A4AB}"/>
              </a:ext>
            </a:extLst>
          </p:cNvPr>
          <p:cNvSpPr txBox="1"/>
          <p:nvPr/>
        </p:nvSpPr>
        <p:spPr>
          <a:xfrm>
            <a:off x="9107207" y="4040056"/>
            <a:ext cx="1152880" cy="83099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dashed: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Poisson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5C013A-31D0-4912-BB82-95D59713BF4B}"/>
              </a:ext>
            </a:extLst>
          </p:cNvPr>
          <p:cNvSpPr txBox="1"/>
          <p:nvPr/>
        </p:nvSpPr>
        <p:spPr>
          <a:xfrm>
            <a:off x="5216308" y="5970564"/>
            <a:ext cx="49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non-thermal effects behind fluctuations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langle N_B^2 \rangle_{\rm c} / \langle N_Q^2 \rangle_{\rm c}&#10;\end{align*}&lt;/body&gt;&#10;  &lt;fcolor&gt;FFFFFFFF&lt;/fcolor&gt;&#10;  &lt;bcolor&gt;FFFFFFFF&lt;/bcolor&gt;&#10;  &lt;transparent&gt;True&lt;/transparent&gt;&#10;  &lt;resolution&gt;1800&lt;/resolution&gt;&#10;  &lt;imageh&gt;313&lt;/imageh&gt;&#10;  &lt;imagew&gt;1410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8BA011C7-29B7-4E7D-8D62-E3652F18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3" y="149985"/>
            <a:ext cx="2553655" cy="566875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B07A8FF0-3A63-4583-BC77-B05D5BB441BE}"/>
              </a:ext>
            </a:extLst>
          </p:cNvPr>
          <p:cNvSpPr/>
          <p:nvPr/>
        </p:nvSpPr>
        <p:spPr>
          <a:xfrm rot="16200000">
            <a:off x="4784095" y="6003035"/>
            <a:ext cx="402813" cy="461614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B7618A-191E-4E07-862E-92D4F2EEE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439"/>
          <a:stretch/>
        </p:blipFill>
        <p:spPr>
          <a:xfrm>
            <a:off x="2520202" y="1016064"/>
            <a:ext cx="5456368" cy="4288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2E669C0-F816-4A8D-B3A4-E6268C143C6A}"/>
                  </a:ext>
                </a:extLst>
              </p:cNvPr>
              <p:cNvSpPr txBox="1"/>
              <p:nvPr/>
            </p:nvSpPr>
            <p:spPr>
              <a:xfrm>
                <a:off x="7976570" y="3256788"/>
                <a:ext cx="30664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-acceptance corrected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2E669C0-F816-4A8D-B3A4-E6268C143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70" y="3256788"/>
                <a:ext cx="3066480" cy="369332"/>
              </a:xfrm>
              <a:prstGeom prst="rect">
                <a:avLst/>
              </a:prstGeom>
              <a:blipFill>
                <a:blip r:embed="rId5"/>
                <a:stretch>
                  <a:fillRect l="-3571" t="-24590" r="-5357" b="-49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CFD80AF-290C-407D-A486-156FDB92E083}"/>
                  </a:ext>
                </a:extLst>
              </p:cNvPr>
              <p:cNvSpPr txBox="1"/>
              <p:nvPr/>
            </p:nvSpPr>
            <p:spPr>
              <a:xfrm>
                <a:off x="7976570" y="2646876"/>
                <a:ext cx="33934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-acceptance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un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corrected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CFD80AF-290C-407D-A486-156FDB92E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70" y="2646876"/>
                <a:ext cx="3393493" cy="369332"/>
              </a:xfrm>
              <a:prstGeom prst="rect">
                <a:avLst/>
              </a:prstGeom>
              <a:blipFill>
                <a:blip r:embed="rId6"/>
                <a:stretch>
                  <a:fillRect l="-3232" t="-24590" r="-5027" b="-49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253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86760D-B941-4F3A-A0A6-46840DD2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HIC vs HRG&amp;LAT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FC4178-EBBE-47B7-A1D6-0E72CA6EF4CE}"/>
              </a:ext>
            </a:extLst>
          </p:cNvPr>
          <p:cNvSpPr txBox="1"/>
          <p:nvPr/>
        </p:nvSpPr>
        <p:spPr>
          <a:xfrm>
            <a:off x="2754106" y="999693"/>
            <a:ext cx="302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152542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From data @ STAR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52542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F38092-79FC-4BD5-8263-AB12957325D6}"/>
              </a:ext>
            </a:extLst>
          </p:cNvPr>
          <p:cNvSpPr txBox="1"/>
          <p:nvPr/>
        </p:nvSpPr>
        <p:spPr>
          <a:xfrm>
            <a:off x="7489201" y="999693"/>
            <a:ext cx="2042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542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HRG+Lattice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52542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FE8E05-AC0B-4C76-8D2A-A76C46E0C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99" y="1548432"/>
            <a:ext cx="8966383" cy="384495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447FE2-EC81-47E3-8C99-F9FF1B2D1BA1}"/>
              </a:ext>
            </a:extLst>
          </p:cNvPr>
          <p:cNvSpPr txBox="1"/>
          <p:nvPr/>
        </p:nvSpPr>
        <p:spPr>
          <a:xfrm>
            <a:off x="9386822" y="5558308"/>
            <a:ext cx="2664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HRG: QMHRG2020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Bollweg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+, PRD104, 7 (’21)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Volume dep. corrected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plot by MK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FEE6304-429C-4F6F-AFB0-00E180165A64}"/>
              </a:ext>
            </a:extLst>
          </p:cNvPr>
          <p:cNvSpPr txBox="1"/>
          <p:nvPr/>
        </p:nvSpPr>
        <p:spPr>
          <a:xfrm>
            <a:off x="5428034" y="2966936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50252895-4B16-486C-B6BF-73A0E057C5E1}"/>
              </a:ext>
            </a:extLst>
          </p:cNvPr>
          <p:cNvSpPr/>
          <p:nvPr/>
        </p:nvSpPr>
        <p:spPr>
          <a:xfrm>
            <a:off x="2883252" y="5475510"/>
            <a:ext cx="4817172" cy="1094667"/>
          </a:xfrm>
          <a:prstGeom prst="roundRect">
            <a:avLst>
              <a:gd name="adj" fmla="val 15275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CA8953E-B7F8-4C1C-836D-F3BB3C7739E8}"/>
                  </a:ext>
                </a:extLst>
              </p:cNvPr>
              <p:cNvSpPr txBox="1"/>
              <p:nvPr/>
            </p:nvSpPr>
            <p:spPr>
              <a:xfrm>
                <a:off x="3111193" y="5576222"/>
                <a:ext cx="44530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𝑻</m:t>
                    </m:r>
                    <m:r>
                      <a:rPr kumimoji="1" lang="en-US" altLang="ja-JP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𝟏𝟑𝟒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∼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𝟏𝟑𝟖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MeV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Significantly lower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chem</m:t>
                        </m:r>
                      </m:sub>
                    </m:sSub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CA8953E-B7F8-4C1C-836D-F3BB3C773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93" y="5576222"/>
                <a:ext cx="4453043" cy="830997"/>
              </a:xfrm>
              <a:prstGeom prst="rect">
                <a:avLst/>
              </a:prstGeom>
              <a:blipFill>
                <a:blip r:embed="rId3"/>
                <a:stretch>
                  <a:fillRect l="-1778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矢印: 下 20">
            <a:extLst>
              <a:ext uri="{FF2B5EF4-FFF2-40B4-BE49-F238E27FC236}">
                <a16:creationId xmlns:a16="http://schemas.microsoft.com/office/drawing/2014/main" id="{A5854A8F-1D0A-4D4F-B66A-8E0BD30C62ED}"/>
              </a:ext>
            </a:extLst>
          </p:cNvPr>
          <p:cNvSpPr/>
          <p:nvPr/>
        </p:nvSpPr>
        <p:spPr>
          <a:xfrm rot="16200000">
            <a:off x="2012610" y="5774849"/>
            <a:ext cx="1088924" cy="490249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4C4D17C-FF39-43D9-B868-E06C3690DE4D}"/>
              </a:ext>
            </a:extLst>
          </p:cNvPr>
          <p:cNvSpPr txBox="1"/>
          <p:nvPr/>
        </p:nvSpPr>
        <p:spPr>
          <a:xfrm>
            <a:off x="6542831" y="1604608"/>
            <a:ext cx="253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Data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HotQCD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PRD104 (’21)</a:t>
            </a:r>
          </a:p>
        </p:txBody>
      </p:sp>
    </p:spTree>
    <p:extLst>
      <p:ext uri="{BB962C8B-B14F-4D97-AF65-F5344CB8AC3E}">
        <p14:creationId xmlns:p14="http://schemas.microsoft.com/office/powerpoint/2010/main" val="854185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FE8E05-AC0B-4C76-8D2A-A76C46E0C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99" y="1548432"/>
            <a:ext cx="8966383" cy="384495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258CF6-767A-4643-9886-00DBCE0B7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9" y="1553155"/>
            <a:ext cx="8966383" cy="38449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586760D-B941-4F3A-A0A6-46840DD2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HIC vs HRG&amp;LAT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FC4178-EBBE-47B7-A1D6-0E72CA6EF4CE}"/>
              </a:ext>
            </a:extLst>
          </p:cNvPr>
          <p:cNvSpPr txBox="1"/>
          <p:nvPr/>
        </p:nvSpPr>
        <p:spPr>
          <a:xfrm>
            <a:off x="2754106" y="999693"/>
            <a:ext cx="302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152542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From data @ STAR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52542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F38092-79FC-4BD5-8263-AB12957325D6}"/>
              </a:ext>
            </a:extLst>
          </p:cNvPr>
          <p:cNvSpPr txBox="1"/>
          <p:nvPr/>
        </p:nvSpPr>
        <p:spPr>
          <a:xfrm>
            <a:off x="7489201" y="999693"/>
            <a:ext cx="2042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542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HRG+Lattice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52542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50252895-4B16-486C-B6BF-73A0E057C5E1}"/>
              </a:ext>
            </a:extLst>
          </p:cNvPr>
          <p:cNvSpPr/>
          <p:nvPr/>
        </p:nvSpPr>
        <p:spPr>
          <a:xfrm>
            <a:off x="2883252" y="5475510"/>
            <a:ext cx="4817172" cy="1094667"/>
          </a:xfrm>
          <a:prstGeom prst="roundRect">
            <a:avLst>
              <a:gd name="adj" fmla="val 15275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CA8953E-B7F8-4C1C-836D-F3BB3C7739E8}"/>
                  </a:ext>
                </a:extLst>
              </p:cNvPr>
              <p:cNvSpPr txBox="1"/>
              <p:nvPr/>
            </p:nvSpPr>
            <p:spPr>
              <a:xfrm>
                <a:off x="3111193" y="5576222"/>
                <a:ext cx="44530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𝑻</m:t>
                    </m:r>
                    <m:r>
                      <a:rPr kumimoji="1" lang="en-US" altLang="ja-JP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𝟏𝟑𝟒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∼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𝟏𝟑𝟖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MeV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Significantly lower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chem</m:t>
                        </m:r>
                      </m:sub>
                    </m:sSub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CA8953E-B7F8-4C1C-836D-F3BB3C773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93" y="5576222"/>
                <a:ext cx="4453043" cy="830997"/>
              </a:xfrm>
              <a:prstGeom prst="rect">
                <a:avLst/>
              </a:prstGeom>
              <a:blipFill>
                <a:blip r:embed="rId4"/>
                <a:stretch>
                  <a:fillRect l="-1778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矢印: 下 20">
            <a:extLst>
              <a:ext uri="{FF2B5EF4-FFF2-40B4-BE49-F238E27FC236}">
                <a16:creationId xmlns:a16="http://schemas.microsoft.com/office/drawing/2014/main" id="{A5854A8F-1D0A-4D4F-B66A-8E0BD30C62ED}"/>
              </a:ext>
            </a:extLst>
          </p:cNvPr>
          <p:cNvSpPr/>
          <p:nvPr/>
        </p:nvSpPr>
        <p:spPr>
          <a:xfrm rot="16200000">
            <a:off x="2012610" y="5774849"/>
            <a:ext cx="1088924" cy="490249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B561B9-E7AC-4A8B-88B6-269537B5812C}"/>
              </a:ext>
            </a:extLst>
          </p:cNvPr>
          <p:cNvSpPr txBox="1"/>
          <p:nvPr/>
        </p:nvSpPr>
        <p:spPr>
          <a:xfrm>
            <a:off x="9386822" y="5558308"/>
            <a:ext cx="2664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HRG: QMHRG2020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Bollweg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+, PRD104, 7 (’21)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Volume dep. corrected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plot by MK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C8C75C-BE0D-4F84-9630-E3E9592553D4}"/>
              </a:ext>
            </a:extLst>
          </p:cNvPr>
          <p:cNvSpPr txBox="1"/>
          <p:nvPr/>
        </p:nvSpPr>
        <p:spPr>
          <a:xfrm>
            <a:off x="6542831" y="1604608"/>
            <a:ext cx="253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Data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HotQCD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PRD104 (’21)</a:t>
            </a:r>
          </a:p>
        </p:txBody>
      </p:sp>
    </p:spTree>
    <p:extLst>
      <p:ext uri="{BB962C8B-B14F-4D97-AF65-F5344CB8AC3E}">
        <p14:creationId xmlns:p14="http://schemas.microsoft.com/office/powerpoint/2010/main" val="38527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CA7F570B-8007-48A5-BC1D-91782032A17D}"/>
              </a:ext>
            </a:extLst>
          </p:cNvPr>
          <p:cNvSpPr/>
          <p:nvPr/>
        </p:nvSpPr>
        <p:spPr>
          <a:xfrm>
            <a:off x="2078991" y="4477096"/>
            <a:ext cx="4740098" cy="1398069"/>
          </a:xfrm>
          <a:prstGeom prst="roundRect">
            <a:avLst>
              <a:gd name="adj" fmla="val 15275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6951326-98AD-4713-B4AC-1845A826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Effect of Diffusion and </a:t>
            </a:r>
            <a:r>
              <a:rPr lang="en-US" altLang="ja-JP" dirty="0"/>
              <a:t>Rapidity Conversion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FF6BB31-CAF7-4C14-B0AD-D95004B7C7E1}"/>
                  </a:ext>
                </a:extLst>
              </p:cNvPr>
              <p:cNvSpPr txBox="1"/>
              <p:nvPr/>
            </p:nvSpPr>
            <p:spPr>
              <a:xfrm>
                <a:off x="911384" y="1300383"/>
                <a:ext cx="601936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  <a:sym typeface="Wingdings" panose="05000000000000000000" pitchFamily="2" charset="2"/>
                  </a:rPr>
                  <a:t>Blurring due to diffusion &amp; rapidity conversion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𝑌</m:t>
                    </m:r>
                    <m:r>
                      <a:rPr kumimoji="1" lang="en-US" altLang="ja-JP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1" lang="en-US" altLang="ja-JP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</m:oMath>
                </a14:m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FF6BB31-CAF7-4C14-B0AD-D95004B7C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84" y="1300383"/>
                <a:ext cx="6019366" cy="954107"/>
              </a:xfrm>
              <a:prstGeom prst="rect">
                <a:avLst/>
              </a:prstGeom>
              <a:blipFill>
                <a:blip r:embed="rId2"/>
                <a:stretch>
                  <a:fillRect l="-1824" t="-6369" b="-16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286633-7BDA-43F4-BC50-A87DE9A5B043}"/>
              </a:ext>
            </a:extLst>
          </p:cNvPr>
          <p:cNvSpPr txBox="1"/>
          <p:nvPr/>
        </p:nvSpPr>
        <p:spPr>
          <a:xfrm>
            <a:off x="911385" y="2977623"/>
            <a:ext cx="3133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Resonance Decays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DEB4F7-1EDB-4CD6-A147-527489D2A6C9}"/>
              </a:ext>
            </a:extLst>
          </p:cNvPr>
          <p:cNvSpPr txBox="1"/>
          <p:nvPr/>
        </p:nvSpPr>
        <p:spPr>
          <a:xfrm>
            <a:off x="1158424" y="2344202"/>
            <a:ext cx="4607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Stronger modification in Q than B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BD9C1C6-CAC5-4D16-960B-4FB56A8DCF55}"/>
              </a:ext>
            </a:extLst>
          </p:cNvPr>
          <p:cNvSpPr txBox="1"/>
          <p:nvPr/>
        </p:nvSpPr>
        <p:spPr>
          <a:xfrm>
            <a:off x="1186870" y="3545202"/>
            <a:ext cx="5961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About 30% charged particles come from RD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Enhancement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of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charged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particles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6076942-FFD4-4EFD-AC7A-BC56A48A286C}"/>
                  </a:ext>
                </a:extLst>
              </p:cNvPr>
              <p:cNvSpPr txBox="1"/>
              <p:nvPr/>
            </p:nvSpPr>
            <p:spPr>
              <a:xfrm>
                <a:off x="3407122" y="4702318"/>
                <a:ext cx="3122906" cy="986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Increase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⟨</m:t>
                    </m:r>
                    <m:sSubSup>
                      <m:sSubSupPr>
                        <m:ctrlPr>
                          <a:rPr kumimoji="1" lang="en-US" altLang="ja-JP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1" lang="en-US" altLang="ja-JP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𝑄</m:t>
                        </m:r>
                      </m:sub>
                      <m:sup>
                        <m:r>
                          <a:rPr kumimoji="1" lang="en-US" altLang="ja-JP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bSup>
                    <m:r>
                      <a:rPr kumimoji="1" lang="en-US" altLang="ja-JP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⟩</m:t>
                    </m:r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𝑄</m:t>
                                </m:r>
                              </m:sub>
                              <m:sup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6076942-FFD4-4EFD-AC7A-BC56A48A2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122" y="4702318"/>
                <a:ext cx="3122906" cy="986296"/>
              </a:xfrm>
              <a:prstGeom prst="rect">
                <a:avLst/>
              </a:prstGeom>
              <a:blipFill>
                <a:blip r:embed="rId3"/>
                <a:stretch>
                  <a:fillRect l="-2734" t="-3086" b="-49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D8BA71-953C-482E-87C0-9687FA0A9940}"/>
              </a:ext>
            </a:extLst>
          </p:cNvPr>
          <p:cNvGrpSpPr/>
          <p:nvPr/>
        </p:nvGrpSpPr>
        <p:grpSpPr>
          <a:xfrm>
            <a:off x="7239650" y="1209941"/>
            <a:ext cx="4852610" cy="2374956"/>
            <a:chOff x="3526962" y="1942655"/>
            <a:chExt cx="5617038" cy="292650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6854160-B0CE-479A-89DF-E9441B29D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8235"/>
            <a:stretch/>
          </p:blipFill>
          <p:spPr>
            <a:xfrm>
              <a:off x="3526962" y="1942655"/>
              <a:ext cx="5617038" cy="2179746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E481595-56AF-440C-BB01-9739636EB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9005"/>
            <a:stretch/>
          </p:blipFill>
          <p:spPr>
            <a:xfrm>
              <a:off x="3536724" y="4115944"/>
              <a:ext cx="5607276" cy="753216"/>
            </a:xfrm>
            <a:prstGeom prst="rect">
              <a:avLst/>
            </a:prstGeom>
          </p:spPr>
        </p:pic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21FB61-9A5B-423F-993E-CEB92FF8457D}"/>
              </a:ext>
            </a:extLst>
          </p:cNvPr>
          <p:cNvSpPr txBox="1"/>
          <p:nvPr/>
        </p:nvSpPr>
        <p:spPr>
          <a:xfrm>
            <a:off x="7965407" y="1025275"/>
            <a:ext cx="3213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Ohnishi, MK,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PRC (‘16)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C3D0B3B-8C47-4203-8858-213E612B4CBD}"/>
              </a:ext>
            </a:extLst>
          </p:cNvPr>
          <p:cNvSpPr/>
          <p:nvPr/>
        </p:nvSpPr>
        <p:spPr>
          <a:xfrm>
            <a:off x="9570158" y="1378864"/>
            <a:ext cx="145787" cy="1606203"/>
          </a:xfrm>
          <a:prstGeom prst="rect">
            <a:avLst/>
          </a:prstGeom>
          <a:solidFill>
            <a:srgbClr val="3333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03B5091-548A-499B-AC6A-A5B6EA0634EB}"/>
              </a:ext>
            </a:extLst>
          </p:cNvPr>
          <p:cNvSpPr txBox="1"/>
          <p:nvPr/>
        </p:nvSpPr>
        <p:spPr>
          <a:xfrm>
            <a:off x="5394283" y="5767827"/>
            <a:ext cx="5784889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These effects will be more important for higher order cumulants!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7" name="左中かっこ 16">
            <a:extLst>
              <a:ext uri="{FF2B5EF4-FFF2-40B4-BE49-F238E27FC236}">
                <a16:creationId xmlns:a16="http://schemas.microsoft.com/office/drawing/2014/main" id="{1CE4B064-D4F0-435B-A63C-C62B59E2A2C2}"/>
              </a:ext>
            </a:extLst>
          </p:cNvPr>
          <p:cNvSpPr/>
          <p:nvPr/>
        </p:nvSpPr>
        <p:spPr>
          <a:xfrm>
            <a:off x="3049030" y="4739708"/>
            <a:ext cx="288032" cy="911517"/>
          </a:xfrm>
          <a:prstGeom prst="leftBrace">
            <a:avLst>
              <a:gd name="adj1" fmla="val 19472"/>
              <a:gd name="adj2" fmla="val 50000"/>
            </a:avLst>
          </a:prstGeom>
          <a:ln w="317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0BFDDC1D-9DE5-4F69-88C4-F68D8C37A458}"/>
              </a:ext>
            </a:extLst>
          </p:cNvPr>
          <p:cNvSpPr/>
          <p:nvPr/>
        </p:nvSpPr>
        <p:spPr>
          <a:xfrm rot="16200000">
            <a:off x="2245494" y="4875036"/>
            <a:ext cx="749717" cy="640859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w=m/T&#10;\end{align*}&lt;/body&gt;&#10;  &lt;fcolor&gt;FF000000&lt;/fcolor&gt;&#10;  &lt;bcolor&gt;FFFFFFFF&lt;/bcolor&gt;&#10;  &lt;transparent&gt;True&lt;/transparent&gt;&#10;  &lt;resolution&gt;1800&lt;/resolution&gt;&#10;  &lt;imageh&gt;249&lt;/imageh&gt;&#10;  &lt;imagew&gt;1029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F86E1226-CD1D-42DA-BFE1-08817DBC2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562" y="3521505"/>
            <a:ext cx="1089025" cy="2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3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A58AF44-31F2-4A5C-A728-9AFE9AD80543}"/>
              </a:ext>
            </a:extLst>
          </p:cNvPr>
          <p:cNvSpPr/>
          <p:nvPr/>
        </p:nvSpPr>
        <p:spPr>
          <a:xfrm>
            <a:off x="5638800" y="4285400"/>
            <a:ext cx="6553200" cy="257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9B8635-DB9B-46AE-A50A-51C8E3BDEE7C}"/>
              </a:ext>
            </a:extLst>
          </p:cNvPr>
          <p:cNvSpPr txBox="1"/>
          <p:nvPr/>
        </p:nvSpPr>
        <p:spPr>
          <a:xfrm>
            <a:off x="8092312" y="2637743"/>
            <a:ext cx="378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Hadron/Nuclear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Neutrino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Material/Life science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016F5A-97EF-4142-8884-EBD56FB0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27142"/>
          <a:stretch/>
        </p:blipFill>
        <p:spPr>
          <a:xfrm>
            <a:off x="-10152" y="0"/>
            <a:ext cx="5648952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8F3C34-0AB3-40B0-8171-26B65995BE9D}"/>
              </a:ext>
            </a:extLst>
          </p:cNvPr>
          <p:cNvSpPr txBox="1"/>
          <p:nvPr/>
        </p:nvSpPr>
        <p:spPr>
          <a:xfrm>
            <a:off x="7489368" y="4323616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</a:rPr>
              <a:t>J-PARC</a:t>
            </a:r>
            <a:r>
              <a:rPr kumimoji="1" lang="en-US" altLang="ja-JP" sz="4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-HI</a:t>
            </a:r>
            <a:endParaRPr kumimoji="1" lang="ja-JP" altLang="en-US" sz="4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32E3AF-8B64-43DC-B7F9-8C506F933B1B}"/>
              </a:ext>
            </a:extLst>
          </p:cNvPr>
          <p:cNvSpPr txBox="1"/>
          <p:nvPr/>
        </p:nvSpPr>
        <p:spPr>
          <a:xfrm>
            <a:off x="8205402" y="6230219"/>
            <a:ext cx="3175869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Intermediate </a:t>
            </a:r>
            <a:r>
              <a:rPr kumimoji="1" lang="en-US" altLang="ja-JP" sz="2400" dirty="0" err="1">
                <a:solidFill>
                  <a:schemeClr val="bg1"/>
                </a:solidFill>
              </a:rPr>
              <a:t>eneargy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DF396B-4806-463D-9195-1A1F37F5AF00}"/>
              </a:ext>
            </a:extLst>
          </p:cNvPr>
          <p:cNvSpPr txBox="1"/>
          <p:nvPr/>
        </p:nvSpPr>
        <p:spPr>
          <a:xfrm>
            <a:off x="6692871" y="5406880"/>
            <a:ext cx="2066591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High intensity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/>
              <p:nvPr/>
            </p:nvSpPr>
            <p:spPr>
              <a:xfrm>
                <a:off x="2067766" y="107680"/>
                <a:ext cx="2344103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LINAC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sty m:val="p"/>
                      </m:rPr>
                      <a:rPr lang="en-US" altLang="ja-JP" sz="2400" i="0" dirty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766" y="107680"/>
                <a:ext cx="2344103" cy="830997"/>
              </a:xfrm>
              <a:prstGeom prst="rect">
                <a:avLst/>
              </a:prstGeom>
              <a:blipFill>
                <a:blip r:embed="rId4"/>
                <a:stretch>
                  <a:fillRect l="-3896" t="-5147" b="-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/>
              <p:nvPr/>
            </p:nvSpPr>
            <p:spPr>
              <a:xfrm>
                <a:off x="1638466" y="3187363"/>
                <a:ext cx="2055819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Main Ring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=30</m:t>
                    </m:r>
                    <m:r>
                      <m:rPr>
                        <m:sty m:val="p"/>
                      </m:rPr>
                      <a:rPr lang="en-US" altLang="ja-JP" sz="24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466" y="3187363"/>
                <a:ext cx="2055819" cy="830997"/>
              </a:xfrm>
              <a:prstGeom prst="rect">
                <a:avLst/>
              </a:prstGeom>
              <a:blipFill>
                <a:blip r:embed="rId5"/>
                <a:stretch>
                  <a:fillRect l="-4748" t="-5147" b="-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9B793B1-0A12-40AD-9A82-38A3C28E0B66}"/>
              </a:ext>
            </a:extLst>
          </p:cNvPr>
          <p:cNvCxnSpPr>
            <a:cxnSpLocks/>
          </p:cNvCxnSpPr>
          <p:nvPr/>
        </p:nvCxnSpPr>
        <p:spPr>
          <a:xfrm>
            <a:off x="1809345" y="554477"/>
            <a:ext cx="29183" cy="1060314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乗算記号 21">
            <a:extLst>
              <a:ext uri="{FF2B5EF4-FFF2-40B4-BE49-F238E27FC236}">
                <a16:creationId xmlns:a16="http://schemas.microsoft.com/office/drawing/2014/main" id="{8F6633ED-AD86-464A-9BB4-64391E8531EC}"/>
              </a:ext>
            </a:extLst>
          </p:cNvPr>
          <p:cNvSpPr/>
          <p:nvPr/>
        </p:nvSpPr>
        <p:spPr>
          <a:xfrm>
            <a:off x="8088915" y="5654686"/>
            <a:ext cx="841960" cy="841960"/>
          </a:xfrm>
          <a:prstGeom prst="mathMultiply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3676C20-17D7-43C6-BF4E-B2DAC0055953}"/>
              </a:ext>
            </a:extLst>
          </p:cNvPr>
          <p:cNvCxnSpPr>
            <a:cxnSpLocks/>
          </p:cNvCxnSpPr>
          <p:nvPr/>
        </p:nvCxnSpPr>
        <p:spPr>
          <a:xfrm>
            <a:off x="1428750" y="4311650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E6DB6070-948C-4690-B2DD-F6C37961A0F7}"/>
              </a:ext>
            </a:extLst>
          </p:cNvPr>
          <p:cNvSpPr/>
          <p:nvPr/>
        </p:nvSpPr>
        <p:spPr>
          <a:xfrm rot="5197213">
            <a:off x="1420362" y="1643950"/>
            <a:ext cx="2084048" cy="3822970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E81216-D2C6-4184-9741-24ECFEE7FDB3}"/>
              </a:ext>
            </a:extLst>
          </p:cNvPr>
          <p:cNvCxnSpPr>
            <a:cxnSpLocks/>
          </p:cNvCxnSpPr>
          <p:nvPr/>
        </p:nvCxnSpPr>
        <p:spPr>
          <a:xfrm flipH="1">
            <a:off x="1679713" y="1983240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84F66BC-0BD2-4F64-B86C-EA0A97445D1A}"/>
              </a:ext>
            </a:extLst>
          </p:cNvPr>
          <p:cNvSpPr>
            <a:spLocks noChangeAspect="1"/>
          </p:cNvSpPr>
          <p:nvPr/>
        </p:nvSpPr>
        <p:spPr>
          <a:xfrm>
            <a:off x="2632489" y="1654154"/>
            <a:ext cx="757173" cy="329085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/>
              <p:nvPr/>
            </p:nvSpPr>
            <p:spPr>
              <a:xfrm>
                <a:off x="3621349" y="1793638"/>
                <a:ext cx="1885901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2400" dirty="0"/>
                  <a:t>RCS</a:t>
                </a:r>
                <a:endParaRPr kumimoji="1" lang="en-US" altLang="ja-JP" sz="2400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=3</m:t>
                    </m:r>
                    <m:r>
                      <m:rPr>
                        <m:sty m:val="p"/>
                      </m:rPr>
                      <a:rPr lang="en-US" altLang="ja-JP" sz="24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49" y="1793638"/>
                <a:ext cx="1885901" cy="830997"/>
              </a:xfrm>
              <a:prstGeom prst="rect">
                <a:avLst/>
              </a:prstGeom>
              <a:blipFill>
                <a:blip r:embed="rId6"/>
                <a:stretch>
                  <a:fillRect l="-4854" t="-5109" b="-2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F53F29-11A7-4F7B-BCAB-6529594409CD}"/>
              </a:ext>
            </a:extLst>
          </p:cNvPr>
          <p:cNvSpPr txBox="1"/>
          <p:nvPr/>
        </p:nvSpPr>
        <p:spPr>
          <a:xfrm>
            <a:off x="2115290" y="6046140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1EA6F095-C44D-4FF9-BD3F-0A12CD89B2A6}"/>
              </a:ext>
            </a:extLst>
          </p:cNvPr>
          <p:cNvSpPr/>
          <p:nvPr/>
        </p:nvSpPr>
        <p:spPr>
          <a:xfrm rot="16200000">
            <a:off x="3265571" y="1727933"/>
            <a:ext cx="236240" cy="475317"/>
          </a:xfrm>
          <a:prstGeom prst="triangle">
            <a:avLst>
              <a:gd name="adj" fmla="val 10000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3165F6-0E1A-4262-810C-C11A2D012E30}"/>
              </a:ext>
            </a:extLst>
          </p:cNvPr>
          <p:cNvSpPr txBox="1"/>
          <p:nvPr/>
        </p:nvSpPr>
        <p:spPr>
          <a:xfrm>
            <a:off x="6281060" y="2635409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/>
                </a:solidFill>
              </a:rPr>
              <a:t>Purposes</a:t>
            </a:r>
            <a:endParaRPr kumimoji="1" lang="ja-JP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6C226E-C713-473A-ABE8-CC09DE00314D}"/>
              </a:ext>
            </a:extLst>
          </p:cNvPr>
          <p:cNvSpPr txBox="1"/>
          <p:nvPr/>
        </p:nvSpPr>
        <p:spPr>
          <a:xfrm>
            <a:off x="5764452" y="719030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/>
                </a:solidFill>
              </a:rPr>
              <a:t>Accelerators</a:t>
            </a:r>
            <a:endParaRPr kumimoji="1" lang="ja-JP" altLang="en-US" sz="2800" b="1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/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LINAC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RCS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Main Ring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anose="05000000000000000000" pitchFamily="2" charset="2"/>
                  <a:buChar char="n"/>
                </a:pPr>
                <a:r>
                  <a:rPr lang="en-US" altLang="ja-JP" sz="2400" dirty="0"/>
                  <a:t>High intensity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kumimoji="1" lang="en-US" altLang="ja-JP" sz="2400" i="0" dirty="0" smtClean="0"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blipFill>
                <a:blip r:embed="rId7"/>
                <a:stretch>
                  <a:fillRect l="-3105" t="-5814" b="-81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C5CD21C-C815-46F7-9544-81C1848C7516}"/>
              </a:ext>
            </a:extLst>
          </p:cNvPr>
          <p:cNvSpPr/>
          <p:nvPr/>
        </p:nvSpPr>
        <p:spPr>
          <a:xfrm>
            <a:off x="7918548" y="805690"/>
            <a:ext cx="122421" cy="1460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A842C9E-7307-470E-8258-775640FE74EC}"/>
              </a:ext>
            </a:extLst>
          </p:cNvPr>
          <p:cNvSpPr/>
          <p:nvPr/>
        </p:nvSpPr>
        <p:spPr>
          <a:xfrm>
            <a:off x="7914539" y="2745334"/>
            <a:ext cx="122421" cy="1200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75965A4-E94E-4452-8EF3-0FAD948AF2B7}"/>
              </a:ext>
            </a:extLst>
          </p:cNvPr>
          <p:cNvCxnSpPr>
            <a:cxnSpLocks/>
          </p:cNvCxnSpPr>
          <p:nvPr/>
        </p:nvCxnSpPr>
        <p:spPr>
          <a:xfrm flipH="1">
            <a:off x="3367320" y="1528650"/>
            <a:ext cx="622129" cy="29004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8D74B6-69B8-4E90-82B0-3B6D06CE2A60}"/>
              </a:ext>
            </a:extLst>
          </p:cNvPr>
          <p:cNvSpPr txBox="1"/>
          <p:nvPr/>
        </p:nvSpPr>
        <p:spPr>
          <a:xfrm>
            <a:off x="7241090" y="4933338"/>
            <a:ext cx="3348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000" dirty="0">
                <a:solidFill>
                  <a:schemeClr val="bg1"/>
                </a:solidFill>
              </a:rPr>
              <a:t>J-PARC </a:t>
            </a:r>
            <a:r>
              <a:rPr kumimoji="1" lang="en-US" altLang="ja-JP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Heavy Ion</a:t>
            </a:r>
            <a:endParaRPr kumimoji="1" lang="ja-JP" alt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1CDFC6-4242-46AE-A106-9CE91431BDBD}"/>
              </a:ext>
            </a:extLst>
          </p:cNvPr>
          <p:cNvSpPr txBox="1"/>
          <p:nvPr/>
        </p:nvSpPr>
        <p:spPr>
          <a:xfrm>
            <a:off x="3481386" y="980640"/>
            <a:ext cx="1933543" cy="52322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HI-injector</a:t>
            </a:r>
            <a:endParaRPr kumimoji="1" lang="ja-JP" altLang="en-US" sz="2800" b="1" dirty="0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B590E69C-FA66-4D6D-96F6-6EA936251A72}"/>
              </a:ext>
            </a:extLst>
          </p:cNvPr>
          <p:cNvSpPr/>
          <p:nvPr/>
        </p:nvSpPr>
        <p:spPr>
          <a:xfrm>
            <a:off x="1199905" y="107679"/>
            <a:ext cx="1800000" cy="1800000"/>
          </a:xfrm>
          <a:prstGeom prst="mathMultiply">
            <a:avLst>
              <a:gd name="adj1" fmla="val 14121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E520DDBF-794D-46E0-AB5A-CBF3E753E2D2}"/>
              </a:ext>
            </a:extLst>
          </p:cNvPr>
          <p:cNvGrpSpPr/>
          <p:nvPr/>
        </p:nvGrpSpPr>
        <p:grpSpPr>
          <a:xfrm>
            <a:off x="1838528" y="1430837"/>
            <a:ext cx="742747" cy="372740"/>
            <a:chOff x="1838528" y="1430837"/>
            <a:chExt cx="742747" cy="372740"/>
          </a:xfrm>
        </p:grpSpPr>
        <p:sp>
          <p:nvSpPr>
            <p:cNvPr id="30" name="円弧 29">
              <a:extLst>
                <a:ext uri="{FF2B5EF4-FFF2-40B4-BE49-F238E27FC236}">
                  <a16:creationId xmlns:a16="http://schemas.microsoft.com/office/drawing/2014/main" id="{8953ADD3-4822-4592-9AE4-DA9ABCB6B30B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A89251CD-E7BD-4C1B-B1CC-36DEE03F7F28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6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BE2F43-8B2C-4203-8EB8-B0C850B7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9B91BD-AD21-47F7-8168-67361478D281}"/>
              </a:ext>
            </a:extLst>
          </p:cNvPr>
          <p:cNvSpPr txBox="1"/>
          <p:nvPr/>
        </p:nvSpPr>
        <p:spPr>
          <a:xfrm>
            <a:off x="615176" y="1673208"/>
            <a:ext cx="1096165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Dilepton Production</a:t>
            </a:r>
          </a:p>
          <a:p>
            <a:pPr algn="ctr"/>
            <a:r>
              <a:rPr kumimoji="1" lang="en-US" altLang="ja-JP" sz="4400" dirty="0">
                <a:solidFill>
                  <a:schemeClr val="bg1"/>
                </a:solidFill>
              </a:rPr>
              <a:t>as experimental observables of</a:t>
            </a:r>
          </a:p>
          <a:p>
            <a:pPr algn="ctr"/>
            <a:r>
              <a:rPr lang="en-US" altLang="ja-JP" sz="5400" dirty="0">
                <a:solidFill>
                  <a:schemeClr val="bg1"/>
                </a:solidFill>
              </a:rPr>
              <a:t>Color Superconductivity &amp; QCD-CP</a:t>
            </a:r>
            <a:endParaRPr kumimoji="1" lang="ja-JP" altLang="en-US" sz="88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5CA2AA-E09D-4861-A3EF-F6C335CE2A20}"/>
              </a:ext>
            </a:extLst>
          </p:cNvPr>
          <p:cNvSpPr txBox="1"/>
          <p:nvPr/>
        </p:nvSpPr>
        <p:spPr>
          <a:xfrm>
            <a:off x="3016471" y="5051963"/>
            <a:ext cx="6159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Nishimura, MK, </a:t>
            </a:r>
            <a:r>
              <a:rPr kumimoji="1" lang="en-US" altLang="ja-JP" sz="2400" dirty="0" err="1">
                <a:solidFill>
                  <a:schemeClr val="bg1"/>
                </a:solidFill>
              </a:rPr>
              <a:t>Kunihiro</a:t>
            </a:r>
            <a:r>
              <a:rPr kumimoji="1" lang="en-US" altLang="ja-JP" sz="2400" dirty="0">
                <a:solidFill>
                  <a:schemeClr val="bg1"/>
                </a:solidFill>
              </a:rPr>
              <a:t>, PTEP2022</a:t>
            </a:r>
            <a:r>
              <a:rPr lang="en-US" altLang="ja-JP" sz="2400" dirty="0">
                <a:solidFill>
                  <a:schemeClr val="bg1"/>
                </a:solidFill>
              </a:rPr>
              <a:t>, 093D02</a:t>
            </a:r>
            <a:endParaRPr kumimoji="1"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Nishimura, MK, </a:t>
            </a:r>
            <a:r>
              <a:rPr lang="en-US" altLang="ja-JP" sz="2400" dirty="0" err="1">
                <a:solidFill>
                  <a:schemeClr val="bg1"/>
                </a:solidFill>
              </a:rPr>
              <a:t>Kunihiro</a:t>
            </a:r>
            <a:r>
              <a:rPr lang="en-US" altLang="ja-JP" sz="2400" dirty="0">
                <a:solidFill>
                  <a:schemeClr val="bg1"/>
                </a:solidFill>
              </a:rPr>
              <a:t>, PTEP2023, 053D01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9562C39-50A2-499F-B951-A34282CE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Observing CSC in HIC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806599-91CD-4019-9893-D706588647D1}"/>
              </a:ext>
            </a:extLst>
          </p:cNvPr>
          <p:cNvSpPr txBox="1"/>
          <p:nvPr/>
        </p:nvSpPr>
        <p:spPr>
          <a:xfrm>
            <a:off x="377734" y="1261407"/>
            <a:ext cx="736596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Difficulties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CSC would not be created if Tc is not high enough.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Even if created, its lifetime would be short.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Since CSC is created in the early stage, its signal would be blurred during the evolution in later stage.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97B1483-3EF9-4C9F-922A-756C9B911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174" y="3900349"/>
            <a:ext cx="4000808" cy="29719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43589-CDA9-47AB-863D-8AF9F49D4683}"/>
              </a:ext>
            </a:extLst>
          </p:cNvPr>
          <p:cNvSpPr txBox="1"/>
          <p:nvPr/>
        </p:nvSpPr>
        <p:spPr>
          <a:xfrm>
            <a:off x="10223214" y="5863047"/>
            <a:ext cx="160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Ohnishi, 2002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FA08AC2-9BA3-4D47-A62D-7829A623AB5B}"/>
              </a:ext>
            </a:extLst>
          </p:cNvPr>
          <p:cNvGrpSpPr/>
          <p:nvPr/>
        </p:nvGrpSpPr>
        <p:grpSpPr>
          <a:xfrm>
            <a:off x="118346" y="3330239"/>
            <a:ext cx="7520703" cy="2393354"/>
            <a:chOff x="118346" y="3330239"/>
            <a:chExt cx="7520703" cy="2393354"/>
          </a:xfrm>
        </p:grpSpPr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7949424D-9F25-4B55-8EE5-66EDCBFB8BFB}"/>
                </a:ext>
              </a:extLst>
            </p:cNvPr>
            <p:cNvSpPr/>
            <p:nvPr/>
          </p:nvSpPr>
          <p:spPr>
            <a:xfrm>
              <a:off x="118346" y="4038600"/>
              <a:ext cx="7520703" cy="1684993"/>
            </a:xfrm>
            <a:prstGeom prst="roundRect">
              <a:avLst>
                <a:gd name="adj" fmla="val 8420"/>
              </a:avLst>
            </a:prstGeom>
            <a:solidFill>
              <a:srgbClr val="D9D9D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175D389-646D-4D6F-A036-692DC6AFC0C5}"/>
                </a:ext>
              </a:extLst>
            </p:cNvPr>
            <p:cNvSpPr txBox="1"/>
            <p:nvPr/>
          </p:nvSpPr>
          <p:spPr>
            <a:xfrm>
              <a:off x="377734" y="4116070"/>
              <a:ext cx="696536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Strategy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 in the present study: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Use dilepton production as an observable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rPr>
                <a:t>Focus on precursory phenomena of CSC</a:t>
              </a:r>
            </a:p>
          </p:txBody>
        </p:sp>
        <p:sp>
          <p:nvSpPr>
            <p:cNvPr id="8" name="矢印: 下 7">
              <a:extLst>
                <a:ext uri="{FF2B5EF4-FFF2-40B4-BE49-F238E27FC236}">
                  <a16:creationId xmlns:a16="http://schemas.microsoft.com/office/drawing/2014/main" id="{CDD1D6DE-AEA2-44FA-8B00-EA690139333C}"/>
                </a:ext>
              </a:extLst>
            </p:cNvPr>
            <p:cNvSpPr/>
            <p:nvPr/>
          </p:nvSpPr>
          <p:spPr>
            <a:xfrm>
              <a:off x="2286747" y="3330239"/>
              <a:ext cx="1591950" cy="601403"/>
            </a:xfrm>
            <a:prstGeom prst="downArrow">
              <a:avLst/>
            </a:prstGeom>
            <a:gradFill flip="none" rotWithShape="1">
              <a:gsLst>
                <a:gs pos="17000">
                  <a:srgbClr val="152542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1503B1BD-8004-4BD9-89F6-15E691C5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051" y="911342"/>
            <a:ext cx="4096603" cy="301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6BF4563-2810-4D7C-8A6B-13AAA1A63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Precursor of CSC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7594EE-A241-4CFF-B502-B313E8349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6" b="3328"/>
          <a:stretch/>
        </p:blipFill>
        <p:spPr>
          <a:xfrm>
            <a:off x="7637264" y="1533375"/>
            <a:ext cx="3260829" cy="249696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BEF888-CBD2-4AE7-BE7A-89C2B3C5B320}"/>
              </a:ext>
            </a:extLst>
          </p:cNvPr>
          <p:cNvSpPr txBox="1"/>
          <p:nvPr/>
        </p:nvSpPr>
        <p:spPr>
          <a:xfrm rot="5400000" flipH="1" flipV="1">
            <a:off x="6228371" y="2367694"/>
            <a:ext cx="261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Electric conductivity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F68B9F76-9ECA-41D7-A23E-B5EE9DBFB47A}"/>
              </a:ext>
            </a:extLst>
          </p:cNvPr>
          <p:cNvCxnSpPr>
            <a:cxnSpLocks/>
          </p:cNvCxnSpPr>
          <p:nvPr/>
        </p:nvCxnSpPr>
        <p:spPr>
          <a:xfrm flipV="1">
            <a:off x="9425589" y="4794552"/>
            <a:ext cx="0" cy="1766304"/>
          </a:xfrm>
          <a:prstGeom prst="straightConnector1">
            <a:avLst/>
          </a:prstGeom>
          <a:ln>
            <a:tailEnd type="arrow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6652122-706C-4E1F-8C98-6EA74B1DAD6D}"/>
              </a:ext>
            </a:extLst>
          </p:cNvPr>
          <p:cNvCxnSpPr>
            <a:cxnSpLocks/>
          </p:cNvCxnSpPr>
          <p:nvPr/>
        </p:nvCxnSpPr>
        <p:spPr>
          <a:xfrm>
            <a:off x="8115300" y="6142568"/>
            <a:ext cx="2821629" cy="0"/>
          </a:xfrm>
          <a:prstGeom prst="line">
            <a:avLst/>
          </a:prstGeom>
          <a:ln>
            <a:tailEnd type="arrow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571616-3BB5-4B66-BF24-E51DBFE8CE0D}"/>
              </a:ext>
            </a:extLst>
          </p:cNvPr>
          <p:cNvSpPr txBox="1"/>
          <p:nvPr/>
        </p:nvSpPr>
        <p:spPr>
          <a:xfrm>
            <a:off x="301558" y="1248077"/>
            <a:ext cx="7159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Anomalous behavior of observables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near but above Tc of SC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1EFA2D7-9ECA-4017-97AD-BC70E26C3849}"/>
              </a:ext>
            </a:extLst>
          </p:cNvPr>
          <p:cNvSpPr txBox="1"/>
          <p:nvPr/>
        </p:nvSpPr>
        <p:spPr>
          <a:xfrm>
            <a:off x="748624" y="2313277"/>
            <a:ext cx="3260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electric conductivity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magnetic susceptibility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pseudogap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DD1078D-084E-4C55-A3D6-8F56B7814A79}"/>
              </a:ext>
            </a:extLst>
          </p:cNvPr>
          <p:cNvSpPr txBox="1"/>
          <p:nvPr/>
        </p:nvSpPr>
        <p:spPr>
          <a:xfrm>
            <a:off x="301558" y="4174006"/>
            <a:ext cx="6342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Enhanced pair fluctuations is one of the origins of precursory phenomena.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More significant phenomena in strongly-coupled systems.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2EDE751-B8BE-4F58-A098-4C829F55EAD9}"/>
              </a:ext>
            </a:extLst>
          </p:cNvPr>
          <p:cNvSpPr txBox="1"/>
          <p:nvPr/>
        </p:nvSpPr>
        <p:spPr>
          <a:xfrm rot="16200000">
            <a:off x="9891130" y="2394507"/>
            <a:ext cx="209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Skopal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Tinkham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(‘75)</a:t>
            </a:r>
          </a:p>
        </p:txBody>
      </p:sp>
      <p:graphicFrame>
        <p:nvGraphicFramePr>
          <p:cNvPr id="20" name="グラフ 19">
            <a:extLst>
              <a:ext uri="{FF2B5EF4-FFF2-40B4-BE49-F238E27FC236}">
                <a16:creationId xmlns:a16="http://schemas.microsoft.com/office/drawing/2014/main" id="{67A1DEB9-283C-497E-ABD0-DE73D5EB0A9D}"/>
              </a:ext>
            </a:extLst>
          </p:cNvPr>
          <p:cNvGraphicFramePr>
            <a:graphicFrameLocks/>
          </p:cNvGraphicFramePr>
          <p:nvPr/>
        </p:nvGraphicFramePr>
        <p:xfrm>
          <a:off x="8080392" y="4486481"/>
          <a:ext cx="2690393" cy="2184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Delta&#10;\end{align*}&lt;/body&gt;&#10;  &lt;fcolor&gt;FF000000&lt;/fcolor&gt;&#10;  &lt;bcolor&gt;FFFFFFFF&lt;/bcolor&gt;&#10;  &lt;transparent&gt;True&lt;/transparent&gt;&#10;  &lt;resolution&gt;1800&lt;/resolution&gt;&#10;  &lt;imageh&gt;175&lt;/imageh&gt;&#10;  &lt;imagew&gt;183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DC768F5A-1AFC-4562-BBCE-C8714888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739" y="5790896"/>
            <a:ext cx="193675" cy="185208"/>
          </a:xfrm>
          <a:prstGeom prst="rect">
            <a:avLst/>
          </a:prstGeom>
        </p:spPr>
      </p:pic>
      <p:pic>
        <p:nvPicPr>
          <p:cNvPr id="22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V(\Delta)&#10;\end{align*}&lt;/body&gt;&#10;  &lt;fcolor&gt;FF000000&lt;/fcolor&gt;&#10;  &lt;bcolor&gt;FFFFFFFF&lt;/bcolor&gt;&#10;  &lt;transparent&gt;True&lt;/transparent&gt;&#10;  &lt;resolution&gt;1800&lt;/resolution&gt;&#10;  &lt;imageh&gt;250&lt;/imageh&gt;&#10;  &lt;imagew&gt;564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81000E07-8595-40B1-854B-3F3B49DC9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9562" y="4929909"/>
            <a:ext cx="596900" cy="264583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varepsilon=\frac{T-T_c}{T_c}&#10;\end{align*}&lt;/body&gt;&#10;  &lt;fcolor&gt;FF000000&lt;/fcolor&gt;&#10;  &lt;bcolor&gt;FFFFFFFF&lt;/bcolor&gt;&#10;  &lt;transparent&gt;True&lt;/transparent&gt;&#10;  &lt;resolution&gt;1800&lt;/resolution&gt;&#10;  &lt;imageh&gt;546&lt;/imageh&gt;&#10;  &lt;imagew&gt;1202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815011AF-AE54-4EEF-9940-D64348CCE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11" y="3921292"/>
            <a:ext cx="1014257" cy="46071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3B98DA-6B45-48F0-BAF4-2F2F1E0EDE4A}"/>
              </a:ext>
            </a:extLst>
          </p:cNvPr>
          <p:cNvSpPr txBox="1"/>
          <p:nvPr/>
        </p:nvSpPr>
        <p:spPr>
          <a:xfrm rot="16200000">
            <a:off x="6118718" y="5161264"/>
            <a:ext cx="2791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Landau’s free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108F054-E2F8-4555-9F4D-87879891BF42}"/>
              </a:ext>
            </a:extLst>
          </p:cNvPr>
          <p:cNvSpPr txBox="1"/>
          <p:nvPr/>
        </p:nvSpPr>
        <p:spPr>
          <a:xfrm>
            <a:off x="9450158" y="4800624"/>
            <a:ext cx="76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T&gt;Tc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8307DB3-6166-4B3F-8BFF-2DF55CAFF5CB}"/>
              </a:ext>
            </a:extLst>
          </p:cNvPr>
          <p:cNvSpPr txBox="1"/>
          <p:nvPr/>
        </p:nvSpPr>
        <p:spPr>
          <a:xfrm>
            <a:off x="9932536" y="6291281"/>
            <a:ext cx="76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T&lt;Tc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71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B92F667-3556-4F59-AF8B-1E979981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Precursor of Color Superconductivity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BE3009-9ECF-41BE-B9D5-1470C3B20297}"/>
              </a:ext>
            </a:extLst>
          </p:cNvPr>
          <p:cNvSpPr txBox="1"/>
          <p:nvPr/>
        </p:nvSpPr>
        <p:spPr>
          <a:xfrm>
            <a:off x="235670" y="1329179"/>
            <a:ext cx="4892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Thermodynamic Potential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E775EA-D110-450A-B5A5-06F8105B3255}"/>
              </a:ext>
            </a:extLst>
          </p:cNvPr>
          <p:cNvSpPr txBox="1"/>
          <p:nvPr/>
        </p:nvSpPr>
        <p:spPr>
          <a:xfrm>
            <a:off x="6081422" y="1323259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Pseudogap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D94829B-850E-4CC4-8D6D-D3B90DEA1C2D}"/>
              </a:ext>
            </a:extLst>
          </p:cNvPr>
          <p:cNvGrpSpPr>
            <a:grpSpLocks noChangeAspect="1"/>
          </p:cNvGrpSpPr>
          <p:nvPr/>
        </p:nvGrpSpPr>
        <p:grpSpPr>
          <a:xfrm>
            <a:off x="1143823" y="2039331"/>
            <a:ext cx="1260527" cy="1260290"/>
            <a:chOff x="4446913" y="3765435"/>
            <a:chExt cx="2691801" cy="2691294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8478BD0-5300-4DBE-8FF9-7B0D83CC01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29005" y="3765435"/>
              <a:ext cx="912641" cy="632637"/>
              <a:chOff x="3777377" y="2221111"/>
              <a:chExt cx="1198884" cy="831059"/>
            </a:xfrm>
          </p:grpSpPr>
          <p:sp>
            <p:nvSpPr>
              <p:cNvPr id="43" name="円弧 42">
                <a:extLst>
                  <a:ext uri="{FF2B5EF4-FFF2-40B4-BE49-F238E27FC236}">
                    <a16:creationId xmlns:a16="http://schemas.microsoft.com/office/drawing/2014/main" id="{AE41CB33-86D3-40EA-BBA6-129CFE98DD5A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44" name="円弧 43">
                <a:extLst>
                  <a:ext uri="{FF2B5EF4-FFF2-40B4-BE49-F238E27FC236}">
                    <a16:creationId xmlns:a16="http://schemas.microsoft.com/office/drawing/2014/main" id="{40B48DD2-9702-4A05-B126-9A0215A535D3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45" name="二等辺三角形 44">
                <a:extLst>
                  <a:ext uri="{FF2B5EF4-FFF2-40B4-BE49-F238E27FC236}">
                    <a16:creationId xmlns:a16="http://schemas.microsoft.com/office/drawing/2014/main" id="{4CD423E9-4D35-4070-BB17-52956176C4CF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46" name="二等辺三角形 45">
                <a:extLst>
                  <a:ext uri="{FF2B5EF4-FFF2-40B4-BE49-F238E27FC236}">
                    <a16:creationId xmlns:a16="http://schemas.microsoft.com/office/drawing/2014/main" id="{791AE42A-3830-41B4-BD69-94399B732C9A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DCBC72F5-C754-447E-AB8D-33E6F063656D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366075" y="4797177"/>
              <a:ext cx="912641" cy="632637"/>
              <a:chOff x="3777377" y="2221111"/>
              <a:chExt cx="1198884" cy="831059"/>
            </a:xfrm>
          </p:grpSpPr>
          <p:sp>
            <p:nvSpPr>
              <p:cNvPr id="39" name="円弧 38">
                <a:extLst>
                  <a:ext uri="{FF2B5EF4-FFF2-40B4-BE49-F238E27FC236}">
                    <a16:creationId xmlns:a16="http://schemas.microsoft.com/office/drawing/2014/main" id="{0D016073-10E8-43A5-AEE4-ECDB3BCD464E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40" name="円弧 39">
                <a:extLst>
                  <a:ext uri="{FF2B5EF4-FFF2-40B4-BE49-F238E27FC236}">
                    <a16:creationId xmlns:a16="http://schemas.microsoft.com/office/drawing/2014/main" id="{7E3B4F82-9473-4A3E-AB56-71047E673966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41" name="二等辺三角形 40">
                <a:extLst>
                  <a:ext uri="{FF2B5EF4-FFF2-40B4-BE49-F238E27FC236}">
                    <a16:creationId xmlns:a16="http://schemas.microsoft.com/office/drawing/2014/main" id="{4AD0A43C-7CC2-45C6-81A0-9FD12BED4E99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42" name="二等辺三角形 41">
                <a:extLst>
                  <a:ext uri="{FF2B5EF4-FFF2-40B4-BE49-F238E27FC236}">
                    <a16:creationId xmlns:a16="http://schemas.microsoft.com/office/drawing/2014/main" id="{050A80A9-9720-4936-937F-3DBB863CE903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C3CE05FE-0C74-4763-A956-E254D9965A28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6059694" y="4072575"/>
              <a:ext cx="912641" cy="632637"/>
              <a:chOff x="3777377" y="2221111"/>
              <a:chExt cx="1198884" cy="831059"/>
            </a:xfrm>
          </p:grpSpPr>
          <p:sp>
            <p:nvSpPr>
              <p:cNvPr id="35" name="円弧 34">
                <a:extLst>
                  <a:ext uri="{FF2B5EF4-FFF2-40B4-BE49-F238E27FC236}">
                    <a16:creationId xmlns:a16="http://schemas.microsoft.com/office/drawing/2014/main" id="{EC41C5BA-FEEC-430B-9DA7-70631541F708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6" name="円弧 35">
                <a:extLst>
                  <a:ext uri="{FF2B5EF4-FFF2-40B4-BE49-F238E27FC236}">
                    <a16:creationId xmlns:a16="http://schemas.microsoft.com/office/drawing/2014/main" id="{4D1180D2-0375-47CF-B6DB-006891C4A312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7" name="二等辺三角形 36">
                <a:extLst>
                  <a:ext uri="{FF2B5EF4-FFF2-40B4-BE49-F238E27FC236}">
                    <a16:creationId xmlns:a16="http://schemas.microsoft.com/office/drawing/2014/main" id="{98E889CF-AC86-4700-ABC6-CCE88A1F7DDB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8" name="二等辺三角形 37">
                <a:extLst>
                  <a:ext uri="{FF2B5EF4-FFF2-40B4-BE49-F238E27FC236}">
                    <a16:creationId xmlns:a16="http://schemas.microsoft.com/office/drawing/2014/main" id="{118F27E4-BFB7-4AFA-BD8D-B4CE4FB96E60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A144A4D2-ED7A-46C7-92CD-92E79D45E649}"/>
                </a:ext>
              </a:extLst>
            </p:cNvPr>
            <p:cNvGrpSpPr>
              <a:grpSpLocks noChangeAspect="1"/>
            </p:cNvGrpSpPr>
            <p:nvPr/>
          </p:nvGrpSpPr>
          <p:grpSpPr>
            <a:xfrm rot="8100000">
              <a:off x="6064246" y="5519109"/>
              <a:ext cx="912641" cy="632637"/>
              <a:chOff x="3777377" y="2221111"/>
              <a:chExt cx="1198884" cy="831059"/>
            </a:xfrm>
          </p:grpSpPr>
          <p:sp>
            <p:nvSpPr>
              <p:cNvPr id="31" name="円弧 30">
                <a:extLst>
                  <a:ext uri="{FF2B5EF4-FFF2-40B4-BE49-F238E27FC236}">
                    <a16:creationId xmlns:a16="http://schemas.microsoft.com/office/drawing/2014/main" id="{98280C9A-0689-4DA7-B0BC-4126432103D0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2" name="円弧 31">
                <a:extLst>
                  <a:ext uri="{FF2B5EF4-FFF2-40B4-BE49-F238E27FC236}">
                    <a16:creationId xmlns:a16="http://schemas.microsoft.com/office/drawing/2014/main" id="{1D070B8E-09CA-477F-A9CF-238A362E7D8B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3" name="二等辺三角形 32">
                <a:extLst>
                  <a:ext uri="{FF2B5EF4-FFF2-40B4-BE49-F238E27FC236}">
                    <a16:creationId xmlns:a16="http://schemas.microsoft.com/office/drawing/2014/main" id="{A764E811-4A84-4CBF-B651-6D764D2382ED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4" name="二等辺三角形 33">
                <a:extLst>
                  <a:ext uri="{FF2B5EF4-FFF2-40B4-BE49-F238E27FC236}">
                    <a16:creationId xmlns:a16="http://schemas.microsoft.com/office/drawing/2014/main" id="{F90D0A81-D2F8-4715-975A-78BECDA09D66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740C8D9-39F4-43E1-8A65-B1CA055C1F2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5329005" y="5824092"/>
              <a:ext cx="912641" cy="632637"/>
              <a:chOff x="3777377" y="2221111"/>
              <a:chExt cx="1198884" cy="831059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51B71309-C5E9-4554-80A2-93CFBDC0D340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8" name="円弧 27">
                <a:extLst>
                  <a:ext uri="{FF2B5EF4-FFF2-40B4-BE49-F238E27FC236}">
                    <a16:creationId xmlns:a16="http://schemas.microsoft.com/office/drawing/2014/main" id="{A1BB68E6-4475-4073-9F20-AEC2D5BC3559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9" name="二等辺三角形 28">
                <a:extLst>
                  <a:ext uri="{FF2B5EF4-FFF2-40B4-BE49-F238E27FC236}">
                    <a16:creationId xmlns:a16="http://schemas.microsoft.com/office/drawing/2014/main" id="{6A488AC8-A2F8-4E58-82FA-B16C0E094724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0" name="二等辺三角形 29">
                <a:extLst>
                  <a:ext uri="{FF2B5EF4-FFF2-40B4-BE49-F238E27FC236}">
                    <a16:creationId xmlns:a16="http://schemas.microsoft.com/office/drawing/2014/main" id="{A68392BE-7453-4D18-BFE3-9958823F9738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44D5358-2A03-4D19-9D3E-3C63A6AC0E4C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00000">
              <a:off x="4607621" y="5522637"/>
              <a:ext cx="912641" cy="632637"/>
              <a:chOff x="3777377" y="2221111"/>
              <a:chExt cx="1198884" cy="831059"/>
            </a:xfrm>
          </p:grpSpPr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2367DA5D-5866-4611-B9B7-684EA364C507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4" name="円弧 23">
                <a:extLst>
                  <a:ext uri="{FF2B5EF4-FFF2-40B4-BE49-F238E27FC236}">
                    <a16:creationId xmlns:a16="http://schemas.microsoft.com/office/drawing/2014/main" id="{EEE7B61F-E76B-44A0-AA90-D36C1DFB8716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5" name="二等辺三角形 24">
                <a:extLst>
                  <a:ext uri="{FF2B5EF4-FFF2-40B4-BE49-F238E27FC236}">
                    <a16:creationId xmlns:a16="http://schemas.microsoft.com/office/drawing/2014/main" id="{267855F6-F31C-4B5F-ACBD-B4781B0A9BBF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6" name="二等辺三角形 25">
                <a:extLst>
                  <a:ext uri="{FF2B5EF4-FFF2-40B4-BE49-F238E27FC236}">
                    <a16:creationId xmlns:a16="http://schemas.microsoft.com/office/drawing/2014/main" id="{B824FF04-8124-430D-98CA-967B4A96C612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9302F8ED-D769-42B5-9703-9A7B491E4388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>
              <a:off x="4608606" y="4075246"/>
              <a:ext cx="912641" cy="632637"/>
              <a:chOff x="3777377" y="2221111"/>
              <a:chExt cx="1198884" cy="831059"/>
            </a:xfrm>
          </p:grpSpPr>
          <p:sp>
            <p:nvSpPr>
              <p:cNvPr id="19" name="円弧 18">
                <a:extLst>
                  <a:ext uri="{FF2B5EF4-FFF2-40B4-BE49-F238E27FC236}">
                    <a16:creationId xmlns:a16="http://schemas.microsoft.com/office/drawing/2014/main" id="{59B895C4-8F79-4058-9B72-C36C063BAF66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0" name="円弧 19">
                <a:extLst>
                  <a:ext uri="{FF2B5EF4-FFF2-40B4-BE49-F238E27FC236}">
                    <a16:creationId xmlns:a16="http://schemas.microsoft.com/office/drawing/2014/main" id="{5544B559-1167-4819-8259-D964F959EA41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1" name="二等辺三角形 20">
                <a:extLst>
                  <a:ext uri="{FF2B5EF4-FFF2-40B4-BE49-F238E27FC236}">
                    <a16:creationId xmlns:a16="http://schemas.microsoft.com/office/drawing/2014/main" id="{CD418A23-EFC4-4602-AEF7-B77155F7648D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2" name="二等辺三角形 21">
                <a:extLst>
                  <a:ext uri="{FF2B5EF4-FFF2-40B4-BE49-F238E27FC236}">
                    <a16:creationId xmlns:a16="http://schemas.microsoft.com/office/drawing/2014/main" id="{FE507707-B27D-4E80-AD42-D7B67FA56EAA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C36D3DD-23F0-4192-BB01-9404BE4867D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4306911" y="4802898"/>
              <a:ext cx="912641" cy="632637"/>
              <a:chOff x="3777377" y="2221111"/>
              <a:chExt cx="1198884" cy="831059"/>
            </a:xfrm>
          </p:grpSpPr>
          <p:sp>
            <p:nvSpPr>
              <p:cNvPr id="15" name="円弧 14">
                <a:extLst>
                  <a:ext uri="{FF2B5EF4-FFF2-40B4-BE49-F238E27FC236}">
                    <a16:creationId xmlns:a16="http://schemas.microsoft.com/office/drawing/2014/main" id="{E0E50672-601B-4C3C-AB15-8901E501BFFA}"/>
                  </a:ext>
                </a:extLst>
              </p:cNvPr>
              <p:cNvSpPr/>
              <p:nvPr/>
            </p:nvSpPr>
            <p:spPr>
              <a:xfrm>
                <a:off x="3777377" y="2452255"/>
                <a:ext cx="1198884" cy="599915"/>
              </a:xfrm>
              <a:prstGeom prst="arc">
                <a:avLst>
                  <a:gd name="adj1" fmla="val 11454698"/>
                  <a:gd name="adj2" fmla="val 2095177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16" name="円弧 15">
                <a:extLst>
                  <a:ext uri="{FF2B5EF4-FFF2-40B4-BE49-F238E27FC236}">
                    <a16:creationId xmlns:a16="http://schemas.microsoft.com/office/drawing/2014/main" id="{14BABB8E-8A66-40ED-80D4-41693182322B}"/>
                  </a:ext>
                </a:extLst>
              </p:cNvPr>
              <p:cNvSpPr/>
              <p:nvPr/>
            </p:nvSpPr>
            <p:spPr>
              <a:xfrm rot="10800000">
                <a:off x="3777377" y="2221111"/>
                <a:ext cx="1198884" cy="599915"/>
              </a:xfrm>
              <a:prstGeom prst="arc">
                <a:avLst>
                  <a:gd name="adj1" fmla="val 11455483"/>
                  <a:gd name="adj2" fmla="val 20941453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17" name="二等辺三角形 16">
                <a:extLst>
                  <a:ext uri="{FF2B5EF4-FFF2-40B4-BE49-F238E27FC236}">
                    <a16:creationId xmlns:a16="http://schemas.microsoft.com/office/drawing/2014/main" id="{B862DDB4-DE06-4B62-9B23-C6548FC8708E}"/>
                  </a:ext>
                </a:extLst>
              </p:cNvPr>
              <p:cNvSpPr/>
              <p:nvPr/>
            </p:nvSpPr>
            <p:spPr>
              <a:xfrm rot="5400000">
                <a:off x="4334530" y="2414151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18" name="二等辺三角形 17">
                <a:extLst>
                  <a:ext uri="{FF2B5EF4-FFF2-40B4-BE49-F238E27FC236}">
                    <a16:creationId xmlns:a16="http://schemas.microsoft.com/office/drawing/2014/main" id="{AF3A44F3-D9F9-49A4-9E95-7E9A04E734A9}"/>
                  </a:ext>
                </a:extLst>
              </p:cNvPr>
              <p:cNvSpPr/>
              <p:nvPr/>
            </p:nvSpPr>
            <p:spPr>
              <a:xfrm rot="5400000">
                <a:off x="4334530" y="2795627"/>
                <a:ext cx="84577" cy="53976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FD257A-722C-45E0-9B89-202DA740B5A2}"/>
              </a:ext>
            </a:extLst>
          </p:cNvPr>
          <p:cNvSpPr txBox="1"/>
          <p:nvPr/>
        </p:nvSpPr>
        <p:spPr>
          <a:xfrm>
            <a:off x="8574471" y="938292"/>
            <a:ext cx="361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MK, Koide,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Kunihiro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Nemoto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’03, ‘05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53A736CA-67F5-48F2-9EAB-B35E790C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33" y="3679505"/>
            <a:ext cx="4306401" cy="2561963"/>
          </a:xfrm>
          <a:prstGeom prst="rect">
            <a:avLst/>
          </a:prstGeom>
        </p:spPr>
      </p:pic>
      <p:sp>
        <p:nvSpPr>
          <p:cNvPr id="49" name="矢印: 下 48">
            <a:extLst>
              <a:ext uri="{FF2B5EF4-FFF2-40B4-BE49-F238E27FC236}">
                <a16:creationId xmlns:a16="http://schemas.microsoft.com/office/drawing/2014/main" id="{6615792D-1603-4020-BFAD-04838EDD47E4}"/>
              </a:ext>
            </a:extLst>
          </p:cNvPr>
          <p:cNvSpPr/>
          <p:nvPr/>
        </p:nvSpPr>
        <p:spPr>
          <a:xfrm rot="16200000">
            <a:off x="2295081" y="2435492"/>
            <a:ext cx="852335" cy="477228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7D40AA-A1E8-48DD-AB48-B26A8036534F}"/>
              </a:ext>
            </a:extLst>
          </p:cNvPr>
          <p:cNvSpPr txBox="1"/>
          <p:nvPr/>
        </p:nvSpPr>
        <p:spPr>
          <a:xfrm>
            <a:off x="3008755" y="2063689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Specific heat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22FDE48E-6B64-4369-9031-DFD101D37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39"/>
          <a:stretch/>
        </p:blipFill>
        <p:spPr>
          <a:xfrm>
            <a:off x="6245622" y="2007569"/>
            <a:ext cx="3116327" cy="881552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CC94F7BF-8909-49D4-BAFD-7CA097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72" y="3607068"/>
            <a:ext cx="4420030" cy="2634400"/>
          </a:xfrm>
          <a:prstGeom prst="rect">
            <a:avLst/>
          </a:prstGeom>
        </p:spPr>
      </p:pic>
      <p:pic>
        <p:nvPicPr>
          <p:cNvPr id="5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Omega=&#10;\end{align*}&lt;/body&gt;&#10;  &lt;fcolor&gt;FF000000&lt;/fcolor&gt;&#10;  &lt;bcolor&gt;FFFFFFFF&lt;/bcolor&gt;&#10;  &lt;transparent&gt;True&lt;/transparent&gt;&#10;  &lt;resolution&gt;1800&lt;/resolution&gt;&#10;  &lt;imageh&gt;173&lt;/imageh&gt;&#10;  &lt;imagew&gt;417&lt;/imagew&gt;&#10;  &lt;scale&gt;50&lt;/scale&gt;&#10;  &lt;cursor&gt;23&lt;/cursor&gt;&#10;&lt;/TeXTeX&gt;">
            <a:extLst>
              <a:ext uri="{FF2B5EF4-FFF2-40B4-BE49-F238E27FC236}">
                <a16:creationId xmlns:a16="http://schemas.microsoft.com/office/drawing/2014/main" id="{470CAFDB-9FF8-4DDD-866B-6F2511B9C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" y="2475274"/>
            <a:ext cx="669279" cy="277663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DBC74F17-182A-459C-B837-A8F5AEA2B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72"/>
          <a:stretch/>
        </p:blipFill>
        <p:spPr>
          <a:xfrm>
            <a:off x="7232487" y="2876450"/>
            <a:ext cx="3490043" cy="830997"/>
          </a:xfrm>
          <a:prstGeom prst="rect">
            <a:avLst/>
          </a:prstGeom>
        </p:spPr>
      </p:pic>
      <p:pic>
        <p:nvPicPr>
          <p:cNvPr id="64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c = -T \frac{\partial^2 \Omega}{\partial T^2}&#10;\end{align*}&lt;/body&gt;&#10;  &lt;fcolor&gt;FF000000&lt;/fcolor&gt;&#10;  &lt;bcolor&gt;FFFFFFFF&lt;/bcolor&gt;&#10;  &lt;transparent&gt;True&lt;/transparent&gt;&#10;  &lt;resolution&gt;1800&lt;/resolution&gt;&#10;  &lt;imageh&gt;547&lt;/imageh&gt;&#10;  &lt;imagew&gt;1271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9CDA79B4-3E63-43B5-BB56-2520DF51E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14" y="2658088"/>
            <a:ext cx="1345142" cy="578908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E02891E-D197-4214-925E-8AA2729917A7}"/>
              </a:ext>
            </a:extLst>
          </p:cNvPr>
          <p:cNvSpPr txBox="1"/>
          <p:nvPr/>
        </p:nvSpPr>
        <p:spPr>
          <a:xfrm rot="16200000">
            <a:off x="5275492" y="4539452"/>
            <a:ext cx="2181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density of states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6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varepsilon=\frac{T-T_c}{T_c}&#10;\end{align*}&lt;/body&gt;&#10;  &lt;fcolor&gt;FF000000&lt;/fcolor&gt;&#10;  &lt;bcolor&gt;FFFFFFFF&lt;/bcolor&gt;&#10;  &lt;transparent&gt;True&lt;/transparent&gt;&#10;  &lt;resolution&gt;1800&lt;/resolution&gt;&#10;  &lt;imageh&gt;546&lt;/imageh&gt;&#10;  &lt;imagew&gt;1202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08DF82D8-87F1-4094-B36A-36E2186D60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86" y="5952543"/>
            <a:ext cx="1272117" cy="577850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1DCB756-22D9-46FA-9A36-70F610C386B4}"/>
              </a:ext>
            </a:extLst>
          </p:cNvPr>
          <p:cNvSpPr txBox="1"/>
          <p:nvPr/>
        </p:nvSpPr>
        <p:spPr>
          <a:xfrm>
            <a:off x="10240883" y="4854417"/>
            <a:ext cx="1821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Depression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in DoS above Tc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60" name="矢印: 下 59">
            <a:extLst>
              <a:ext uri="{FF2B5EF4-FFF2-40B4-BE49-F238E27FC236}">
                <a16:creationId xmlns:a16="http://schemas.microsoft.com/office/drawing/2014/main" id="{1672BCC5-C618-48A9-BCCB-97F1FEE52D4E}"/>
              </a:ext>
            </a:extLst>
          </p:cNvPr>
          <p:cNvSpPr/>
          <p:nvPr/>
        </p:nvSpPr>
        <p:spPr>
          <a:xfrm rot="17627794" flipV="1">
            <a:off x="9757481" y="4984901"/>
            <a:ext cx="432139" cy="393777"/>
          </a:xfrm>
          <a:prstGeom prst="downArrow">
            <a:avLst>
              <a:gd name="adj1" fmla="val 50000"/>
              <a:gd name="adj2" fmla="val 44571"/>
            </a:avLst>
          </a:prstGeom>
          <a:gradFill>
            <a:gsLst>
              <a:gs pos="0">
                <a:srgbClr val="FF0000">
                  <a:alpha val="30000"/>
                </a:srgbClr>
              </a:gs>
              <a:gs pos="100000">
                <a:srgbClr val="FF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34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A6045113-7231-448C-B368-737DD6BA424F}"/>
              </a:ext>
            </a:extLst>
          </p:cNvPr>
          <p:cNvSpPr/>
          <p:nvPr/>
        </p:nvSpPr>
        <p:spPr>
          <a:xfrm>
            <a:off x="230713" y="1091850"/>
            <a:ext cx="5865287" cy="3906870"/>
          </a:xfrm>
          <a:prstGeom prst="roundRect">
            <a:avLst>
              <a:gd name="adj" fmla="val 8420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347B48B-FA78-4846-B022-5E60CF6C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Model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10395F-C32C-4687-A81D-A744A1C2ADB6}"/>
              </a:ext>
            </a:extLst>
          </p:cNvPr>
          <p:cNvSpPr txBox="1"/>
          <p:nvPr/>
        </p:nvSpPr>
        <p:spPr>
          <a:xfrm>
            <a:off x="409303" y="1227908"/>
            <a:ext cx="3269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NJL model (2-flavor)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3405CE0-22AA-4B69-824F-8F18811E397B}"/>
              </a:ext>
            </a:extLst>
          </p:cNvPr>
          <p:cNvSpPr txBox="1"/>
          <p:nvPr/>
        </p:nvSpPr>
        <p:spPr>
          <a:xfrm>
            <a:off x="410385" y="3636772"/>
            <a:ext cx="334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Parameters</a:t>
            </a:r>
          </a:p>
        </p:txBody>
      </p:sp>
      <p:pic>
        <p:nvPicPr>
          <p:cNvPr id="25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{\cal L} =&amp;amp; \bar\psi i \partial \hspace{-5pt}/ \psi + {\cal L}_S + {\cal L}_C&#10;\end{align*}&lt;/body&gt;&#10;  &lt;fcolor&gt;FF000000&lt;/fcolor&gt;&#10;  &lt;bcolor&gt;FFFFFFFF&lt;/bcolor&gt;&#10;  &lt;transparent&gt;True&lt;/transparent&gt;&#10;  &lt;resolution&gt;1800&lt;/resolution&gt;&#10;  &lt;imageh&gt;271&lt;/imageh&gt;&#10;  &lt;imagew&gt;2244&lt;/imagew&gt;&#10;  &lt;scale&gt;50&lt;/scale&gt;&#10;  &lt;cursor&gt;93&lt;/cursor&gt;&#10;&lt;/TeXTeX&gt;">
            <a:extLst>
              <a:ext uri="{FF2B5EF4-FFF2-40B4-BE49-F238E27FC236}">
                <a16:creationId xmlns:a16="http://schemas.microsoft.com/office/drawing/2014/main" id="{D614C543-34DE-4849-8479-E98E2B2D6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5" y="1819758"/>
            <a:ext cx="2374898" cy="286808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{\cal L}_S =&amp;amp; G_S \big( (\bar\psi\psi)^2+(\bar\psi i\gamma_5 \tau \psi)^2 \big) \\&#10;{\cal L}_C =&amp;amp; G_C \big( (\bar\psi i\gamma_5 \tau_A \lambda_A \psi^C)({\rm h.c.})&#10;\end{align*}&lt;/body&gt;&#10;  &lt;fcolor&gt;FF000000&lt;/fcolor&gt;&#10;  &lt;bcolor&gt;FFFFFFFF&lt;/bcolor&gt;&#10;  &lt;transparent&gt;True&lt;/transparent&gt;&#10;  &lt;resolution&gt;1800&lt;/resolution&gt;&#10;  &lt;imageh&gt;752&lt;/imageh&gt;&#10;  &lt;imagew&gt;3237&lt;/imagew&gt;&#10;  &lt;scale&gt;50&lt;/scale&gt;&#10;  &lt;cursor&gt;116&lt;/cursor&gt;&#10;&lt;/TeXTeX&gt;">
            <a:extLst>
              <a:ext uri="{FF2B5EF4-FFF2-40B4-BE49-F238E27FC236}">
                <a16:creationId xmlns:a16="http://schemas.microsoft.com/office/drawing/2014/main" id="{BFD7CEF0-6429-43F1-B7BE-3C8ED33C5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5" y="2363495"/>
            <a:ext cx="3425822" cy="79586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4EA29D9-FB7A-456F-88B8-EA1C080AA071}"/>
              </a:ext>
            </a:extLst>
          </p:cNvPr>
          <p:cNvSpPr txBox="1"/>
          <p:nvPr/>
        </p:nvSpPr>
        <p:spPr>
          <a:xfrm>
            <a:off x="3158580" y="3221228"/>
            <a:ext cx="2539511" cy="510778"/>
          </a:xfrm>
          <a:prstGeom prst="wedgeRoundRectCallout">
            <a:avLst>
              <a:gd name="adj1" fmla="val -56497"/>
              <a:gd name="adj2" fmla="val -4491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diquark interaction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3E302CC2-F110-4C07-AACB-AEAE8B5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79" y="1724531"/>
            <a:ext cx="4931338" cy="362333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F96974-F688-444F-BD59-9F1AD9146DE8}"/>
              </a:ext>
            </a:extLst>
          </p:cNvPr>
          <p:cNvSpPr txBox="1"/>
          <p:nvPr/>
        </p:nvSpPr>
        <p:spPr>
          <a:xfrm>
            <a:off x="3029476" y="5504585"/>
            <a:ext cx="5337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Order of phase transition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2nd in the MFA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can be 1st due to gauge fluctuation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98EFF0-4324-48CC-A1F6-A14A577C4417}"/>
              </a:ext>
            </a:extLst>
          </p:cNvPr>
          <p:cNvSpPr txBox="1"/>
          <p:nvPr/>
        </p:nvSpPr>
        <p:spPr>
          <a:xfrm>
            <a:off x="7558289" y="1110840"/>
            <a:ext cx="3624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Phase Diagram in MFA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G_S=5.01~{\rm GeV}^{-2},&#10;~~&#10;\Lambda=650{\rm MeV},&#10;~~&#10;m_q=0&#10;\end{align*}&lt;/body&gt;&#10;  &lt;fcolor&gt;FF000000&lt;/fcolor&gt;&#10;  &lt;bcolor&gt;FFFFFFFF&lt;/bcolor&gt;&#10;  &lt;transparent&gt;True&lt;/transparent&gt;&#10;  &lt;resolution&gt;1800&lt;/resolution&gt;&#10;  &lt;imageh&gt;294&lt;/imageh&gt;&#10;  &lt;imagew&gt;4685&lt;/imagew&gt;&#10;  &lt;scale&gt;50&lt;/scale&gt;&#10;  &lt;cursor&gt;74&lt;/cursor&gt;&#10;&lt;/TeXTeX&gt;">
            <a:extLst>
              <a:ext uri="{FF2B5EF4-FFF2-40B4-BE49-F238E27FC236}">
                <a16:creationId xmlns:a16="http://schemas.microsoft.com/office/drawing/2014/main" id="{18FA78B4-EFE2-4CE9-AB20-DE9D1F6F9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5" y="4248629"/>
            <a:ext cx="4958292" cy="311150"/>
          </a:xfrm>
          <a:prstGeom prst="rect">
            <a:avLst/>
          </a:prstGeom>
        </p:spPr>
      </p:pic>
      <p:sp>
        <p:nvSpPr>
          <p:cNvPr id="13" name="矢印: 下 12">
            <a:extLst>
              <a:ext uri="{FF2B5EF4-FFF2-40B4-BE49-F238E27FC236}">
                <a16:creationId xmlns:a16="http://schemas.microsoft.com/office/drawing/2014/main" id="{864C17F2-C9E1-4CCA-97B5-A6E4B4005C78}"/>
              </a:ext>
            </a:extLst>
          </p:cNvPr>
          <p:cNvSpPr/>
          <p:nvPr/>
        </p:nvSpPr>
        <p:spPr>
          <a:xfrm rot="16200000">
            <a:off x="6054603" y="2127763"/>
            <a:ext cx="1073212" cy="645340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8BD04A-72B4-4DFF-B085-56526C2B03EE}"/>
              </a:ext>
            </a:extLst>
          </p:cNvPr>
          <p:cNvSpPr txBox="1"/>
          <p:nvPr/>
        </p:nvSpPr>
        <p:spPr>
          <a:xfrm>
            <a:off x="8366706" y="6046125"/>
            <a:ext cx="3696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Matsuura+(’04),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Giannakis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+(’04)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Noronha+(’06),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Fejos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Yamamoto(’19)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58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四角形: 角を丸くする 85">
            <a:extLst>
              <a:ext uri="{FF2B5EF4-FFF2-40B4-BE49-F238E27FC236}">
                <a16:creationId xmlns:a16="http://schemas.microsoft.com/office/drawing/2014/main" id="{57661167-1884-4DF2-A4FA-6F14D32E3A0D}"/>
              </a:ext>
            </a:extLst>
          </p:cNvPr>
          <p:cNvSpPr/>
          <p:nvPr/>
        </p:nvSpPr>
        <p:spPr>
          <a:xfrm>
            <a:off x="470411" y="1091849"/>
            <a:ext cx="6028044" cy="4016522"/>
          </a:xfrm>
          <a:prstGeom prst="roundRect">
            <a:avLst>
              <a:gd name="adj" fmla="val 6639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0D3DF32-894E-4F15-B16C-B40566C20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Di-quark Fluctuations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93AAF4-3DB5-4426-ACDF-59DD6397282D}"/>
              </a:ext>
            </a:extLst>
          </p:cNvPr>
          <p:cNvSpPr txBox="1"/>
          <p:nvPr/>
        </p:nvSpPr>
        <p:spPr>
          <a:xfrm>
            <a:off x="7697492" y="1091849"/>
            <a:ext cx="360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Dynamical Structure Factor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49D8833-7CB2-4D18-8D2E-F88A666393BF}"/>
              </a:ext>
            </a:extLst>
          </p:cNvPr>
          <p:cNvSpPr txBox="1"/>
          <p:nvPr/>
        </p:nvSpPr>
        <p:spPr>
          <a:xfrm>
            <a:off x="588490" y="1124487"/>
            <a:ext cx="346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Diquark Propagator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2A07193-582B-4597-B2C9-ECDD8C6CE160}"/>
              </a:ext>
            </a:extLst>
          </p:cNvPr>
          <p:cNvSpPr txBox="1"/>
          <p:nvPr/>
        </p:nvSpPr>
        <p:spPr>
          <a:xfrm>
            <a:off x="849969" y="2452296"/>
            <a:ext cx="411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Random Phase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Approximaion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F5C72CA-FEE1-400C-85DB-5C9602E2D9B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263102" y="3044379"/>
                <a:ext cx="113243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 </m:t>
                      </m:r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∙∙</m:t>
                      </m:r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F5C72CA-FEE1-400C-85DB-5C9602E2D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102" y="3044379"/>
                <a:ext cx="1132435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7EDC67FE-AE1E-4A0D-92BC-CC10F455DDC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224226" y="3054843"/>
                <a:ext cx="699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7EDC67FE-AE1E-4A0D-92BC-CC10F455D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26" y="3054843"/>
                <a:ext cx="69964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D^R(x) = \langle [\Delta^\dagger(x),\Delta(0)]\rangle \theta(t) =&#10;\end{align*}&lt;/body&gt;&#10;  &lt;fcolor&gt;FF000000&lt;/fcolor&gt;&#10;  &lt;bcolor&gt;FFFFFFFF&lt;/bcolor&gt;&#10;  &lt;transparent&gt;True&lt;/transparent&gt;&#10;  &lt;resolution&gt;1800&lt;/resolution&gt;&#10;  &lt;imageh&gt;288&lt;/imageh&gt;&#10;  &lt;imagew&gt;3308&lt;/imagew&gt;&#10;  &lt;scale&gt;50&lt;/scale&gt;&#10;  &lt;cursor&gt;81&lt;/cursor&gt;&#10;&lt;/TeXTeX&gt;">
            <a:extLst>
              <a:ext uri="{FF2B5EF4-FFF2-40B4-BE49-F238E27FC236}">
                <a16:creationId xmlns:a16="http://schemas.microsoft.com/office/drawing/2014/main" id="{A8DDF8BB-FF49-4BF3-9859-3AB38B9D5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6" y="1903928"/>
            <a:ext cx="3500967" cy="304800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S(\bm{k},\omega)&#10;= -\frac1\pi \frac1{1-e^{-\beta\omega}} \rm{Im} D^R(\bm{k},\omega)&#10;\end{align*}&lt;/body&gt;&#10;  &lt;fcolor&gt;FF000000&lt;/fcolor&gt;&#10;  &lt;bcolor&gt;FFFFFFFF&lt;/bcolor&gt;&#10;  &lt;transparent&gt;True&lt;/transparent&gt;&#10;  &lt;resolution&gt;1800&lt;/resolution&gt;&#10;  &lt;imageh&gt;505&lt;/imageh&gt;&#10;  &lt;imagew&gt;3759&lt;/imagew&gt;&#10;  &lt;scale&gt;50&lt;/scale&gt;&#10;  &lt;cursor&gt;99&lt;/cursor&gt;&#10;&lt;/TeXTeX&gt;">
            <a:extLst>
              <a:ext uri="{FF2B5EF4-FFF2-40B4-BE49-F238E27FC236}">
                <a16:creationId xmlns:a16="http://schemas.microsoft.com/office/drawing/2014/main" id="{9BF49F89-7228-41F3-A70C-D4642FF6D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45" y="1553514"/>
            <a:ext cx="3978275" cy="5344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9A1EA9-6A4F-44C3-8B68-A07335AD3BFC}"/>
              </a:ext>
            </a:extLst>
          </p:cNvPr>
          <p:cNvSpPr txBox="1"/>
          <p:nvPr/>
        </p:nvSpPr>
        <p:spPr>
          <a:xfrm>
            <a:off x="445666" y="5308174"/>
            <a:ext cx="5383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Diquark field becomes massless at T=Tc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Soft mode of CSC transition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Strength in the space-like region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0043400-2F3C-4E50-91C0-75F1620267F5}"/>
              </a:ext>
            </a:extLst>
          </p:cNvPr>
          <p:cNvGrpSpPr/>
          <p:nvPr/>
        </p:nvGrpSpPr>
        <p:grpSpPr>
          <a:xfrm>
            <a:off x="7676762" y="2234000"/>
            <a:ext cx="3410738" cy="4571322"/>
            <a:chOff x="8348748" y="2055722"/>
            <a:chExt cx="3410738" cy="457132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B51F14B-5166-4D32-B197-2A0A719FB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013"/>
            <a:stretch/>
          </p:blipFill>
          <p:spPr>
            <a:xfrm>
              <a:off x="8348748" y="2055722"/>
              <a:ext cx="2537864" cy="4559962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736F3F03-B6CE-4747-8CB4-A76B9D308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4296"/>
            <a:stretch/>
          </p:blipFill>
          <p:spPr>
            <a:xfrm>
              <a:off x="10962187" y="2055722"/>
              <a:ext cx="797299" cy="4559962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B76E5030-995D-4AF4-B79B-F98BD491A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986" t="91714" r="27976" b="-672"/>
            <a:stretch/>
          </p:blipFill>
          <p:spPr>
            <a:xfrm>
              <a:off x="9209240" y="6218556"/>
              <a:ext cx="1880476" cy="408488"/>
            </a:xfrm>
            <a:prstGeom prst="rect">
              <a:avLst/>
            </a:prstGeom>
          </p:spPr>
        </p:pic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4DB12EB3-5B21-46F2-81F8-BD16DB04DEB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5087" y="1855743"/>
            <a:ext cx="1402882" cy="430886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DE90816A-A9BE-483E-9510-D077A75B28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026" y="3096342"/>
            <a:ext cx="1197629" cy="36784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D75F71C-9566-4C7B-A651-3C12CED4849A}"/>
              </a:ext>
            </a:extLst>
          </p:cNvPr>
          <p:cNvGrpSpPr/>
          <p:nvPr/>
        </p:nvGrpSpPr>
        <p:grpSpPr>
          <a:xfrm rot="5400000">
            <a:off x="2566302" y="2880893"/>
            <a:ext cx="747976" cy="817150"/>
            <a:chOff x="2868256" y="3322071"/>
            <a:chExt cx="747976" cy="817150"/>
          </a:xfrm>
        </p:grpSpPr>
        <p:sp>
          <p:nvSpPr>
            <p:cNvPr id="65" name="円弧 64">
              <a:extLst>
                <a:ext uri="{FF2B5EF4-FFF2-40B4-BE49-F238E27FC236}">
                  <a16:creationId xmlns:a16="http://schemas.microsoft.com/office/drawing/2014/main" id="{056F09DE-936A-4B5C-BC4B-DF4FE879A9CF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7CA4131C-5956-420C-A133-8CF7ACCCCD78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67" name="二等辺三角形 66">
              <a:extLst>
                <a:ext uri="{FF2B5EF4-FFF2-40B4-BE49-F238E27FC236}">
                  <a16:creationId xmlns:a16="http://schemas.microsoft.com/office/drawing/2014/main" id="{4D255C7B-E37A-4CFD-9360-103CC3E29141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68" name="二等辺三角形 67">
              <a:extLst>
                <a:ext uri="{FF2B5EF4-FFF2-40B4-BE49-F238E27FC236}">
                  <a16:creationId xmlns:a16="http://schemas.microsoft.com/office/drawing/2014/main" id="{BA89CC1C-3FE1-40F4-8CF5-BF65A7DACC46}"/>
                </a:ext>
              </a:extLst>
            </p:cNvPr>
            <p:cNvSpPr/>
            <p:nvPr/>
          </p:nvSpPr>
          <p:spPr>
            <a:xfrm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F49C27E3-6C44-4621-8B55-72DC382FD82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10820" y="3054843"/>
                <a:ext cx="699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F49C27E3-6C44-4621-8B55-72DC382FD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820" y="3054843"/>
                <a:ext cx="699642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6A71CA3C-EFA5-45B0-BF80-DB6210D1A3D9}"/>
              </a:ext>
            </a:extLst>
          </p:cNvPr>
          <p:cNvGrpSpPr/>
          <p:nvPr/>
        </p:nvGrpSpPr>
        <p:grpSpPr>
          <a:xfrm rot="5400000">
            <a:off x="4605773" y="2875262"/>
            <a:ext cx="747976" cy="817150"/>
            <a:chOff x="2868256" y="3322071"/>
            <a:chExt cx="747976" cy="817150"/>
          </a:xfrm>
        </p:grpSpPr>
        <p:sp>
          <p:nvSpPr>
            <p:cNvPr id="71" name="円弧 70">
              <a:extLst>
                <a:ext uri="{FF2B5EF4-FFF2-40B4-BE49-F238E27FC236}">
                  <a16:creationId xmlns:a16="http://schemas.microsoft.com/office/drawing/2014/main" id="{F7DADCC6-F914-4303-82DD-C187CD8F7DAC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72" name="円弧 71">
              <a:extLst>
                <a:ext uri="{FF2B5EF4-FFF2-40B4-BE49-F238E27FC236}">
                  <a16:creationId xmlns:a16="http://schemas.microsoft.com/office/drawing/2014/main" id="{B438267F-9693-494B-8167-D5E0B041F0C7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73" name="二等辺三角形 72">
              <a:extLst>
                <a:ext uri="{FF2B5EF4-FFF2-40B4-BE49-F238E27FC236}">
                  <a16:creationId xmlns:a16="http://schemas.microsoft.com/office/drawing/2014/main" id="{B8724F37-9CAC-455E-B09C-F335EC5B0729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74" name="二等辺三角形 73">
              <a:extLst>
                <a:ext uri="{FF2B5EF4-FFF2-40B4-BE49-F238E27FC236}">
                  <a16:creationId xmlns:a16="http://schemas.microsoft.com/office/drawing/2014/main" id="{0E94397C-F33F-48D4-8CA7-7F05D24A38EB}"/>
                </a:ext>
              </a:extLst>
            </p:cNvPr>
            <p:cNvSpPr/>
            <p:nvPr/>
          </p:nvSpPr>
          <p:spPr>
            <a:xfrm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8B4AC031-5722-4237-AD79-EA32E30784E5}"/>
              </a:ext>
            </a:extLst>
          </p:cNvPr>
          <p:cNvGrpSpPr/>
          <p:nvPr/>
        </p:nvGrpSpPr>
        <p:grpSpPr>
          <a:xfrm rot="5400000">
            <a:off x="3829814" y="2875262"/>
            <a:ext cx="747976" cy="817150"/>
            <a:chOff x="2868256" y="3322071"/>
            <a:chExt cx="747976" cy="817150"/>
          </a:xfrm>
        </p:grpSpPr>
        <p:sp>
          <p:nvSpPr>
            <p:cNvPr id="76" name="円弧 75">
              <a:extLst>
                <a:ext uri="{FF2B5EF4-FFF2-40B4-BE49-F238E27FC236}">
                  <a16:creationId xmlns:a16="http://schemas.microsoft.com/office/drawing/2014/main" id="{9C13AC53-1EF9-4089-AF7B-CEE04C92B41C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77" name="円弧 76">
              <a:extLst>
                <a:ext uri="{FF2B5EF4-FFF2-40B4-BE49-F238E27FC236}">
                  <a16:creationId xmlns:a16="http://schemas.microsoft.com/office/drawing/2014/main" id="{50BF8139-1DEC-48C2-ACD8-0316D3CC8ECA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78" name="二等辺三角形 77">
              <a:extLst>
                <a:ext uri="{FF2B5EF4-FFF2-40B4-BE49-F238E27FC236}">
                  <a16:creationId xmlns:a16="http://schemas.microsoft.com/office/drawing/2014/main" id="{DD3C65DC-D535-4FB2-8C05-C7A06C6D1548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79" name="二等辺三角形 78">
              <a:extLst>
                <a:ext uri="{FF2B5EF4-FFF2-40B4-BE49-F238E27FC236}">
                  <a16:creationId xmlns:a16="http://schemas.microsoft.com/office/drawing/2014/main" id="{6BF45B17-DBC0-4D77-8445-7994AAC1D2F2}"/>
                </a:ext>
              </a:extLst>
            </p:cNvPr>
            <p:cNvSpPr/>
            <p:nvPr/>
          </p:nvSpPr>
          <p:spPr>
            <a:xfrm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D86260FA-1986-443A-9B84-3E9C63822413}"/>
              </a:ext>
            </a:extLst>
          </p:cNvPr>
          <p:cNvGrpSpPr/>
          <p:nvPr/>
        </p:nvGrpSpPr>
        <p:grpSpPr>
          <a:xfrm rot="5400000">
            <a:off x="5370405" y="4325808"/>
            <a:ext cx="747976" cy="817150"/>
            <a:chOff x="2868256" y="3322071"/>
            <a:chExt cx="747976" cy="817150"/>
          </a:xfrm>
        </p:grpSpPr>
        <p:sp>
          <p:nvSpPr>
            <p:cNvPr id="81" name="円弧 80">
              <a:extLst>
                <a:ext uri="{FF2B5EF4-FFF2-40B4-BE49-F238E27FC236}">
                  <a16:creationId xmlns:a16="http://schemas.microsoft.com/office/drawing/2014/main" id="{7CB3BBE0-E7E3-43FB-86F9-30A5031F16DF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82" name="円弧 81">
              <a:extLst>
                <a:ext uri="{FF2B5EF4-FFF2-40B4-BE49-F238E27FC236}">
                  <a16:creationId xmlns:a16="http://schemas.microsoft.com/office/drawing/2014/main" id="{234055E1-71BA-4B76-B129-FDF9A9F60258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83" name="二等辺三角形 82">
              <a:extLst>
                <a:ext uri="{FF2B5EF4-FFF2-40B4-BE49-F238E27FC236}">
                  <a16:creationId xmlns:a16="http://schemas.microsoft.com/office/drawing/2014/main" id="{635396F7-4A46-413C-826C-03FDA05F32C1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84" name="二等辺三角形 83">
              <a:extLst>
                <a:ext uri="{FF2B5EF4-FFF2-40B4-BE49-F238E27FC236}">
                  <a16:creationId xmlns:a16="http://schemas.microsoft.com/office/drawing/2014/main" id="{4891C248-D6EE-464F-90F1-B8AC6C1A44E4}"/>
                </a:ext>
              </a:extLst>
            </p:cNvPr>
            <p:cNvSpPr/>
            <p:nvPr/>
          </p:nvSpPr>
          <p:spPr>
            <a:xfrm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pic>
        <p:nvPicPr>
          <p:cNvPr id="1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Q^R(\bm{k},\omega)  =&#10;\end{align*}&lt;/body&gt;&#10;  &lt;fcolor&gt;FF000000&lt;/fcolor&gt;&#10;  &lt;bcolor&gt;FFFFFFFF&lt;/bcolor&gt;&#10;  &lt;transparent&gt;True&lt;/transparent&gt;&#10;  &lt;resolution&gt;1800&lt;/resolution&gt;&#10;  &lt;imageh&gt;285&lt;/imageh&gt;&#10;  &lt;imagew&gt;1220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3D553692-30D4-49E3-A576-9FEA0E107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36" y="4579831"/>
            <a:ext cx="1291166" cy="301625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T=1.05T_c&#10;\end{align*}&lt;/body&gt;&#10;  &lt;fcolor&gt;FF000000&lt;/fcolor&gt;&#10;  &lt;bcolor&gt;FFFFFFFF&lt;/bcolor&gt;&#10;  &lt;transparent&gt;True&lt;/transparent&gt;&#10;  &lt;resolution&gt;1800&lt;/resolution&gt;&#10;  &lt;imageh&gt;208&lt;/imageh&gt;&#10;  &lt;imagew&gt;1180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BF6B3F35-B10C-481D-ACC9-3B76DA6238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48" y="2234000"/>
            <a:ext cx="1248833" cy="22013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4720F3A-2109-44BD-887A-7745AA8231DD}"/>
              </a:ext>
            </a:extLst>
          </p:cNvPr>
          <p:cNvSpPr txBox="1"/>
          <p:nvPr/>
        </p:nvSpPr>
        <p:spPr>
          <a:xfrm>
            <a:off x="2979173" y="6488668"/>
            <a:ext cx="355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MK, Koide,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Kunihiro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Nemoto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’01,’05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= \frac{ Q^R(\bm{k},\omega) }{ 1 + G_C Q^R(\bm{k},\omega)}&#10;\end{align*}&lt;/body&gt;&#10;  &lt;fcolor&gt;FF000000&lt;/fcolor&gt;&#10;  &lt;bcolor&gt;FFFFFFFF&lt;/bcolor&gt;&#10;  &lt;transparent&gt;True&lt;/transparent&gt;&#10;  &lt;resolution&gt;1800&lt;/resolution&gt;&#10;  &lt;imageh&gt;611&lt;/imageh&gt;&#10;  &lt;imagew&gt;2055&lt;/imagew&gt;&#10;  &lt;scale&gt;50&lt;/scale&gt;&#10;  &lt;cursor&gt;55&lt;/cursor&gt;&#10;&lt;/TeXTeX&gt;">
            <a:extLst>
              <a:ext uri="{FF2B5EF4-FFF2-40B4-BE49-F238E27FC236}">
                <a16:creationId xmlns:a16="http://schemas.microsoft.com/office/drawing/2014/main" id="{62DBFEB6-45EE-45ED-8BEB-D07EE7B121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37" y="3655224"/>
            <a:ext cx="2174875" cy="6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20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AFFDB308-47D1-4A3E-9E35-50B83ED66594}"/>
              </a:ext>
            </a:extLst>
          </p:cNvPr>
          <p:cNvSpPr/>
          <p:nvPr/>
        </p:nvSpPr>
        <p:spPr>
          <a:xfrm>
            <a:off x="1445760" y="1058985"/>
            <a:ext cx="8409440" cy="1481415"/>
          </a:xfrm>
          <a:prstGeom prst="roundRect">
            <a:avLst>
              <a:gd name="adj" fmla="val 10497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75C49A2-3836-4377-937B-813BC8F8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Photon Self-Energy: Precursor of CSC</a:t>
            </a:r>
            <a:endParaRPr kumimoji="1" lang="ja-JP" altLang="en-US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frac{d^4\Gamma}{dk^4} = \frac{\alpha}{12\pi^4} \frac1{k^2} \frac1{e^{\beta\omega-1}} {\rm Im}\Pi^{R\mu}_\mu(k)&#10;\end{align*}&lt;/body&gt;&#10;  &lt;fcolor&gt;FF000000&lt;/fcolor&gt;&#10;  &lt;bcolor&gt;FFFFFFFF&lt;/bcolor&gt;&#10;  &lt;transparent&gt;True&lt;/transparent&gt;&#10;  &lt;resolution&gt;1800&lt;/resolution&gt;&#10;  &lt;imageh&gt;547&lt;/imageh&gt;&#10;  &lt;imagew&gt;3411&lt;/imagew&gt;&#10;  &lt;scale&gt;50&lt;/scale&gt;&#10;  &lt;cursor&gt;101&lt;/cursor&gt;&#10;&lt;/TeXTeX&gt;">
            <a:extLst>
              <a:ext uri="{FF2B5EF4-FFF2-40B4-BE49-F238E27FC236}">
                <a16:creationId xmlns:a16="http://schemas.microsoft.com/office/drawing/2014/main" id="{7F1CF1A8-337C-47B1-B711-D36F087DE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85" y="1706975"/>
            <a:ext cx="3609975" cy="57890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B025F2-F1F4-4686-8B9B-E9D4C5AE0153}"/>
              </a:ext>
            </a:extLst>
          </p:cNvPr>
          <p:cNvSpPr txBox="1"/>
          <p:nvPr/>
        </p:nvSpPr>
        <p:spPr>
          <a:xfrm>
            <a:off x="1620439" y="1117373"/>
            <a:ext cx="422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Dilepton Production Rate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47A38E0-0200-42AC-AFE6-CC7D60C9B5D9}"/>
              </a:ext>
            </a:extLst>
          </p:cNvPr>
          <p:cNvSpPr/>
          <p:nvPr/>
        </p:nvSpPr>
        <p:spPr>
          <a:xfrm>
            <a:off x="7290615" y="1605572"/>
            <a:ext cx="853726" cy="64387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A8EF269-FC60-4C8D-B395-6182491B2182}"/>
              </a:ext>
            </a:extLst>
          </p:cNvPr>
          <p:cNvSpPr/>
          <p:nvPr/>
        </p:nvSpPr>
        <p:spPr>
          <a:xfrm>
            <a:off x="7389515" y="1541251"/>
            <a:ext cx="655926" cy="769441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2F438D86-18DA-403C-92E7-FBD0099CB0FB}"/>
              </a:ext>
            </a:extLst>
          </p:cNvPr>
          <p:cNvSpPr/>
          <p:nvPr/>
        </p:nvSpPr>
        <p:spPr>
          <a:xfrm rot="3109050" flipH="1">
            <a:off x="7361176" y="1692551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5A50427F-F9A4-4047-A9F9-7AB09E110252}"/>
              </a:ext>
            </a:extLst>
          </p:cNvPr>
          <p:cNvSpPr/>
          <p:nvPr/>
        </p:nvSpPr>
        <p:spPr>
          <a:xfrm rot="18490950" flipH="1" flipV="1">
            <a:off x="8025359" y="1692685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6" name="二等辺三角形 15">
            <a:extLst>
              <a:ext uri="{FF2B5EF4-FFF2-40B4-BE49-F238E27FC236}">
                <a16:creationId xmlns:a16="http://schemas.microsoft.com/office/drawing/2014/main" id="{C2B745A8-E1B6-436B-9A24-931FB490B664}"/>
              </a:ext>
            </a:extLst>
          </p:cNvPr>
          <p:cNvSpPr/>
          <p:nvPr/>
        </p:nvSpPr>
        <p:spPr>
          <a:xfrm rot="3109050" flipV="1">
            <a:off x="8022544" y="2101399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B08B6ABF-A76D-43E6-B803-47BAD1CC2E51}"/>
              </a:ext>
            </a:extLst>
          </p:cNvPr>
          <p:cNvSpPr/>
          <p:nvPr/>
        </p:nvSpPr>
        <p:spPr>
          <a:xfrm rot="18490950">
            <a:off x="7359394" y="2096720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FDC6641-AD0C-4FD5-A923-55E8FA3793B2}"/>
              </a:ext>
            </a:extLst>
          </p:cNvPr>
          <p:cNvGrpSpPr>
            <a:grpSpLocks noChangeAspect="1"/>
          </p:cNvGrpSpPr>
          <p:nvPr/>
        </p:nvGrpSpPr>
        <p:grpSpPr>
          <a:xfrm>
            <a:off x="6734339" y="1849000"/>
            <a:ext cx="557298" cy="196555"/>
            <a:chOff x="297042" y="2927997"/>
            <a:chExt cx="2808879" cy="990671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ED1BD644-0CF9-486E-AA1D-947CE353192F}"/>
                </a:ext>
              </a:extLst>
            </p:cNvPr>
            <p:cNvGrpSpPr/>
            <p:nvPr/>
          </p:nvGrpSpPr>
          <p:grpSpPr>
            <a:xfrm>
              <a:off x="2154093" y="2927997"/>
              <a:ext cx="951828" cy="990671"/>
              <a:chOff x="1353452" y="2880284"/>
              <a:chExt cx="951828" cy="990671"/>
            </a:xfrm>
          </p:grpSpPr>
          <p:sp>
            <p:nvSpPr>
              <p:cNvPr id="36" name="円弧 35">
                <a:extLst>
                  <a:ext uri="{FF2B5EF4-FFF2-40B4-BE49-F238E27FC236}">
                    <a16:creationId xmlns:a16="http://schemas.microsoft.com/office/drawing/2014/main" id="{524CA967-676F-4690-9C34-ACF842F310A9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7" name="円弧 36">
                <a:extLst>
                  <a:ext uri="{FF2B5EF4-FFF2-40B4-BE49-F238E27FC236}">
                    <a16:creationId xmlns:a16="http://schemas.microsoft.com/office/drawing/2014/main" id="{09A05FCC-F0F5-40F9-8792-BA932C5BC3B7}"/>
                  </a:ext>
                </a:extLst>
              </p:cNvPr>
              <p:cNvSpPr/>
              <p:nvPr/>
            </p:nvSpPr>
            <p:spPr>
              <a:xfrm flipH="1" flipV="1">
                <a:off x="1821874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90613255-C13D-43EC-8CD8-4C2550F1A472}"/>
                </a:ext>
              </a:extLst>
            </p:cNvPr>
            <p:cNvGrpSpPr/>
            <p:nvPr/>
          </p:nvGrpSpPr>
          <p:grpSpPr>
            <a:xfrm>
              <a:off x="1225742" y="2927997"/>
              <a:ext cx="947400" cy="990671"/>
              <a:chOff x="1353452" y="2880284"/>
              <a:chExt cx="947400" cy="990671"/>
            </a:xfrm>
          </p:grpSpPr>
          <p:sp>
            <p:nvSpPr>
              <p:cNvPr id="34" name="円弧 33">
                <a:extLst>
                  <a:ext uri="{FF2B5EF4-FFF2-40B4-BE49-F238E27FC236}">
                    <a16:creationId xmlns:a16="http://schemas.microsoft.com/office/drawing/2014/main" id="{B070EA6F-D811-46A9-B434-D8B9E2A89951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5" name="円弧 34">
                <a:extLst>
                  <a:ext uri="{FF2B5EF4-FFF2-40B4-BE49-F238E27FC236}">
                    <a16:creationId xmlns:a16="http://schemas.microsoft.com/office/drawing/2014/main" id="{B791A2C1-C517-46DD-9C98-8731C3816011}"/>
                  </a:ext>
                </a:extLst>
              </p:cNvPr>
              <p:cNvSpPr/>
              <p:nvPr/>
            </p:nvSpPr>
            <p:spPr>
              <a:xfrm flipH="1" flipV="1">
                <a:off x="1817446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BF0E2779-2D99-432B-95DC-EFCA2AFAF59D}"/>
                </a:ext>
              </a:extLst>
            </p:cNvPr>
            <p:cNvGrpSpPr/>
            <p:nvPr/>
          </p:nvGrpSpPr>
          <p:grpSpPr>
            <a:xfrm>
              <a:off x="297042" y="2927997"/>
              <a:ext cx="947401" cy="990671"/>
              <a:chOff x="1353452" y="2880284"/>
              <a:chExt cx="947401" cy="990671"/>
            </a:xfrm>
          </p:grpSpPr>
          <p:sp>
            <p:nvSpPr>
              <p:cNvPr id="32" name="円弧 31">
                <a:extLst>
                  <a:ext uri="{FF2B5EF4-FFF2-40B4-BE49-F238E27FC236}">
                    <a16:creationId xmlns:a16="http://schemas.microsoft.com/office/drawing/2014/main" id="{F7D32E1C-6623-4097-947B-3D10DAFD252E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33" name="円弧 32">
                <a:extLst>
                  <a:ext uri="{FF2B5EF4-FFF2-40B4-BE49-F238E27FC236}">
                    <a16:creationId xmlns:a16="http://schemas.microsoft.com/office/drawing/2014/main" id="{20E358D2-7E67-4938-ABFE-3E339DEDAD65}"/>
                  </a:ext>
                </a:extLst>
              </p:cNvPr>
              <p:cNvSpPr/>
              <p:nvPr/>
            </p:nvSpPr>
            <p:spPr>
              <a:xfrm flipH="1" flipV="1">
                <a:off x="1817447" y="2880284"/>
                <a:ext cx="483406" cy="775908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E90B014-7999-4EAC-B10D-638288380A66}"/>
              </a:ext>
            </a:extLst>
          </p:cNvPr>
          <p:cNvGrpSpPr>
            <a:grpSpLocks noChangeAspect="1"/>
          </p:cNvGrpSpPr>
          <p:nvPr/>
        </p:nvGrpSpPr>
        <p:grpSpPr>
          <a:xfrm>
            <a:off x="8141543" y="1850254"/>
            <a:ext cx="557298" cy="196555"/>
            <a:chOff x="297042" y="2927997"/>
            <a:chExt cx="2808879" cy="990671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7D2D7CFF-5F3E-4474-85D2-5A468C41760F}"/>
                </a:ext>
              </a:extLst>
            </p:cNvPr>
            <p:cNvGrpSpPr/>
            <p:nvPr/>
          </p:nvGrpSpPr>
          <p:grpSpPr>
            <a:xfrm>
              <a:off x="2154093" y="2927997"/>
              <a:ext cx="951828" cy="990671"/>
              <a:chOff x="1353452" y="2880284"/>
              <a:chExt cx="951828" cy="990671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62A882B7-D9FE-41B2-B7D0-1769220C2103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8" name="円弧 27">
                <a:extLst>
                  <a:ext uri="{FF2B5EF4-FFF2-40B4-BE49-F238E27FC236}">
                    <a16:creationId xmlns:a16="http://schemas.microsoft.com/office/drawing/2014/main" id="{B75BA54B-CF92-433C-B731-4D09FCE9A9F4}"/>
                  </a:ext>
                </a:extLst>
              </p:cNvPr>
              <p:cNvSpPr/>
              <p:nvPr/>
            </p:nvSpPr>
            <p:spPr>
              <a:xfrm flipH="1" flipV="1">
                <a:off x="1821874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EA8CBC26-431C-4EC2-9708-4A99FCF24937}"/>
                </a:ext>
              </a:extLst>
            </p:cNvPr>
            <p:cNvGrpSpPr/>
            <p:nvPr/>
          </p:nvGrpSpPr>
          <p:grpSpPr>
            <a:xfrm>
              <a:off x="1225742" y="2927997"/>
              <a:ext cx="947400" cy="990671"/>
              <a:chOff x="1353452" y="2880284"/>
              <a:chExt cx="947400" cy="990671"/>
            </a:xfrm>
          </p:grpSpPr>
          <p:sp>
            <p:nvSpPr>
              <p:cNvPr id="25" name="円弧 24">
                <a:extLst>
                  <a:ext uri="{FF2B5EF4-FFF2-40B4-BE49-F238E27FC236}">
                    <a16:creationId xmlns:a16="http://schemas.microsoft.com/office/drawing/2014/main" id="{65619E86-710C-46A7-927F-161EAF05D057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6" name="円弧 25">
                <a:extLst>
                  <a:ext uri="{FF2B5EF4-FFF2-40B4-BE49-F238E27FC236}">
                    <a16:creationId xmlns:a16="http://schemas.microsoft.com/office/drawing/2014/main" id="{10436A0E-D05A-4049-AFA9-FDA8220D8C33}"/>
                  </a:ext>
                </a:extLst>
              </p:cNvPr>
              <p:cNvSpPr/>
              <p:nvPr/>
            </p:nvSpPr>
            <p:spPr>
              <a:xfrm flipH="1" flipV="1">
                <a:off x="1817446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3A859643-7825-4204-98C5-C3B8D9273478}"/>
                </a:ext>
              </a:extLst>
            </p:cNvPr>
            <p:cNvGrpSpPr/>
            <p:nvPr/>
          </p:nvGrpSpPr>
          <p:grpSpPr>
            <a:xfrm>
              <a:off x="297042" y="2927997"/>
              <a:ext cx="947401" cy="990671"/>
              <a:chOff x="1353452" y="2880284"/>
              <a:chExt cx="947401" cy="990671"/>
            </a:xfrm>
          </p:grpSpPr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0762C7B7-1B10-43BD-8CE6-15AF22E598E9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24" name="円弧 23">
                <a:extLst>
                  <a:ext uri="{FF2B5EF4-FFF2-40B4-BE49-F238E27FC236}">
                    <a16:creationId xmlns:a16="http://schemas.microsoft.com/office/drawing/2014/main" id="{9ED4F465-513D-4379-8DC1-2BF768AD9795}"/>
                  </a:ext>
                </a:extLst>
              </p:cNvPr>
              <p:cNvSpPr/>
              <p:nvPr/>
            </p:nvSpPr>
            <p:spPr>
              <a:xfrm flipH="1" flipV="1">
                <a:off x="1817447" y="2880284"/>
                <a:ext cx="483406" cy="775908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</p:grp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FDDD78E-7920-493A-BE23-1C9DF3511EE9}"/>
              </a:ext>
            </a:extLst>
          </p:cNvPr>
          <p:cNvCxnSpPr>
            <a:cxnSpLocks/>
          </p:cNvCxnSpPr>
          <p:nvPr/>
        </p:nvCxnSpPr>
        <p:spPr>
          <a:xfrm flipV="1">
            <a:off x="8694182" y="1687156"/>
            <a:ext cx="643720" cy="26465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6EC52D7-0C85-4504-BFD7-71C07709356B}"/>
              </a:ext>
            </a:extLst>
          </p:cNvPr>
          <p:cNvCxnSpPr>
            <a:cxnSpLocks/>
          </p:cNvCxnSpPr>
          <p:nvPr/>
        </p:nvCxnSpPr>
        <p:spPr>
          <a:xfrm>
            <a:off x="8685544" y="1947481"/>
            <a:ext cx="652358" cy="16743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C56F5C4D-31CF-42F4-AFA5-665CBC4B219C}"/>
                  </a:ext>
                </a:extLst>
              </p:cNvPr>
              <p:cNvSpPr txBox="1"/>
              <p:nvPr/>
            </p:nvSpPr>
            <p:spPr>
              <a:xfrm>
                <a:off x="274239" y="2840264"/>
                <a:ext cx="5009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Effect of Di-quarks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𝚷</m:t>
                        </m:r>
                      </m:e>
                      <m:sup>
                        <m:r>
                          <a:rPr kumimoji="1" lang="en-US" altLang="ja-JP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𝝁𝝂</m:t>
                        </m:r>
                      </m:sup>
                    </m:sSup>
                    <m:r>
                      <a:rPr kumimoji="1" lang="en-US" altLang="ja-JP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1" lang="en-US" altLang="ja-JP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𝒌</m:t>
                    </m:r>
                    <m:r>
                      <a:rPr kumimoji="1" lang="en-US" altLang="ja-JP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C56F5C4D-31CF-42F4-AFA5-665CBC4B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39" y="2840264"/>
                <a:ext cx="5009898" cy="523220"/>
              </a:xfrm>
              <a:prstGeom prst="rect">
                <a:avLst/>
              </a:prstGeom>
              <a:blipFill>
                <a:blip r:embed="rId3"/>
                <a:stretch>
                  <a:fillRect l="-2190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6E4CBEA-EEB5-41B2-83D1-1C355F10C4B1}"/>
              </a:ext>
            </a:extLst>
          </p:cNvPr>
          <p:cNvSpPr txBox="1"/>
          <p:nvPr/>
        </p:nvSpPr>
        <p:spPr>
          <a:xfrm>
            <a:off x="7605498" y="4015543"/>
            <a:ext cx="3110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DPR from CFL phase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971F061-25A1-4553-878A-9132D892FBC7}"/>
              </a:ext>
            </a:extLst>
          </p:cNvPr>
          <p:cNvSpPr txBox="1"/>
          <p:nvPr/>
        </p:nvSpPr>
        <p:spPr>
          <a:xfrm>
            <a:off x="9224712" y="4418036"/>
            <a:ext cx="277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Jaikumar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, Rapp,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Zahed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(’02)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1ECBF1A3-54BC-46BA-AA78-1218B1BD9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175" y="4713103"/>
            <a:ext cx="2665473" cy="1979929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43273CC0-74E4-4E8C-B654-4675C8129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91" y="3957471"/>
            <a:ext cx="2829779" cy="157755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5403AA-E341-4DC9-B430-8CCC64FAECED}"/>
              </a:ext>
            </a:extLst>
          </p:cNvPr>
          <p:cNvSpPr txBox="1"/>
          <p:nvPr/>
        </p:nvSpPr>
        <p:spPr>
          <a:xfrm>
            <a:off x="400120" y="3501379"/>
            <a:ext cx="29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Aslamasov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-Larkin term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0B09CC-9F4A-4830-B056-2CC5EC8A99C1}"/>
              </a:ext>
            </a:extLst>
          </p:cNvPr>
          <p:cNvSpPr txBox="1"/>
          <p:nvPr/>
        </p:nvSpPr>
        <p:spPr>
          <a:xfrm>
            <a:off x="3546083" y="3498512"/>
            <a:ext cx="2721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Maki-Thompson term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F3DCC1A2-5FEC-491E-BCDD-F0DDEF087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47" y="4027963"/>
            <a:ext cx="2721964" cy="152556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C3D37F-3EAF-48E2-B0C3-3E0A4C26B093}"/>
              </a:ext>
            </a:extLst>
          </p:cNvPr>
          <p:cNvSpPr txBox="1"/>
          <p:nvPr/>
        </p:nvSpPr>
        <p:spPr>
          <a:xfrm>
            <a:off x="1009886" y="5740627"/>
            <a:ext cx="4581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Well-known diagrams in metallic 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for describing paraconductivity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B0104C42-05D2-47AB-8796-28F4BE5CFBCA}"/>
              </a:ext>
            </a:extLst>
          </p:cNvPr>
          <p:cNvSpPr/>
          <p:nvPr/>
        </p:nvSpPr>
        <p:spPr>
          <a:xfrm>
            <a:off x="8056515" y="5077336"/>
            <a:ext cx="853726" cy="6438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13" name="二等辺三角形 112">
            <a:extLst>
              <a:ext uri="{FF2B5EF4-FFF2-40B4-BE49-F238E27FC236}">
                <a16:creationId xmlns:a16="http://schemas.microsoft.com/office/drawing/2014/main" id="{9A61A0D5-E082-4EDE-BF90-B036A8892C2C}"/>
              </a:ext>
            </a:extLst>
          </p:cNvPr>
          <p:cNvSpPr/>
          <p:nvPr/>
        </p:nvSpPr>
        <p:spPr>
          <a:xfrm rot="16200000" flipH="1" flipV="1">
            <a:off x="8447287" y="5045301"/>
            <a:ext cx="44849" cy="64069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14" name="二等辺三角形 113">
            <a:extLst>
              <a:ext uri="{FF2B5EF4-FFF2-40B4-BE49-F238E27FC236}">
                <a16:creationId xmlns:a16="http://schemas.microsoft.com/office/drawing/2014/main" id="{DB05DF39-82AE-426F-B208-5DAB7AE6F87F}"/>
              </a:ext>
            </a:extLst>
          </p:cNvPr>
          <p:cNvSpPr/>
          <p:nvPr/>
        </p:nvSpPr>
        <p:spPr>
          <a:xfrm rot="5400000" flipV="1">
            <a:off x="8478856" y="5686168"/>
            <a:ext cx="44849" cy="64069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17E32111-631B-4291-A809-B82964D8FD54}"/>
              </a:ext>
            </a:extLst>
          </p:cNvPr>
          <p:cNvGrpSpPr/>
          <p:nvPr/>
        </p:nvGrpSpPr>
        <p:grpSpPr>
          <a:xfrm>
            <a:off x="7868689" y="5320764"/>
            <a:ext cx="188848" cy="196555"/>
            <a:chOff x="1353452" y="2880284"/>
            <a:chExt cx="951828" cy="990671"/>
          </a:xfrm>
        </p:grpSpPr>
        <p:sp>
          <p:nvSpPr>
            <p:cNvPr id="124" name="円弧 123">
              <a:extLst>
                <a:ext uri="{FF2B5EF4-FFF2-40B4-BE49-F238E27FC236}">
                  <a16:creationId xmlns:a16="http://schemas.microsoft.com/office/drawing/2014/main" id="{277AB8DE-42CD-4EBA-BA20-8619C5A46812}"/>
                </a:ext>
              </a:extLst>
            </p:cNvPr>
            <p:cNvSpPr/>
            <p:nvPr/>
          </p:nvSpPr>
          <p:spPr>
            <a:xfrm flipH="1">
              <a:off x="1353452" y="3095047"/>
              <a:ext cx="483406" cy="775908"/>
            </a:xfrm>
            <a:prstGeom prst="arc">
              <a:avLst>
                <a:gd name="adj1" fmla="val 12287645"/>
                <a:gd name="adj2" fmla="val 2030051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25" name="円弧 124">
              <a:extLst>
                <a:ext uri="{FF2B5EF4-FFF2-40B4-BE49-F238E27FC236}">
                  <a16:creationId xmlns:a16="http://schemas.microsoft.com/office/drawing/2014/main" id="{ABAC1472-BDEB-4009-8EC5-F6C5CB603113}"/>
                </a:ext>
              </a:extLst>
            </p:cNvPr>
            <p:cNvSpPr/>
            <p:nvPr/>
          </p:nvSpPr>
          <p:spPr>
            <a:xfrm flipH="1" flipV="1">
              <a:off x="1821874" y="2880284"/>
              <a:ext cx="483406" cy="775907"/>
            </a:xfrm>
            <a:prstGeom prst="arc">
              <a:avLst>
                <a:gd name="adj1" fmla="val 12194826"/>
                <a:gd name="adj2" fmla="val 2013740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A11B9089-E91D-4192-8B68-BC33F01A7862}"/>
              </a:ext>
            </a:extLst>
          </p:cNvPr>
          <p:cNvGrpSpPr/>
          <p:nvPr/>
        </p:nvGrpSpPr>
        <p:grpSpPr>
          <a:xfrm>
            <a:off x="7684499" y="5320764"/>
            <a:ext cx="187970" cy="196555"/>
            <a:chOff x="1353452" y="2880284"/>
            <a:chExt cx="947400" cy="990671"/>
          </a:xfrm>
        </p:grpSpPr>
        <p:sp>
          <p:nvSpPr>
            <p:cNvPr id="122" name="円弧 121">
              <a:extLst>
                <a:ext uri="{FF2B5EF4-FFF2-40B4-BE49-F238E27FC236}">
                  <a16:creationId xmlns:a16="http://schemas.microsoft.com/office/drawing/2014/main" id="{5FD77A66-73E4-421D-97BE-1E85B67B9B21}"/>
                </a:ext>
              </a:extLst>
            </p:cNvPr>
            <p:cNvSpPr/>
            <p:nvPr/>
          </p:nvSpPr>
          <p:spPr>
            <a:xfrm flipH="1">
              <a:off x="1353452" y="3095047"/>
              <a:ext cx="483406" cy="775908"/>
            </a:xfrm>
            <a:prstGeom prst="arc">
              <a:avLst>
                <a:gd name="adj1" fmla="val 12287645"/>
                <a:gd name="adj2" fmla="val 2030051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123" name="円弧 122">
              <a:extLst>
                <a:ext uri="{FF2B5EF4-FFF2-40B4-BE49-F238E27FC236}">
                  <a16:creationId xmlns:a16="http://schemas.microsoft.com/office/drawing/2014/main" id="{F0353E9A-CEAB-48D1-937D-127FC32E1430}"/>
                </a:ext>
              </a:extLst>
            </p:cNvPr>
            <p:cNvSpPr/>
            <p:nvPr/>
          </p:nvSpPr>
          <p:spPr>
            <a:xfrm flipH="1" flipV="1">
              <a:off x="1817446" y="2880284"/>
              <a:ext cx="483406" cy="775907"/>
            </a:xfrm>
            <a:prstGeom prst="arc">
              <a:avLst>
                <a:gd name="adj1" fmla="val 12194826"/>
                <a:gd name="adj2" fmla="val 2013740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9C4F94C3-E1E1-439C-8126-5EC0D2BB1BCE}"/>
              </a:ext>
            </a:extLst>
          </p:cNvPr>
          <p:cNvGrpSpPr>
            <a:grpSpLocks noChangeAspect="1"/>
          </p:cNvGrpSpPr>
          <p:nvPr/>
        </p:nvGrpSpPr>
        <p:grpSpPr>
          <a:xfrm>
            <a:off x="8907443" y="5322018"/>
            <a:ext cx="372229" cy="196555"/>
            <a:chOff x="297042" y="2927997"/>
            <a:chExt cx="1876100" cy="990671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C7571251-A128-461C-AD91-A90E58D3DD25}"/>
                </a:ext>
              </a:extLst>
            </p:cNvPr>
            <p:cNvGrpSpPr/>
            <p:nvPr/>
          </p:nvGrpSpPr>
          <p:grpSpPr>
            <a:xfrm>
              <a:off x="1225742" y="2927997"/>
              <a:ext cx="947400" cy="990671"/>
              <a:chOff x="1353452" y="2880284"/>
              <a:chExt cx="947400" cy="990671"/>
            </a:xfrm>
          </p:grpSpPr>
          <p:sp>
            <p:nvSpPr>
              <p:cNvPr id="132" name="円弧 131">
                <a:extLst>
                  <a:ext uri="{FF2B5EF4-FFF2-40B4-BE49-F238E27FC236}">
                    <a16:creationId xmlns:a16="http://schemas.microsoft.com/office/drawing/2014/main" id="{2D1DD06B-6989-4C78-8E61-E1CB0296C7D4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133" name="円弧 132">
                <a:extLst>
                  <a:ext uri="{FF2B5EF4-FFF2-40B4-BE49-F238E27FC236}">
                    <a16:creationId xmlns:a16="http://schemas.microsoft.com/office/drawing/2014/main" id="{E0DAFDCD-CCA1-4275-8D9E-E5822C30EA36}"/>
                  </a:ext>
                </a:extLst>
              </p:cNvPr>
              <p:cNvSpPr/>
              <p:nvPr/>
            </p:nvSpPr>
            <p:spPr>
              <a:xfrm flipH="1" flipV="1">
                <a:off x="1817446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B2463327-A245-44BE-AAF3-448744A51DCD}"/>
                </a:ext>
              </a:extLst>
            </p:cNvPr>
            <p:cNvGrpSpPr/>
            <p:nvPr/>
          </p:nvGrpSpPr>
          <p:grpSpPr>
            <a:xfrm>
              <a:off x="297042" y="2927997"/>
              <a:ext cx="947401" cy="990671"/>
              <a:chOff x="1353452" y="2880284"/>
              <a:chExt cx="947401" cy="990671"/>
            </a:xfrm>
          </p:grpSpPr>
          <p:sp>
            <p:nvSpPr>
              <p:cNvPr id="130" name="円弧 129">
                <a:extLst>
                  <a:ext uri="{FF2B5EF4-FFF2-40B4-BE49-F238E27FC236}">
                    <a16:creationId xmlns:a16="http://schemas.microsoft.com/office/drawing/2014/main" id="{CA4AE775-FAFD-46C1-8D96-825E8697FDBC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  <p:sp>
            <p:nvSpPr>
              <p:cNvPr id="131" name="円弧 130">
                <a:extLst>
                  <a:ext uri="{FF2B5EF4-FFF2-40B4-BE49-F238E27FC236}">
                    <a16:creationId xmlns:a16="http://schemas.microsoft.com/office/drawing/2014/main" id="{C2D06AC1-3AE8-44A7-B186-C71CC1A285A7}"/>
                  </a:ext>
                </a:extLst>
              </p:cNvPr>
              <p:cNvSpPr/>
              <p:nvPr/>
            </p:nvSpPr>
            <p:spPr>
              <a:xfrm flipH="1" flipV="1">
                <a:off x="1817447" y="2880284"/>
                <a:ext cx="483406" cy="775908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p:grpSp>
      </p:grpSp>
      <p:pic>
        <p:nvPicPr>
          <p:cNvPr id="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Delta&#10;\end{align*}&lt;/body&gt;&#10;  &lt;fcolor&gt;FF000000&lt;/fcolor&gt;&#10;  &lt;bcolor&gt;FFFFFFFF&lt;/bcolor&gt;&#10;  &lt;transparent&gt;True&lt;/transparent&gt;&#10;  &lt;resolution&gt;1800&lt;/resolution&gt;&#10;  &lt;imageh&gt;175&lt;/imageh&gt;&#10;  &lt;imagew&gt;183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2356A5BC-9BA0-4894-89F9-D21471AC7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50" y="4849317"/>
            <a:ext cx="193675" cy="185208"/>
          </a:xfrm>
          <a:prstGeom prst="rect">
            <a:avLst/>
          </a:prstGeom>
        </p:spPr>
      </p:pic>
      <p:pic>
        <p:nvPicPr>
          <p:cNvPr id="138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Delta&#10;\end{align*}&lt;/body&gt;&#10;  &lt;fcolor&gt;FF000000&lt;/fcolor&gt;&#10;  &lt;bcolor&gt;FFFFFFFF&lt;/bcolor&gt;&#10;  &lt;transparent&gt;True&lt;/transparent&gt;&#10;  &lt;resolution&gt;1800&lt;/resolution&gt;&#10;  &lt;imageh&gt;175&lt;/imageh&gt;&#10;  &lt;imagew&gt;183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9357424F-4695-4016-AE29-A63CF6133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33" y="5764981"/>
            <a:ext cx="193675" cy="185208"/>
          </a:xfrm>
          <a:prstGeom prst="rect">
            <a:avLst/>
          </a:prstGeom>
        </p:spPr>
      </p:pic>
      <p:sp>
        <p:nvSpPr>
          <p:cNvPr id="139" name="角丸四角形 27">
            <a:extLst>
              <a:ext uri="{FF2B5EF4-FFF2-40B4-BE49-F238E27FC236}">
                <a16:creationId xmlns:a16="http://schemas.microsoft.com/office/drawing/2014/main" id="{2B051115-F7FE-4017-955F-53C035C39AB9}"/>
              </a:ext>
            </a:extLst>
          </p:cNvPr>
          <p:cNvSpPr/>
          <p:nvPr/>
        </p:nvSpPr>
        <p:spPr>
          <a:xfrm>
            <a:off x="7480159" y="3957471"/>
            <a:ext cx="4623854" cy="2808972"/>
          </a:xfrm>
          <a:prstGeom prst="roundRect">
            <a:avLst>
              <a:gd name="adj" fmla="val 7385"/>
            </a:avLst>
          </a:prstGeom>
          <a:noFill/>
          <a:ln w="19050" cap="flat" cmpd="sng" algn="ctr">
            <a:solidFill>
              <a:srgbClr val="15254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0" name="矢印: 左右 139">
            <a:extLst>
              <a:ext uri="{FF2B5EF4-FFF2-40B4-BE49-F238E27FC236}">
                <a16:creationId xmlns:a16="http://schemas.microsoft.com/office/drawing/2014/main" id="{D727B9C0-486B-4A1B-BDF1-A5664331B8C9}"/>
              </a:ext>
            </a:extLst>
          </p:cNvPr>
          <p:cNvSpPr/>
          <p:nvPr/>
        </p:nvSpPr>
        <p:spPr>
          <a:xfrm>
            <a:off x="6411945" y="4342851"/>
            <a:ext cx="1027667" cy="739754"/>
          </a:xfrm>
          <a:prstGeom prst="leftRight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e^+\\ e^-&#10;\end{align*}&lt;/body&gt;&#10;  &lt;fcolor&gt;FF000000&lt;/fcolor&gt;&#10;  &lt;bcolor&gt;FFFFFFFF&lt;/bcolor&gt;&#10;  &lt;transparent&gt;True&lt;/transparent&gt;&#10;  &lt;resolution&gt;1800&lt;/resolution&gt;&#10;  &lt;imageh&gt;662&lt;/imageh&gt;&#10;  &lt;imagew&gt;246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E74D2E72-D8D8-4ED0-8D9E-9D50B0E81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43" y="1526180"/>
            <a:ext cx="260350" cy="700617"/>
          </a:xfrm>
          <a:prstGeom prst="rect">
            <a:avLst/>
          </a:prstGeom>
        </p:spPr>
      </p:pic>
      <p:pic>
        <p:nvPicPr>
          <p:cNvPr id="38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gamma^\mu&#10;\end{align*}&lt;/body&gt;&#10;  &lt;fcolor&gt;FF000000&lt;/fcolor&gt;&#10;  &lt;bcolor&gt;FFFFFFFF&lt;/bcolor&gt;&#10;  &lt;transparent&gt;True&lt;/transparent&gt;&#10;  &lt;resolution&gt;1800&lt;/resolution&gt;&#10;  &lt;imageh&gt;230&lt;/imageh&gt;&#10;  &lt;imagew&gt;249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8FC62524-5920-4A34-ABF3-8847670AAC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6" y="1586951"/>
            <a:ext cx="263525" cy="243417"/>
          </a:xfrm>
          <a:prstGeom prst="rect">
            <a:avLst/>
          </a:prstGeom>
        </p:spPr>
      </p:pic>
      <p:pic>
        <p:nvPicPr>
          <p:cNvPr id="42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gamma^\nu&#10;\end{align*}&lt;/body&gt;&#10;  &lt;fcolor&gt;FF000000&lt;/fcolor&gt;&#10;  &lt;bcolor&gt;FFFFFFFF&lt;/bcolor&gt;&#10;  &lt;transparent&gt;True&lt;/transparent&gt;&#10;  &lt;resolution&gt;1800&lt;/resolution&gt;&#10;  &lt;imageh&gt;230&lt;/imageh&gt;&#10;  &lt;imagew&gt;239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BB4AA200-756D-47E3-B345-3C8AC13C3B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15" y="1572193"/>
            <a:ext cx="252942" cy="2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タイトル 2">
                <a:extLst>
                  <a:ext uri="{FF2B5EF4-FFF2-40B4-BE49-F238E27FC236}">
                    <a16:creationId xmlns:a16="http://schemas.microsoft.com/office/drawing/2014/main" id="{B9B5DAC9-4BC7-47BA-88A3-CCF5B97A5B7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Production Rate at </a:t>
                </a:r>
                <a14:m>
                  <m:oMath xmlns:m="http://schemas.openxmlformats.org/officeDocument/2006/math">
                    <m:r>
                      <a:rPr lang="en-US" altLang="ja-JP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タイトル 2">
                <a:extLst>
                  <a:ext uri="{FF2B5EF4-FFF2-40B4-BE49-F238E27FC236}">
                    <a16:creationId xmlns:a16="http://schemas.microsoft.com/office/drawing/2014/main" id="{B9B5DAC9-4BC7-47BA-88A3-CCF5B97A5B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39" t="-2920" b="-124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1EB32FA2-4705-4E0A-98D4-5E6D68CF5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47" y="1111045"/>
            <a:ext cx="6944811" cy="5225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5E1CEBD-0947-4078-82C4-6A21CEFCBE50}"/>
                  </a:ext>
                </a:extLst>
              </p:cNvPr>
              <p:cNvSpPr txBox="1"/>
              <p:nvPr/>
            </p:nvSpPr>
            <p:spPr>
              <a:xfrm>
                <a:off x="7344697" y="1455174"/>
                <a:ext cx="4110677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Red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: fluctuation contribution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Blue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: free quarks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𝐺</m:t>
                        </m:r>
                      </m:e>
                      <m:sub>
                        <m: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sub>
                    </m:sSub>
                    <m:r>
                      <a:rPr kumimoji="1" lang="en-US" altLang="ja-JP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=0.7</m:t>
                    </m:r>
                    <m:sSub>
                      <m:sSubPr>
                        <m:ctrlP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𝐺</m:t>
                        </m:r>
                      </m:e>
                      <m:sub>
                        <m: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1" lang="en-US" altLang="ja-JP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≃45</m:t>
                    </m:r>
                  </m:oMath>
                </a14:m>
                <a:r>
                  <a:rPr kumimoji="1" lang="ja-JP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MeV</a:t>
                </a:r>
                <a:r>
                  <a:rPr kumimoji="1" lang="ja-JP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5E1CEBD-0947-4078-82C4-6A21CEFCB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697" y="1455174"/>
                <a:ext cx="4110677" cy="1384995"/>
              </a:xfrm>
              <a:prstGeom prst="rect">
                <a:avLst/>
              </a:prstGeom>
              <a:blipFill>
                <a:blip r:embed="rId4"/>
                <a:stretch>
                  <a:fillRect l="-3116" t="-4846" r="-1632" b="-11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6F8EFDC-C0CD-49C3-AB9E-8C704F4A0A3E}"/>
                  </a:ext>
                </a:extLst>
              </p:cNvPr>
              <p:cNvSpPr txBox="1"/>
              <p:nvPr/>
            </p:nvSpPr>
            <p:spPr>
              <a:xfrm>
                <a:off x="7063158" y="3557546"/>
                <a:ext cx="481070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Di-quark fluctuations give rise to large enhancement in the low energy region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𝜔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&lt;200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MeV and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𝑇</m:t>
                    </m:r>
                    <m:r>
                      <a:rPr kumimoji="1" lang="en-US" altLang="ja-JP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&lt;1.5</m:t>
                    </m:r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Anomalous enhancement is not sensitive to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𝑇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6F8EFDC-C0CD-49C3-AB9E-8C704F4A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158" y="3557546"/>
                <a:ext cx="4810704" cy="2308324"/>
              </a:xfrm>
              <a:prstGeom prst="rect">
                <a:avLst/>
              </a:prstGeom>
              <a:blipFill>
                <a:blip r:embed="rId5"/>
                <a:stretch>
                  <a:fillRect l="-1774" t="-2116" r="-507" b="-52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矢印: 下 7">
            <a:extLst>
              <a:ext uri="{FF2B5EF4-FFF2-40B4-BE49-F238E27FC236}">
                <a16:creationId xmlns:a16="http://schemas.microsoft.com/office/drawing/2014/main" id="{5C7A34A1-D669-404B-A1CA-F04711E9EDB6}"/>
              </a:ext>
            </a:extLst>
          </p:cNvPr>
          <p:cNvSpPr/>
          <p:nvPr/>
        </p:nvSpPr>
        <p:spPr>
          <a:xfrm flipV="1">
            <a:off x="1484776" y="2414292"/>
            <a:ext cx="1433522" cy="1485066"/>
          </a:xfrm>
          <a:prstGeom prst="downArrow">
            <a:avLst>
              <a:gd name="adj1" fmla="val 50000"/>
              <a:gd name="adj2" fmla="val 44571"/>
            </a:avLst>
          </a:prstGeom>
          <a:gradFill>
            <a:gsLst>
              <a:gs pos="0">
                <a:srgbClr val="FF0000">
                  <a:alpha val="30000"/>
                </a:srgbClr>
              </a:gs>
              <a:gs pos="100000">
                <a:srgbClr val="FF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32738C-D1E8-4CE1-BBA0-33ECE5E27B35}"/>
              </a:ext>
            </a:extLst>
          </p:cNvPr>
          <p:cNvSpPr txBox="1"/>
          <p:nvPr/>
        </p:nvSpPr>
        <p:spPr>
          <a:xfrm rot="2083046">
            <a:off x="1187287" y="3314968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Tw Cen MT"/>
                <a:ea typeface="游ゴシック"/>
                <a:cs typeface="+mn-cs"/>
              </a:rPr>
              <a:t>enhancement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655ED7-BCFD-4198-A397-4C6C01F0900A}"/>
              </a:ext>
            </a:extLst>
          </p:cNvPr>
          <p:cNvSpPr txBox="1"/>
          <p:nvPr/>
        </p:nvSpPr>
        <p:spPr>
          <a:xfrm>
            <a:off x="8962096" y="966489"/>
            <a:ext cx="311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Nishimura, MK,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Kunihiro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(’22)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78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87A3DD1-82B3-467A-B3B2-1E791C20420B}"/>
              </a:ext>
            </a:extLst>
          </p:cNvPr>
          <p:cNvSpPr/>
          <p:nvPr/>
        </p:nvSpPr>
        <p:spPr>
          <a:xfrm>
            <a:off x="1171044" y="5389568"/>
            <a:ext cx="7245593" cy="1220573"/>
          </a:xfrm>
          <a:prstGeom prst="roundRect">
            <a:avLst>
              <a:gd name="adj" fmla="val 10497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43E7EF5-7E35-49F0-AA09-4AA92926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479" y="1481351"/>
            <a:ext cx="4712618" cy="3462625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5B8C451-663F-4079-AD6C-243BE040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Invariant-Mass Spectrum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5755A9A-5EA8-4D8A-AE83-D77AA639E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99"/>
          <a:stretch/>
        </p:blipFill>
        <p:spPr>
          <a:xfrm>
            <a:off x="469480" y="1233662"/>
            <a:ext cx="5152002" cy="40702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0DDFCDD-1F78-472A-9A3A-EFE811619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97" t="8986" r="1808" b="68241"/>
          <a:stretch/>
        </p:blipFill>
        <p:spPr>
          <a:xfrm>
            <a:off x="2462138" y="1674705"/>
            <a:ext cx="3412504" cy="12718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FB6A55A-8805-4D42-B8E7-EC222A68D00B}"/>
              </a:ext>
            </a:extLst>
          </p:cNvPr>
          <p:cNvSpPr txBox="1"/>
          <p:nvPr/>
        </p:nvSpPr>
        <p:spPr>
          <a:xfrm>
            <a:off x="1336373" y="5492778"/>
            <a:ext cx="7384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Strong enhancement at low invariant mass.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Observable in the HIC? 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689EEF-2214-4DD4-BE19-27B002650518}"/>
              </a:ext>
            </a:extLst>
          </p:cNvPr>
          <p:cNvSpPr txBox="1"/>
          <p:nvPr/>
        </p:nvSpPr>
        <p:spPr>
          <a:xfrm>
            <a:off x="8962096" y="966489"/>
            <a:ext cx="311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Nishimura, MK,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Kunihiro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(’22)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25460F20-E2AC-4C26-969D-98F4865736DC}"/>
              </a:ext>
            </a:extLst>
          </p:cNvPr>
          <p:cNvSpPr/>
          <p:nvPr/>
        </p:nvSpPr>
        <p:spPr>
          <a:xfrm flipV="1">
            <a:off x="1429891" y="2775385"/>
            <a:ext cx="1178058" cy="1271882"/>
          </a:xfrm>
          <a:prstGeom prst="downArrow">
            <a:avLst>
              <a:gd name="adj1" fmla="val 50000"/>
              <a:gd name="adj2" fmla="val 44571"/>
            </a:avLst>
          </a:prstGeom>
          <a:gradFill>
            <a:gsLst>
              <a:gs pos="0">
                <a:srgbClr val="FF0000">
                  <a:alpha val="30000"/>
                </a:srgbClr>
              </a:gs>
              <a:gs pos="100000">
                <a:srgbClr val="FF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4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A6045113-7231-448C-B368-737DD6BA424F}"/>
              </a:ext>
            </a:extLst>
          </p:cNvPr>
          <p:cNvSpPr/>
          <p:nvPr/>
        </p:nvSpPr>
        <p:spPr>
          <a:xfrm>
            <a:off x="230713" y="1091850"/>
            <a:ext cx="5865287" cy="2250337"/>
          </a:xfrm>
          <a:prstGeom prst="roundRect">
            <a:avLst>
              <a:gd name="adj" fmla="val 8420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347B48B-FA78-4846-B022-5E60CF6C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Dileptons from QCD Critical Point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10395F-C32C-4687-A81D-A744A1C2ADB6}"/>
              </a:ext>
            </a:extLst>
          </p:cNvPr>
          <p:cNvSpPr txBox="1"/>
          <p:nvPr/>
        </p:nvSpPr>
        <p:spPr>
          <a:xfrm>
            <a:off x="409303" y="1227908"/>
            <a:ext cx="3269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NJL model (2-flavor)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3405CE0-22AA-4B69-824F-8F18811E397B}"/>
              </a:ext>
            </a:extLst>
          </p:cNvPr>
          <p:cNvSpPr txBox="1"/>
          <p:nvPr/>
        </p:nvSpPr>
        <p:spPr>
          <a:xfrm>
            <a:off x="409303" y="2140432"/>
            <a:ext cx="334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Parameters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06C5291-9B30-40B5-BF34-C0A82A339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873" y="1075667"/>
            <a:ext cx="4539526" cy="3368370"/>
          </a:xfrm>
          <a:prstGeom prst="rect">
            <a:avLst/>
          </a:prstGeom>
        </p:spPr>
      </p:pic>
      <p:sp>
        <p:nvSpPr>
          <p:cNvPr id="13" name="矢印: 下 12">
            <a:extLst>
              <a:ext uri="{FF2B5EF4-FFF2-40B4-BE49-F238E27FC236}">
                <a16:creationId xmlns:a16="http://schemas.microsoft.com/office/drawing/2014/main" id="{864C17F2-C9E1-4CCA-97B5-A6E4B4005C78}"/>
              </a:ext>
            </a:extLst>
          </p:cNvPr>
          <p:cNvSpPr/>
          <p:nvPr/>
        </p:nvSpPr>
        <p:spPr>
          <a:xfrm rot="16200000">
            <a:off x="6054603" y="1753291"/>
            <a:ext cx="1073212" cy="645340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73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{\cal L} =&amp;amp; \bar\psi (i \partial \hspace{-5pt}/-m) \psi + G_S \big( (\bar\psi\psi)^2+(\bar\psi i\gamma_5 \tau \psi)^2 \big) &#10;\end{align*}&lt;/body&gt;&#10;  &lt;fcolor&gt;FF000000&lt;/fcolor&gt;&#10;  &lt;bcolor&gt;FFFFFFFF&lt;/bcolor&gt;&#10;  &lt;transparent&gt;True&lt;/transparent&gt;&#10;  &lt;resolution&gt;1800&lt;/resolution&gt;&#10;  &lt;imageh&gt;303&lt;/imageh&gt;&#10;  &lt;imagew&gt;4615&lt;/imagew&gt;&#10;  &lt;scale&gt;50&lt;/scale&gt;&#10;  &lt;cursor&gt;74&lt;/cursor&gt;&#10;&lt;/TeXTeX&gt;">
            <a:extLst>
              <a:ext uri="{FF2B5EF4-FFF2-40B4-BE49-F238E27FC236}">
                <a16:creationId xmlns:a16="http://schemas.microsoft.com/office/drawing/2014/main" id="{2E40CC87-60D7-4D3F-8080-EC1C74A32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5" y="1819758"/>
            <a:ext cx="4884204" cy="320674"/>
          </a:xfrm>
          <a:prstGeom prst="rect">
            <a:avLst/>
          </a:prstGeom>
        </p:spPr>
      </p:pic>
      <p:pic>
        <p:nvPicPr>
          <p:cNvPr id="75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G_S=5.5~{\rm GeV}^{-2},&#10;~&#10;\Lambda=631{\rm MeV},~&#10;m_q=5.5~{\rm MeV}&#10;\end{align*}&lt;/body&gt;&#10;  &lt;fcolor&gt;FF000000&lt;/fcolor&gt;&#10;  &lt;bcolor&gt;FFFFFFFF&lt;/bcolor&gt;&#10;  &lt;transparent&gt;True&lt;/transparent&gt;&#10;  &lt;resolution&gt;1800&lt;/resolution&gt;&#10;  &lt;imageh&gt;294&lt;/imageh&gt;&#10;  &lt;imagew&gt;5202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65A0DFD7-E852-4D1C-9A0A-4EC260FF9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1" y="2727825"/>
            <a:ext cx="5194993" cy="293604"/>
          </a:xfrm>
          <a:prstGeom prst="rect">
            <a:avLst/>
          </a:prstGeom>
        </p:spPr>
      </p:pic>
      <p:sp>
        <p:nvSpPr>
          <p:cNvPr id="76" name="四角形: 角を丸くする 75">
            <a:extLst>
              <a:ext uri="{FF2B5EF4-FFF2-40B4-BE49-F238E27FC236}">
                <a16:creationId xmlns:a16="http://schemas.microsoft.com/office/drawing/2014/main" id="{A3E748A6-DDA8-40E1-AA7C-30F126E5C0BF}"/>
              </a:ext>
            </a:extLst>
          </p:cNvPr>
          <p:cNvSpPr/>
          <p:nvPr/>
        </p:nvSpPr>
        <p:spPr>
          <a:xfrm>
            <a:off x="230713" y="3548819"/>
            <a:ext cx="6028044" cy="3089401"/>
          </a:xfrm>
          <a:prstGeom prst="roundRect">
            <a:avLst>
              <a:gd name="adj" fmla="val 6639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C40FEEBB-509C-418E-B4A3-DB7998589E01}"/>
              </a:ext>
            </a:extLst>
          </p:cNvPr>
          <p:cNvSpPr txBox="1"/>
          <p:nvPr/>
        </p:nvSpPr>
        <p:spPr>
          <a:xfrm>
            <a:off x="610271" y="5293216"/>
            <a:ext cx="411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Random Phase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Approximaion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2BCC9C1C-EF1F-4AFE-B029-5F61061D75D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023404" y="5885299"/>
                <a:ext cx="113243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 </m:t>
                      </m:r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kumimoji="1" lang="en-US" altLang="ja-JP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∙∙</m:t>
                      </m:r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2BCC9C1C-EF1F-4AFE-B029-5F61061D7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404" y="5885299"/>
                <a:ext cx="113243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6CFC8A85-6499-49CE-8941-29DE76532E6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984528" y="5895763"/>
                <a:ext cx="699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6CFC8A85-6499-49CE-8941-29DE76532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528" y="5895763"/>
                <a:ext cx="69964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図 80">
            <a:extLst>
              <a:ext uri="{FF2B5EF4-FFF2-40B4-BE49-F238E27FC236}">
                <a16:creationId xmlns:a16="http://schemas.microsoft.com/office/drawing/2014/main" id="{3A741A03-E917-4BCE-9B27-4D336EC427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5389" y="4696663"/>
            <a:ext cx="1402882" cy="430886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C91F3C65-7DFA-474B-A2D9-34FA6825F67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328" y="5937262"/>
            <a:ext cx="1197629" cy="367844"/>
          </a:xfrm>
          <a:prstGeom prst="rect">
            <a:avLst/>
          </a:prstGeom>
        </p:spPr>
      </p:pic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5941C753-DE3F-43B0-AB45-3C33BB37F6EB}"/>
              </a:ext>
            </a:extLst>
          </p:cNvPr>
          <p:cNvGrpSpPr/>
          <p:nvPr/>
        </p:nvGrpSpPr>
        <p:grpSpPr>
          <a:xfrm rot="5400000">
            <a:off x="2326604" y="5721813"/>
            <a:ext cx="747976" cy="817150"/>
            <a:chOff x="2868256" y="3322071"/>
            <a:chExt cx="747976" cy="817150"/>
          </a:xfrm>
        </p:grpSpPr>
        <p:sp>
          <p:nvSpPr>
            <p:cNvPr id="84" name="円弧 83">
              <a:extLst>
                <a:ext uri="{FF2B5EF4-FFF2-40B4-BE49-F238E27FC236}">
                  <a16:creationId xmlns:a16="http://schemas.microsoft.com/office/drawing/2014/main" id="{F6FFBDC7-1D28-472F-A79B-8448CCB98995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85" name="円弧 84">
              <a:extLst>
                <a:ext uri="{FF2B5EF4-FFF2-40B4-BE49-F238E27FC236}">
                  <a16:creationId xmlns:a16="http://schemas.microsoft.com/office/drawing/2014/main" id="{D4A0842F-9215-474C-B87D-06C9644D25A8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86" name="二等辺三角形 85">
              <a:extLst>
                <a:ext uri="{FF2B5EF4-FFF2-40B4-BE49-F238E27FC236}">
                  <a16:creationId xmlns:a16="http://schemas.microsoft.com/office/drawing/2014/main" id="{1E7AD8B5-FD89-47AB-B523-76EB332F52D1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87" name="二等辺三角形 86">
              <a:extLst>
                <a:ext uri="{FF2B5EF4-FFF2-40B4-BE49-F238E27FC236}">
                  <a16:creationId xmlns:a16="http://schemas.microsoft.com/office/drawing/2014/main" id="{B44BF5BD-82F7-4D2B-A870-4249AFE4C3BE}"/>
                </a:ext>
              </a:extLst>
            </p:cNvPr>
            <p:cNvSpPr/>
            <p:nvPr/>
          </p:nvSpPr>
          <p:spPr>
            <a:xfrm rot="10800000"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F095F2E7-7100-4BF7-BDB6-C3B8A9019D3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671122" y="5895763"/>
                <a:ext cx="699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F095F2E7-7100-4BF7-BDB6-C3B8A9019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122" y="5895763"/>
                <a:ext cx="699642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A90EBC35-8B8C-4B7C-BC8F-C10E1D85602C}"/>
              </a:ext>
            </a:extLst>
          </p:cNvPr>
          <p:cNvGrpSpPr/>
          <p:nvPr/>
        </p:nvGrpSpPr>
        <p:grpSpPr>
          <a:xfrm rot="5400000">
            <a:off x="4366075" y="5716182"/>
            <a:ext cx="747976" cy="817150"/>
            <a:chOff x="2868256" y="3322071"/>
            <a:chExt cx="747976" cy="817150"/>
          </a:xfrm>
        </p:grpSpPr>
        <p:sp>
          <p:nvSpPr>
            <p:cNvPr id="90" name="円弧 89">
              <a:extLst>
                <a:ext uri="{FF2B5EF4-FFF2-40B4-BE49-F238E27FC236}">
                  <a16:creationId xmlns:a16="http://schemas.microsoft.com/office/drawing/2014/main" id="{5138DA26-FE5A-4C48-9B45-95C320FC56E3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91" name="円弧 90">
              <a:extLst>
                <a:ext uri="{FF2B5EF4-FFF2-40B4-BE49-F238E27FC236}">
                  <a16:creationId xmlns:a16="http://schemas.microsoft.com/office/drawing/2014/main" id="{73D9B902-E7A3-4502-948D-69BE05C664FA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19B0F2A6-8A1D-408D-A318-6789B5AB83E1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93" name="二等辺三角形 92">
              <a:extLst>
                <a:ext uri="{FF2B5EF4-FFF2-40B4-BE49-F238E27FC236}">
                  <a16:creationId xmlns:a16="http://schemas.microsoft.com/office/drawing/2014/main" id="{810E1134-81A5-40FE-86DC-AC1184C90FCC}"/>
                </a:ext>
              </a:extLst>
            </p:cNvPr>
            <p:cNvSpPr/>
            <p:nvPr/>
          </p:nvSpPr>
          <p:spPr>
            <a:xfrm rot="10800000"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EBCAFCC6-65E6-4434-9B92-F19534A2D3A9}"/>
              </a:ext>
            </a:extLst>
          </p:cNvPr>
          <p:cNvGrpSpPr/>
          <p:nvPr/>
        </p:nvGrpSpPr>
        <p:grpSpPr>
          <a:xfrm rot="5400000">
            <a:off x="3590116" y="5716182"/>
            <a:ext cx="747976" cy="817150"/>
            <a:chOff x="2868256" y="3322071"/>
            <a:chExt cx="747976" cy="817150"/>
          </a:xfrm>
        </p:grpSpPr>
        <p:sp>
          <p:nvSpPr>
            <p:cNvPr id="95" name="円弧 94">
              <a:extLst>
                <a:ext uri="{FF2B5EF4-FFF2-40B4-BE49-F238E27FC236}">
                  <a16:creationId xmlns:a16="http://schemas.microsoft.com/office/drawing/2014/main" id="{FE3688AE-4280-4D59-A808-1C33E9CB8C45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96" name="円弧 95">
              <a:extLst>
                <a:ext uri="{FF2B5EF4-FFF2-40B4-BE49-F238E27FC236}">
                  <a16:creationId xmlns:a16="http://schemas.microsoft.com/office/drawing/2014/main" id="{AFD9FA47-67AF-45F8-83DD-E649F9EA7B24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97" name="二等辺三角形 96">
              <a:extLst>
                <a:ext uri="{FF2B5EF4-FFF2-40B4-BE49-F238E27FC236}">
                  <a16:creationId xmlns:a16="http://schemas.microsoft.com/office/drawing/2014/main" id="{E3A8F343-49C3-4083-8A02-B571EEA463E9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  <p:sp>
          <p:nvSpPr>
            <p:cNvPr id="98" name="二等辺三角形 97">
              <a:extLst>
                <a:ext uri="{FF2B5EF4-FFF2-40B4-BE49-F238E27FC236}">
                  <a16:creationId xmlns:a16="http://schemas.microsoft.com/office/drawing/2014/main" id="{64634487-57C6-4216-95FB-99574353AF5E}"/>
                </a:ext>
              </a:extLst>
            </p:cNvPr>
            <p:cNvSpPr/>
            <p:nvPr/>
          </p:nvSpPr>
          <p:spPr>
            <a:xfrm rot="10800000"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endParaRPr>
            </a:p>
          </p:txBody>
        </p:sp>
      </p:grpSp>
      <p:pic>
        <p:nvPicPr>
          <p:cNvPr id="9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D^R(x) = \langle [\bar\psi\psi(x),\bar\psi\psi(0)]\rangle \theta(t) =&#10;\end{align*}&lt;/body&gt;&#10;  &lt;fcolor&gt;FF000000&lt;/fcolor&gt;&#10;  &lt;bcolor&gt;FFFFFFFF&lt;/bcolor&gt;&#10;  &lt;transparent&gt;True&lt;/transparent&gt;&#10;  &lt;resolution&gt;1800&lt;/resolution&gt;&#10;  &lt;imageh&gt;285&lt;/imageh&gt;&#10;  &lt;imagew&gt;3474&lt;/imagew&gt;&#10;  &lt;scale&gt;50&lt;/scale&gt;&#10;  &lt;cursor&gt;62&lt;/cursor&gt;&#10;&lt;/TeXTeX&gt;">
            <a:extLst>
              <a:ext uri="{FF2B5EF4-FFF2-40B4-BE49-F238E27FC236}">
                <a16:creationId xmlns:a16="http://schemas.microsoft.com/office/drawing/2014/main" id="{F27F9CE3-09FD-42E5-A460-E3577CE7DD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8" y="4744848"/>
            <a:ext cx="3676650" cy="301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4C544022-7584-48EF-82AD-B3AB09235E8C}"/>
                  </a:ext>
                </a:extLst>
              </p:cNvPr>
              <p:cNvSpPr txBox="1"/>
              <p:nvPr/>
            </p:nvSpPr>
            <p:spPr>
              <a:xfrm>
                <a:off x="374918" y="3651906"/>
                <a:ext cx="4503156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Soft Mode of QCD-CP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= fluctuation of scalar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𝑞</m:t>
                        </m:r>
                      </m:e>
                    </m:acc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𝑞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) channel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4C544022-7584-48EF-82AD-B3AB09235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18" y="3651906"/>
                <a:ext cx="4503156" cy="892552"/>
              </a:xfrm>
              <a:prstGeom prst="rect">
                <a:avLst/>
              </a:prstGeom>
              <a:blipFill>
                <a:blip r:embed="rId12"/>
                <a:stretch>
                  <a:fillRect l="-2846" t="-6849" r="-1220" b="-150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図 37">
            <a:extLst>
              <a:ext uri="{FF2B5EF4-FFF2-40B4-BE49-F238E27FC236}">
                <a16:creationId xmlns:a16="http://schemas.microsoft.com/office/drawing/2014/main" id="{2D17616D-6A11-45CB-9E6D-28E8E295575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767" r="13741"/>
          <a:stretch/>
        </p:blipFill>
        <p:spPr>
          <a:xfrm>
            <a:off x="7485148" y="5493509"/>
            <a:ext cx="1879048" cy="1425391"/>
          </a:xfrm>
          <a:prstGeom prst="rect">
            <a:avLst/>
          </a:prstGeom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F08A5C2F-FE99-4206-84C5-B42B175C94E2}"/>
              </a:ext>
            </a:extLst>
          </p:cNvPr>
          <p:cNvSpPr/>
          <p:nvPr/>
        </p:nvSpPr>
        <p:spPr>
          <a:xfrm>
            <a:off x="8013874" y="6177006"/>
            <a:ext cx="153457" cy="7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0" name="二等辺三角形 39">
            <a:extLst>
              <a:ext uri="{FF2B5EF4-FFF2-40B4-BE49-F238E27FC236}">
                <a16:creationId xmlns:a16="http://schemas.microsoft.com/office/drawing/2014/main" id="{2A692A65-AC16-4861-B89B-DAF483A17656}"/>
              </a:ext>
            </a:extLst>
          </p:cNvPr>
          <p:cNvSpPr/>
          <p:nvPr/>
        </p:nvSpPr>
        <p:spPr>
          <a:xfrm rot="10800000">
            <a:off x="8029750" y="6161407"/>
            <a:ext cx="117475" cy="1169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A0DC6E4-B804-4208-B94E-47CE4193DD2B}"/>
              </a:ext>
            </a:extLst>
          </p:cNvPr>
          <p:cNvSpPr/>
          <p:nvPr/>
        </p:nvSpPr>
        <p:spPr>
          <a:xfrm rot="10800000">
            <a:off x="8701194" y="6161372"/>
            <a:ext cx="153457" cy="7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14933143-B2CA-4F55-B9E0-E57BF711BA3C}"/>
              </a:ext>
            </a:extLst>
          </p:cNvPr>
          <p:cNvSpPr/>
          <p:nvPr/>
        </p:nvSpPr>
        <p:spPr>
          <a:xfrm>
            <a:off x="8717070" y="6138629"/>
            <a:ext cx="117475" cy="1169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03CA8AE-42DA-443B-BA30-041F7FB516F1}"/>
              </a:ext>
            </a:extLst>
          </p:cNvPr>
          <p:cNvSpPr txBox="1"/>
          <p:nvPr/>
        </p:nvSpPr>
        <p:spPr>
          <a:xfrm>
            <a:off x="7052647" y="4666467"/>
            <a:ext cx="477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Modification of dilepton production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through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0011E588-A15C-4F00-9472-C25443A15E62}"/>
                  </a:ext>
                </a:extLst>
              </p:cNvPr>
              <p:cNvSpPr txBox="1"/>
              <p:nvPr/>
            </p:nvSpPr>
            <p:spPr>
              <a:xfrm>
                <a:off x="9435500" y="5836824"/>
                <a:ext cx="96532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+</a:t>
                </a:r>
                <a14:m>
                  <m:oMath xmlns:m="http://schemas.openxmlformats.org/officeDocument/2006/math">
                    <m:r>
                      <a:rPr kumimoji="1" lang="en-US" altLang="ja-JP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⋯</m:t>
                    </m:r>
                  </m:oMath>
                </a14:m>
                <a:endParaRPr kumimoji="1" lang="ja-JP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0011E588-A15C-4F00-9472-C25443A15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5500" y="5836824"/>
                <a:ext cx="965329" cy="707886"/>
              </a:xfrm>
              <a:prstGeom prst="rect">
                <a:avLst/>
              </a:prstGeom>
              <a:blipFill>
                <a:blip r:embed="rId14"/>
                <a:stretch>
                  <a:fillRect l="-22785" t="-15385" b="-350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2D70E41-354E-4E24-BE1B-5452F3BFF803}"/>
              </a:ext>
            </a:extLst>
          </p:cNvPr>
          <p:cNvSpPr txBox="1"/>
          <p:nvPr/>
        </p:nvSpPr>
        <p:spPr>
          <a:xfrm>
            <a:off x="10350415" y="5968067"/>
            <a:ext cx="117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MT, DoS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6" name="矢印: 下 45">
            <a:extLst>
              <a:ext uri="{FF2B5EF4-FFF2-40B4-BE49-F238E27FC236}">
                <a16:creationId xmlns:a16="http://schemas.microsoft.com/office/drawing/2014/main" id="{8E91A2BD-DE5A-4112-8B3E-886E6FC75ADA}"/>
              </a:ext>
            </a:extLst>
          </p:cNvPr>
          <p:cNvSpPr/>
          <p:nvPr/>
        </p:nvSpPr>
        <p:spPr>
          <a:xfrm rot="16200000">
            <a:off x="6119096" y="4930823"/>
            <a:ext cx="1073212" cy="645340"/>
          </a:xfrm>
          <a:prstGeom prst="downArrow">
            <a:avLst/>
          </a:prstGeom>
          <a:gradFill flip="none" rotWithShape="1">
            <a:gsLst>
              <a:gs pos="17000">
                <a:srgbClr val="152542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0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88BFA80-653C-4745-B842-84F7F723A56D}"/>
              </a:ext>
            </a:extLst>
          </p:cNvPr>
          <p:cNvGrpSpPr/>
          <p:nvPr/>
        </p:nvGrpSpPr>
        <p:grpSpPr>
          <a:xfrm>
            <a:off x="171309" y="265663"/>
            <a:ext cx="827771" cy="6606496"/>
            <a:chOff x="171309" y="265663"/>
            <a:chExt cx="827771" cy="6606496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86225951-E69E-4AEE-B85C-5231F2A999BC}"/>
                </a:ext>
              </a:extLst>
            </p:cNvPr>
            <p:cNvSpPr/>
            <p:nvPr/>
          </p:nvSpPr>
          <p:spPr>
            <a:xfrm flipV="1">
              <a:off x="196341" y="265663"/>
              <a:ext cx="802739" cy="6592336"/>
            </a:xfrm>
            <a:prstGeom prst="downArrow">
              <a:avLst>
                <a:gd name="adj1" fmla="val 100000"/>
                <a:gd name="adj2" fmla="val 8502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828CD931-A024-45A0-97FF-B39DCF4F408E}"/>
                </a:ext>
              </a:extLst>
            </p:cNvPr>
            <p:cNvSpPr txBox="1"/>
            <p:nvPr/>
          </p:nvSpPr>
          <p:spPr>
            <a:xfrm rot="16200000">
              <a:off x="-1511203" y="4727982"/>
              <a:ext cx="3826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Increasing Collision Energy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4AED53-F663-4FA3-A59C-F51B5849ED35}"/>
              </a:ext>
            </a:extLst>
          </p:cNvPr>
          <p:cNvGrpSpPr/>
          <p:nvPr/>
        </p:nvGrpSpPr>
        <p:grpSpPr>
          <a:xfrm>
            <a:off x="2668687" y="4570546"/>
            <a:ext cx="2053775" cy="1884036"/>
            <a:chOff x="2668687" y="4570546"/>
            <a:chExt cx="2053775" cy="1884036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E44B4E-03CB-42BD-95E2-3160572905E9}"/>
                </a:ext>
              </a:extLst>
            </p:cNvPr>
            <p:cNvSpPr txBox="1"/>
            <p:nvPr/>
          </p:nvSpPr>
          <p:spPr>
            <a:xfrm>
              <a:off x="3244172" y="5296196"/>
              <a:ext cx="1478290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RHIC-BES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6" name="右中かっこ 95">
              <a:extLst>
                <a:ext uri="{FF2B5EF4-FFF2-40B4-BE49-F238E27FC236}">
                  <a16:creationId xmlns:a16="http://schemas.microsoft.com/office/drawing/2014/main" id="{14AE3187-BF18-46AB-96DD-390EB3EDFEB2}"/>
                </a:ext>
              </a:extLst>
            </p:cNvPr>
            <p:cNvSpPr/>
            <p:nvPr/>
          </p:nvSpPr>
          <p:spPr>
            <a:xfrm>
              <a:off x="2668687" y="4570546"/>
              <a:ext cx="435291" cy="1884036"/>
            </a:xfrm>
            <a:prstGeom prst="rightBrace">
              <a:avLst>
                <a:gd name="adj1" fmla="val 0"/>
                <a:gd name="adj2" fmla="val 50000"/>
              </a:avLst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A419D1A-315A-4C7E-81EC-BBDF8D14FF4E}"/>
              </a:ext>
            </a:extLst>
          </p:cNvPr>
          <p:cNvGrpSpPr/>
          <p:nvPr/>
        </p:nvGrpSpPr>
        <p:grpSpPr>
          <a:xfrm>
            <a:off x="2793605" y="6357423"/>
            <a:ext cx="1830863" cy="461665"/>
            <a:chOff x="2793605" y="6357423"/>
            <a:chExt cx="1830863" cy="461665"/>
          </a:xfrm>
        </p:grpSpPr>
        <p:sp>
          <p:nvSpPr>
            <p:cNvPr id="98" name="右中かっこ 97">
              <a:extLst>
                <a:ext uri="{FF2B5EF4-FFF2-40B4-BE49-F238E27FC236}">
                  <a16:creationId xmlns:a16="http://schemas.microsoft.com/office/drawing/2014/main" id="{A40CD6BB-B4AA-41D6-9880-47D78A46EFBA}"/>
                </a:ext>
              </a:extLst>
            </p:cNvPr>
            <p:cNvSpPr/>
            <p:nvPr/>
          </p:nvSpPr>
          <p:spPr>
            <a:xfrm>
              <a:off x="2793605" y="6560614"/>
              <a:ext cx="544142" cy="197274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5B089A0C-2030-49B8-B350-506DC81C714F}"/>
                </a:ext>
              </a:extLst>
            </p:cNvPr>
            <p:cNvSpPr txBox="1"/>
            <p:nvPr/>
          </p:nvSpPr>
          <p:spPr>
            <a:xfrm>
              <a:off x="3487618" y="6357423"/>
              <a:ext cx="1136850" cy="4616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HADES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2FE6243-9A41-4113-AB1E-719309448E22}"/>
              </a:ext>
            </a:extLst>
          </p:cNvPr>
          <p:cNvGrpSpPr/>
          <p:nvPr/>
        </p:nvGrpSpPr>
        <p:grpSpPr>
          <a:xfrm>
            <a:off x="3149685" y="5863893"/>
            <a:ext cx="2115936" cy="627773"/>
            <a:chOff x="3149685" y="5863893"/>
            <a:chExt cx="2115936" cy="627773"/>
          </a:xfrm>
        </p:grpSpPr>
        <p:sp>
          <p:nvSpPr>
            <p:cNvPr id="99" name="右中かっこ 98">
              <a:extLst>
                <a:ext uri="{FF2B5EF4-FFF2-40B4-BE49-F238E27FC236}">
                  <a16:creationId xmlns:a16="http://schemas.microsoft.com/office/drawing/2014/main" id="{7AB0954B-E461-40A1-8338-8B973370C916}"/>
                </a:ext>
              </a:extLst>
            </p:cNvPr>
            <p:cNvSpPr/>
            <p:nvPr/>
          </p:nvSpPr>
          <p:spPr>
            <a:xfrm>
              <a:off x="3149685" y="6030001"/>
              <a:ext cx="533243" cy="461665"/>
            </a:xfrm>
            <a:prstGeom prst="rightBrace">
              <a:avLst>
                <a:gd name="adj1" fmla="val 0"/>
                <a:gd name="adj2" fmla="val 15007"/>
              </a:avLst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7C7D1B2-27B5-41C2-B3BD-4D20C5FEE399}"/>
                </a:ext>
              </a:extLst>
            </p:cNvPr>
            <p:cNvSpPr txBox="1"/>
            <p:nvPr/>
          </p:nvSpPr>
          <p:spPr>
            <a:xfrm>
              <a:off x="3699167" y="5863893"/>
              <a:ext cx="1566454" cy="46166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FAIR-CBM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599621C-5370-421A-BAF3-3EF4442258CF}"/>
              </a:ext>
            </a:extLst>
          </p:cNvPr>
          <p:cNvGrpSpPr/>
          <p:nvPr/>
        </p:nvGrpSpPr>
        <p:grpSpPr>
          <a:xfrm>
            <a:off x="2766750" y="4728499"/>
            <a:ext cx="2505413" cy="997282"/>
            <a:chOff x="2766750" y="4728499"/>
            <a:chExt cx="2505413" cy="997282"/>
          </a:xfrm>
        </p:grpSpPr>
        <p:sp>
          <p:nvSpPr>
            <p:cNvPr id="97" name="右中かっこ 96">
              <a:extLst>
                <a:ext uri="{FF2B5EF4-FFF2-40B4-BE49-F238E27FC236}">
                  <a16:creationId xmlns:a16="http://schemas.microsoft.com/office/drawing/2014/main" id="{77FBAB3D-3FCC-4FA5-A139-191468E3797D}"/>
                </a:ext>
              </a:extLst>
            </p:cNvPr>
            <p:cNvSpPr/>
            <p:nvPr/>
          </p:nvSpPr>
          <p:spPr>
            <a:xfrm>
              <a:off x="2766750" y="4902052"/>
              <a:ext cx="575485" cy="823729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D9F67B76-B503-41C8-BC98-BFD1A1C54305}"/>
                </a:ext>
              </a:extLst>
            </p:cNvPr>
            <p:cNvSpPr txBox="1"/>
            <p:nvPr/>
          </p:nvSpPr>
          <p:spPr>
            <a:xfrm>
              <a:off x="3354650" y="4728499"/>
              <a:ext cx="1917513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NA61/SHINE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D96688D-9DF1-41C0-9047-E0C0B24B5540}"/>
              </a:ext>
            </a:extLst>
          </p:cNvPr>
          <p:cNvSpPr/>
          <p:nvPr/>
        </p:nvSpPr>
        <p:spPr>
          <a:xfrm>
            <a:off x="872177" y="5783959"/>
            <a:ext cx="7669151" cy="922477"/>
          </a:xfrm>
          <a:prstGeom prst="roundRect">
            <a:avLst>
              <a:gd name="adj" fmla="val 15650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A294218-36F8-4A5A-81FD-FF46168A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production rate near QCD-CP 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220163-5050-481A-8E9F-3F2E3E6EBC96}"/>
              </a:ext>
            </a:extLst>
          </p:cNvPr>
          <p:cNvSpPr txBox="1"/>
          <p:nvPr/>
        </p:nvSpPr>
        <p:spPr>
          <a:xfrm>
            <a:off x="612259" y="1026658"/>
            <a:ext cx="383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Invariant mass spectrum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F5613CA-5CEA-4414-B7D0-617ED3E7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1594043"/>
            <a:ext cx="5094515" cy="371801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D106505-958A-40DF-BB7C-B35C8DB63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8" t="3488" r="5246" b="68455"/>
          <a:stretch/>
        </p:blipFill>
        <p:spPr>
          <a:xfrm>
            <a:off x="1940917" y="1566318"/>
            <a:ext cx="3999179" cy="1280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2D62C91-EF64-4027-AF87-056328B12683}"/>
                  </a:ext>
                </a:extLst>
              </p:cNvPr>
              <p:cNvSpPr txBox="1"/>
              <p:nvPr/>
            </p:nvSpPr>
            <p:spPr>
              <a:xfrm>
                <a:off x="2797840" y="5225194"/>
                <a:ext cx="36987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for fixed chem. pot.: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</m:oMath>
                </a14:m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2D62C91-EF64-4027-AF87-056328B1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40" y="5225194"/>
                <a:ext cx="3698769" cy="461665"/>
              </a:xfrm>
              <a:prstGeom prst="rect">
                <a:avLst/>
              </a:prstGeom>
              <a:blipFill>
                <a:blip r:embed="rId3"/>
                <a:stretch>
                  <a:fillRect l="-2636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BB66DA0-5DEE-4E16-9FFE-BB2F364C3A9D}"/>
                  </a:ext>
                </a:extLst>
              </p:cNvPr>
              <p:cNvSpPr txBox="1"/>
              <p:nvPr/>
            </p:nvSpPr>
            <p:spPr>
              <a:xfrm>
                <a:off x="1056410" y="5797578"/>
                <a:ext cx="76691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Enhancement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𝑙𝑙</m:t>
                        </m:r>
                      </m:sub>
                    </m:sSub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region near QCD-CP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游ゴシック"/>
                    <a:cs typeface="+mn-cs"/>
                  </a:rPr>
                  <a:t>Distinguishment from diquark soft mode may be difficult.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BB66DA0-5DEE-4E16-9FFE-BB2F364C3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0" y="5797578"/>
                <a:ext cx="7669151" cy="830997"/>
              </a:xfrm>
              <a:prstGeom prst="rect">
                <a:avLst/>
              </a:prstGeom>
              <a:blipFill>
                <a:blip r:embed="rId4"/>
                <a:stretch>
                  <a:fillRect l="-1033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DC11CCC2-92BF-4649-9480-FF433FFD8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197" y="1762758"/>
            <a:ext cx="4783367" cy="3549302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62C3E4AC-E90F-4C89-883F-11F0BD615AEA}"/>
              </a:ext>
            </a:extLst>
          </p:cNvPr>
          <p:cNvSpPr/>
          <p:nvPr/>
        </p:nvSpPr>
        <p:spPr>
          <a:xfrm>
            <a:off x="10981509" y="3788409"/>
            <a:ext cx="148045" cy="557168"/>
          </a:xfrm>
          <a:prstGeom prst="roundRect">
            <a:avLst/>
          </a:prstGeom>
          <a:solidFill>
            <a:srgbClr val="FFC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B347C7-4BBB-4EBD-B32B-642C6CE55BAD}"/>
              </a:ext>
            </a:extLst>
          </p:cNvPr>
          <p:cNvSpPr txBox="1"/>
          <p:nvPr/>
        </p:nvSpPr>
        <p:spPr>
          <a:xfrm>
            <a:off x="8962096" y="966489"/>
            <a:ext cx="311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Nishimura, MK,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Kunihiro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(’23)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B6F07ABA-7CDA-4171-91EE-BCE3AEA6E510}"/>
              </a:ext>
            </a:extLst>
          </p:cNvPr>
          <p:cNvSpPr/>
          <p:nvPr/>
        </p:nvSpPr>
        <p:spPr>
          <a:xfrm flipV="1">
            <a:off x="1326726" y="2678297"/>
            <a:ext cx="980800" cy="1096923"/>
          </a:xfrm>
          <a:prstGeom prst="downArrow">
            <a:avLst>
              <a:gd name="adj1" fmla="val 50000"/>
              <a:gd name="adj2" fmla="val 44571"/>
            </a:avLst>
          </a:prstGeom>
          <a:gradFill>
            <a:gsLst>
              <a:gs pos="0">
                <a:srgbClr val="FF0000">
                  <a:alpha val="30000"/>
                </a:srgbClr>
              </a:gs>
              <a:gs pos="100000">
                <a:srgbClr val="FF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02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BE2F43-8B2C-4203-8EB8-B0C850B7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9B91BD-AD21-47F7-8168-67361478D281}"/>
              </a:ext>
            </a:extLst>
          </p:cNvPr>
          <p:cNvSpPr txBox="1"/>
          <p:nvPr/>
        </p:nvSpPr>
        <p:spPr>
          <a:xfrm>
            <a:off x="3425243" y="1673208"/>
            <a:ext cx="5341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Event Selection</a:t>
            </a:r>
            <a:endParaRPr kumimoji="1" lang="ja-JP" alt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2B3C719-8EE7-45D3-86F2-DF328050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Sophisticated Event Selections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1855602-2585-4047-83BE-5230B8707C4B}"/>
              </a:ext>
            </a:extLst>
          </p:cNvPr>
          <p:cNvSpPr/>
          <p:nvPr/>
        </p:nvSpPr>
        <p:spPr>
          <a:xfrm>
            <a:off x="5080582" y="1726981"/>
            <a:ext cx="3495421" cy="3128397"/>
          </a:xfrm>
          <a:prstGeom prst="rect">
            <a:avLst/>
          </a:prstGeom>
          <a:solidFill>
            <a:srgbClr val="7D9DB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7D9DB2">
                  <a:lumMod val="20000"/>
                  <a:lumOff val="80000"/>
                </a:srgbClr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475E223-218B-4A82-8033-910DC3FA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7" y="1619036"/>
            <a:ext cx="5005633" cy="3718380"/>
          </a:xfrm>
          <a:prstGeom prst="rect">
            <a:avLst/>
          </a:prstGeom>
        </p:spPr>
      </p:pic>
      <p:sp>
        <p:nvSpPr>
          <p:cNvPr id="24" name="楕円 23">
            <a:extLst>
              <a:ext uri="{FF2B5EF4-FFF2-40B4-BE49-F238E27FC236}">
                <a16:creationId xmlns:a16="http://schemas.microsoft.com/office/drawing/2014/main" id="{53DBAA3A-0E48-47A3-8ADB-3F3AEC55A767}"/>
              </a:ext>
            </a:extLst>
          </p:cNvPr>
          <p:cNvSpPr/>
          <p:nvPr/>
        </p:nvSpPr>
        <p:spPr>
          <a:xfrm>
            <a:off x="2572003" y="2608157"/>
            <a:ext cx="921975" cy="1383840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F908701-7BBA-4B4F-86B3-68B9ADFBC69F}"/>
              </a:ext>
            </a:extLst>
          </p:cNvPr>
          <p:cNvSpPr/>
          <p:nvPr/>
        </p:nvSpPr>
        <p:spPr>
          <a:xfrm>
            <a:off x="3805116" y="2205866"/>
            <a:ext cx="921976" cy="1383840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FD8BE07C-71FE-4195-95A0-8FABEC17B9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0415" y="4557685"/>
            <a:ext cx="3374968" cy="0"/>
          </a:xfrm>
          <a:prstGeom prst="line">
            <a:avLst/>
          </a:prstGeom>
          <a:noFill/>
          <a:ln w="50800">
            <a:solidFill>
              <a:srgbClr val="51515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C24E5E10-6506-47AB-83EC-AE1D404935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08354" y="2397455"/>
            <a:ext cx="1" cy="2348731"/>
          </a:xfrm>
          <a:prstGeom prst="line">
            <a:avLst/>
          </a:prstGeom>
          <a:noFill/>
          <a:ln w="50800">
            <a:solidFill>
              <a:srgbClr val="51515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0AB180C2-C62A-4D1D-90EE-277FAAC4142B}"/>
              </a:ext>
            </a:extLst>
          </p:cNvPr>
          <p:cNvSpPr>
            <a:spLocks/>
          </p:cNvSpPr>
          <p:nvPr/>
        </p:nvSpPr>
        <p:spPr bwMode="auto">
          <a:xfrm>
            <a:off x="6979564" y="3174464"/>
            <a:ext cx="889860" cy="1383221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50800" cap="flat">
            <a:solidFill>
              <a:srgbClr val="51515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9" name="Oval 12">
            <a:extLst>
              <a:ext uri="{FF2B5EF4-FFF2-40B4-BE49-F238E27FC236}">
                <a16:creationId xmlns:a16="http://schemas.microsoft.com/office/drawing/2014/main" id="{E6A581CF-AA4A-4DBC-8AAF-C5BBA9924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210" y="3115134"/>
            <a:ext cx="144463" cy="144462"/>
          </a:xfrm>
          <a:prstGeom prst="ellipse">
            <a:avLst/>
          </a:prstGeom>
          <a:solidFill>
            <a:srgbClr val="515151"/>
          </a:solidFill>
          <a:ln w="9525">
            <a:solidFill>
              <a:srgbClr val="51515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0" name="フリーフォーム 12">
            <a:extLst>
              <a:ext uri="{FF2B5EF4-FFF2-40B4-BE49-F238E27FC236}">
                <a16:creationId xmlns:a16="http://schemas.microsoft.com/office/drawing/2014/main" id="{96C2A946-9E5F-4DA7-8CF5-7FF94AF6602C}"/>
              </a:ext>
            </a:extLst>
          </p:cNvPr>
          <p:cNvSpPr/>
          <p:nvPr/>
        </p:nvSpPr>
        <p:spPr>
          <a:xfrm>
            <a:off x="5464215" y="2841805"/>
            <a:ext cx="2009447" cy="1211235"/>
          </a:xfrm>
          <a:custGeom>
            <a:avLst/>
            <a:gdLst>
              <a:gd name="connsiteX0" fmla="*/ 0 w 2277687"/>
              <a:gd name="connsiteY0" fmla="*/ 0 h 906087"/>
              <a:gd name="connsiteX1" fmla="*/ 1363287 w 2277687"/>
              <a:gd name="connsiteY1" fmla="*/ 315884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428373"/>
              <a:gd name="connsiteY0" fmla="*/ 0 h 1058665"/>
              <a:gd name="connsiteX1" fmla="*/ 1212601 w 2428373"/>
              <a:gd name="connsiteY1" fmla="*/ 216131 h 1058665"/>
              <a:gd name="connsiteX2" fmla="*/ 2428373 w 2428373"/>
              <a:gd name="connsiteY2" fmla="*/ 1058665 h 1058665"/>
              <a:gd name="connsiteX0" fmla="*/ 0 w 2428373"/>
              <a:gd name="connsiteY0" fmla="*/ 0 h 1058665"/>
              <a:gd name="connsiteX1" fmla="*/ 1212601 w 2428373"/>
              <a:gd name="connsiteY1" fmla="*/ 216131 h 1058665"/>
              <a:gd name="connsiteX2" fmla="*/ 2428373 w 2428373"/>
              <a:gd name="connsiteY2" fmla="*/ 1058665 h 1058665"/>
              <a:gd name="connsiteX0" fmla="*/ 0 w 2428373"/>
              <a:gd name="connsiteY0" fmla="*/ 0 h 1058665"/>
              <a:gd name="connsiteX1" fmla="*/ 1433608 w 2428373"/>
              <a:gd name="connsiteY1" fmla="*/ 303318 h 1058665"/>
              <a:gd name="connsiteX2" fmla="*/ 2428373 w 2428373"/>
              <a:gd name="connsiteY2" fmla="*/ 1058665 h 105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8373" h="1058665">
                <a:moveTo>
                  <a:pt x="0" y="0"/>
                </a:moveTo>
                <a:cubicBezTo>
                  <a:pt x="481790" y="40871"/>
                  <a:pt x="1028879" y="126874"/>
                  <a:pt x="1433608" y="303318"/>
                </a:cubicBezTo>
                <a:cubicBezTo>
                  <a:pt x="1838337" y="479762"/>
                  <a:pt x="2231300" y="817272"/>
                  <a:pt x="2428373" y="1058665"/>
                </a:cubicBezTo>
              </a:path>
            </a:pathLst>
          </a:custGeom>
          <a:noFill/>
          <a:ln w="50800" cap="flat" cmpd="sng" algn="ctr">
            <a:solidFill>
              <a:srgbClr val="1E5E99"/>
            </a:solidFill>
            <a:prstDash val="solid"/>
            <a:miter lim="800000"/>
            <a:headEnd type="arrow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EE8A12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" name="フリーフォーム 14">
            <a:extLst>
              <a:ext uri="{FF2B5EF4-FFF2-40B4-BE49-F238E27FC236}">
                <a16:creationId xmlns:a16="http://schemas.microsoft.com/office/drawing/2014/main" id="{4C596D54-1A99-43D6-A30B-224192B86499}"/>
              </a:ext>
            </a:extLst>
          </p:cNvPr>
          <p:cNvSpPr/>
          <p:nvPr/>
        </p:nvSpPr>
        <p:spPr>
          <a:xfrm>
            <a:off x="5882881" y="2807618"/>
            <a:ext cx="1771255" cy="1230822"/>
          </a:xfrm>
          <a:custGeom>
            <a:avLst/>
            <a:gdLst>
              <a:gd name="connsiteX0" fmla="*/ 0 w 2277687"/>
              <a:gd name="connsiteY0" fmla="*/ 0 h 906087"/>
              <a:gd name="connsiteX1" fmla="*/ 1363287 w 2277687"/>
              <a:gd name="connsiteY1" fmla="*/ 315884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3276686"/>
              <a:gd name="connsiteY0" fmla="*/ 0 h 878860"/>
              <a:gd name="connsiteX1" fmla="*/ 2211600 w 3276686"/>
              <a:gd name="connsiteY1" fmla="*/ 188904 h 878860"/>
              <a:gd name="connsiteX2" fmla="*/ 3276686 w 3276686"/>
              <a:gd name="connsiteY2" fmla="*/ 878860 h 878860"/>
              <a:gd name="connsiteX0" fmla="*/ 0 w 3276686"/>
              <a:gd name="connsiteY0" fmla="*/ 0 h 878860"/>
              <a:gd name="connsiteX1" fmla="*/ 2211600 w 3276686"/>
              <a:gd name="connsiteY1" fmla="*/ 188904 h 878860"/>
              <a:gd name="connsiteX2" fmla="*/ 3276686 w 3276686"/>
              <a:gd name="connsiteY2" fmla="*/ 878860 h 878860"/>
              <a:gd name="connsiteX0" fmla="*/ 0 w 3276686"/>
              <a:gd name="connsiteY0" fmla="*/ 0 h 878860"/>
              <a:gd name="connsiteX1" fmla="*/ 2067008 w 3276686"/>
              <a:gd name="connsiteY1" fmla="*/ 172569 h 878860"/>
              <a:gd name="connsiteX2" fmla="*/ 3276686 w 3276686"/>
              <a:gd name="connsiteY2" fmla="*/ 878860 h 878860"/>
              <a:gd name="connsiteX0" fmla="*/ 0 w 2961212"/>
              <a:gd name="connsiteY0" fmla="*/ 0 h 764509"/>
              <a:gd name="connsiteX1" fmla="*/ 2067008 w 2961212"/>
              <a:gd name="connsiteY1" fmla="*/ 172569 h 764509"/>
              <a:gd name="connsiteX2" fmla="*/ 2961212 w 2961212"/>
              <a:gd name="connsiteY2" fmla="*/ 764509 h 764509"/>
              <a:gd name="connsiteX0" fmla="*/ 0 w 2961212"/>
              <a:gd name="connsiteY0" fmla="*/ 0 h 764509"/>
              <a:gd name="connsiteX1" fmla="*/ 2067008 w 2961212"/>
              <a:gd name="connsiteY1" fmla="*/ 172569 h 764509"/>
              <a:gd name="connsiteX2" fmla="*/ 2961212 w 2961212"/>
              <a:gd name="connsiteY2" fmla="*/ 764509 h 764509"/>
              <a:gd name="connsiteX0" fmla="*/ 0 w 2974357"/>
              <a:gd name="connsiteY0" fmla="*/ 0 h 846189"/>
              <a:gd name="connsiteX1" fmla="*/ 2067008 w 2974357"/>
              <a:gd name="connsiteY1" fmla="*/ 172569 h 846189"/>
              <a:gd name="connsiteX2" fmla="*/ 2974357 w 2974357"/>
              <a:gd name="connsiteY2" fmla="*/ 846189 h 846189"/>
              <a:gd name="connsiteX0" fmla="*/ 0 w 2974357"/>
              <a:gd name="connsiteY0" fmla="*/ 0 h 846189"/>
              <a:gd name="connsiteX1" fmla="*/ 2067008 w 2974357"/>
              <a:gd name="connsiteY1" fmla="*/ 172569 h 846189"/>
              <a:gd name="connsiteX2" fmla="*/ 2974357 w 2974357"/>
              <a:gd name="connsiteY2" fmla="*/ 846189 h 846189"/>
              <a:gd name="connsiteX0" fmla="*/ 0 w 2974357"/>
              <a:gd name="connsiteY0" fmla="*/ 0 h 846189"/>
              <a:gd name="connsiteX1" fmla="*/ 2132731 w 2974357"/>
              <a:gd name="connsiteY1" fmla="*/ 199795 h 846189"/>
              <a:gd name="connsiteX2" fmla="*/ 2974357 w 2974357"/>
              <a:gd name="connsiteY2" fmla="*/ 846189 h 846189"/>
              <a:gd name="connsiteX0" fmla="*/ 0 w 2820125"/>
              <a:gd name="connsiteY0" fmla="*/ 0 h 886121"/>
              <a:gd name="connsiteX1" fmla="*/ 1978499 w 2820125"/>
              <a:gd name="connsiteY1" fmla="*/ 239727 h 886121"/>
              <a:gd name="connsiteX2" fmla="*/ 2820125 w 2820125"/>
              <a:gd name="connsiteY2" fmla="*/ 886121 h 886121"/>
              <a:gd name="connsiteX0" fmla="*/ 0 w 2820125"/>
              <a:gd name="connsiteY0" fmla="*/ 0 h 862162"/>
              <a:gd name="connsiteX1" fmla="*/ 1978499 w 2820125"/>
              <a:gd name="connsiteY1" fmla="*/ 215768 h 862162"/>
              <a:gd name="connsiteX2" fmla="*/ 2820125 w 2820125"/>
              <a:gd name="connsiteY2" fmla="*/ 862162 h 862162"/>
              <a:gd name="connsiteX0" fmla="*/ 0 w 2800846"/>
              <a:gd name="connsiteY0" fmla="*/ 0 h 806257"/>
              <a:gd name="connsiteX1" fmla="*/ 1978499 w 2800846"/>
              <a:gd name="connsiteY1" fmla="*/ 215768 h 806257"/>
              <a:gd name="connsiteX2" fmla="*/ 2800846 w 2800846"/>
              <a:gd name="connsiteY2" fmla="*/ 806257 h 80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846" h="806257">
                <a:moveTo>
                  <a:pt x="0" y="0"/>
                </a:moveTo>
                <a:cubicBezTo>
                  <a:pt x="534369" y="24534"/>
                  <a:pt x="1482773" y="74737"/>
                  <a:pt x="1978499" y="215768"/>
                </a:cubicBezTo>
                <a:cubicBezTo>
                  <a:pt x="2474225" y="356800"/>
                  <a:pt x="2599176" y="553991"/>
                  <a:pt x="2800846" y="806257"/>
                </a:cubicBezTo>
              </a:path>
            </a:pathLst>
          </a:custGeom>
          <a:noFill/>
          <a:ln w="50800" cap="flat" cmpd="sng" algn="ctr">
            <a:solidFill>
              <a:srgbClr val="E25A60"/>
            </a:solidFill>
            <a:prstDash val="solid"/>
            <a:miter lim="800000"/>
            <a:headEnd type="arrow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0145C71-AFF1-4F99-9190-27AB0F8FF60F}"/>
              </a:ext>
            </a:extLst>
          </p:cNvPr>
          <p:cNvCxnSpPr/>
          <p:nvPr/>
        </p:nvCxnSpPr>
        <p:spPr>
          <a:xfrm flipV="1">
            <a:off x="7242109" y="3608332"/>
            <a:ext cx="208625" cy="54380"/>
          </a:xfrm>
          <a:prstGeom prst="straightConnector1">
            <a:avLst/>
          </a:prstGeom>
          <a:noFill/>
          <a:ln w="25400" cap="flat" cmpd="sng" algn="ctr">
            <a:solidFill>
              <a:srgbClr val="515151"/>
            </a:solidFill>
            <a:prstDash val="solid"/>
            <a:miter lim="800000"/>
            <a:tailEnd type="arrow" w="lg" len="lg"/>
          </a:ln>
          <a:effectLst/>
        </p:spPr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2F8D0E9-408A-442C-A47C-E7D45A2D99A9}"/>
              </a:ext>
            </a:extLst>
          </p:cNvPr>
          <p:cNvSpPr txBox="1"/>
          <p:nvPr/>
        </p:nvSpPr>
        <p:spPr>
          <a:xfrm rot="1486114">
            <a:off x="5986816" y="2694073"/>
            <a:ext cx="257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E25A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Baryon-rich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25A6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38F65A7-E491-4FA6-8AE2-5045D299AA0C}"/>
              </a:ext>
            </a:extLst>
          </p:cNvPr>
          <p:cNvCxnSpPr/>
          <p:nvPr/>
        </p:nvCxnSpPr>
        <p:spPr>
          <a:xfrm flipV="1">
            <a:off x="6989133" y="3335903"/>
            <a:ext cx="320187" cy="62517"/>
          </a:xfrm>
          <a:prstGeom prst="straightConnector1">
            <a:avLst/>
          </a:prstGeom>
          <a:noFill/>
          <a:ln w="25400" cap="flat" cmpd="sng" algn="ctr">
            <a:solidFill>
              <a:srgbClr val="515151"/>
            </a:solidFill>
            <a:prstDash val="solid"/>
            <a:miter lim="800000"/>
            <a:tailEnd type="arrow" w="lg" len="lg"/>
          </a:ln>
          <a:effectLst/>
        </p:spPr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B105E62A-4E6A-4207-9BEE-9C62F8DC25CE}"/>
              </a:ext>
            </a:extLst>
          </p:cNvPr>
          <p:cNvCxnSpPr/>
          <p:nvPr/>
        </p:nvCxnSpPr>
        <p:spPr>
          <a:xfrm flipV="1">
            <a:off x="6624458" y="3071067"/>
            <a:ext cx="338480" cy="52459"/>
          </a:xfrm>
          <a:prstGeom prst="straightConnector1">
            <a:avLst/>
          </a:prstGeom>
          <a:noFill/>
          <a:ln w="25400" cap="flat" cmpd="sng" algn="ctr">
            <a:solidFill>
              <a:srgbClr val="515151"/>
            </a:solidFill>
            <a:prstDash val="solid"/>
            <a:miter lim="800000"/>
            <a:tailEnd type="arrow" w="lg" len="lg"/>
          </a:ln>
          <a:effectLst/>
        </p:spPr>
      </p:cxnSp>
      <p:pic>
        <p:nvPicPr>
          <p:cNvPr id="3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T&#10;\end{align*}&lt;/body&gt;&#10;  &lt;fcolor&gt;FF000000&lt;/fcolor&gt;&#10;  &lt;bcolor&gt;FF000000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7FDA1C0F-5E2D-4F95-B332-C80EF796A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99" y="2337160"/>
            <a:ext cx="226307" cy="226307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mu&#10;\end{align*}&lt;/body&gt;&#10;  &lt;fcolor&gt;FF000000&lt;/fcolor&gt;&#10;  &lt;bcolor&gt;FF000000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53698F51-DDE7-45D2-9D75-11D7A63FD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9" y="4194872"/>
            <a:ext cx="206106" cy="244273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9F7CE9C-4001-4E07-AD2F-8CE4F64AE8BF}"/>
              </a:ext>
            </a:extLst>
          </p:cNvPr>
          <p:cNvSpPr txBox="1"/>
          <p:nvPr/>
        </p:nvSpPr>
        <p:spPr>
          <a:xfrm>
            <a:off x="5635024" y="1721625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7D9DB2">
                    <a:lumMod val="75000"/>
                  </a:srgbClr>
                </a:solidFill>
                <a:effectLst/>
                <a:uLnTx/>
                <a:uFillTx/>
                <a:latin typeface="Yu Gothic UI"/>
                <a:ea typeface="游明朝"/>
                <a:cs typeface="+mn-cs"/>
              </a:rPr>
              <a:t>Density Scan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D9DB2">
                  <a:lumMod val="75000"/>
                </a:srgbClr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6CAEEA6-9637-4E75-8558-D7A2EB65899D}"/>
              </a:ext>
            </a:extLst>
          </p:cNvPr>
          <p:cNvSpPr txBox="1"/>
          <p:nvPr/>
        </p:nvSpPr>
        <p:spPr>
          <a:xfrm>
            <a:off x="330200" y="1075267"/>
            <a:ext cx="8201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Maximum baryon density has large event-by-event fluctuations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DF2F689-CD49-449E-9312-075F4651FB6A}"/>
              </a:ext>
            </a:extLst>
          </p:cNvPr>
          <p:cNvSpPr txBox="1"/>
          <p:nvPr/>
        </p:nvSpPr>
        <p:spPr>
          <a:xfrm>
            <a:off x="3247079" y="1726981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Ohnishi, 2002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000000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>
            <a:extLst>
              <a:ext uri="{FF2B5EF4-FFF2-40B4-BE49-F238E27FC236}">
                <a16:creationId xmlns:a16="http://schemas.microsoft.com/office/drawing/2014/main" id="{91D761F7-D79A-42B6-A927-227FAD9D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12" y="3875526"/>
            <a:ext cx="1373454" cy="623821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B1B0B8C-97AD-4DFB-84CE-E457A75EACED}"/>
              </a:ext>
            </a:extLst>
          </p:cNvPr>
          <p:cNvSpPr txBox="1"/>
          <p:nvPr/>
        </p:nvSpPr>
        <p:spPr>
          <a:xfrm>
            <a:off x="520093" y="5608036"/>
            <a:ext cx="7067091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Event selection in terms of maximum baryon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density (or, correlation analysis) should be a useful tool.</a:t>
            </a: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A22A5892-E30D-4974-B308-AE6598E4546B}"/>
              </a:ext>
            </a:extLst>
          </p:cNvPr>
          <p:cNvGrpSpPr/>
          <p:nvPr/>
        </p:nvGrpSpPr>
        <p:grpSpPr>
          <a:xfrm>
            <a:off x="8638903" y="886952"/>
            <a:ext cx="3594254" cy="3256894"/>
            <a:chOff x="5167975" y="3489686"/>
            <a:chExt cx="3594254" cy="3256894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79FA3D1E-2851-4D90-A3EA-34FCE1CD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AA44634-0103-4F60-B5B2-AD451F82ED6A}"/>
                </a:ext>
              </a:extLst>
            </p:cNvPr>
            <p:cNvSpPr txBox="1"/>
            <p:nvPr/>
          </p:nvSpPr>
          <p:spPr>
            <a:xfrm>
              <a:off x="5167975" y="3489686"/>
              <a:ext cx="3594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/>
                  <a:ea typeface="HGｺﾞｼｯｸM" panose="020B0609000000000000" pitchFamily="49" charset="-128"/>
                  <a:cs typeface="+mn-cs"/>
                </a:rPr>
                <a:t>average transverse energy 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6" name="フリーフォーム 25">
              <a:extLst>
                <a:ext uri="{FF2B5EF4-FFF2-40B4-BE49-F238E27FC236}">
                  <a16:creationId xmlns:a16="http://schemas.microsoft.com/office/drawing/2014/main" id="{CC87EF8D-5C82-42D1-9338-2C62DEC7A9B5}"/>
                </a:ext>
              </a:extLst>
            </p:cNvPr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>
              <a:extLst>
                <a:ext uri="{FF2B5EF4-FFF2-40B4-BE49-F238E27FC236}">
                  <a16:creationId xmlns:a16="http://schemas.microsoft.com/office/drawing/2014/main" id="{FFC17AA0-AF62-4908-A796-6E351E7C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069A8255-D46C-458C-A8D9-AE907B4A7584}"/>
                </a:ext>
              </a:extLst>
            </p:cNvPr>
            <p:cNvSpPr txBox="1"/>
            <p:nvPr/>
          </p:nvSpPr>
          <p:spPr>
            <a:xfrm>
              <a:off x="6518010" y="5627209"/>
              <a:ext cx="14798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pic>
        <p:nvPicPr>
          <p:cNvPr id="50" name="図 49">
            <a:extLst>
              <a:ext uri="{FF2B5EF4-FFF2-40B4-BE49-F238E27FC236}">
                <a16:creationId xmlns:a16="http://schemas.microsoft.com/office/drawing/2014/main" id="{74502C18-CF7B-4B74-A120-4C8337A54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4129" y="4772852"/>
            <a:ext cx="3189943" cy="1729547"/>
          </a:xfrm>
          <a:prstGeom prst="rect">
            <a:avLst/>
          </a:prstGeom>
          <a:effectLst/>
        </p:spPr>
      </p:pic>
      <p:sp>
        <p:nvSpPr>
          <p:cNvPr id="57" name="フリーフォーム 25">
            <a:extLst>
              <a:ext uri="{FF2B5EF4-FFF2-40B4-BE49-F238E27FC236}">
                <a16:creationId xmlns:a16="http://schemas.microsoft.com/office/drawing/2014/main" id="{7E184347-8777-404D-89BC-67104F2F23F6}"/>
              </a:ext>
            </a:extLst>
          </p:cNvPr>
          <p:cNvSpPr/>
          <p:nvPr/>
        </p:nvSpPr>
        <p:spPr>
          <a:xfrm flipV="1">
            <a:off x="9442643" y="4949163"/>
            <a:ext cx="2328511" cy="1191898"/>
          </a:xfrm>
          <a:custGeom>
            <a:avLst/>
            <a:gdLst>
              <a:gd name="connsiteX0" fmla="*/ 6759 w 1719181"/>
              <a:gd name="connsiteY0" fmla="*/ 1064030 h 1098322"/>
              <a:gd name="connsiteX1" fmla="*/ 15072 w 1719181"/>
              <a:gd name="connsiteY1" fmla="*/ 1005840 h 1098322"/>
              <a:gd name="connsiteX2" fmla="*/ 139763 w 1719181"/>
              <a:gd name="connsiteY2" fmla="*/ 274320 h 1098322"/>
              <a:gd name="connsiteX3" fmla="*/ 306017 w 1719181"/>
              <a:gd name="connsiteY3" fmla="*/ 108066 h 1098322"/>
              <a:gd name="connsiteX4" fmla="*/ 705028 w 1719181"/>
              <a:gd name="connsiteY4" fmla="*/ 290946 h 1098322"/>
              <a:gd name="connsiteX5" fmla="*/ 1253668 w 1719181"/>
              <a:gd name="connsiteY5" fmla="*/ 191193 h 1098322"/>
              <a:gd name="connsiteX6" fmla="*/ 1719181 w 1719181"/>
              <a:gd name="connsiteY6" fmla="*/ 0 h 1098322"/>
              <a:gd name="connsiteX0" fmla="*/ 6759 w 1809761"/>
              <a:gd name="connsiteY0" fmla="*/ 956202 h 990494"/>
              <a:gd name="connsiteX1" fmla="*/ 15072 w 1809761"/>
              <a:gd name="connsiteY1" fmla="*/ 898012 h 990494"/>
              <a:gd name="connsiteX2" fmla="*/ 139763 w 1809761"/>
              <a:gd name="connsiteY2" fmla="*/ 166492 h 990494"/>
              <a:gd name="connsiteX3" fmla="*/ 306017 w 1809761"/>
              <a:gd name="connsiteY3" fmla="*/ 238 h 990494"/>
              <a:gd name="connsiteX4" fmla="*/ 705028 w 1809761"/>
              <a:gd name="connsiteY4" fmla="*/ 183118 h 990494"/>
              <a:gd name="connsiteX5" fmla="*/ 1253668 w 1809761"/>
              <a:gd name="connsiteY5" fmla="*/ 83365 h 990494"/>
              <a:gd name="connsiteX6" fmla="*/ 1809761 w 1809761"/>
              <a:gd name="connsiteY6" fmla="*/ 621528 h 990494"/>
              <a:gd name="connsiteX0" fmla="*/ 6759 w 1809761"/>
              <a:gd name="connsiteY0" fmla="*/ 956202 h 990494"/>
              <a:gd name="connsiteX1" fmla="*/ 15072 w 1809761"/>
              <a:gd name="connsiteY1" fmla="*/ 898012 h 990494"/>
              <a:gd name="connsiteX2" fmla="*/ 139763 w 1809761"/>
              <a:gd name="connsiteY2" fmla="*/ 166492 h 990494"/>
              <a:gd name="connsiteX3" fmla="*/ 306017 w 1809761"/>
              <a:gd name="connsiteY3" fmla="*/ 238 h 990494"/>
              <a:gd name="connsiteX4" fmla="*/ 705028 w 1809761"/>
              <a:gd name="connsiteY4" fmla="*/ 183118 h 990494"/>
              <a:gd name="connsiteX5" fmla="*/ 1253668 w 1809761"/>
              <a:gd name="connsiteY5" fmla="*/ 83365 h 990494"/>
              <a:gd name="connsiteX6" fmla="*/ 1809761 w 1809761"/>
              <a:gd name="connsiteY6" fmla="*/ 621528 h 990494"/>
              <a:gd name="connsiteX0" fmla="*/ 6759 w 1809761"/>
              <a:gd name="connsiteY0" fmla="*/ 956202 h 990494"/>
              <a:gd name="connsiteX1" fmla="*/ 15072 w 1809761"/>
              <a:gd name="connsiteY1" fmla="*/ 898012 h 990494"/>
              <a:gd name="connsiteX2" fmla="*/ 139763 w 1809761"/>
              <a:gd name="connsiteY2" fmla="*/ 166492 h 990494"/>
              <a:gd name="connsiteX3" fmla="*/ 306017 w 1809761"/>
              <a:gd name="connsiteY3" fmla="*/ 238 h 990494"/>
              <a:gd name="connsiteX4" fmla="*/ 705028 w 1809761"/>
              <a:gd name="connsiteY4" fmla="*/ 183118 h 990494"/>
              <a:gd name="connsiteX5" fmla="*/ 1809761 w 1809761"/>
              <a:gd name="connsiteY5" fmla="*/ 621528 h 990494"/>
              <a:gd name="connsiteX0" fmla="*/ 6759 w 1809761"/>
              <a:gd name="connsiteY0" fmla="*/ 956154 h 990446"/>
              <a:gd name="connsiteX1" fmla="*/ 15072 w 1809761"/>
              <a:gd name="connsiteY1" fmla="*/ 897964 h 990446"/>
              <a:gd name="connsiteX2" fmla="*/ 139763 w 1809761"/>
              <a:gd name="connsiteY2" fmla="*/ 166444 h 990446"/>
              <a:gd name="connsiteX3" fmla="*/ 306017 w 1809761"/>
              <a:gd name="connsiteY3" fmla="*/ 190 h 990446"/>
              <a:gd name="connsiteX4" fmla="*/ 765415 w 1809761"/>
              <a:gd name="connsiteY4" fmla="*/ 145345 h 990446"/>
              <a:gd name="connsiteX5" fmla="*/ 1809761 w 1809761"/>
              <a:gd name="connsiteY5" fmla="*/ 621480 h 990446"/>
              <a:gd name="connsiteX0" fmla="*/ 6759 w 1809761"/>
              <a:gd name="connsiteY0" fmla="*/ 962472 h 996764"/>
              <a:gd name="connsiteX1" fmla="*/ 15072 w 1809761"/>
              <a:gd name="connsiteY1" fmla="*/ 904282 h 996764"/>
              <a:gd name="connsiteX2" fmla="*/ 139763 w 1809761"/>
              <a:gd name="connsiteY2" fmla="*/ 172762 h 996764"/>
              <a:gd name="connsiteX3" fmla="*/ 306017 w 1809761"/>
              <a:gd name="connsiteY3" fmla="*/ 6508 h 996764"/>
              <a:gd name="connsiteX4" fmla="*/ 765415 w 1809761"/>
              <a:gd name="connsiteY4" fmla="*/ 151663 h 996764"/>
              <a:gd name="connsiteX5" fmla="*/ 1809761 w 1809761"/>
              <a:gd name="connsiteY5" fmla="*/ 627798 h 996764"/>
              <a:gd name="connsiteX0" fmla="*/ 6759 w 1809761"/>
              <a:gd name="connsiteY0" fmla="*/ 1559585 h 1593877"/>
              <a:gd name="connsiteX1" fmla="*/ 15072 w 1809761"/>
              <a:gd name="connsiteY1" fmla="*/ 1501395 h 1593877"/>
              <a:gd name="connsiteX2" fmla="*/ 139763 w 1809761"/>
              <a:gd name="connsiteY2" fmla="*/ 769875 h 1593877"/>
              <a:gd name="connsiteX3" fmla="*/ 517371 w 1809761"/>
              <a:gd name="connsiteY3" fmla="*/ 16 h 1593877"/>
              <a:gd name="connsiteX4" fmla="*/ 765415 w 1809761"/>
              <a:gd name="connsiteY4" fmla="*/ 748776 h 1593877"/>
              <a:gd name="connsiteX5" fmla="*/ 1809761 w 1809761"/>
              <a:gd name="connsiteY5" fmla="*/ 1224911 h 1593877"/>
              <a:gd name="connsiteX0" fmla="*/ 7225 w 1810227"/>
              <a:gd name="connsiteY0" fmla="*/ 1625719 h 1701247"/>
              <a:gd name="connsiteX1" fmla="*/ 15538 w 1810227"/>
              <a:gd name="connsiteY1" fmla="*/ 1567529 h 1701247"/>
              <a:gd name="connsiteX2" fmla="*/ 147777 w 1810227"/>
              <a:gd name="connsiteY2" fmla="*/ 207253 h 1701247"/>
              <a:gd name="connsiteX3" fmla="*/ 517837 w 1810227"/>
              <a:gd name="connsiteY3" fmla="*/ 66150 h 1701247"/>
              <a:gd name="connsiteX4" fmla="*/ 765881 w 1810227"/>
              <a:gd name="connsiteY4" fmla="*/ 814910 h 1701247"/>
              <a:gd name="connsiteX5" fmla="*/ 1810227 w 1810227"/>
              <a:gd name="connsiteY5" fmla="*/ 1291045 h 1701247"/>
              <a:gd name="connsiteX0" fmla="*/ 7225 w 1810227"/>
              <a:gd name="connsiteY0" fmla="*/ 1653114 h 1728644"/>
              <a:gd name="connsiteX1" fmla="*/ 15538 w 1810227"/>
              <a:gd name="connsiteY1" fmla="*/ 1594924 h 1728644"/>
              <a:gd name="connsiteX2" fmla="*/ 147777 w 1810227"/>
              <a:gd name="connsiteY2" fmla="*/ 234648 h 1728644"/>
              <a:gd name="connsiteX3" fmla="*/ 397064 w 1810227"/>
              <a:gd name="connsiteY3" fmla="*/ 55820 h 1728644"/>
              <a:gd name="connsiteX4" fmla="*/ 765881 w 1810227"/>
              <a:gd name="connsiteY4" fmla="*/ 842305 h 1728644"/>
              <a:gd name="connsiteX5" fmla="*/ 1810227 w 1810227"/>
              <a:gd name="connsiteY5" fmla="*/ 1318440 h 1728644"/>
              <a:gd name="connsiteX0" fmla="*/ 7225 w 1810227"/>
              <a:gd name="connsiteY0" fmla="*/ 1660551 h 1736079"/>
              <a:gd name="connsiteX1" fmla="*/ 15538 w 1810227"/>
              <a:gd name="connsiteY1" fmla="*/ 1602361 h 1736079"/>
              <a:gd name="connsiteX2" fmla="*/ 147777 w 1810227"/>
              <a:gd name="connsiteY2" fmla="*/ 242085 h 1736079"/>
              <a:gd name="connsiteX3" fmla="*/ 397064 w 1810227"/>
              <a:gd name="connsiteY3" fmla="*/ 63257 h 1736079"/>
              <a:gd name="connsiteX4" fmla="*/ 765881 w 1810227"/>
              <a:gd name="connsiteY4" fmla="*/ 950344 h 1736079"/>
              <a:gd name="connsiteX5" fmla="*/ 1810227 w 1810227"/>
              <a:gd name="connsiteY5" fmla="*/ 1325877 h 1736079"/>
              <a:gd name="connsiteX0" fmla="*/ 49851 w 1852853"/>
              <a:gd name="connsiteY0" fmla="*/ 1660551 h 1736080"/>
              <a:gd name="connsiteX1" fmla="*/ 5325 w 1852853"/>
              <a:gd name="connsiteY1" fmla="*/ 1602361 h 1736080"/>
              <a:gd name="connsiteX2" fmla="*/ 190403 w 1852853"/>
              <a:gd name="connsiteY2" fmla="*/ 242085 h 1736080"/>
              <a:gd name="connsiteX3" fmla="*/ 439690 w 1852853"/>
              <a:gd name="connsiteY3" fmla="*/ 63257 h 1736080"/>
              <a:gd name="connsiteX4" fmla="*/ 808507 w 1852853"/>
              <a:gd name="connsiteY4" fmla="*/ 950344 h 1736080"/>
              <a:gd name="connsiteX5" fmla="*/ 1852853 w 1852853"/>
              <a:gd name="connsiteY5" fmla="*/ 1325877 h 1736080"/>
              <a:gd name="connsiteX0" fmla="*/ 0 w 1847528"/>
              <a:gd name="connsiteY0" fmla="*/ 1602361 h 1602362"/>
              <a:gd name="connsiteX1" fmla="*/ 185078 w 1847528"/>
              <a:gd name="connsiteY1" fmla="*/ 242085 h 1602362"/>
              <a:gd name="connsiteX2" fmla="*/ 434365 w 1847528"/>
              <a:gd name="connsiteY2" fmla="*/ 63257 h 1602362"/>
              <a:gd name="connsiteX3" fmla="*/ 803182 w 1847528"/>
              <a:gd name="connsiteY3" fmla="*/ 950344 h 1602362"/>
              <a:gd name="connsiteX4" fmla="*/ 1847528 w 1847528"/>
              <a:gd name="connsiteY4" fmla="*/ 1325877 h 1602362"/>
              <a:gd name="connsiteX0" fmla="*/ 0 w 1877722"/>
              <a:gd name="connsiteY0" fmla="*/ 1602361 h 1602361"/>
              <a:gd name="connsiteX1" fmla="*/ 215272 w 1877722"/>
              <a:gd name="connsiteY1" fmla="*/ 242085 h 1602361"/>
              <a:gd name="connsiteX2" fmla="*/ 464559 w 1877722"/>
              <a:gd name="connsiteY2" fmla="*/ 63257 h 1602361"/>
              <a:gd name="connsiteX3" fmla="*/ 833376 w 1877722"/>
              <a:gd name="connsiteY3" fmla="*/ 950344 h 1602361"/>
              <a:gd name="connsiteX4" fmla="*/ 1877722 w 1877722"/>
              <a:gd name="connsiteY4" fmla="*/ 1325877 h 1602361"/>
              <a:gd name="connsiteX0" fmla="*/ 0 w 1877722"/>
              <a:gd name="connsiteY0" fmla="*/ 1602361 h 1602361"/>
              <a:gd name="connsiteX1" fmla="*/ 215272 w 1877722"/>
              <a:gd name="connsiteY1" fmla="*/ 242085 h 1602361"/>
              <a:gd name="connsiteX2" fmla="*/ 524945 w 1877722"/>
              <a:gd name="connsiteY2" fmla="*/ 63257 h 1602361"/>
              <a:gd name="connsiteX3" fmla="*/ 833376 w 1877722"/>
              <a:gd name="connsiteY3" fmla="*/ 950344 h 1602361"/>
              <a:gd name="connsiteX4" fmla="*/ 1877722 w 1877722"/>
              <a:gd name="connsiteY4" fmla="*/ 1325877 h 1602361"/>
              <a:gd name="connsiteX0" fmla="*/ 0 w 1877722"/>
              <a:gd name="connsiteY0" fmla="*/ 1640478 h 1640478"/>
              <a:gd name="connsiteX1" fmla="*/ 230369 w 1877722"/>
              <a:gd name="connsiteY1" fmla="*/ 192176 h 1640478"/>
              <a:gd name="connsiteX2" fmla="*/ 524945 w 1877722"/>
              <a:gd name="connsiteY2" fmla="*/ 101374 h 1640478"/>
              <a:gd name="connsiteX3" fmla="*/ 833376 w 1877722"/>
              <a:gd name="connsiteY3" fmla="*/ 988461 h 1640478"/>
              <a:gd name="connsiteX4" fmla="*/ 1877722 w 1877722"/>
              <a:gd name="connsiteY4" fmla="*/ 1363994 h 1640478"/>
              <a:gd name="connsiteX0" fmla="*/ 0 w 1877722"/>
              <a:gd name="connsiteY0" fmla="*/ 1605101 h 1605101"/>
              <a:gd name="connsiteX1" fmla="*/ 230369 w 1877722"/>
              <a:gd name="connsiteY1" fmla="*/ 156799 h 1605101"/>
              <a:gd name="connsiteX2" fmla="*/ 487204 w 1877722"/>
              <a:gd name="connsiteY2" fmla="*/ 128872 h 1605101"/>
              <a:gd name="connsiteX3" fmla="*/ 833376 w 1877722"/>
              <a:gd name="connsiteY3" fmla="*/ 953084 h 1605101"/>
              <a:gd name="connsiteX4" fmla="*/ 1877722 w 1877722"/>
              <a:gd name="connsiteY4" fmla="*/ 1328617 h 1605101"/>
              <a:gd name="connsiteX0" fmla="*/ 0 w 1877722"/>
              <a:gd name="connsiteY0" fmla="*/ 1609490 h 1609490"/>
              <a:gd name="connsiteX1" fmla="*/ 230369 w 1877722"/>
              <a:gd name="connsiteY1" fmla="*/ 161188 h 1609490"/>
              <a:gd name="connsiteX2" fmla="*/ 487204 w 1877722"/>
              <a:gd name="connsiteY2" fmla="*/ 133261 h 1609490"/>
              <a:gd name="connsiteX3" fmla="*/ 833376 w 1877722"/>
              <a:gd name="connsiteY3" fmla="*/ 957473 h 1609490"/>
              <a:gd name="connsiteX4" fmla="*/ 1877722 w 1877722"/>
              <a:gd name="connsiteY4" fmla="*/ 1333006 h 1609490"/>
              <a:gd name="connsiteX0" fmla="*/ 0 w 1877722"/>
              <a:gd name="connsiteY0" fmla="*/ 1609490 h 1609490"/>
              <a:gd name="connsiteX1" fmla="*/ 230369 w 1877722"/>
              <a:gd name="connsiteY1" fmla="*/ 161188 h 1609490"/>
              <a:gd name="connsiteX2" fmla="*/ 487204 w 1877722"/>
              <a:gd name="connsiteY2" fmla="*/ 133261 h 1609490"/>
              <a:gd name="connsiteX3" fmla="*/ 833376 w 1877722"/>
              <a:gd name="connsiteY3" fmla="*/ 957473 h 1609490"/>
              <a:gd name="connsiteX4" fmla="*/ 1877722 w 1877722"/>
              <a:gd name="connsiteY4" fmla="*/ 1333006 h 160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22" h="1609490">
                <a:moveTo>
                  <a:pt x="0" y="1609490"/>
                </a:moveTo>
                <a:cubicBezTo>
                  <a:pt x="23425" y="1373079"/>
                  <a:pt x="149168" y="407226"/>
                  <a:pt x="230369" y="161188"/>
                </a:cubicBezTo>
                <a:cubicBezTo>
                  <a:pt x="311570" y="-84850"/>
                  <a:pt x="416895" y="-12029"/>
                  <a:pt x="487204" y="133261"/>
                </a:cubicBezTo>
                <a:cubicBezTo>
                  <a:pt x="557513" y="278551"/>
                  <a:pt x="601623" y="757516"/>
                  <a:pt x="833376" y="957473"/>
                </a:cubicBezTo>
                <a:cubicBezTo>
                  <a:pt x="1065129" y="1157431"/>
                  <a:pt x="1556989" y="1279396"/>
                  <a:pt x="1877722" y="1333006"/>
                </a:cubicBezTo>
              </a:path>
            </a:pathLst>
          </a:custGeom>
          <a:noFill/>
          <a:ln w="57150">
            <a:solidFill>
              <a:srgbClr val="00206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FB61030-8769-4D1D-9C37-AF246078364E}"/>
              </a:ext>
            </a:extLst>
          </p:cNvPr>
          <p:cNvSpPr txBox="1"/>
          <p:nvPr/>
        </p:nvSpPr>
        <p:spPr>
          <a:xfrm>
            <a:off x="9531551" y="4292755"/>
            <a:ext cx="1808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directed flow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游ゴシック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3B5DEA6-5B9A-4166-B90D-93B550262970}"/>
              </a:ext>
            </a:extLst>
          </p:cNvPr>
          <p:cNvSpPr txBox="1"/>
          <p:nvPr/>
        </p:nvSpPr>
        <p:spPr>
          <a:xfrm>
            <a:off x="9531551" y="4780783"/>
            <a:ext cx="1479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Baryon-rich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events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40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C31A2EA-7882-44B8-8D59-989C1E472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Nuclear Liquid-Gas Phase Transition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DE4F5E-D926-4F9E-BF6A-73946F63AFE0}"/>
              </a:ext>
            </a:extLst>
          </p:cNvPr>
          <p:cNvSpPr txBox="1"/>
          <p:nvPr/>
        </p:nvSpPr>
        <p:spPr>
          <a:xfrm>
            <a:off x="382182" y="956070"/>
            <a:ext cx="444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solidFill>
                  <a:schemeClr val="accent1"/>
                </a:solidFill>
              </a:rPr>
              <a:t>Pochodzalla</a:t>
            </a:r>
            <a:r>
              <a:rPr kumimoji="1" lang="en-US" altLang="ja-JP" sz="2400" dirty="0">
                <a:solidFill>
                  <a:schemeClr val="accent1"/>
                </a:solidFill>
              </a:rPr>
              <a:t>+, PRL, 75, 1040 (‘95)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83EDF531-6A5D-47E7-8ED9-7DA18DDA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99" y="1417735"/>
            <a:ext cx="3953932" cy="41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2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C31A2EA-7882-44B8-8D59-989C1E472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Nuclear Liquid-Gas Phase Transition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AC61ED-3148-413F-817A-68081F22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99" y="1417735"/>
            <a:ext cx="3953932" cy="4168819"/>
          </a:xfrm>
          <a:prstGeom prst="rect">
            <a:avLst/>
          </a:prstGeom>
        </p:spPr>
      </p:pic>
      <p:sp>
        <p:nvSpPr>
          <p:cNvPr id="22" name="楕円 21">
            <a:extLst>
              <a:ext uri="{FF2B5EF4-FFF2-40B4-BE49-F238E27FC236}">
                <a16:creationId xmlns:a16="http://schemas.microsoft.com/office/drawing/2014/main" id="{CD78D88D-CE93-4B3A-9B83-1647B48C0D08}"/>
              </a:ext>
            </a:extLst>
          </p:cNvPr>
          <p:cNvSpPr/>
          <p:nvPr/>
        </p:nvSpPr>
        <p:spPr>
          <a:xfrm>
            <a:off x="6822873" y="3538780"/>
            <a:ext cx="914400" cy="914400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A8D04CF-2A55-4603-A689-C1CBE685479A}"/>
              </a:ext>
            </a:extLst>
          </p:cNvPr>
          <p:cNvSpPr/>
          <p:nvPr/>
        </p:nvSpPr>
        <p:spPr>
          <a:xfrm>
            <a:off x="6142867" y="3081580"/>
            <a:ext cx="914400" cy="914400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9D4B6E5D-37B7-4B1B-BB63-4DAE47F1FE5E}"/>
              </a:ext>
            </a:extLst>
          </p:cNvPr>
          <p:cNvSpPr/>
          <p:nvPr/>
        </p:nvSpPr>
        <p:spPr>
          <a:xfrm>
            <a:off x="5459740" y="3327113"/>
            <a:ext cx="804333" cy="592667"/>
          </a:xfrm>
          <a:prstGeom prst="rightArrow">
            <a:avLst/>
          </a:prstGeom>
          <a:solidFill>
            <a:srgbClr val="BD582C"/>
          </a:solidFill>
          <a:ln w="15875" cap="flat" cmpd="sng" algn="ctr">
            <a:solidFill>
              <a:srgbClr val="BD582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部分円 24">
            <a:extLst>
              <a:ext uri="{FF2B5EF4-FFF2-40B4-BE49-F238E27FC236}">
                <a16:creationId xmlns:a16="http://schemas.microsoft.com/office/drawing/2014/main" id="{93FC23A3-CA7B-4197-A842-AFAFBDD2E640}"/>
              </a:ext>
            </a:extLst>
          </p:cNvPr>
          <p:cNvSpPr/>
          <p:nvPr/>
        </p:nvSpPr>
        <p:spPr>
          <a:xfrm>
            <a:off x="8075939" y="2836045"/>
            <a:ext cx="914400" cy="914400"/>
          </a:xfrm>
          <a:prstGeom prst="pie">
            <a:avLst>
              <a:gd name="adj1" fmla="val 10800000"/>
              <a:gd name="adj2" fmla="val 21535174"/>
            </a:avLst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3D5B0BCB-6B76-408D-ABDC-36B5F0D2A120}"/>
              </a:ext>
            </a:extLst>
          </p:cNvPr>
          <p:cNvSpPr/>
          <p:nvPr/>
        </p:nvSpPr>
        <p:spPr>
          <a:xfrm rot="20667221">
            <a:off x="7356370" y="2996912"/>
            <a:ext cx="804333" cy="592667"/>
          </a:xfrm>
          <a:prstGeom prst="rightArrow">
            <a:avLst/>
          </a:prstGeom>
          <a:solidFill>
            <a:srgbClr val="BD582C"/>
          </a:solidFill>
          <a:ln w="15875" cap="flat" cmpd="sng" algn="ctr">
            <a:solidFill>
              <a:srgbClr val="BD582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22A60E5-55B4-4768-BA02-6D60A0061479}"/>
              </a:ext>
            </a:extLst>
          </p:cNvPr>
          <p:cNvSpPr txBox="1"/>
          <p:nvPr/>
        </p:nvSpPr>
        <p:spPr>
          <a:xfrm>
            <a:off x="5210263" y="2438301"/>
            <a:ext cx="183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dirty="0">
                <a:solidFill>
                  <a:srgbClr val="000000"/>
                </a:solidFill>
                <a:latin typeface="Calibri" panose="020F0502020204030204"/>
                <a:ea typeface="ＭＳ Ｐゴシック" panose="020B0600070205080204" pitchFamily="50" charset="-128"/>
              </a:rPr>
              <a:t>E/A=600MeV</a:t>
            </a:r>
            <a:endParaRPr lang="ja-JP" altLang="en-US" sz="2400" dirty="0">
              <a:solidFill>
                <a:srgbClr val="0000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AF2041A-028B-481C-9FEF-D5E124EF69B5}"/>
              </a:ext>
            </a:extLst>
          </p:cNvPr>
          <p:cNvSpPr txBox="1"/>
          <p:nvPr/>
        </p:nvSpPr>
        <p:spPr>
          <a:xfrm>
            <a:off x="7917844" y="1942695"/>
            <a:ext cx="1383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dirty="0">
                <a:solidFill>
                  <a:srgbClr val="BD582C"/>
                </a:solidFill>
                <a:latin typeface="Calibri" panose="020F0502020204030204"/>
                <a:ea typeface="ＭＳ Ｐゴシック" panose="020B0600070205080204" pitchFamily="50" charset="-128"/>
              </a:rPr>
              <a:t>Spectator</a:t>
            </a:r>
            <a:endParaRPr lang="ja-JP" altLang="en-US" sz="2400" dirty="0">
              <a:solidFill>
                <a:srgbClr val="BD582C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D616AD69-FF12-4152-A792-1627BCCDC927}"/>
              </a:ext>
            </a:extLst>
          </p:cNvPr>
          <p:cNvSpPr/>
          <p:nvPr/>
        </p:nvSpPr>
        <p:spPr>
          <a:xfrm rot="20667221">
            <a:off x="8812636" y="2578232"/>
            <a:ext cx="804333" cy="592667"/>
          </a:xfrm>
          <a:prstGeom prst="rightArrow">
            <a:avLst/>
          </a:prstGeom>
          <a:solidFill>
            <a:srgbClr val="BD582C"/>
          </a:solidFill>
          <a:ln w="15875" cap="flat" cmpd="sng" algn="ctr">
            <a:solidFill>
              <a:srgbClr val="BD582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E3E4E2C2-4E23-49ED-8123-B533C13477AE}"/>
              </a:ext>
            </a:extLst>
          </p:cNvPr>
          <p:cNvSpPr/>
          <p:nvPr/>
        </p:nvSpPr>
        <p:spPr>
          <a:xfrm>
            <a:off x="7576406" y="1887778"/>
            <a:ext cx="3073400" cy="1735670"/>
          </a:xfrm>
          <a:prstGeom prst="roundRect">
            <a:avLst/>
          </a:prstGeom>
          <a:noFill/>
          <a:ln w="15875" cap="flat" cmpd="sng" algn="ctr">
            <a:solidFill>
              <a:srgbClr val="BD58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7F700A62-7A12-426A-9E44-9838A16E6041}"/>
              </a:ext>
            </a:extLst>
          </p:cNvPr>
          <p:cNvSpPr>
            <a:spLocks noChangeAspect="1"/>
          </p:cNvSpPr>
          <p:nvPr/>
        </p:nvSpPr>
        <p:spPr>
          <a:xfrm>
            <a:off x="10049987" y="2470266"/>
            <a:ext cx="110401" cy="110401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91F42901-1A14-490C-9765-0881104836C3}"/>
              </a:ext>
            </a:extLst>
          </p:cNvPr>
          <p:cNvSpPr>
            <a:spLocks noChangeAspect="1"/>
          </p:cNvSpPr>
          <p:nvPr/>
        </p:nvSpPr>
        <p:spPr>
          <a:xfrm>
            <a:off x="9921044" y="2946186"/>
            <a:ext cx="116931" cy="116931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E3D3B11-47BE-45AA-B21C-01A695285568}"/>
              </a:ext>
            </a:extLst>
          </p:cNvPr>
          <p:cNvSpPr>
            <a:spLocks noChangeAspect="1"/>
          </p:cNvSpPr>
          <p:nvPr/>
        </p:nvSpPr>
        <p:spPr>
          <a:xfrm>
            <a:off x="10079738" y="2734519"/>
            <a:ext cx="211667" cy="211667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DE792221-F738-46F6-983E-A91BA74B9115}"/>
              </a:ext>
            </a:extLst>
          </p:cNvPr>
          <p:cNvSpPr>
            <a:spLocks noChangeAspect="1"/>
          </p:cNvSpPr>
          <p:nvPr/>
        </p:nvSpPr>
        <p:spPr>
          <a:xfrm>
            <a:off x="9744718" y="2629786"/>
            <a:ext cx="275588" cy="275588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D53186A5-AF61-42F2-BDED-C444EE2DB4F6}"/>
              </a:ext>
            </a:extLst>
          </p:cNvPr>
          <p:cNvSpPr>
            <a:spLocks noChangeAspect="1"/>
          </p:cNvSpPr>
          <p:nvPr/>
        </p:nvSpPr>
        <p:spPr>
          <a:xfrm>
            <a:off x="9662327" y="2925862"/>
            <a:ext cx="137255" cy="137255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6C3B3A32-4F93-44FE-8795-F7566D48C68C}"/>
              </a:ext>
            </a:extLst>
          </p:cNvPr>
          <p:cNvSpPr>
            <a:spLocks noChangeAspect="1"/>
          </p:cNvSpPr>
          <p:nvPr/>
        </p:nvSpPr>
        <p:spPr>
          <a:xfrm>
            <a:off x="9734364" y="2390465"/>
            <a:ext cx="194161" cy="194161"/>
          </a:xfrm>
          <a:prstGeom prst="ellipse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D4D10E-74E5-4768-8713-57A35BD50945}"/>
              </a:ext>
            </a:extLst>
          </p:cNvPr>
          <p:cNvSpPr txBox="1"/>
          <p:nvPr/>
        </p:nvSpPr>
        <p:spPr>
          <a:xfrm>
            <a:off x="5169799" y="1356064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b="1" dirty="0"/>
              <a:t>Experiment:</a:t>
            </a:r>
            <a:endParaRPr kumimoji="1" lang="ja-JP" altLang="en-US" sz="32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4835BF9-FEBF-4787-BBB5-337E42F59EE4}"/>
              </a:ext>
            </a:extLst>
          </p:cNvPr>
          <p:cNvSpPr txBox="1"/>
          <p:nvPr/>
        </p:nvSpPr>
        <p:spPr>
          <a:xfrm>
            <a:off x="8495750" y="3964188"/>
            <a:ext cx="2903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measure all fragments</a:t>
            </a:r>
            <a:endParaRPr kumimoji="1" lang="ja-JP" altLang="en-US" sz="2400" dirty="0"/>
          </a:p>
        </p:txBody>
      </p:sp>
      <p:sp>
        <p:nvSpPr>
          <p:cNvPr id="39" name="矢印: 下 38">
            <a:extLst>
              <a:ext uri="{FF2B5EF4-FFF2-40B4-BE49-F238E27FC236}">
                <a16:creationId xmlns:a16="http://schemas.microsoft.com/office/drawing/2014/main" id="{3F3A73C6-0C9E-47B4-B22B-E668805E7DB6}"/>
              </a:ext>
            </a:extLst>
          </p:cNvPr>
          <p:cNvSpPr/>
          <p:nvPr/>
        </p:nvSpPr>
        <p:spPr>
          <a:xfrm flipV="1">
            <a:off x="9529961" y="3205608"/>
            <a:ext cx="797128" cy="698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下 39">
            <a:extLst>
              <a:ext uri="{FF2B5EF4-FFF2-40B4-BE49-F238E27FC236}">
                <a16:creationId xmlns:a16="http://schemas.microsoft.com/office/drawing/2014/main" id="{B5A0C433-06A9-478D-A82E-E3397C09FF5C}"/>
              </a:ext>
            </a:extLst>
          </p:cNvPr>
          <p:cNvSpPr/>
          <p:nvPr/>
        </p:nvSpPr>
        <p:spPr>
          <a:xfrm>
            <a:off x="9530349" y="4528554"/>
            <a:ext cx="797128" cy="7105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F81CB05-8DB3-4F43-9AEA-676FAC11FB9F}"/>
              </a:ext>
            </a:extLst>
          </p:cNvPr>
          <p:cNvSpPr txBox="1"/>
          <p:nvPr/>
        </p:nvSpPr>
        <p:spPr>
          <a:xfrm>
            <a:off x="8355755" y="5262688"/>
            <a:ext cx="3145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energy of the spectator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B1B2-82D1-4653-B68B-269701D1A8CB}"/>
              </a:ext>
            </a:extLst>
          </p:cNvPr>
          <p:cNvSpPr txBox="1"/>
          <p:nvPr/>
        </p:nvSpPr>
        <p:spPr>
          <a:xfrm>
            <a:off x="821166" y="5788207"/>
            <a:ext cx="600296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/>
              <a:t>Similar analysis in relativistic HIC requires </a:t>
            </a:r>
            <a:r>
              <a:rPr lang="en-US" altLang="ja-JP" sz="2400" b="1" dirty="0"/>
              <a:t>event-by-event t</a:t>
            </a:r>
            <a:r>
              <a:rPr kumimoji="1" lang="en-US" altLang="ja-JP" sz="2400" b="1" dirty="0"/>
              <a:t>otal energy of the fireball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0A1092D-0CF0-4039-8005-258B950C8204}"/>
              </a:ext>
            </a:extLst>
          </p:cNvPr>
          <p:cNvSpPr txBox="1"/>
          <p:nvPr/>
        </p:nvSpPr>
        <p:spPr>
          <a:xfrm>
            <a:off x="382182" y="956070"/>
            <a:ext cx="444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solidFill>
                  <a:schemeClr val="accent1"/>
                </a:solidFill>
              </a:rPr>
              <a:t>Pochodzalla</a:t>
            </a:r>
            <a:r>
              <a:rPr kumimoji="1" lang="en-US" altLang="ja-JP" sz="2400" dirty="0">
                <a:solidFill>
                  <a:schemeClr val="accent1"/>
                </a:solidFill>
              </a:rPr>
              <a:t>+, PRL, 75, 1040 (‘95)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53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25D6BFB-5C76-4143-ADB7-CE10B7ED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55E338-2FC3-49AC-9829-D2AACD494F87}"/>
              </a:ext>
            </a:extLst>
          </p:cNvPr>
          <p:cNvSpPr txBox="1"/>
          <p:nvPr/>
        </p:nvSpPr>
        <p:spPr>
          <a:xfrm>
            <a:off x="632188" y="1329267"/>
            <a:ext cx="1019003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Beam-energy scan will reveal phase transitions in dense QCD.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en-US" altLang="ja-JP" sz="2800" dirty="0">
                <a:solidFill>
                  <a:prstClr val="black"/>
                </a:solidFill>
              </a:rPr>
              <a:t>J-PARC-HI will play an invaluable role in the future development.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endParaRPr lang="ja-JP" altLang="en-US" sz="28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Many interesting observables to reveal the QCD phase diagram: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Event-by-event fluctuations of conserved charges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Dilepton production at ultra-low-mass-region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Event selection via baryon/energy density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游ゴシック"/>
                <a:cs typeface="+mn-cs"/>
              </a:rPr>
              <a:t>Light/hyper-nuclei production</a:t>
            </a:r>
          </a:p>
        </p:txBody>
      </p:sp>
    </p:spTree>
    <p:extLst>
      <p:ext uri="{BB962C8B-B14F-4D97-AF65-F5344CB8AC3E}">
        <p14:creationId xmlns:p14="http://schemas.microsoft.com/office/powerpoint/2010/main" val="282105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E126E1-7BC3-41DA-8971-BB85FD4223CA}"/>
              </a:ext>
            </a:extLst>
          </p:cNvPr>
          <p:cNvSpPr txBox="1"/>
          <p:nvPr/>
        </p:nvSpPr>
        <p:spPr>
          <a:xfrm>
            <a:off x="0" y="3997628"/>
            <a:ext cx="12192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>
                <a:solidFill>
                  <a:schemeClr val="accent2"/>
                </a:solidFill>
                <a:latin typeface="Century" panose="02040604050505020304" pitchFamily="18" charset="0"/>
              </a:rPr>
              <a:t>Exp.: 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J.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Ahn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Aoki, S. Ashikaga, O. Busch, M. Chiu,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Chujo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P.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Cirkovic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Csorgo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D.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Devetak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G. David, M. Djordjevic, </a:t>
            </a:r>
          </a:p>
          <a:p>
            <a:pPr algn="just"/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Esumi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P. Garg, R.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Guernane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Gunji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Hachiya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Hamagaki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Hasegawa, B. S. Hong, S. H. Hwang, Y. Ichikawa,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Ichisawa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Imai, M. Inaba,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Kaneta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Kato, B. C. E. J. Kim, X. Luo, Y.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Miake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J. Milosevic, D. Mishra, Y.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Morino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, L.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Nadjdjerdj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Nagamiya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Nakamura,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Naruki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Nishio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Nonaka, M. Ogino,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Oyama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Ozawa, T. R. Saito, A.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Sakaguchi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Sakaguchi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Sakai, H.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, K. Sato, S. Sato, S. Sawada,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Shigaki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Shimansky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M. Shimomura,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Stojanovic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Sugimura, Y. Takeuchi, H. Tamura, K. H. Tanaka, Y. Tanaka, K. Tanida, N. Xu, S. Yokkaichi, I.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Yoo</a:t>
            </a:r>
            <a:endParaRPr lang="en-US" altLang="ja-JP" sz="1400" dirty="0">
              <a:solidFill>
                <a:schemeClr val="accent2"/>
              </a:solidFill>
              <a:latin typeface="Century" panose="02040604050505020304" pitchFamily="18" charset="0"/>
            </a:endParaRPr>
          </a:p>
          <a:p>
            <a:pPr algn="just"/>
            <a:r>
              <a:rPr lang="en-US" altLang="ja-JP" sz="1400" b="1" dirty="0" err="1">
                <a:solidFill>
                  <a:schemeClr val="accent3"/>
                </a:solidFill>
                <a:latin typeface="Century" panose="02040604050505020304" pitchFamily="18" charset="0"/>
              </a:rPr>
              <a:t>Theor</a:t>
            </a:r>
            <a:r>
              <a:rPr lang="en-US" altLang="ja-JP" sz="1400" b="1" dirty="0">
                <a:solidFill>
                  <a:schemeClr val="accent3"/>
                </a:solidFill>
                <a:latin typeface="Century" panose="02040604050505020304" pitchFamily="18" charset="0"/>
              </a:rPr>
              <a:t>.: 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Y. Akamatsu, M. Asakawa, K. Fukushima, H.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Fujii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Hatsuda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, M. Harada, T. Hirano, K.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Itakura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M. Kitazawa , T. Maruyama , K. Morita, K.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Murase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A. Nakamura, Y. Nara, C. Nonaka, A. Ohnishi, M. Oka</a:t>
            </a:r>
          </a:p>
          <a:p>
            <a:pPr algn="just"/>
            <a:r>
              <a:rPr lang="en-US" altLang="ja-JP" sz="1400" b="1" dirty="0">
                <a:solidFill>
                  <a:schemeClr val="accent5"/>
                </a:solidFill>
                <a:latin typeface="Century" panose="02040604050505020304" pitchFamily="18" charset="0"/>
              </a:rPr>
              <a:t>Acc.: 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E.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Chishiro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H. Harada, Y. Hashimoto, N. Hayashi, K. Hirano,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Hotchi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Ishii, T. Ito,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Kinsho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R. Kitamura, A. Kovalenko, J.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Kamiya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N.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Kikuzawa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Kimura, Y. Kondo,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Kuboki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Kurimoto, Y. Liu S.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Meigo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A. Miura,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Miyao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Morishita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Morita, K. Moriya, R. Muto,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Nakanoya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Niki,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Oguri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C.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Ohmori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A. Okabe, M. Okamura, P.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Saha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Sato, Y. Sato, T. Shibata,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Shimokawa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Shindo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S. Shinozaki,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Shirakata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Shobuda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Suganuma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Sugiyama, H. Takahashi,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Takayanagi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F. Tamura, J. Tamura, N.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Tani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Tomisawa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Toyama, Y. Watanabe, K. Yamamoto, M. Yamamoto, M. Yoshii, M. Yoshimoto</a:t>
            </a:r>
            <a:endParaRPr lang="ja-JP" altLang="en-US" sz="1400" dirty="0">
              <a:solidFill>
                <a:schemeClr val="accent5"/>
              </a:solidFill>
              <a:latin typeface="Century" panose="020406040505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257080-2427-4949-8C28-3FC92D3720CB}"/>
              </a:ext>
            </a:extLst>
          </p:cNvPr>
          <p:cNvSpPr txBox="1"/>
          <p:nvPr/>
        </p:nvSpPr>
        <p:spPr>
          <a:xfrm>
            <a:off x="2841588" y="135069"/>
            <a:ext cx="5912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chemeClr val="accent6"/>
                </a:solidFill>
              </a:rPr>
              <a:t>J-PARC-HI Collaboration</a:t>
            </a:r>
            <a:endParaRPr kumimoji="1" lang="ja-JP" altLang="en-US" sz="4000" b="1" dirty="0">
              <a:solidFill>
                <a:schemeClr val="accent6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6EE97CB-F64F-406B-97DE-7D58371AD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2" t="1559" r="24281" b="20169"/>
          <a:stretch/>
        </p:blipFill>
        <p:spPr>
          <a:xfrm>
            <a:off x="2808740" y="1013397"/>
            <a:ext cx="1254385" cy="1249488"/>
          </a:xfrm>
          <a:prstGeom prst="ellipse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42162A4-AB1D-4EDA-9D48-7F1E2C72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8" t="-3393" r="33768" b="45675"/>
          <a:stretch/>
        </p:blipFill>
        <p:spPr>
          <a:xfrm>
            <a:off x="10688891" y="1012670"/>
            <a:ext cx="1242831" cy="1230052"/>
          </a:xfrm>
          <a:prstGeom prst="ellipse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049D49-B27F-4FA8-B0F8-614C9F888A91}"/>
              </a:ext>
            </a:extLst>
          </p:cNvPr>
          <p:cNvSpPr txBox="1"/>
          <p:nvPr/>
        </p:nvSpPr>
        <p:spPr>
          <a:xfrm>
            <a:off x="2765241" y="2303012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Taku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Gunji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A70C5D-B9A6-42DA-9497-09EFAAD761EB}"/>
              </a:ext>
            </a:extLst>
          </p:cNvPr>
          <p:cNvSpPr txBox="1"/>
          <p:nvPr/>
        </p:nvSpPr>
        <p:spPr>
          <a:xfrm>
            <a:off x="1085501" y="2770228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Kyoichiro</a:t>
            </a:r>
            <a:r>
              <a:rPr lang="en-US" altLang="ja-JP" sz="2000" dirty="0"/>
              <a:t> Ozawa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5E605A-D853-4C7E-8047-626BEA3001FD}"/>
              </a:ext>
            </a:extLst>
          </p:cNvPr>
          <p:cNvSpPr txBox="1"/>
          <p:nvPr/>
        </p:nvSpPr>
        <p:spPr>
          <a:xfrm>
            <a:off x="-93418" y="2295679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Hiroyuki </a:t>
            </a:r>
            <a:r>
              <a:rPr kumimoji="1" lang="en-US" altLang="ja-JP" sz="2000" dirty="0" err="1"/>
              <a:t>Sako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5B7534-A0E9-4FF6-8E82-B57C597DAA3C}"/>
              </a:ext>
            </a:extLst>
          </p:cNvPr>
          <p:cNvSpPr txBox="1"/>
          <p:nvPr/>
        </p:nvSpPr>
        <p:spPr>
          <a:xfrm>
            <a:off x="10999809" y="2242722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MK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8BA1B2F-AFA5-4013-8178-326C5CF4E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34319" r="63194" b="55138"/>
          <a:stretch/>
        </p:blipFill>
        <p:spPr>
          <a:xfrm>
            <a:off x="137870" y="1012670"/>
            <a:ext cx="1285841" cy="1283009"/>
          </a:xfrm>
          <a:prstGeom prst="ellipse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F3A860-B98F-4EE9-AB51-7E4B1FE6E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7" t="26132" r="32472" b="36528"/>
          <a:stretch/>
        </p:blipFill>
        <p:spPr>
          <a:xfrm>
            <a:off x="1476087" y="1491459"/>
            <a:ext cx="1282214" cy="1279643"/>
          </a:xfrm>
          <a:prstGeom prst="ellipse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0B6E3F-0CC2-4B41-B94B-6E6821944EC5}"/>
              </a:ext>
            </a:extLst>
          </p:cNvPr>
          <p:cNvSpPr txBox="1"/>
          <p:nvPr/>
        </p:nvSpPr>
        <p:spPr>
          <a:xfrm>
            <a:off x="3990295" y="3473784"/>
            <a:ext cx="4211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and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138</a:t>
            </a:r>
            <a:r>
              <a:rPr kumimoji="1" lang="en-US" altLang="ja-JP" sz="2800" dirty="0"/>
              <a:t> </a:t>
            </a:r>
            <a:r>
              <a:rPr lang="en-US" altLang="ja-JP" sz="2800" dirty="0"/>
              <a:t>member</a:t>
            </a:r>
            <a:r>
              <a:rPr kumimoji="1" lang="en-US" altLang="ja-JP" sz="2800" dirty="0"/>
              <a:t>s in total</a:t>
            </a:r>
            <a:endParaRPr kumimoji="1"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A581B6-303F-48D5-83AA-BBC691003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" t="8636" r="-1313" b="11969"/>
          <a:stretch/>
        </p:blipFill>
        <p:spPr>
          <a:xfrm>
            <a:off x="4110639" y="1496326"/>
            <a:ext cx="1244934" cy="1237847"/>
          </a:xfrm>
          <a:prstGeom prst="ellipse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67F060A-9B16-4E96-9331-8912A55713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3" t="7922" r="-3319" b="5602"/>
          <a:stretch/>
        </p:blipFill>
        <p:spPr>
          <a:xfrm>
            <a:off x="9356805" y="1488512"/>
            <a:ext cx="1224346" cy="1233591"/>
          </a:xfrm>
          <a:prstGeom prst="ellipse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5B792A1-8D0A-4C1E-8382-91EAFBE3FD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r="5425" b="13374"/>
          <a:stretch/>
        </p:blipFill>
        <p:spPr>
          <a:xfrm>
            <a:off x="5403087" y="1012670"/>
            <a:ext cx="1232120" cy="1237847"/>
          </a:xfrm>
          <a:prstGeom prst="ellipse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5BC9275-3E8E-4BA7-A83E-D409321B23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6546"/>
          <a:stretch/>
        </p:blipFill>
        <p:spPr>
          <a:xfrm>
            <a:off x="6690642" y="1488512"/>
            <a:ext cx="1226335" cy="1237847"/>
          </a:xfrm>
          <a:prstGeom prst="ellipse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240C57-65F5-47F9-AFA1-0A413F1F43E3}"/>
              </a:ext>
            </a:extLst>
          </p:cNvPr>
          <p:cNvSpPr txBox="1"/>
          <p:nvPr/>
        </p:nvSpPr>
        <p:spPr>
          <a:xfrm>
            <a:off x="5241530" y="2248331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Kazuya Aoki</a:t>
            </a:r>
            <a:endParaRPr kumimoji="1" lang="ja-JP" altLang="en-US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6D9F9BE-A1F8-4565-B6B5-87D57F2EDB3D}"/>
              </a:ext>
            </a:extLst>
          </p:cNvPr>
          <p:cNvSpPr txBox="1"/>
          <p:nvPr/>
        </p:nvSpPr>
        <p:spPr>
          <a:xfrm>
            <a:off x="3838470" y="2729917"/>
            <a:ext cx="178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Yudai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Ichilawa</a:t>
            </a:r>
            <a:endParaRPr kumimoji="1"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E23DE34-6C76-4CFD-AAA9-E3A7DBE785F2}"/>
              </a:ext>
            </a:extLst>
          </p:cNvPr>
          <p:cNvSpPr txBox="1"/>
          <p:nvPr/>
        </p:nvSpPr>
        <p:spPr>
          <a:xfrm>
            <a:off x="6409977" y="2726359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ShinIchi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Esumi</a:t>
            </a:r>
            <a:endParaRPr kumimoji="1" lang="ja-JP" altLang="en-US" sz="20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9DA95A-28CF-4E1D-9D52-5FDCFF735A93}"/>
              </a:ext>
            </a:extLst>
          </p:cNvPr>
          <p:cNvSpPr txBox="1"/>
          <p:nvPr/>
        </p:nvSpPr>
        <p:spPr>
          <a:xfrm>
            <a:off x="8916446" y="2726359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Kazuhiro Tanaka</a:t>
            </a:r>
            <a:endParaRPr kumimoji="1" lang="ja-JP" altLang="en-US" sz="2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C7590FE-CB77-4B26-A825-E3F6911A8A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61" t="3303" r="-10932" b="4761"/>
          <a:stretch/>
        </p:blipFill>
        <p:spPr>
          <a:xfrm>
            <a:off x="8022730" y="1013943"/>
            <a:ext cx="1226335" cy="1235299"/>
          </a:xfrm>
          <a:prstGeom prst="ellipse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B078DA-7D5D-4859-AB89-70B335CC6A0C}"/>
              </a:ext>
            </a:extLst>
          </p:cNvPr>
          <p:cNvSpPr txBox="1"/>
          <p:nvPr/>
        </p:nvSpPr>
        <p:spPr>
          <a:xfrm>
            <a:off x="7659507" y="2243995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effectLst>
                  <a:glow rad="127000">
                    <a:schemeClr val="bg1"/>
                  </a:glow>
                </a:effectLst>
              </a:rPr>
              <a:t>Shoji </a:t>
            </a:r>
            <a:r>
              <a:rPr kumimoji="1" lang="en-US" altLang="ja-JP" sz="2000" dirty="0" err="1">
                <a:effectLst>
                  <a:glow rad="127000">
                    <a:schemeClr val="bg1"/>
                  </a:glow>
                </a:effectLst>
              </a:rPr>
              <a:t>Nagamiya</a:t>
            </a:r>
            <a:endParaRPr kumimoji="1" lang="ja-JP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1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BE2F43-8B2C-4203-8EB8-B0C850B7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9B91BD-AD21-47F7-8168-67361478D281}"/>
              </a:ext>
            </a:extLst>
          </p:cNvPr>
          <p:cNvSpPr txBox="1"/>
          <p:nvPr/>
        </p:nvSpPr>
        <p:spPr>
          <a:xfrm>
            <a:off x="2937125" y="1932983"/>
            <a:ext cx="631775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J-PARC-HI</a:t>
            </a:r>
          </a:p>
          <a:p>
            <a:pPr algn="ctr"/>
            <a:r>
              <a:rPr lang="en-US" altLang="ja-JP" sz="9600" dirty="0">
                <a:solidFill>
                  <a:schemeClr val="bg1"/>
                </a:solidFill>
              </a:rPr>
              <a:t>Future Plan</a:t>
            </a:r>
            <a:endParaRPr kumimoji="1" lang="ja-JP" alt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0260CD-C677-4FC6-B988-5750C826A438}"/>
              </a:ext>
            </a:extLst>
          </p:cNvPr>
          <p:cNvSpPr/>
          <p:nvPr/>
        </p:nvSpPr>
        <p:spPr>
          <a:xfrm>
            <a:off x="1123122" y="1840680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D28571-5EF1-4B50-A0B2-0E96AEA47DED}"/>
              </a:ext>
            </a:extLst>
          </p:cNvPr>
          <p:cNvSpPr/>
          <p:nvPr/>
        </p:nvSpPr>
        <p:spPr>
          <a:xfrm>
            <a:off x="643647" y="1517515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F442DB-41E2-4E74-8985-11364F0A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J-PARC-HI Staging Plan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/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kumimoji="1" lang="en-US" altLang="ja-JP" sz="2800" dirty="0"/>
                  <a:t>KEK-BS booster</a:t>
                </a:r>
              </a:p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lang="en-US" altLang="ja-JP" sz="2800" dirty="0"/>
                  <a:t>E16+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spectrometer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blipFill>
                <a:blip r:embed="rId2"/>
                <a:stretch>
                  <a:fillRect l="-4026" t="-12179" r="-1932" b="-211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AB8820-1FBA-4F4B-ABDA-472D70AB6D72}"/>
              </a:ext>
            </a:extLst>
          </p:cNvPr>
          <p:cNvSpPr txBox="1"/>
          <p:nvPr/>
        </p:nvSpPr>
        <p:spPr>
          <a:xfrm>
            <a:off x="664660" y="1517515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DF2F551-5F6D-470D-AB5C-62E3BCAE1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96"/>
          <a:stretch/>
        </p:blipFill>
        <p:spPr>
          <a:xfrm>
            <a:off x="5444115" y="1084275"/>
            <a:ext cx="6747885" cy="5773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3E72E1-186F-436E-88EE-675D13DA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0" t="90795"/>
          <a:stretch/>
        </p:blipFill>
        <p:spPr>
          <a:xfrm>
            <a:off x="7984719" y="6344907"/>
            <a:ext cx="4207281" cy="513093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A91D44-5A79-44EC-947A-EF00407E2E3D}"/>
              </a:ext>
            </a:extLst>
          </p:cNvPr>
          <p:cNvSpPr/>
          <p:nvPr/>
        </p:nvSpPr>
        <p:spPr>
          <a:xfrm>
            <a:off x="7072672" y="3117003"/>
            <a:ext cx="1167319" cy="80739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0D272EE-F1CE-408E-8634-F3317C7CD2C3}"/>
              </a:ext>
            </a:extLst>
          </p:cNvPr>
          <p:cNvSpPr/>
          <p:nvPr/>
        </p:nvSpPr>
        <p:spPr>
          <a:xfrm>
            <a:off x="7072672" y="1392521"/>
            <a:ext cx="1167319" cy="100283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98CFC9-0942-4ACB-8944-2E069B4FDB0F}"/>
              </a:ext>
            </a:extLst>
          </p:cNvPr>
          <p:cNvSpPr txBox="1"/>
          <p:nvPr/>
        </p:nvSpPr>
        <p:spPr>
          <a:xfrm>
            <a:off x="8229600" y="306826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</a:t>
            </a:r>
            <a:endParaRPr kumimoji="1" lang="ja-JP" altLang="en-US" sz="3600" b="1" dirty="0">
              <a:solidFill>
                <a:schemeClr val="accent2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1217A4-2A23-47FF-A677-B5CB21F64B88}"/>
              </a:ext>
            </a:extLst>
          </p:cNvPr>
          <p:cNvSpPr txBox="1"/>
          <p:nvPr/>
        </p:nvSpPr>
        <p:spPr>
          <a:xfrm>
            <a:off x="8225348" y="1338350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Phase-II</a:t>
            </a:r>
            <a:endParaRPr kumimoji="1" lang="ja-JP" altLang="en-US" sz="3600" b="1" dirty="0">
              <a:solidFill>
                <a:schemeClr val="accent1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1427D3-2913-4D84-83B4-E6DB8B7797BE}"/>
              </a:ext>
            </a:extLst>
          </p:cNvPr>
          <p:cNvSpPr/>
          <p:nvPr/>
        </p:nvSpPr>
        <p:spPr>
          <a:xfrm>
            <a:off x="1123122" y="4276992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A7C95-7E10-41ED-9C73-2B545A24DA25}"/>
              </a:ext>
            </a:extLst>
          </p:cNvPr>
          <p:cNvSpPr/>
          <p:nvPr/>
        </p:nvSpPr>
        <p:spPr>
          <a:xfrm>
            <a:off x="643647" y="3953827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47B7D27-9326-47F6-B1E4-499BA8F64B43}"/>
              </a:ext>
            </a:extLst>
          </p:cNvPr>
          <p:cNvSpPr txBox="1"/>
          <p:nvPr/>
        </p:nvSpPr>
        <p:spPr>
          <a:xfrm>
            <a:off x="664660" y="3953827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186D109-0B9C-4B3B-964F-5DEA3A1AD39E}"/>
              </a:ext>
            </a:extLst>
          </p:cNvPr>
          <p:cNvSpPr txBox="1"/>
          <p:nvPr/>
        </p:nvSpPr>
        <p:spPr>
          <a:xfrm>
            <a:off x="1261041" y="4701016"/>
            <a:ext cx="3679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800" b="1" dirty="0"/>
              <a:t>NEW</a:t>
            </a:r>
            <a:r>
              <a:rPr lang="en-US" altLang="ja-JP" sz="2800" dirty="0"/>
              <a:t> HI booster</a:t>
            </a:r>
            <a:endParaRPr kumimoji="1" lang="en-US" altLang="ja-JP" sz="2800" dirty="0"/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b="1" dirty="0"/>
              <a:t>NEW</a:t>
            </a:r>
            <a:r>
              <a:rPr kumimoji="1" lang="en-US" altLang="ja-JP" sz="2800" dirty="0"/>
              <a:t> spectrometer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650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233B1BC-4AA7-43F2-99D4-FD63C981EDAF}"/>
              </a:ext>
            </a:extLst>
          </p:cNvPr>
          <p:cNvGrpSpPr/>
          <p:nvPr/>
        </p:nvGrpSpPr>
        <p:grpSpPr>
          <a:xfrm>
            <a:off x="1991946" y="1922609"/>
            <a:ext cx="1342034" cy="1506391"/>
            <a:chOff x="1991946" y="1922609"/>
            <a:chExt cx="1342034" cy="150639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D04F04FD-7412-452E-9FA3-CF3BBA1AD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5" t="3831" r="13777" b="9773"/>
            <a:stretch/>
          </p:blipFill>
          <p:spPr>
            <a:xfrm rot="5400000">
              <a:off x="2447523" y="2804586"/>
              <a:ext cx="413141" cy="394655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7E42E0F0-E9EE-47A0-95A6-E1348E571C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9244" y="3156518"/>
              <a:ext cx="507968" cy="27248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5F1017F-FE61-4B86-A60D-EAC6C875A1C2}"/>
                </a:ext>
              </a:extLst>
            </p:cNvPr>
            <p:cNvSpPr txBox="1"/>
            <p:nvPr/>
          </p:nvSpPr>
          <p:spPr>
            <a:xfrm>
              <a:off x="1991946" y="1922609"/>
              <a:ext cx="13420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rgbClr val="FFFF00"/>
                  </a:solidFill>
                </a:rPr>
                <a:t>New</a:t>
              </a:r>
            </a:p>
            <a:p>
              <a:pPr algn="ctr"/>
              <a:r>
                <a:rPr lang="en-US" altLang="ja-JP" sz="2400" b="1" dirty="0">
                  <a:solidFill>
                    <a:srgbClr val="FFFF00"/>
                  </a:solidFill>
                </a:rPr>
                <a:t>Building</a:t>
              </a:r>
              <a:endParaRPr kumimoji="1" lang="ja-JP" alt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EBE9CAF6-AFCC-4DCB-9DAC-4930F2E75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1E0093C-5108-4C8E-A200-E8CA013D9217}"/>
              </a:ext>
            </a:extLst>
          </p:cNvPr>
          <p:cNvGrpSpPr/>
          <p:nvPr/>
        </p:nvGrpSpPr>
        <p:grpSpPr>
          <a:xfrm>
            <a:off x="2456766" y="1423093"/>
            <a:ext cx="4647738" cy="4900355"/>
            <a:chOff x="2456766" y="1423093"/>
            <a:chExt cx="4647738" cy="490035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F50D4DDA-E5CC-424A-A060-0D7F8FE7B470}"/>
                </a:ext>
              </a:extLst>
            </p:cNvPr>
            <p:cNvSpPr/>
            <p:nvPr/>
          </p:nvSpPr>
          <p:spPr>
            <a:xfrm>
              <a:off x="4303971" y="2245070"/>
              <a:ext cx="2707180" cy="27071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8AD60CF-49DE-460E-A562-DCFDDC39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7120" y="2311396"/>
              <a:ext cx="2487384" cy="80474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9D7DE0F4-BC21-4923-BB93-0B17DF0D8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390" y="2956305"/>
              <a:ext cx="848377" cy="94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945CD340-B32C-4C10-A12D-13D9D265903B}"/>
                </a:ext>
              </a:extLst>
            </p:cNvPr>
            <p:cNvSpPr/>
            <p:nvPr/>
          </p:nvSpPr>
          <p:spPr>
            <a:xfrm>
              <a:off x="4303971" y="1423093"/>
              <a:ext cx="202829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1079D47-1753-41DE-BEC8-FBE03C9FF031}"/>
                </a:ext>
              </a:extLst>
            </p:cNvPr>
            <p:cNvSpPr txBox="1"/>
            <p:nvPr/>
          </p:nvSpPr>
          <p:spPr>
            <a:xfrm>
              <a:off x="4324984" y="1423093"/>
              <a:ext cx="1728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b="1" dirty="0">
                  <a:solidFill>
                    <a:schemeClr val="bg1"/>
                  </a:solidFill>
                </a:rPr>
                <a:t>Phase-I</a:t>
              </a:r>
              <a:endParaRPr kumimoji="1" lang="ja-JP" altLang="en-US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19179901-2E6D-46AF-8E10-93A8E9802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457" y="5959919"/>
              <a:ext cx="1482207" cy="363529"/>
            </a:xfrm>
            <a:prstGeom prst="rect">
              <a:avLst/>
            </a:prstGeom>
          </p:spPr>
        </p:pic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BD066E3F-D8E3-45C3-B294-1D51BCA1E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7340" y="4794573"/>
              <a:ext cx="2244519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円弧 41">
              <a:extLst>
                <a:ext uri="{FF2B5EF4-FFF2-40B4-BE49-F238E27FC236}">
                  <a16:creationId xmlns:a16="http://schemas.microsoft.com/office/drawing/2014/main" id="{957E57D8-5FFA-4831-9151-EB34BF2248A6}"/>
                </a:ext>
              </a:extLst>
            </p:cNvPr>
            <p:cNvSpPr/>
            <p:nvPr/>
          </p:nvSpPr>
          <p:spPr>
            <a:xfrm>
              <a:off x="5774658" y="3880173"/>
              <a:ext cx="914400" cy="914400"/>
            </a:xfrm>
            <a:prstGeom prst="arc">
              <a:avLst>
                <a:gd name="adj1" fmla="val 21540738"/>
                <a:gd name="adj2" fmla="val 5347949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7FDEAC5-7D3A-4703-9D84-45E10979F986}"/>
                </a:ext>
              </a:extLst>
            </p:cNvPr>
            <p:cNvCxnSpPr/>
            <p:nvPr/>
          </p:nvCxnSpPr>
          <p:spPr>
            <a:xfrm>
              <a:off x="6689058" y="3631823"/>
              <a:ext cx="0" cy="70555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F52DE1D6-ECDE-4CFC-A323-64975F5F96C9}"/>
                </a:ext>
              </a:extLst>
            </p:cNvPr>
            <p:cNvCxnSpPr/>
            <p:nvPr/>
          </p:nvCxnSpPr>
          <p:spPr>
            <a:xfrm>
              <a:off x="4474723" y="2311396"/>
              <a:ext cx="0" cy="2571889"/>
            </a:xfrm>
            <a:prstGeom prst="straightConnector1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3D06517-0988-457F-94AB-AEF3AB5DB983}"/>
                </a:ext>
              </a:extLst>
            </p:cNvPr>
            <p:cNvSpPr txBox="1"/>
            <p:nvPr/>
          </p:nvSpPr>
          <p:spPr>
            <a:xfrm rot="16200000">
              <a:off x="4231131" y="3313985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60m</a:t>
              </a:r>
              <a:endParaRPr kumimoji="1" lang="ja-JP" altLang="en-US" sz="2400" dirty="0"/>
            </a:p>
          </p:txBody>
        </p: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84862263-5A50-4533-9202-E7501646B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6766" y="2245070"/>
              <a:ext cx="1847206" cy="550273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EF0FC911-7273-471F-999B-742D98FC8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6766" y="3208484"/>
              <a:ext cx="1847205" cy="1743766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E41055-D4DB-41C3-8AB3-474AFFCD5819}"/>
              </a:ext>
            </a:extLst>
          </p:cNvPr>
          <p:cNvGrpSpPr/>
          <p:nvPr/>
        </p:nvGrpSpPr>
        <p:grpSpPr>
          <a:xfrm>
            <a:off x="6531834" y="3596514"/>
            <a:ext cx="4957896" cy="2094036"/>
            <a:chOff x="6531834" y="3596514"/>
            <a:chExt cx="4957896" cy="2094036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19DF3E18-392C-44B1-80B5-DCA737A58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7" t="30682" r="17722" b="28880"/>
            <a:stretch/>
          </p:blipFill>
          <p:spPr bwMode="auto">
            <a:xfrm>
              <a:off x="8311085" y="4107771"/>
              <a:ext cx="2223973" cy="158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D5D939-8404-4A62-862F-1B5D960EB52C}"/>
                </a:ext>
              </a:extLst>
            </p:cNvPr>
            <p:cNvSpPr txBox="1"/>
            <p:nvPr/>
          </p:nvSpPr>
          <p:spPr>
            <a:xfrm>
              <a:off x="7912817" y="3596514"/>
              <a:ext cx="27703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KEK 500MeV BS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ABDBB28-D5EB-41BC-B3CE-626D94998405}"/>
                </a:ext>
              </a:extLst>
            </p:cNvPr>
            <p:cNvSpPr txBox="1"/>
            <p:nvPr/>
          </p:nvSpPr>
          <p:spPr>
            <a:xfrm rot="520091">
              <a:off x="9594659" y="4070333"/>
              <a:ext cx="1895071" cy="101566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</a:rPr>
                <a:t>REUSE</a:t>
              </a:r>
            </a:p>
            <a:p>
              <a:pPr algn="l"/>
              <a:r>
                <a:rPr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kept in </a:t>
              </a:r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working </a:t>
              </a:r>
            </a:p>
            <a:p>
              <a:pPr algn="l"/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condition</a:t>
              </a:r>
              <a:endParaRPr kumimoji="1" lang="ja-JP" altLang="en-US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34FB41E-7A61-4DEC-8CFF-D7E81C6E91EE}"/>
                </a:ext>
              </a:extLst>
            </p:cNvPr>
            <p:cNvSpPr/>
            <p:nvPr/>
          </p:nvSpPr>
          <p:spPr>
            <a:xfrm>
              <a:off x="7796170" y="3711489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>
              <a:extLst>
                <a:ext uri="{FF2B5EF4-FFF2-40B4-BE49-F238E27FC236}">
                  <a16:creationId xmlns:a16="http://schemas.microsoft.com/office/drawing/2014/main" id="{B9B63A7B-85C1-4750-8919-AEB558572038}"/>
                </a:ext>
              </a:extLst>
            </p:cNvPr>
            <p:cNvSpPr/>
            <p:nvPr/>
          </p:nvSpPr>
          <p:spPr>
            <a:xfrm rot="18077786">
              <a:off x="7150309" y="3138077"/>
              <a:ext cx="175846" cy="1412795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DECF2CD-820C-40AA-BF47-C1B7E2467A14}"/>
              </a:ext>
            </a:extLst>
          </p:cNvPr>
          <p:cNvGrpSpPr/>
          <p:nvPr/>
        </p:nvGrpSpPr>
        <p:grpSpPr>
          <a:xfrm>
            <a:off x="6185364" y="1138466"/>
            <a:ext cx="4356830" cy="2116606"/>
            <a:chOff x="6185364" y="1138466"/>
            <a:chExt cx="4356830" cy="2116606"/>
          </a:xfrm>
        </p:grpSpPr>
        <p:pic>
          <p:nvPicPr>
            <p:cNvPr id="32" name="Google Shape;176;p23">
              <a:extLst>
                <a:ext uri="{FF2B5EF4-FFF2-40B4-BE49-F238E27FC236}">
                  <a16:creationId xmlns:a16="http://schemas.microsoft.com/office/drawing/2014/main" id="{CA510FFA-7474-45E2-983C-9264D76184D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14652" y="1769407"/>
              <a:ext cx="2327542" cy="1485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ED79CC-A150-4649-9BB7-5B0C05041034}"/>
                </a:ext>
              </a:extLst>
            </p:cNvPr>
            <p:cNvSpPr txBox="1"/>
            <p:nvPr/>
          </p:nvSpPr>
          <p:spPr>
            <a:xfrm>
              <a:off x="7918591" y="1138466"/>
              <a:ext cx="1670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HI LINAC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DD77F4E1-19AE-48AF-B07B-2F53E8360DBB}"/>
                </a:ext>
              </a:extLst>
            </p:cNvPr>
            <p:cNvSpPr/>
            <p:nvPr/>
          </p:nvSpPr>
          <p:spPr>
            <a:xfrm>
              <a:off x="7807150" y="1275577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EA654D9C-905C-4812-87FC-775F527244C7}"/>
                </a:ext>
              </a:extLst>
            </p:cNvPr>
            <p:cNvSpPr/>
            <p:nvPr/>
          </p:nvSpPr>
          <p:spPr>
            <a:xfrm rot="14627197">
              <a:off x="6978711" y="1103758"/>
              <a:ext cx="192575" cy="177926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2484C8A-64E2-4205-A718-1A83979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0"/>
          <a:stretch/>
        </p:blipFill>
        <p:spPr>
          <a:xfrm>
            <a:off x="6347531" y="1049357"/>
            <a:ext cx="5844470" cy="5807681"/>
          </a:xfrm>
          <a:prstGeom prst="rect">
            <a:avLst/>
          </a:prstGeom>
        </p:spPr>
      </p:pic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9CB057B3-6F9F-4F7B-948D-065D517AF7D4}"/>
              </a:ext>
            </a:extLst>
          </p:cNvPr>
          <p:cNvSpPr/>
          <p:nvPr/>
        </p:nvSpPr>
        <p:spPr>
          <a:xfrm>
            <a:off x="8911728" y="3760636"/>
            <a:ext cx="1157759" cy="1225867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tx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B85FDC44-4720-4106-84B9-43377A159B3B}"/>
              </a:ext>
            </a:extLst>
          </p:cNvPr>
          <p:cNvSpPr/>
          <p:nvPr/>
        </p:nvSpPr>
        <p:spPr>
          <a:xfrm>
            <a:off x="4272238" y="4243451"/>
            <a:ext cx="2016942" cy="2614550"/>
          </a:xfrm>
          <a:prstGeom prst="rect">
            <a:avLst/>
          </a:prstGeom>
          <a:gradFill>
            <a:gsLst>
              <a:gs pos="0">
                <a:schemeClr val="accent3">
                  <a:alpha val="53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矢印: 下 81">
            <a:extLst>
              <a:ext uri="{FF2B5EF4-FFF2-40B4-BE49-F238E27FC236}">
                <a16:creationId xmlns:a16="http://schemas.microsoft.com/office/drawing/2014/main" id="{86225951-E69E-4AEE-B85C-5231F2A999BC}"/>
              </a:ext>
            </a:extLst>
          </p:cNvPr>
          <p:cNvSpPr/>
          <p:nvPr/>
        </p:nvSpPr>
        <p:spPr>
          <a:xfrm flipV="1">
            <a:off x="196341" y="265663"/>
            <a:ext cx="802739" cy="6592336"/>
          </a:xfrm>
          <a:prstGeom prst="downArrow">
            <a:avLst>
              <a:gd name="adj1" fmla="val 100000"/>
              <a:gd name="adj2" fmla="val 850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7B615EEE-0706-4C4F-AEBA-9B56DE878A60}"/>
              </a:ext>
            </a:extLst>
          </p:cNvPr>
          <p:cNvSpPr/>
          <p:nvPr/>
        </p:nvSpPr>
        <p:spPr>
          <a:xfrm>
            <a:off x="9718498" y="4133084"/>
            <a:ext cx="1516949" cy="1241736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C7F385C-0E0E-4F1C-9472-C8CDD9A61B54}"/>
              </a:ext>
            </a:extLst>
          </p:cNvPr>
          <p:cNvCxnSpPr>
            <a:cxnSpLocks/>
          </p:cNvCxnSpPr>
          <p:nvPr/>
        </p:nvCxnSpPr>
        <p:spPr>
          <a:xfrm>
            <a:off x="9875541" y="4243451"/>
            <a:ext cx="740568" cy="0"/>
          </a:xfrm>
          <a:prstGeom prst="line">
            <a:avLst/>
          </a:prstGeom>
          <a:ln w="254000" cap="rnd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E44B4E-03CB-42BD-95E2-3160572905E9}"/>
              </a:ext>
            </a:extLst>
          </p:cNvPr>
          <p:cNvSpPr txBox="1"/>
          <p:nvPr/>
        </p:nvSpPr>
        <p:spPr>
          <a:xfrm>
            <a:off x="3244172" y="5296196"/>
            <a:ext cx="1478290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RHIC-BES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828CD931-A024-45A0-97FF-B39DCF4F408E}"/>
              </a:ext>
            </a:extLst>
          </p:cNvPr>
          <p:cNvSpPr txBox="1"/>
          <p:nvPr/>
        </p:nvSpPr>
        <p:spPr>
          <a:xfrm rot="16200000">
            <a:off x="-1511203" y="4727982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Increasing Collision Energy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6" name="右中かっこ 95">
            <a:extLst>
              <a:ext uri="{FF2B5EF4-FFF2-40B4-BE49-F238E27FC236}">
                <a16:creationId xmlns:a16="http://schemas.microsoft.com/office/drawing/2014/main" id="{14AE3187-BF18-46AB-96DD-390EB3EDFEB2}"/>
              </a:ext>
            </a:extLst>
          </p:cNvPr>
          <p:cNvSpPr/>
          <p:nvPr/>
        </p:nvSpPr>
        <p:spPr>
          <a:xfrm>
            <a:off x="2668687" y="4570546"/>
            <a:ext cx="435291" cy="1884036"/>
          </a:xfrm>
          <a:prstGeom prst="rightBrace">
            <a:avLst>
              <a:gd name="adj1" fmla="val 0"/>
              <a:gd name="adj2" fmla="val 50000"/>
            </a:avLst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右中かっこ 96">
            <a:extLst>
              <a:ext uri="{FF2B5EF4-FFF2-40B4-BE49-F238E27FC236}">
                <a16:creationId xmlns:a16="http://schemas.microsoft.com/office/drawing/2014/main" id="{77FBAB3D-3FCC-4FA5-A139-191468E3797D}"/>
              </a:ext>
            </a:extLst>
          </p:cNvPr>
          <p:cNvSpPr/>
          <p:nvPr/>
        </p:nvSpPr>
        <p:spPr>
          <a:xfrm>
            <a:off x="2766750" y="4902052"/>
            <a:ext cx="575485" cy="823729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右中かっこ 97">
            <a:extLst>
              <a:ext uri="{FF2B5EF4-FFF2-40B4-BE49-F238E27FC236}">
                <a16:creationId xmlns:a16="http://schemas.microsoft.com/office/drawing/2014/main" id="{A40CD6BB-B4AA-41D6-9880-47D78A46EFBA}"/>
              </a:ext>
            </a:extLst>
          </p:cNvPr>
          <p:cNvSpPr/>
          <p:nvPr/>
        </p:nvSpPr>
        <p:spPr>
          <a:xfrm>
            <a:off x="2793605" y="6560614"/>
            <a:ext cx="544142" cy="197274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右中かっこ 98">
            <a:extLst>
              <a:ext uri="{FF2B5EF4-FFF2-40B4-BE49-F238E27FC236}">
                <a16:creationId xmlns:a16="http://schemas.microsoft.com/office/drawing/2014/main" id="{7AB0954B-E461-40A1-8338-8B973370C916}"/>
              </a:ext>
            </a:extLst>
          </p:cNvPr>
          <p:cNvSpPr/>
          <p:nvPr/>
        </p:nvSpPr>
        <p:spPr>
          <a:xfrm>
            <a:off x="3149685" y="6030001"/>
            <a:ext cx="533243" cy="461665"/>
          </a:xfrm>
          <a:prstGeom prst="rightBrace">
            <a:avLst>
              <a:gd name="adj1" fmla="val 0"/>
              <a:gd name="adj2" fmla="val 15007"/>
            </a:avLst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B089A0C-2030-49B8-B350-506DC81C714F}"/>
              </a:ext>
            </a:extLst>
          </p:cNvPr>
          <p:cNvSpPr txBox="1"/>
          <p:nvPr/>
        </p:nvSpPr>
        <p:spPr>
          <a:xfrm>
            <a:off x="3487618" y="6357423"/>
            <a:ext cx="1136850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HADES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67C7D1B2-27B5-41C2-B3BD-4D20C5FEE399}"/>
              </a:ext>
            </a:extLst>
          </p:cNvPr>
          <p:cNvSpPr txBox="1"/>
          <p:nvPr/>
        </p:nvSpPr>
        <p:spPr>
          <a:xfrm>
            <a:off x="3699167" y="5863893"/>
            <a:ext cx="1566454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FAIR-CBM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6B67C19-717A-4464-8ACD-4E782196380C}"/>
              </a:ext>
            </a:extLst>
          </p:cNvPr>
          <p:cNvSpPr txBox="1"/>
          <p:nvPr/>
        </p:nvSpPr>
        <p:spPr>
          <a:xfrm>
            <a:off x="4323900" y="4223994"/>
            <a:ext cx="1994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Beam-Energy</a:t>
            </a:r>
          </a:p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Scan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80B2A42B-D3A0-4BFC-A8B2-A8E1AAF89C5B}"/>
              </a:ext>
            </a:extLst>
          </p:cNvPr>
          <p:cNvSpPr txBox="1"/>
          <p:nvPr/>
        </p:nvSpPr>
        <p:spPr>
          <a:xfrm>
            <a:off x="5227671" y="6377161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2010~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4B2F42BB-810E-457F-A777-49AE1953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76" t="90667" r="13070" b="605"/>
          <a:stretch/>
        </p:blipFill>
        <p:spPr>
          <a:xfrm>
            <a:off x="8849942" y="6340449"/>
            <a:ext cx="3342058" cy="506906"/>
          </a:xfrm>
          <a:prstGeom prst="rect">
            <a:avLst/>
          </a:prstGeom>
        </p:spPr>
      </p:pic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757A5E50-E7BC-4189-907C-04977FAA4382}"/>
              </a:ext>
            </a:extLst>
          </p:cNvPr>
          <p:cNvSpPr txBox="1"/>
          <p:nvPr/>
        </p:nvSpPr>
        <p:spPr>
          <a:xfrm rot="16200000">
            <a:off x="10701057" y="2455967"/>
            <a:ext cx="2555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0" u="none" strike="noStrike" baseline="0" dirty="0" err="1">
                <a:latin typeface="CMR9"/>
              </a:rPr>
              <a:t>Galatyuk</a:t>
            </a:r>
            <a:r>
              <a:rPr lang="en-US" altLang="ja-JP" sz="2000" b="0" i="0" u="none" strike="noStrike" baseline="0" dirty="0">
                <a:latin typeface="CMR9"/>
              </a:rPr>
              <a:t>, NPA982, 163</a:t>
            </a:r>
            <a:endParaRPr lang="ja-JP" altLang="en-US" sz="2000" dirty="0"/>
          </a:p>
        </p:txBody>
      </p:sp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D9F67B76-B503-41C8-BC98-BFD1A1C54305}"/>
              </a:ext>
            </a:extLst>
          </p:cNvPr>
          <p:cNvSpPr txBox="1"/>
          <p:nvPr/>
        </p:nvSpPr>
        <p:spPr>
          <a:xfrm>
            <a:off x="3354650" y="4728499"/>
            <a:ext cx="191751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NA61/SHINE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181CDA7C-1B4E-4E89-9AA4-ABFBAFBFF744}"/>
              </a:ext>
            </a:extLst>
          </p:cNvPr>
          <p:cNvCxnSpPr>
            <a:cxnSpLocks/>
          </p:cNvCxnSpPr>
          <p:nvPr/>
        </p:nvCxnSpPr>
        <p:spPr>
          <a:xfrm>
            <a:off x="8610621" y="4116954"/>
            <a:ext cx="1107877" cy="0"/>
          </a:xfrm>
          <a:prstGeom prst="line">
            <a:avLst/>
          </a:prstGeom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6FA1F18-2A70-4A74-B964-0B51F7BFFEE2}"/>
              </a:ext>
            </a:extLst>
          </p:cNvPr>
          <p:cNvGrpSpPr/>
          <p:nvPr/>
        </p:nvGrpSpPr>
        <p:grpSpPr>
          <a:xfrm>
            <a:off x="8056119" y="1173416"/>
            <a:ext cx="2163177" cy="2726834"/>
            <a:chOff x="8056119" y="1173416"/>
            <a:chExt cx="2163177" cy="2726834"/>
          </a:xfrm>
        </p:grpSpPr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92DF534E-D2B9-4D70-AE82-1555BE145B51}"/>
                </a:ext>
              </a:extLst>
            </p:cNvPr>
            <p:cNvSpPr/>
            <p:nvPr/>
          </p:nvSpPr>
          <p:spPr>
            <a:xfrm>
              <a:off x="8056119" y="1253910"/>
              <a:ext cx="1103882" cy="2646340"/>
            </a:xfrm>
            <a:prstGeom prst="rect">
              <a:avLst/>
            </a:prstGeom>
            <a:gradFill>
              <a:gsLst>
                <a:gs pos="44000">
                  <a:schemeClr val="accent3">
                    <a:alpha val="60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193AE96E-F163-4FCA-BC33-DCD32381424B}"/>
                </a:ext>
              </a:extLst>
            </p:cNvPr>
            <p:cNvSpPr txBox="1"/>
            <p:nvPr/>
          </p:nvSpPr>
          <p:spPr>
            <a:xfrm>
              <a:off x="8093393" y="1173416"/>
              <a:ext cx="2125903" cy="58477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b="1" dirty="0">
                  <a:solidFill>
                    <a:schemeClr val="accent3"/>
                  </a:solidFill>
                  <a:effectLst>
                    <a:glow rad="127000">
                      <a:schemeClr val="bg1"/>
                    </a:glow>
                  </a:effectLst>
                </a:rPr>
                <a:t>J-PARC-HI</a:t>
              </a:r>
              <a:endParaRPr kumimoji="1" lang="ja-JP" altLang="en-US" sz="3200" b="1" dirty="0">
                <a:solidFill>
                  <a:schemeClr val="accent3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A5CBBD23-C222-4473-9E33-5F78CF568BB9}"/>
              </a:ext>
            </a:extLst>
          </p:cNvPr>
          <p:cNvSpPr txBox="1"/>
          <p:nvPr/>
        </p:nvSpPr>
        <p:spPr>
          <a:xfrm>
            <a:off x="10452843" y="4593326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E87742C5-E978-4A23-A4A3-33762CFF8BCD}"/>
              </a:ext>
            </a:extLst>
          </p:cNvPr>
          <p:cNvSpPr txBox="1"/>
          <p:nvPr/>
        </p:nvSpPr>
        <p:spPr>
          <a:xfrm>
            <a:off x="7633598" y="4270151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RHIC-BES-FXT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A3DB02B3-E16A-433B-AE1C-5243423DBA62}"/>
              </a:ext>
            </a:extLst>
          </p:cNvPr>
          <p:cNvSpPr txBox="1"/>
          <p:nvPr/>
        </p:nvSpPr>
        <p:spPr>
          <a:xfrm>
            <a:off x="9914219" y="3655289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NA61/SHINE</a:t>
            </a:r>
            <a:endParaRPr kumimoji="1" lang="ja-JP" altLang="en-US" sz="2400" b="1" dirty="0">
              <a:solidFill>
                <a:schemeClr val="accent1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28DE713B-2B21-48AE-A0CB-5F95D9EE9169}"/>
              </a:ext>
            </a:extLst>
          </p:cNvPr>
          <p:cNvCxnSpPr>
            <a:cxnSpLocks/>
          </p:cNvCxnSpPr>
          <p:nvPr/>
        </p:nvCxnSpPr>
        <p:spPr>
          <a:xfrm>
            <a:off x="8481060" y="1945113"/>
            <a:ext cx="644651" cy="0"/>
          </a:xfrm>
          <a:prstGeom prst="line">
            <a:avLst/>
          </a:prstGeom>
          <a:ln w="254000" cap="rnd">
            <a:solidFill>
              <a:schemeClr val="accent4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6E5F6B85-B29C-4636-BDE4-D1FDE13CC21F}"/>
              </a:ext>
            </a:extLst>
          </p:cNvPr>
          <p:cNvSpPr txBox="1"/>
          <p:nvPr/>
        </p:nvSpPr>
        <p:spPr>
          <a:xfrm>
            <a:off x="8033840" y="2094422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4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FAIR-CBM</a:t>
            </a:r>
            <a:endParaRPr kumimoji="1" lang="ja-JP" altLang="en-US" sz="2400" b="1" dirty="0">
              <a:solidFill>
                <a:schemeClr val="accent4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91C3C3AB-4DE7-48DC-958E-4565CD526B4D}"/>
              </a:ext>
            </a:extLst>
          </p:cNvPr>
          <p:cNvCxnSpPr>
            <a:cxnSpLocks/>
          </p:cNvCxnSpPr>
          <p:nvPr/>
        </p:nvCxnSpPr>
        <p:spPr>
          <a:xfrm>
            <a:off x="8195310" y="3535354"/>
            <a:ext cx="331470" cy="0"/>
          </a:xfrm>
          <a:prstGeom prst="line">
            <a:avLst/>
          </a:prstGeom>
          <a:ln w="254000" cap="rnd">
            <a:solidFill>
              <a:schemeClr val="accent6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DB360161-4955-4EFE-9EA8-51F35FA23C59}"/>
              </a:ext>
            </a:extLst>
          </p:cNvPr>
          <p:cNvSpPr txBox="1"/>
          <p:nvPr/>
        </p:nvSpPr>
        <p:spPr>
          <a:xfrm>
            <a:off x="7778193" y="3610265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HADES</a:t>
            </a:r>
            <a:endParaRPr kumimoji="1" lang="ja-JP" altLang="en-US" sz="2400" b="1" dirty="0">
              <a:solidFill>
                <a:schemeClr val="accent6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FD8A513-7965-477D-BDA8-57FD58546985}"/>
              </a:ext>
            </a:extLst>
          </p:cNvPr>
          <p:cNvSpPr txBox="1"/>
          <p:nvPr/>
        </p:nvSpPr>
        <p:spPr>
          <a:xfrm>
            <a:off x="8948247" y="3298971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tx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NICA</a:t>
            </a:r>
            <a:endParaRPr kumimoji="1" lang="ja-JP" altLang="en-US" sz="2400" b="1" dirty="0">
              <a:solidFill>
                <a:schemeClr val="tx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3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5F0DFD5-47D7-4F77-9055-18D27A543732}"/>
              </a:ext>
            </a:extLst>
          </p:cNvPr>
          <p:cNvSpPr/>
          <p:nvPr/>
        </p:nvSpPr>
        <p:spPr>
          <a:xfrm>
            <a:off x="8276477" y="2251394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3CB3C8-3F43-479B-B8C3-2CDF46A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83" y="2284557"/>
            <a:ext cx="2487133" cy="26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0D4DDA-E5CC-424A-A060-0D7F8FE7B470}"/>
              </a:ext>
            </a:extLst>
          </p:cNvPr>
          <p:cNvSpPr/>
          <p:nvPr/>
        </p:nvSpPr>
        <p:spPr>
          <a:xfrm>
            <a:off x="4303971" y="2245070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8AD60CF-49DE-460E-A562-DCFDDC39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7120" y="2311396"/>
            <a:ext cx="2487384" cy="804742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9D7DE0F4-BC21-4923-BB93-0B17DF0D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90" y="2956305"/>
            <a:ext cx="848377" cy="9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5CD340-B32C-4C10-A12D-13D9D265903B}"/>
              </a:ext>
            </a:extLst>
          </p:cNvPr>
          <p:cNvSpPr/>
          <p:nvPr/>
        </p:nvSpPr>
        <p:spPr>
          <a:xfrm>
            <a:off x="4303971" y="1423093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1079D47-1753-41DE-BEC8-FBE03C9FF031}"/>
              </a:ext>
            </a:extLst>
          </p:cNvPr>
          <p:cNvSpPr txBox="1"/>
          <p:nvPr/>
        </p:nvSpPr>
        <p:spPr>
          <a:xfrm>
            <a:off x="4324984" y="1423093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D916F3-7343-4796-AF6C-2850D7027E72}"/>
              </a:ext>
            </a:extLst>
          </p:cNvPr>
          <p:cNvSpPr/>
          <p:nvPr/>
        </p:nvSpPr>
        <p:spPr>
          <a:xfrm>
            <a:off x="8262662" y="1423093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8C25C4-B626-45B7-BE8F-E1E0DA24F608}"/>
              </a:ext>
            </a:extLst>
          </p:cNvPr>
          <p:cNvSpPr txBox="1"/>
          <p:nvPr/>
        </p:nvSpPr>
        <p:spPr>
          <a:xfrm>
            <a:off x="8283675" y="1423093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9179901-2E6D-46AF-8E10-93A8E9802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7" y="5959919"/>
            <a:ext cx="1482207" cy="363529"/>
          </a:xfrm>
          <a:prstGeom prst="rect">
            <a:avLst/>
          </a:prstGeom>
        </p:spPr>
      </p:pic>
      <p:pic>
        <p:nvPicPr>
          <p:cNvPr id="3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8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93FB3732-7D26-45A4-B20E-B0EB7D8FD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79" y="5963055"/>
            <a:ext cx="1482207" cy="363529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E42E0F0-E9EE-47A0-95A6-E1348E571CB8}"/>
              </a:ext>
            </a:extLst>
          </p:cNvPr>
          <p:cNvCxnSpPr>
            <a:cxnSpLocks/>
          </p:cNvCxnSpPr>
          <p:nvPr/>
        </p:nvCxnSpPr>
        <p:spPr>
          <a:xfrm flipH="1">
            <a:off x="2219244" y="3156518"/>
            <a:ext cx="507968" cy="27248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5F1017F-FE61-4B86-A60D-EAC6C875A1C2}"/>
              </a:ext>
            </a:extLst>
          </p:cNvPr>
          <p:cNvSpPr txBox="1"/>
          <p:nvPr/>
        </p:nvSpPr>
        <p:spPr>
          <a:xfrm>
            <a:off x="1991946" y="1922609"/>
            <a:ext cx="1342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New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Building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D066E3F-D8E3-45C3-B294-1D51BCA1EF8B}"/>
              </a:ext>
            </a:extLst>
          </p:cNvPr>
          <p:cNvCxnSpPr>
            <a:cxnSpLocks/>
          </p:cNvCxnSpPr>
          <p:nvPr/>
        </p:nvCxnSpPr>
        <p:spPr>
          <a:xfrm flipH="1">
            <a:off x="3987340" y="4794573"/>
            <a:ext cx="2244519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弧 41">
            <a:extLst>
              <a:ext uri="{FF2B5EF4-FFF2-40B4-BE49-F238E27FC236}">
                <a16:creationId xmlns:a16="http://schemas.microsoft.com/office/drawing/2014/main" id="{957E57D8-5FFA-4831-9151-EB34BF2248A6}"/>
              </a:ext>
            </a:extLst>
          </p:cNvPr>
          <p:cNvSpPr/>
          <p:nvPr/>
        </p:nvSpPr>
        <p:spPr>
          <a:xfrm>
            <a:off x="5774658" y="3880173"/>
            <a:ext cx="914400" cy="914400"/>
          </a:xfrm>
          <a:prstGeom prst="arc">
            <a:avLst>
              <a:gd name="adj1" fmla="val 21540738"/>
              <a:gd name="adj2" fmla="val 5347949"/>
            </a:avLst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7FDEAC5-7D3A-4703-9D84-45E10979F986}"/>
              </a:ext>
            </a:extLst>
          </p:cNvPr>
          <p:cNvCxnSpPr/>
          <p:nvPr/>
        </p:nvCxnSpPr>
        <p:spPr>
          <a:xfrm>
            <a:off x="6689058" y="3631823"/>
            <a:ext cx="0" cy="70555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66C8D38-6707-4AD2-BE97-09848279FC87}"/>
              </a:ext>
            </a:extLst>
          </p:cNvPr>
          <p:cNvCxnSpPr>
            <a:cxnSpLocks/>
          </p:cNvCxnSpPr>
          <p:nvPr/>
        </p:nvCxnSpPr>
        <p:spPr>
          <a:xfrm flipH="1">
            <a:off x="7957563" y="4767734"/>
            <a:ext cx="1672120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B1C6EBE-F77E-4869-9FAC-6F983B1F90DB}"/>
              </a:ext>
            </a:extLst>
          </p:cNvPr>
          <p:cNvSpPr txBox="1"/>
          <p:nvPr/>
        </p:nvSpPr>
        <p:spPr>
          <a:xfrm>
            <a:off x="6531465" y="532777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Interaction rate</a:t>
            </a:r>
            <a:endParaRPr kumimoji="1" lang="ja-JP" altLang="en-US" sz="2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9EBBE-2F41-41C5-ACCE-76B4FF9DB176}"/>
              </a:ext>
            </a:extLst>
          </p:cNvPr>
          <p:cNvSpPr txBox="1"/>
          <p:nvPr/>
        </p:nvSpPr>
        <p:spPr>
          <a:xfrm>
            <a:off x="8180407" y="3091717"/>
            <a:ext cx="289855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Completely NEW</a:t>
            </a:r>
          </a:p>
          <a:p>
            <a:pPr algn="ctr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HI booster</a:t>
            </a:r>
          </a:p>
          <a:p>
            <a:pPr algn="ctr"/>
            <a:endParaRPr lang="en-US" altLang="ja-JP" sz="6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kumimoji="1" lang="en-US" altLang="ja-JP" sz="20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World highest </a:t>
            </a:r>
            <a:r>
              <a:rPr lang="en-US" altLang="ja-JP" sz="20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intensity</a:t>
            </a:r>
            <a:endParaRPr kumimoji="1" lang="ja-JP" altLang="en-US" sz="20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4FE420B2-2BE2-4C74-813B-5B98BBF2C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7332C27-49D3-4D14-ABB9-A3936F68543A}"/>
              </a:ext>
            </a:extLst>
          </p:cNvPr>
          <p:cNvCxnSpPr/>
          <p:nvPr/>
        </p:nvCxnSpPr>
        <p:spPr>
          <a:xfrm>
            <a:off x="4474723" y="2311396"/>
            <a:ext cx="0" cy="2571889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A8A7410-60B6-47F7-AA2D-3AA020F2ED5E}"/>
              </a:ext>
            </a:extLst>
          </p:cNvPr>
          <p:cNvSpPr txBox="1"/>
          <p:nvPr/>
        </p:nvSpPr>
        <p:spPr>
          <a:xfrm rot="16200000">
            <a:off x="4231131" y="331398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60m</a:t>
            </a:r>
            <a:endParaRPr kumimoji="1" lang="ja-JP" altLang="en-US" sz="2400" dirty="0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D4D75CB-7703-46DE-AC2C-8CC25E5526E3}"/>
              </a:ext>
            </a:extLst>
          </p:cNvPr>
          <p:cNvCxnSpPr>
            <a:cxnSpLocks/>
          </p:cNvCxnSpPr>
          <p:nvPr/>
        </p:nvCxnSpPr>
        <p:spPr>
          <a:xfrm flipH="1">
            <a:off x="2456766" y="2245070"/>
            <a:ext cx="1847206" cy="550273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033686D5-402A-43DB-8B43-B78B6C872973}"/>
              </a:ext>
            </a:extLst>
          </p:cNvPr>
          <p:cNvCxnSpPr>
            <a:cxnSpLocks/>
          </p:cNvCxnSpPr>
          <p:nvPr/>
        </p:nvCxnSpPr>
        <p:spPr>
          <a:xfrm flipH="1" flipV="1">
            <a:off x="2456766" y="3208484"/>
            <a:ext cx="1847205" cy="1743766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37BED33F-5480-4C88-A6B4-A660E3D2D4AA}"/>
              </a:ext>
            </a:extLst>
          </p:cNvPr>
          <p:cNvSpPr/>
          <p:nvPr/>
        </p:nvSpPr>
        <p:spPr>
          <a:xfrm rot="5400000">
            <a:off x="6861745" y="3253028"/>
            <a:ext cx="1599227" cy="56945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3FDDEAE0-CD13-4A23-831E-3973F66A34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55" t="3831" r="13777" b="9773"/>
          <a:stretch/>
        </p:blipFill>
        <p:spPr>
          <a:xfrm rot="5400000">
            <a:off x="2447523" y="2804586"/>
            <a:ext cx="413141" cy="39465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7165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FB16885-3BF1-4E2D-A596-6C82DF34A9F2}"/>
              </a:ext>
            </a:extLst>
          </p:cNvPr>
          <p:cNvSpPr/>
          <p:nvPr/>
        </p:nvSpPr>
        <p:spPr>
          <a:xfrm>
            <a:off x="917372" y="3881336"/>
            <a:ext cx="10349363" cy="2704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DE44AFB3-2172-4309-8AB5-3BEA738E4B5A}"/>
              </a:ext>
            </a:extLst>
          </p:cNvPr>
          <p:cNvSpPr/>
          <p:nvPr/>
        </p:nvSpPr>
        <p:spPr>
          <a:xfrm>
            <a:off x="917373" y="1233104"/>
            <a:ext cx="10349363" cy="2183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Detector</a:t>
            </a:r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E1CB16-D41E-47BF-8A93-E43F1A479E9B}"/>
              </a:ext>
            </a:extLst>
          </p:cNvPr>
          <p:cNvSpPr/>
          <p:nvPr/>
        </p:nvSpPr>
        <p:spPr>
          <a:xfrm>
            <a:off x="3172839" y="416470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AF62DDF-597A-483A-9AEB-2B4F1F0BD6A1}"/>
              </a:ext>
            </a:extLst>
          </p:cNvPr>
          <p:cNvSpPr txBox="1"/>
          <p:nvPr/>
        </p:nvSpPr>
        <p:spPr>
          <a:xfrm>
            <a:off x="3193852" y="41647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B381AE-8F15-4346-87C8-7D7947341DFF}"/>
              </a:ext>
            </a:extLst>
          </p:cNvPr>
          <p:cNvSpPr txBox="1"/>
          <p:nvPr/>
        </p:nvSpPr>
        <p:spPr>
          <a:xfrm>
            <a:off x="368718" y="1368002"/>
            <a:ext cx="3025187" cy="52322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E16</a:t>
            </a:r>
            <a:r>
              <a:rPr lang="en-US" altLang="ja-JP" sz="2800" b="1" dirty="0"/>
              <a:t> Spectrometer</a:t>
            </a:r>
            <a:endParaRPr kumimoji="1" lang="ja-JP" altLang="en-US" sz="2800" b="1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2312D7-C754-4BF8-BD13-17B7E613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65" y="4213876"/>
            <a:ext cx="2592226" cy="218316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E53F980-9250-4EA4-AD2A-1ED4D248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040" y="1509230"/>
            <a:ext cx="2505733" cy="1690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/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lang="en-US" altLang="ja-JP" sz="2400" b="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ja-JP" sz="2400" dirty="0"/>
              </a:p>
              <a:p>
                <a:pPr marL="342900" indent="-342900">
                  <a:buFontTx/>
                  <a:buChar char="―"/>
                </a:pPr>
                <a:r>
                  <a:rPr lang="en-US" altLang="ja-JP" sz="2400" dirty="0"/>
                  <a:t>In-medium mass modification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Pilot data taking in June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blipFill>
                <a:blip r:embed="rId4"/>
                <a:stretch>
                  <a:fillRect l="-2523" t="-7614" r="-664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/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1" dirty="0"/>
                  <a:t>E16+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blipFill>
                <a:blip r:embed="rId5"/>
                <a:stretch>
                  <a:fillRect l="-10101"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DD8827-2166-4D62-BD71-34A6C22A608D}"/>
              </a:ext>
            </a:extLst>
          </p:cNvPr>
          <p:cNvSpPr txBox="1"/>
          <p:nvPr/>
        </p:nvSpPr>
        <p:spPr>
          <a:xfrm>
            <a:off x="1192630" y="4646423"/>
            <a:ext cx="407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Upgrade forward region for high-multiplicity counting </a:t>
            </a:r>
            <a:endParaRPr kumimoji="1"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2769E03-5DDA-4379-8B37-7BD9A2D19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22" r="9994"/>
          <a:stretch/>
        </p:blipFill>
        <p:spPr>
          <a:xfrm>
            <a:off x="6096001" y="1509230"/>
            <a:ext cx="2189076" cy="1703504"/>
          </a:xfrm>
          <a:prstGeom prst="rect">
            <a:avLst/>
          </a:prstGeom>
        </p:spPr>
      </p:pic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12A2216F-8E73-42D4-9CCD-A1E23188EB17}"/>
              </a:ext>
            </a:extLst>
          </p:cNvPr>
          <p:cNvSpPr/>
          <p:nvPr/>
        </p:nvSpPr>
        <p:spPr>
          <a:xfrm flipV="1">
            <a:off x="2275186" y="3287616"/>
            <a:ext cx="1908925" cy="7599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F10BF6E-376D-4E5C-AAD6-B1DFF1FBD81C}"/>
              </a:ext>
            </a:extLst>
          </p:cNvPr>
          <p:cNvSpPr txBox="1"/>
          <p:nvPr/>
        </p:nvSpPr>
        <p:spPr>
          <a:xfrm>
            <a:off x="3949465" y="338362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/>
                </a:solidFill>
              </a:rPr>
              <a:t>UPGRADE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562C5FF-49AF-405A-B448-4147BE8F5BBE}"/>
              </a:ext>
            </a:extLst>
          </p:cNvPr>
          <p:cNvGrpSpPr/>
          <p:nvPr/>
        </p:nvGrpSpPr>
        <p:grpSpPr>
          <a:xfrm>
            <a:off x="8824728" y="4200797"/>
            <a:ext cx="2205980" cy="2183169"/>
            <a:chOff x="8586788" y="3986213"/>
            <a:chExt cx="2547939" cy="2521592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31902118-739D-4A0D-B04C-5CFC16361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22" t="10344"/>
            <a:stretch/>
          </p:blipFill>
          <p:spPr>
            <a:xfrm>
              <a:off x="8586788" y="3986213"/>
              <a:ext cx="2547939" cy="252159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92EC4685-49A9-4488-828C-6ECC9F457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33" t="3586" r="90450" b="67120"/>
            <a:stretch/>
          </p:blipFill>
          <p:spPr>
            <a:xfrm>
              <a:off x="8839201" y="4051028"/>
              <a:ext cx="228600" cy="823912"/>
            </a:xfrm>
            <a:prstGeom prst="rect">
              <a:avLst/>
            </a:prstGeom>
          </p:spPr>
        </p:pic>
      </p:grpSp>
      <p:sp>
        <p:nvSpPr>
          <p:cNvPr id="58" name="矢印: 山形 57">
            <a:extLst>
              <a:ext uri="{FF2B5EF4-FFF2-40B4-BE49-F238E27FC236}">
                <a16:creationId xmlns:a16="http://schemas.microsoft.com/office/drawing/2014/main" id="{C8F190A5-3E3C-4DD4-84E6-990E477D54A6}"/>
              </a:ext>
            </a:extLst>
          </p:cNvPr>
          <p:cNvSpPr/>
          <p:nvPr/>
        </p:nvSpPr>
        <p:spPr>
          <a:xfrm>
            <a:off x="1255322" y="5758685"/>
            <a:ext cx="484632" cy="554566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EC3FD4C-C0F8-4278-9BF9-64C88CEE4906}"/>
              </a:ext>
            </a:extLst>
          </p:cNvPr>
          <p:cNvSpPr txBox="1"/>
          <p:nvPr/>
        </p:nvSpPr>
        <p:spPr>
          <a:xfrm>
            <a:off x="1751890" y="5584326"/>
            <a:ext cx="440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Hadron/lepton</a:t>
            </a:r>
            <a:r>
              <a:rPr lang="ja-JP" altLang="en-US" sz="2400" dirty="0"/>
              <a:t> </a:t>
            </a:r>
            <a:r>
              <a:rPr lang="en-US" altLang="ja-JP" sz="2400" dirty="0"/>
              <a:t>measurement</a:t>
            </a:r>
          </a:p>
          <a:p>
            <a:pPr algn="l"/>
            <a:r>
              <a:rPr kumimoji="1" lang="en-US" altLang="ja-JP" sz="2400" dirty="0"/>
              <a:t>at wide acceptance</a:t>
            </a:r>
          </a:p>
        </p:txBody>
      </p:sp>
    </p:spTree>
    <p:extLst>
      <p:ext uri="{BB962C8B-B14F-4D97-AF65-F5344CB8AC3E}">
        <p14:creationId xmlns:p14="http://schemas.microsoft.com/office/powerpoint/2010/main" val="42163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89B9942-3679-4F4E-930D-325640E3DDF5}"/>
              </a:ext>
            </a:extLst>
          </p:cNvPr>
          <p:cNvSpPr/>
          <p:nvPr/>
        </p:nvSpPr>
        <p:spPr>
          <a:xfrm>
            <a:off x="391677" y="1324575"/>
            <a:ext cx="7829076" cy="1405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2FBDEE-D91C-4D7F-B399-1B6DF8B4D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Detector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2674B0-DEA1-416B-AC7E-10FF93E8F329}"/>
              </a:ext>
            </a:extLst>
          </p:cNvPr>
          <p:cNvSpPr/>
          <p:nvPr/>
        </p:nvSpPr>
        <p:spPr>
          <a:xfrm>
            <a:off x="3172839" y="409305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2065FE-0419-47B5-9E35-CAC8A2F4F571}"/>
              </a:ext>
            </a:extLst>
          </p:cNvPr>
          <p:cNvSpPr txBox="1"/>
          <p:nvPr/>
        </p:nvSpPr>
        <p:spPr>
          <a:xfrm>
            <a:off x="3193852" y="409305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D461D8-8A3A-475F-B616-6C090832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578" y="4829356"/>
            <a:ext cx="1946797" cy="1919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6B1E6E-1289-471C-8E81-6CD12E44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58" y="3788082"/>
            <a:ext cx="3768072" cy="2904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/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4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ja-JP" sz="2400" dirty="0"/>
                  <a:t> acceptance, high-intensity beam</a:t>
                </a:r>
              </a:p>
              <a:p>
                <a:pPr marL="800100" lvl="1" indent="-342900">
                  <a:buFontTx/>
                  <a:buChar char="―"/>
                </a:pPr>
                <a:r>
                  <a:rPr kumimoji="1" lang="en-US" altLang="ja-JP" sz="2400" dirty="0"/>
                  <a:t>Precise measurement of fluctuations, dileptons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Detailed design are under discussion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blipFill>
                <a:blip r:embed="rId4"/>
                <a:stretch>
                  <a:fillRect l="-1578" t="-7614" r="-166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C57B963-E1E2-4814-81A5-3A1DD0E6C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35" y="4301205"/>
            <a:ext cx="2615011" cy="24400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0BB52A-1436-404E-ADA2-6F5C335498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837" y="3788082"/>
            <a:ext cx="2424902" cy="290455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9D80D1-FC69-465E-9F32-820A43109ECF}"/>
              </a:ext>
            </a:extLst>
          </p:cNvPr>
          <p:cNvSpPr txBox="1"/>
          <p:nvPr/>
        </p:nvSpPr>
        <p:spPr>
          <a:xfrm>
            <a:off x="466928" y="3167808"/>
            <a:ext cx="7231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Hadron calorimeter + hyper-nuclear measurement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CCFBA0-A72B-4006-B5F3-65423880D97E}"/>
              </a:ext>
            </a:extLst>
          </p:cNvPr>
          <p:cNvSpPr txBox="1"/>
          <p:nvPr/>
        </p:nvSpPr>
        <p:spPr>
          <a:xfrm>
            <a:off x="6960780" y="3813811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acceptance</a:t>
            </a:r>
            <a:endParaRPr kumimoji="1" lang="ja-JP" altLang="en-US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6477FB3-4830-43CF-BADC-5B49C432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128" y="1869193"/>
            <a:ext cx="2315265" cy="237957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F940A8-4E8A-4D0A-AAAE-221B4D617995}"/>
              </a:ext>
            </a:extLst>
          </p:cNvPr>
          <p:cNvSpPr txBox="1"/>
          <p:nvPr/>
        </p:nvSpPr>
        <p:spPr>
          <a:xfrm>
            <a:off x="9277694" y="1261974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Dimuon Setup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D4E8AF6-098F-4F00-93A0-6C3C4BFC2829}"/>
              </a:ext>
            </a:extLst>
          </p:cNvPr>
          <p:cNvSpPr txBox="1"/>
          <p:nvPr/>
        </p:nvSpPr>
        <p:spPr>
          <a:xfrm>
            <a:off x="9282460" y="4336292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ALICE3-like dipole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7B6C60EE-E30B-4E07-845A-E9A6E4B98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6306" y="2594851"/>
            <a:ext cx="1567140" cy="16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EE2897F-CC3A-4ACE-BD47-F6DB21C5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86" y="498866"/>
            <a:ext cx="6183147" cy="36998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7153607-7FCA-4F09-897C-760B7E2E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Hadron Hall Extension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2BD6B6-B61C-4C34-B427-ECDA42C49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" y="1756265"/>
            <a:ext cx="3221624" cy="20823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926DF9-5750-4A9F-9BBA-B2C244DB1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2" t="10142" b="8633"/>
          <a:stretch/>
        </p:blipFill>
        <p:spPr>
          <a:xfrm>
            <a:off x="5760500" y="4221679"/>
            <a:ext cx="6130047" cy="2490281"/>
          </a:xfrm>
          <a:prstGeom prst="rect">
            <a:avLst/>
          </a:prstGeom>
          <a:ln w="38100">
            <a:solidFill>
              <a:schemeClr val="accent3"/>
            </a:solidFill>
            <a:prstDash val="solid"/>
          </a:ln>
        </p:spPr>
      </p:pic>
      <p:sp>
        <p:nvSpPr>
          <p:cNvPr id="3" name="平行四辺形 2">
            <a:extLst>
              <a:ext uri="{FF2B5EF4-FFF2-40B4-BE49-F238E27FC236}">
                <a16:creationId xmlns:a16="http://schemas.microsoft.com/office/drawing/2014/main" id="{D4F06F33-1381-4EE3-ABB1-D04CD8D11208}"/>
              </a:ext>
            </a:extLst>
          </p:cNvPr>
          <p:cNvSpPr/>
          <p:nvPr/>
        </p:nvSpPr>
        <p:spPr>
          <a:xfrm rot="19824563" flipV="1">
            <a:off x="9402100" y="2360517"/>
            <a:ext cx="2055011" cy="602073"/>
          </a:xfrm>
          <a:prstGeom prst="parallelogram">
            <a:avLst>
              <a:gd name="adj" fmla="val 35031"/>
            </a:avLst>
          </a:prstGeom>
          <a:solidFill>
            <a:schemeClr val="accent3">
              <a:alpha val="53000"/>
            </a:schemeClr>
          </a:solidFill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5C559-AC7E-4EF2-BB94-E2F2DEB9D3E9}"/>
              </a:ext>
            </a:extLst>
          </p:cNvPr>
          <p:cNvSpPr txBox="1"/>
          <p:nvPr/>
        </p:nvSpPr>
        <p:spPr>
          <a:xfrm>
            <a:off x="442211" y="1341354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Present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E548FC-1676-400A-A6D7-8824ADDAE30C}"/>
              </a:ext>
            </a:extLst>
          </p:cNvPr>
          <p:cNvSpPr txBox="1"/>
          <p:nvPr/>
        </p:nvSpPr>
        <p:spPr>
          <a:xfrm>
            <a:off x="5177428" y="134135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Extended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フローチャート: 抜出し 6">
            <a:extLst>
              <a:ext uri="{FF2B5EF4-FFF2-40B4-BE49-F238E27FC236}">
                <a16:creationId xmlns:a16="http://schemas.microsoft.com/office/drawing/2014/main" id="{4ACF1B3B-64D6-486F-9E83-B64B177F51B8}"/>
              </a:ext>
            </a:extLst>
          </p:cNvPr>
          <p:cNvSpPr/>
          <p:nvPr/>
        </p:nvSpPr>
        <p:spPr>
          <a:xfrm rot="5400000">
            <a:off x="3650841" y="2557893"/>
            <a:ext cx="1580744" cy="543415"/>
          </a:xfrm>
          <a:prstGeom prst="flowChartExtra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4B0C56-AE01-4BB1-9B43-BE2460E97B34}"/>
              </a:ext>
            </a:extLst>
          </p:cNvPr>
          <p:cNvSpPr/>
          <p:nvPr/>
        </p:nvSpPr>
        <p:spPr>
          <a:xfrm>
            <a:off x="319790" y="1460457"/>
            <a:ext cx="122421" cy="23781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8E889CC9-652F-4763-A029-EA54C25A4ECF}"/>
              </a:ext>
            </a:extLst>
          </p:cNvPr>
          <p:cNvSpPr/>
          <p:nvPr/>
        </p:nvSpPr>
        <p:spPr>
          <a:xfrm rot="1350323">
            <a:off x="2606772" y="2859964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AF7343-235E-478D-A4D5-8D4E22BCE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996" y="3697761"/>
            <a:ext cx="1596310" cy="107690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EED28E-249D-4EC6-A81D-63CC766CDE4F}"/>
              </a:ext>
            </a:extLst>
          </p:cNvPr>
          <p:cNvSpPr txBox="1"/>
          <p:nvPr/>
        </p:nvSpPr>
        <p:spPr>
          <a:xfrm>
            <a:off x="1415540" y="3637876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25D2C47-1DC5-4C1A-B870-28AD6C1AC1D5}"/>
              </a:ext>
            </a:extLst>
          </p:cNvPr>
          <p:cNvSpPr/>
          <p:nvPr/>
        </p:nvSpPr>
        <p:spPr>
          <a:xfrm>
            <a:off x="5055007" y="1460456"/>
            <a:ext cx="122421" cy="2738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DD79FE9-3DEA-4301-8DDA-83E259292F64}"/>
              </a:ext>
            </a:extLst>
          </p:cNvPr>
          <p:cNvCxnSpPr>
            <a:cxnSpLocks/>
          </p:cNvCxnSpPr>
          <p:nvPr/>
        </p:nvCxnSpPr>
        <p:spPr>
          <a:xfrm flipH="1" flipV="1">
            <a:off x="7478334" y="1586142"/>
            <a:ext cx="1955259" cy="176912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96AFFDF-C5E9-4BBB-8956-CD963546F885}"/>
              </a:ext>
            </a:extLst>
          </p:cNvPr>
          <p:cNvSpPr/>
          <p:nvPr/>
        </p:nvSpPr>
        <p:spPr>
          <a:xfrm>
            <a:off x="7676794" y="1051414"/>
            <a:ext cx="1146964" cy="1194870"/>
          </a:xfrm>
          <a:prstGeom prst="rightArrow">
            <a:avLst/>
          </a:prstGeom>
          <a:solidFill>
            <a:srgbClr val="FF0000">
              <a:alpha val="70000"/>
            </a:srgbClr>
          </a:solidFill>
          <a:ln>
            <a:noFill/>
          </a:ln>
          <a:scene3d>
            <a:camera prst="isometricTopUp">
              <a:rot lat="18966884" lon="19296238" rev="334529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D45CD7C6-3EB6-4DE8-9ED1-E1DC1E9B9869}"/>
              </a:ext>
            </a:extLst>
          </p:cNvPr>
          <p:cNvSpPr/>
          <p:nvPr/>
        </p:nvSpPr>
        <p:spPr>
          <a:xfrm>
            <a:off x="10256579" y="2863634"/>
            <a:ext cx="395208" cy="1339371"/>
          </a:xfrm>
          <a:prstGeom prst="triangle">
            <a:avLst>
              <a:gd name="adj" fmla="val 47520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85210D-DF91-4FFC-A579-F4C8DD31CA94}"/>
              </a:ext>
            </a:extLst>
          </p:cNvPr>
          <p:cNvSpPr txBox="1"/>
          <p:nvPr/>
        </p:nvSpPr>
        <p:spPr>
          <a:xfrm>
            <a:off x="498590" y="5333066"/>
            <a:ext cx="46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Top priority at KEK-PIP2022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J-PARC-HI spectrometer will be installed in </a:t>
            </a:r>
            <a:r>
              <a:rPr lang="en-US" altLang="ja-JP" sz="2400" dirty="0"/>
              <a:t>an</a:t>
            </a:r>
            <a:r>
              <a:rPr kumimoji="1" lang="en-US" altLang="ja-JP" sz="2400" dirty="0"/>
              <a:t> annex</a:t>
            </a:r>
            <a:endParaRPr kumimoji="1" lang="ja-JP" altLang="en-US" sz="24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B04038-F21D-4D48-A85C-C70F5E71EE6D}"/>
              </a:ext>
            </a:extLst>
          </p:cNvPr>
          <p:cNvSpPr/>
          <p:nvPr/>
        </p:nvSpPr>
        <p:spPr>
          <a:xfrm rot="1061625">
            <a:off x="9683560" y="5414933"/>
            <a:ext cx="864320" cy="498673"/>
          </a:xfrm>
          <a:prstGeom prst="rect">
            <a:avLst/>
          </a:prstGeom>
          <a:solidFill>
            <a:srgbClr val="FF0000">
              <a:alpha val="64000"/>
            </a:srgbClr>
          </a:solidFill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0A3C85-478C-4F2E-893F-404FFE96104E}"/>
              </a:ext>
            </a:extLst>
          </p:cNvPr>
          <p:cNvSpPr txBox="1"/>
          <p:nvPr/>
        </p:nvSpPr>
        <p:spPr>
          <a:xfrm>
            <a:off x="9106126" y="4341274"/>
            <a:ext cx="2395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J-PARC-HI</a:t>
            </a:r>
          </a:p>
          <a:p>
            <a:pPr algn="l"/>
            <a:r>
              <a:rPr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Spectrometer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FA239972-6A9B-48F5-9237-45D202508381}"/>
              </a:ext>
            </a:extLst>
          </p:cNvPr>
          <p:cNvSpPr/>
          <p:nvPr/>
        </p:nvSpPr>
        <p:spPr>
          <a:xfrm rot="1350323">
            <a:off x="6571154" y="4571527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0BD92AA-976D-41FD-BC5C-DA89222B5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024" y="5458577"/>
            <a:ext cx="1596310" cy="107690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92954FE-DD00-49A8-972A-B08ADA37A972}"/>
              </a:ext>
            </a:extLst>
          </p:cNvPr>
          <p:cNvSpPr txBox="1"/>
          <p:nvPr/>
        </p:nvSpPr>
        <p:spPr>
          <a:xfrm>
            <a:off x="5862568" y="5398692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0260CD-C677-4FC6-B988-5750C826A438}"/>
              </a:ext>
            </a:extLst>
          </p:cNvPr>
          <p:cNvSpPr/>
          <p:nvPr/>
        </p:nvSpPr>
        <p:spPr>
          <a:xfrm>
            <a:off x="1123122" y="1840680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D28571-5EF1-4B50-A0B2-0E96AEA47DED}"/>
              </a:ext>
            </a:extLst>
          </p:cNvPr>
          <p:cNvSpPr/>
          <p:nvPr/>
        </p:nvSpPr>
        <p:spPr>
          <a:xfrm>
            <a:off x="643647" y="1517515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F442DB-41E2-4E74-8985-11364F0A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J-PARC-HI Staging Plan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/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kumimoji="1" lang="en-US" altLang="ja-JP" sz="2800" dirty="0"/>
                  <a:t>KEK-BS booster</a:t>
                </a:r>
              </a:p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lang="en-US" altLang="ja-JP" sz="2800" dirty="0"/>
                  <a:t>E16+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spectrometer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blipFill>
                <a:blip r:embed="rId2"/>
                <a:stretch>
                  <a:fillRect l="-4026" t="-12179" r="-1932" b="-211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AB8820-1FBA-4F4B-ABDA-472D70AB6D72}"/>
              </a:ext>
            </a:extLst>
          </p:cNvPr>
          <p:cNvSpPr txBox="1"/>
          <p:nvPr/>
        </p:nvSpPr>
        <p:spPr>
          <a:xfrm>
            <a:off x="664660" y="1517515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DF2F551-5F6D-470D-AB5C-62E3BCAE1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96"/>
          <a:stretch/>
        </p:blipFill>
        <p:spPr>
          <a:xfrm>
            <a:off x="5444115" y="1084275"/>
            <a:ext cx="6747885" cy="5773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3E72E1-186F-436E-88EE-675D13DA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0" t="90795"/>
          <a:stretch/>
        </p:blipFill>
        <p:spPr>
          <a:xfrm>
            <a:off x="7984719" y="6344907"/>
            <a:ext cx="4207281" cy="513093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A91D44-5A79-44EC-947A-EF00407E2E3D}"/>
              </a:ext>
            </a:extLst>
          </p:cNvPr>
          <p:cNvSpPr/>
          <p:nvPr/>
        </p:nvSpPr>
        <p:spPr>
          <a:xfrm>
            <a:off x="7072672" y="3117003"/>
            <a:ext cx="1167319" cy="80739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0D272EE-F1CE-408E-8634-F3317C7CD2C3}"/>
              </a:ext>
            </a:extLst>
          </p:cNvPr>
          <p:cNvSpPr/>
          <p:nvPr/>
        </p:nvSpPr>
        <p:spPr>
          <a:xfrm>
            <a:off x="7072672" y="1392521"/>
            <a:ext cx="1167319" cy="100283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98CFC9-0942-4ACB-8944-2E069B4FDB0F}"/>
              </a:ext>
            </a:extLst>
          </p:cNvPr>
          <p:cNvSpPr txBox="1"/>
          <p:nvPr/>
        </p:nvSpPr>
        <p:spPr>
          <a:xfrm>
            <a:off x="8229600" y="306826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</a:t>
            </a:r>
            <a:endParaRPr kumimoji="1" lang="ja-JP" altLang="en-US" sz="3600" b="1" dirty="0">
              <a:solidFill>
                <a:schemeClr val="accent2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1217A4-2A23-47FF-A677-B5CB21F64B88}"/>
              </a:ext>
            </a:extLst>
          </p:cNvPr>
          <p:cNvSpPr txBox="1"/>
          <p:nvPr/>
        </p:nvSpPr>
        <p:spPr>
          <a:xfrm>
            <a:off x="8225348" y="1338350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Phase-II</a:t>
            </a:r>
            <a:endParaRPr kumimoji="1" lang="ja-JP" altLang="en-US" sz="3600" b="1" dirty="0">
              <a:solidFill>
                <a:schemeClr val="accent1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1427D3-2913-4D84-83B4-E6DB8B7797BE}"/>
              </a:ext>
            </a:extLst>
          </p:cNvPr>
          <p:cNvSpPr/>
          <p:nvPr/>
        </p:nvSpPr>
        <p:spPr>
          <a:xfrm>
            <a:off x="1123122" y="4276992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A7C95-7E10-41ED-9C73-2B545A24DA25}"/>
              </a:ext>
            </a:extLst>
          </p:cNvPr>
          <p:cNvSpPr/>
          <p:nvPr/>
        </p:nvSpPr>
        <p:spPr>
          <a:xfrm>
            <a:off x="643647" y="3953827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47B7D27-9326-47F6-B1E4-499BA8F64B43}"/>
              </a:ext>
            </a:extLst>
          </p:cNvPr>
          <p:cNvSpPr txBox="1"/>
          <p:nvPr/>
        </p:nvSpPr>
        <p:spPr>
          <a:xfrm>
            <a:off x="664660" y="3953827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186D109-0B9C-4B3B-964F-5DEA3A1AD39E}"/>
              </a:ext>
            </a:extLst>
          </p:cNvPr>
          <p:cNvSpPr txBox="1"/>
          <p:nvPr/>
        </p:nvSpPr>
        <p:spPr>
          <a:xfrm>
            <a:off x="1261041" y="4701016"/>
            <a:ext cx="3679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800" b="1" dirty="0">
                <a:solidFill>
                  <a:schemeClr val="accent1"/>
                </a:solidFill>
              </a:rPr>
              <a:t>NEW</a:t>
            </a:r>
            <a:r>
              <a:rPr lang="en-US" altLang="ja-JP" sz="2800" dirty="0"/>
              <a:t> HI booster</a:t>
            </a:r>
            <a:endParaRPr kumimoji="1" lang="en-US" altLang="ja-JP" sz="2800" dirty="0"/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b="1" dirty="0">
                <a:solidFill>
                  <a:schemeClr val="accent1"/>
                </a:solidFill>
              </a:rPr>
              <a:t>NEW</a:t>
            </a:r>
            <a:r>
              <a:rPr kumimoji="1" lang="en-US" altLang="ja-JP" sz="2800" dirty="0"/>
              <a:t> spectrometer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40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DBBC66-7F0D-4592-84D4-F1C73391C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 b="2471"/>
          <a:stretch/>
        </p:blipFill>
        <p:spPr>
          <a:xfrm>
            <a:off x="1320351" y="1603195"/>
            <a:ext cx="3455297" cy="2353864"/>
          </a:xfrm>
          <a:prstGeom prst="roundRect">
            <a:avLst>
              <a:gd name="adj" fmla="val 9604"/>
            </a:avLst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8A00C2-6467-48BB-9B56-D67E4EC17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7" t="25720" r="32646" b="2752"/>
          <a:stretch/>
        </p:blipFill>
        <p:spPr>
          <a:xfrm>
            <a:off x="7449555" y="1603195"/>
            <a:ext cx="3382534" cy="2353865"/>
          </a:xfrm>
          <a:prstGeom prst="roundRect">
            <a:avLst>
              <a:gd name="adj" fmla="val 6955"/>
            </a:avLst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BE0666-67D7-4171-BE3E-158F2756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91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solidFill>
                  <a:schemeClr val="accent6"/>
                </a:solidFill>
              </a:rPr>
              <a:t>Physics Goals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D5D632-462B-42F2-A491-784A0B0B5AAC}"/>
              </a:ext>
            </a:extLst>
          </p:cNvPr>
          <p:cNvSpPr/>
          <p:nvPr/>
        </p:nvSpPr>
        <p:spPr>
          <a:xfrm>
            <a:off x="0" y="4644736"/>
            <a:ext cx="12192000" cy="22132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BAA60E-6FFC-4E68-8294-B1D4B3CEF0B4}"/>
              </a:ext>
            </a:extLst>
          </p:cNvPr>
          <p:cNvSpPr txBox="1"/>
          <p:nvPr/>
        </p:nvSpPr>
        <p:spPr>
          <a:xfrm>
            <a:off x="644136" y="3960770"/>
            <a:ext cx="480772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Exploring</a:t>
            </a:r>
          </a:p>
          <a:p>
            <a:pPr algn="ctr"/>
            <a:r>
              <a:rPr kumimoji="1" lang="en-US" altLang="ja-JP" sz="3200" dirty="0">
                <a:solidFill>
                  <a:schemeClr val="bg1"/>
                </a:solidFill>
              </a:rPr>
              <a:t>Extremely Dense Medium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4900B4-4593-4C07-B975-D07F9A8F5328}"/>
              </a:ext>
            </a:extLst>
          </p:cNvPr>
          <p:cNvSpPr txBox="1"/>
          <p:nvPr/>
        </p:nvSpPr>
        <p:spPr>
          <a:xfrm>
            <a:off x="6478875" y="3960770"/>
            <a:ext cx="532389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Search for</a:t>
            </a:r>
          </a:p>
          <a:p>
            <a:pPr algn="ctr"/>
            <a:r>
              <a:rPr kumimoji="1" lang="en-US" altLang="ja-JP" sz="3200" dirty="0">
                <a:solidFill>
                  <a:schemeClr val="bg1"/>
                </a:solidFill>
              </a:rPr>
              <a:t>Rare Hadronic/</a:t>
            </a:r>
            <a:r>
              <a:rPr kumimoji="1" lang="en-US" altLang="ja-JP" sz="3200" dirty="0" err="1">
                <a:solidFill>
                  <a:schemeClr val="bg1"/>
                </a:solidFill>
              </a:rPr>
              <a:t>Hypernuclear</a:t>
            </a:r>
            <a:endParaRPr kumimoji="1" lang="en-US" altLang="ja-JP" sz="3200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3200" dirty="0">
                <a:solidFill>
                  <a:schemeClr val="bg1"/>
                </a:solidFill>
              </a:rPr>
              <a:t>Events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正方形/長方形 324">
            <a:extLst>
              <a:ext uri="{FF2B5EF4-FFF2-40B4-BE49-F238E27FC236}">
                <a16:creationId xmlns:a16="http://schemas.microsoft.com/office/drawing/2014/main" id="{0034C3CF-AC3C-4883-BB4C-667E17A8BC63}"/>
              </a:ext>
            </a:extLst>
          </p:cNvPr>
          <p:cNvSpPr/>
          <p:nvPr/>
        </p:nvSpPr>
        <p:spPr>
          <a:xfrm>
            <a:off x="1514178" y="1351638"/>
            <a:ext cx="2959092" cy="1493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0E6C84-803A-4356-9D87-41D9162D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sp>
        <p:nvSpPr>
          <p:cNvPr id="15" name="右矢印 307">
            <a:extLst>
              <a:ext uri="{FF2B5EF4-FFF2-40B4-BE49-F238E27FC236}">
                <a16:creationId xmlns:a16="http://schemas.microsoft.com/office/drawing/2014/main" id="{3A1F050F-5BD7-4B07-9AD3-5EACD8354B05}"/>
              </a:ext>
            </a:extLst>
          </p:cNvPr>
          <p:cNvSpPr/>
          <p:nvPr/>
        </p:nvSpPr>
        <p:spPr>
          <a:xfrm>
            <a:off x="3372531" y="5212463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308">
            <a:extLst>
              <a:ext uri="{FF2B5EF4-FFF2-40B4-BE49-F238E27FC236}">
                <a16:creationId xmlns:a16="http://schemas.microsoft.com/office/drawing/2014/main" id="{B0B0B680-D78D-4CA7-B06A-050B39113FC7}"/>
              </a:ext>
            </a:extLst>
          </p:cNvPr>
          <p:cNvSpPr/>
          <p:nvPr/>
        </p:nvSpPr>
        <p:spPr>
          <a:xfrm flipH="1">
            <a:off x="4651901" y="488762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209">
            <a:extLst>
              <a:ext uri="{FF2B5EF4-FFF2-40B4-BE49-F238E27FC236}">
                <a16:creationId xmlns:a16="http://schemas.microsoft.com/office/drawing/2014/main" id="{DC5DAA45-FFE8-40C8-971D-F20D219C9DBD}"/>
              </a:ext>
            </a:extLst>
          </p:cNvPr>
          <p:cNvSpPr>
            <a:spLocks noChangeAspect="1"/>
          </p:cNvSpPr>
          <p:nvPr/>
        </p:nvSpPr>
        <p:spPr>
          <a:xfrm>
            <a:off x="4033432" y="5275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210">
            <a:extLst>
              <a:ext uri="{FF2B5EF4-FFF2-40B4-BE49-F238E27FC236}">
                <a16:creationId xmlns:a16="http://schemas.microsoft.com/office/drawing/2014/main" id="{1464FAA3-2E1B-4DB7-AC95-578F2F0A69AF}"/>
              </a:ext>
            </a:extLst>
          </p:cNvPr>
          <p:cNvSpPr>
            <a:spLocks noChangeAspect="1"/>
          </p:cNvSpPr>
          <p:nvPr/>
        </p:nvSpPr>
        <p:spPr>
          <a:xfrm>
            <a:off x="4122332" y="5419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211">
            <a:extLst>
              <a:ext uri="{FF2B5EF4-FFF2-40B4-BE49-F238E27FC236}">
                <a16:creationId xmlns:a16="http://schemas.microsoft.com/office/drawing/2014/main" id="{A260A1DC-CB95-4A96-AEC4-D7A982D1A8F0}"/>
              </a:ext>
            </a:extLst>
          </p:cNvPr>
          <p:cNvSpPr>
            <a:spLocks noChangeAspect="1"/>
          </p:cNvSpPr>
          <p:nvPr/>
        </p:nvSpPr>
        <p:spPr>
          <a:xfrm>
            <a:off x="4275038" y="55480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12">
            <a:extLst>
              <a:ext uri="{FF2B5EF4-FFF2-40B4-BE49-F238E27FC236}">
                <a16:creationId xmlns:a16="http://schemas.microsoft.com/office/drawing/2014/main" id="{59A6318F-FD2B-472B-A479-AA2D20D77423}"/>
              </a:ext>
            </a:extLst>
          </p:cNvPr>
          <p:cNvSpPr>
            <a:spLocks noChangeAspect="1"/>
          </p:cNvSpPr>
          <p:nvPr/>
        </p:nvSpPr>
        <p:spPr>
          <a:xfrm>
            <a:off x="4177432" y="52756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3">
            <a:extLst>
              <a:ext uri="{FF2B5EF4-FFF2-40B4-BE49-F238E27FC236}">
                <a16:creationId xmlns:a16="http://schemas.microsoft.com/office/drawing/2014/main" id="{DC009625-9002-4613-BEFE-0140808F82E6}"/>
              </a:ext>
            </a:extLst>
          </p:cNvPr>
          <p:cNvSpPr>
            <a:spLocks noChangeAspect="1"/>
          </p:cNvSpPr>
          <p:nvPr/>
        </p:nvSpPr>
        <p:spPr>
          <a:xfrm>
            <a:off x="4342532" y="54280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14">
            <a:extLst>
              <a:ext uri="{FF2B5EF4-FFF2-40B4-BE49-F238E27FC236}">
                <a16:creationId xmlns:a16="http://schemas.microsoft.com/office/drawing/2014/main" id="{1B2F5245-0E44-470E-B828-FF50AFF39EE9}"/>
              </a:ext>
            </a:extLst>
          </p:cNvPr>
          <p:cNvSpPr>
            <a:spLocks noChangeAspect="1"/>
          </p:cNvSpPr>
          <p:nvPr/>
        </p:nvSpPr>
        <p:spPr>
          <a:xfrm>
            <a:off x="4389381" y="554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15">
            <a:extLst>
              <a:ext uri="{FF2B5EF4-FFF2-40B4-BE49-F238E27FC236}">
                <a16:creationId xmlns:a16="http://schemas.microsoft.com/office/drawing/2014/main" id="{B5DD8D77-7A0D-4610-AF78-BFDAAE960C9B}"/>
              </a:ext>
            </a:extLst>
          </p:cNvPr>
          <p:cNvSpPr>
            <a:spLocks noChangeAspect="1"/>
          </p:cNvSpPr>
          <p:nvPr/>
        </p:nvSpPr>
        <p:spPr>
          <a:xfrm>
            <a:off x="4404551" y="53897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16">
            <a:extLst>
              <a:ext uri="{FF2B5EF4-FFF2-40B4-BE49-F238E27FC236}">
                <a16:creationId xmlns:a16="http://schemas.microsoft.com/office/drawing/2014/main" id="{1C6BF5E4-CB22-4C28-9BE8-905ED90176AF}"/>
              </a:ext>
            </a:extLst>
          </p:cNvPr>
          <p:cNvSpPr>
            <a:spLocks noChangeAspect="1"/>
          </p:cNvSpPr>
          <p:nvPr/>
        </p:nvSpPr>
        <p:spPr>
          <a:xfrm>
            <a:off x="4229608" y="54266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17">
            <a:extLst>
              <a:ext uri="{FF2B5EF4-FFF2-40B4-BE49-F238E27FC236}">
                <a16:creationId xmlns:a16="http://schemas.microsoft.com/office/drawing/2014/main" id="{B0209A99-BBA6-4B04-A9F6-F74D1EA52D78}"/>
              </a:ext>
            </a:extLst>
          </p:cNvPr>
          <p:cNvSpPr>
            <a:spLocks noChangeAspect="1"/>
          </p:cNvSpPr>
          <p:nvPr/>
        </p:nvSpPr>
        <p:spPr>
          <a:xfrm>
            <a:off x="4248658" y="56538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18">
            <a:extLst>
              <a:ext uri="{FF2B5EF4-FFF2-40B4-BE49-F238E27FC236}">
                <a16:creationId xmlns:a16="http://schemas.microsoft.com/office/drawing/2014/main" id="{36646348-D3D5-4BC2-B252-6B25FF36634D}"/>
              </a:ext>
            </a:extLst>
          </p:cNvPr>
          <p:cNvSpPr>
            <a:spLocks noChangeAspect="1"/>
          </p:cNvSpPr>
          <p:nvPr/>
        </p:nvSpPr>
        <p:spPr>
          <a:xfrm>
            <a:off x="4042511" y="51484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19">
            <a:extLst>
              <a:ext uri="{FF2B5EF4-FFF2-40B4-BE49-F238E27FC236}">
                <a16:creationId xmlns:a16="http://schemas.microsoft.com/office/drawing/2014/main" id="{55DBFD4C-CC0C-4794-AC9F-36AAB47DE6FF}"/>
              </a:ext>
            </a:extLst>
          </p:cNvPr>
          <p:cNvSpPr>
            <a:spLocks noChangeAspect="1"/>
          </p:cNvSpPr>
          <p:nvPr/>
        </p:nvSpPr>
        <p:spPr>
          <a:xfrm>
            <a:off x="4308440" y="54469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20">
            <a:extLst>
              <a:ext uri="{FF2B5EF4-FFF2-40B4-BE49-F238E27FC236}">
                <a16:creationId xmlns:a16="http://schemas.microsoft.com/office/drawing/2014/main" id="{76179E33-F108-4397-8EF3-FAAD1EBC51DF}"/>
              </a:ext>
            </a:extLst>
          </p:cNvPr>
          <p:cNvSpPr>
            <a:spLocks noChangeAspect="1"/>
          </p:cNvSpPr>
          <p:nvPr/>
        </p:nvSpPr>
        <p:spPr>
          <a:xfrm>
            <a:off x="4187033" y="510504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21">
            <a:extLst>
              <a:ext uri="{FF2B5EF4-FFF2-40B4-BE49-F238E27FC236}">
                <a16:creationId xmlns:a16="http://schemas.microsoft.com/office/drawing/2014/main" id="{DB2FDFD2-E963-456C-90AD-FDA2C36ADD12}"/>
              </a:ext>
            </a:extLst>
          </p:cNvPr>
          <p:cNvSpPr>
            <a:spLocks noChangeAspect="1"/>
          </p:cNvSpPr>
          <p:nvPr/>
        </p:nvSpPr>
        <p:spPr>
          <a:xfrm>
            <a:off x="4264541" y="51875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222">
            <a:extLst>
              <a:ext uri="{FF2B5EF4-FFF2-40B4-BE49-F238E27FC236}">
                <a16:creationId xmlns:a16="http://schemas.microsoft.com/office/drawing/2014/main" id="{9D2AEBF1-D190-4B71-8959-208A06D96094}"/>
              </a:ext>
            </a:extLst>
          </p:cNvPr>
          <p:cNvSpPr>
            <a:spLocks noChangeAspect="1"/>
          </p:cNvSpPr>
          <p:nvPr/>
        </p:nvSpPr>
        <p:spPr>
          <a:xfrm>
            <a:off x="4332790" y="52808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223">
            <a:extLst>
              <a:ext uri="{FF2B5EF4-FFF2-40B4-BE49-F238E27FC236}">
                <a16:creationId xmlns:a16="http://schemas.microsoft.com/office/drawing/2014/main" id="{4D8E09F2-51AA-499F-83A5-AE80256704D7}"/>
              </a:ext>
            </a:extLst>
          </p:cNvPr>
          <p:cNvSpPr>
            <a:spLocks noChangeAspect="1"/>
          </p:cNvSpPr>
          <p:nvPr/>
        </p:nvSpPr>
        <p:spPr>
          <a:xfrm>
            <a:off x="4413766" y="54803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224">
            <a:extLst>
              <a:ext uri="{FF2B5EF4-FFF2-40B4-BE49-F238E27FC236}">
                <a16:creationId xmlns:a16="http://schemas.microsoft.com/office/drawing/2014/main" id="{5B0C7088-FA81-4D4E-9070-3814CC3D2A83}"/>
              </a:ext>
            </a:extLst>
          </p:cNvPr>
          <p:cNvSpPr>
            <a:spLocks noChangeAspect="1"/>
          </p:cNvSpPr>
          <p:nvPr/>
        </p:nvSpPr>
        <p:spPr>
          <a:xfrm>
            <a:off x="3989387" y="52958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225">
            <a:extLst>
              <a:ext uri="{FF2B5EF4-FFF2-40B4-BE49-F238E27FC236}">
                <a16:creationId xmlns:a16="http://schemas.microsoft.com/office/drawing/2014/main" id="{1A98EFDD-7D34-4313-9BA8-AC2A67A82926}"/>
              </a:ext>
            </a:extLst>
          </p:cNvPr>
          <p:cNvSpPr>
            <a:spLocks noChangeAspect="1"/>
          </p:cNvSpPr>
          <p:nvPr/>
        </p:nvSpPr>
        <p:spPr>
          <a:xfrm>
            <a:off x="4014282" y="553030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226">
            <a:extLst>
              <a:ext uri="{FF2B5EF4-FFF2-40B4-BE49-F238E27FC236}">
                <a16:creationId xmlns:a16="http://schemas.microsoft.com/office/drawing/2014/main" id="{E6329B7A-7FB5-4ED1-8889-56211A4F91EC}"/>
              </a:ext>
            </a:extLst>
          </p:cNvPr>
          <p:cNvSpPr>
            <a:spLocks noChangeAspect="1"/>
          </p:cNvSpPr>
          <p:nvPr/>
        </p:nvSpPr>
        <p:spPr>
          <a:xfrm>
            <a:off x="4216239" y="58034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227">
            <a:extLst>
              <a:ext uri="{FF2B5EF4-FFF2-40B4-BE49-F238E27FC236}">
                <a16:creationId xmlns:a16="http://schemas.microsoft.com/office/drawing/2014/main" id="{3902476A-F03B-426B-A49C-C59B3F523AFC}"/>
              </a:ext>
            </a:extLst>
          </p:cNvPr>
          <p:cNvSpPr>
            <a:spLocks noChangeAspect="1"/>
          </p:cNvSpPr>
          <p:nvPr/>
        </p:nvSpPr>
        <p:spPr>
          <a:xfrm>
            <a:off x="4147383" y="517707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28">
            <a:extLst>
              <a:ext uri="{FF2B5EF4-FFF2-40B4-BE49-F238E27FC236}">
                <a16:creationId xmlns:a16="http://schemas.microsoft.com/office/drawing/2014/main" id="{D0381DA7-9E97-46E4-9B3C-E5FCB47D6587}"/>
              </a:ext>
            </a:extLst>
          </p:cNvPr>
          <p:cNvSpPr>
            <a:spLocks noChangeAspect="1"/>
          </p:cNvSpPr>
          <p:nvPr/>
        </p:nvSpPr>
        <p:spPr>
          <a:xfrm>
            <a:off x="4023316" y="56302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29">
            <a:extLst>
              <a:ext uri="{FF2B5EF4-FFF2-40B4-BE49-F238E27FC236}">
                <a16:creationId xmlns:a16="http://schemas.microsoft.com/office/drawing/2014/main" id="{8BBDB5AF-2D08-4DAF-8913-B1C893DB4AE4}"/>
              </a:ext>
            </a:extLst>
          </p:cNvPr>
          <p:cNvSpPr>
            <a:spLocks noChangeAspect="1"/>
          </p:cNvSpPr>
          <p:nvPr/>
        </p:nvSpPr>
        <p:spPr>
          <a:xfrm>
            <a:off x="4160083" y="55002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230">
            <a:extLst>
              <a:ext uri="{FF2B5EF4-FFF2-40B4-BE49-F238E27FC236}">
                <a16:creationId xmlns:a16="http://schemas.microsoft.com/office/drawing/2014/main" id="{CAE8B4D2-5D0A-4902-832F-15706DA87167}"/>
              </a:ext>
            </a:extLst>
          </p:cNvPr>
          <p:cNvSpPr>
            <a:spLocks noChangeAspect="1"/>
          </p:cNvSpPr>
          <p:nvPr/>
        </p:nvSpPr>
        <p:spPr>
          <a:xfrm>
            <a:off x="4081874" y="55571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231">
            <a:extLst>
              <a:ext uri="{FF2B5EF4-FFF2-40B4-BE49-F238E27FC236}">
                <a16:creationId xmlns:a16="http://schemas.microsoft.com/office/drawing/2014/main" id="{5E6A26C7-C4AD-4CBD-B646-48CB97538982}"/>
              </a:ext>
            </a:extLst>
          </p:cNvPr>
          <p:cNvSpPr>
            <a:spLocks noChangeAspect="1"/>
          </p:cNvSpPr>
          <p:nvPr/>
        </p:nvSpPr>
        <p:spPr>
          <a:xfrm>
            <a:off x="4085736" y="52698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232">
            <a:extLst>
              <a:ext uri="{FF2B5EF4-FFF2-40B4-BE49-F238E27FC236}">
                <a16:creationId xmlns:a16="http://schemas.microsoft.com/office/drawing/2014/main" id="{182E2439-2152-4BE4-A8CD-2ED1D9485564}"/>
              </a:ext>
            </a:extLst>
          </p:cNvPr>
          <p:cNvSpPr>
            <a:spLocks noChangeAspect="1"/>
          </p:cNvSpPr>
          <p:nvPr/>
        </p:nvSpPr>
        <p:spPr>
          <a:xfrm>
            <a:off x="4073582" y="50798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233">
            <a:extLst>
              <a:ext uri="{FF2B5EF4-FFF2-40B4-BE49-F238E27FC236}">
                <a16:creationId xmlns:a16="http://schemas.microsoft.com/office/drawing/2014/main" id="{F4DF7E5B-0E1E-4DD3-A07B-9EA36DF34D01}"/>
              </a:ext>
            </a:extLst>
          </p:cNvPr>
          <p:cNvSpPr>
            <a:spLocks noChangeAspect="1"/>
          </p:cNvSpPr>
          <p:nvPr/>
        </p:nvSpPr>
        <p:spPr>
          <a:xfrm>
            <a:off x="3975613" y="550268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234">
            <a:extLst>
              <a:ext uri="{FF2B5EF4-FFF2-40B4-BE49-F238E27FC236}">
                <a16:creationId xmlns:a16="http://schemas.microsoft.com/office/drawing/2014/main" id="{A66BA77C-61D9-4E07-8938-9AAE34717175}"/>
              </a:ext>
            </a:extLst>
          </p:cNvPr>
          <p:cNvSpPr>
            <a:spLocks noChangeAspect="1"/>
          </p:cNvSpPr>
          <p:nvPr/>
        </p:nvSpPr>
        <p:spPr>
          <a:xfrm>
            <a:off x="4414261" y="5311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235">
            <a:extLst>
              <a:ext uri="{FF2B5EF4-FFF2-40B4-BE49-F238E27FC236}">
                <a16:creationId xmlns:a16="http://schemas.microsoft.com/office/drawing/2014/main" id="{7B1F67F5-F387-4FE6-96C5-B7056654CD9B}"/>
              </a:ext>
            </a:extLst>
          </p:cNvPr>
          <p:cNvSpPr>
            <a:spLocks noChangeAspect="1"/>
          </p:cNvSpPr>
          <p:nvPr/>
        </p:nvSpPr>
        <p:spPr>
          <a:xfrm>
            <a:off x="4106848" y="576004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236">
            <a:extLst>
              <a:ext uri="{FF2B5EF4-FFF2-40B4-BE49-F238E27FC236}">
                <a16:creationId xmlns:a16="http://schemas.microsoft.com/office/drawing/2014/main" id="{B01174A4-CFEF-489D-A921-C03FCF50322D}"/>
              </a:ext>
            </a:extLst>
          </p:cNvPr>
          <p:cNvSpPr>
            <a:spLocks noChangeAspect="1"/>
          </p:cNvSpPr>
          <p:nvPr/>
        </p:nvSpPr>
        <p:spPr>
          <a:xfrm>
            <a:off x="4011901" y="51943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237">
            <a:extLst>
              <a:ext uri="{FF2B5EF4-FFF2-40B4-BE49-F238E27FC236}">
                <a16:creationId xmlns:a16="http://schemas.microsoft.com/office/drawing/2014/main" id="{93E5FFC8-73AB-48B3-B245-7F2C46C7321B}"/>
              </a:ext>
            </a:extLst>
          </p:cNvPr>
          <p:cNvSpPr>
            <a:spLocks noChangeAspect="1"/>
          </p:cNvSpPr>
          <p:nvPr/>
        </p:nvSpPr>
        <p:spPr>
          <a:xfrm>
            <a:off x="4155020" y="50025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238">
            <a:extLst>
              <a:ext uri="{FF2B5EF4-FFF2-40B4-BE49-F238E27FC236}">
                <a16:creationId xmlns:a16="http://schemas.microsoft.com/office/drawing/2014/main" id="{381E0AFD-8A11-4E57-A32C-76943C04EEC7}"/>
              </a:ext>
            </a:extLst>
          </p:cNvPr>
          <p:cNvSpPr>
            <a:spLocks noChangeAspect="1"/>
          </p:cNvSpPr>
          <p:nvPr/>
        </p:nvSpPr>
        <p:spPr>
          <a:xfrm>
            <a:off x="4210922" y="56865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239">
            <a:extLst>
              <a:ext uri="{FF2B5EF4-FFF2-40B4-BE49-F238E27FC236}">
                <a16:creationId xmlns:a16="http://schemas.microsoft.com/office/drawing/2014/main" id="{2C7B1349-70AB-4767-B94C-58CDDAE5676F}"/>
              </a:ext>
            </a:extLst>
          </p:cNvPr>
          <p:cNvSpPr>
            <a:spLocks noChangeAspect="1"/>
          </p:cNvSpPr>
          <p:nvPr/>
        </p:nvSpPr>
        <p:spPr>
          <a:xfrm>
            <a:off x="4320658" y="5737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240">
            <a:extLst>
              <a:ext uri="{FF2B5EF4-FFF2-40B4-BE49-F238E27FC236}">
                <a16:creationId xmlns:a16="http://schemas.microsoft.com/office/drawing/2014/main" id="{5E3FAEA1-CA18-4E61-8B45-B090B54FB79E}"/>
              </a:ext>
            </a:extLst>
          </p:cNvPr>
          <p:cNvSpPr>
            <a:spLocks noChangeAspect="1"/>
          </p:cNvSpPr>
          <p:nvPr/>
        </p:nvSpPr>
        <p:spPr>
          <a:xfrm>
            <a:off x="4234321" y="50743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241">
            <a:extLst>
              <a:ext uri="{FF2B5EF4-FFF2-40B4-BE49-F238E27FC236}">
                <a16:creationId xmlns:a16="http://schemas.microsoft.com/office/drawing/2014/main" id="{3FF6EC24-38FD-4A91-809F-9ABD319B20D7}"/>
              </a:ext>
            </a:extLst>
          </p:cNvPr>
          <p:cNvSpPr>
            <a:spLocks noChangeAspect="1"/>
          </p:cNvSpPr>
          <p:nvPr/>
        </p:nvSpPr>
        <p:spPr>
          <a:xfrm>
            <a:off x="4344282" y="50888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242">
            <a:extLst>
              <a:ext uri="{FF2B5EF4-FFF2-40B4-BE49-F238E27FC236}">
                <a16:creationId xmlns:a16="http://schemas.microsoft.com/office/drawing/2014/main" id="{7479C1FD-3A62-41B4-8E56-E9B4635FFCFA}"/>
              </a:ext>
            </a:extLst>
          </p:cNvPr>
          <p:cNvSpPr>
            <a:spLocks noChangeAspect="1"/>
          </p:cNvSpPr>
          <p:nvPr/>
        </p:nvSpPr>
        <p:spPr>
          <a:xfrm>
            <a:off x="4359353" y="56523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243">
            <a:extLst>
              <a:ext uri="{FF2B5EF4-FFF2-40B4-BE49-F238E27FC236}">
                <a16:creationId xmlns:a16="http://schemas.microsoft.com/office/drawing/2014/main" id="{C9664D67-0CA4-4688-8D47-E2504F7E0DF1}"/>
              </a:ext>
            </a:extLst>
          </p:cNvPr>
          <p:cNvSpPr>
            <a:spLocks noChangeAspect="1"/>
          </p:cNvSpPr>
          <p:nvPr/>
        </p:nvSpPr>
        <p:spPr>
          <a:xfrm>
            <a:off x="3977455" y="54146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244">
            <a:extLst>
              <a:ext uri="{FF2B5EF4-FFF2-40B4-BE49-F238E27FC236}">
                <a16:creationId xmlns:a16="http://schemas.microsoft.com/office/drawing/2014/main" id="{36BFD28C-CF6E-4FC1-AD3B-4F0730A95485}"/>
              </a:ext>
            </a:extLst>
          </p:cNvPr>
          <p:cNvSpPr>
            <a:spLocks noChangeAspect="1"/>
          </p:cNvSpPr>
          <p:nvPr/>
        </p:nvSpPr>
        <p:spPr>
          <a:xfrm>
            <a:off x="4396659" y="51958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245">
            <a:extLst>
              <a:ext uri="{FF2B5EF4-FFF2-40B4-BE49-F238E27FC236}">
                <a16:creationId xmlns:a16="http://schemas.microsoft.com/office/drawing/2014/main" id="{33D8CB8E-942E-44DE-A4B6-5D1D711A9986}"/>
              </a:ext>
            </a:extLst>
          </p:cNvPr>
          <p:cNvSpPr>
            <a:spLocks noChangeAspect="1"/>
          </p:cNvSpPr>
          <p:nvPr/>
        </p:nvSpPr>
        <p:spPr>
          <a:xfrm>
            <a:off x="4057860" y="56844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246">
            <a:extLst>
              <a:ext uri="{FF2B5EF4-FFF2-40B4-BE49-F238E27FC236}">
                <a16:creationId xmlns:a16="http://schemas.microsoft.com/office/drawing/2014/main" id="{C751A5FA-C23B-4332-B4FF-767869EBE986}"/>
              </a:ext>
            </a:extLst>
          </p:cNvPr>
          <p:cNvSpPr>
            <a:spLocks noChangeAspect="1"/>
          </p:cNvSpPr>
          <p:nvPr/>
        </p:nvSpPr>
        <p:spPr>
          <a:xfrm>
            <a:off x="4242907" y="53024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247">
            <a:extLst>
              <a:ext uri="{FF2B5EF4-FFF2-40B4-BE49-F238E27FC236}">
                <a16:creationId xmlns:a16="http://schemas.microsoft.com/office/drawing/2014/main" id="{9C7A0173-E1F1-413B-B839-AF0341C05716}"/>
              </a:ext>
            </a:extLst>
          </p:cNvPr>
          <p:cNvSpPr>
            <a:spLocks noChangeAspect="1"/>
          </p:cNvSpPr>
          <p:nvPr/>
        </p:nvSpPr>
        <p:spPr>
          <a:xfrm>
            <a:off x="4051749" y="54783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48">
            <a:extLst>
              <a:ext uri="{FF2B5EF4-FFF2-40B4-BE49-F238E27FC236}">
                <a16:creationId xmlns:a16="http://schemas.microsoft.com/office/drawing/2014/main" id="{30D78B5A-B338-49BD-8A99-51383F601AC8}"/>
              </a:ext>
            </a:extLst>
          </p:cNvPr>
          <p:cNvSpPr>
            <a:spLocks noChangeAspect="1"/>
          </p:cNvSpPr>
          <p:nvPr/>
        </p:nvSpPr>
        <p:spPr>
          <a:xfrm>
            <a:off x="4164532" y="5599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249">
            <a:extLst>
              <a:ext uri="{FF2B5EF4-FFF2-40B4-BE49-F238E27FC236}">
                <a16:creationId xmlns:a16="http://schemas.microsoft.com/office/drawing/2014/main" id="{58430302-9AF2-4982-A815-5C0AE8E1C4AB}"/>
              </a:ext>
            </a:extLst>
          </p:cNvPr>
          <p:cNvSpPr>
            <a:spLocks noChangeAspect="1"/>
          </p:cNvSpPr>
          <p:nvPr/>
        </p:nvSpPr>
        <p:spPr>
          <a:xfrm>
            <a:off x="4052854" y="53878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250">
            <a:extLst>
              <a:ext uri="{FF2B5EF4-FFF2-40B4-BE49-F238E27FC236}">
                <a16:creationId xmlns:a16="http://schemas.microsoft.com/office/drawing/2014/main" id="{D07782C4-928B-4B7C-B777-D1CFC6E21BFB}"/>
              </a:ext>
            </a:extLst>
          </p:cNvPr>
          <p:cNvSpPr>
            <a:spLocks noChangeAspect="1"/>
          </p:cNvSpPr>
          <p:nvPr/>
        </p:nvSpPr>
        <p:spPr>
          <a:xfrm>
            <a:off x="4174152" y="57097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251">
            <a:extLst>
              <a:ext uri="{FF2B5EF4-FFF2-40B4-BE49-F238E27FC236}">
                <a16:creationId xmlns:a16="http://schemas.microsoft.com/office/drawing/2014/main" id="{F04B254B-5CAC-432D-8546-EA8F785953FB}"/>
              </a:ext>
            </a:extLst>
          </p:cNvPr>
          <p:cNvSpPr>
            <a:spLocks noChangeAspect="1"/>
          </p:cNvSpPr>
          <p:nvPr/>
        </p:nvSpPr>
        <p:spPr>
          <a:xfrm>
            <a:off x="4312188" y="535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252">
            <a:extLst>
              <a:ext uri="{FF2B5EF4-FFF2-40B4-BE49-F238E27FC236}">
                <a16:creationId xmlns:a16="http://schemas.microsoft.com/office/drawing/2014/main" id="{76A71585-A091-4875-85AC-35F29E45F5A9}"/>
              </a:ext>
            </a:extLst>
          </p:cNvPr>
          <p:cNvSpPr>
            <a:spLocks noChangeAspect="1"/>
          </p:cNvSpPr>
          <p:nvPr/>
        </p:nvSpPr>
        <p:spPr>
          <a:xfrm>
            <a:off x="4166031" y="53401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253">
            <a:extLst>
              <a:ext uri="{FF2B5EF4-FFF2-40B4-BE49-F238E27FC236}">
                <a16:creationId xmlns:a16="http://schemas.microsoft.com/office/drawing/2014/main" id="{F7727B6D-5C71-4AA5-A7F0-1941FC515D9F}"/>
              </a:ext>
            </a:extLst>
          </p:cNvPr>
          <p:cNvSpPr>
            <a:spLocks noChangeAspect="1"/>
          </p:cNvSpPr>
          <p:nvPr/>
        </p:nvSpPr>
        <p:spPr>
          <a:xfrm>
            <a:off x="4348999" y="53283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254">
            <a:extLst>
              <a:ext uri="{FF2B5EF4-FFF2-40B4-BE49-F238E27FC236}">
                <a16:creationId xmlns:a16="http://schemas.microsoft.com/office/drawing/2014/main" id="{77DD9418-B4F4-4CE7-A804-0FD4F8BF25A4}"/>
              </a:ext>
            </a:extLst>
          </p:cNvPr>
          <p:cNvSpPr>
            <a:spLocks noChangeAspect="1"/>
          </p:cNvSpPr>
          <p:nvPr/>
        </p:nvSpPr>
        <p:spPr>
          <a:xfrm>
            <a:off x="4151612" y="51043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255">
            <a:extLst>
              <a:ext uri="{FF2B5EF4-FFF2-40B4-BE49-F238E27FC236}">
                <a16:creationId xmlns:a16="http://schemas.microsoft.com/office/drawing/2014/main" id="{42870972-CA75-4BBD-8ED6-A60167AE5E15}"/>
              </a:ext>
            </a:extLst>
          </p:cNvPr>
          <p:cNvSpPr>
            <a:spLocks noChangeAspect="1"/>
          </p:cNvSpPr>
          <p:nvPr/>
        </p:nvSpPr>
        <p:spPr>
          <a:xfrm>
            <a:off x="4264411" y="5012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256">
            <a:extLst>
              <a:ext uri="{FF2B5EF4-FFF2-40B4-BE49-F238E27FC236}">
                <a16:creationId xmlns:a16="http://schemas.microsoft.com/office/drawing/2014/main" id="{BEE7D4E8-F6DA-43C2-BBD7-F8C3EA9EA612}"/>
              </a:ext>
            </a:extLst>
          </p:cNvPr>
          <p:cNvSpPr>
            <a:spLocks noChangeAspect="1"/>
          </p:cNvSpPr>
          <p:nvPr/>
        </p:nvSpPr>
        <p:spPr>
          <a:xfrm>
            <a:off x="4187048" y="52495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257">
            <a:extLst>
              <a:ext uri="{FF2B5EF4-FFF2-40B4-BE49-F238E27FC236}">
                <a16:creationId xmlns:a16="http://schemas.microsoft.com/office/drawing/2014/main" id="{EB96422F-5D6B-4B89-B124-D397F44C2919}"/>
              </a:ext>
            </a:extLst>
          </p:cNvPr>
          <p:cNvSpPr>
            <a:spLocks noChangeAspect="1"/>
          </p:cNvSpPr>
          <p:nvPr/>
        </p:nvSpPr>
        <p:spPr>
          <a:xfrm>
            <a:off x="4220457" y="4970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258">
            <a:extLst>
              <a:ext uri="{FF2B5EF4-FFF2-40B4-BE49-F238E27FC236}">
                <a16:creationId xmlns:a16="http://schemas.microsoft.com/office/drawing/2014/main" id="{897C7FD4-F401-4F0A-B573-8FF2C97A8DC6}"/>
              </a:ext>
            </a:extLst>
          </p:cNvPr>
          <p:cNvSpPr>
            <a:spLocks noChangeAspect="1"/>
          </p:cNvSpPr>
          <p:nvPr/>
        </p:nvSpPr>
        <p:spPr>
          <a:xfrm>
            <a:off x="4309357" y="5114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259">
            <a:extLst>
              <a:ext uri="{FF2B5EF4-FFF2-40B4-BE49-F238E27FC236}">
                <a16:creationId xmlns:a16="http://schemas.microsoft.com/office/drawing/2014/main" id="{0A1A8FB3-DC68-47E0-8462-23830CE6A0E0}"/>
              </a:ext>
            </a:extLst>
          </p:cNvPr>
          <p:cNvSpPr>
            <a:spLocks noChangeAspect="1"/>
          </p:cNvSpPr>
          <p:nvPr/>
        </p:nvSpPr>
        <p:spPr>
          <a:xfrm>
            <a:off x="4462063" y="5243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260">
            <a:extLst>
              <a:ext uri="{FF2B5EF4-FFF2-40B4-BE49-F238E27FC236}">
                <a16:creationId xmlns:a16="http://schemas.microsoft.com/office/drawing/2014/main" id="{3CAED3EA-A6AC-4876-9BEB-E991670D1275}"/>
              </a:ext>
            </a:extLst>
          </p:cNvPr>
          <p:cNvSpPr>
            <a:spLocks noChangeAspect="1"/>
          </p:cNvSpPr>
          <p:nvPr/>
        </p:nvSpPr>
        <p:spPr>
          <a:xfrm>
            <a:off x="4364457" y="49708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261">
            <a:extLst>
              <a:ext uri="{FF2B5EF4-FFF2-40B4-BE49-F238E27FC236}">
                <a16:creationId xmlns:a16="http://schemas.microsoft.com/office/drawing/2014/main" id="{92226EE6-7CA5-4FC9-93B0-382B89F3A34C}"/>
              </a:ext>
            </a:extLst>
          </p:cNvPr>
          <p:cNvSpPr>
            <a:spLocks noChangeAspect="1"/>
          </p:cNvSpPr>
          <p:nvPr/>
        </p:nvSpPr>
        <p:spPr>
          <a:xfrm>
            <a:off x="4529557" y="51232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262">
            <a:extLst>
              <a:ext uri="{FF2B5EF4-FFF2-40B4-BE49-F238E27FC236}">
                <a16:creationId xmlns:a16="http://schemas.microsoft.com/office/drawing/2014/main" id="{656DECFA-4017-44BC-B121-C22D3135E0B2}"/>
              </a:ext>
            </a:extLst>
          </p:cNvPr>
          <p:cNvSpPr>
            <a:spLocks noChangeAspect="1"/>
          </p:cNvSpPr>
          <p:nvPr/>
        </p:nvSpPr>
        <p:spPr>
          <a:xfrm>
            <a:off x="4576406" y="52445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263">
            <a:extLst>
              <a:ext uri="{FF2B5EF4-FFF2-40B4-BE49-F238E27FC236}">
                <a16:creationId xmlns:a16="http://schemas.microsoft.com/office/drawing/2014/main" id="{F832CA4E-1AA0-4A04-BBBA-D58D0ABA1117}"/>
              </a:ext>
            </a:extLst>
          </p:cNvPr>
          <p:cNvSpPr>
            <a:spLocks noChangeAspect="1"/>
          </p:cNvSpPr>
          <p:nvPr/>
        </p:nvSpPr>
        <p:spPr>
          <a:xfrm>
            <a:off x="4591576" y="50849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264">
            <a:extLst>
              <a:ext uri="{FF2B5EF4-FFF2-40B4-BE49-F238E27FC236}">
                <a16:creationId xmlns:a16="http://schemas.microsoft.com/office/drawing/2014/main" id="{04D8ABD6-A39C-4BF1-9FF9-B12A386BA98B}"/>
              </a:ext>
            </a:extLst>
          </p:cNvPr>
          <p:cNvSpPr>
            <a:spLocks noChangeAspect="1"/>
          </p:cNvSpPr>
          <p:nvPr/>
        </p:nvSpPr>
        <p:spPr>
          <a:xfrm>
            <a:off x="4416633" y="51217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265">
            <a:extLst>
              <a:ext uri="{FF2B5EF4-FFF2-40B4-BE49-F238E27FC236}">
                <a16:creationId xmlns:a16="http://schemas.microsoft.com/office/drawing/2014/main" id="{4D4C2B12-8511-440D-A2BE-D636CB9B8E02}"/>
              </a:ext>
            </a:extLst>
          </p:cNvPr>
          <p:cNvSpPr>
            <a:spLocks noChangeAspect="1"/>
          </p:cNvSpPr>
          <p:nvPr/>
        </p:nvSpPr>
        <p:spPr>
          <a:xfrm>
            <a:off x="4435683" y="5349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266">
            <a:extLst>
              <a:ext uri="{FF2B5EF4-FFF2-40B4-BE49-F238E27FC236}">
                <a16:creationId xmlns:a16="http://schemas.microsoft.com/office/drawing/2014/main" id="{6303E9A2-B7F1-4B3B-90C7-4777A001AA39}"/>
              </a:ext>
            </a:extLst>
          </p:cNvPr>
          <p:cNvSpPr>
            <a:spLocks noChangeAspect="1"/>
          </p:cNvSpPr>
          <p:nvPr/>
        </p:nvSpPr>
        <p:spPr>
          <a:xfrm>
            <a:off x="4229536" y="48436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267">
            <a:extLst>
              <a:ext uri="{FF2B5EF4-FFF2-40B4-BE49-F238E27FC236}">
                <a16:creationId xmlns:a16="http://schemas.microsoft.com/office/drawing/2014/main" id="{92365AB6-0774-472F-99C9-DE383030847D}"/>
              </a:ext>
            </a:extLst>
          </p:cNvPr>
          <p:cNvSpPr>
            <a:spLocks noChangeAspect="1"/>
          </p:cNvSpPr>
          <p:nvPr/>
        </p:nvSpPr>
        <p:spPr>
          <a:xfrm>
            <a:off x="4495465" y="51420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268">
            <a:extLst>
              <a:ext uri="{FF2B5EF4-FFF2-40B4-BE49-F238E27FC236}">
                <a16:creationId xmlns:a16="http://schemas.microsoft.com/office/drawing/2014/main" id="{AC3DBCC4-047D-460F-BBA6-C12825043C36}"/>
              </a:ext>
            </a:extLst>
          </p:cNvPr>
          <p:cNvSpPr>
            <a:spLocks noChangeAspect="1"/>
          </p:cNvSpPr>
          <p:nvPr/>
        </p:nvSpPr>
        <p:spPr>
          <a:xfrm>
            <a:off x="4374058" y="480021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269">
            <a:extLst>
              <a:ext uri="{FF2B5EF4-FFF2-40B4-BE49-F238E27FC236}">
                <a16:creationId xmlns:a16="http://schemas.microsoft.com/office/drawing/2014/main" id="{A00A3CE2-36E1-44F9-B6DC-04D8FBE64AA3}"/>
              </a:ext>
            </a:extLst>
          </p:cNvPr>
          <p:cNvSpPr>
            <a:spLocks noChangeAspect="1"/>
          </p:cNvSpPr>
          <p:nvPr/>
        </p:nvSpPr>
        <p:spPr>
          <a:xfrm>
            <a:off x="4451566" y="48826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270">
            <a:extLst>
              <a:ext uri="{FF2B5EF4-FFF2-40B4-BE49-F238E27FC236}">
                <a16:creationId xmlns:a16="http://schemas.microsoft.com/office/drawing/2014/main" id="{4B73087F-8F3B-4430-BCC1-B0ED29D57F80}"/>
              </a:ext>
            </a:extLst>
          </p:cNvPr>
          <p:cNvSpPr>
            <a:spLocks noChangeAspect="1"/>
          </p:cNvSpPr>
          <p:nvPr/>
        </p:nvSpPr>
        <p:spPr>
          <a:xfrm>
            <a:off x="4519815" y="49760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271">
            <a:extLst>
              <a:ext uri="{FF2B5EF4-FFF2-40B4-BE49-F238E27FC236}">
                <a16:creationId xmlns:a16="http://schemas.microsoft.com/office/drawing/2014/main" id="{DCF41D31-F869-4A60-8A1F-99A1B7C6EA05}"/>
              </a:ext>
            </a:extLst>
          </p:cNvPr>
          <p:cNvSpPr>
            <a:spLocks noChangeAspect="1"/>
          </p:cNvSpPr>
          <p:nvPr/>
        </p:nvSpPr>
        <p:spPr>
          <a:xfrm>
            <a:off x="4600791" y="51755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272">
            <a:extLst>
              <a:ext uri="{FF2B5EF4-FFF2-40B4-BE49-F238E27FC236}">
                <a16:creationId xmlns:a16="http://schemas.microsoft.com/office/drawing/2014/main" id="{3399BEA8-F037-4809-9784-2C335C18421F}"/>
              </a:ext>
            </a:extLst>
          </p:cNvPr>
          <p:cNvSpPr>
            <a:spLocks noChangeAspect="1"/>
          </p:cNvSpPr>
          <p:nvPr/>
        </p:nvSpPr>
        <p:spPr>
          <a:xfrm>
            <a:off x="4176412" y="49909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273">
            <a:extLst>
              <a:ext uri="{FF2B5EF4-FFF2-40B4-BE49-F238E27FC236}">
                <a16:creationId xmlns:a16="http://schemas.microsoft.com/office/drawing/2014/main" id="{2C0E1941-627C-4CF4-A1A0-B544EA11FACD}"/>
              </a:ext>
            </a:extLst>
          </p:cNvPr>
          <p:cNvSpPr>
            <a:spLocks noChangeAspect="1"/>
          </p:cNvSpPr>
          <p:nvPr/>
        </p:nvSpPr>
        <p:spPr>
          <a:xfrm>
            <a:off x="4201307" y="522547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274">
            <a:extLst>
              <a:ext uri="{FF2B5EF4-FFF2-40B4-BE49-F238E27FC236}">
                <a16:creationId xmlns:a16="http://schemas.microsoft.com/office/drawing/2014/main" id="{7C479603-98D2-4DA6-A7EC-DBB16EAB71A9}"/>
              </a:ext>
            </a:extLst>
          </p:cNvPr>
          <p:cNvSpPr>
            <a:spLocks noChangeAspect="1"/>
          </p:cNvSpPr>
          <p:nvPr/>
        </p:nvSpPr>
        <p:spPr>
          <a:xfrm>
            <a:off x="4403264" y="54986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275">
            <a:extLst>
              <a:ext uri="{FF2B5EF4-FFF2-40B4-BE49-F238E27FC236}">
                <a16:creationId xmlns:a16="http://schemas.microsoft.com/office/drawing/2014/main" id="{3BC5E145-8D28-4597-A35A-1C77A92088A1}"/>
              </a:ext>
            </a:extLst>
          </p:cNvPr>
          <p:cNvSpPr>
            <a:spLocks noChangeAspect="1"/>
          </p:cNvSpPr>
          <p:nvPr/>
        </p:nvSpPr>
        <p:spPr>
          <a:xfrm>
            <a:off x="4334408" y="48722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276">
            <a:extLst>
              <a:ext uri="{FF2B5EF4-FFF2-40B4-BE49-F238E27FC236}">
                <a16:creationId xmlns:a16="http://schemas.microsoft.com/office/drawing/2014/main" id="{104D67A7-41F7-4E51-9C58-8A37219BED0A}"/>
              </a:ext>
            </a:extLst>
          </p:cNvPr>
          <p:cNvSpPr>
            <a:spLocks noChangeAspect="1"/>
          </p:cNvSpPr>
          <p:nvPr/>
        </p:nvSpPr>
        <p:spPr>
          <a:xfrm>
            <a:off x="4210341" y="53253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277">
            <a:extLst>
              <a:ext uri="{FF2B5EF4-FFF2-40B4-BE49-F238E27FC236}">
                <a16:creationId xmlns:a16="http://schemas.microsoft.com/office/drawing/2014/main" id="{22E7A7EB-EB26-447B-8D34-9E841C8518D0}"/>
              </a:ext>
            </a:extLst>
          </p:cNvPr>
          <p:cNvSpPr>
            <a:spLocks noChangeAspect="1"/>
          </p:cNvSpPr>
          <p:nvPr/>
        </p:nvSpPr>
        <p:spPr>
          <a:xfrm>
            <a:off x="4347108" y="51954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278">
            <a:extLst>
              <a:ext uri="{FF2B5EF4-FFF2-40B4-BE49-F238E27FC236}">
                <a16:creationId xmlns:a16="http://schemas.microsoft.com/office/drawing/2014/main" id="{2C2F2F14-196F-463D-B5F3-AED5C3FA380D}"/>
              </a:ext>
            </a:extLst>
          </p:cNvPr>
          <p:cNvSpPr>
            <a:spLocks noChangeAspect="1"/>
          </p:cNvSpPr>
          <p:nvPr/>
        </p:nvSpPr>
        <p:spPr>
          <a:xfrm>
            <a:off x="4268899" y="52523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279">
            <a:extLst>
              <a:ext uri="{FF2B5EF4-FFF2-40B4-BE49-F238E27FC236}">
                <a16:creationId xmlns:a16="http://schemas.microsoft.com/office/drawing/2014/main" id="{F253E0B1-014B-49D6-8E09-3D4A34FFEC51}"/>
              </a:ext>
            </a:extLst>
          </p:cNvPr>
          <p:cNvSpPr>
            <a:spLocks noChangeAspect="1"/>
          </p:cNvSpPr>
          <p:nvPr/>
        </p:nvSpPr>
        <p:spPr>
          <a:xfrm>
            <a:off x="4272761" y="49650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280">
            <a:extLst>
              <a:ext uri="{FF2B5EF4-FFF2-40B4-BE49-F238E27FC236}">
                <a16:creationId xmlns:a16="http://schemas.microsoft.com/office/drawing/2014/main" id="{FB78FFA0-59E0-4D8E-BA58-551E13635D57}"/>
              </a:ext>
            </a:extLst>
          </p:cNvPr>
          <p:cNvSpPr>
            <a:spLocks noChangeAspect="1"/>
          </p:cNvSpPr>
          <p:nvPr/>
        </p:nvSpPr>
        <p:spPr>
          <a:xfrm>
            <a:off x="4260607" y="47750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281">
            <a:extLst>
              <a:ext uri="{FF2B5EF4-FFF2-40B4-BE49-F238E27FC236}">
                <a16:creationId xmlns:a16="http://schemas.microsoft.com/office/drawing/2014/main" id="{D37C2AE2-31B0-4B0A-9D4E-825A260344FB}"/>
              </a:ext>
            </a:extLst>
          </p:cNvPr>
          <p:cNvSpPr>
            <a:spLocks noChangeAspect="1"/>
          </p:cNvSpPr>
          <p:nvPr/>
        </p:nvSpPr>
        <p:spPr>
          <a:xfrm>
            <a:off x="4162638" y="51978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282">
            <a:extLst>
              <a:ext uri="{FF2B5EF4-FFF2-40B4-BE49-F238E27FC236}">
                <a16:creationId xmlns:a16="http://schemas.microsoft.com/office/drawing/2014/main" id="{D7C4ED8C-ED6C-48FD-8DFE-0E8973AAB452}"/>
              </a:ext>
            </a:extLst>
          </p:cNvPr>
          <p:cNvSpPr>
            <a:spLocks noChangeAspect="1"/>
          </p:cNvSpPr>
          <p:nvPr/>
        </p:nvSpPr>
        <p:spPr>
          <a:xfrm>
            <a:off x="4601286" y="5006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283">
            <a:extLst>
              <a:ext uri="{FF2B5EF4-FFF2-40B4-BE49-F238E27FC236}">
                <a16:creationId xmlns:a16="http://schemas.microsoft.com/office/drawing/2014/main" id="{8C255A28-45DD-4BB6-A676-2C3543F75493}"/>
              </a:ext>
            </a:extLst>
          </p:cNvPr>
          <p:cNvSpPr>
            <a:spLocks noChangeAspect="1"/>
          </p:cNvSpPr>
          <p:nvPr/>
        </p:nvSpPr>
        <p:spPr>
          <a:xfrm>
            <a:off x="4293873" y="54552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284">
            <a:extLst>
              <a:ext uri="{FF2B5EF4-FFF2-40B4-BE49-F238E27FC236}">
                <a16:creationId xmlns:a16="http://schemas.microsoft.com/office/drawing/2014/main" id="{950DEA5B-A984-4FC3-A420-E79B40C33AE4}"/>
              </a:ext>
            </a:extLst>
          </p:cNvPr>
          <p:cNvSpPr>
            <a:spLocks noChangeAspect="1"/>
          </p:cNvSpPr>
          <p:nvPr/>
        </p:nvSpPr>
        <p:spPr>
          <a:xfrm>
            <a:off x="4198926" y="488948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285">
            <a:extLst>
              <a:ext uri="{FF2B5EF4-FFF2-40B4-BE49-F238E27FC236}">
                <a16:creationId xmlns:a16="http://schemas.microsoft.com/office/drawing/2014/main" id="{CB33323F-3A94-4836-8ABE-20F45EE2C374}"/>
              </a:ext>
            </a:extLst>
          </p:cNvPr>
          <p:cNvSpPr>
            <a:spLocks noChangeAspect="1"/>
          </p:cNvSpPr>
          <p:nvPr/>
        </p:nvSpPr>
        <p:spPr>
          <a:xfrm>
            <a:off x="4342045" y="469769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286">
            <a:extLst>
              <a:ext uri="{FF2B5EF4-FFF2-40B4-BE49-F238E27FC236}">
                <a16:creationId xmlns:a16="http://schemas.microsoft.com/office/drawing/2014/main" id="{A0F67CC9-AF37-4E76-8699-0219D3DE6E5B}"/>
              </a:ext>
            </a:extLst>
          </p:cNvPr>
          <p:cNvSpPr>
            <a:spLocks noChangeAspect="1"/>
          </p:cNvSpPr>
          <p:nvPr/>
        </p:nvSpPr>
        <p:spPr>
          <a:xfrm>
            <a:off x="4397947" y="5381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287">
            <a:extLst>
              <a:ext uri="{FF2B5EF4-FFF2-40B4-BE49-F238E27FC236}">
                <a16:creationId xmlns:a16="http://schemas.microsoft.com/office/drawing/2014/main" id="{46E5CAB2-07F5-47E3-A063-B18C401FDD83}"/>
              </a:ext>
            </a:extLst>
          </p:cNvPr>
          <p:cNvSpPr>
            <a:spLocks noChangeAspect="1"/>
          </p:cNvSpPr>
          <p:nvPr/>
        </p:nvSpPr>
        <p:spPr>
          <a:xfrm>
            <a:off x="4507683" y="543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288">
            <a:extLst>
              <a:ext uri="{FF2B5EF4-FFF2-40B4-BE49-F238E27FC236}">
                <a16:creationId xmlns:a16="http://schemas.microsoft.com/office/drawing/2014/main" id="{F208C39D-1726-4D61-8B1A-71AC1D17758D}"/>
              </a:ext>
            </a:extLst>
          </p:cNvPr>
          <p:cNvSpPr>
            <a:spLocks noChangeAspect="1"/>
          </p:cNvSpPr>
          <p:nvPr/>
        </p:nvSpPr>
        <p:spPr>
          <a:xfrm>
            <a:off x="4421346" y="4769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289">
            <a:extLst>
              <a:ext uri="{FF2B5EF4-FFF2-40B4-BE49-F238E27FC236}">
                <a16:creationId xmlns:a16="http://schemas.microsoft.com/office/drawing/2014/main" id="{81C41FF7-3338-4F35-9B36-C90862CBA530}"/>
              </a:ext>
            </a:extLst>
          </p:cNvPr>
          <p:cNvSpPr>
            <a:spLocks noChangeAspect="1"/>
          </p:cNvSpPr>
          <p:nvPr/>
        </p:nvSpPr>
        <p:spPr>
          <a:xfrm>
            <a:off x="4531307" y="47840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290">
            <a:extLst>
              <a:ext uri="{FF2B5EF4-FFF2-40B4-BE49-F238E27FC236}">
                <a16:creationId xmlns:a16="http://schemas.microsoft.com/office/drawing/2014/main" id="{6AE7EF72-3076-40D9-9F5C-B3BA7F2C6415}"/>
              </a:ext>
            </a:extLst>
          </p:cNvPr>
          <p:cNvSpPr>
            <a:spLocks noChangeAspect="1"/>
          </p:cNvSpPr>
          <p:nvPr/>
        </p:nvSpPr>
        <p:spPr>
          <a:xfrm>
            <a:off x="4546378" y="5347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291">
            <a:extLst>
              <a:ext uri="{FF2B5EF4-FFF2-40B4-BE49-F238E27FC236}">
                <a16:creationId xmlns:a16="http://schemas.microsoft.com/office/drawing/2014/main" id="{EBA9608D-6B6E-445E-972A-9D10774BD460}"/>
              </a:ext>
            </a:extLst>
          </p:cNvPr>
          <p:cNvSpPr>
            <a:spLocks noChangeAspect="1"/>
          </p:cNvSpPr>
          <p:nvPr/>
        </p:nvSpPr>
        <p:spPr>
          <a:xfrm>
            <a:off x="4164480" y="51098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292">
            <a:extLst>
              <a:ext uri="{FF2B5EF4-FFF2-40B4-BE49-F238E27FC236}">
                <a16:creationId xmlns:a16="http://schemas.microsoft.com/office/drawing/2014/main" id="{47EF621D-07E0-428F-9AA7-E0BD69E87976}"/>
              </a:ext>
            </a:extLst>
          </p:cNvPr>
          <p:cNvSpPr>
            <a:spLocks noChangeAspect="1"/>
          </p:cNvSpPr>
          <p:nvPr/>
        </p:nvSpPr>
        <p:spPr>
          <a:xfrm>
            <a:off x="4583684" y="48909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293">
            <a:extLst>
              <a:ext uri="{FF2B5EF4-FFF2-40B4-BE49-F238E27FC236}">
                <a16:creationId xmlns:a16="http://schemas.microsoft.com/office/drawing/2014/main" id="{E58CD4D2-DA36-41E2-8AE9-4AD0156614D6}"/>
              </a:ext>
            </a:extLst>
          </p:cNvPr>
          <p:cNvSpPr>
            <a:spLocks noChangeAspect="1"/>
          </p:cNvSpPr>
          <p:nvPr/>
        </p:nvSpPr>
        <p:spPr>
          <a:xfrm>
            <a:off x="4078633" y="49661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294">
            <a:extLst>
              <a:ext uri="{FF2B5EF4-FFF2-40B4-BE49-F238E27FC236}">
                <a16:creationId xmlns:a16="http://schemas.microsoft.com/office/drawing/2014/main" id="{053DD05C-336A-48B4-9943-9D2B9E14DBFF}"/>
              </a:ext>
            </a:extLst>
          </p:cNvPr>
          <p:cNvSpPr>
            <a:spLocks noChangeAspect="1"/>
          </p:cNvSpPr>
          <p:nvPr/>
        </p:nvSpPr>
        <p:spPr>
          <a:xfrm>
            <a:off x="4429932" y="49976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295">
            <a:extLst>
              <a:ext uri="{FF2B5EF4-FFF2-40B4-BE49-F238E27FC236}">
                <a16:creationId xmlns:a16="http://schemas.microsoft.com/office/drawing/2014/main" id="{24D172DB-9A48-41F7-B108-8279EB66BE0A}"/>
              </a:ext>
            </a:extLst>
          </p:cNvPr>
          <p:cNvSpPr>
            <a:spLocks noChangeAspect="1"/>
          </p:cNvSpPr>
          <p:nvPr/>
        </p:nvSpPr>
        <p:spPr>
          <a:xfrm>
            <a:off x="4617423" y="532182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296">
            <a:extLst>
              <a:ext uri="{FF2B5EF4-FFF2-40B4-BE49-F238E27FC236}">
                <a16:creationId xmlns:a16="http://schemas.microsoft.com/office/drawing/2014/main" id="{8E1AD554-E8E2-4351-BBA0-9C08F0F43CED}"/>
              </a:ext>
            </a:extLst>
          </p:cNvPr>
          <p:cNvSpPr>
            <a:spLocks noChangeAspect="1"/>
          </p:cNvSpPr>
          <p:nvPr/>
        </p:nvSpPr>
        <p:spPr>
          <a:xfrm>
            <a:off x="3993618" y="501645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297">
            <a:extLst>
              <a:ext uri="{FF2B5EF4-FFF2-40B4-BE49-F238E27FC236}">
                <a16:creationId xmlns:a16="http://schemas.microsoft.com/office/drawing/2014/main" id="{5CCA978D-02AE-43C6-87C8-90F36068EB87}"/>
              </a:ext>
            </a:extLst>
          </p:cNvPr>
          <p:cNvSpPr>
            <a:spLocks noChangeAspect="1"/>
          </p:cNvSpPr>
          <p:nvPr/>
        </p:nvSpPr>
        <p:spPr>
          <a:xfrm>
            <a:off x="4239879" y="5083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298">
            <a:extLst>
              <a:ext uri="{FF2B5EF4-FFF2-40B4-BE49-F238E27FC236}">
                <a16:creationId xmlns:a16="http://schemas.microsoft.com/office/drawing/2014/main" id="{A77AC312-4CD7-43FD-8B31-1E76EB21C1B0}"/>
              </a:ext>
            </a:extLst>
          </p:cNvPr>
          <p:cNvSpPr>
            <a:spLocks noChangeAspect="1"/>
          </p:cNvSpPr>
          <p:nvPr/>
        </p:nvSpPr>
        <p:spPr>
          <a:xfrm>
            <a:off x="3906027" y="53328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299">
            <a:extLst>
              <a:ext uri="{FF2B5EF4-FFF2-40B4-BE49-F238E27FC236}">
                <a16:creationId xmlns:a16="http://schemas.microsoft.com/office/drawing/2014/main" id="{1B52EBC7-5960-4C21-8598-686658A76098}"/>
              </a:ext>
            </a:extLst>
          </p:cNvPr>
          <p:cNvSpPr>
            <a:spLocks noChangeAspect="1"/>
          </p:cNvSpPr>
          <p:nvPr/>
        </p:nvSpPr>
        <p:spPr>
          <a:xfrm>
            <a:off x="4499213" y="50461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300">
            <a:extLst>
              <a:ext uri="{FF2B5EF4-FFF2-40B4-BE49-F238E27FC236}">
                <a16:creationId xmlns:a16="http://schemas.microsoft.com/office/drawing/2014/main" id="{D0000078-0120-4CC1-B86C-9846B86146F3}"/>
              </a:ext>
            </a:extLst>
          </p:cNvPr>
          <p:cNvSpPr>
            <a:spLocks noChangeAspect="1"/>
          </p:cNvSpPr>
          <p:nvPr/>
        </p:nvSpPr>
        <p:spPr>
          <a:xfrm>
            <a:off x="4353056" y="50353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301">
            <a:extLst>
              <a:ext uri="{FF2B5EF4-FFF2-40B4-BE49-F238E27FC236}">
                <a16:creationId xmlns:a16="http://schemas.microsoft.com/office/drawing/2014/main" id="{E816E2AA-6887-4ACF-B574-DF9D3C90D07F}"/>
              </a:ext>
            </a:extLst>
          </p:cNvPr>
          <p:cNvSpPr>
            <a:spLocks noChangeAspect="1"/>
          </p:cNvSpPr>
          <p:nvPr/>
        </p:nvSpPr>
        <p:spPr>
          <a:xfrm>
            <a:off x="4536024" y="5023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302">
            <a:extLst>
              <a:ext uri="{FF2B5EF4-FFF2-40B4-BE49-F238E27FC236}">
                <a16:creationId xmlns:a16="http://schemas.microsoft.com/office/drawing/2014/main" id="{CCF4E3FE-2849-499C-B5C0-C5753EBB1F62}"/>
              </a:ext>
            </a:extLst>
          </p:cNvPr>
          <p:cNvSpPr>
            <a:spLocks noChangeAspect="1"/>
          </p:cNvSpPr>
          <p:nvPr/>
        </p:nvSpPr>
        <p:spPr>
          <a:xfrm>
            <a:off x="4338637" y="47994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303">
            <a:extLst>
              <a:ext uri="{FF2B5EF4-FFF2-40B4-BE49-F238E27FC236}">
                <a16:creationId xmlns:a16="http://schemas.microsoft.com/office/drawing/2014/main" id="{12B49497-080C-4ABD-AF66-A9B70F714977}"/>
              </a:ext>
            </a:extLst>
          </p:cNvPr>
          <p:cNvSpPr>
            <a:spLocks noChangeAspect="1"/>
          </p:cNvSpPr>
          <p:nvPr/>
        </p:nvSpPr>
        <p:spPr>
          <a:xfrm>
            <a:off x="4451436" y="47081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304">
            <a:extLst>
              <a:ext uri="{FF2B5EF4-FFF2-40B4-BE49-F238E27FC236}">
                <a16:creationId xmlns:a16="http://schemas.microsoft.com/office/drawing/2014/main" id="{06D410A9-8E8D-4213-B756-A471652EE420}"/>
              </a:ext>
            </a:extLst>
          </p:cNvPr>
          <p:cNvSpPr>
            <a:spLocks noChangeAspect="1"/>
          </p:cNvSpPr>
          <p:nvPr/>
        </p:nvSpPr>
        <p:spPr>
          <a:xfrm>
            <a:off x="4374073" y="49447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右矢印 310">
            <a:extLst>
              <a:ext uri="{FF2B5EF4-FFF2-40B4-BE49-F238E27FC236}">
                <a16:creationId xmlns:a16="http://schemas.microsoft.com/office/drawing/2014/main" id="{A3A05003-A1BE-4363-BB06-C82555F8B95E}"/>
              </a:ext>
            </a:extLst>
          </p:cNvPr>
          <p:cNvSpPr/>
          <p:nvPr/>
        </p:nvSpPr>
        <p:spPr>
          <a:xfrm flipH="1">
            <a:off x="2961328" y="2003516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右矢印 309">
            <a:extLst>
              <a:ext uri="{FF2B5EF4-FFF2-40B4-BE49-F238E27FC236}">
                <a16:creationId xmlns:a16="http://schemas.microsoft.com/office/drawing/2014/main" id="{5E583FF1-A8A4-4376-BD67-CC34D2710FC7}"/>
              </a:ext>
            </a:extLst>
          </p:cNvPr>
          <p:cNvSpPr/>
          <p:nvPr/>
        </p:nvSpPr>
        <p:spPr>
          <a:xfrm>
            <a:off x="2261083" y="1689450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08">
            <a:extLst>
              <a:ext uri="{FF2B5EF4-FFF2-40B4-BE49-F238E27FC236}">
                <a16:creationId xmlns:a16="http://schemas.microsoft.com/office/drawing/2014/main" id="{079FC511-021A-4971-AC26-6844C9957138}"/>
              </a:ext>
            </a:extLst>
          </p:cNvPr>
          <p:cNvSpPr>
            <a:spLocks noChangeAspect="1"/>
          </p:cNvSpPr>
          <p:nvPr/>
        </p:nvSpPr>
        <p:spPr>
          <a:xfrm>
            <a:off x="3509235" y="2066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09">
            <a:extLst>
              <a:ext uri="{FF2B5EF4-FFF2-40B4-BE49-F238E27FC236}">
                <a16:creationId xmlns:a16="http://schemas.microsoft.com/office/drawing/2014/main" id="{634479C4-0F52-4976-ACCA-D8C867EBDF4C}"/>
              </a:ext>
            </a:extLst>
          </p:cNvPr>
          <p:cNvSpPr>
            <a:spLocks noChangeAspect="1"/>
          </p:cNvSpPr>
          <p:nvPr/>
        </p:nvSpPr>
        <p:spPr>
          <a:xfrm>
            <a:off x="3598135" y="2210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0">
            <a:extLst>
              <a:ext uri="{FF2B5EF4-FFF2-40B4-BE49-F238E27FC236}">
                <a16:creationId xmlns:a16="http://schemas.microsoft.com/office/drawing/2014/main" id="{139EBEDF-089F-4C13-ACA2-ACFB7FEA8A55}"/>
              </a:ext>
            </a:extLst>
          </p:cNvPr>
          <p:cNvSpPr>
            <a:spLocks noChangeAspect="1"/>
          </p:cNvSpPr>
          <p:nvPr/>
        </p:nvSpPr>
        <p:spPr>
          <a:xfrm>
            <a:off x="3750841" y="23392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1">
            <a:extLst>
              <a:ext uri="{FF2B5EF4-FFF2-40B4-BE49-F238E27FC236}">
                <a16:creationId xmlns:a16="http://schemas.microsoft.com/office/drawing/2014/main" id="{ECF347C5-0EB6-4102-8872-F5BEE5DCDAC8}"/>
              </a:ext>
            </a:extLst>
          </p:cNvPr>
          <p:cNvSpPr>
            <a:spLocks noChangeAspect="1"/>
          </p:cNvSpPr>
          <p:nvPr/>
        </p:nvSpPr>
        <p:spPr>
          <a:xfrm>
            <a:off x="3653235" y="20668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12">
            <a:extLst>
              <a:ext uri="{FF2B5EF4-FFF2-40B4-BE49-F238E27FC236}">
                <a16:creationId xmlns:a16="http://schemas.microsoft.com/office/drawing/2014/main" id="{1A521693-CD63-4168-9773-2287FBC2A9BD}"/>
              </a:ext>
            </a:extLst>
          </p:cNvPr>
          <p:cNvSpPr>
            <a:spLocks noChangeAspect="1"/>
          </p:cNvSpPr>
          <p:nvPr/>
        </p:nvSpPr>
        <p:spPr>
          <a:xfrm>
            <a:off x="3818335" y="22192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13">
            <a:extLst>
              <a:ext uri="{FF2B5EF4-FFF2-40B4-BE49-F238E27FC236}">
                <a16:creationId xmlns:a16="http://schemas.microsoft.com/office/drawing/2014/main" id="{90A580AB-AEEE-482A-9DE8-076B5E1A9BEF}"/>
              </a:ext>
            </a:extLst>
          </p:cNvPr>
          <p:cNvSpPr>
            <a:spLocks noChangeAspect="1"/>
          </p:cNvSpPr>
          <p:nvPr/>
        </p:nvSpPr>
        <p:spPr>
          <a:xfrm>
            <a:off x="3865184" y="23405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14">
            <a:extLst>
              <a:ext uri="{FF2B5EF4-FFF2-40B4-BE49-F238E27FC236}">
                <a16:creationId xmlns:a16="http://schemas.microsoft.com/office/drawing/2014/main" id="{5F139024-B6C2-442A-A3EC-178276C4654B}"/>
              </a:ext>
            </a:extLst>
          </p:cNvPr>
          <p:cNvSpPr>
            <a:spLocks noChangeAspect="1"/>
          </p:cNvSpPr>
          <p:nvPr/>
        </p:nvSpPr>
        <p:spPr>
          <a:xfrm>
            <a:off x="3880354" y="21809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15">
            <a:extLst>
              <a:ext uri="{FF2B5EF4-FFF2-40B4-BE49-F238E27FC236}">
                <a16:creationId xmlns:a16="http://schemas.microsoft.com/office/drawing/2014/main" id="{219A4860-D018-4848-9139-B8DD0C0CEAF0}"/>
              </a:ext>
            </a:extLst>
          </p:cNvPr>
          <p:cNvSpPr>
            <a:spLocks noChangeAspect="1"/>
          </p:cNvSpPr>
          <p:nvPr/>
        </p:nvSpPr>
        <p:spPr>
          <a:xfrm>
            <a:off x="3705411" y="22177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16">
            <a:extLst>
              <a:ext uri="{FF2B5EF4-FFF2-40B4-BE49-F238E27FC236}">
                <a16:creationId xmlns:a16="http://schemas.microsoft.com/office/drawing/2014/main" id="{AAFFD5F3-4171-48FB-AA49-D24C8B0F45B5}"/>
              </a:ext>
            </a:extLst>
          </p:cNvPr>
          <p:cNvSpPr>
            <a:spLocks noChangeAspect="1"/>
          </p:cNvSpPr>
          <p:nvPr/>
        </p:nvSpPr>
        <p:spPr>
          <a:xfrm>
            <a:off x="3724461" y="24449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17">
            <a:extLst>
              <a:ext uri="{FF2B5EF4-FFF2-40B4-BE49-F238E27FC236}">
                <a16:creationId xmlns:a16="http://schemas.microsoft.com/office/drawing/2014/main" id="{59F680DE-5BBB-45D6-B762-06D8705C794D}"/>
              </a:ext>
            </a:extLst>
          </p:cNvPr>
          <p:cNvSpPr>
            <a:spLocks noChangeAspect="1"/>
          </p:cNvSpPr>
          <p:nvPr/>
        </p:nvSpPr>
        <p:spPr>
          <a:xfrm>
            <a:off x="3518314" y="19395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18">
            <a:extLst>
              <a:ext uri="{FF2B5EF4-FFF2-40B4-BE49-F238E27FC236}">
                <a16:creationId xmlns:a16="http://schemas.microsoft.com/office/drawing/2014/main" id="{483DD6A8-44FB-4376-8FC1-88257ED988DE}"/>
              </a:ext>
            </a:extLst>
          </p:cNvPr>
          <p:cNvSpPr>
            <a:spLocks noChangeAspect="1"/>
          </p:cNvSpPr>
          <p:nvPr/>
        </p:nvSpPr>
        <p:spPr>
          <a:xfrm>
            <a:off x="3784243" y="22380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19">
            <a:extLst>
              <a:ext uri="{FF2B5EF4-FFF2-40B4-BE49-F238E27FC236}">
                <a16:creationId xmlns:a16="http://schemas.microsoft.com/office/drawing/2014/main" id="{6BC60D97-298A-4454-ABA9-84966EB9628A}"/>
              </a:ext>
            </a:extLst>
          </p:cNvPr>
          <p:cNvSpPr>
            <a:spLocks noChangeAspect="1"/>
          </p:cNvSpPr>
          <p:nvPr/>
        </p:nvSpPr>
        <p:spPr>
          <a:xfrm>
            <a:off x="3662836" y="189619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0">
            <a:extLst>
              <a:ext uri="{FF2B5EF4-FFF2-40B4-BE49-F238E27FC236}">
                <a16:creationId xmlns:a16="http://schemas.microsoft.com/office/drawing/2014/main" id="{0DCD8C2F-DD9B-451C-9F18-C44B07B96B0F}"/>
              </a:ext>
            </a:extLst>
          </p:cNvPr>
          <p:cNvSpPr>
            <a:spLocks noChangeAspect="1"/>
          </p:cNvSpPr>
          <p:nvPr/>
        </p:nvSpPr>
        <p:spPr>
          <a:xfrm>
            <a:off x="3740344" y="19786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1">
            <a:extLst>
              <a:ext uri="{FF2B5EF4-FFF2-40B4-BE49-F238E27FC236}">
                <a16:creationId xmlns:a16="http://schemas.microsoft.com/office/drawing/2014/main" id="{BD60C4CC-269F-423E-BE6F-E78507C61FE6}"/>
              </a:ext>
            </a:extLst>
          </p:cNvPr>
          <p:cNvSpPr>
            <a:spLocks noChangeAspect="1"/>
          </p:cNvSpPr>
          <p:nvPr/>
        </p:nvSpPr>
        <p:spPr>
          <a:xfrm>
            <a:off x="3808593" y="20720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22">
            <a:extLst>
              <a:ext uri="{FF2B5EF4-FFF2-40B4-BE49-F238E27FC236}">
                <a16:creationId xmlns:a16="http://schemas.microsoft.com/office/drawing/2014/main" id="{8B505CFE-C9CE-4448-BBC7-14440E9E764B}"/>
              </a:ext>
            </a:extLst>
          </p:cNvPr>
          <p:cNvSpPr>
            <a:spLocks noChangeAspect="1"/>
          </p:cNvSpPr>
          <p:nvPr/>
        </p:nvSpPr>
        <p:spPr>
          <a:xfrm>
            <a:off x="3889569" y="2271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23">
            <a:extLst>
              <a:ext uri="{FF2B5EF4-FFF2-40B4-BE49-F238E27FC236}">
                <a16:creationId xmlns:a16="http://schemas.microsoft.com/office/drawing/2014/main" id="{58D92E4C-0BDA-4BA6-A1D3-6E139EBEA2FD}"/>
              </a:ext>
            </a:extLst>
          </p:cNvPr>
          <p:cNvSpPr>
            <a:spLocks noChangeAspect="1"/>
          </p:cNvSpPr>
          <p:nvPr/>
        </p:nvSpPr>
        <p:spPr>
          <a:xfrm>
            <a:off x="3465190" y="20869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24">
            <a:extLst>
              <a:ext uri="{FF2B5EF4-FFF2-40B4-BE49-F238E27FC236}">
                <a16:creationId xmlns:a16="http://schemas.microsoft.com/office/drawing/2014/main" id="{E1416973-7CFF-499C-ADD6-BE2953CBC7CA}"/>
              </a:ext>
            </a:extLst>
          </p:cNvPr>
          <p:cNvSpPr>
            <a:spLocks noChangeAspect="1"/>
          </p:cNvSpPr>
          <p:nvPr/>
        </p:nvSpPr>
        <p:spPr>
          <a:xfrm>
            <a:off x="3490085" y="23214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25">
            <a:extLst>
              <a:ext uri="{FF2B5EF4-FFF2-40B4-BE49-F238E27FC236}">
                <a16:creationId xmlns:a16="http://schemas.microsoft.com/office/drawing/2014/main" id="{EACBCAD9-909A-496E-AFDA-D3EE4F3E40FF}"/>
              </a:ext>
            </a:extLst>
          </p:cNvPr>
          <p:cNvSpPr>
            <a:spLocks noChangeAspect="1"/>
          </p:cNvSpPr>
          <p:nvPr/>
        </p:nvSpPr>
        <p:spPr>
          <a:xfrm>
            <a:off x="3692042" y="25945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26">
            <a:extLst>
              <a:ext uri="{FF2B5EF4-FFF2-40B4-BE49-F238E27FC236}">
                <a16:creationId xmlns:a16="http://schemas.microsoft.com/office/drawing/2014/main" id="{90598E75-44A6-4694-8CA5-0FD748028BE6}"/>
              </a:ext>
            </a:extLst>
          </p:cNvPr>
          <p:cNvSpPr>
            <a:spLocks noChangeAspect="1"/>
          </p:cNvSpPr>
          <p:nvPr/>
        </p:nvSpPr>
        <p:spPr>
          <a:xfrm>
            <a:off x="3623186" y="19682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27">
            <a:extLst>
              <a:ext uri="{FF2B5EF4-FFF2-40B4-BE49-F238E27FC236}">
                <a16:creationId xmlns:a16="http://schemas.microsoft.com/office/drawing/2014/main" id="{1FC0ADFE-B6DB-4D10-8223-AE61DFDA02FB}"/>
              </a:ext>
            </a:extLst>
          </p:cNvPr>
          <p:cNvSpPr>
            <a:spLocks noChangeAspect="1"/>
          </p:cNvSpPr>
          <p:nvPr/>
        </p:nvSpPr>
        <p:spPr>
          <a:xfrm>
            <a:off x="3499119" y="24213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28">
            <a:extLst>
              <a:ext uri="{FF2B5EF4-FFF2-40B4-BE49-F238E27FC236}">
                <a16:creationId xmlns:a16="http://schemas.microsoft.com/office/drawing/2014/main" id="{D8BAA1AE-F546-4DDA-B31B-6C19FF62D87C}"/>
              </a:ext>
            </a:extLst>
          </p:cNvPr>
          <p:cNvSpPr>
            <a:spLocks noChangeAspect="1"/>
          </p:cNvSpPr>
          <p:nvPr/>
        </p:nvSpPr>
        <p:spPr>
          <a:xfrm>
            <a:off x="3635886" y="229141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29">
            <a:extLst>
              <a:ext uri="{FF2B5EF4-FFF2-40B4-BE49-F238E27FC236}">
                <a16:creationId xmlns:a16="http://schemas.microsoft.com/office/drawing/2014/main" id="{0ADF6590-63F6-40D4-977A-D96893219AF4}"/>
              </a:ext>
            </a:extLst>
          </p:cNvPr>
          <p:cNvSpPr>
            <a:spLocks noChangeAspect="1"/>
          </p:cNvSpPr>
          <p:nvPr/>
        </p:nvSpPr>
        <p:spPr>
          <a:xfrm>
            <a:off x="3557677" y="23483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0">
            <a:extLst>
              <a:ext uri="{FF2B5EF4-FFF2-40B4-BE49-F238E27FC236}">
                <a16:creationId xmlns:a16="http://schemas.microsoft.com/office/drawing/2014/main" id="{06305028-4AF2-448D-8E31-5F4D3E6DEB65}"/>
              </a:ext>
            </a:extLst>
          </p:cNvPr>
          <p:cNvSpPr>
            <a:spLocks noChangeAspect="1"/>
          </p:cNvSpPr>
          <p:nvPr/>
        </p:nvSpPr>
        <p:spPr>
          <a:xfrm>
            <a:off x="3561539" y="20609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1">
            <a:extLst>
              <a:ext uri="{FF2B5EF4-FFF2-40B4-BE49-F238E27FC236}">
                <a16:creationId xmlns:a16="http://schemas.microsoft.com/office/drawing/2014/main" id="{5E0491E2-3B50-458B-A245-B05C68F89877}"/>
              </a:ext>
            </a:extLst>
          </p:cNvPr>
          <p:cNvSpPr>
            <a:spLocks noChangeAspect="1"/>
          </p:cNvSpPr>
          <p:nvPr/>
        </p:nvSpPr>
        <p:spPr>
          <a:xfrm>
            <a:off x="3549385" y="187099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32">
            <a:extLst>
              <a:ext uri="{FF2B5EF4-FFF2-40B4-BE49-F238E27FC236}">
                <a16:creationId xmlns:a16="http://schemas.microsoft.com/office/drawing/2014/main" id="{EF6AAAD7-4E07-4915-8CB4-07C55A52DFE2}"/>
              </a:ext>
            </a:extLst>
          </p:cNvPr>
          <p:cNvSpPr>
            <a:spLocks noChangeAspect="1"/>
          </p:cNvSpPr>
          <p:nvPr/>
        </p:nvSpPr>
        <p:spPr>
          <a:xfrm>
            <a:off x="3451416" y="22938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33">
            <a:extLst>
              <a:ext uri="{FF2B5EF4-FFF2-40B4-BE49-F238E27FC236}">
                <a16:creationId xmlns:a16="http://schemas.microsoft.com/office/drawing/2014/main" id="{BDF847E9-0A69-43F3-BA23-9BBC4DBABDB6}"/>
              </a:ext>
            </a:extLst>
          </p:cNvPr>
          <p:cNvSpPr>
            <a:spLocks noChangeAspect="1"/>
          </p:cNvSpPr>
          <p:nvPr/>
        </p:nvSpPr>
        <p:spPr>
          <a:xfrm>
            <a:off x="3890064" y="2102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34">
            <a:extLst>
              <a:ext uri="{FF2B5EF4-FFF2-40B4-BE49-F238E27FC236}">
                <a16:creationId xmlns:a16="http://schemas.microsoft.com/office/drawing/2014/main" id="{6AD7CD3C-ED3F-482A-9CF9-4D18C199255B}"/>
              </a:ext>
            </a:extLst>
          </p:cNvPr>
          <p:cNvSpPr>
            <a:spLocks noChangeAspect="1"/>
          </p:cNvSpPr>
          <p:nvPr/>
        </p:nvSpPr>
        <p:spPr>
          <a:xfrm>
            <a:off x="3582651" y="25511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35">
            <a:extLst>
              <a:ext uri="{FF2B5EF4-FFF2-40B4-BE49-F238E27FC236}">
                <a16:creationId xmlns:a16="http://schemas.microsoft.com/office/drawing/2014/main" id="{E23EEE28-394D-4E38-A128-69F83F158AA4}"/>
              </a:ext>
            </a:extLst>
          </p:cNvPr>
          <p:cNvSpPr>
            <a:spLocks noChangeAspect="1"/>
          </p:cNvSpPr>
          <p:nvPr/>
        </p:nvSpPr>
        <p:spPr>
          <a:xfrm>
            <a:off x="3487704" y="1985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36">
            <a:extLst>
              <a:ext uri="{FF2B5EF4-FFF2-40B4-BE49-F238E27FC236}">
                <a16:creationId xmlns:a16="http://schemas.microsoft.com/office/drawing/2014/main" id="{5CAEDF32-4EE7-425A-A266-F7C5368B1BDD}"/>
              </a:ext>
            </a:extLst>
          </p:cNvPr>
          <p:cNvSpPr>
            <a:spLocks noChangeAspect="1"/>
          </p:cNvSpPr>
          <p:nvPr/>
        </p:nvSpPr>
        <p:spPr>
          <a:xfrm>
            <a:off x="3630823" y="17936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37">
            <a:extLst>
              <a:ext uri="{FF2B5EF4-FFF2-40B4-BE49-F238E27FC236}">
                <a16:creationId xmlns:a16="http://schemas.microsoft.com/office/drawing/2014/main" id="{4ECCE806-965F-4121-9170-8ADA224EE01F}"/>
              </a:ext>
            </a:extLst>
          </p:cNvPr>
          <p:cNvSpPr>
            <a:spLocks noChangeAspect="1"/>
          </p:cNvSpPr>
          <p:nvPr/>
        </p:nvSpPr>
        <p:spPr>
          <a:xfrm>
            <a:off x="3686725" y="24777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38">
            <a:extLst>
              <a:ext uri="{FF2B5EF4-FFF2-40B4-BE49-F238E27FC236}">
                <a16:creationId xmlns:a16="http://schemas.microsoft.com/office/drawing/2014/main" id="{35709355-F6AE-48F0-AC84-14CF9C3F998B}"/>
              </a:ext>
            </a:extLst>
          </p:cNvPr>
          <p:cNvSpPr>
            <a:spLocks noChangeAspect="1"/>
          </p:cNvSpPr>
          <p:nvPr/>
        </p:nvSpPr>
        <p:spPr>
          <a:xfrm>
            <a:off x="3796461" y="2528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39">
            <a:extLst>
              <a:ext uri="{FF2B5EF4-FFF2-40B4-BE49-F238E27FC236}">
                <a16:creationId xmlns:a16="http://schemas.microsoft.com/office/drawing/2014/main" id="{BED166C0-4E68-4B63-B90A-131265FB93F7}"/>
              </a:ext>
            </a:extLst>
          </p:cNvPr>
          <p:cNvSpPr>
            <a:spLocks noChangeAspect="1"/>
          </p:cNvSpPr>
          <p:nvPr/>
        </p:nvSpPr>
        <p:spPr>
          <a:xfrm>
            <a:off x="3710124" y="18655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0">
            <a:extLst>
              <a:ext uri="{FF2B5EF4-FFF2-40B4-BE49-F238E27FC236}">
                <a16:creationId xmlns:a16="http://schemas.microsoft.com/office/drawing/2014/main" id="{735AB4D5-17C5-402F-BA79-70FA85E87DDF}"/>
              </a:ext>
            </a:extLst>
          </p:cNvPr>
          <p:cNvSpPr>
            <a:spLocks noChangeAspect="1"/>
          </p:cNvSpPr>
          <p:nvPr/>
        </p:nvSpPr>
        <p:spPr>
          <a:xfrm>
            <a:off x="3820085" y="18799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1">
            <a:extLst>
              <a:ext uri="{FF2B5EF4-FFF2-40B4-BE49-F238E27FC236}">
                <a16:creationId xmlns:a16="http://schemas.microsoft.com/office/drawing/2014/main" id="{7C39D132-C9B3-4BAC-A0E5-60F5593D7B8A}"/>
              </a:ext>
            </a:extLst>
          </p:cNvPr>
          <p:cNvSpPr>
            <a:spLocks noChangeAspect="1"/>
          </p:cNvSpPr>
          <p:nvPr/>
        </p:nvSpPr>
        <p:spPr>
          <a:xfrm>
            <a:off x="3835156" y="24434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42">
            <a:extLst>
              <a:ext uri="{FF2B5EF4-FFF2-40B4-BE49-F238E27FC236}">
                <a16:creationId xmlns:a16="http://schemas.microsoft.com/office/drawing/2014/main" id="{24F63585-488A-49FC-9FED-E517EDC5EE67}"/>
              </a:ext>
            </a:extLst>
          </p:cNvPr>
          <p:cNvSpPr>
            <a:spLocks noChangeAspect="1"/>
          </p:cNvSpPr>
          <p:nvPr/>
        </p:nvSpPr>
        <p:spPr>
          <a:xfrm>
            <a:off x="3453258" y="22057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43">
            <a:extLst>
              <a:ext uri="{FF2B5EF4-FFF2-40B4-BE49-F238E27FC236}">
                <a16:creationId xmlns:a16="http://schemas.microsoft.com/office/drawing/2014/main" id="{70AAA677-F3AC-4B2D-B9E9-45B1561F75A7}"/>
              </a:ext>
            </a:extLst>
          </p:cNvPr>
          <p:cNvSpPr>
            <a:spLocks noChangeAspect="1"/>
          </p:cNvSpPr>
          <p:nvPr/>
        </p:nvSpPr>
        <p:spPr>
          <a:xfrm>
            <a:off x="3872462" y="198694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44">
            <a:extLst>
              <a:ext uri="{FF2B5EF4-FFF2-40B4-BE49-F238E27FC236}">
                <a16:creationId xmlns:a16="http://schemas.microsoft.com/office/drawing/2014/main" id="{A74C0424-1763-47DE-B9AD-80FAC1EB3077}"/>
              </a:ext>
            </a:extLst>
          </p:cNvPr>
          <p:cNvSpPr>
            <a:spLocks noChangeAspect="1"/>
          </p:cNvSpPr>
          <p:nvPr/>
        </p:nvSpPr>
        <p:spPr>
          <a:xfrm>
            <a:off x="3533663" y="24755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45">
            <a:extLst>
              <a:ext uri="{FF2B5EF4-FFF2-40B4-BE49-F238E27FC236}">
                <a16:creationId xmlns:a16="http://schemas.microsoft.com/office/drawing/2014/main" id="{0C6752B2-530A-4C65-BD9A-CA4061715D4A}"/>
              </a:ext>
            </a:extLst>
          </p:cNvPr>
          <p:cNvSpPr>
            <a:spLocks noChangeAspect="1"/>
          </p:cNvSpPr>
          <p:nvPr/>
        </p:nvSpPr>
        <p:spPr>
          <a:xfrm>
            <a:off x="3718710" y="209361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46">
            <a:extLst>
              <a:ext uri="{FF2B5EF4-FFF2-40B4-BE49-F238E27FC236}">
                <a16:creationId xmlns:a16="http://schemas.microsoft.com/office/drawing/2014/main" id="{7AB5499A-DE14-4914-8E3A-8B62C60E4874}"/>
              </a:ext>
            </a:extLst>
          </p:cNvPr>
          <p:cNvSpPr>
            <a:spLocks noChangeAspect="1"/>
          </p:cNvSpPr>
          <p:nvPr/>
        </p:nvSpPr>
        <p:spPr>
          <a:xfrm>
            <a:off x="3527552" y="22694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47">
            <a:extLst>
              <a:ext uri="{FF2B5EF4-FFF2-40B4-BE49-F238E27FC236}">
                <a16:creationId xmlns:a16="http://schemas.microsoft.com/office/drawing/2014/main" id="{DDF6B010-C46C-466A-BFE9-C8D5E21F39EA}"/>
              </a:ext>
            </a:extLst>
          </p:cNvPr>
          <p:cNvSpPr>
            <a:spLocks noChangeAspect="1"/>
          </p:cNvSpPr>
          <p:nvPr/>
        </p:nvSpPr>
        <p:spPr>
          <a:xfrm>
            <a:off x="3640335" y="2391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48">
            <a:extLst>
              <a:ext uri="{FF2B5EF4-FFF2-40B4-BE49-F238E27FC236}">
                <a16:creationId xmlns:a16="http://schemas.microsoft.com/office/drawing/2014/main" id="{54CCFA22-E9A2-4726-B6C6-DE5FBC5AD1E0}"/>
              </a:ext>
            </a:extLst>
          </p:cNvPr>
          <p:cNvSpPr>
            <a:spLocks noChangeAspect="1"/>
          </p:cNvSpPr>
          <p:nvPr/>
        </p:nvSpPr>
        <p:spPr>
          <a:xfrm>
            <a:off x="3528657" y="21789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49">
            <a:extLst>
              <a:ext uri="{FF2B5EF4-FFF2-40B4-BE49-F238E27FC236}">
                <a16:creationId xmlns:a16="http://schemas.microsoft.com/office/drawing/2014/main" id="{D0E7799C-D308-4CA1-A7F6-D5951B262FD1}"/>
              </a:ext>
            </a:extLst>
          </p:cNvPr>
          <p:cNvSpPr>
            <a:spLocks noChangeAspect="1"/>
          </p:cNvSpPr>
          <p:nvPr/>
        </p:nvSpPr>
        <p:spPr>
          <a:xfrm>
            <a:off x="3649955" y="25008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0">
            <a:extLst>
              <a:ext uri="{FF2B5EF4-FFF2-40B4-BE49-F238E27FC236}">
                <a16:creationId xmlns:a16="http://schemas.microsoft.com/office/drawing/2014/main" id="{27CF84AD-57B6-48C0-A5B5-55EDB9223220}"/>
              </a:ext>
            </a:extLst>
          </p:cNvPr>
          <p:cNvSpPr>
            <a:spLocks noChangeAspect="1"/>
          </p:cNvSpPr>
          <p:nvPr/>
        </p:nvSpPr>
        <p:spPr>
          <a:xfrm>
            <a:off x="3787991" y="21421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1">
            <a:extLst>
              <a:ext uri="{FF2B5EF4-FFF2-40B4-BE49-F238E27FC236}">
                <a16:creationId xmlns:a16="http://schemas.microsoft.com/office/drawing/2014/main" id="{5972C50D-DB5A-4B4A-9105-6686F66E1575}"/>
              </a:ext>
            </a:extLst>
          </p:cNvPr>
          <p:cNvSpPr>
            <a:spLocks noChangeAspect="1"/>
          </p:cNvSpPr>
          <p:nvPr/>
        </p:nvSpPr>
        <p:spPr>
          <a:xfrm>
            <a:off x="3641834" y="213133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52">
            <a:extLst>
              <a:ext uri="{FF2B5EF4-FFF2-40B4-BE49-F238E27FC236}">
                <a16:creationId xmlns:a16="http://schemas.microsoft.com/office/drawing/2014/main" id="{7688D101-1E3B-4105-A7D8-16C900EF214B}"/>
              </a:ext>
            </a:extLst>
          </p:cNvPr>
          <p:cNvSpPr>
            <a:spLocks noChangeAspect="1"/>
          </p:cNvSpPr>
          <p:nvPr/>
        </p:nvSpPr>
        <p:spPr>
          <a:xfrm>
            <a:off x="3824802" y="211951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53">
            <a:extLst>
              <a:ext uri="{FF2B5EF4-FFF2-40B4-BE49-F238E27FC236}">
                <a16:creationId xmlns:a16="http://schemas.microsoft.com/office/drawing/2014/main" id="{C8475F39-EBB2-4F0D-911A-DAC670F79AC3}"/>
              </a:ext>
            </a:extLst>
          </p:cNvPr>
          <p:cNvSpPr>
            <a:spLocks noChangeAspect="1"/>
          </p:cNvSpPr>
          <p:nvPr/>
        </p:nvSpPr>
        <p:spPr>
          <a:xfrm>
            <a:off x="3627415" y="18954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54">
            <a:extLst>
              <a:ext uri="{FF2B5EF4-FFF2-40B4-BE49-F238E27FC236}">
                <a16:creationId xmlns:a16="http://schemas.microsoft.com/office/drawing/2014/main" id="{51E9EE92-5712-409F-A489-486DCF96D8B9}"/>
              </a:ext>
            </a:extLst>
          </p:cNvPr>
          <p:cNvSpPr>
            <a:spLocks noChangeAspect="1"/>
          </p:cNvSpPr>
          <p:nvPr/>
        </p:nvSpPr>
        <p:spPr>
          <a:xfrm>
            <a:off x="3740214" y="18041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55">
            <a:extLst>
              <a:ext uri="{FF2B5EF4-FFF2-40B4-BE49-F238E27FC236}">
                <a16:creationId xmlns:a16="http://schemas.microsoft.com/office/drawing/2014/main" id="{67E07EF4-2A80-413E-8EC5-F037175474F5}"/>
              </a:ext>
            </a:extLst>
          </p:cNvPr>
          <p:cNvSpPr>
            <a:spLocks noChangeAspect="1"/>
          </p:cNvSpPr>
          <p:nvPr/>
        </p:nvSpPr>
        <p:spPr>
          <a:xfrm>
            <a:off x="3662851" y="20407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56">
            <a:extLst>
              <a:ext uri="{FF2B5EF4-FFF2-40B4-BE49-F238E27FC236}">
                <a16:creationId xmlns:a16="http://schemas.microsoft.com/office/drawing/2014/main" id="{02C85CB5-6DA3-41F4-A21A-527113235302}"/>
              </a:ext>
            </a:extLst>
          </p:cNvPr>
          <p:cNvSpPr>
            <a:spLocks noChangeAspect="1"/>
          </p:cNvSpPr>
          <p:nvPr/>
        </p:nvSpPr>
        <p:spPr>
          <a:xfrm>
            <a:off x="1867450" y="1761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57">
            <a:extLst>
              <a:ext uri="{FF2B5EF4-FFF2-40B4-BE49-F238E27FC236}">
                <a16:creationId xmlns:a16="http://schemas.microsoft.com/office/drawing/2014/main" id="{E1213AE7-48C4-4102-9F2D-59AAD6BEA875}"/>
              </a:ext>
            </a:extLst>
          </p:cNvPr>
          <p:cNvSpPr>
            <a:spLocks noChangeAspect="1"/>
          </p:cNvSpPr>
          <p:nvPr/>
        </p:nvSpPr>
        <p:spPr>
          <a:xfrm>
            <a:off x="1956350" y="1905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58">
            <a:extLst>
              <a:ext uri="{FF2B5EF4-FFF2-40B4-BE49-F238E27FC236}">
                <a16:creationId xmlns:a16="http://schemas.microsoft.com/office/drawing/2014/main" id="{4621B2EE-6F48-49DB-8DF4-46A5FFA55715}"/>
              </a:ext>
            </a:extLst>
          </p:cNvPr>
          <p:cNvSpPr>
            <a:spLocks noChangeAspect="1"/>
          </p:cNvSpPr>
          <p:nvPr/>
        </p:nvSpPr>
        <p:spPr>
          <a:xfrm>
            <a:off x="2109056" y="20344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59">
            <a:extLst>
              <a:ext uri="{FF2B5EF4-FFF2-40B4-BE49-F238E27FC236}">
                <a16:creationId xmlns:a16="http://schemas.microsoft.com/office/drawing/2014/main" id="{7F661A38-0FC7-45B6-914B-176DE9753A58}"/>
              </a:ext>
            </a:extLst>
          </p:cNvPr>
          <p:cNvSpPr>
            <a:spLocks noChangeAspect="1"/>
          </p:cNvSpPr>
          <p:nvPr/>
        </p:nvSpPr>
        <p:spPr>
          <a:xfrm>
            <a:off x="2011450" y="17619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0">
            <a:extLst>
              <a:ext uri="{FF2B5EF4-FFF2-40B4-BE49-F238E27FC236}">
                <a16:creationId xmlns:a16="http://schemas.microsoft.com/office/drawing/2014/main" id="{67A62696-2A3E-4506-8E32-0F4A6E0EAFC6}"/>
              </a:ext>
            </a:extLst>
          </p:cNvPr>
          <p:cNvSpPr>
            <a:spLocks noChangeAspect="1"/>
          </p:cNvSpPr>
          <p:nvPr/>
        </p:nvSpPr>
        <p:spPr>
          <a:xfrm>
            <a:off x="2176550" y="19143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1">
            <a:extLst>
              <a:ext uri="{FF2B5EF4-FFF2-40B4-BE49-F238E27FC236}">
                <a16:creationId xmlns:a16="http://schemas.microsoft.com/office/drawing/2014/main" id="{457E60DF-AB63-4B70-8D1C-648869B1B077}"/>
              </a:ext>
            </a:extLst>
          </p:cNvPr>
          <p:cNvSpPr>
            <a:spLocks noChangeAspect="1"/>
          </p:cNvSpPr>
          <p:nvPr/>
        </p:nvSpPr>
        <p:spPr>
          <a:xfrm>
            <a:off x="2223399" y="20356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62">
            <a:extLst>
              <a:ext uri="{FF2B5EF4-FFF2-40B4-BE49-F238E27FC236}">
                <a16:creationId xmlns:a16="http://schemas.microsoft.com/office/drawing/2014/main" id="{ECA3F518-5CB1-4130-A5F1-A0FD528B306B}"/>
              </a:ext>
            </a:extLst>
          </p:cNvPr>
          <p:cNvSpPr>
            <a:spLocks noChangeAspect="1"/>
          </p:cNvSpPr>
          <p:nvPr/>
        </p:nvSpPr>
        <p:spPr>
          <a:xfrm>
            <a:off x="2238569" y="18760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63">
            <a:extLst>
              <a:ext uri="{FF2B5EF4-FFF2-40B4-BE49-F238E27FC236}">
                <a16:creationId xmlns:a16="http://schemas.microsoft.com/office/drawing/2014/main" id="{0B54EB2D-DB93-429E-B13E-6A116D6E56CE}"/>
              </a:ext>
            </a:extLst>
          </p:cNvPr>
          <p:cNvSpPr>
            <a:spLocks noChangeAspect="1"/>
          </p:cNvSpPr>
          <p:nvPr/>
        </p:nvSpPr>
        <p:spPr>
          <a:xfrm>
            <a:off x="2063626" y="19129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64">
            <a:extLst>
              <a:ext uri="{FF2B5EF4-FFF2-40B4-BE49-F238E27FC236}">
                <a16:creationId xmlns:a16="http://schemas.microsoft.com/office/drawing/2014/main" id="{3C7FB21F-6266-4821-8929-04FB212F2C3C}"/>
              </a:ext>
            </a:extLst>
          </p:cNvPr>
          <p:cNvSpPr>
            <a:spLocks noChangeAspect="1"/>
          </p:cNvSpPr>
          <p:nvPr/>
        </p:nvSpPr>
        <p:spPr>
          <a:xfrm>
            <a:off x="2082676" y="21401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65">
            <a:extLst>
              <a:ext uri="{FF2B5EF4-FFF2-40B4-BE49-F238E27FC236}">
                <a16:creationId xmlns:a16="http://schemas.microsoft.com/office/drawing/2014/main" id="{13F405D0-939B-4287-AEFE-0D349EA08133}"/>
              </a:ext>
            </a:extLst>
          </p:cNvPr>
          <p:cNvSpPr>
            <a:spLocks noChangeAspect="1"/>
          </p:cNvSpPr>
          <p:nvPr/>
        </p:nvSpPr>
        <p:spPr>
          <a:xfrm>
            <a:off x="1876529" y="16347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66">
            <a:extLst>
              <a:ext uri="{FF2B5EF4-FFF2-40B4-BE49-F238E27FC236}">
                <a16:creationId xmlns:a16="http://schemas.microsoft.com/office/drawing/2014/main" id="{4C50BA71-F5C3-4249-9F1E-00A362067A15}"/>
              </a:ext>
            </a:extLst>
          </p:cNvPr>
          <p:cNvSpPr>
            <a:spLocks noChangeAspect="1"/>
          </p:cNvSpPr>
          <p:nvPr/>
        </p:nvSpPr>
        <p:spPr>
          <a:xfrm>
            <a:off x="2142458" y="19332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67">
            <a:extLst>
              <a:ext uri="{FF2B5EF4-FFF2-40B4-BE49-F238E27FC236}">
                <a16:creationId xmlns:a16="http://schemas.microsoft.com/office/drawing/2014/main" id="{141294C6-42B9-4727-A19B-12DCAFD1D956}"/>
              </a:ext>
            </a:extLst>
          </p:cNvPr>
          <p:cNvSpPr>
            <a:spLocks noChangeAspect="1"/>
          </p:cNvSpPr>
          <p:nvPr/>
        </p:nvSpPr>
        <p:spPr>
          <a:xfrm>
            <a:off x="2021051" y="159136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68">
            <a:extLst>
              <a:ext uri="{FF2B5EF4-FFF2-40B4-BE49-F238E27FC236}">
                <a16:creationId xmlns:a16="http://schemas.microsoft.com/office/drawing/2014/main" id="{68252863-8992-4DCD-8DFD-39EA00530946}"/>
              </a:ext>
            </a:extLst>
          </p:cNvPr>
          <p:cNvSpPr>
            <a:spLocks noChangeAspect="1"/>
          </p:cNvSpPr>
          <p:nvPr/>
        </p:nvSpPr>
        <p:spPr>
          <a:xfrm>
            <a:off x="2098559" y="16738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69">
            <a:extLst>
              <a:ext uri="{FF2B5EF4-FFF2-40B4-BE49-F238E27FC236}">
                <a16:creationId xmlns:a16="http://schemas.microsoft.com/office/drawing/2014/main" id="{890275E1-98A5-4DA6-88EC-1F94BC90E185}"/>
              </a:ext>
            </a:extLst>
          </p:cNvPr>
          <p:cNvSpPr>
            <a:spLocks noChangeAspect="1"/>
          </p:cNvSpPr>
          <p:nvPr/>
        </p:nvSpPr>
        <p:spPr>
          <a:xfrm>
            <a:off x="2166808" y="17671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0">
            <a:extLst>
              <a:ext uri="{FF2B5EF4-FFF2-40B4-BE49-F238E27FC236}">
                <a16:creationId xmlns:a16="http://schemas.microsoft.com/office/drawing/2014/main" id="{756B471D-092B-491C-8F07-73C447FBFB91}"/>
              </a:ext>
            </a:extLst>
          </p:cNvPr>
          <p:cNvSpPr>
            <a:spLocks noChangeAspect="1"/>
          </p:cNvSpPr>
          <p:nvPr/>
        </p:nvSpPr>
        <p:spPr>
          <a:xfrm>
            <a:off x="2247784" y="19666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1">
            <a:extLst>
              <a:ext uri="{FF2B5EF4-FFF2-40B4-BE49-F238E27FC236}">
                <a16:creationId xmlns:a16="http://schemas.microsoft.com/office/drawing/2014/main" id="{3C4B5BD4-C9E9-43AD-AAEC-AF5F42704346}"/>
              </a:ext>
            </a:extLst>
          </p:cNvPr>
          <p:cNvSpPr>
            <a:spLocks noChangeAspect="1"/>
          </p:cNvSpPr>
          <p:nvPr/>
        </p:nvSpPr>
        <p:spPr>
          <a:xfrm>
            <a:off x="1823405" y="17821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72">
            <a:extLst>
              <a:ext uri="{FF2B5EF4-FFF2-40B4-BE49-F238E27FC236}">
                <a16:creationId xmlns:a16="http://schemas.microsoft.com/office/drawing/2014/main" id="{A7668F91-FB67-4C40-8508-A95384E7250C}"/>
              </a:ext>
            </a:extLst>
          </p:cNvPr>
          <p:cNvSpPr>
            <a:spLocks noChangeAspect="1"/>
          </p:cNvSpPr>
          <p:nvPr/>
        </p:nvSpPr>
        <p:spPr>
          <a:xfrm>
            <a:off x="1848300" y="201662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73">
            <a:extLst>
              <a:ext uri="{FF2B5EF4-FFF2-40B4-BE49-F238E27FC236}">
                <a16:creationId xmlns:a16="http://schemas.microsoft.com/office/drawing/2014/main" id="{56D4015C-D974-4C8D-B943-8B0B0BF20472}"/>
              </a:ext>
            </a:extLst>
          </p:cNvPr>
          <p:cNvSpPr>
            <a:spLocks noChangeAspect="1"/>
          </p:cNvSpPr>
          <p:nvPr/>
        </p:nvSpPr>
        <p:spPr>
          <a:xfrm>
            <a:off x="2050257" y="22897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74">
            <a:extLst>
              <a:ext uri="{FF2B5EF4-FFF2-40B4-BE49-F238E27FC236}">
                <a16:creationId xmlns:a16="http://schemas.microsoft.com/office/drawing/2014/main" id="{981A8A07-39E8-4274-AA42-8CAF33C87D84}"/>
              </a:ext>
            </a:extLst>
          </p:cNvPr>
          <p:cNvSpPr>
            <a:spLocks noChangeAspect="1"/>
          </p:cNvSpPr>
          <p:nvPr/>
        </p:nvSpPr>
        <p:spPr>
          <a:xfrm>
            <a:off x="1981401" y="16633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75">
            <a:extLst>
              <a:ext uri="{FF2B5EF4-FFF2-40B4-BE49-F238E27FC236}">
                <a16:creationId xmlns:a16="http://schemas.microsoft.com/office/drawing/2014/main" id="{60F20FF3-D397-40B0-AE28-C8581220E6E0}"/>
              </a:ext>
            </a:extLst>
          </p:cNvPr>
          <p:cNvSpPr>
            <a:spLocks noChangeAspect="1"/>
          </p:cNvSpPr>
          <p:nvPr/>
        </p:nvSpPr>
        <p:spPr>
          <a:xfrm>
            <a:off x="1857334" y="21165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76">
            <a:extLst>
              <a:ext uri="{FF2B5EF4-FFF2-40B4-BE49-F238E27FC236}">
                <a16:creationId xmlns:a16="http://schemas.microsoft.com/office/drawing/2014/main" id="{F8595E97-E3A3-48C0-A4F5-9EBEFA5EE033}"/>
              </a:ext>
            </a:extLst>
          </p:cNvPr>
          <p:cNvSpPr>
            <a:spLocks noChangeAspect="1"/>
          </p:cNvSpPr>
          <p:nvPr/>
        </p:nvSpPr>
        <p:spPr>
          <a:xfrm>
            <a:off x="1994101" y="19865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77">
            <a:extLst>
              <a:ext uri="{FF2B5EF4-FFF2-40B4-BE49-F238E27FC236}">
                <a16:creationId xmlns:a16="http://schemas.microsoft.com/office/drawing/2014/main" id="{515FE0A8-57B0-41CA-BD99-9989549F19C6}"/>
              </a:ext>
            </a:extLst>
          </p:cNvPr>
          <p:cNvSpPr>
            <a:spLocks noChangeAspect="1"/>
          </p:cNvSpPr>
          <p:nvPr/>
        </p:nvSpPr>
        <p:spPr>
          <a:xfrm>
            <a:off x="1915892" y="20434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78">
            <a:extLst>
              <a:ext uri="{FF2B5EF4-FFF2-40B4-BE49-F238E27FC236}">
                <a16:creationId xmlns:a16="http://schemas.microsoft.com/office/drawing/2014/main" id="{788870ED-E861-4FED-B530-F04904127A60}"/>
              </a:ext>
            </a:extLst>
          </p:cNvPr>
          <p:cNvSpPr>
            <a:spLocks noChangeAspect="1"/>
          </p:cNvSpPr>
          <p:nvPr/>
        </p:nvSpPr>
        <p:spPr>
          <a:xfrm>
            <a:off x="1919754" y="17561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79">
            <a:extLst>
              <a:ext uri="{FF2B5EF4-FFF2-40B4-BE49-F238E27FC236}">
                <a16:creationId xmlns:a16="http://schemas.microsoft.com/office/drawing/2014/main" id="{4E9C28E5-B6A5-4531-9A19-942D965E99E2}"/>
              </a:ext>
            </a:extLst>
          </p:cNvPr>
          <p:cNvSpPr>
            <a:spLocks noChangeAspect="1"/>
          </p:cNvSpPr>
          <p:nvPr/>
        </p:nvSpPr>
        <p:spPr>
          <a:xfrm>
            <a:off x="1907600" y="15661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0">
            <a:extLst>
              <a:ext uri="{FF2B5EF4-FFF2-40B4-BE49-F238E27FC236}">
                <a16:creationId xmlns:a16="http://schemas.microsoft.com/office/drawing/2014/main" id="{064B9722-9A0D-43CC-B74F-F0644DD8CBA7}"/>
              </a:ext>
            </a:extLst>
          </p:cNvPr>
          <p:cNvSpPr>
            <a:spLocks noChangeAspect="1"/>
          </p:cNvSpPr>
          <p:nvPr/>
        </p:nvSpPr>
        <p:spPr>
          <a:xfrm>
            <a:off x="1809631" y="1989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1">
            <a:extLst>
              <a:ext uri="{FF2B5EF4-FFF2-40B4-BE49-F238E27FC236}">
                <a16:creationId xmlns:a16="http://schemas.microsoft.com/office/drawing/2014/main" id="{889DED5E-B4C5-42C9-9505-689593527ADF}"/>
              </a:ext>
            </a:extLst>
          </p:cNvPr>
          <p:cNvSpPr>
            <a:spLocks noChangeAspect="1"/>
          </p:cNvSpPr>
          <p:nvPr/>
        </p:nvSpPr>
        <p:spPr>
          <a:xfrm>
            <a:off x="2248279" y="1797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82">
            <a:extLst>
              <a:ext uri="{FF2B5EF4-FFF2-40B4-BE49-F238E27FC236}">
                <a16:creationId xmlns:a16="http://schemas.microsoft.com/office/drawing/2014/main" id="{6B78D632-64DE-43D6-8C1D-2A42B92D620E}"/>
              </a:ext>
            </a:extLst>
          </p:cNvPr>
          <p:cNvSpPr>
            <a:spLocks noChangeAspect="1"/>
          </p:cNvSpPr>
          <p:nvPr/>
        </p:nvSpPr>
        <p:spPr>
          <a:xfrm>
            <a:off x="1940866" y="2246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83">
            <a:extLst>
              <a:ext uri="{FF2B5EF4-FFF2-40B4-BE49-F238E27FC236}">
                <a16:creationId xmlns:a16="http://schemas.microsoft.com/office/drawing/2014/main" id="{5250FED3-7E60-474C-85B7-49D896647B4E}"/>
              </a:ext>
            </a:extLst>
          </p:cNvPr>
          <p:cNvSpPr>
            <a:spLocks noChangeAspect="1"/>
          </p:cNvSpPr>
          <p:nvPr/>
        </p:nvSpPr>
        <p:spPr>
          <a:xfrm>
            <a:off x="1845919" y="1680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84">
            <a:extLst>
              <a:ext uri="{FF2B5EF4-FFF2-40B4-BE49-F238E27FC236}">
                <a16:creationId xmlns:a16="http://schemas.microsoft.com/office/drawing/2014/main" id="{AA317EB3-2C22-4EA0-951B-CA218F1FC9EB}"/>
              </a:ext>
            </a:extLst>
          </p:cNvPr>
          <p:cNvSpPr>
            <a:spLocks noChangeAspect="1"/>
          </p:cNvSpPr>
          <p:nvPr/>
        </p:nvSpPr>
        <p:spPr>
          <a:xfrm>
            <a:off x="1989038" y="14888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85">
            <a:extLst>
              <a:ext uri="{FF2B5EF4-FFF2-40B4-BE49-F238E27FC236}">
                <a16:creationId xmlns:a16="http://schemas.microsoft.com/office/drawing/2014/main" id="{07D83BC1-1C0B-47C0-813D-C63A3AA3EC33}"/>
              </a:ext>
            </a:extLst>
          </p:cNvPr>
          <p:cNvSpPr>
            <a:spLocks noChangeAspect="1"/>
          </p:cNvSpPr>
          <p:nvPr/>
        </p:nvSpPr>
        <p:spPr>
          <a:xfrm>
            <a:off x="2044940" y="2172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86">
            <a:extLst>
              <a:ext uri="{FF2B5EF4-FFF2-40B4-BE49-F238E27FC236}">
                <a16:creationId xmlns:a16="http://schemas.microsoft.com/office/drawing/2014/main" id="{FCABBA8E-0BD6-4007-BA68-6E6F7EFD6523}"/>
              </a:ext>
            </a:extLst>
          </p:cNvPr>
          <p:cNvSpPr>
            <a:spLocks noChangeAspect="1"/>
          </p:cNvSpPr>
          <p:nvPr/>
        </p:nvSpPr>
        <p:spPr>
          <a:xfrm>
            <a:off x="2154676" y="2223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87">
            <a:extLst>
              <a:ext uri="{FF2B5EF4-FFF2-40B4-BE49-F238E27FC236}">
                <a16:creationId xmlns:a16="http://schemas.microsoft.com/office/drawing/2014/main" id="{261BD102-4619-41E7-B21C-B84C3EDC9649}"/>
              </a:ext>
            </a:extLst>
          </p:cNvPr>
          <p:cNvSpPr>
            <a:spLocks noChangeAspect="1"/>
          </p:cNvSpPr>
          <p:nvPr/>
        </p:nvSpPr>
        <p:spPr>
          <a:xfrm>
            <a:off x="2068339" y="15606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88">
            <a:extLst>
              <a:ext uri="{FF2B5EF4-FFF2-40B4-BE49-F238E27FC236}">
                <a16:creationId xmlns:a16="http://schemas.microsoft.com/office/drawing/2014/main" id="{1CE78ABB-CBB0-4526-AC31-6DE124E39AD7}"/>
              </a:ext>
            </a:extLst>
          </p:cNvPr>
          <p:cNvSpPr>
            <a:spLocks noChangeAspect="1"/>
          </p:cNvSpPr>
          <p:nvPr/>
        </p:nvSpPr>
        <p:spPr>
          <a:xfrm>
            <a:off x="2178300" y="15751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89">
            <a:extLst>
              <a:ext uri="{FF2B5EF4-FFF2-40B4-BE49-F238E27FC236}">
                <a16:creationId xmlns:a16="http://schemas.microsoft.com/office/drawing/2014/main" id="{942581B0-F91A-44B8-95FE-63E9049CA682}"/>
              </a:ext>
            </a:extLst>
          </p:cNvPr>
          <p:cNvSpPr>
            <a:spLocks noChangeAspect="1"/>
          </p:cNvSpPr>
          <p:nvPr/>
        </p:nvSpPr>
        <p:spPr>
          <a:xfrm>
            <a:off x="2193371" y="21386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0">
            <a:extLst>
              <a:ext uri="{FF2B5EF4-FFF2-40B4-BE49-F238E27FC236}">
                <a16:creationId xmlns:a16="http://schemas.microsoft.com/office/drawing/2014/main" id="{22425FFB-F2B3-4598-920F-2A8B2E192434}"/>
              </a:ext>
            </a:extLst>
          </p:cNvPr>
          <p:cNvSpPr>
            <a:spLocks noChangeAspect="1"/>
          </p:cNvSpPr>
          <p:nvPr/>
        </p:nvSpPr>
        <p:spPr>
          <a:xfrm>
            <a:off x="1811473" y="19009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1">
            <a:extLst>
              <a:ext uri="{FF2B5EF4-FFF2-40B4-BE49-F238E27FC236}">
                <a16:creationId xmlns:a16="http://schemas.microsoft.com/office/drawing/2014/main" id="{250C1954-522C-4FBC-B215-B483D2C5EA0A}"/>
              </a:ext>
            </a:extLst>
          </p:cNvPr>
          <p:cNvSpPr>
            <a:spLocks noChangeAspect="1"/>
          </p:cNvSpPr>
          <p:nvPr/>
        </p:nvSpPr>
        <p:spPr>
          <a:xfrm>
            <a:off x="2230677" y="16821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192">
            <a:extLst>
              <a:ext uri="{FF2B5EF4-FFF2-40B4-BE49-F238E27FC236}">
                <a16:creationId xmlns:a16="http://schemas.microsoft.com/office/drawing/2014/main" id="{5FD85473-EE5B-42E3-999E-233AE4746CD8}"/>
              </a:ext>
            </a:extLst>
          </p:cNvPr>
          <p:cNvSpPr>
            <a:spLocks noChangeAspect="1"/>
          </p:cNvSpPr>
          <p:nvPr/>
        </p:nvSpPr>
        <p:spPr>
          <a:xfrm>
            <a:off x="1891878" y="21707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193">
            <a:extLst>
              <a:ext uri="{FF2B5EF4-FFF2-40B4-BE49-F238E27FC236}">
                <a16:creationId xmlns:a16="http://schemas.microsoft.com/office/drawing/2014/main" id="{1BADFC9E-A522-4D36-B413-660B5B030093}"/>
              </a:ext>
            </a:extLst>
          </p:cNvPr>
          <p:cNvSpPr>
            <a:spLocks noChangeAspect="1"/>
          </p:cNvSpPr>
          <p:nvPr/>
        </p:nvSpPr>
        <p:spPr>
          <a:xfrm>
            <a:off x="2076925" y="17887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194">
            <a:extLst>
              <a:ext uri="{FF2B5EF4-FFF2-40B4-BE49-F238E27FC236}">
                <a16:creationId xmlns:a16="http://schemas.microsoft.com/office/drawing/2014/main" id="{7574C713-9610-4991-99F6-9C61C9B894AB}"/>
              </a:ext>
            </a:extLst>
          </p:cNvPr>
          <p:cNvSpPr>
            <a:spLocks noChangeAspect="1"/>
          </p:cNvSpPr>
          <p:nvPr/>
        </p:nvSpPr>
        <p:spPr>
          <a:xfrm>
            <a:off x="1885767" y="19646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195">
            <a:extLst>
              <a:ext uri="{FF2B5EF4-FFF2-40B4-BE49-F238E27FC236}">
                <a16:creationId xmlns:a16="http://schemas.microsoft.com/office/drawing/2014/main" id="{29D36DB0-B335-4DD4-A523-BF7BE300289D}"/>
              </a:ext>
            </a:extLst>
          </p:cNvPr>
          <p:cNvSpPr>
            <a:spLocks noChangeAspect="1"/>
          </p:cNvSpPr>
          <p:nvPr/>
        </p:nvSpPr>
        <p:spPr>
          <a:xfrm>
            <a:off x="1998550" y="20861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196">
            <a:extLst>
              <a:ext uri="{FF2B5EF4-FFF2-40B4-BE49-F238E27FC236}">
                <a16:creationId xmlns:a16="http://schemas.microsoft.com/office/drawing/2014/main" id="{E83BA527-9546-4B2A-9AED-C515831A9BED}"/>
              </a:ext>
            </a:extLst>
          </p:cNvPr>
          <p:cNvSpPr>
            <a:spLocks noChangeAspect="1"/>
          </p:cNvSpPr>
          <p:nvPr/>
        </p:nvSpPr>
        <p:spPr>
          <a:xfrm>
            <a:off x="1886872" y="18741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" name="円/楕円 197">
            <a:extLst>
              <a:ext uri="{FF2B5EF4-FFF2-40B4-BE49-F238E27FC236}">
                <a16:creationId xmlns:a16="http://schemas.microsoft.com/office/drawing/2014/main" id="{E852EF1F-DAEB-40E9-91A0-D665D4DB8A07}"/>
              </a:ext>
            </a:extLst>
          </p:cNvPr>
          <p:cNvSpPr>
            <a:spLocks noChangeAspect="1"/>
          </p:cNvSpPr>
          <p:nvPr/>
        </p:nvSpPr>
        <p:spPr>
          <a:xfrm>
            <a:off x="2008170" y="21960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7" name="円/楕円 198">
            <a:extLst>
              <a:ext uri="{FF2B5EF4-FFF2-40B4-BE49-F238E27FC236}">
                <a16:creationId xmlns:a16="http://schemas.microsoft.com/office/drawing/2014/main" id="{F5DE8FE8-729D-4311-99B9-26D897BBB298}"/>
              </a:ext>
            </a:extLst>
          </p:cNvPr>
          <p:cNvSpPr>
            <a:spLocks noChangeAspect="1"/>
          </p:cNvSpPr>
          <p:nvPr/>
        </p:nvSpPr>
        <p:spPr>
          <a:xfrm>
            <a:off x="2146206" y="18372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8" name="円/楕円 199">
            <a:extLst>
              <a:ext uri="{FF2B5EF4-FFF2-40B4-BE49-F238E27FC236}">
                <a16:creationId xmlns:a16="http://schemas.microsoft.com/office/drawing/2014/main" id="{71B5CD29-1ABF-4245-BE93-69F9B15CF28E}"/>
              </a:ext>
            </a:extLst>
          </p:cNvPr>
          <p:cNvSpPr>
            <a:spLocks noChangeAspect="1"/>
          </p:cNvSpPr>
          <p:nvPr/>
        </p:nvSpPr>
        <p:spPr>
          <a:xfrm>
            <a:off x="2000049" y="18265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9" name="円/楕円 200">
            <a:extLst>
              <a:ext uri="{FF2B5EF4-FFF2-40B4-BE49-F238E27FC236}">
                <a16:creationId xmlns:a16="http://schemas.microsoft.com/office/drawing/2014/main" id="{D72FF695-243F-484E-8243-ECE3DFF9A5BC}"/>
              </a:ext>
            </a:extLst>
          </p:cNvPr>
          <p:cNvSpPr>
            <a:spLocks noChangeAspect="1"/>
          </p:cNvSpPr>
          <p:nvPr/>
        </p:nvSpPr>
        <p:spPr>
          <a:xfrm>
            <a:off x="2183017" y="1814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0" name="円/楕円 201">
            <a:extLst>
              <a:ext uri="{FF2B5EF4-FFF2-40B4-BE49-F238E27FC236}">
                <a16:creationId xmlns:a16="http://schemas.microsoft.com/office/drawing/2014/main" id="{9666757C-6696-4CAC-B78B-07BE9DD1C8F6}"/>
              </a:ext>
            </a:extLst>
          </p:cNvPr>
          <p:cNvSpPr>
            <a:spLocks noChangeAspect="1"/>
          </p:cNvSpPr>
          <p:nvPr/>
        </p:nvSpPr>
        <p:spPr>
          <a:xfrm>
            <a:off x="1985630" y="159063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1" name="円/楕円 202">
            <a:extLst>
              <a:ext uri="{FF2B5EF4-FFF2-40B4-BE49-F238E27FC236}">
                <a16:creationId xmlns:a16="http://schemas.microsoft.com/office/drawing/2014/main" id="{B6CA8619-F58C-4508-AED5-9C3882985368}"/>
              </a:ext>
            </a:extLst>
          </p:cNvPr>
          <p:cNvSpPr>
            <a:spLocks noChangeAspect="1"/>
          </p:cNvSpPr>
          <p:nvPr/>
        </p:nvSpPr>
        <p:spPr>
          <a:xfrm>
            <a:off x="2098429" y="1499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2" name="円/楕円 203">
            <a:extLst>
              <a:ext uri="{FF2B5EF4-FFF2-40B4-BE49-F238E27FC236}">
                <a16:creationId xmlns:a16="http://schemas.microsoft.com/office/drawing/2014/main" id="{1E6C3010-9902-4D67-82C0-01C9A5E78368}"/>
              </a:ext>
            </a:extLst>
          </p:cNvPr>
          <p:cNvSpPr>
            <a:spLocks noChangeAspect="1"/>
          </p:cNvSpPr>
          <p:nvPr/>
        </p:nvSpPr>
        <p:spPr>
          <a:xfrm>
            <a:off x="2021066" y="17358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5" name="右矢印 205">
            <a:extLst>
              <a:ext uri="{FF2B5EF4-FFF2-40B4-BE49-F238E27FC236}">
                <a16:creationId xmlns:a16="http://schemas.microsoft.com/office/drawing/2014/main" id="{2A27AC13-47C5-46B9-A0DE-52C7B2DE23E3}"/>
              </a:ext>
            </a:extLst>
          </p:cNvPr>
          <p:cNvSpPr/>
          <p:nvPr/>
        </p:nvSpPr>
        <p:spPr>
          <a:xfrm>
            <a:off x="2249346" y="4768925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右矢印 206">
            <a:extLst>
              <a:ext uri="{FF2B5EF4-FFF2-40B4-BE49-F238E27FC236}">
                <a16:creationId xmlns:a16="http://schemas.microsoft.com/office/drawing/2014/main" id="{89645DD1-B3DD-42D0-95A5-1A1BD36A5641}"/>
              </a:ext>
            </a:extLst>
          </p:cNvPr>
          <p:cNvSpPr/>
          <p:nvPr/>
        </p:nvSpPr>
        <p:spPr>
          <a:xfrm flipH="1">
            <a:off x="355705" y="5277852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角丸四角形 204">
            <a:extLst>
              <a:ext uri="{FF2B5EF4-FFF2-40B4-BE49-F238E27FC236}">
                <a16:creationId xmlns:a16="http://schemas.microsoft.com/office/drawing/2014/main" id="{C358344B-9E71-4858-ABD3-81EF53C33250}"/>
              </a:ext>
            </a:extLst>
          </p:cNvPr>
          <p:cNvSpPr/>
          <p:nvPr/>
        </p:nvSpPr>
        <p:spPr>
          <a:xfrm>
            <a:off x="851400" y="4781036"/>
            <a:ext cx="1563819" cy="968037"/>
          </a:xfrm>
          <a:prstGeom prst="roundRect">
            <a:avLst>
              <a:gd name="adj" fmla="val 26526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円/楕円 8">
            <a:extLst>
              <a:ext uri="{FF2B5EF4-FFF2-40B4-BE49-F238E27FC236}">
                <a16:creationId xmlns:a16="http://schemas.microsoft.com/office/drawing/2014/main" id="{69FA17D2-DD8F-4E78-946C-3EB1D7C79388}"/>
              </a:ext>
            </a:extLst>
          </p:cNvPr>
          <p:cNvSpPr>
            <a:spLocks noChangeAspect="1"/>
          </p:cNvSpPr>
          <p:nvPr/>
        </p:nvSpPr>
        <p:spPr>
          <a:xfrm>
            <a:off x="778781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2" name="円/楕円 9">
            <a:extLst>
              <a:ext uri="{FF2B5EF4-FFF2-40B4-BE49-F238E27FC236}">
                <a16:creationId xmlns:a16="http://schemas.microsoft.com/office/drawing/2014/main" id="{F615FD65-8956-4C10-8888-A80258D69186}"/>
              </a:ext>
            </a:extLst>
          </p:cNvPr>
          <p:cNvSpPr>
            <a:spLocks noChangeAspect="1"/>
          </p:cNvSpPr>
          <p:nvPr/>
        </p:nvSpPr>
        <p:spPr>
          <a:xfrm>
            <a:off x="867681" y="5304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3" name="円/楕円 10">
            <a:extLst>
              <a:ext uri="{FF2B5EF4-FFF2-40B4-BE49-F238E27FC236}">
                <a16:creationId xmlns:a16="http://schemas.microsoft.com/office/drawing/2014/main" id="{EA315A47-CF72-4B5E-9196-E7082099AE58}"/>
              </a:ext>
            </a:extLst>
          </p:cNvPr>
          <p:cNvSpPr>
            <a:spLocks noChangeAspect="1"/>
          </p:cNvSpPr>
          <p:nvPr/>
        </p:nvSpPr>
        <p:spPr>
          <a:xfrm>
            <a:off x="1020387" y="5433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4" name="円/楕円 11">
            <a:extLst>
              <a:ext uri="{FF2B5EF4-FFF2-40B4-BE49-F238E27FC236}">
                <a16:creationId xmlns:a16="http://schemas.microsoft.com/office/drawing/2014/main" id="{6FE08A05-9488-45CD-BC33-78C71B6275C6}"/>
              </a:ext>
            </a:extLst>
          </p:cNvPr>
          <p:cNvSpPr>
            <a:spLocks noChangeAspect="1"/>
          </p:cNvSpPr>
          <p:nvPr/>
        </p:nvSpPr>
        <p:spPr>
          <a:xfrm>
            <a:off x="922781" y="5160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5" name="円/楕円 12">
            <a:extLst>
              <a:ext uri="{FF2B5EF4-FFF2-40B4-BE49-F238E27FC236}">
                <a16:creationId xmlns:a16="http://schemas.microsoft.com/office/drawing/2014/main" id="{8B8BADB5-1153-44BF-8A4F-79E39BEDB0ED}"/>
              </a:ext>
            </a:extLst>
          </p:cNvPr>
          <p:cNvSpPr>
            <a:spLocks noChangeAspect="1"/>
          </p:cNvSpPr>
          <p:nvPr/>
        </p:nvSpPr>
        <p:spPr>
          <a:xfrm>
            <a:off x="1087881" y="5313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6" name="円/楕円 13">
            <a:extLst>
              <a:ext uri="{FF2B5EF4-FFF2-40B4-BE49-F238E27FC236}">
                <a16:creationId xmlns:a16="http://schemas.microsoft.com/office/drawing/2014/main" id="{805B0146-8EFF-4B16-B085-F77EA545B8C5}"/>
              </a:ext>
            </a:extLst>
          </p:cNvPr>
          <p:cNvSpPr>
            <a:spLocks noChangeAspect="1"/>
          </p:cNvSpPr>
          <p:nvPr/>
        </p:nvSpPr>
        <p:spPr>
          <a:xfrm>
            <a:off x="1134730" y="5434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7" name="円/楕円 14">
            <a:extLst>
              <a:ext uri="{FF2B5EF4-FFF2-40B4-BE49-F238E27FC236}">
                <a16:creationId xmlns:a16="http://schemas.microsoft.com/office/drawing/2014/main" id="{00A50C6B-17A7-45DE-B00C-04977A1CCE65}"/>
              </a:ext>
            </a:extLst>
          </p:cNvPr>
          <p:cNvSpPr>
            <a:spLocks noChangeAspect="1"/>
          </p:cNvSpPr>
          <p:nvPr/>
        </p:nvSpPr>
        <p:spPr>
          <a:xfrm>
            <a:off x="1149900" y="5274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8" name="円/楕円 15">
            <a:extLst>
              <a:ext uri="{FF2B5EF4-FFF2-40B4-BE49-F238E27FC236}">
                <a16:creationId xmlns:a16="http://schemas.microsoft.com/office/drawing/2014/main" id="{09583D7D-4DA1-4B27-8187-E534C0E39E8B}"/>
              </a:ext>
            </a:extLst>
          </p:cNvPr>
          <p:cNvSpPr>
            <a:spLocks noChangeAspect="1"/>
          </p:cNvSpPr>
          <p:nvPr/>
        </p:nvSpPr>
        <p:spPr>
          <a:xfrm>
            <a:off x="974957" y="5311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9" name="円/楕円 16">
            <a:extLst>
              <a:ext uri="{FF2B5EF4-FFF2-40B4-BE49-F238E27FC236}">
                <a16:creationId xmlns:a16="http://schemas.microsoft.com/office/drawing/2014/main" id="{29792622-5982-47EB-9C1B-7D2C581FF72D}"/>
              </a:ext>
            </a:extLst>
          </p:cNvPr>
          <p:cNvSpPr>
            <a:spLocks noChangeAspect="1"/>
          </p:cNvSpPr>
          <p:nvPr/>
        </p:nvSpPr>
        <p:spPr>
          <a:xfrm>
            <a:off x="994007" y="5539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0" name="円/楕円 17">
            <a:extLst>
              <a:ext uri="{FF2B5EF4-FFF2-40B4-BE49-F238E27FC236}">
                <a16:creationId xmlns:a16="http://schemas.microsoft.com/office/drawing/2014/main" id="{48056412-31FA-4CAA-A82B-02EFC3BB9CA7}"/>
              </a:ext>
            </a:extLst>
          </p:cNvPr>
          <p:cNvSpPr>
            <a:spLocks noChangeAspect="1"/>
          </p:cNvSpPr>
          <p:nvPr/>
        </p:nvSpPr>
        <p:spPr>
          <a:xfrm>
            <a:off x="787860" y="5033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1" name="円/楕円 18">
            <a:extLst>
              <a:ext uri="{FF2B5EF4-FFF2-40B4-BE49-F238E27FC236}">
                <a16:creationId xmlns:a16="http://schemas.microsoft.com/office/drawing/2014/main" id="{049FEC7D-C7B3-4B13-A1E7-1F1753A13DA9}"/>
              </a:ext>
            </a:extLst>
          </p:cNvPr>
          <p:cNvSpPr>
            <a:spLocks noChangeAspect="1"/>
          </p:cNvSpPr>
          <p:nvPr/>
        </p:nvSpPr>
        <p:spPr>
          <a:xfrm>
            <a:off x="1053789" y="5332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2" name="円/楕円 19">
            <a:extLst>
              <a:ext uri="{FF2B5EF4-FFF2-40B4-BE49-F238E27FC236}">
                <a16:creationId xmlns:a16="http://schemas.microsoft.com/office/drawing/2014/main" id="{F72F290C-1003-4C95-AED2-04870015A2FA}"/>
              </a:ext>
            </a:extLst>
          </p:cNvPr>
          <p:cNvSpPr>
            <a:spLocks noChangeAspect="1"/>
          </p:cNvSpPr>
          <p:nvPr/>
        </p:nvSpPr>
        <p:spPr>
          <a:xfrm>
            <a:off x="932382" y="4990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3" name="円/楕円 20">
            <a:extLst>
              <a:ext uri="{FF2B5EF4-FFF2-40B4-BE49-F238E27FC236}">
                <a16:creationId xmlns:a16="http://schemas.microsoft.com/office/drawing/2014/main" id="{F1D1635C-9A0D-4A47-A805-BCFE0FA4029F}"/>
              </a:ext>
            </a:extLst>
          </p:cNvPr>
          <p:cNvSpPr>
            <a:spLocks noChangeAspect="1"/>
          </p:cNvSpPr>
          <p:nvPr/>
        </p:nvSpPr>
        <p:spPr>
          <a:xfrm>
            <a:off x="1009890" y="5072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4" name="円/楕円 21">
            <a:extLst>
              <a:ext uri="{FF2B5EF4-FFF2-40B4-BE49-F238E27FC236}">
                <a16:creationId xmlns:a16="http://schemas.microsoft.com/office/drawing/2014/main" id="{5DE38754-17BF-4450-B4D3-1186FDAC86C2}"/>
              </a:ext>
            </a:extLst>
          </p:cNvPr>
          <p:cNvSpPr>
            <a:spLocks noChangeAspect="1"/>
          </p:cNvSpPr>
          <p:nvPr/>
        </p:nvSpPr>
        <p:spPr>
          <a:xfrm>
            <a:off x="1078139" y="5166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" name="円/楕円 22">
            <a:extLst>
              <a:ext uri="{FF2B5EF4-FFF2-40B4-BE49-F238E27FC236}">
                <a16:creationId xmlns:a16="http://schemas.microsoft.com/office/drawing/2014/main" id="{3053EB6E-EE9B-4B53-A53F-2AB2B971BB3E}"/>
              </a:ext>
            </a:extLst>
          </p:cNvPr>
          <p:cNvSpPr>
            <a:spLocks noChangeAspect="1"/>
          </p:cNvSpPr>
          <p:nvPr/>
        </p:nvSpPr>
        <p:spPr>
          <a:xfrm>
            <a:off x="1159115" y="5365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6" name="円/楕円 23">
            <a:extLst>
              <a:ext uri="{FF2B5EF4-FFF2-40B4-BE49-F238E27FC236}">
                <a16:creationId xmlns:a16="http://schemas.microsoft.com/office/drawing/2014/main" id="{42FC4B9B-34C5-4161-8EE4-E60556220D7D}"/>
              </a:ext>
            </a:extLst>
          </p:cNvPr>
          <p:cNvSpPr>
            <a:spLocks noChangeAspect="1"/>
          </p:cNvSpPr>
          <p:nvPr/>
        </p:nvSpPr>
        <p:spPr>
          <a:xfrm>
            <a:off x="734736" y="518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7" name="円/楕円 24">
            <a:extLst>
              <a:ext uri="{FF2B5EF4-FFF2-40B4-BE49-F238E27FC236}">
                <a16:creationId xmlns:a16="http://schemas.microsoft.com/office/drawing/2014/main" id="{D2D61E65-2ECD-4F5B-8BBD-30F3CB33EEA1}"/>
              </a:ext>
            </a:extLst>
          </p:cNvPr>
          <p:cNvSpPr>
            <a:spLocks noChangeAspect="1"/>
          </p:cNvSpPr>
          <p:nvPr/>
        </p:nvSpPr>
        <p:spPr>
          <a:xfrm>
            <a:off x="759631" y="5415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" name="円/楕円 25">
            <a:extLst>
              <a:ext uri="{FF2B5EF4-FFF2-40B4-BE49-F238E27FC236}">
                <a16:creationId xmlns:a16="http://schemas.microsoft.com/office/drawing/2014/main" id="{BD3CB515-F88D-467F-B0A4-004787004620}"/>
              </a:ext>
            </a:extLst>
          </p:cNvPr>
          <p:cNvSpPr>
            <a:spLocks noChangeAspect="1"/>
          </p:cNvSpPr>
          <p:nvPr/>
        </p:nvSpPr>
        <p:spPr>
          <a:xfrm>
            <a:off x="961588" y="5688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9" name="円/楕円 26">
            <a:extLst>
              <a:ext uri="{FF2B5EF4-FFF2-40B4-BE49-F238E27FC236}">
                <a16:creationId xmlns:a16="http://schemas.microsoft.com/office/drawing/2014/main" id="{429AE11B-3925-49C8-8F4D-1955AFCD858C}"/>
              </a:ext>
            </a:extLst>
          </p:cNvPr>
          <p:cNvSpPr>
            <a:spLocks noChangeAspect="1"/>
          </p:cNvSpPr>
          <p:nvPr/>
        </p:nvSpPr>
        <p:spPr>
          <a:xfrm>
            <a:off x="892732" y="5062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0" name="円/楕円 27">
            <a:extLst>
              <a:ext uri="{FF2B5EF4-FFF2-40B4-BE49-F238E27FC236}">
                <a16:creationId xmlns:a16="http://schemas.microsoft.com/office/drawing/2014/main" id="{D23B9473-CF92-426F-A3D3-5249DD6A823B}"/>
              </a:ext>
            </a:extLst>
          </p:cNvPr>
          <p:cNvSpPr>
            <a:spLocks noChangeAspect="1"/>
          </p:cNvSpPr>
          <p:nvPr/>
        </p:nvSpPr>
        <p:spPr>
          <a:xfrm>
            <a:off x="768665" y="5515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1" name="円/楕円 28">
            <a:extLst>
              <a:ext uri="{FF2B5EF4-FFF2-40B4-BE49-F238E27FC236}">
                <a16:creationId xmlns:a16="http://schemas.microsoft.com/office/drawing/2014/main" id="{E7B034EF-9524-43DE-B330-BEA4D798EB8F}"/>
              </a:ext>
            </a:extLst>
          </p:cNvPr>
          <p:cNvSpPr>
            <a:spLocks noChangeAspect="1"/>
          </p:cNvSpPr>
          <p:nvPr/>
        </p:nvSpPr>
        <p:spPr>
          <a:xfrm>
            <a:off x="905432" y="5385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2" name="円/楕円 29">
            <a:extLst>
              <a:ext uri="{FF2B5EF4-FFF2-40B4-BE49-F238E27FC236}">
                <a16:creationId xmlns:a16="http://schemas.microsoft.com/office/drawing/2014/main" id="{351450CF-39AA-4837-BB80-73A0F813DBEA}"/>
              </a:ext>
            </a:extLst>
          </p:cNvPr>
          <p:cNvSpPr>
            <a:spLocks noChangeAspect="1"/>
          </p:cNvSpPr>
          <p:nvPr/>
        </p:nvSpPr>
        <p:spPr>
          <a:xfrm>
            <a:off x="827223" y="5442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3" name="円/楕円 30">
            <a:extLst>
              <a:ext uri="{FF2B5EF4-FFF2-40B4-BE49-F238E27FC236}">
                <a16:creationId xmlns:a16="http://schemas.microsoft.com/office/drawing/2014/main" id="{D60444AD-C88A-4FA7-B5CC-829E72E006AB}"/>
              </a:ext>
            </a:extLst>
          </p:cNvPr>
          <p:cNvSpPr>
            <a:spLocks noChangeAspect="1"/>
          </p:cNvSpPr>
          <p:nvPr/>
        </p:nvSpPr>
        <p:spPr>
          <a:xfrm>
            <a:off x="831085" y="5155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" name="円/楕円 31">
            <a:extLst>
              <a:ext uri="{FF2B5EF4-FFF2-40B4-BE49-F238E27FC236}">
                <a16:creationId xmlns:a16="http://schemas.microsoft.com/office/drawing/2014/main" id="{7CE08872-FA2D-4088-B175-B41CA70AF2BB}"/>
              </a:ext>
            </a:extLst>
          </p:cNvPr>
          <p:cNvSpPr>
            <a:spLocks noChangeAspect="1"/>
          </p:cNvSpPr>
          <p:nvPr/>
        </p:nvSpPr>
        <p:spPr>
          <a:xfrm>
            <a:off x="818931" y="4965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5" name="円/楕円 32">
            <a:extLst>
              <a:ext uri="{FF2B5EF4-FFF2-40B4-BE49-F238E27FC236}">
                <a16:creationId xmlns:a16="http://schemas.microsoft.com/office/drawing/2014/main" id="{09E75792-6869-4CBA-A1C7-A1F69A28AA46}"/>
              </a:ext>
            </a:extLst>
          </p:cNvPr>
          <p:cNvSpPr>
            <a:spLocks noChangeAspect="1"/>
          </p:cNvSpPr>
          <p:nvPr/>
        </p:nvSpPr>
        <p:spPr>
          <a:xfrm>
            <a:off x="720962" y="5387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" name="円/楕円 33">
            <a:extLst>
              <a:ext uri="{FF2B5EF4-FFF2-40B4-BE49-F238E27FC236}">
                <a16:creationId xmlns:a16="http://schemas.microsoft.com/office/drawing/2014/main" id="{542850E3-5AE5-4894-823A-0EE0D515FDEF}"/>
              </a:ext>
            </a:extLst>
          </p:cNvPr>
          <p:cNvSpPr>
            <a:spLocks noChangeAspect="1"/>
          </p:cNvSpPr>
          <p:nvPr/>
        </p:nvSpPr>
        <p:spPr>
          <a:xfrm>
            <a:off x="1336550" y="54078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7" name="円/楕円 34">
            <a:extLst>
              <a:ext uri="{FF2B5EF4-FFF2-40B4-BE49-F238E27FC236}">
                <a16:creationId xmlns:a16="http://schemas.microsoft.com/office/drawing/2014/main" id="{DEA4B447-6741-417C-8EDC-5E2472080427}"/>
              </a:ext>
            </a:extLst>
          </p:cNvPr>
          <p:cNvSpPr>
            <a:spLocks noChangeAspect="1"/>
          </p:cNvSpPr>
          <p:nvPr/>
        </p:nvSpPr>
        <p:spPr>
          <a:xfrm>
            <a:off x="852197" y="5645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" name="円/楕円 35">
            <a:extLst>
              <a:ext uri="{FF2B5EF4-FFF2-40B4-BE49-F238E27FC236}">
                <a16:creationId xmlns:a16="http://schemas.microsoft.com/office/drawing/2014/main" id="{D36A12C8-9234-4A1C-BA3D-0A7F0BC0B220}"/>
              </a:ext>
            </a:extLst>
          </p:cNvPr>
          <p:cNvSpPr>
            <a:spLocks noChangeAspect="1"/>
          </p:cNvSpPr>
          <p:nvPr/>
        </p:nvSpPr>
        <p:spPr>
          <a:xfrm>
            <a:off x="757250" y="5079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9" name="円/楕円 36">
            <a:extLst>
              <a:ext uri="{FF2B5EF4-FFF2-40B4-BE49-F238E27FC236}">
                <a16:creationId xmlns:a16="http://schemas.microsoft.com/office/drawing/2014/main" id="{74209299-5FCC-4DF4-87E8-C802D8A051C2}"/>
              </a:ext>
            </a:extLst>
          </p:cNvPr>
          <p:cNvSpPr>
            <a:spLocks noChangeAspect="1"/>
          </p:cNvSpPr>
          <p:nvPr/>
        </p:nvSpPr>
        <p:spPr>
          <a:xfrm>
            <a:off x="900369" y="4887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0" name="円/楕円 37">
            <a:extLst>
              <a:ext uri="{FF2B5EF4-FFF2-40B4-BE49-F238E27FC236}">
                <a16:creationId xmlns:a16="http://schemas.microsoft.com/office/drawing/2014/main" id="{1C479881-BBF8-41DF-A24C-A29F669E594B}"/>
              </a:ext>
            </a:extLst>
          </p:cNvPr>
          <p:cNvSpPr>
            <a:spLocks noChangeAspect="1"/>
          </p:cNvSpPr>
          <p:nvPr/>
        </p:nvSpPr>
        <p:spPr>
          <a:xfrm>
            <a:off x="956271" y="5571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1" name="円/楕円 38">
            <a:extLst>
              <a:ext uri="{FF2B5EF4-FFF2-40B4-BE49-F238E27FC236}">
                <a16:creationId xmlns:a16="http://schemas.microsoft.com/office/drawing/2014/main" id="{6583B392-C048-4AFC-972C-2AF7AE00CB71}"/>
              </a:ext>
            </a:extLst>
          </p:cNvPr>
          <p:cNvSpPr>
            <a:spLocks noChangeAspect="1"/>
          </p:cNvSpPr>
          <p:nvPr/>
        </p:nvSpPr>
        <p:spPr>
          <a:xfrm>
            <a:off x="1066007" y="562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2" name="円/楕円 39">
            <a:extLst>
              <a:ext uri="{FF2B5EF4-FFF2-40B4-BE49-F238E27FC236}">
                <a16:creationId xmlns:a16="http://schemas.microsoft.com/office/drawing/2014/main" id="{E9BD422A-5855-4E5E-BCC5-1EF19191E358}"/>
              </a:ext>
            </a:extLst>
          </p:cNvPr>
          <p:cNvSpPr>
            <a:spLocks noChangeAspect="1"/>
          </p:cNvSpPr>
          <p:nvPr/>
        </p:nvSpPr>
        <p:spPr>
          <a:xfrm>
            <a:off x="979670" y="4959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3" name="円/楕円 40">
            <a:extLst>
              <a:ext uri="{FF2B5EF4-FFF2-40B4-BE49-F238E27FC236}">
                <a16:creationId xmlns:a16="http://schemas.microsoft.com/office/drawing/2014/main" id="{2DAC265C-2207-47B8-9A33-E6D01CCA4349}"/>
              </a:ext>
            </a:extLst>
          </p:cNvPr>
          <p:cNvSpPr>
            <a:spLocks noChangeAspect="1"/>
          </p:cNvSpPr>
          <p:nvPr/>
        </p:nvSpPr>
        <p:spPr>
          <a:xfrm>
            <a:off x="1089631" y="4974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4" name="円/楕円 41">
            <a:extLst>
              <a:ext uri="{FF2B5EF4-FFF2-40B4-BE49-F238E27FC236}">
                <a16:creationId xmlns:a16="http://schemas.microsoft.com/office/drawing/2014/main" id="{EC1ECA6B-29BE-423C-9E29-4AAD09CBFF9C}"/>
              </a:ext>
            </a:extLst>
          </p:cNvPr>
          <p:cNvSpPr>
            <a:spLocks noChangeAspect="1"/>
          </p:cNvSpPr>
          <p:nvPr/>
        </p:nvSpPr>
        <p:spPr>
          <a:xfrm>
            <a:off x="1104702" y="5537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5" name="円/楕円 42">
            <a:extLst>
              <a:ext uri="{FF2B5EF4-FFF2-40B4-BE49-F238E27FC236}">
                <a16:creationId xmlns:a16="http://schemas.microsoft.com/office/drawing/2014/main" id="{2131D177-FB92-4BB4-8094-F0CEB5452090}"/>
              </a:ext>
            </a:extLst>
          </p:cNvPr>
          <p:cNvSpPr>
            <a:spLocks noChangeAspect="1"/>
          </p:cNvSpPr>
          <p:nvPr/>
        </p:nvSpPr>
        <p:spPr>
          <a:xfrm>
            <a:off x="722804" y="5299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6" name="円/楕円 43">
            <a:extLst>
              <a:ext uri="{FF2B5EF4-FFF2-40B4-BE49-F238E27FC236}">
                <a16:creationId xmlns:a16="http://schemas.microsoft.com/office/drawing/2014/main" id="{FB0D1D98-AE62-45A2-96B0-F28386AB313A}"/>
              </a:ext>
            </a:extLst>
          </p:cNvPr>
          <p:cNvSpPr>
            <a:spLocks noChangeAspect="1"/>
          </p:cNvSpPr>
          <p:nvPr/>
        </p:nvSpPr>
        <p:spPr>
          <a:xfrm>
            <a:off x="1142008" y="5080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7" name="円/楕円 44">
            <a:extLst>
              <a:ext uri="{FF2B5EF4-FFF2-40B4-BE49-F238E27FC236}">
                <a16:creationId xmlns:a16="http://schemas.microsoft.com/office/drawing/2014/main" id="{402E5737-B82E-4923-8104-1CDA6C905FF2}"/>
              </a:ext>
            </a:extLst>
          </p:cNvPr>
          <p:cNvSpPr>
            <a:spLocks noChangeAspect="1"/>
          </p:cNvSpPr>
          <p:nvPr/>
        </p:nvSpPr>
        <p:spPr>
          <a:xfrm>
            <a:off x="803209" y="5569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8" name="円/楕円 45">
            <a:extLst>
              <a:ext uri="{FF2B5EF4-FFF2-40B4-BE49-F238E27FC236}">
                <a16:creationId xmlns:a16="http://schemas.microsoft.com/office/drawing/2014/main" id="{D267BCBB-E39B-45F1-91E7-5005FF796052}"/>
              </a:ext>
            </a:extLst>
          </p:cNvPr>
          <p:cNvSpPr>
            <a:spLocks noChangeAspect="1"/>
          </p:cNvSpPr>
          <p:nvPr/>
        </p:nvSpPr>
        <p:spPr>
          <a:xfrm>
            <a:off x="988256" y="5187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9" name="円/楕円 48">
            <a:extLst>
              <a:ext uri="{FF2B5EF4-FFF2-40B4-BE49-F238E27FC236}">
                <a16:creationId xmlns:a16="http://schemas.microsoft.com/office/drawing/2014/main" id="{41D9760D-3B94-445F-9716-7E3798D975FD}"/>
              </a:ext>
            </a:extLst>
          </p:cNvPr>
          <p:cNvSpPr>
            <a:spLocks noChangeAspect="1"/>
          </p:cNvSpPr>
          <p:nvPr/>
        </p:nvSpPr>
        <p:spPr>
          <a:xfrm>
            <a:off x="797098" y="53635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0" name="円/楕円 49">
            <a:extLst>
              <a:ext uri="{FF2B5EF4-FFF2-40B4-BE49-F238E27FC236}">
                <a16:creationId xmlns:a16="http://schemas.microsoft.com/office/drawing/2014/main" id="{ABE54CBD-82B7-415B-B559-5433869AF65E}"/>
              </a:ext>
            </a:extLst>
          </p:cNvPr>
          <p:cNvSpPr>
            <a:spLocks noChangeAspect="1"/>
          </p:cNvSpPr>
          <p:nvPr/>
        </p:nvSpPr>
        <p:spPr>
          <a:xfrm>
            <a:off x="909881" y="5485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1" name="円/楕円 50">
            <a:extLst>
              <a:ext uri="{FF2B5EF4-FFF2-40B4-BE49-F238E27FC236}">
                <a16:creationId xmlns:a16="http://schemas.microsoft.com/office/drawing/2014/main" id="{06F3F993-7D30-4383-800A-F764F408EE70}"/>
              </a:ext>
            </a:extLst>
          </p:cNvPr>
          <p:cNvSpPr>
            <a:spLocks noChangeAspect="1"/>
          </p:cNvSpPr>
          <p:nvPr/>
        </p:nvSpPr>
        <p:spPr>
          <a:xfrm>
            <a:off x="798203" y="5273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2" name="円/楕円 51">
            <a:extLst>
              <a:ext uri="{FF2B5EF4-FFF2-40B4-BE49-F238E27FC236}">
                <a16:creationId xmlns:a16="http://schemas.microsoft.com/office/drawing/2014/main" id="{E65D3ECD-E900-44C5-9BCF-DD6EC802AEEF}"/>
              </a:ext>
            </a:extLst>
          </p:cNvPr>
          <p:cNvSpPr>
            <a:spLocks noChangeAspect="1"/>
          </p:cNvSpPr>
          <p:nvPr/>
        </p:nvSpPr>
        <p:spPr>
          <a:xfrm>
            <a:off x="919501" y="5594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3" name="円/楕円 52">
            <a:extLst>
              <a:ext uri="{FF2B5EF4-FFF2-40B4-BE49-F238E27FC236}">
                <a16:creationId xmlns:a16="http://schemas.microsoft.com/office/drawing/2014/main" id="{6483135A-FDBB-4326-9E6A-F1D1A130C6A8}"/>
              </a:ext>
            </a:extLst>
          </p:cNvPr>
          <p:cNvSpPr>
            <a:spLocks noChangeAspect="1"/>
          </p:cNvSpPr>
          <p:nvPr/>
        </p:nvSpPr>
        <p:spPr>
          <a:xfrm>
            <a:off x="1057537" y="5236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4" name="円/楕円 53">
            <a:extLst>
              <a:ext uri="{FF2B5EF4-FFF2-40B4-BE49-F238E27FC236}">
                <a16:creationId xmlns:a16="http://schemas.microsoft.com/office/drawing/2014/main" id="{B17C2C74-D88D-4C0C-B9A5-8A9A712A18A3}"/>
              </a:ext>
            </a:extLst>
          </p:cNvPr>
          <p:cNvSpPr>
            <a:spLocks noChangeAspect="1"/>
          </p:cNvSpPr>
          <p:nvPr/>
        </p:nvSpPr>
        <p:spPr>
          <a:xfrm>
            <a:off x="911380" y="5225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5" name="円/楕円 54">
            <a:extLst>
              <a:ext uri="{FF2B5EF4-FFF2-40B4-BE49-F238E27FC236}">
                <a16:creationId xmlns:a16="http://schemas.microsoft.com/office/drawing/2014/main" id="{B9426E06-E0C4-48C7-8D99-BAA76A9CA010}"/>
              </a:ext>
            </a:extLst>
          </p:cNvPr>
          <p:cNvSpPr>
            <a:spLocks noChangeAspect="1"/>
          </p:cNvSpPr>
          <p:nvPr/>
        </p:nvSpPr>
        <p:spPr>
          <a:xfrm>
            <a:off x="1707441" y="54628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6" name="円/楕円 55">
            <a:extLst>
              <a:ext uri="{FF2B5EF4-FFF2-40B4-BE49-F238E27FC236}">
                <a16:creationId xmlns:a16="http://schemas.microsoft.com/office/drawing/2014/main" id="{A9B63824-DD50-44A8-97FE-4075EDADCA2E}"/>
              </a:ext>
            </a:extLst>
          </p:cNvPr>
          <p:cNvSpPr>
            <a:spLocks noChangeAspect="1"/>
          </p:cNvSpPr>
          <p:nvPr/>
        </p:nvSpPr>
        <p:spPr>
          <a:xfrm>
            <a:off x="896961" y="4989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7" name="円/楕円 56">
            <a:extLst>
              <a:ext uri="{FF2B5EF4-FFF2-40B4-BE49-F238E27FC236}">
                <a16:creationId xmlns:a16="http://schemas.microsoft.com/office/drawing/2014/main" id="{C0446E0E-A1F0-460A-BDF4-5C814AE39BE4}"/>
              </a:ext>
            </a:extLst>
          </p:cNvPr>
          <p:cNvSpPr>
            <a:spLocks noChangeAspect="1"/>
          </p:cNvSpPr>
          <p:nvPr/>
        </p:nvSpPr>
        <p:spPr>
          <a:xfrm>
            <a:off x="1009760" y="4898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8" name="円/楕円 57">
            <a:extLst>
              <a:ext uri="{FF2B5EF4-FFF2-40B4-BE49-F238E27FC236}">
                <a16:creationId xmlns:a16="http://schemas.microsoft.com/office/drawing/2014/main" id="{769F4E02-E681-479E-B785-9C0DE91E35B0}"/>
              </a:ext>
            </a:extLst>
          </p:cNvPr>
          <p:cNvSpPr>
            <a:spLocks noChangeAspect="1"/>
          </p:cNvSpPr>
          <p:nvPr/>
        </p:nvSpPr>
        <p:spPr>
          <a:xfrm>
            <a:off x="932397" y="51347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9" name="円/楕円 58">
            <a:extLst>
              <a:ext uri="{FF2B5EF4-FFF2-40B4-BE49-F238E27FC236}">
                <a16:creationId xmlns:a16="http://schemas.microsoft.com/office/drawing/2014/main" id="{4F627D46-E48B-49D8-AFEF-FD88792164C5}"/>
              </a:ext>
            </a:extLst>
          </p:cNvPr>
          <p:cNvSpPr>
            <a:spLocks noChangeAspect="1"/>
          </p:cNvSpPr>
          <p:nvPr/>
        </p:nvSpPr>
        <p:spPr>
          <a:xfrm>
            <a:off x="2005955" y="5016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0" name="円/楕円 59">
            <a:extLst>
              <a:ext uri="{FF2B5EF4-FFF2-40B4-BE49-F238E27FC236}">
                <a16:creationId xmlns:a16="http://schemas.microsoft.com/office/drawing/2014/main" id="{C81B8B10-FF70-424F-9890-4F544608AD8A}"/>
              </a:ext>
            </a:extLst>
          </p:cNvPr>
          <p:cNvSpPr>
            <a:spLocks noChangeAspect="1"/>
          </p:cNvSpPr>
          <p:nvPr/>
        </p:nvSpPr>
        <p:spPr>
          <a:xfrm>
            <a:off x="2094855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1" name="円/楕円 60">
            <a:extLst>
              <a:ext uri="{FF2B5EF4-FFF2-40B4-BE49-F238E27FC236}">
                <a16:creationId xmlns:a16="http://schemas.microsoft.com/office/drawing/2014/main" id="{F369EF7E-1CF3-452E-AA4F-45424E88D6F1}"/>
              </a:ext>
            </a:extLst>
          </p:cNvPr>
          <p:cNvSpPr>
            <a:spLocks noChangeAspect="1"/>
          </p:cNvSpPr>
          <p:nvPr/>
        </p:nvSpPr>
        <p:spPr>
          <a:xfrm>
            <a:off x="2247561" y="5289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2" name="円/楕円 61">
            <a:extLst>
              <a:ext uri="{FF2B5EF4-FFF2-40B4-BE49-F238E27FC236}">
                <a16:creationId xmlns:a16="http://schemas.microsoft.com/office/drawing/2014/main" id="{B41E77A2-FF84-4C01-8E88-C64C270F7984}"/>
              </a:ext>
            </a:extLst>
          </p:cNvPr>
          <p:cNvSpPr>
            <a:spLocks noChangeAspect="1"/>
          </p:cNvSpPr>
          <p:nvPr/>
        </p:nvSpPr>
        <p:spPr>
          <a:xfrm>
            <a:off x="2149955" y="5016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3" name="円/楕円 62">
            <a:extLst>
              <a:ext uri="{FF2B5EF4-FFF2-40B4-BE49-F238E27FC236}">
                <a16:creationId xmlns:a16="http://schemas.microsoft.com/office/drawing/2014/main" id="{0C6C501B-2AC7-458F-A996-3BEB59D212EF}"/>
              </a:ext>
            </a:extLst>
          </p:cNvPr>
          <p:cNvSpPr>
            <a:spLocks noChangeAspect="1"/>
          </p:cNvSpPr>
          <p:nvPr/>
        </p:nvSpPr>
        <p:spPr>
          <a:xfrm>
            <a:off x="2315055" y="5169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4" name="円/楕円 63">
            <a:extLst>
              <a:ext uri="{FF2B5EF4-FFF2-40B4-BE49-F238E27FC236}">
                <a16:creationId xmlns:a16="http://schemas.microsoft.com/office/drawing/2014/main" id="{8B9A56F0-8900-498D-B66B-786A30DEAFE0}"/>
              </a:ext>
            </a:extLst>
          </p:cNvPr>
          <p:cNvSpPr>
            <a:spLocks noChangeAspect="1"/>
          </p:cNvSpPr>
          <p:nvPr/>
        </p:nvSpPr>
        <p:spPr>
          <a:xfrm>
            <a:off x="2361904" y="5290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5" name="円/楕円 64">
            <a:extLst>
              <a:ext uri="{FF2B5EF4-FFF2-40B4-BE49-F238E27FC236}">
                <a16:creationId xmlns:a16="http://schemas.microsoft.com/office/drawing/2014/main" id="{455472AC-CDC9-44F4-8D52-10CA83C522F1}"/>
              </a:ext>
            </a:extLst>
          </p:cNvPr>
          <p:cNvSpPr>
            <a:spLocks noChangeAspect="1"/>
          </p:cNvSpPr>
          <p:nvPr/>
        </p:nvSpPr>
        <p:spPr>
          <a:xfrm>
            <a:off x="2377074" y="5130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6" name="円/楕円 65">
            <a:extLst>
              <a:ext uri="{FF2B5EF4-FFF2-40B4-BE49-F238E27FC236}">
                <a16:creationId xmlns:a16="http://schemas.microsoft.com/office/drawing/2014/main" id="{A21FE634-1BE6-42F4-B49E-7341E4090257}"/>
              </a:ext>
            </a:extLst>
          </p:cNvPr>
          <p:cNvSpPr>
            <a:spLocks noChangeAspect="1"/>
          </p:cNvSpPr>
          <p:nvPr/>
        </p:nvSpPr>
        <p:spPr>
          <a:xfrm>
            <a:off x="2202131" y="5167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7" name="円/楕円 66">
            <a:extLst>
              <a:ext uri="{FF2B5EF4-FFF2-40B4-BE49-F238E27FC236}">
                <a16:creationId xmlns:a16="http://schemas.microsoft.com/office/drawing/2014/main" id="{4C390FC5-5042-40F0-888F-266EE555765A}"/>
              </a:ext>
            </a:extLst>
          </p:cNvPr>
          <p:cNvSpPr>
            <a:spLocks noChangeAspect="1"/>
          </p:cNvSpPr>
          <p:nvPr/>
        </p:nvSpPr>
        <p:spPr>
          <a:xfrm>
            <a:off x="2221181" y="5395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8" name="円/楕円 67">
            <a:extLst>
              <a:ext uri="{FF2B5EF4-FFF2-40B4-BE49-F238E27FC236}">
                <a16:creationId xmlns:a16="http://schemas.microsoft.com/office/drawing/2014/main" id="{97B00E58-85E9-4B10-9FD4-255D0655FA32}"/>
              </a:ext>
            </a:extLst>
          </p:cNvPr>
          <p:cNvSpPr>
            <a:spLocks noChangeAspect="1"/>
          </p:cNvSpPr>
          <p:nvPr/>
        </p:nvSpPr>
        <p:spPr>
          <a:xfrm>
            <a:off x="2015034" y="4889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9" name="円/楕円 68">
            <a:extLst>
              <a:ext uri="{FF2B5EF4-FFF2-40B4-BE49-F238E27FC236}">
                <a16:creationId xmlns:a16="http://schemas.microsoft.com/office/drawing/2014/main" id="{1FFF3A24-DCCB-4A61-BB7F-424945503763}"/>
              </a:ext>
            </a:extLst>
          </p:cNvPr>
          <p:cNvSpPr>
            <a:spLocks noChangeAspect="1"/>
          </p:cNvSpPr>
          <p:nvPr/>
        </p:nvSpPr>
        <p:spPr>
          <a:xfrm>
            <a:off x="2280963" y="5188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0" name="円/楕円 69">
            <a:extLst>
              <a:ext uri="{FF2B5EF4-FFF2-40B4-BE49-F238E27FC236}">
                <a16:creationId xmlns:a16="http://schemas.microsoft.com/office/drawing/2014/main" id="{756F193D-B5EB-4B6B-B756-832B58ECA20C}"/>
              </a:ext>
            </a:extLst>
          </p:cNvPr>
          <p:cNvSpPr>
            <a:spLocks noChangeAspect="1"/>
          </p:cNvSpPr>
          <p:nvPr/>
        </p:nvSpPr>
        <p:spPr>
          <a:xfrm>
            <a:off x="2159556" y="4846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1" name="円/楕円 70">
            <a:extLst>
              <a:ext uri="{FF2B5EF4-FFF2-40B4-BE49-F238E27FC236}">
                <a16:creationId xmlns:a16="http://schemas.microsoft.com/office/drawing/2014/main" id="{BAE800EB-8DB2-460C-86DE-9BCE4B63228E}"/>
              </a:ext>
            </a:extLst>
          </p:cNvPr>
          <p:cNvSpPr>
            <a:spLocks noChangeAspect="1"/>
          </p:cNvSpPr>
          <p:nvPr/>
        </p:nvSpPr>
        <p:spPr>
          <a:xfrm>
            <a:off x="2237064" y="4928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" name="円/楕円 71">
            <a:extLst>
              <a:ext uri="{FF2B5EF4-FFF2-40B4-BE49-F238E27FC236}">
                <a16:creationId xmlns:a16="http://schemas.microsoft.com/office/drawing/2014/main" id="{51BF6A6A-885B-4BCD-BB7E-1CC660D78C0E}"/>
              </a:ext>
            </a:extLst>
          </p:cNvPr>
          <p:cNvSpPr>
            <a:spLocks noChangeAspect="1"/>
          </p:cNvSpPr>
          <p:nvPr/>
        </p:nvSpPr>
        <p:spPr>
          <a:xfrm>
            <a:off x="2305313" y="5022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3" name="円/楕円 72">
            <a:extLst>
              <a:ext uri="{FF2B5EF4-FFF2-40B4-BE49-F238E27FC236}">
                <a16:creationId xmlns:a16="http://schemas.microsoft.com/office/drawing/2014/main" id="{3BC58CC3-BA12-44D2-A600-A312D3ED4131}"/>
              </a:ext>
            </a:extLst>
          </p:cNvPr>
          <p:cNvSpPr>
            <a:spLocks noChangeAspect="1"/>
          </p:cNvSpPr>
          <p:nvPr/>
        </p:nvSpPr>
        <p:spPr>
          <a:xfrm>
            <a:off x="2386289" y="5221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4" name="円/楕円 73">
            <a:extLst>
              <a:ext uri="{FF2B5EF4-FFF2-40B4-BE49-F238E27FC236}">
                <a16:creationId xmlns:a16="http://schemas.microsoft.com/office/drawing/2014/main" id="{9C21ED23-8FD5-4874-9DA4-DD7643C69D68}"/>
              </a:ext>
            </a:extLst>
          </p:cNvPr>
          <p:cNvSpPr>
            <a:spLocks noChangeAspect="1"/>
          </p:cNvSpPr>
          <p:nvPr/>
        </p:nvSpPr>
        <p:spPr>
          <a:xfrm>
            <a:off x="1961910" y="5036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5" name="円/楕円 74">
            <a:extLst>
              <a:ext uri="{FF2B5EF4-FFF2-40B4-BE49-F238E27FC236}">
                <a16:creationId xmlns:a16="http://schemas.microsoft.com/office/drawing/2014/main" id="{4ACE9C84-175B-4570-B62E-60643BDAC310}"/>
              </a:ext>
            </a:extLst>
          </p:cNvPr>
          <p:cNvSpPr>
            <a:spLocks noChangeAspect="1"/>
          </p:cNvSpPr>
          <p:nvPr/>
        </p:nvSpPr>
        <p:spPr>
          <a:xfrm>
            <a:off x="1986805" y="5271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6" name="円/楕円 75">
            <a:extLst>
              <a:ext uri="{FF2B5EF4-FFF2-40B4-BE49-F238E27FC236}">
                <a16:creationId xmlns:a16="http://schemas.microsoft.com/office/drawing/2014/main" id="{54E6A6EC-0DD8-46B6-9A70-B4F1F3F51145}"/>
              </a:ext>
            </a:extLst>
          </p:cNvPr>
          <p:cNvSpPr>
            <a:spLocks noChangeAspect="1"/>
          </p:cNvSpPr>
          <p:nvPr/>
        </p:nvSpPr>
        <p:spPr>
          <a:xfrm>
            <a:off x="2188762" y="5544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7" name="円/楕円 76">
            <a:extLst>
              <a:ext uri="{FF2B5EF4-FFF2-40B4-BE49-F238E27FC236}">
                <a16:creationId xmlns:a16="http://schemas.microsoft.com/office/drawing/2014/main" id="{777F1757-BA58-4C85-ADB1-10EFF9A61C9C}"/>
              </a:ext>
            </a:extLst>
          </p:cNvPr>
          <p:cNvSpPr>
            <a:spLocks noChangeAspect="1"/>
          </p:cNvSpPr>
          <p:nvPr/>
        </p:nvSpPr>
        <p:spPr>
          <a:xfrm>
            <a:off x="2119906" y="4918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8" name="円/楕円 77">
            <a:extLst>
              <a:ext uri="{FF2B5EF4-FFF2-40B4-BE49-F238E27FC236}">
                <a16:creationId xmlns:a16="http://schemas.microsoft.com/office/drawing/2014/main" id="{3701B77E-8B43-4149-BC86-58D46B536EC8}"/>
              </a:ext>
            </a:extLst>
          </p:cNvPr>
          <p:cNvSpPr>
            <a:spLocks noChangeAspect="1"/>
          </p:cNvSpPr>
          <p:nvPr/>
        </p:nvSpPr>
        <p:spPr>
          <a:xfrm>
            <a:off x="1995839" y="5371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9" name="円/楕円 78">
            <a:extLst>
              <a:ext uri="{FF2B5EF4-FFF2-40B4-BE49-F238E27FC236}">
                <a16:creationId xmlns:a16="http://schemas.microsoft.com/office/drawing/2014/main" id="{59817E56-BBFC-4345-9E27-3DB6947D1CCB}"/>
              </a:ext>
            </a:extLst>
          </p:cNvPr>
          <p:cNvSpPr>
            <a:spLocks noChangeAspect="1"/>
          </p:cNvSpPr>
          <p:nvPr/>
        </p:nvSpPr>
        <p:spPr>
          <a:xfrm>
            <a:off x="2132606" y="5241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" name="円/楕円 79">
            <a:extLst>
              <a:ext uri="{FF2B5EF4-FFF2-40B4-BE49-F238E27FC236}">
                <a16:creationId xmlns:a16="http://schemas.microsoft.com/office/drawing/2014/main" id="{F9E38B7D-4312-450C-A814-AB320BBA8317}"/>
              </a:ext>
            </a:extLst>
          </p:cNvPr>
          <p:cNvSpPr>
            <a:spLocks noChangeAspect="1"/>
          </p:cNvSpPr>
          <p:nvPr/>
        </p:nvSpPr>
        <p:spPr>
          <a:xfrm>
            <a:off x="2054397" y="5298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1" name="円/楕円 80">
            <a:extLst>
              <a:ext uri="{FF2B5EF4-FFF2-40B4-BE49-F238E27FC236}">
                <a16:creationId xmlns:a16="http://schemas.microsoft.com/office/drawing/2014/main" id="{3DAD7FE5-DCA1-4688-8BC6-F66A39D4A81E}"/>
              </a:ext>
            </a:extLst>
          </p:cNvPr>
          <p:cNvSpPr>
            <a:spLocks noChangeAspect="1"/>
          </p:cNvSpPr>
          <p:nvPr/>
        </p:nvSpPr>
        <p:spPr>
          <a:xfrm>
            <a:off x="2058259" y="5011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2" name="円/楕円 81">
            <a:extLst>
              <a:ext uri="{FF2B5EF4-FFF2-40B4-BE49-F238E27FC236}">
                <a16:creationId xmlns:a16="http://schemas.microsoft.com/office/drawing/2014/main" id="{7CD47A45-0851-49E7-80CF-A20163C2A042}"/>
              </a:ext>
            </a:extLst>
          </p:cNvPr>
          <p:cNvSpPr>
            <a:spLocks noChangeAspect="1"/>
          </p:cNvSpPr>
          <p:nvPr/>
        </p:nvSpPr>
        <p:spPr>
          <a:xfrm>
            <a:off x="2046105" y="4821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3" name="円/楕円 82">
            <a:extLst>
              <a:ext uri="{FF2B5EF4-FFF2-40B4-BE49-F238E27FC236}">
                <a16:creationId xmlns:a16="http://schemas.microsoft.com/office/drawing/2014/main" id="{E3F4DBC9-0D99-4CF9-9E4C-DB36F9E639AF}"/>
              </a:ext>
            </a:extLst>
          </p:cNvPr>
          <p:cNvSpPr>
            <a:spLocks noChangeAspect="1"/>
          </p:cNvSpPr>
          <p:nvPr/>
        </p:nvSpPr>
        <p:spPr>
          <a:xfrm>
            <a:off x="1948136" y="5243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4" name="円/楕円 83">
            <a:extLst>
              <a:ext uri="{FF2B5EF4-FFF2-40B4-BE49-F238E27FC236}">
                <a16:creationId xmlns:a16="http://schemas.microsoft.com/office/drawing/2014/main" id="{511A4CB5-9726-45CC-BD9B-4E8EC18BA68E}"/>
              </a:ext>
            </a:extLst>
          </p:cNvPr>
          <p:cNvSpPr>
            <a:spLocks noChangeAspect="1"/>
          </p:cNvSpPr>
          <p:nvPr/>
        </p:nvSpPr>
        <p:spPr>
          <a:xfrm>
            <a:off x="2386784" y="505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5" name="円/楕円 84">
            <a:extLst>
              <a:ext uri="{FF2B5EF4-FFF2-40B4-BE49-F238E27FC236}">
                <a16:creationId xmlns:a16="http://schemas.microsoft.com/office/drawing/2014/main" id="{C31F71A2-B487-4277-8353-6CED39B20E1B}"/>
              </a:ext>
            </a:extLst>
          </p:cNvPr>
          <p:cNvSpPr>
            <a:spLocks noChangeAspect="1"/>
          </p:cNvSpPr>
          <p:nvPr/>
        </p:nvSpPr>
        <p:spPr>
          <a:xfrm>
            <a:off x="2079371" y="5501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6" name="円/楕円 85">
            <a:extLst>
              <a:ext uri="{FF2B5EF4-FFF2-40B4-BE49-F238E27FC236}">
                <a16:creationId xmlns:a16="http://schemas.microsoft.com/office/drawing/2014/main" id="{C6C66AF8-6684-4193-96CF-5D8EBB0D574E}"/>
              </a:ext>
            </a:extLst>
          </p:cNvPr>
          <p:cNvSpPr>
            <a:spLocks noChangeAspect="1"/>
          </p:cNvSpPr>
          <p:nvPr/>
        </p:nvSpPr>
        <p:spPr>
          <a:xfrm>
            <a:off x="1984424" y="4935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7" name="円/楕円 86">
            <a:extLst>
              <a:ext uri="{FF2B5EF4-FFF2-40B4-BE49-F238E27FC236}">
                <a16:creationId xmlns:a16="http://schemas.microsoft.com/office/drawing/2014/main" id="{37A58BDB-65CE-4850-88E9-34F86B03DC2A}"/>
              </a:ext>
            </a:extLst>
          </p:cNvPr>
          <p:cNvSpPr>
            <a:spLocks noChangeAspect="1"/>
          </p:cNvSpPr>
          <p:nvPr/>
        </p:nvSpPr>
        <p:spPr>
          <a:xfrm>
            <a:off x="2127543" y="4743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8" name="円/楕円 87">
            <a:extLst>
              <a:ext uri="{FF2B5EF4-FFF2-40B4-BE49-F238E27FC236}">
                <a16:creationId xmlns:a16="http://schemas.microsoft.com/office/drawing/2014/main" id="{BE12A749-5517-4FF4-A09A-7727C831169C}"/>
              </a:ext>
            </a:extLst>
          </p:cNvPr>
          <p:cNvSpPr>
            <a:spLocks noChangeAspect="1"/>
          </p:cNvSpPr>
          <p:nvPr/>
        </p:nvSpPr>
        <p:spPr>
          <a:xfrm>
            <a:off x="2183445" y="5427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9" name="円/楕円 88">
            <a:extLst>
              <a:ext uri="{FF2B5EF4-FFF2-40B4-BE49-F238E27FC236}">
                <a16:creationId xmlns:a16="http://schemas.microsoft.com/office/drawing/2014/main" id="{48B9BC33-0B20-4875-A430-462801F48C65}"/>
              </a:ext>
            </a:extLst>
          </p:cNvPr>
          <p:cNvSpPr>
            <a:spLocks noChangeAspect="1"/>
          </p:cNvSpPr>
          <p:nvPr/>
        </p:nvSpPr>
        <p:spPr>
          <a:xfrm>
            <a:off x="2293181" y="5478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0" name="円/楕円 89">
            <a:extLst>
              <a:ext uri="{FF2B5EF4-FFF2-40B4-BE49-F238E27FC236}">
                <a16:creationId xmlns:a16="http://schemas.microsoft.com/office/drawing/2014/main" id="{81939459-FEFA-4604-9DB7-61BDFF8200FE}"/>
              </a:ext>
            </a:extLst>
          </p:cNvPr>
          <p:cNvSpPr>
            <a:spLocks noChangeAspect="1"/>
          </p:cNvSpPr>
          <p:nvPr/>
        </p:nvSpPr>
        <p:spPr>
          <a:xfrm>
            <a:off x="2206844" y="4815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1" name="円/楕円 90">
            <a:extLst>
              <a:ext uri="{FF2B5EF4-FFF2-40B4-BE49-F238E27FC236}">
                <a16:creationId xmlns:a16="http://schemas.microsoft.com/office/drawing/2014/main" id="{8CA2ADAB-94E3-4BB6-8E74-DF66293C6E4C}"/>
              </a:ext>
            </a:extLst>
          </p:cNvPr>
          <p:cNvSpPr>
            <a:spLocks noChangeAspect="1"/>
          </p:cNvSpPr>
          <p:nvPr/>
        </p:nvSpPr>
        <p:spPr>
          <a:xfrm>
            <a:off x="2316805" y="4830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2" name="円/楕円 91">
            <a:extLst>
              <a:ext uri="{FF2B5EF4-FFF2-40B4-BE49-F238E27FC236}">
                <a16:creationId xmlns:a16="http://schemas.microsoft.com/office/drawing/2014/main" id="{00A12897-E234-47A8-8AA7-05C4741D301C}"/>
              </a:ext>
            </a:extLst>
          </p:cNvPr>
          <p:cNvSpPr>
            <a:spLocks noChangeAspect="1"/>
          </p:cNvSpPr>
          <p:nvPr/>
        </p:nvSpPr>
        <p:spPr>
          <a:xfrm>
            <a:off x="2331876" y="5393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3" name="円/楕円 92">
            <a:extLst>
              <a:ext uri="{FF2B5EF4-FFF2-40B4-BE49-F238E27FC236}">
                <a16:creationId xmlns:a16="http://schemas.microsoft.com/office/drawing/2014/main" id="{DCCD72D9-5D05-4352-8D35-50DD5F6891CF}"/>
              </a:ext>
            </a:extLst>
          </p:cNvPr>
          <p:cNvSpPr>
            <a:spLocks noChangeAspect="1"/>
          </p:cNvSpPr>
          <p:nvPr/>
        </p:nvSpPr>
        <p:spPr>
          <a:xfrm>
            <a:off x="1949978" y="5155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4" name="円/楕円 93">
            <a:extLst>
              <a:ext uri="{FF2B5EF4-FFF2-40B4-BE49-F238E27FC236}">
                <a16:creationId xmlns:a16="http://schemas.microsoft.com/office/drawing/2014/main" id="{6386F404-9D96-4E8D-9FE7-D6AA7DA4815B}"/>
              </a:ext>
            </a:extLst>
          </p:cNvPr>
          <p:cNvSpPr>
            <a:spLocks noChangeAspect="1"/>
          </p:cNvSpPr>
          <p:nvPr/>
        </p:nvSpPr>
        <p:spPr>
          <a:xfrm>
            <a:off x="2369182" y="4936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5" name="円/楕円 94">
            <a:extLst>
              <a:ext uri="{FF2B5EF4-FFF2-40B4-BE49-F238E27FC236}">
                <a16:creationId xmlns:a16="http://schemas.microsoft.com/office/drawing/2014/main" id="{1144EB25-A6B7-4E01-B082-A106B600F1C9}"/>
              </a:ext>
            </a:extLst>
          </p:cNvPr>
          <p:cNvSpPr>
            <a:spLocks noChangeAspect="1"/>
          </p:cNvSpPr>
          <p:nvPr/>
        </p:nvSpPr>
        <p:spPr>
          <a:xfrm>
            <a:off x="2030383" y="5425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6" name="円/楕円 95">
            <a:extLst>
              <a:ext uri="{FF2B5EF4-FFF2-40B4-BE49-F238E27FC236}">
                <a16:creationId xmlns:a16="http://schemas.microsoft.com/office/drawing/2014/main" id="{E4F1D3B8-B3DC-482A-BB53-F76355907C00}"/>
              </a:ext>
            </a:extLst>
          </p:cNvPr>
          <p:cNvSpPr>
            <a:spLocks noChangeAspect="1"/>
          </p:cNvSpPr>
          <p:nvPr/>
        </p:nvSpPr>
        <p:spPr>
          <a:xfrm>
            <a:off x="2215430" y="5043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7" name="円/楕円 96">
            <a:extLst>
              <a:ext uri="{FF2B5EF4-FFF2-40B4-BE49-F238E27FC236}">
                <a16:creationId xmlns:a16="http://schemas.microsoft.com/office/drawing/2014/main" id="{72FB729D-7D7F-44FC-871A-E73DC6A46A44}"/>
              </a:ext>
            </a:extLst>
          </p:cNvPr>
          <p:cNvSpPr>
            <a:spLocks noChangeAspect="1"/>
          </p:cNvSpPr>
          <p:nvPr/>
        </p:nvSpPr>
        <p:spPr>
          <a:xfrm>
            <a:off x="1480165" y="509206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8" name="円/楕円 97">
            <a:extLst>
              <a:ext uri="{FF2B5EF4-FFF2-40B4-BE49-F238E27FC236}">
                <a16:creationId xmlns:a16="http://schemas.microsoft.com/office/drawing/2014/main" id="{8C5B8DF4-8513-41BD-91A5-464EB00B7B9B}"/>
              </a:ext>
            </a:extLst>
          </p:cNvPr>
          <p:cNvSpPr>
            <a:spLocks noChangeAspect="1"/>
          </p:cNvSpPr>
          <p:nvPr/>
        </p:nvSpPr>
        <p:spPr>
          <a:xfrm>
            <a:off x="2137055" y="5341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9" name="円/楕円 98">
            <a:extLst>
              <a:ext uri="{FF2B5EF4-FFF2-40B4-BE49-F238E27FC236}">
                <a16:creationId xmlns:a16="http://schemas.microsoft.com/office/drawing/2014/main" id="{2A6BCBD6-340D-4350-AD1B-2A69A7D8CB5A}"/>
              </a:ext>
            </a:extLst>
          </p:cNvPr>
          <p:cNvSpPr>
            <a:spLocks noChangeAspect="1"/>
          </p:cNvSpPr>
          <p:nvPr/>
        </p:nvSpPr>
        <p:spPr>
          <a:xfrm>
            <a:off x="2025377" y="5129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0" name="円/楕円 99">
            <a:extLst>
              <a:ext uri="{FF2B5EF4-FFF2-40B4-BE49-F238E27FC236}">
                <a16:creationId xmlns:a16="http://schemas.microsoft.com/office/drawing/2014/main" id="{B3627A5F-DB99-468E-9175-A3E3600FF800}"/>
              </a:ext>
            </a:extLst>
          </p:cNvPr>
          <p:cNvSpPr>
            <a:spLocks noChangeAspect="1"/>
          </p:cNvSpPr>
          <p:nvPr/>
        </p:nvSpPr>
        <p:spPr>
          <a:xfrm>
            <a:off x="2146675" y="5450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1" name="円/楕円 100">
            <a:extLst>
              <a:ext uri="{FF2B5EF4-FFF2-40B4-BE49-F238E27FC236}">
                <a16:creationId xmlns:a16="http://schemas.microsoft.com/office/drawing/2014/main" id="{5EA6AED1-7C4F-4C29-880C-7EEAA8CD43F8}"/>
              </a:ext>
            </a:extLst>
          </p:cNvPr>
          <p:cNvSpPr>
            <a:spLocks noChangeAspect="1"/>
          </p:cNvSpPr>
          <p:nvPr/>
        </p:nvSpPr>
        <p:spPr>
          <a:xfrm>
            <a:off x="2284711" y="5092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2" name="円/楕円 101">
            <a:extLst>
              <a:ext uri="{FF2B5EF4-FFF2-40B4-BE49-F238E27FC236}">
                <a16:creationId xmlns:a16="http://schemas.microsoft.com/office/drawing/2014/main" id="{E812CEB4-6C6A-4219-B597-C7DB8A87E314}"/>
              </a:ext>
            </a:extLst>
          </p:cNvPr>
          <p:cNvSpPr>
            <a:spLocks noChangeAspect="1"/>
          </p:cNvSpPr>
          <p:nvPr/>
        </p:nvSpPr>
        <p:spPr>
          <a:xfrm>
            <a:off x="2138554" y="5081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3" name="円/楕円 102">
            <a:extLst>
              <a:ext uri="{FF2B5EF4-FFF2-40B4-BE49-F238E27FC236}">
                <a16:creationId xmlns:a16="http://schemas.microsoft.com/office/drawing/2014/main" id="{842D9EBB-AA31-4872-8503-0425CB9AA63F}"/>
              </a:ext>
            </a:extLst>
          </p:cNvPr>
          <p:cNvSpPr>
            <a:spLocks noChangeAspect="1"/>
          </p:cNvSpPr>
          <p:nvPr/>
        </p:nvSpPr>
        <p:spPr>
          <a:xfrm>
            <a:off x="2321522" y="50695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4" name="円/楕円 103">
            <a:extLst>
              <a:ext uri="{FF2B5EF4-FFF2-40B4-BE49-F238E27FC236}">
                <a16:creationId xmlns:a16="http://schemas.microsoft.com/office/drawing/2014/main" id="{7DE812CC-E526-40C8-834A-70B78B9E1C9E}"/>
              </a:ext>
            </a:extLst>
          </p:cNvPr>
          <p:cNvSpPr>
            <a:spLocks noChangeAspect="1"/>
          </p:cNvSpPr>
          <p:nvPr/>
        </p:nvSpPr>
        <p:spPr>
          <a:xfrm>
            <a:off x="2124135" y="4845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5" name="円/楕円 104">
            <a:extLst>
              <a:ext uri="{FF2B5EF4-FFF2-40B4-BE49-F238E27FC236}">
                <a16:creationId xmlns:a16="http://schemas.microsoft.com/office/drawing/2014/main" id="{0B7ACDFB-AE13-4C67-8B68-39CC155E57C0}"/>
              </a:ext>
            </a:extLst>
          </p:cNvPr>
          <p:cNvSpPr>
            <a:spLocks noChangeAspect="1"/>
          </p:cNvSpPr>
          <p:nvPr/>
        </p:nvSpPr>
        <p:spPr>
          <a:xfrm>
            <a:off x="2236934" y="4754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6" name="円/楕円 105">
            <a:extLst>
              <a:ext uri="{FF2B5EF4-FFF2-40B4-BE49-F238E27FC236}">
                <a16:creationId xmlns:a16="http://schemas.microsoft.com/office/drawing/2014/main" id="{F01B19C3-F173-469D-B586-55AFA5E0B055}"/>
              </a:ext>
            </a:extLst>
          </p:cNvPr>
          <p:cNvSpPr>
            <a:spLocks noChangeAspect="1"/>
          </p:cNvSpPr>
          <p:nvPr/>
        </p:nvSpPr>
        <p:spPr>
          <a:xfrm>
            <a:off x="1763208" y="50310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CBA3FC-9E3E-4BBF-BA9F-6A8AE172BCFE}"/>
              </a:ext>
            </a:extLst>
          </p:cNvPr>
          <p:cNvGrpSpPr/>
          <p:nvPr/>
        </p:nvGrpSpPr>
        <p:grpSpPr>
          <a:xfrm>
            <a:off x="5911153" y="294551"/>
            <a:ext cx="6280847" cy="6305808"/>
            <a:chOff x="5911153" y="294551"/>
            <a:chExt cx="6280847" cy="6305808"/>
          </a:xfrm>
        </p:grpSpPr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316E778D-D40C-4A2A-94BA-7F8684FC7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955"/>
            <a:stretch/>
          </p:blipFill>
          <p:spPr>
            <a:xfrm>
              <a:off x="5911153" y="2328336"/>
              <a:ext cx="6067090" cy="4272023"/>
            </a:xfrm>
            <a:prstGeom prst="rect">
              <a:avLst/>
            </a:prstGeom>
          </p:spPr>
        </p:pic>
        <p:pic>
          <p:nvPicPr>
            <p:cNvPr id="213" name="Picture 19" descr="tch_mub_strange_gce_w_sabita_la_pim_linear.gif">
              <a:extLst>
                <a:ext uri="{FF2B5EF4-FFF2-40B4-BE49-F238E27FC236}">
                  <a16:creationId xmlns:a16="http://schemas.microsoft.com/office/drawing/2014/main" id="{78656B60-ABF0-48B2-964A-EC7BBD0A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20" t="8372" r="8521" b="1674"/>
            <a:stretch>
              <a:fillRect/>
            </a:stretch>
          </p:blipFill>
          <p:spPr>
            <a:xfrm>
              <a:off x="8999037" y="735147"/>
              <a:ext cx="3090928" cy="26184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5220B27E-F7D5-453B-890A-EEB08F28748B}"/>
                </a:ext>
              </a:extLst>
            </p:cNvPr>
            <p:cNvSpPr txBox="1"/>
            <p:nvPr/>
          </p:nvSpPr>
          <p:spPr>
            <a:xfrm>
              <a:off x="10479672" y="294551"/>
              <a:ext cx="1712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STAR, 2012</a:t>
              </a:r>
              <a:endParaRPr kumimoji="1" lang="ja-JP" altLang="en-US" sz="2400" dirty="0"/>
            </a:p>
          </p:txBody>
        </p:sp>
      </p:grp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070C7C50-23EA-4DC7-9CD8-A6433D0F19E4}"/>
              </a:ext>
            </a:extLst>
          </p:cNvPr>
          <p:cNvSpPr txBox="1"/>
          <p:nvPr/>
        </p:nvSpPr>
        <p:spPr>
          <a:xfrm>
            <a:off x="1082171" y="3943459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High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0" name="正方形/長方形 319">
            <a:extLst>
              <a:ext uri="{FF2B5EF4-FFF2-40B4-BE49-F238E27FC236}">
                <a16:creationId xmlns:a16="http://schemas.microsoft.com/office/drawing/2014/main" id="{2A23CCD6-958C-4743-A804-23CF9A483B5E}"/>
              </a:ext>
            </a:extLst>
          </p:cNvPr>
          <p:cNvSpPr/>
          <p:nvPr/>
        </p:nvSpPr>
        <p:spPr>
          <a:xfrm rot="5400000">
            <a:off x="1602408" y="3216873"/>
            <a:ext cx="90515" cy="25839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正方形/長方形 321">
            <a:extLst>
              <a:ext uri="{FF2B5EF4-FFF2-40B4-BE49-F238E27FC236}">
                <a16:creationId xmlns:a16="http://schemas.microsoft.com/office/drawing/2014/main" id="{6EDD3FA6-EA59-4622-9358-E9E1C04DAA51}"/>
              </a:ext>
            </a:extLst>
          </p:cNvPr>
          <p:cNvSpPr/>
          <p:nvPr/>
        </p:nvSpPr>
        <p:spPr>
          <a:xfrm rot="5400000">
            <a:off x="4333428" y="3345768"/>
            <a:ext cx="81977" cy="23172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28938A15-8BBB-4FAD-9A3F-0BC43ECF0931}"/>
              </a:ext>
            </a:extLst>
          </p:cNvPr>
          <p:cNvSpPr txBox="1"/>
          <p:nvPr/>
        </p:nvSpPr>
        <p:spPr>
          <a:xfrm>
            <a:off x="3760759" y="3939332"/>
            <a:ext cx="113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Low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4" name="テキスト ボックス 323">
            <a:extLst>
              <a:ext uri="{FF2B5EF4-FFF2-40B4-BE49-F238E27FC236}">
                <a16:creationId xmlns:a16="http://schemas.microsoft.com/office/drawing/2014/main" id="{15407511-6D78-4D36-9F7E-CD4859CAA288}"/>
              </a:ext>
            </a:extLst>
          </p:cNvPr>
          <p:cNvSpPr txBox="1"/>
          <p:nvPr/>
        </p:nvSpPr>
        <p:spPr>
          <a:xfrm>
            <a:off x="3138809" y="6052829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Baryon stopping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" name="正方形/長方形 326">
            <a:extLst>
              <a:ext uri="{FF2B5EF4-FFF2-40B4-BE49-F238E27FC236}">
                <a16:creationId xmlns:a16="http://schemas.microsoft.com/office/drawing/2014/main" id="{B936C4B3-887B-4AC9-8CD7-1A8F991FA912}"/>
              </a:ext>
            </a:extLst>
          </p:cNvPr>
          <p:cNvSpPr/>
          <p:nvPr/>
        </p:nvSpPr>
        <p:spPr>
          <a:xfrm>
            <a:off x="1514178" y="3181892"/>
            <a:ext cx="2959092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矢印: 下 328">
            <a:extLst>
              <a:ext uri="{FF2B5EF4-FFF2-40B4-BE49-F238E27FC236}">
                <a16:creationId xmlns:a16="http://schemas.microsoft.com/office/drawing/2014/main" id="{90A775DE-014C-4F29-8DF4-38C1C3B4E826}"/>
              </a:ext>
            </a:extLst>
          </p:cNvPr>
          <p:cNvSpPr/>
          <p:nvPr/>
        </p:nvSpPr>
        <p:spPr>
          <a:xfrm>
            <a:off x="4127577" y="3499046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矢印: 下 329">
            <a:extLst>
              <a:ext uri="{FF2B5EF4-FFF2-40B4-BE49-F238E27FC236}">
                <a16:creationId xmlns:a16="http://schemas.microsoft.com/office/drawing/2014/main" id="{FC94E259-EBDE-4CB8-822A-9D0B88D93306}"/>
              </a:ext>
            </a:extLst>
          </p:cNvPr>
          <p:cNvSpPr/>
          <p:nvPr/>
        </p:nvSpPr>
        <p:spPr>
          <a:xfrm>
            <a:off x="1514448" y="3511021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正方形/長方形 330">
            <a:extLst>
              <a:ext uri="{FF2B5EF4-FFF2-40B4-BE49-F238E27FC236}">
                <a16:creationId xmlns:a16="http://schemas.microsoft.com/office/drawing/2014/main" id="{F646E478-C4B2-4469-A605-F00A5DF1647B}"/>
              </a:ext>
            </a:extLst>
          </p:cNvPr>
          <p:cNvSpPr/>
          <p:nvPr/>
        </p:nvSpPr>
        <p:spPr>
          <a:xfrm rot="5400000">
            <a:off x="2843151" y="2851892"/>
            <a:ext cx="341441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5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0E6C84-803A-4356-9D87-41D9162D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J-PARC-HI = Highest Baryon Density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41B4AD-8C23-4E51-810E-B20BA7AE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353" y="1463188"/>
            <a:ext cx="6123582" cy="454883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29F960-0542-4F3C-9E65-84E5F14AB842}"/>
              </a:ext>
            </a:extLst>
          </p:cNvPr>
          <p:cNvSpPr txBox="1"/>
          <p:nvPr/>
        </p:nvSpPr>
        <p:spPr>
          <a:xfrm rot="16200000">
            <a:off x="8201908" y="4000621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Ohnishi, 2002</a:t>
            </a:r>
            <a:endParaRPr kumimoji="1" lang="ja-JP" altLang="en-US" sz="20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A62A706-D9ED-40AC-BAB1-3A512DA317E7}"/>
              </a:ext>
            </a:extLst>
          </p:cNvPr>
          <p:cNvGrpSpPr/>
          <p:nvPr/>
        </p:nvGrpSpPr>
        <p:grpSpPr>
          <a:xfrm>
            <a:off x="1117614" y="4616440"/>
            <a:ext cx="3934960" cy="628489"/>
            <a:chOff x="-135157" y="4280822"/>
            <a:chExt cx="3934960" cy="628489"/>
          </a:xfrm>
        </p:grpSpPr>
        <p:sp>
          <p:nvSpPr>
            <p:cNvPr id="6" name="角丸四角形 2">
              <a:extLst>
                <a:ext uri="{FF2B5EF4-FFF2-40B4-BE49-F238E27FC236}">
                  <a16:creationId xmlns:a16="http://schemas.microsoft.com/office/drawing/2014/main" id="{ABA584E1-B243-489A-A9B2-5A970CBB378A}"/>
                </a:ext>
              </a:extLst>
            </p:cNvPr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角丸四角形 15">
              <a:extLst>
                <a:ext uri="{FF2B5EF4-FFF2-40B4-BE49-F238E27FC236}">
                  <a16:creationId xmlns:a16="http://schemas.microsoft.com/office/drawing/2014/main" id="{113CAC3A-1209-4EC6-8183-EE741A181EEC}"/>
                </a:ext>
              </a:extLst>
            </p:cNvPr>
            <p:cNvSpPr/>
            <p:nvPr/>
          </p:nvSpPr>
          <p:spPr>
            <a:xfrm>
              <a:off x="-135157" y="4280822"/>
              <a:ext cx="2275681" cy="628489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>
              <a:extLst>
                <a:ext uri="{FF2B5EF4-FFF2-40B4-BE49-F238E27FC236}">
                  <a16:creationId xmlns:a16="http://schemas.microsoft.com/office/drawing/2014/main" id="{28E4CB51-3053-4FEA-853E-0EAE330A8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2" y="4470579"/>
              <a:ext cx="1797709" cy="295660"/>
            </a:xfrm>
            <a:prstGeom prst="rect">
              <a:avLst/>
            </a:prstGeom>
          </p:spPr>
        </p:pic>
        <p:sp>
          <p:nvSpPr>
            <p:cNvPr id="9" name="右矢印 19">
              <a:extLst>
                <a:ext uri="{FF2B5EF4-FFF2-40B4-BE49-F238E27FC236}">
                  <a16:creationId xmlns:a16="http://schemas.microsoft.com/office/drawing/2014/main" id="{E34BEB11-35AF-4CD8-93C5-3B902C972B7E}"/>
                </a:ext>
              </a:extLst>
            </p:cNvPr>
            <p:cNvSpPr/>
            <p:nvPr/>
          </p:nvSpPr>
          <p:spPr>
            <a:xfrm>
              <a:off x="2140524" y="4417392"/>
              <a:ext cx="912522" cy="311845"/>
            </a:xfrm>
            <a:prstGeom prst="rightArrow">
              <a:avLst>
                <a:gd name="adj1" fmla="val 54887"/>
                <a:gd name="adj2" fmla="val 66183"/>
              </a:avLst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A59EE30-A3C2-4610-A63F-68AD9BC2C83C}"/>
              </a:ext>
            </a:extLst>
          </p:cNvPr>
          <p:cNvGrpSpPr/>
          <p:nvPr/>
        </p:nvGrpSpPr>
        <p:grpSpPr>
          <a:xfrm>
            <a:off x="1118305" y="1582559"/>
            <a:ext cx="3111141" cy="2079723"/>
            <a:chOff x="-40281" y="1813545"/>
            <a:chExt cx="3111141" cy="2079723"/>
          </a:xfrm>
        </p:grpSpPr>
        <p:sp>
          <p:nvSpPr>
            <p:cNvPr id="11" name="角丸四角形 9">
              <a:extLst>
                <a:ext uri="{FF2B5EF4-FFF2-40B4-BE49-F238E27FC236}">
                  <a16:creationId xmlns:a16="http://schemas.microsoft.com/office/drawing/2014/main" id="{A73208DA-DAFE-4D9B-9888-4B109F99A3F1}"/>
                </a:ext>
              </a:extLst>
            </p:cNvPr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角丸四角形 17">
              <a:extLst>
                <a:ext uri="{FF2B5EF4-FFF2-40B4-BE49-F238E27FC236}">
                  <a16:creationId xmlns:a16="http://schemas.microsoft.com/office/drawing/2014/main" id="{646EA096-1168-414E-BF53-D2BC9628F995}"/>
                </a:ext>
              </a:extLst>
            </p:cNvPr>
            <p:cNvSpPr/>
            <p:nvPr/>
          </p:nvSpPr>
          <p:spPr>
            <a:xfrm>
              <a:off x="-40281" y="2374108"/>
              <a:ext cx="2275682" cy="628489"/>
            </a:xfrm>
            <a:prstGeom prst="round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>
              <a:extLst>
                <a:ext uri="{FF2B5EF4-FFF2-40B4-BE49-F238E27FC236}">
                  <a16:creationId xmlns:a16="http://schemas.microsoft.com/office/drawing/2014/main" id="{A8847866-BE0B-4D4A-B208-1F2C3C786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2" y="2559045"/>
              <a:ext cx="2135216" cy="290537"/>
            </a:xfrm>
            <a:prstGeom prst="rect">
              <a:avLst/>
            </a:prstGeom>
          </p:spPr>
        </p:pic>
        <p:sp>
          <p:nvSpPr>
            <p:cNvPr id="14" name="右矢印 20">
              <a:extLst>
                <a:ext uri="{FF2B5EF4-FFF2-40B4-BE49-F238E27FC236}">
                  <a16:creationId xmlns:a16="http://schemas.microsoft.com/office/drawing/2014/main" id="{8C1017F5-2DCA-4472-A8B4-B3C9BA893707}"/>
                </a:ext>
              </a:extLst>
            </p:cNvPr>
            <p:cNvSpPr/>
            <p:nvPr/>
          </p:nvSpPr>
          <p:spPr>
            <a:xfrm>
              <a:off x="2235401" y="2548392"/>
              <a:ext cx="733689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000000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>
            <a:extLst>
              <a:ext uri="{FF2B5EF4-FFF2-40B4-BE49-F238E27FC236}">
                <a16:creationId xmlns:a16="http://schemas.microsoft.com/office/drawing/2014/main" id="{227FC2AB-2178-4862-AC72-017A4A3EF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68" y="1734985"/>
            <a:ext cx="2282317" cy="10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temp_strategy-3 1">
      <a:dk1>
        <a:srgbClr val="515151"/>
      </a:dk1>
      <a:lt1>
        <a:srgbClr val="FFFFFF"/>
      </a:lt1>
      <a:dk2>
        <a:srgbClr val="363E48"/>
      </a:dk2>
      <a:lt2>
        <a:srgbClr val="FFFFFF"/>
      </a:lt2>
      <a:accent1>
        <a:srgbClr val="E25A60"/>
      </a:accent1>
      <a:accent2>
        <a:srgbClr val="1E5E99"/>
      </a:accent2>
      <a:accent3>
        <a:srgbClr val="4360EE"/>
      </a:accent3>
      <a:accent4>
        <a:srgbClr val="76858A"/>
      </a:accent4>
      <a:accent5>
        <a:srgbClr val="3A5065"/>
      </a:accent5>
      <a:accent6>
        <a:srgbClr val="7D9DB2"/>
      </a:accent6>
      <a:hlink>
        <a:srgbClr val="DE69AE"/>
      </a:hlink>
      <a:folHlink>
        <a:srgbClr val="8C8C8C"/>
      </a:folHlink>
    </a:clrScheme>
    <a:fontScheme name="ユーザー定義 6">
      <a:majorFont>
        <a:latin typeface="Yu Gothic UI"/>
        <a:ea typeface="游ゴシック Light"/>
        <a:cs typeface=""/>
      </a:majorFont>
      <a:minorFont>
        <a:latin typeface="Yu Gothic UI"/>
        <a:ea typeface="游明朝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Tw Cen MT"/>
        <a:ea typeface="HGPｺﾞｼｯｸE"/>
        <a:cs typeface=""/>
      </a:majorFont>
      <a:minorFont>
        <a:latin typeface="Tw Cen MT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arrow" w="lg" len="lg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algn="l">
          <a:buFont typeface="Wingdings" panose="05000000000000000000" pitchFamily="2" charset="2"/>
          <a:buChar char="p"/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Tw Cen MT"/>
        <a:ea typeface="HGPｺﾞｼｯｸE"/>
        <a:cs typeface=""/>
      </a:majorFont>
      <a:minorFont>
        <a:latin typeface="Tw Cen MT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algn="l">
          <a:buFont typeface="Wingdings" panose="05000000000000000000" pitchFamily="2" charset="2"/>
          <a:buChar char="p"/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Tw Cen MT"/>
        <a:ea typeface="HGPｺﾞｼｯｸE"/>
        <a:cs typeface=""/>
      </a:majorFont>
      <a:minorFont>
        <a:latin typeface="Tw Cen MT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algn="l">
          <a:buFont typeface="Wingdings" panose="05000000000000000000" pitchFamily="2" charset="2"/>
          <a:buChar char="p"/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 \ u s e p a c k a g e { a m s m a t h , b m , a m s f o n t s }  
 \ p a g e s t y l e { e m p t y }  
 < / p r e a m b l e >  
     < b o d y > \ b e g i n { a l i g n * }    
  
 \ e n d { a l i g n * } < / b o d y >  
     < f c o l o r > F F 0 0 0 0 0 0 < / f c o l o r >  
     < b c o l o r > F F 0 0 0 0 0 0 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FEC39084-28DF-41CD-8ADB-C6C15873419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3280</TotalTime>
  <Words>2519</Words>
  <Application>Microsoft Office PowerPoint</Application>
  <PresentationFormat>ワイド画面</PresentationFormat>
  <Paragraphs>505</Paragraphs>
  <Slides>53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53</vt:i4>
      </vt:variant>
    </vt:vector>
  </HeadingPairs>
  <TitlesOfParts>
    <vt:vector size="69" baseType="lpstr">
      <vt:lpstr>CMR9</vt:lpstr>
      <vt:lpstr>Yu Gothic UI</vt:lpstr>
      <vt:lpstr>Yu Gothic UI Light</vt:lpstr>
      <vt:lpstr>游ゴシック</vt:lpstr>
      <vt:lpstr>Arial</vt:lpstr>
      <vt:lpstr>Calibri</vt:lpstr>
      <vt:lpstr>Calibri Light</vt:lpstr>
      <vt:lpstr>Cambria Math</vt:lpstr>
      <vt:lpstr>Century</vt:lpstr>
      <vt:lpstr>Corbel</vt:lpstr>
      <vt:lpstr>Tw Cen MT</vt:lpstr>
      <vt:lpstr>Wingdings</vt:lpstr>
      <vt:lpstr>Office テーマ</vt:lpstr>
      <vt:lpstr>1_Office テーマ</vt:lpstr>
      <vt:lpstr>2_Office テーマ</vt:lpstr>
      <vt:lpstr>3_Office テーマ</vt:lpstr>
      <vt:lpstr>J-PARC-HI: Theory </vt:lpstr>
      <vt:lpstr>PowerPoint プレゼンテーション</vt:lpstr>
      <vt:lpstr>PowerPoint プレゼンテーション</vt:lpstr>
      <vt:lpstr>History / Current Status of HIC</vt:lpstr>
      <vt:lpstr>History / Current Status of HIC</vt:lpstr>
      <vt:lpstr>J-PARC-HI Staging Plan</vt:lpstr>
      <vt:lpstr>Physics Goals</vt:lpstr>
      <vt:lpstr>Beam-Energy Scan</vt:lpstr>
      <vt:lpstr>J-PARC-HI = Highest Baryon Density</vt:lpstr>
      <vt:lpstr>Exploring Dense Medium</vt:lpstr>
      <vt:lpstr>Hadron/Hypernuclear Physics</vt:lpstr>
      <vt:lpstr>Production Mechanism</vt:lpstr>
      <vt:lpstr>Production Mechanism</vt:lpstr>
      <vt:lpstr>PowerPoint プレゼンテーション</vt:lpstr>
      <vt:lpstr>Fluctuations, Cumulants of Conserved Charges</vt:lpstr>
      <vt:lpstr>Experimental Results</vt:lpstr>
      <vt:lpstr>Evolution of Conserved-charge Fluctuations</vt:lpstr>
      <vt:lpstr>Electric-charge Fluctuations: Wider Δη</vt:lpstr>
      <vt:lpstr>Nucleon’s Isospin as Two Sides of a Coin</vt:lpstr>
      <vt:lpstr>Slot Machine Analogy</vt:lpstr>
      <vt:lpstr>Reconstruction of Total Coin #</vt:lpstr>
      <vt:lpstr>PowerPoint プレゼンテーション</vt:lpstr>
      <vt:lpstr>Experimental Data</vt:lpstr>
      <vt:lpstr>pT-Acceptance Correction</vt:lpstr>
      <vt:lpstr>Cumulants: ProtonBaryon &amp; Acceptance Correction</vt:lpstr>
      <vt:lpstr>PowerPoint プレゼンテーション</vt:lpstr>
      <vt:lpstr>HIC vs HRG&amp;LAT</vt:lpstr>
      <vt:lpstr>HIC vs HRG&amp;LAT</vt:lpstr>
      <vt:lpstr>Effect of Diffusion and Rapidity Conversion</vt:lpstr>
      <vt:lpstr>PowerPoint プレゼンテーション</vt:lpstr>
      <vt:lpstr>Observing CSC in HIC</vt:lpstr>
      <vt:lpstr>Precursor of CSC</vt:lpstr>
      <vt:lpstr>Precursor of Color Superconductivity</vt:lpstr>
      <vt:lpstr>Model</vt:lpstr>
      <vt:lpstr>Di-quark Fluctuations</vt:lpstr>
      <vt:lpstr>Photon Self-Energy: Precursor of CSC</vt:lpstr>
      <vt:lpstr>Production Rate at k=0</vt:lpstr>
      <vt:lpstr>Invariant-Mass Spectrum</vt:lpstr>
      <vt:lpstr>Dileptons from QCD Critical Point</vt:lpstr>
      <vt:lpstr>Dilepton production rate near QCD-CP </vt:lpstr>
      <vt:lpstr>PowerPoint プレゼンテーション</vt:lpstr>
      <vt:lpstr>Sophisticated Event Selections</vt:lpstr>
      <vt:lpstr>Nuclear Liquid-Gas Phase Transition</vt:lpstr>
      <vt:lpstr>Nuclear Liquid-Gas Phase Transition</vt:lpstr>
      <vt:lpstr>Summary</vt:lpstr>
      <vt:lpstr>PowerPoint プレゼンテーション</vt:lpstr>
      <vt:lpstr>PowerPoint プレゼンテーション</vt:lpstr>
      <vt:lpstr>J-PARC-HI Staging Plan</vt:lpstr>
      <vt:lpstr>Staging of HI Booster</vt:lpstr>
      <vt:lpstr>Staging of HI Booster</vt:lpstr>
      <vt:lpstr>Detector</vt:lpstr>
      <vt:lpstr>Detector</vt:lpstr>
      <vt:lpstr>Hadron Hall Extension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J-PARC-HI J-PARC Heavy-Ion Project</dc:title>
  <dc:creator>Kitazawa Masakiyo</dc:creator>
  <cp:lastModifiedBy>Kitazawa Masakiyo</cp:lastModifiedBy>
  <cp:revision>122</cp:revision>
  <dcterms:created xsi:type="dcterms:W3CDTF">2023-04-21T06:24:41Z</dcterms:created>
  <dcterms:modified xsi:type="dcterms:W3CDTF">2023-09-30T01:46:23Z</dcterms:modified>
</cp:coreProperties>
</file>