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  <p:sldMasterId id="2147483699" r:id="rId3"/>
  </p:sldMasterIdLst>
  <p:notesMasterIdLst>
    <p:notesMasterId r:id="rId23"/>
  </p:notesMasterIdLst>
  <p:sldIdLst>
    <p:sldId id="256" r:id="rId4"/>
    <p:sldId id="1102" r:id="rId5"/>
    <p:sldId id="1119" r:id="rId6"/>
    <p:sldId id="1110" r:id="rId7"/>
    <p:sldId id="1111" r:id="rId8"/>
    <p:sldId id="1112" r:id="rId9"/>
    <p:sldId id="1113" r:id="rId10"/>
    <p:sldId id="1114" r:id="rId11"/>
    <p:sldId id="1115" r:id="rId12"/>
    <p:sldId id="1116" r:id="rId13"/>
    <p:sldId id="1117" r:id="rId14"/>
    <p:sldId id="1118" r:id="rId15"/>
    <p:sldId id="1120" r:id="rId16"/>
    <p:sldId id="1104" r:id="rId17"/>
    <p:sldId id="1105" r:id="rId18"/>
    <p:sldId id="1106" r:id="rId19"/>
    <p:sldId id="1100" r:id="rId20"/>
    <p:sldId id="1109" r:id="rId21"/>
    <p:sldId id="1108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751"/>
    <a:srgbClr val="30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B3972186-D37E-46E5-9EB0-660A74C34F70}"/>
    <pc:docChg chg="undo redo custSel addSld delSld modSld sldOrd delMainMaster">
      <pc:chgData name="Kitazawa Masakiyo" userId="2bf3742da7ad8ecb" providerId="LiveId" clId="{B3972186-D37E-46E5-9EB0-660A74C34F70}" dt="2023-04-27T04:05:39.818" v="4174" actId="20577"/>
      <pc:docMkLst>
        <pc:docMk/>
      </pc:docMkLst>
      <pc:sldChg chg="addSp delSp modSp mod">
        <pc:chgData name="Kitazawa Masakiyo" userId="2bf3742da7ad8ecb" providerId="LiveId" clId="{B3972186-D37E-46E5-9EB0-660A74C34F70}" dt="2023-04-27T01:07:52.385" v="4019" actId="207"/>
        <pc:sldMkLst>
          <pc:docMk/>
          <pc:sldMk cId="385654358" sldId="258"/>
        </pc:sldMkLst>
        <pc:spChg chg="add mod">
          <ac:chgData name="Kitazawa Masakiyo" userId="2bf3742da7ad8ecb" providerId="LiveId" clId="{B3972186-D37E-46E5-9EB0-660A74C34F70}" dt="2023-04-26T15:51:09.160" v="2774" actId="207"/>
          <ac:spMkLst>
            <pc:docMk/>
            <pc:sldMk cId="385654358" sldId="258"/>
            <ac:spMk id="4" creationId="{2F8D74B6-69B8-4E90-82B0-3B6D06CE2A60}"/>
          </ac:spMkLst>
        </pc:spChg>
        <pc:spChg chg="mod">
          <ac:chgData name="Kitazawa Masakiyo" userId="2bf3742da7ad8ecb" providerId="LiveId" clId="{B3972186-D37E-46E5-9EB0-660A74C34F70}" dt="2023-04-26T15:51:05.459" v="2773" actId="207"/>
          <ac:spMkLst>
            <pc:docMk/>
            <pc:sldMk cId="385654358" sldId="258"/>
            <ac:spMk id="9" creationId="{528F3C34-0AB3-40B0-8171-26B65995BE9D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0" creationId="{6432E3AF-8B64-43DC-B7F9-8C506F933B1B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3:33.265" v="1536" actId="1076"/>
          <ac:spMkLst>
            <pc:docMk/>
            <pc:sldMk cId="385654358" sldId="258"/>
            <ac:spMk id="18" creationId="{0A58AF44-31F2-4A5C-A728-9AFE9AD80543}"/>
          </ac:spMkLst>
        </pc:spChg>
        <pc:spChg chg="mod ord">
          <ac:chgData name="Kitazawa Masakiyo" userId="2bf3742da7ad8ecb" providerId="LiveId" clId="{B3972186-D37E-46E5-9EB0-660A74C34F70}" dt="2023-04-27T01:07:52.385" v="4019" actId="207"/>
          <ac:spMkLst>
            <pc:docMk/>
            <pc:sldMk cId="385654358" sldId="258"/>
            <ac:spMk id="21" creationId="{481CDFC6-4242-46AE-A106-9CE91431BDBD}"/>
          </ac:spMkLst>
        </pc:spChg>
        <pc:spChg chg="mo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22" creationId="{8F6633ED-AD86-464A-9BB4-64391E8531EC}"/>
          </ac:spMkLst>
        </pc:spChg>
        <pc:grpChg chg="del">
          <ac:chgData name="Kitazawa Masakiyo" userId="2bf3742da7ad8ecb" providerId="LiveId" clId="{B3972186-D37E-46E5-9EB0-660A74C34F70}" dt="2023-04-26T13:58:06.731" v="1614" actId="478"/>
          <ac:grpSpMkLst>
            <pc:docMk/>
            <pc:sldMk cId="385654358" sldId="258"/>
            <ac:grpSpMk id="15" creationId="{0573D54D-D761-47A7-8EBC-425D87ED8B94}"/>
          </ac:grpSpMkLst>
        </pc:grpChg>
        <pc:picChg chg="add del mod">
          <ac:chgData name="Kitazawa Masakiyo" userId="2bf3742da7ad8ecb" providerId="LiveId" clId="{B3972186-D37E-46E5-9EB0-660A74C34F70}" dt="2023-04-27T00:26:08.554" v="3750"/>
          <ac:picMkLst>
            <pc:docMk/>
            <pc:sldMk cId="385654358" sldId="258"/>
            <ac:picMk id="15" creationId="{02CAB7EB-9C0D-4CD9-B807-3D3993C0932C}"/>
          </ac:picMkLst>
        </pc:picChg>
        <pc:picChg chg="add del mod">
          <ac:chgData name="Kitazawa Masakiyo" userId="2bf3742da7ad8ecb" providerId="LiveId" clId="{B3972186-D37E-46E5-9EB0-660A74C34F70}" dt="2023-04-27T00:26:33.503" v="3762"/>
          <ac:picMkLst>
            <pc:docMk/>
            <pc:sldMk cId="385654358" sldId="258"/>
            <ac:picMk id="20" creationId="{82C5698F-3C40-4B37-90E0-752AD2FFF44E}"/>
          </ac:picMkLst>
        </pc:picChg>
        <pc:picChg chg="add del mod">
          <ac:chgData name="Kitazawa Masakiyo" userId="2bf3742da7ad8ecb" providerId="LiveId" clId="{B3972186-D37E-46E5-9EB0-660A74C34F70}" dt="2023-04-27T00:27:31.917" v="3767" actId="21"/>
          <ac:picMkLst>
            <pc:docMk/>
            <pc:sldMk cId="385654358" sldId="258"/>
            <ac:picMk id="27" creationId="{935EBB9A-2E5F-483D-82C2-41083F317D8F}"/>
          </ac:picMkLst>
        </pc:picChg>
        <pc:cxnChg chg="add mod">
          <ac:chgData name="Kitazawa Masakiyo" userId="2bf3742da7ad8ecb" providerId="LiveId" clId="{B3972186-D37E-46E5-9EB0-660A74C34F70}" dt="2023-04-26T13:55:55.011" v="1548" actId="14100"/>
          <ac:cxnSpMkLst>
            <pc:docMk/>
            <pc:sldMk cId="385654358" sldId="258"/>
            <ac:cxnSpMk id="28" creationId="{175965A4-E94E-4452-8EF3-0FAD948AF2B7}"/>
          </ac:cxnSpMkLst>
        </pc:cxnChg>
        <pc:cxnChg chg="ord">
          <ac:chgData name="Kitazawa Masakiyo" userId="2bf3742da7ad8ecb" providerId="LiveId" clId="{B3972186-D37E-46E5-9EB0-660A74C34F70}" dt="2023-04-26T13:59:58.257" v="1621" actId="171"/>
          <ac:cxnSpMkLst>
            <pc:docMk/>
            <pc:sldMk cId="385654358" sldId="258"/>
            <ac:cxnSpMk id="33" creationId="{E2E81216-D2C6-4184-9741-24ECFEE7FDB3}"/>
          </ac:cxnSpMkLst>
        </pc:cxnChg>
        <pc:cxnChg chg="ord">
          <ac:chgData name="Kitazawa Masakiyo" userId="2bf3742da7ad8ecb" providerId="LiveId" clId="{B3972186-D37E-46E5-9EB0-660A74C34F70}" dt="2023-04-26T14:00:03.006" v="1624"/>
          <ac:cxnSpMkLst>
            <pc:docMk/>
            <pc:sldMk cId="385654358" sldId="258"/>
            <ac:cxnSpMk id="36" creationId="{A3676C20-17D7-43C6-BF4E-B2DAC0055953}"/>
          </ac:cxnSpMkLst>
        </pc:cxnChg>
      </pc:sldChg>
      <pc:sldChg chg="modSp mod">
        <pc:chgData name="Kitazawa Masakiyo" userId="2bf3742da7ad8ecb" providerId="LiveId" clId="{B3972186-D37E-46E5-9EB0-660A74C34F70}" dt="2023-04-27T01:24:54.940" v="4119" actId="1076"/>
        <pc:sldMkLst>
          <pc:docMk/>
          <pc:sldMk cId="311899704" sldId="259"/>
        </pc:sldMkLst>
        <pc:spChg chg="mod">
          <ac:chgData name="Kitazawa Masakiyo" userId="2bf3742da7ad8ecb" providerId="LiveId" clId="{B3972186-D37E-46E5-9EB0-660A74C34F70}" dt="2023-04-26T14:57:49.685" v="2649" actId="207"/>
          <ac:spMkLst>
            <pc:docMk/>
            <pc:sldMk cId="311899704" sldId="259"/>
            <ac:spMk id="5" creationId="{FB95C559-AC7E-4EF2-BB94-E2F2DEB9D3E9}"/>
          </ac:spMkLst>
        </pc:spChg>
        <pc:spChg chg="mod">
          <ac:chgData name="Kitazawa Masakiyo" userId="2bf3742da7ad8ecb" providerId="LiveId" clId="{B3972186-D37E-46E5-9EB0-660A74C34F70}" dt="2023-04-26T14:57:52.343" v="2650" actId="207"/>
          <ac:spMkLst>
            <pc:docMk/>
            <pc:sldMk cId="311899704" sldId="259"/>
            <ac:spMk id="9" creationId="{56E548FC-1676-400A-A6D7-8824ADDAE30C}"/>
          </ac:spMkLst>
        </pc:spChg>
        <pc:spChg chg="mod">
          <ac:chgData name="Kitazawa Masakiyo" userId="2bf3742da7ad8ecb" providerId="LiveId" clId="{B3972186-D37E-46E5-9EB0-660A74C34F70}" dt="2023-04-27T00:59:41.720" v="4010" actId="1076"/>
          <ac:spMkLst>
            <pc:docMk/>
            <pc:sldMk cId="311899704" sldId="259"/>
            <ac:spMk id="17" creationId="{CE0A3C85-478C-4F2E-893F-404FFE96104E}"/>
          </ac:spMkLst>
        </pc:spChg>
        <pc:spChg chg="mod">
          <ac:chgData name="Kitazawa Masakiyo" userId="2bf3742da7ad8ecb" providerId="LiveId" clId="{B3972186-D37E-46E5-9EB0-660A74C34F70}" dt="2023-04-27T01:24:54.940" v="4119" actId="1076"/>
          <ac:spMkLst>
            <pc:docMk/>
            <pc:sldMk cId="311899704" sldId="259"/>
            <ac:spMk id="18" creationId="{E96AFFDF-C5E9-4BBB-8956-CD963546F885}"/>
          </ac:spMkLst>
        </pc:spChg>
        <pc:spChg chg="mod">
          <ac:chgData name="Kitazawa Masakiyo" userId="2bf3742da7ad8ecb" providerId="LiveId" clId="{B3972186-D37E-46E5-9EB0-660A74C34F70}" dt="2023-04-27T01:00:13.438" v="4013" actId="1036"/>
          <ac:spMkLst>
            <pc:docMk/>
            <pc:sldMk cId="311899704" sldId="259"/>
            <ac:spMk id="19" creationId="{D45CD7C6-3EB6-4DE8-9ED1-E1DC1E9B9869}"/>
          </ac:spMkLst>
        </pc:spChg>
      </pc:sldChg>
      <pc:sldChg chg="del">
        <pc:chgData name="Kitazawa Masakiyo" userId="2bf3742da7ad8ecb" providerId="LiveId" clId="{B3972186-D37E-46E5-9EB0-660A74C34F70}" dt="2023-04-26T16:09:32.802" v="2998" actId="2696"/>
        <pc:sldMkLst>
          <pc:docMk/>
          <pc:sldMk cId="4218724140" sldId="261"/>
        </pc:sldMkLst>
      </pc:sldChg>
      <pc:sldChg chg="addSp delSp modSp mod ord modAnim">
        <pc:chgData name="Kitazawa Masakiyo" userId="2bf3742da7ad8ecb" providerId="LiveId" clId="{B3972186-D37E-46E5-9EB0-660A74C34F70}" dt="2023-04-27T00:38:39.247" v="3852" actId="20577"/>
        <pc:sldMkLst>
          <pc:docMk/>
          <pc:sldMk cId="916218865" sldId="262"/>
        </pc:sldMkLst>
        <pc:spChg chg="add mod">
          <ac:chgData name="Kitazawa Masakiyo" userId="2bf3742da7ad8ecb" providerId="LiveId" clId="{B3972186-D37E-46E5-9EB0-660A74C34F70}" dt="2023-04-26T16:33:45.913" v="3390" actId="20577"/>
          <ac:spMkLst>
            <pc:docMk/>
            <pc:sldMk cId="916218865" sldId="262"/>
            <ac:spMk id="3" creationId="{3A21EA1F-ABE5-406A-BCF5-326798716B0A}"/>
          </ac:spMkLst>
        </pc:spChg>
        <pc:spChg chg="mod">
          <ac:chgData name="Kitazawa Masakiyo" userId="2bf3742da7ad8ecb" providerId="LiveId" clId="{B3972186-D37E-46E5-9EB0-660A74C34F70}" dt="2023-04-27T00:38:39.247" v="3852" actId="20577"/>
          <ac:spMkLst>
            <pc:docMk/>
            <pc:sldMk cId="916218865" sldId="262"/>
            <ac:spMk id="5" creationId="{6D13AF8E-EE55-4819-ADC0-99D2D9A763DD}"/>
          </ac:spMkLst>
        </pc:spChg>
        <pc:spChg chg="del">
          <ac:chgData name="Kitazawa Masakiyo" userId="2bf3742da7ad8ecb" providerId="LiveId" clId="{B3972186-D37E-46E5-9EB0-660A74C34F70}" dt="2023-04-26T07:51:46.237" v="552" actId="21"/>
          <ac:spMkLst>
            <pc:docMk/>
            <pc:sldMk cId="916218865" sldId="262"/>
            <ac:spMk id="10" creationId="{CF44883C-9D02-4100-B557-1F4345D680CD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2" creationId="{AE3FB0D4-7E99-47BE-84A7-66CDCADC4465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3" creationId="{C646B2CE-88F5-42FF-9341-1A19BC4A6B82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6" creationId="{CE0632B6-C294-4AEF-9FB8-26AC8654E044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8" creationId="{FBE58804-08AC-42D8-AEBB-D8C9FF143A78}"/>
          </ac:spMkLst>
        </pc:spChg>
        <pc:spChg chg="add mod">
          <ac:chgData name="Kitazawa Masakiyo" userId="2bf3742da7ad8ecb" providerId="LiveId" clId="{B3972186-D37E-46E5-9EB0-660A74C34F70}" dt="2023-04-26T16:37:10.780" v="3487" actId="20577"/>
          <ac:spMkLst>
            <pc:docMk/>
            <pc:sldMk cId="916218865" sldId="262"/>
            <ac:spMk id="19" creationId="{DF3F2E8C-DBC3-4173-8DF4-3F938D361016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20" creationId="{F94BA33A-E669-4810-8235-46E90943F819}"/>
          </ac:spMkLst>
        </pc:spChg>
        <pc:spChg chg="add mod">
          <ac:chgData name="Kitazawa Masakiyo" userId="2bf3742da7ad8ecb" providerId="LiveId" clId="{B3972186-D37E-46E5-9EB0-660A74C34F70}" dt="2023-04-26T16:38:49.063" v="3508" actId="1076"/>
          <ac:spMkLst>
            <pc:docMk/>
            <pc:sldMk cId="916218865" sldId="262"/>
            <ac:spMk id="21" creationId="{9E64CBCD-FA98-48C1-AE78-B6AE29DE5ED7}"/>
          </ac:spMkLst>
        </pc:spChg>
        <pc:picChg chg="del">
          <ac:chgData name="Kitazawa Masakiyo" userId="2bf3742da7ad8ecb" providerId="LiveId" clId="{B3972186-D37E-46E5-9EB0-660A74C34F70}" dt="2023-04-26T15:55:55.007" v="2779" actId="478"/>
          <ac:picMkLst>
            <pc:docMk/>
            <pc:sldMk cId="916218865" sldId="262"/>
            <ac:picMk id="4" creationId="{CFCB20EB-FD96-429B-A054-DC1B9D4F3778}"/>
          </ac:picMkLst>
        </pc:picChg>
        <pc:picChg chg="del mod">
          <ac:chgData name="Kitazawa Masakiyo" userId="2bf3742da7ad8ecb" providerId="LiveId" clId="{B3972186-D37E-46E5-9EB0-660A74C34F70}" dt="2023-04-26T16:30:08.145" v="3272" actId="478"/>
          <ac:picMkLst>
            <pc:docMk/>
            <pc:sldMk cId="916218865" sldId="262"/>
            <ac:picMk id="6" creationId="{25329674-84A6-4361-9B00-CCA6EB3AFA7E}"/>
          </ac:picMkLst>
        </pc:picChg>
        <pc:picChg chg="del mod">
          <ac:chgData name="Kitazawa Masakiyo" userId="2bf3742da7ad8ecb" providerId="LiveId" clId="{B3972186-D37E-46E5-9EB0-660A74C34F70}" dt="2023-04-26T16:30:09.918" v="3273" actId="478"/>
          <ac:picMkLst>
            <pc:docMk/>
            <pc:sldMk cId="916218865" sldId="262"/>
            <ac:picMk id="7" creationId="{EE741AFB-A02C-4BF5-B976-67F27AE9009D}"/>
          </ac:picMkLst>
        </pc:picChg>
        <pc:picChg chg="add del">
          <ac:chgData name="Kitazawa Masakiyo" userId="2bf3742da7ad8ecb" providerId="LiveId" clId="{B3972186-D37E-46E5-9EB0-660A74C34F70}" dt="2023-04-26T15:55:39.472" v="2777" actId="21"/>
          <ac:picMkLst>
            <pc:docMk/>
            <pc:sldMk cId="916218865" sldId="262"/>
            <ac:picMk id="9" creationId="{8972ADDE-0E4D-44F4-B38B-A94684A17344}"/>
          </ac:picMkLst>
        </pc:picChg>
        <pc:picChg chg="del">
          <ac:chgData name="Kitazawa Masakiyo" userId="2bf3742da7ad8ecb" providerId="LiveId" clId="{B3972186-D37E-46E5-9EB0-660A74C34F70}" dt="2023-04-26T07:51:46.237" v="552" actId="21"/>
          <ac:picMkLst>
            <pc:docMk/>
            <pc:sldMk cId="916218865" sldId="262"/>
            <ac:picMk id="9" creationId="{A0AB2DC2-4E66-46E5-9032-F3F023F39971}"/>
          </ac:picMkLst>
        </pc:picChg>
        <pc:picChg chg="add mod">
          <ac:chgData name="Kitazawa Masakiyo" userId="2bf3742da7ad8ecb" providerId="LiveId" clId="{B3972186-D37E-46E5-9EB0-660A74C34F70}" dt="2023-04-26T16:33:38.191" v="3389" actId="1038"/>
          <ac:picMkLst>
            <pc:docMk/>
            <pc:sldMk cId="916218865" sldId="262"/>
            <ac:picMk id="11" creationId="{79FE8F82-EA72-43D3-A0B4-596134509864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4" creationId="{2048C4FA-A929-49C7-ABF0-6F87C78826FB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5" creationId="{D9628502-3E0F-4951-A9FB-142992CE35AA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7" creationId="{E12AB472-E395-48A2-B7CD-7BDD4D9C1D9C}"/>
          </ac:picMkLst>
        </pc:picChg>
      </pc:sldChg>
      <pc:sldChg chg="addSp delSp modSp mod modAnim">
        <pc:chgData name="Kitazawa Masakiyo" userId="2bf3742da7ad8ecb" providerId="LiveId" clId="{B3972186-D37E-46E5-9EB0-660A74C34F70}" dt="2023-04-27T00:46:39.204" v="3884" actId="692"/>
        <pc:sldMkLst>
          <pc:docMk/>
          <pc:sldMk cId="2598791186" sldId="265"/>
        </pc:sldMkLst>
        <pc:spChg chg="mod">
          <ac:chgData name="Kitazawa Masakiyo" userId="2bf3742da7ad8ecb" providerId="LiveId" clId="{B3972186-D37E-46E5-9EB0-660A74C34F70}" dt="2023-04-26T16:18:15.826" v="3131" actId="1076"/>
          <ac:spMkLst>
            <pc:docMk/>
            <pc:sldMk cId="2598791186" sldId="265"/>
            <ac:spMk id="2" creationId="{48F175F0-E91B-4E4B-8FBA-C2EF4DC0A70C}"/>
          </ac:spMkLst>
        </pc:spChg>
        <pc:spChg chg="add del mod">
          <ac:chgData name="Kitazawa Masakiyo" userId="2bf3742da7ad8ecb" providerId="LiveId" clId="{B3972186-D37E-46E5-9EB0-660A74C34F70}" dt="2023-04-26T16:16:15.902" v="3109" actId="478"/>
          <ac:spMkLst>
            <pc:docMk/>
            <pc:sldMk cId="2598791186" sldId="265"/>
            <ac:spMk id="3" creationId="{DA475F24-0BEE-4016-B71B-5C26F32CB3AB}"/>
          </ac:spMkLst>
        </pc:spChg>
        <pc:spChg chg="add mod">
          <ac:chgData name="Kitazawa Masakiyo" userId="2bf3742da7ad8ecb" providerId="LiveId" clId="{B3972186-D37E-46E5-9EB0-660A74C34F70}" dt="2023-04-26T16:12:26.981" v="3029" actId="207"/>
          <ac:spMkLst>
            <pc:docMk/>
            <pc:sldMk cId="2598791186" sldId="265"/>
            <ac:spMk id="4" creationId="{E4799E9C-8BCD-43C3-9F57-F5F0422D830A}"/>
          </ac:spMkLst>
        </pc:spChg>
        <pc:spChg chg="add del mod">
          <ac:chgData name="Kitazawa Masakiyo" userId="2bf3742da7ad8ecb" providerId="LiveId" clId="{B3972186-D37E-46E5-9EB0-660A74C34F70}" dt="2023-04-26T16:16:14.075" v="3108" actId="478"/>
          <ac:spMkLst>
            <pc:docMk/>
            <pc:sldMk cId="2598791186" sldId="265"/>
            <ac:spMk id="7" creationId="{F6C7C322-932C-4AF4-BA4A-74434FB1F4B3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8" creationId="{0A9CD863-43B1-443F-ADCE-5C0EBCD8A950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9" creationId="{EF1B2F68-F13C-406A-9E6F-8E31184B005C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1" creationId="{F4135BFC-6CC8-425C-86A1-D6054C328E7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2" creationId="{C42748D7-B113-4F73-8BA5-E0F0A198B955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3" creationId="{ABFCB28D-329F-40D2-B208-3AD326CA155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4" creationId="{1276172D-8B78-4D21-B215-96CCC84BEFB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5" creationId="{5AAC23E4-B27C-432B-82FA-E02413532C3F}"/>
          </ac:spMkLst>
        </pc:spChg>
        <pc:spChg chg="del mod">
          <ac:chgData name="Kitazawa Masakiyo" userId="2bf3742da7ad8ecb" providerId="LiveId" clId="{B3972186-D37E-46E5-9EB0-660A74C34F70}" dt="2023-04-26T16:17:58.053" v="3128" actId="21"/>
          <ac:spMkLst>
            <pc:docMk/>
            <pc:sldMk cId="2598791186" sldId="265"/>
            <ac:spMk id="16" creationId="{9F03BB07-31A7-4567-B461-F0BA2095B5C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7" creationId="{B9D0ABD8-846F-4C39-B32B-667EDB093FE3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9" creationId="{FB5483CD-E16C-4AA2-8D5B-4810531B92C7}"/>
          </ac:spMkLst>
        </pc:spChg>
        <pc:spChg chg="add mod or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8" creationId="{D273A73B-2949-4AC1-8BEC-081B779AD5F9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9" creationId="{599553DD-790D-4306-B847-62A0A810E6F4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2" creationId="{548DBD38-CD17-47ED-8BC6-4F31BBE9AC8A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3" creationId="{9B78C90F-9EC6-40BB-BF46-2CDC131E92F0}"/>
          </ac:spMkLst>
        </pc:spChg>
        <pc:spChg chg="del mod">
          <ac:chgData name="Kitazawa Masakiyo" userId="2bf3742da7ad8ecb" providerId="LiveId" clId="{B3972186-D37E-46E5-9EB0-660A74C34F70}" dt="2023-04-26T16:23:07.525" v="3207" actId="21"/>
          <ac:spMkLst>
            <pc:docMk/>
            <pc:sldMk cId="2598791186" sldId="265"/>
            <ac:spMk id="34" creationId="{2DE497A1-97DB-4649-B667-CABD02119B7F}"/>
          </ac:spMkLst>
        </pc:spChg>
        <pc:spChg chg="del mod">
          <ac:chgData name="Kitazawa Masakiyo" userId="2bf3742da7ad8ecb" providerId="LiveId" clId="{B3972186-D37E-46E5-9EB0-660A74C34F70}" dt="2023-04-26T16:23:04.261" v="3206" actId="21"/>
          <ac:spMkLst>
            <pc:docMk/>
            <pc:sldMk cId="2598791186" sldId="265"/>
            <ac:spMk id="35" creationId="{4282E0F2-1ADD-428A-B542-9079FF52E808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7" creationId="{5FF17457-C5DD-420A-A209-70D6522183F6}"/>
          </ac:spMkLst>
        </pc:spChg>
        <pc:spChg chg="add mod">
          <ac:chgData name="Kitazawa Masakiyo" userId="2bf3742da7ad8ecb" providerId="LiveId" clId="{B3972186-D37E-46E5-9EB0-660A74C34F70}" dt="2023-04-26T16:24:24.456" v="3241" actId="1076"/>
          <ac:spMkLst>
            <pc:docMk/>
            <pc:sldMk cId="2598791186" sldId="265"/>
            <ac:spMk id="38" creationId="{0B8A0AD2-7EF3-4C54-8F97-DB1E6C732EFE}"/>
          </ac:spMkLst>
        </pc:spChg>
        <pc:grpChg chg="add del mod">
          <ac:chgData name="Kitazawa Masakiyo" userId="2bf3742da7ad8ecb" providerId="LiveId" clId="{B3972186-D37E-46E5-9EB0-660A74C34F70}" dt="2023-04-26T16:19:00.213" v="3132" actId="165"/>
          <ac:grpSpMkLst>
            <pc:docMk/>
            <pc:sldMk cId="2598791186" sldId="265"/>
            <ac:grpSpMk id="10" creationId="{DD2083B3-C473-4942-A97B-3234C026C934}"/>
          </ac:grpSpMkLst>
        </pc:grpChg>
        <pc:grpChg chg="add mod">
          <ac:chgData name="Kitazawa Masakiyo" userId="2bf3742da7ad8ecb" providerId="LiveId" clId="{B3972186-D37E-46E5-9EB0-660A74C34F70}" dt="2023-04-26T16:22:58.783" v="3205" actId="1076"/>
          <ac:grpSpMkLst>
            <pc:docMk/>
            <pc:sldMk cId="2598791186" sldId="265"/>
            <ac:grpSpMk id="30" creationId="{305BFDE1-7ABA-4834-8628-4EC2034587DE}"/>
          </ac:grpSpMkLst>
        </pc:grpChg>
        <pc:picChg chg="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5" creationId="{B149535B-49DA-48D5-B1E7-AF62654BCD3F}"/>
          </ac:picMkLst>
        </pc:picChg>
        <pc:picChg chg="mod">
          <ac:chgData name="Kitazawa Masakiyo" userId="2bf3742da7ad8ecb" providerId="LiveId" clId="{B3972186-D37E-46E5-9EB0-660A74C34F70}" dt="2023-04-26T16:23:18.390" v="3214" actId="1038"/>
          <ac:picMkLst>
            <pc:docMk/>
            <pc:sldMk cId="2598791186" sldId="265"/>
            <ac:picMk id="6" creationId="{3978ED9E-F63B-457C-BAF0-F9407D972F9A}"/>
          </ac:picMkLst>
        </pc:picChg>
        <pc:picChg chg="del mod topLvl">
          <ac:chgData name="Kitazawa Masakiyo" userId="2bf3742da7ad8ecb" providerId="LiveId" clId="{B3972186-D37E-46E5-9EB0-660A74C34F70}" dt="2023-04-26T16:19:18.500" v="3140" actId="478"/>
          <ac:picMkLst>
            <pc:docMk/>
            <pc:sldMk cId="2598791186" sldId="265"/>
            <ac:picMk id="22" creationId="{38E83C4B-9207-44AF-8709-81BDD0732321}"/>
          </ac:picMkLst>
        </pc:picChg>
        <pc:picChg chg="del mod topLvl">
          <ac:chgData name="Kitazawa Masakiyo" userId="2bf3742da7ad8ecb" providerId="LiveId" clId="{B3972186-D37E-46E5-9EB0-660A74C34F70}" dt="2023-04-26T16:19:20.659" v="3141" actId="478"/>
          <ac:picMkLst>
            <pc:docMk/>
            <pc:sldMk cId="2598791186" sldId="265"/>
            <ac:picMk id="23" creationId="{CC1F7F05-4D97-4905-838C-6C3038082CEA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5" creationId="{DA16033C-995A-4CBC-9A94-C54F0A1F76FD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7" creationId="{D1E9AE1E-AA6E-4C24-BFBF-9E709158FFEE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1" creationId="{6129C016-7F02-447B-8BBC-6E27765C3F07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6" creationId="{F1D23CA7-F47F-481D-A517-A37540FD7486}"/>
          </ac:picMkLst>
        </pc:pic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18" creationId="{0DEE2227-5E69-4956-B223-FF344C157D81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0" creationId="{3427FD93-BA35-4D89-AAEC-2535A15CE3AF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1" creationId="{680887C3-6AF2-4051-8F5D-8897A9705BB1}"/>
          </ac:cxnSpMkLst>
        </pc:cxnChg>
      </pc:sldChg>
      <pc:sldChg chg="addSp delSp modSp mod delAnim modAnim">
        <pc:chgData name="Kitazawa Masakiyo" userId="2bf3742da7ad8ecb" providerId="LiveId" clId="{B3972186-D37E-46E5-9EB0-660A74C34F70}" dt="2023-04-27T01:09:27.627" v="4022" actId="478"/>
        <pc:sldMkLst>
          <pc:docMk/>
          <pc:sldMk cId="1722852468" sldId="267"/>
        </pc:sldMkLst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3" creationId="{40E44B4E-03CB-42BD-95E2-3160572905E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" creationId="{7B615EEE-0706-4C4F-AEBA-9B56DE878A60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2" creationId="{4FF73A52-E5C1-4BE9-8139-B6B2ED4D4AFC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4" creationId="{65523745-15CF-4B94-A42E-258717BF4E9D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5" creationId="{6D060EFC-36BA-464A-9C0E-8B2573D973FE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2" creationId="{86225951-E69E-4AEE-B85C-5231F2A999BC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3" creationId="{828CD931-A024-45A0-97FF-B39DCF4F408E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5" creationId="{D9F67B76-B503-41C8-BC98-BFD1A1C54305}"/>
          </ac:spMkLst>
        </pc:spChg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96" creationId="{14AE3187-BF18-46AB-96DD-390EB3EDFEB2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7" creationId="{77FBAB3D-3FCC-4FA5-A139-191468E3797D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98" creationId="{A40CD6BB-B4AA-41D6-9880-47D78A46EFBA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99" creationId="{7AB0954B-E461-40A1-8338-8B973370C916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100" creationId="{5B089A0C-2030-49B8-B350-506DC81C714F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101" creationId="{67C7D1B2-27B5-41C2-B3BD-4D20C5FEE399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2" creationId="{B85FDC44-4720-4106-84B9-43377A159B3B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3" creationId="{76B67C19-717A-4464-8ACD-4E782196380C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4" creationId="{80B2A42B-D3A0-4BFC-A8B2-A8E1AAF89C5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8" creationId="{757A5E50-E7BC-4189-907C-04977FAA438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4" creationId="{193AE96E-F163-4FCA-BC33-DCD32381424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5" creationId="{92DF534E-D2B9-4D70-AE82-1555BE145B51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6" creationId="{A5CBBD23-C222-4473-9E33-5F78CF568BB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7" creationId="{E87742C5-E978-4A23-A4A3-33762CFF8BCD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8" creationId="{A3DB02B3-E16A-433B-AE1C-5243423DBA6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9" creationId="{DB360161-4955-4EFE-9EA8-51F35FA23C5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30" creationId="{6E5F6B85-B29C-4636-BDE4-D1FDE13CC21F}"/>
          </ac:spMkLst>
        </pc:spChg>
        <pc:grpChg chg="add mod ord">
          <ac:chgData name="Kitazawa Masakiyo" userId="2bf3742da7ad8ecb" providerId="LiveId" clId="{B3972186-D37E-46E5-9EB0-660A74C34F70}" dt="2023-04-26T14:00:53.178" v="1627" actId="167"/>
          <ac:grpSpMkLst>
            <pc:docMk/>
            <pc:sldMk cId="1722852468" sldId="267"/>
            <ac:grpSpMk id="4" creationId="{188BFA80-653C-4745-B842-84F7F723A56D}"/>
          </ac:grpSpMkLst>
        </pc:grpChg>
        <pc:grpChg chg="add mod">
          <ac:chgData name="Kitazawa Masakiyo" userId="2bf3742da7ad8ecb" providerId="LiveId" clId="{B3972186-D37E-46E5-9EB0-660A74C34F70}" dt="2023-04-26T14:01:09.366" v="1629" actId="164"/>
          <ac:grpSpMkLst>
            <pc:docMk/>
            <pc:sldMk cId="1722852468" sldId="267"/>
            <ac:grpSpMk id="5" creationId="{AA4AED53-F663-4FA3-A59C-F51B5849ED35}"/>
          </ac:grpSpMkLst>
        </pc:grpChg>
        <pc:grpChg chg="add mod">
          <ac:chgData name="Kitazawa Masakiyo" userId="2bf3742da7ad8ecb" providerId="LiveId" clId="{B3972186-D37E-46E5-9EB0-660A74C34F70}" dt="2023-04-26T14:01:18.214" v="1630" actId="164"/>
          <ac:grpSpMkLst>
            <pc:docMk/>
            <pc:sldMk cId="1722852468" sldId="267"/>
            <ac:grpSpMk id="7" creationId="{6599621C-5370-421A-BAF3-3EF4442258CF}"/>
          </ac:grpSpMkLst>
        </pc:grpChg>
        <pc:grpChg chg="add mod">
          <ac:chgData name="Kitazawa Masakiyo" userId="2bf3742da7ad8ecb" providerId="LiveId" clId="{B3972186-D37E-46E5-9EB0-660A74C34F70}" dt="2023-04-26T14:01:27.205" v="1631" actId="164"/>
          <ac:grpSpMkLst>
            <pc:docMk/>
            <pc:sldMk cId="1722852468" sldId="267"/>
            <ac:grpSpMk id="11" creationId="{2A419D1A-315A-4C7E-81EC-BBDF8D14FF4E}"/>
          </ac:grpSpMkLst>
        </pc:grpChg>
        <pc:grpChg chg="add mod">
          <ac:chgData name="Kitazawa Masakiyo" userId="2bf3742da7ad8ecb" providerId="LiveId" clId="{B3972186-D37E-46E5-9EB0-660A74C34F70}" dt="2023-04-26T14:01:34.078" v="1632" actId="164"/>
          <ac:grpSpMkLst>
            <pc:docMk/>
            <pc:sldMk cId="1722852468" sldId="267"/>
            <ac:grpSpMk id="14" creationId="{32FE6243-9A41-4113-AB1E-719309448E22}"/>
          </ac:grpSpMkLst>
        </pc:grpChg>
        <pc:grpChg chg="add del mod ord">
          <ac:chgData name="Kitazawa Masakiyo" userId="2bf3742da7ad8ecb" providerId="LiveId" clId="{B3972186-D37E-46E5-9EB0-660A74C34F70}" dt="2023-04-26T14:09:55.901" v="1870" actId="21"/>
          <ac:grpSpMkLst>
            <pc:docMk/>
            <pc:sldMk cId="1722852468" sldId="267"/>
            <ac:grpSpMk id="15" creationId="{E30B4F3B-13E8-4759-A948-59730E1C13E9}"/>
          </ac:grpSpMkLst>
        </pc:grpChg>
        <pc:grpChg chg="add del mod ord">
          <ac:chgData name="Kitazawa Masakiyo" userId="2bf3742da7ad8ecb" providerId="LiveId" clId="{B3972186-D37E-46E5-9EB0-660A74C34F70}" dt="2023-04-27T01:09:27.627" v="4022" actId="478"/>
          <ac:grpSpMkLst>
            <pc:docMk/>
            <pc:sldMk cId="1722852468" sldId="267"/>
            <ac:grpSpMk id="19" creationId="{28320364-5C49-4D7A-B70E-CE175613465E}"/>
          </ac:grpSpMkLst>
        </pc:grp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9" creationId="{92484C8A-64E2-4205-A718-1A8397929D73}"/>
          </ac:picMkLst>
        </pc:pic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105" creationId="{4B2F42BB-810E-457F-A777-49AE1953A278}"/>
          </ac:picMkLst>
        </pc:pic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2" creationId="{BC7F385C-0E0E-4F1C-9472-C8CDD9A61B5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1" creationId="{181CDA7C-1B4E-4E89-9AA4-ABFBAFBFF74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3" creationId="{91C3C3AB-4DE7-48DC-958E-4565CD526B4D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8" creationId="{28DE713B-2B21-48AE-A0CB-5F95D9EE9169}"/>
          </ac:cxnSpMkLst>
        </pc:cxnChg>
      </pc:sldChg>
      <pc:sldChg chg="delSp modSp mod">
        <pc:chgData name="Kitazawa Masakiyo" userId="2bf3742da7ad8ecb" providerId="LiveId" clId="{B3972186-D37E-46E5-9EB0-660A74C34F70}" dt="2023-04-27T00:53:55.668" v="4007" actId="21"/>
        <pc:sldMkLst>
          <pc:docMk/>
          <pc:sldMk cId="3165095815" sldId="268"/>
        </pc:sldMkLst>
        <pc:spChg chg="del mod">
          <ac:chgData name="Kitazawa Masakiyo" userId="2bf3742da7ad8ecb" providerId="LiveId" clId="{B3972186-D37E-46E5-9EB0-660A74C34F70}" dt="2023-04-27T00:53:55.668" v="4007" actId="21"/>
          <ac:spMkLst>
            <pc:docMk/>
            <pc:sldMk cId="3165095815" sldId="268"/>
            <ac:spMk id="9" creationId="{F475BC3E-F743-42F1-B55D-870584067552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1" creationId="{C4A91D44-5A79-44EC-947A-EF00407E2E3D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2" creationId="{B0D272EE-F1CE-408E-8634-F3317C7CD2C3}"/>
          </ac:spMkLst>
        </pc:spChg>
        <pc:spChg chg="mod">
          <ac:chgData name="Kitazawa Masakiyo" userId="2bf3742da7ad8ecb" providerId="LiveId" clId="{B3972186-D37E-46E5-9EB0-660A74C34F70}" dt="2023-04-26T08:20:13.357" v="1073" actId="14838"/>
          <ac:spMkLst>
            <pc:docMk/>
            <pc:sldMk cId="3165095815" sldId="268"/>
            <ac:spMk id="13" creationId="{2598CFC9-0942-4ACB-8944-2E069B4FDB0F}"/>
          </ac:spMkLst>
        </pc:spChg>
        <pc:spChg chg="mod">
          <ac:chgData name="Kitazawa Masakiyo" userId="2bf3742da7ad8ecb" providerId="LiveId" clId="{B3972186-D37E-46E5-9EB0-660A74C34F70}" dt="2023-04-26T08:19:50.868" v="1069" actId="14838"/>
          <ac:spMkLst>
            <pc:docMk/>
            <pc:sldMk cId="3165095815" sldId="268"/>
            <ac:spMk id="14" creationId="{061217A4-2A23-47FF-A677-B5CB21F64B88}"/>
          </ac:spMkLst>
        </pc:spChg>
      </pc:sldChg>
      <pc:sldChg chg="addSp delSp modSp mod delAnim modAnim">
        <pc:chgData name="Kitazawa Masakiyo" userId="2bf3742da7ad8ecb" providerId="LiveId" clId="{B3972186-D37E-46E5-9EB0-660A74C34F70}" dt="2023-04-26T13:51:05.949" v="1517" actId="167"/>
        <pc:sldMkLst>
          <pc:docMk/>
          <pc:sldMk cId="3205948735" sldId="269"/>
        </pc:sldMkLst>
        <pc:spChg chg="del">
          <ac:chgData name="Kitazawa Masakiyo" userId="2bf3742da7ad8ecb" providerId="LiveId" clId="{B3972186-D37E-46E5-9EB0-660A74C34F70}" dt="2023-04-26T13:44:45.313" v="1428" actId="478"/>
          <ac:spMkLst>
            <pc:docMk/>
            <pc:sldMk cId="3205948735" sldId="269"/>
            <ac:spMk id="2" creationId="{D6D59484-8DEF-461A-9A0B-3A1F2C49F14D}"/>
          </ac:spMkLst>
        </pc:spChg>
        <pc:spChg chg="del">
          <ac:chgData name="Kitazawa Masakiyo" userId="2bf3742da7ad8ecb" providerId="LiveId" clId="{B3972186-D37E-46E5-9EB0-660A74C34F70}" dt="2023-04-26T13:44:50.545" v="1429" actId="21"/>
          <ac:spMkLst>
            <pc:docMk/>
            <pc:sldMk cId="3205948735" sldId="269"/>
            <ac:spMk id="9" creationId="{965DE5DD-CE20-4D36-B544-B9DCCE952F3D}"/>
          </ac:spMkLst>
        </pc:spChg>
        <pc:spChg chg="mod">
          <ac:chgData name="Kitazawa Masakiyo" userId="2bf3742da7ad8ecb" providerId="LiveId" clId="{B3972186-D37E-46E5-9EB0-660A74C34F70}" dt="2023-04-26T13:50:57.635" v="1515" actId="1035"/>
          <ac:spMkLst>
            <pc:docMk/>
            <pc:sldMk cId="3205948735" sldId="269"/>
            <ac:spMk id="10" creationId="{924DBC1D-4828-4B29-A5A9-D701753CFB10}"/>
          </ac:spMkLst>
        </pc:spChg>
        <pc:picChg chg="add mod ord">
          <ac:chgData name="Kitazawa Masakiyo" userId="2bf3742da7ad8ecb" providerId="LiveId" clId="{B3972186-D37E-46E5-9EB0-660A74C34F70}" dt="2023-04-26T13:51:02.555" v="1516" actId="167"/>
          <ac:picMkLst>
            <pc:docMk/>
            <pc:sldMk cId="3205948735" sldId="269"/>
            <ac:picMk id="11" creationId="{2A4E4231-A67F-499E-B4FA-98F5CAC10933}"/>
          </ac:picMkLst>
        </pc:picChg>
        <pc:picChg chg="add mod ord">
          <ac:chgData name="Kitazawa Masakiyo" userId="2bf3742da7ad8ecb" providerId="LiveId" clId="{B3972186-D37E-46E5-9EB0-660A74C34F70}" dt="2023-04-26T13:51:05.949" v="1517" actId="167"/>
          <ac:picMkLst>
            <pc:docMk/>
            <pc:sldMk cId="3205948735" sldId="269"/>
            <ac:picMk id="12" creationId="{0150003A-998E-40FC-A156-C125D69F37CD}"/>
          </ac:picMkLst>
        </pc:picChg>
      </pc:sldChg>
      <pc:sldChg chg="addSp delSp modSp mod modAnim">
        <pc:chgData name="Kitazawa Masakiyo" userId="2bf3742da7ad8ecb" providerId="LiveId" clId="{B3972186-D37E-46E5-9EB0-660A74C34F70}" dt="2023-04-27T01:11:51.594" v="4023"/>
        <pc:sldMkLst>
          <pc:docMk/>
          <pc:sldMk cId="690961050" sldId="270"/>
        </pc:sldMkLst>
        <pc:spChg chg="mod">
          <ac:chgData name="Kitazawa Masakiyo" userId="2bf3742da7ad8ecb" providerId="LiveId" clId="{B3972186-D37E-46E5-9EB0-660A74C34F70}" dt="2023-04-26T14:41:18.770" v="2159" actId="1076"/>
          <ac:spMkLst>
            <pc:docMk/>
            <pc:sldMk cId="690961050" sldId="270"/>
            <ac:spMk id="4" creationId="{0C29F960-0542-4F3C-9E65-84E5F14AB842}"/>
          </ac:spMkLst>
        </pc:spChg>
        <pc:spChg chg="mod">
          <ac:chgData name="Kitazawa Masakiyo" userId="2bf3742da7ad8ecb" providerId="LiveId" clId="{B3972186-D37E-46E5-9EB0-660A74C34F70}" dt="2023-04-26T14:20:43.316" v="1887" actId="14100"/>
          <ac:spMkLst>
            <pc:docMk/>
            <pc:sldMk cId="690961050" sldId="270"/>
            <ac:spMk id="7" creationId="{113CAC3A-1209-4EC6-8183-EE741A181EEC}"/>
          </ac:spMkLst>
        </pc:spChg>
        <pc:spChg chg="mod">
          <ac:chgData name="Kitazawa Masakiyo" userId="2bf3742da7ad8ecb" providerId="LiveId" clId="{B3972186-D37E-46E5-9EB0-660A74C34F70}" dt="2023-04-26T14:21:07.744" v="1894" actId="1035"/>
          <ac:spMkLst>
            <pc:docMk/>
            <pc:sldMk cId="690961050" sldId="270"/>
            <ac:spMk id="9" creationId="{E34BEB11-35AF-4CD8-93C5-3B902C972B7E}"/>
          </ac:spMkLst>
        </pc:spChg>
        <pc:spChg chg="mod">
          <ac:chgData name="Kitazawa Masakiyo" userId="2bf3742da7ad8ecb" providerId="LiveId" clId="{B3972186-D37E-46E5-9EB0-660A74C34F70}" dt="2023-04-26T14:20:19.565" v="1883" actId="1076"/>
          <ac:spMkLst>
            <pc:docMk/>
            <pc:sldMk cId="690961050" sldId="270"/>
            <ac:spMk id="12" creationId="{646EA096-1168-414E-BF53-D2BC9628F995}"/>
          </ac:spMkLst>
        </pc:spChg>
        <pc:spChg chg="mod">
          <ac:chgData name="Kitazawa Masakiyo" userId="2bf3742da7ad8ecb" providerId="LiveId" clId="{B3972186-D37E-46E5-9EB0-660A74C34F70}" dt="2023-04-26T14:20:31.803" v="1885" actId="14100"/>
          <ac:spMkLst>
            <pc:docMk/>
            <pc:sldMk cId="690961050" sldId="270"/>
            <ac:spMk id="14" creationId="{8C1017F5-2DCA-4472-A8B4-B3C9BA893707}"/>
          </ac:spMkLst>
        </pc:s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5" creationId="{2A62A706-D9ED-40AC-BAB1-3A512DA317E7}"/>
          </ac:grpSpMkLst>
        </pc:gr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10" creationId="{EA59EE30-A3C2-4610-A63F-68AD9BC2C83C}"/>
          </ac:grpSpMkLst>
        </pc:grpChg>
        <pc:picChg chg="mod">
          <ac:chgData name="Kitazawa Masakiyo" userId="2bf3742da7ad8ecb" providerId="LiveId" clId="{B3972186-D37E-46E5-9EB0-660A74C34F70}" dt="2023-04-26T14:21:26.995" v="1904" actId="1037"/>
          <ac:picMkLst>
            <pc:docMk/>
            <pc:sldMk cId="690961050" sldId="270"/>
            <ac:picMk id="3" creationId="{0141B4AD-8C23-4E51-810E-B20BA7AE2698}"/>
          </ac:picMkLst>
        </pc:picChg>
        <pc:picChg chg="mod">
          <ac:chgData name="Kitazawa Masakiyo" userId="2bf3742da7ad8ecb" providerId="LiveId" clId="{B3972186-D37E-46E5-9EB0-660A74C34F70}" dt="2023-04-26T14:20:52.061" v="1888" actId="1076"/>
          <ac:picMkLst>
            <pc:docMk/>
            <pc:sldMk cId="690961050" sldId="270"/>
            <ac:picMk id="8" creationId="{28E4CB51-3053-4FEA-853E-0EAE330A8F85}"/>
          </ac:picMkLst>
        </pc:picChg>
        <pc:picChg chg="mod">
          <ac:chgData name="Kitazawa Masakiyo" userId="2bf3742da7ad8ecb" providerId="LiveId" clId="{B3972186-D37E-46E5-9EB0-660A74C34F70}" dt="2023-04-26T14:20:29.226" v="1884" actId="1076"/>
          <ac:picMkLst>
            <pc:docMk/>
            <pc:sldMk cId="690961050" sldId="270"/>
            <ac:picMk id="13" creationId="{A8847866-BE0B-4D4A-B208-1F2C3C78684A}"/>
          </ac:picMkLst>
        </pc:picChg>
        <pc:picChg chg="add del mod">
          <ac:chgData name="Kitazawa Masakiyo" userId="2bf3742da7ad8ecb" providerId="LiveId" clId="{B3972186-D37E-46E5-9EB0-660A74C34F70}" dt="2023-04-26T14:40:32.696" v="2148"/>
          <ac:picMkLst>
            <pc:docMk/>
            <pc:sldMk cId="690961050" sldId="270"/>
            <ac:picMk id="15" creationId="{C798E0E9-29BA-43CF-9D0A-9CE7FCA29026}"/>
          </ac:picMkLst>
        </pc:picChg>
        <pc:picChg chg="add mod">
          <ac:chgData name="Kitazawa Masakiyo" userId="2bf3742da7ad8ecb" providerId="LiveId" clId="{B3972186-D37E-46E5-9EB0-660A74C34F70}" dt="2023-04-26T14:40:37.293" v="2150" actId="14100"/>
          <ac:picMkLst>
            <pc:docMk/>
            <pc:sldMk cId="690961050" sldId="270"/>
            <ac:picMk id="17" creationId="{227FC2AB-2178-4862-AC72-017A4A3EF173}"/>
          </ac:picMkLst>
        </pc:picChg>
      </pc:sldChg>
      <pc:sldChg chg="delSp del mod ord">
        <pc:chgData name="Kitazawa Masakiyo" userId="2bf3742da7ad8ecb" providerId="LiveId" clId="{B3972186-D37E-46E5-9EB0-660A74C34F70}" dt="2023-04-26T15:03:50.266" v="2754" actId="2696"/>
        <pc:sldMkLst>
          <pc:docMk/>
          <pc:sldMk cId="3141721802" sldId="271"/>
        </pc:sldMkLst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" creationId="{432B9740-CF87-4E31-ADCB-66FFD0427F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" creationId="{D4FFC748-5CC7-4B05-9238-829EEE257C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" creationId="{1B7E37C1-7035-4777-927F-EF1CD2E918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" creationId="{BBC6D9C9-BA8F-4149-88BC-C8B960D954C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" creationId="{F61AAA76-65E0-4FEA-8774-C6527002BB4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" creationId="{528EC0DB-DEC0-42E0-B2ED-00802632216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" creationId="{7CEC3396-0CFF-4370-82AB-4E703DFDDAA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" creationId="{44069278-C4B8-4AFE-86FF-EDAB5AD51D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" creationId="{1CFA3293-3CBA-4289-AAA7-98BE1C30A8A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" creationId="{E42DF344-C0CC-4725-BDD4-8F1A3BDB32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" creationId="{B55198B3-871B-4317-8527-D059EEA5D8F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" creationId="{3C2DC393-968D-49B7-AD0C-A637ABF6A33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" creationId="{5BE0498F-E8EB-4EB8-B30F-E07D2227A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" creationId="{611C05E5-E0FD-4E89-B8D9-951593353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1" creationId="{CE3946DE-56C2-49DD-B848-4C7B2E939B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2" creationId="{1317276F-397C-4471-8A26-B465F515AC3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3" creationId="{1B6D2F3C-9AA1-4972-9374-4BD88E45D96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4" creationId="{878C89E7-4F2A-4A67-8374-ECE4C10F25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5" creationId="{2AC8626C-6903-4CB7-B949-25C666DB092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6" creationId="{268EDFF2-B7C0-4189-943A-316C0D75F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7" creationId="{2128D9A4-AA6B-4824-9199-1B06A2FD530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8" creationId="{7ECE3B09-8298-4E7E-8836-95E89013B96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9" creationId="{B083BE74-C009-4658-A4EB-B06768C2C1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0" creationId="{EDCC85A5-85D4-48A7-9F28-FE76D2546CA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1" creationId="{A16D3142-0ED6-49CB-A785-832557C4CAB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2" creationId="{188DA346-3E9E-46FA-A011-E2247CD04E6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3" creationId="{C505D154-44A9-46CD-911B-B772A238324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4" creationId="{D996BB50-EF5E-4B81-85A2-07A956ECEE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5" creationId="{71110854-BA0C-4C29-9F09-DD999DBA0E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6" creationId="{D3182D12-9560-4962-ACDE-F39F677BC2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7" creationId="{BC9EC154-1F03-44C0-B0CE-03995097DC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8" creationId="{DB0E1F71-498E-4386-B65A-ED9FE7A0F75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9" creationId="{2A389F88-1653-405F-988D-EA66FE2AEB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0" creationId="{1AF074D9-F664-442A-8BB3-BB5BCF65BB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1" creationId="{0A37A380-947A-44F1-963E-325CC6E0F9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2" creationId="{736594E6-1075-4653-A2B8-25767D31FDC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3" creationId="{A80604BC-3DD6-4D5E-A6CC-24F78573BB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4" creationId="{461F2E48-5E10-4485-8338-7967F3B06D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5" creationId="{96F8D239-478D-4D06-B22C-C79BF33DF89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6" creationId="{398A838A-CA93-4238-AFBB-68C850F7B0D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7" creationId="{E20E1D96-9C98-4C82-A82A-6937B22565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8" creationId="{EB9123FE-7DB9-40BD-A47D-FBA42103F3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9" creationId="{675A925B-DFEA-46DF-B66E-A486CDF1CFE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0" creationId="{4285CE84-19CE-4DBA-949C-44C73CBB03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1" creationId="{35BC23CF-911F-429C-B7A8-75437A2A60E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2" creationId="{7C756D73-B019-4BEB-9E57-C8A09C2BF4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3" creationId="{D77245F9-3F92-4E0E-9704-73FFCAFE037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4" creationId="{75ACFE58-2D12-4060-9E7C-B52BF87D9B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5" creationId="{9BC32E92-DCB4-4EF2-BF20-1A89A4FFCD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6" creationId="{54D071D4-31BE-4343-AA60-31FCAA04BA9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7" creationId="{9DFFF662-3DDD-46FE-A76D-3212D504766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8" creationId="{D91CE7B7-0149-4949-8851-049F3873BF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9" creationId="{D27F7FEE-F58D-41D1-B6AA-B5EEB3C7A3B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0" creationId="{EC8D79CF-E5FF-4B44-9EAE-C15782A1B7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1" creationId="{229D32D5-1D1D-4533-BCED-6820B7BDE71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2" creationId="{9693F26A-A0D5-452C-805E-49DF2AD125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3" creationId="{B6E1ACF5-28D6-4D03-A793-FDB49DF9795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4" creationId="{02C43DA0-00A3-4F72-A57F-18D7ED71AF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5" creationId="{9D9E5B0F-A086-4019-8143-2B21928140A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6" creationId="{55C54812-94CF-4EDC-861C-F4F7569305A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7" creationId="{4583CDBB-016A-42F6-8102-E5F0B85FFF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8" creationId="{9BF037AC-F438-4B13-8B08-0EF6144D20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9" creationId="{7867F31F-8436-4349-B2BA-6A710C6EE2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0" creationId="{D9AD22C4-38AC-44B2-A1F0-0CCB02DF88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1" creationId="{13ECF9C0-6641-4804-BD29-371E249AACF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2" creationId="{C99AE337-7290-46C3-B8FA-302B3B3B1D8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3" creationId="{041D8959-899E-4319-AF88-13C71F849F4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4" creationId="{BFEA2B1A-E3C7-4E53-A59E-7C423376098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5" creationId="{FDE56FC6-6D6D-4CE2-A33A-ED1324C999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6" creationId="{91A1F22C-639E-47E6-A3B7-E37C0D908AF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7" creationId="{817C3D8F-D6B7-483B-B7DE-69241CC5FC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8" creationId="{03F6E05E-E3DE-4A95-A99E-AF9B12C555D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9" creationId="{4C5E214A-E95D-4C23-9631-8F4FCB883D2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0" creationId="{3A30E725-27C1-4639-9807-73FB100F920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1" creationId="{A6C43271-E388-4683-90FB-62BED0018D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2" creationId="{AF53B48F-9C4B-4DD3-B0CD-5E2B491807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3" creationId="{6146C291-48D9-4335-A2BF-11BCD58151B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4" creationId="{533FA81A-17A0-46C3-A279-572E75D956A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5" creationId="{59B895F6-C693-4BA8-8604-6AEB543B9A3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6" creationId="{6F8440D3-5F53-4BA4-B7F5-BB585037666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7" creationId="{E3877CF1-F94B-4FFB-9919-D7C65B7837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8" creationId="{E918E0AC-5591-4A7A-BA7D-7DC375008C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9" creationId="{59F2E3DE-F723-4004-A054-C092B939C8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0" creationId="{596E13C3-861F-4F1C-BC86-6DE4892490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1" creationId="{E731F196-98CA-4179-AD1F-6E6EC1CA7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2" creationId="{47E81860-9C93-440F-BC32-5C2E02A335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3" creationId="{7488E670-4B20-419F-AA63-84C532137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4" creationId="{AE67FBF1-EC1F-41A9-9937-B5363B2185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5" creationId="{5BDBA718-1267-4BFA-B93D-87349573FDF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6" creationId="{41DAFA14-138D-47F0-8644-F6B84C8CA8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7" creationId="{7646475F-680A-4CFF-8E38-4DEE28FDD12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8" creationId="{4A3EC3FC-7553-4FE5-9EA0-1B9F8C9D82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9" creationId="{05A27958-8274-42BF-9B74-FCA41928AC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0" creationId="{370D87D4-6DA8-49C8-B669-5D4ABBC111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1" creationId="{6A3360CE-402E-4030-B649-41E1E03971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2" creationId="{A389693A-2FF1-4971-9833-4E70041CFB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3" creationId="{8372E516-7308-4360-AC85-2098A8747CE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4" creationId="{B53A8B01-1F34-4BDA-BAAC-D2BB15E53DF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5" creationId="{A7C8B022-D8B4-4C36-8DCC-1EDFCCE4FD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7" creationId="{2C29A352-41A2-41CB-98FE-C12C3E6B65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8" creationId="{1F012B26-487A-4F03-A710-27028CEEC5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9" creationId="{583CC354-2E03-4407-BD9D-43CDD5000D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0" creationId="{0EB5817C-4813-427E-967B-E72888ABE1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1" creationId="{9AEA8B16-A0CB-4116-96BB-6B4A1421931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2" creationId="{551E7E54-0D22-43B7-B9A9-C0A14BFD5D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3" creationId="{BF980FFA-CAB7-4C00-A97E-CA360744D6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4" creationId="{3CC519EE-F3F5-4975-8BAB-4752953E2B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5" creationId="{2097F738-1519-4BE3-A720-B3B2BABC2CC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6" creationId="{0C46D7B9-7663-4103-B1CD-8CE47A2AEA8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7" creationId="{FA5DC35C-8A08-47A9-A7A0-B91B28B783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8" creationId="{F04DA5B1-D196-4E52-A1F0-3A86B949F4D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9" creationId="{9F21F6D4-0A31-4DAD-98EA-5501EADF1D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0" creationId="{78D6B1CB-B45F-4CBA-A926-C85C7D305E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1" creationId="{4097CCAE-7C63-479F-9EFC-E72DDA4EBBB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2" creationId="{DB3BC647-8EB0-446B-A8F4-7A3CC01D81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3" creationId="{B1F0777C-FFBA-46FA-A440-981E59EECB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4" creationId="{647B7C9F-76E8-48FD-B2CA-4F21D97219B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5" creationId="{CC7F4851-B947-484B-925D-A7F28A12EB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6" creationId="{ECDCD2D7-52BA-43C5-8E7C-DC1DB01FBC6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7" creationId="{14069FB9-61B1-4DB5-B595-41CE90A7760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8" creationId="{9578024B-16EE-4737-8239-9B1D0D2CDD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9" creationId="{7FCE384E-B29C-4DC9-A5B2-6B1A694763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0" creationId="{37BF0942-7922-4192-9083-5A8FDF47FE3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1" creationId="{D59BF22B-811E-42FD-9E4D-0CED448D50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2" creationId="{E3836FE9-45E3-48DC-ACEC-963EA2F6C9A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3" creationId="{063DFD58-15FC-469F-90BE-4DC60B43DC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4" creationId="{D2F1C7E2-C6FD-4954-A10D-24E10FE8C65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5" creationId="{8072C852-AFEE-4FF7-B12A-52971823FFD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6" creationId="{D17B22CD-3B8E-4948-BADF-0ECED42FBA4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7" creationId="{032FC6CD-0CC3-4596-8EED-57304FC04BB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8" creationId="{FBC840FA-8291-4FE8-A501-63D417ECE1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9" creationId="{21DB6747-48AB-4F4B-A0A2-8861AF6038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0" creationId="{ACB4AD9A-26C8-416A-B4E7-9A3D5D7DBA3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1" creationId="{2F78C6DF-6FDF-4D55-918C-E951E4A64F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2" creationId="{50E1ACE8-86A9-4E28-BF0B-974C07C756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3" creationId="{F729E7F3-306C-467C-ACC2-02B78937B3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4" creationId="{52482FB9-0600-43B3-B0C7-D0F8E9FE23C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5" creationId="{37ADCBFB-AC28-4794-8B02-0A2F0274D78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6" creationId="{C5753F46-09E5-473F-B8BB-37CA8F751C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7" creationId="{F16D2C05-BAAE-44F4-AC36-1511564A00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8" creationId="{7817E74D-009C-44B6-B1CC-8B7DF7980FB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9" creationId="{03890544-6E07-43E2-955B-5140E22AE87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0" creationId="{170B4AA6-E6A7-41A8-9282-7F476F170DB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1" creationId="{B31B417B-1A7D-48BF-97F0-F957E8D39AE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2" creationId="{08DA5ECF-B1E7-4D35-A168-133F6EBCC4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3" creationId="{62E92D6A-1B4C-4480-8F68-732C1C20964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4" creationId="{9591B03E-11AC-4113-8FD7-FC410DDC99D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5" creationId="{74513907-8187-4D7F-BC3F-C646C622DD8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6" creationId="{07E87314-8A04-4396-B41D-A94685073F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7" creationId="{CC29B3B3-4B2C-45FF-B3E9-A426E3C2F1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8" creationId="{4D3FBA94-1531-40D7-870F-038656B2FA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9" creationId="{1D34E443-DE59-49AA-8610-55A0387E191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0" creationId="{56E8E5B6-640A-439C-9336-5AD1A4CCE8B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1" creationId="{B08BA95A-FFDE-4F0C-B5C1-1D945E07DE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2" creationId="{1FB778AF-7F1C-46F4-9E11-C3031FDE8A3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3" creationId="{846C0E54-B6D1-43E8-8634-A9C5CFE729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4" creationId="{EF63B484-92F6-4B0F-BE10-73883164999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5" creationId="{DE909962-DF2D-4430-A260-AA305696C6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6" creationId="{839272C2-198F-41CE-AF0F-1EC6D6E863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7" creationId="{FC8DDA94-DEAC-4CCB-AE8A-E7F0C0E77C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8" creationId="{01544330-2BA3-4F53-90F0-B62B8481D4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9" creationId="{7E39D14D-E217-4A7E-8FCD-2CB1CCDFCF2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0" creationId="{861B5424-5617-49FF-BD5C-5CF741488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1" creationId="{076D96CF-FD22-40A8-906B-63F696F2CA7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2" creationId="{D52B6DAE-EFBB-4629-8E72-8B7A84D0547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3" creationId="{7F5637C4-8FB3-4A4B-B0A6-88F5D510DA9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4" creationId="{121A4B92-FEB7-4B19-A927-7C05A57CB5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5" creationId="{1EAD09FD-350A-4F8D-A1F4-C1E831CDBF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6" creationId="{B7AAD5F4-F996-4A29-96B0-E092CD2D86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7" creationId="{8B5E0557-ACB5-43CD-8BBA-2D161CEA05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8" creationId="{D66D6B1F-FA17-4328-B2EB-DB60935AAA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9" creationId="{DF632D10-2DD2-42AE-802E-F2168B8C453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0" creationId="{418EF450-E821-4DC9-83E2-57D87F59C6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1" creationId="{285DDEB7-3A01-4280-9385-D9A20B037F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2" creationId="{41BAE331-FD61-47E0-B2A8-0DB812D67D2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3" creationId="{CC4AEE25-9140-4544-969F-01A94AE3EA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4" creationId="{26332DC1-918F-4EE9-BF6B-EAE627818E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5" creationId="{688C074A-48F9-416B-A1B1-92ECDA5D7B2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6" creationId="{B48A1F60-AAC8-49FE-9CA9-204B238670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7" creationId="{12CCC666-4FDE-4ECC-B107-9552864652F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8" creationId="{FDA21DEE-22AF-45A7-941F-5FB3108AF8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9" creationId="{EE833559-6FEA-4015-B128-F49491CD21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0" creationId="{36D7FEBD-77D4-4EC5-A7D5-8095460278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1" creationId="{55AED001-16BF-45BB-85DA-EBF95DD365F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2" creationId="{66859435-6F21-4DEA-B963-E891D726A3F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3" creationId="{DA347F50-A416-499C-B501-EBA553E44B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4" creationId="{F791631B-1D34-4D0E-BB25-2D0E5D7799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5" creationId="{6ED9545F-0289-4A5A-B48F-BE5363B9EC3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6" creationId="{5B5586EE-973D-4B52-A0F8-7F447F4EF51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7" creationId="{56E93FAC-2E22-4541-96BC-659AF4973E8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8" creationId="{472A054C-6973-4EB6-81E4-60FE2AA009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9" creationId="{78A7659B-07BF-439A-8207-851A5013F35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0" creationId="{B8E2FB04-2393-48E5-8CF7-4BE3933623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1" creationId="{4A85B0D3-B34D-4753-93D4-6CCD14650A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2" creationId="{52E017DF-EFC4-43F5-B77C-BEAAD1295E9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3" creationId="{E45A0325-5761-47CC-830D-3E393DD177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4" creationId="{66DCCFDA-87CD-47D6-A2B4-D6884970408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5" creationId="{A956F2B8-E626-415C-8D4E-75E0F74DF7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6" creationId="{1AFEB2AE-B4CE-4A7C-BB67-8D5D5D6F06FD}"/>
          </ac:spMkLst>
        </pc:spChg>
      </pc:sldChg>
      <pc:sldChg chg="modSp mod">
        <pc:chgData name="Kitazawa Masakiyo" userId="2bf3742da7ad8ecb" providerId="LiveId" clId="{B3972186-D37E-46E5-9EB0-660A74C34F70}" dt="2023-04-27T04:05:39.818" v="4174" actId="20577"/>
        <pc:sldMkLst>
          <pc:docMk/>
          <pc:sldMk cId="2786313082" sldId="273"/>
        </pc:sldMkLst>
        <pc:spChg chg="mod">
          <ac:chgData name="Kitazawa Masakiyo" userId="2bf3742da7ad8ecb" providerId="LiveId" clId="{B3972186-D37E-46E5-9EB0-660A74C34F70}" dt="2023-04-27T01:01:58.807" v="4014" actId="20577"/>
          <ac:spMkLst>
            <pc:docMk/>
            <pc:sldMk cId="2786313082" sldId="273"/>
            <ac:spMk id="5" creationId="{362FBAF2-2F91-4ECC-96D2-7A9897C4B078}"/>
          </ac:spMkLst>
        </pc:spChg>
        <pc:spChg chg="mod">
          <ac:chgData name="Kitazawa Masakiyo" userId="2bf3742da7ad8ecb" providerId="LiveId" clId="{B3972186-D37E-46E5-9EB0-660A74C34F70}" dt="2023-04-26T08:04:11.627" v="847" actId="20577"/>
          <ac:spMkLst>
            <pc:docMk/>
            <pc:sldMk cId="2786313082" sldId="273"/>
            <ac:spMk id="17" creationId="{B3725791-52C9-4D74-88CD-98912BCBFC21}"/>
          </ac:spMkLst>
        </pc:spChg>
        <pc:spChg chg="mod">
          <ac:chgData name="Kitazawa Masakiyo" userId="2bf3742da7ad8ecb" providerId="LiveId" clId="{B3972186-D37E-46E5-9EB0-660A74C34F70}" dt="2023-04-27T04:05:39.818" v="4174" actId="20577"/>
          <ac:spMkLst>
            <pc:docMk/>
            <pc:sldMk cId="2786313082" sldId="273"/>
            <ac:spMk id="18" creationId="{ECED8339-E79D-4ADD-8183-0CE0B90C4436}"/>
          </ac:spMkLst>
        </pc:spChg>
      </pc:sldChg>
      <pc:sldChg chg="addSp delSp modSp mod">
        <pc:chgData name="Kitazawa Masakiyo" userId="2bf3742da7ad8ecb" providerId="LiveId" clId="{B3972186-D37E-46E5-9EB0-660A74C34F70}" dt="2023-04-27T01:25:48.763" v="4133" actId="1036"/>
        <pc:sldMkLst>
          <pc:docMk/>
          <pc:sldMk cId="3510115822" sldId="274"/>
        </pc:sldMkLst>
        <pc:spChg chg="add del mod ord">
          <ac:chgData name="Kitazawa Masakiyo" userId="2bf3742da7ad8ecb" providerId="LiveId" clId="{B3972186-D37E-46E5-9EB0-660A74C34F70}" dt="2023-04-27T01:24:54.940" v="4118" actId="11529"/>
          <ac:spMkLst>
            <pc:docMk/>
            <pc:sldMk cId="3510115822" sldId="274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6T13:42:41.077" v="1396" actId="1076"/>
          <ac:spMkLst>
            <pc:docMk/>
            <pc:sldMk cId="3510115822" sldId="274"/>
            <ac:spMk id="3" creationId="{D2E126E1-7BC3-41DA-8971-BB85FD4223CA}"/>
          </ac:spMkLst>
        </pc:spChg>
        <pc:spChg chg="mod">
          <ac:chgData name="Kitazawa Masakiyo" userId="2bf3742da7ad8ecb" providerId="LiveId" clId="{B3972186-D37E-46E5-9EB0-660A74C34F70}" dt="2023-04-27T01:25:40.689" v="4126" actId="403"/>
          <ac:spMkLst>
            <pc:docMk/>
            <pc:sldMk cId="3510115822" sldId="274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6T15:04:23.417" v="2761" actId="1035"/>
          <ac:spMkLst>
            <pc:docMk/>
            <pc:sldMk cId="3510115822" sldId="274"/>
            <ac:spMk id="9" creationId="{780B6E3F-0CC2-4B41-B94B-6E6821944EC5}"/>
          </ac:spMkLst>
        </pc:spChg>
        <pc:spChg chg="add del mod">
          <ac:chgData name="Kitazawa Masakiyo" userId="2bf3742da7ad8ecb" providerId="LiveId" clId="{B3972186-D37E-46E5-9EB0-660A74C34F70}" dt="2023-04-26T13:42:03.336" v="1376" actId="478"/>
          <ac:spMkLst>
            <pc:docMk/>
            <pc:sldMk cId="3510115822" sldId="274"/>
            <ac:spMk id="11" creationId="{D53D4678-884D-484A-A04D-94E5058AA3F3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5" creationId="{8A5B7534-A0E9-4FF6-8E82-B57C597DAA3C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2" creationId="{08240C57-65F5-47F9-AFA1-0A413F1F43E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3" creationId="{36D9F9BE-A1F8-4565-B6B5-87D57F2EDB3D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4" creationId="{5E23DE34-6C76-4CFD-AAA9-E3A7DBE785F2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5" creationId="{299DA95A-28CF-4E1D-9D52-5FDCFF735A9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6" creationId="{52B078DA-7D5D-4859-AB89-70B335CC6A0C}"/>
          </ac:spMkLst>
        </pc:sp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5" creationId="{B8BA1B2F-AFA5-4013-8178-326C5CF4ED54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6" creationId="{A6EE97CB-F64F-406B-97DE-7D58371AD653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7" creationId="{88F3A860-B98F-4EE9-AB51-7E4B1FE6EF6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8" creationId="{7CA581B6-303F-48D5-83AA-BBC691003E1B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0" creationId="{842162A4-AB1D-4EDA-9D48-7F1E2C72FAD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1" creationId="{1C7590FE-CB77-4B26-A825-E3F6911A8A3E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7" creationId="{967F060A-9B16-4E96-9331-8912A55713C8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9" creationId="{75B792A1-8D0A-4C1E-8382-91EAFBE3FD50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21" creationId="{E5BC9275-3E8E-4BA7-A83E-D409321B23B9}"/>
          </ac:picMkLst>
        </pc:picChg>
      </pc:sldChg>
      <pc:sldChg chg="del">
        <pc:chgData name="Kitazawa Masakiyo" userId="2bf3742da7ad8ecb" providerId="LiveId" clId="{B3972186-D37E-46E5-9EB0-660A74C34F70}" dt="2023-04-26T08:26:50.285" v="1209" actId="2696"/>
        <pc:sldMkLst>
          <pc:docMk/>
          <pc:sldMk cId="1158309921" sldId="276"/>
        </pc:sldMkLst>
      </pc:sldChg>
      <pc:sldChg chg="modSp mod">
        <pc:chgData name="Kitazawa Masakiyo" userId="2bf3742da7ad8ecb" providerId="LiveId" clId="{B3972186-D37E-46E5-9EB0-660A74C34F70}" dt="2023-04-26T15:08:42.131" v="2768" actId="1035"/>
        <pc:sldMkLst>
          <pc:docMk/>
          <pc:sldMk cId="162714452" sldId="278"/>
        </pc:sldMkLst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3" creationId="{19BDC2C8-3439-4223-BEB2-3B4925842E6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4" creationId="{8B49E6B0-E955-46EE-8785-C22BD52B84D7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5" creationId="{6AC984CE-C625-4E05-8839-20D8889BE53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6" creationId="{20CDA8A4-51DE-4C84-A91A-9358637D2F3D}"/>
          </ac:spMkLst>
        </pc:spChg>
      </pc:sldChg>
      <pc:sldChg chg="addSp delSp modSp mod">
        <pc:chgData name="Kitazawa Masakiyo" userId="2bf3742da7ad8ecb" providerId="LiveId" clId="{B3972186-D37E-46E5-9EB0-660A74C34F70}" dt="2023-04-27T00:52:59.932" v="4004" actId="1038"/>
        <pc:sldMkLst>
          <pc:docMk/>
          <pc:sldMk cId="2322278180" sldId="279"/>
        </pc:sldMkLst>
        <pc:spChg chg="mod">
          <ac:chgData name="Kitazawa Masakiyo" userId="2bf3742da7ad8ecb" providerId="LiveId" clId="{B3972186-D37E-46E5-9EB0-660A74C34F70}" dt="2023-04-27T00:52:26.697" v="3983" actId="20577"/>
          <ac:spMkLst>
            <pc:docMk/>
            <pc:sldMk cId="2322278180" sldId="279"/>
            <ac:spMk id="2" creationId="{F9DCD09F-42A0-4728-804C-D6D8AE744494}"/>
          </ac:spMkLst>
        </pc:spChg>
        <pc:spChg chg="mod">
          <ac:chgData name="Kitazawa Masakiyo" userId="2bf3742da7ad8ecb" providerId="LiveId" clId="{B3972186-D37E-46E5-9EB0-660A74C34F70}" dt="2023-04-26T16:54:41.524" v="3712" actId="1076"/>
          <ac:spMkLst>
            <pc:docMk/>
            <pc:sldMk cId="2322278180" sldId="279"/>
            <ac:spMk id="6" creationId="{D537E4B9-0162-4D47-9D4C-8991905ED849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7" creationId="{1BFFAD90-825E-42A3-A2C7-3525756D18F8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10" creationId="{238646D3-DE30-4468-BDFC-733AB90B7FE5}"/>
          </ac:spMkLst>
        </pc:spChg>
        <pc:spChg chg="del">
          <ac:chgData name="Kitazawa Masakiyo" userId="2bf3742da7ad8ecb" providerId="LiveId" clId="{B3972186-D37E-46E5-9EB0-660A74C34F70}" dt="2023-04-26T14:53:48.276" v="2599" actId="478"/>
          <ac:spMkLst>
            <pc:docMk/>
            <pc:sldMk cId="2322278180" sldId="279"/>
            <ac:spMk id="11" creationId="{AA67134A-4F8D-42D1-A861-1F47DAE19B9B}"/>
          </ac:spMkLst>
        </pc:spChg>
        <pc:spChg chg="mod">
          <ac:chgData name="Kitazawa Masakiyo" userId="2bf3742da7ad8ecb" providerId="LiveId" clId="{B3972186-D37E-46E5-9EB0-660A74C34F70}" dt="2023-04-26T14:54:29.697" v="2609" actId="1076"/>
          <ac:spMkLst>
            <pc:docMk/>
            <pc:sldMk cId="2322278180" sldId="279"/>
            <ac:spMk id="12" creationId="{5B48C405-A1B7-48F7-9908-CEB0B15CD3BF}"/>
          </ac:spMkLst>
        </pc:spChg>
        <pc:spChg chg="add mod">
          <ac:chgData name="Kitazawa Masakiyo" userId="2bf3742da7ad8ecb" providerId="LiveId" clId="{B3972186-D37E-46E5-9EB0-660A74C34F70}" dt="2023-04-27T00:52:59.932" v="4004" actId="1038"/>
          <ac:spMkLst>
            <pc:docMk/>
            <pc:sldMk cId="2322278180" sldId="279"/>
            <ac:spMk id="13" creationId="{D7E66497-67CA-4E8A-823B-74C8423C0303}"/>
          </ac:spMkLst>
        </pc:spChg>
        <pc:picChg chg="mod">
          <ac:chgData name="Kitazawa Masakiyo" userId="2bf3742da7ad8ecb" providerId="LiveId" clId="{B3972186-D37E-46E5-9EB0-660A74C34F70}" dt="2023-04-26T16:39:43.127" v="3511" actId="14100"/>
          <ac:picMkLst>
            <pc:docMk/>
            <pc:sldMk cId="2322278180" sldId="279"/>
            <ac:picMk id="3" creationId="{7265F01D-9F13-47CD-908C-CCE7B4CCB10C}"/>
          </ac:picMkLst>
        </pc:picChg>
        <pc:picChg chg="mod">
          <ac:chgData name="Kitazawa Masakiyo" userId="2bf3742da7ad8ecb" providerId="LiveId" clId="{B3972186-D37E-46E5-9EB0-660A74C34F70}" dt="2023-04-27T00:52:59.932" v="4004" actId="1038"/>
          <ac:picMkLst>
            <pc:docMk/>
            <pc:sldMk cId="2322278180" sldId="279"/>
            <ac:picMk id="4" creationId="{E9FEFF10-80A6-4601-98AB-8F78E02127FE}"/>
          </ac:picMkLst>
        </pc:picChg>
        <pc:picChg chg="mod">
          <ac:chgData name="Kitazawa Masakiyo" userId="2bf3742da7ad8ecb" providerId="LiveId" clId="{B3972186-D37E-46E5-9EB0-660A74C34F70}" dt="2023-04-26T16:54:30.506" v="3710" actId="1076"/>
          <ac:picMkLst>
            <pc:docMk/>
            <pc:sldMk cId="2322278180" sldId="279"/>
            <ac:picMk id="5" creationId="{30C82EA9-A21D-429C-A221-67E5497DBCB6}"/>
          </ac:picMkLst>
        </pc:picChg>
        <pc:picChg chg="add del mod">
          <ac:chgData name="Kitazawa Masakiyo" userId="2bf3742da7ad8ecb" providerId="LiveId" clId="{B3972186-D37E-46E5-9EB0-660A74C34F70}" dt="2023-04-27T00:50:21.561" v="3940" actId="478"/>
          <ac:picMkLst>
            <pc:docMk/>
            <pc:sldMk cId="2322278180" sldId="279"/>
            <ac:picMk id="11" creationId="{98CB0757-8F2C-441C-9956-356175B4DEC8}"/>
          </ac:picMkLst>
        </pc:picChg>
      </pc:sldChg>
      <pc:sldChg chg="modSp mod">
        <pc:chgData name="Kitazawa Masakiyo" userId="2bf3742da7ad8ecb" providerId="LiveId" clId="{B3972186-D37E-46E5-9EB0-660A74C34F70}" dt="2023-04-26T16:41:35.010" v="3530" actId="14100"/>
        <pc:sldMkLst>
          <pc:docMk/>
          <pc:sldMk cId="1279455045" sldId="281"/>
        </pc:sldMkLst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9" creationId="{23D5D939-8404-4A62-862F-1B5D960EB52C}"/>
          </ac:spMkLst>
        </pc:spChg>
        <pc:spChg chg="mod">
          <ac:chgData name="Kitazawa Masakiyo" userId="2bf3742da7ad8ecb" providerId="LiveId" clId="{B3972186-D37E-46E5-9EB0-660A74C34F70}" dt="2023-04-26T14:57:34.376" v="2647" actId="207"/>
          <ac:spMkLst>
            <pc:docMk/>
            <pc:sldMk cId="1279455045" sldId="281"/>
            <ac:spMk id="13" creationId="{A5ED79CC-A150-4649-9BB7-5B0C05041034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37" creationId="{CABDBB28-D5EB-41BC-B3CE-626D94998405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1" creationId="{E34FB41E-7A61-4DEC-8CFF-D7E81C6E91EE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4" creationId="{B9B63A7B-85C1-4750-8919-AEB558572038}"/>
          </ac:spMkLst>
        </pc:spChg>
        <pc:grpChg chg="mod">
          <ac:chgData name="Kitazawa Masakiyo" userId="2bf3742da7ad8ecb" providerId="LiveId" clId="{B3972186-D37E-46E5-9EB0-660A74C34F70}" dt="2023-04-26T16:41:35.010" v="3530" actId="14100"/>
          <ac:grpSpMkLst>
            <pc:docMk/>
            <pc:sldMk cId="1279455045" sldId="281"/>
            <ac:grpSpMk id="18" creationId="{2FE41055-D4DB-41C3-8AB3-474AFFCD5819}"/>
          </ac:grpSpMkLst>
        </pc:grpChg>
        <pc:picChg chg="mod">
          <ac:chgData name="Kitazawa Masakiyo" userId="2bf3742da7ad8ecb" providerId="LiveId" clId="{B3972186-D37E-46E5-9EB0-660A74C34F70}" dt="2023-04-26T16:41:35.010" v="3530" actId="14100"/>
          <ac:picMkLst>
            <pc:docMk/>
            <pc:sldMk cId="1279455045" sldId="281"/>
            <ac:picMk id="31" creationId="{19DF3E18-392C-44B1-80B5-DCA737A58D4E}"/>
          </ac:picMkLst>
        </pc:picChg>
        <pc:cxnChg chg="ord">
          <ac:chgData name="Kitazawa Masakiyo" userId="2bf3742da7ad8ecb" providerId="LiveId" clId="{B3972186-D37E-46E5-9EB0-660A74C34F70}" dt="2023-04-26T16:40:40.247" v="3524"/>
          <ac:cxnSpMkLst>
            <pc:docMk/>
            <pc:sldMk cId="1279455045" sldId="281"/>
            <ac:cxnSpMk id="33" creationId="{4B6BFD0A-530D-4681-AF81-8B60CB0D9976}"/>
          </ac:cxnSpMkLst>
        </pc:cxnChg>
      </pc:sldChg>
      <pc:sldChg chg="modSp mod">
        <pc:chgData name="Kitazawa Masakiyo" userId="2bf3742da7ad8ecb" providerId="LiveId" clId="{B3972186-D37E-46E5-9EB0-660A74C34F70}" dt="2023-04-26T14:58:11.028" v="2653" actId="207"/>
        <pc:sldMkLst>
          <pc:docMk/>
          <pc:sldMk cId="2158617099" sldId="282"/>
        </pc:sldMkLst>
        <pc:spChg chg="mod">
          <ac:chgData name="Kitazawa Masakiyo" userId="2bf3742da7ad8ecb" providerId="LiveId" clId="{B3972186-D37E-46E5-9EB0-660A74C34F70}" dt="2023-04-26T14:58:03.590" v="2651" actId="207"/>
          <ac:spMkLst>
            <pc:docMk/>
            <pc:sldMk cId="2158617099" sldId="282"/>
            <ac:spMk id="25" creationId="{499D80D1-FC69-465E-9F32-820A43109ECF}"/>
          </ac:spMkLst>
        </pc:spChg>
        <pc:spChg chg="mod">
          <ac:chgData name="Kitazawa Masakiyo" userId="2bf3742da7ad8ecb" providerId="LiveId" clId="{B3972186-D37E-46E5-9EB0-660A74C34F70}" dt="2023-04-26T14:58:07.382" v="2652" actId="207"/>
          <ac:spMkLst>
            <pc:docMk/>
            <pc:sldMk cId="2158617099" sldId="282"/>
            <ac:spMk id="29" creationId="{F4F940A8-4E8A-4D0A-AAAE-221B4D617995}"/>
          </ac:spMkLst>
        </pc:spChg>
        <pc:spChg chg="mod">
          <ac:chgData name="Kitazawa Masakiyo" userId="2bf3742da7ad8ecb" providerId="LiveId" clId="{B3972186-D37E-46E5-9EB0-660A74C34F70}" dt="2023-04-26T14:58:11.028" v="2653" actId="207"/>
          <ac:spMkLst>
            <pc:docMk/>
            <pc:sldMk cId="2158617099" sldId="282"/>
            <ac:spMk id="30" creationId="{FD4E8AF6-098F-4F00-93A0-6C3C4BFC2829}"/>
          </ac:spMkLst>
        </pc:spChg>
      </pc:sldChg>
      <pc:sldChg chg="addSp delSp modSp mod">
        <pc:chgData name="Kitazawa Masakiyo" userId="2bf3742da7ad8ecb" providerId="LiveId" clId="{B3972186-D37E-46E5-9EB0-660A74C34F70}" dt="2023-04-26T16:39:25.683" v="3509" actId="478"/>
        <pc:sldMkLst>
          <pc:docMk/>
          <pc:sldMk cId="3654735452" sldId="283"/>
        </pc:sldMkLst>
        <pc:spChg chg="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4" creationId="{F16FEFED-061B-4AF2-924D-1037429B2A90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6" creationId="{9AD980D8-5945-46C0-9360-FEDEC8A0D1FC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9" creationId="{D9FC0F27-2378-4891-8EE5-17D05577E8E9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0" creationId="{A65259F3-8019-4F61-8173-815E7F11F4B6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6T16:11:43.896" v="3022" actId="1076"/>
          <ac:spMkLst>
            <pc:docMk/>
            <pc:sldMk cId="3654735452" sldId="283"/>
            <ac:spMk id="13" creationId="{2D36AFD3-CF3E-4EC9-BE09-F812583C2AAD}"/>
          </ac:spMkLst>
        </pc:spChg>
        <pc:spChg chg="add 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4" creationId="{8C612E1C-0169-4F07-A21B-E81E996BF8D4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6" creationId="{32C77A3D-5583-4CF3-B270-CA9DC6B00992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7" creationId="{2B8A2D25-39E2-441A-91CC-8945117A7D34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8" creationId="{B86CB2FF-A856-43B5-A16A-264D262C6B9D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9" creationId="{F3A8251A-09B6-460A-BEE6-6AAB4B2CA5CD}"/>
          </ac:spMkLst>
        </pc:spChg>
        <pc:spChg chg="add 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21" creationId="{EB4A84F6-22E6-4A97-AD69-4A865580DB60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22" creationId="{EC46E9F8-5FCA-4C11-B56C-6C19853E1EF3}"/>
          </ac:spMkLst>
        </pc:spChg>
        <pc:spChg chg="add mod">
          <ac:chgData name="Kitazawa Masakiyo" userId="2bf3742da7ad8ecb" providerId="LiveId" clId="{B3972186-D37E-46E5-9EB0-660A74C34F70}" dt="2023-04-26T07:46:04.076" v="521" actId="1076"/>
          <ac:spMkLst>
            <pc:docMk/>
            <pc:sldMk cId="3654735452" sldId="283"/>
            <ac:spMk id="23" creationId="{0EB06A55-4B31-4431-BBD5-4EE91AFF084F}"/>
          </ac:spMkLst>
        </pc:spChg>
        <pc:grpChg chg="del mod">
          <ac:chgData name="Kitazawa Masakiyo" userId="2bf3742da7ad8ecb" providerId="LiveId" clId="{B3972186-D37E-46E5-9EB0-660A74C34F70}" dt="2023-04-26T07:39:33.809" v="256" actId="165"/>
          <ac:grpSpMkLst>
            <pc:docMk/>
            <pc:sldMk cId="3654735452" sldId="283"/>
            <ac:grpSpMk id="15" creationId="{932E008F-F48D-4C2C-AA93-AC1662184481}"/>
          </ac:grpSpMkLst>
        </pc:grp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3" creationId="{393937AC-3F30-4D51-83B9-4F97B9742E90}"/>
          </ac:picMkLst>
        </pc:picChg>
        <pc:picChg chg="del mod ord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5" creationId="{492C2CEA-A074-450C-AD7F-2B485F3A65D3}"/>
          </ac:picMkLst>
        </pc:picChg>
        <pc:picChg chg="del mod topLvl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8" creationId="{B27AC2CB-8056-451A-849A-4BB750C7B812}"/>
          </ac:picMkLst>
        </pc:pic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20" creationId="{17FA57FA-2EF0-4E83-AA11-8121B4CC607E}"/>
          </ac:picMkLst>
        </pc:picChg>
        <pc:cxnChg chg="del mod topLvl">
          <ac:chgData name="Kitazawa Masakiyo" userId="2bf3742da7ad8ecb" providerId="LiveId" clId="{B3972186-D37E-46E5-9EB0-660A74C34F70}" dt="2023-04-26T07:39:38.680" v="257" actId="478"/>
          <ac:cxnSpMkLst>
            <pc:docMk/>
            <pc:sldMk cId="3654735452" sldId="283"/>
            <ac:cxnSpMk id="12" creationId="{9481CB11-5D81-403B-B3C9-62A038145C43}"/>
          </ac:cxnSpMkLst>
        </pc:cxn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41517434" sldId="284"/>
        </pc:sldMkLst>
      </pc:sldChg>
      <pc:sldChg chg="addSp modSp mod modAnim">
        <pc:chgData name="Kitazawa Masakiyo" userId="2bf3742da7ad8ecb" providerId="LiveId" clId="{B3972186-D37E-46E5-9EB0-660A74C34F70}" dt="2023-04-27T00:34:24" v="3828" actId="1076"/>
        <pc:sldMkLst>
          <pc:docMk/>
          <pc:sldMk cId="3969529042" sldId="285"/>
        </pc:sldMkLst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5" creationId="{3A1F050F-5BD7-4B07-9AD3-5EACD8354B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6" creationId="{B0B0B680-D78D-4CA7-B06A-050B39113F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8" creationId="{DC5DAA45-FFE8-40C8-971D-F20D219C9DB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9" creationId="{1464FAA3-2E1B-4DB7-AC95-578F2F0A6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0" creationId="{A260A1DC-CB95-4A96-AEC4-D7A982D1A8F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" creationId="{59A6318F-FD2B-472B-A479-AA2D20D7742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" creationId="{DC009625-9002-4613-BEFE-0140808F82E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" creationId="{1B2F5245-0E44-470E-B828-FF50AFF39EE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" creationId="{B5DD8D77-7A0D-4610-AF78-BFDAAE960C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" creationId="{1C6BF5E4-CB22-4C28-9BE8-905ED90176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" creationId="{B0209A99-BBA6-4B04-A9F6-F74D1EA52D7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" creationId="{36646348-D3D5-4BC2-B252-6B25FF36634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" creationId="{55DBFD4C-CC0C-4794-AC9F-36AAB47DE6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" creationId="{76179E33-F108-4397-8EF3-FAAD1EBC51D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" creationId="{DB2FDFD2-E963-456C-90AD-FDA2C36ADD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" creationId="{9D2AEBF1-D190-4B71-8959-208A06D9609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" creationId="{4D8E09F2-51AA-499F-83A5-AE80256704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3" creationId="{5B0C7088-FA81-4D4E-9070-3814CC3D2A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4" creationId="{1A98EFDD-7D34-4313-9BA8-AC2A67A8292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5" creationId="{E6329B7A-7FB5-4ED1-8889-56211A4F91E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6" creationId="{3902476A-F03B-426B-A49C-C59B3F523AF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7" creationId="{D0381DA7-9E97-46E4-9B3C-E5FCB47D65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8" creationId="{8BBDB5AF-2D08-4DAF-8913-B1C893DB4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9" creationId="{CAE8B4D2-5D0A-4902-832F-15706DA8716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0" creationId="{5E6A26C7-C4AD-4CBD-B646-48CB9753898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1" creationId="{182E2439-2152-4BE4-A8CD-2ED1D948556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2" creationId="{F4DF7E5B-0E1E-4DD3-A07B-9EA36DF34D0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3" creationId="{A66BA77C-61D9-4E07-8938-9AAE347171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4" creationId="{7B1F67F5-F387-4FE6-96C5-B7056654CD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5" creationId="{B01174A4-CFEF-489D-A921-C03FCF5032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6" creationId="{93E5FFC8-73AB-48B3-B245-7F2C46C732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7" creationId="{381E0AFD-8A11-4E57-A32C-76943C04EE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8" creationId="{2C7B1349-70AB-4767-B94C-58CDDAE5676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9" creationId="{5E3FAEA1-CA18-4E61-8B45-B090B54FB7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0" creationId="{3FF6EC24-38FD-4A91-809F-9ABD319B20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1" creationId="{7479C1FD-3A62-41B4-8E56-E9B4635FFC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2" creationId="{C9664D67-0CA4-4688-8D47-E2504F7E0D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3" creationId="{36BFD28C-CF6E-4FC1-AD3B-4F0730A9548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4" creationId="{33D8CB8E-942E-44DE-A4B6-5D1D711A9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5" creationId="{C751A5FA-C23B-4332-B4FF-767869EBE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6" creationId="{9C7A0173-E1F1-413B-B839-AF0341C0571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7" creationId="{30D78B5A-B338-49BD-8A99-51383F601A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8" creationId="{58430302-9AF2-4982-A815-5C0AE8E1C4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9" creationId="{D07782C4-928B-4B7C-B777-D1CFC6E21B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0" creationId="{F04B254B-5CAC-432D-8546-EA8F785953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1" creationId="{76A71585-A091-4875-85AC-35F29E45F5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2" creationId="{F7727B6D-5C71-4AA5-A7F0-1941FC515D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3" creationId="{77DD9418-B4F4-4CE7-A804-0FD4F8BF25A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4" creationId="{42870972-CA75-4BBD-8ED6-A60167AE5E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5" creationId="{BEE7D4E8-F6DA-43C2-BBD7-F8C3EA9EA6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6" creationId="{EB96422F-5D6B-4B89-B124-D397F44C291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7" creationId="{897C7FD4-F401-4F0A-B573-8FF2C97A8D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8" creationId="{0A1A8FB3-DC68-47E0-8462-23830CE6A0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9" creationId="{3CAED3EA-A6AC-4876-9BEB-E991670D12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0" creationId="{92226EE6-7CA5-4FC9-93B0-382B89F3A3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1" creationId="{656DECFA-4017-44BC-B121-C22D3135E0B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2" creationId="{F832CA4E-1AA0-4A04-BBBA-D58D0ABA11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3" creationId="{04D8ABD6-A39C-4BF1-9FF9-B12A386BA9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4" creationId="{4D4C2B12-8511-440D-A2BE-D636CB9B8E0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5" creationId="{6303E9A2-B7F1-4B3B-90C7-4777A001AA3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6" creationId="{92365AB6-0774-472F-99C9-DE38303084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7" creationId="{AC3DBCC4-047D-460F-BBA6-C12825043C3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8" creationId="{A00A3CE2-36E1-44F9-B6DC-04D8FBE64A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9" creationId="{4B73087F-8F3B-4430-BCC1-B0ED29D57F8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0" creationId="{DCF41D31-F869-4A60-8A1F-99A1B7C6EA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1" creationId="{3399BEA8-F037-4809-9784-2C335C18421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2" creationId="{2C0E1941-627C-4CF4-A1A0-B544EA11FAC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3" creationId="{7C479603-98D2-4DA6-A7EC-DBB16EAB71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4" creationId="{3BC5E145-8D28-4597-A35A-1C77A92088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5" creationId="{104D67A7-41F7-4E51-9C58-8A37219BED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6" creationId="{22E7A7EB-EB26-447B-8D34-9E841C8518D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7" creationId="{2C2F2F14-196F-463D-B5F3-AED5C3FA380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8" creationId="{F253E0B1-014B-49D6-8E09-3D4A34FFEC5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9" creationId="{FB78FFA0-59E0-4D8E-BA58-551E13635D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0" creationId="{D37C2AE2-31B0-4B0A-9D4E-825A260344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1" creationId="{D7C4ED8C-ED6C-48FD-8DFE-0E8973AAB4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2" creationId="{8C255A28-45DD-4BB6-A676-2C3543F7549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3" creationId="{950DEA5B-A984-4FC3-A420-E79B40C33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4" creationId="{CB33323F-3A94-4836-8ABE-20F45EE2C37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5" creationId="{A0F67CC9-AF37-4E76-8699-0219D3DE6E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6" creationId="{46E5CAB2-07F5-47E3-A063-B18C401FDD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7" creationId="{F208C39D-1726-4D61-8B1A-71AC1D17758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8" creationId="{81C41FF7-3338-4F35-9B36-C90862CBA53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9" creationId="{6AE7EF72-3076-40D9-9F5C-B3BA7F2C64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0" creationId="{EBA9608D-6B6E-445E-972A-9D10774BD46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1" creationId="{47EF621D-07E0-428F-9AA7-E0BD69E8797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2" creationId="{E58CD4D2-DA36-41E2-8AE9-4AD0156614D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3" creationId="{053DD05C-336A-48B4-9943-9D2B9E14DB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4" creationId="{24D172DB-9A48-41F7-B108-8279EB66BE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5" creationId="{8E1AD554-E8E2-4351-BBA0-9C08F0F43C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6" creationId="{5CCA978D-02AE-43C6-87C8-90F36068EB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7" creationId="{A77AC312-4CD7-43FD-8B31-1E76EB21C1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8" creationId="{1B52EBC7-5960-4C21-8598-686658A7609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9" creationId="{D0000078-0120-4CC1-B86C-9846B86146F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0" creationId="{E816E2AA-6887-4ACF-B574-DF9D3C90D07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1" creationId="{CCF4E3FE-2849-499C-B5C0-C5753EBB1F6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2" creationId="{12B49497-080C-4ABD-AF66-A9B70F71497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3" creationId="{06D410A9-8E8D-4213-B756-A471652EE4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5" creationId="{2A27AC13-47C5-46B9-A0DE-52C7B2DE23E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6" creationId="{89645DD1-B3DD-42D0-95A5-1A1BD36A564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7" creationId="{C358344B-9E71-4858-ABD3-81EF53C3325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1" creationId="{69FA17D2-DD8F-4E78-946C-3EB1D7C7938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2" creationId="{F615FD65-8956-4C10-8888-A80258D691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3" creationId="{EA315A47-CF72-4B5E-9196-E7082099AE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4" creationId="{6FE08A05-9488-45CD-BC33-78C71B6275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5" creationId="{8B8BADB5-1153-44BF-8A4F-79E39BEDB0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6" creationId="{805B0146-8EFF-4B16-B085-F77EA545B8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7" creationId="{00A50C6B-17A7-45DE-B00C-04977A1CCE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8" creationId="{09583D7D-4DA1-4B27-8187-E534C0E39E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9" creationId="{29792622-5982-47EB-9C1B-7D2C581FF7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0" creationId="{48056412-31FA-4CAA-A82B-02EFC3BB9CA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1" creationId="{049FEC7D-C7B3-4B13-A1E7-1F1753A13D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2" creationId="{F72F290C-1003-4C95-AED2-04870015A2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3" creationId="{F1D1635C-9A0D-4A47-A805-BCFE0FA402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4" creationId="{5DE38754-17BF-4450-B4D3-1186FDAC86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5" creationId="{3053EB6E-EE9B-4B53-A53F-2AB2B971BB3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6" creationId="{42FC4B9B-34C5-4161-8EE4-E60556220D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7" creationId="{D2D61E65-2ECD-4F5B-8BBD-30F3CB33EE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8" creationId="{BD3CB515-F88D-467F-B0A4-0047870046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9" creationId="{429AE11B-3925-49C8-8F4D-1955AFCD858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0" creationId="{D23B9473-CF92-426F-A3D3-5249DD6A823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1" creationId="{E7B034EF-9524-43DE-B330-BEA4D798EB8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2" creationId="{351450CF-39AA-4837-BB80-73A0F813DBE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3" creationId="{D60444AD-C88A-4FA7-B5CC-829E72E006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4" creationId="{7CE08872-FA2D-4088-B175-B41CA70AF2B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5" creationId="{09E75792-6869-4CBA-A1C7-A1F69A28AA4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6" creationId="{542850E3-5AE5-4894-823A-0EE0D515FD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7" creationId="{DEA4B447-6741-417C-8EDC-5E247208042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8" creationId="{D36A12C8-9234-4A1C-BA3D-0A7F0BC0B2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9" creationId="{74209299-5FCC-4DF4-87E8-C802D8A051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0" creationId="{1C479881-BBF8-41DF-A24C-A29F669E594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1" creationId="{6583B392-C048-4AFC-972C-2AF7AE00CB7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2" creationId="{E9BD422A-5855-4E5E-BCC5-1EF19191E3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3" creationId="{2DAC265C-2207-47B8-9A33-E6D01CCA434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4" creationId="{EC1ECA6B-29BE-423C-9E29-4AAD09CBFF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5" creationId="{2131D177-FB92-4BB4-8094-F0CEB545209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6" creationId="{FB0D1D98-AE62-45A2-96B0-F28386AB313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7" creationId="{402E5737-B82E-4923-8104-1CDA6C905FF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8" creationId="{D267BCBB-E39B-45F1-91E7-5005FF7960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9" creationId="{41D9760D-3B94-445F-9716-7E3798D975F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0" creationId="{ABE54CBD-82B7-415B-B559-5433869AF65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1" creationId="{06F3F993-7D30-4383-800A-F764F408EE7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2" creationId="{E65D3ECD-E900-44C5-9BCF-DD6EC802AE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3" creationId="{6483135A-FDBB-4326-9E6A-F1D1A130C6A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4" creationId="{B17C2C74-D88D-4C0C-B9A5-8A9A712A18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5" creationId="{B9426E06-E0C4-48C7-8D99-BAA76A9CA0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6" creationId="{A9B63824-DD50-44A8-97FE-4075EDADCA2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7" creationId="{C0446E0E-A1F0-460A-BDF4-5C814AE39B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8" creationId="{769F4E02-E681-479E-B785-9C0DE91E35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9" creationId="{4F627D46-E48B-49D8-AFEF-FD88792164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0" creationId="{C81B8B10-FF70-424F-9890-4F544608AD8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1" creationId="{F369EF7E-1CF3-452E-AA4F-45424E88D6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2" creationId="{B41E77A2-FF84-4C01-8E88-C64C270F798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3" creationId="{0C6C501B-2AC7-458F-A996-3BEB59D212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4" creationId="{8B9A56F0-8900-498D-B66B-786A30DEAF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5" creationId="{455472AC-CDC9-44F4-8D52-10CA83C522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6" creationId="{A21FE634-1BE6-42F4-B49E-7341E40902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7" creationId="{4C390FC5-5042-40F0-888F-266EE55576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8" creationId="{97B00E58-85E9-4B10-9FD4-255D0655FA3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9" creationId="{1FFF3A24-DCCB-4A61-BB7F-42494550376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0" creationId="{756F193D-B5EB-4B6B-B756-832B58ECA20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1" creationId="{BAE800EB-8DB2-460C-86DE-9BCE4B6322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2" creationId="{51BF6A6A-885B-4BCD-BB7E-1CC660D78C0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3" creationId="{3BC58CC3-BA12-44D2-A600-A312D3ED41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4" creationId="{9C21ED23-8FD5-4874-9DA4-DD7643C69D6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5" creationId="{4ACE9C84-175B-4570-B62E-60643BDAC3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6" creationId="{54E6A6EC-0DD8-46B6-9A70-B4F1F3F5114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7" creationId="{777F1757-BA58-4C85-ADB1-10EFF9A61C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8" creationId="{3701B77E-8B43-4149-BC86-58D46B536E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9" creationId="{59817E56-BBFC-4345-9E27-3DB6947D1CC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0" creationId="{F9E38B7D-4312-450C-A814-AB320BBA83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1" creationId="{3DAD7FE5-DCA1-4688-8BC6-F66A39D4A81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2" creationId="{7CD47A45-0851-49E7-80CF-A20163C2A04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3" creationId="{E3F4DBC9-0D99-4CF9-9E4C-DB36F9E63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4" creationId="{511A4CB5-9726-45CC-BD9B-4E8EC18BA6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5" creationId="{C31F71A2-B487-4277-8353-6CED39B20E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6" creationId="{C6C66AF8-6684-4193-96CF-5D8EBB0D574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7" creationId="{37A58BDB-65CE-4850-88E9-34F86B03DC2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8" creationId="{BE12A749-5517-4FF4-A09A-7727C83116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9" creationId="{48B9BC33-0B20-4875-A430-462801F48C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0" creationId="{81939459-FEFA-4604-9DB7-61BDFF8200F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1" creationId="{8CA2ADAB-94E3-4BB6-8E74-DF66293C6E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2" creationId="{00A12897-E234-47A8-8AA7-05C4741D301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3" creationId="{DCCD72D9-5D05-4352-8D35-50DD5F6891C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4" creationId="{6386F404-9D96-4E8D-9FE7-D6AA7DA481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5" creationId="{1144EB25-A6B7-4E01-B082-A106B600F1C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6" creationId="{E4F1D3B8-B3DC-482A-BB53-F76355907C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7" creationId="{72FB729D-7D7F-44FC-871A-E73DC6A46A4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8" creationId="{8C5B8DF4-8513-41BD-91A5-464EB00B7B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9" creationId="{2A6BCBD6-340D-4350-AD1B-2A69A7D8CB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0" creationId="{B3627A5F-DB99-468E-9175-A3E3600FF8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1" creationId="{5EA6AED1-7C4F-4C29-880C-7EEAA8CD43F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2" creationId="{E812CEB4-6C6A-4219-B597-C7DB8A87E31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3" creationId="{842D9EBB-AA31-4872-8503-0425CB9AA63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4" creationId="{7DE812CC-E526-40C8-834A-70B78B9E1C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5" creationId="{0B7ACDFB-AE13-4C67-8B68-39CC155E57C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6" creationId="{F01B19C3-F173-469D-B586-55AFA5E0B055}"/>
          </ac:spMkLst>
        </pc:spChg>
        <pc:spChg chg="mod">
          <ac:chgData name="Kitazawa Masakiyo" userId="2bf3742da7ad8ecb" providerId="LiveId" clId="{B3972186-D37E-46E5-9EB0-660A74C34F70}" dt="2023-04-26T14:04:37.034" v="1706" actId="164"/>
          <ac:spMkLst>
            <pc:docMk/>
            <pc:sldMk cId="3969529042" sldId="285"/>
            <ac:spMk id="318" creationId="{5220B27E-F7D5-453B-890A-EEB08F28748B}"/>
          </ac:spMkLst>
        </pc:spChg>
        <pc:spChg chg="mod">
          <ac:chgData name="Kitazawa Masakiyo" userId="2bf3742da7ad8ecb" providerId="LiveId" clId="{B3972186-D37E-46E5-9EB0-660A74C34F70}" dt="2023-04-26T15:01:51.421" v="2753" actId="207"/>
          <ac:spMkLst>
            <pc:docMk/>
            <pc:sldMk cId="3969529042" sldId="285"/>
            <ac:spMk id="319" creationId="{070C7C50-23EA-4DC7-9CD8-A6433D0F19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0" creationId="{2A23CCD6-958C-4743-A804-23CF9A483B5E}"/>
          </ac:spMkLst>
        </pc:spChg>
        <pc:spChg chg="mod">
          <ac:chgData name="Kitazawa Masakiyo" userId="2bf3742da7ad8ecb" providerId="LiveId" clId="{B3972186-D37E-46E5-9EB0-660A74C34F70}" dt="2023-04-27T00:34:13.548" v="3827" actId="1076"/>
          <ac:spMkLst>
            <pc:docMk/>
            <pc:sldMk cId="3969529042" sldId="285"/>
            <ac:spMk id="322" creationId="{6EDD3FA6-EA59-4622-9358-E9E1C04DAA51}"/>
          </ac:spMkLst>
        </pc:spChg>
        <pc:spChg chg="mod">
          <ac:chgData name="Kitazawa Masakiyo" userId="2bf3742da7ad8ecb" providerId="LiveId" clId="{B3972186-D37E-46E5-9EB0-660A74C34F70}" dt="2023-04-27T00:34:24" v="3828" actId="1076"/>
          <ac:spMkLst>
            <pc:docMk/>
            <pc:sldMk cId="3969529042" sldId="285"/>
            <ac:spMk id="323" creationId="{28938A15-8BBB-4FAD-9A3F-0BC43ECF09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4" creationId="{15407511-6D78-4D36-9F7E-CD4859CAA288}"/>
          </ac:spMkLst>
        </pc:spChg>
        <pc:spChg chg="mod">
          <ac:chgData name="Kitazawa Masakiyo" userId="2bf3742da7ad8ecb" providerId="LiveId" clId="{B3972186-D37E-46E5-9EB0-660A74C34F70}" dt="2023-04-26T14:05:46.012" v="1729" actId="14100"/>
          <ac:spMkLst>
            <pc:docMk/>
            <pc:sldMk cId="3969529042" sldId="285"/>
            <ac:spMk id="327" creationId="{B936C4B3-887B-4AC9-8CD7-1A8F991FA912}"/>
          </ac:spMkLst>
        </pc:spChg>
        <pc:spChg chg="mod">
          <ac:chgData name="Kitazawa Masakiyo" userId="2bf3742da7ad8ecb" providerId="LiveId" clId="{B3972186-D37E-46E5-9EB0-660A74C34F70}" dt="2023-04-26T14:05:56.125" v="1731" actId="1076"/>
          <ac:spMkLst>
            <pc:docMk/>
            <pc:sldMk cId="3969529042" sldId="285"/>
            <ac:spMk id="329" creationId="{90A775DE-014C-4F29-8DF4-38C1C3B4E826}"/>
          </ac:spMkLst>
        </pc:spChg>
        <pc:spChg chg="mod">
          <ac:chgData name="Kitazawa Masakiyo" userId="2bf3742da7ad8ecb" providerId="LiveId" clId="{B3972186-D37E-46E5-9EB0-660A74C34F70}" dt="2023-04-26T14:05:30.485" v="1726" actId="1076"/>
          <ac:spMkLst>
            <pc:docMk/>
            <pc:sldMk cId="3969529042" sldId="285"/>
            <ac:spMk id="330" creationId="{FC94E259-EBDE-4CB8-822A-9D0B88D93306}"/>
          </ac:spMkLst>
        </pc:spChg>
        <pc:grpChg chg="add mod">
          <ac:chgData name="Kitazawa Masakiyo" userId="2bf3742da7ad8ecb" providerId="LiveId" clId="{B3972186-D37E-46E5-9EB0-660A74C34F70}" dt="2023-04-26T14:04:37.034" v="1706" actId="164"/>
          <ac:grpSpMkLst>
            <pc:docMk/>
            <pc:sldMk cId="3969529042" sldId="285"/>
            <ac:grpSpMk id="3" creationId="{B2CBA3FC-9E3E-4BBF-BA9F-6A8AE172BCFE}"/>
          </ac:grpSpMkLst>
        </pc:grp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114" creationId="{316E778D-D40C-4A2A-94BA-7F8684FC7A1E}"/>
          </ac:picMkLst>
        </pc:pic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213" creationId="{78656B60-ABF0-48B2-964A-EC7BBD0AB7E9}"/>
          </ac:picMkLst>
        </pc:picChg>
      </pc:sldChg>
      <pc:sldChg chg="modSp mod">
        <pc:chgData name="Kitazawa Masakiyo" userId="2bf3742da7ad8ecb" providerId="LiveId" clId="{B3972186-D37E-46E5-9EB0-660A74C34F70}" dt="2023-04-26T13:46:01.448" v="1481" actId="1076"/>
        <pc:sldMkLst>
          <pc:docMk/>
          <pc:sldMk cId="1799323101" sldId="286"/>
        </pc:sldMkLst>
        <pc:spChg chg="mod">
          <ac:chgData name="Kitazawa Masakiyo" userId="2bf3742da7ad8ecb" providerId="LiveId" clId="{B3972186-D37E-46E5-9EB0-660A74C34F70}" dt="2023-04-26T13:46:01.448" v="1481" actId="1076"/>
          <ac:spMkLst>
            <pc:docMk/>
            <pc:sldMk cId="1799323101" sldId="286"/>
            <ac:spMk id="4" creationId="{A3B8EE44-BC62-40BF-B9F2-6673B8E1B7B7}"/>
          </ac:spMkLst>
        </pc:sp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2209475172" sldId="427"/>
        </pc:sldMkLst>
      </pc:sldChg>
      <pc:sldChg chg="modAnim">
        <pc:chgData name="Kitazawa Masakiyo" userId="2bf3742da7ad8ecb" providerId="LiveId" clId="{B3972186-D37E-46E5-9EB0-660A74C34F70}" dt="2023-04-26T13:51:50.199" v="1518"/>
        <pc:sldMkLst>
          <pc:docMk/>
          <pc:sldMk cId="1906604519" sldId="428"/>
        </pc:sldMkLst>
      </pc:sldChg>
      <pc:sldChg chg="addSp delSp modSp mod ord delAnim modAnim">
        <pc:chgData name="Kitazawa Masakiyo" userId="2bf3742da7ad8ecb" providerId="LiveId" clId="{B3972186-D37E-46E5-9EB0-660A74C34F70}" dt="2023-04-27T01:14:00.571" v="4041" actId="6549"/>
        <pc:sldMkLst>
          <pc:docMk/>
          <pc:sldMk cId="2705766047" sldId="429"/>
        </pc:sldMkLst>
        <pc:spChg chg="mod">
          <ac:chgData name="Kitazawa Masakiyo" userId="2bf3742da7ad8ecb" providerId="LiveId" clId="{B3972186-D37E-46E5-9EB0-660A74C34F70}" dt="2023-04-26T07:54:41.748" v="601" actId="20577"/>
          <ac:spMkLst>
            <pc:docMk/>
            <pc:sldMk cId="2705766047" sldId="429"/>
            <ac:spMk id="2" creationId="{028437B3-B30F-4C0F-A010-4744428B9D7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3" creationId="{E47467AB-E6A8-49AA-8376-71DC240AB66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4" creationId="{A3FEE933-F3C4-4F8B-ACCA-C1441CAD1ADC}"/>
          </ac:spMkLst>
        </pc:spChg>
        <pc:spChg chg="add mod ord">
          <ac:chgData name="Kitazawa Masakiyo" userId="2bf3742da7ad8ecb" providerId="LiveId" clId="{B3972186-D37E-46E5-9EB0-660A74C34F70}" dt="2023-04-26T16:37:58.508" v="3504" actId="208"/>
          <ac:spMkLst>
            <pc:docMk/>
            <pc:sldMk cId="2705766047" sldId="429"/>
            <ac:spMk id="5" creationId="{DD2E32F5-393E-4D7E-B7C6-D243A2E6F4B8}"/>
          </ac:spMkLst>
        </pc:spChg>
        <pc:spChg chg="add mod">
          <ac:chgData name="Kitazawa Masakiyo" userId="2bf3742da7ad8ecb" providerId="LiveId" clId="{B3972186-D37E-46E5-9EB0-660A74C34F70}" dt="2023-04-26T16:10:47.177" v="3020" actId="14838"/>
          <ac:spMkLst>
            <pc:docMk/>
            <pc:sldMk cId="2705766047" sldId="429"/>
            <ac:spMk id="6" creationId="{5181A69A-641C-4703-95BC-E5DF5CEF914C}"/>
          </ac:spMkLst>
        </pc:spChg>
        <pc:spChg chg="mod">
          <ac:chgData name="Kitazawa Masakiyo" userId="2bf3742da7ad8ecb" providerId="LiveId" clId="{B3972186-D37E-46E5-9EB0-660A74C34F70}" dt="2023-04-26T16:08:04.674" v="2945" actId="14100"/>
          <ac:spMkLst>
            <pc:docMk/>
            <pc:sldMk cId="2705766047" sldId="429"/>
            <ac:spMk id="7" creationId="{F18A3AFC-51D8-49F8-8DE0-A60C529C2EF8}"/>
          </ac:spMkLst>
        </pc:spChg>
        <pc:spChg chg="mod">
          <ac:chgData name="Kitazawa Masakiyo" userId="2bf3742da7ad8ecb" providerId="LiveId" clId="{B3972186-D37E-46E5-9EB0-660A74C34F70}" dt="2023-04-26T16:07:59.507" v="2944" actId="14100"/>
          <ac:spMkLst>
            <pc:docMk/>
            <pc:sldMk cId="2705766047" sldId="429"/>
            <ac:spMk id="8" creationId="{4F9D82BC-671D-43FD-A4A0-8C2EF616052B}"/>
          </ac:spMkLst>
        </pc:spChg>
        <pc:spChg chg="add mod">
          <ac:chgData name="Kitazawa Masakiyo" userId="2bf3742da7ad8ecb" providerId="LiveId" clId="{B3972186-D37E-46E5-9EB0-660A74C34F70}" dt="2023-04-26T16:08:53.182" v="2981" actId="1076"/>
          <ac:spMkLst>
            <pc:docMk/>
            <pc:sldMk cId="2705766047" sldId="429"/>
            <ac:spMk id="9" creationId="{AFCAB2B5-E4F2-42C7-B99D-1DE8D6FC7DCD}"/>
          </ac:spMkLst>
        </pc:spChg>
        <pc:spChg chg="del">
          <ac:chgData name="Kitazawa Masakiyo" userId="2bf3742da7ad8ecb" providerId="LiveId" clId="{B3972186-D37E-46E5-9EB0-660A74C34F70}" dt="2023-04-26T07:56:10.514" v="630" actId="478"/>
          <ac:spMkLst>
            <pc:docMk/>
            <pc:sldMk cId="2705766047" sldId="429"/>
            <ac:spMk id="9" creationId="{B18E7AA2-88FD-45D4-BE63-D810B9091B40}"/>
          </ac:spMkLst>
        </pc:spChg>
        <pc:spChg chg="mod">
          <ac:chgData name="Kitazawa Masakiyo" userId="2bf3742da7ad8ecb" providerId="LiveId" clId="{B3972186-D37E-46E5-9EB0-660A74C34F70}" dt="2023-04-26T07:53:13.065" v="573" actId="1035"/>
          <ac:spMkLst>
            <pc:docMk/>
            <pc:sldMk cId="2705766047" sldId="429"/>
            <ac:spMk id="10" creationId="{04040DAD-0BCE-4DA7-BC9A-A8AE4A79BEC8}"/>
          </ac:spMkLst>
        </pc:spChg>
        <pc:spChg chg="add mod">
          <ac:chgData name="Kitazawa Masakiyo" userId="2bf3742da7ad8ecb" providerId="LiveId" clId="{B3972186-D37E-46E5-9EB0-660A74C34F70}" dt="2023-04-26T15:57:51.094" v="2799" actId="1035"/>
          <ac:spMkLst>
            <pc:docMk/>
            <pc:sldMk cId="2705766047" sldId="429"/>
            <ac:spMk id="14" creationId="{B69C224E-58B7-499B-82DA-3D48F3C5C112}"/>
          </ac:spMkLst>
        </pc:spChg>
        <pc:spChg chg="add mod">
          <ac:chgData name="Kitazawa Masakiyo" userId="2bf3742da7ad8ecb" providerId="LiveId" clId="{B3972186-D37E-46E5-9EB0-660A74C34F70}" dt="2023-04-26T07:55:33.058" v="628" actId="1076"/>
          <ac:spMkLst>
            <pc:docMk/>
            <pc:sldMk cId="2705766047" sldId="429"/>
            <ac:spMk id="15" creationId="{BCC2DCC1-0509-41FF-80F8-47B14F59DC0D}"/>
          </ac:spMkLst>
        </pc:spChg>
        <pc:spChg chg="add del mod">
          <ac:chgData name="Kitazawa Masakiyo" userId="2bf3742da7ad8ecb" providerId="LiveId" clId="{B3972186-D37E-46E5-9EB0-660A74C34F70}" dt="2023-04-26T08:14:44.715" v="993" actId="478"/>
          <ac:spMkLst>
            <pc:docMk/>
            <pc:sldMk cId="2705766047" sldId="429"/>
            <ac:spMk id="17" creationId="{087EE0A9-900D-4BBD-8B49-411DF41EE9D7}"/>
          </ac:spMkLst>
        </pc:spChg>
        <pc:spChg chg="add del mod">
          <ac:chgData name="Kitazawa Masakiyo" userId="2bf3742da7ad8ecb" providerId="LiveId" clId="{B3972186-D37E-46E5-9EB0-660A74C34F70}" dt="2023-04-26T07:59:52.962" v="704" actId="478"/>
          <ac:spMkLst>
            <pc:docMk/>
            <pc:sldMk cId="2705766047" sldId="429"/>
            <ac:spMk id="18" creationId="{224DD2EB-D59E-4CD0-8CC8-8572E32380DB}"/>
          </ac:spMkLst>
        </pc:spChg>
        <pc:spChg chg="add 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20" creationId="{A8E2237F-AB37-458E-A096-D80B945CDAA5}"/>
          </ac:spMkLst>
        </pc:spChg>
        <pc:spChg chg="add mod">
          <ac:chgData name="Kitazawa Masakiyo" userId="2bf3742da7ad8ecb" providerId="LiveId" clId="{B3972186-D37E-46E5-9EB0-660A74C34F70}" dt="2023-04-27T01:14:00.571" v="4041" actId="6549"/>
          <ac:spMkLst>
            <pc:docMk/>
            <pc:sldMk cId="2705766047" sldId="429"/>
            <ac:spMk id="21" creationId="{1266162C-F5C3-4808-BF25-A993DB4F96AD}"/>
          </ac:spMkLst>
        </pc:spChg>
        <pc:spChg chg="add mod">
          <ac:chgData name="Kitazawa Masakiyo" userId="2bf3742da7ad8ecb" providerId="LiveId" clId="{B3972186-D37E-46E5-9EB0-660A74C34F70}" dt="2023-04-26T08:15:35.806" v="1026" actId="1076"/>
          <ac:spMkLst>
            <pc:docMk/>
            <pc:sldMk cId="2705766047" sldId="429"/>
            <ac:spMk id="22" creationId="{DF89EEB1-F806-4275-8C81-ADF7410AD0FD}"/>
          </ac:spMkLst>
        </pc:spChg>
        <pc:spChg chg="add mod">
          <ac:chgData name="Kitazawa Masakiyo" userId="2bf3742da7ad8ecb" providerId="LiveId" clId="{B3972186-D37E-46E5-9EB0-660A74C34F70}" dt="2023-04-26T15:57:37.754" v="2794" actId="1076"/>
          <ac:spMkLst>
            <pc:docMk/>
            <pc:sldMk cId="2705766047" sldId="429"/>
            <ac:spMk id="23" creationId="{A4B36C52-AA82-452B-AF35-165A07C14CB8}"/>
          </ac:spMkLst>
        </pc:spChg>
        <pc:spChg chg="add mod">
          <ac:chgData name="Kitazawa Masakiyo" userId="2bf3742da7ad8ecb" providerId="LiveId" clId="{B3972186-D37E-46E5-9EB0-660A74C34F70}" dt="2023-04-26T15:57:40.866" v="2795" actId="1076"/>
          <ac:spMkLst>
            <pc:docMk/>
            <pc:sldMk cId="2705766047" sldId="429"/>
            <ac:spMk id="24" creationId="{75D9A1DC-A2F4-4CD3-8D13-975155815F91}"/>
          </ac:spMkLst>
        </pc:spChg>
        <pc:spChg chg="add del mod">
          <ac:chgData name="Kitazawa Masakiyo" userId="2bf3742da7ad8ecb" providerId="LiveId" clId="{B3972186-D37E-46E5-9EB0-660A74C34F70}" dt="2023-04-26T16:04:17.519" v="2860" actId="21"/>
          <ac:spMkLst>
            <pc:docMk/>
            <pc:sldMk cId="2705766047" sldId="429"/>
            <ac:spMk id="25" creationId="{4A802547-DAF5-42B7-B0D9-CFBBB1DC584E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6" creationId="{6A65C3A6-2D32-4269-A017-D35495160E40}"/>
          </ac:spMkLst>
        </pc:spChg>
        <pc:spChg chg="add del mod">
          <ac:chgData name="Kitazawa Masakiyo" userId="2bf3742da7ad8ecb" providerId="LiveId" clId="{B3972186-D37E-46E5-9EB0-660A74C34F70}" dt="2023-04-26T16:03:03.978" v="2811" actId="478"/>
          <ac:spMkLst>
            <pc:docMk/>
            <pc:sldMk cId="2705766047" sldId="429"/>
            <ac:spMk id="27" creationId="{F2FE359C-C859-4C50-A31E-59D8F2BEF31D}"/>
          </ac:spMkLst>
        </pc:spChg>
        <pc:spChg chg="add del mod">
          <ac:chgData name="Kitazawa Masakiyo" userId="2bf3742da7ad8ecb" providerId="LiveId" clId="{B3972186-D37E-46E5-9EB0-660A74C34F70}" dt="2023-04-26T16:04:24.269" v="2861" actId="478"/>
          <ac:spMkLst>
            <pc:docMk/>
            <pc:sldMk cId="2705766047" sldId="429"/>
            <ac:spMk id="28" creationId="{DD3FFE12-C98E-4746-AAA6-9164296ADDA5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9" creationId="{FE7CD950-87C9-4793-A948-FE7C471A9B40}"/>
          </ac:spMkLst>
        </pc:spChg>
        <pc:spChg chg="add mod">
          <ac:chgData name="Kitazawa Masakiyo" userId="2bf3742da7ad8ecb" providerId="LiveId" clId="{B3972186-D37E-46E5-9EB0-660A74C34F70}" dt="2023-04-26T16:11:23.009" v="3021" actId="1076"/>
          <ac:spMkLst>
            <pc:docMk/>
            <pc:sldMk cId="2705766047" sldId="429"/>
            <ac:spMk id="30" creationId="{CE41F735-4BCE-45C8-BD20-42B256696E8E}"/>
          </ac:spMkLst>
        </pc:spChg>
        <pc:picChg chg="del">
          <ac:chgData name="Kitazawa Masakiyo" userId="2bf3742da7ad8ecb" providerId="LiveId" clId="{B3972186-D37E-46E5-9EB0-660A74C34F70}" dt="2023-04-26T07:51:15.713" v="546" actId="478"/>
          <ac:picMkLst>
            <pc:docMk/>
            <pc:sldMk cId="2705766047" sldId="429"/>
            <ac:picMk id="5" creationId="{10AEC9DE-C7F2-4D40-85D7-9E2E557BFC10}"/>
          </ac:picMkLst>
        </pc:picChg>
        <pc:picChg chg="del">
          <ac:chgData name="Kitazawa Masakiyo" userId="2bf3742da7ad8ecb" providerId="LiveId" clId="{B3972186-D37E-46E5-9EB0-660A74C34F70}" dt="2023-04-26T07:51:17.855" v="547" actId="478"/>
          <ac:picMkLst>
            <pc:docMk/>
            <pc:sldMk cId="2705766047" sldId="429"/>
            <ac:picMk id="6" creationId="{AE833D6F-8F3C-42EC-B740-095099A3B459}"/>
          </ac:picMkLst>
        </pc:picChg>
        <pc:picChg chg="add mod ord">
          <ac:chgData name="Kitazawa Masakiyo" userId="2bf3742da7ad8ecb" providerId="LiveId" clId="{B3972186-D37E-46E5-9EB0-660A74C34F70}" dt="2023-04-26T16:07:12.315" v="2936" actId="14100"/>
          <ac:picMkLst>
            <pc:docMk/>
            <pc:sldMk cId="2705766047" sldId="429"/>
            <ac:picMk id="12" creationId="{AD591584-87BF-4CA3-9F7E-43C42D0C61BA}"/>
          </ac:picMkLst>
        </pc:picChg>
        <pc:picChg chg="add mod">
          <ac:chgData name="Kitazawa Masakiyo" userId="2bf3742da7ad8ecb" providerId="LiveId" clId="{B3972186-D37E-46E5-9EB0-660A74C34F70}" dt="2023-04-26T15:57:32.132" v="2793" actId="14100"/>
          <ac:picMkLst>
            <pc:docMk/>
            <pc:sldMk cId="2705766047" sldId="429"/>
            <ac:picMk id="13" creationId="{6417FADD-ADF8-4484-A880-94073A58F3FB}"/>
          </ac:picMkLst>
        </pc:picChg>
        <pc:picChg chg="add mod modCrop">
          <ac:chgData name="Kitazawa Masakiyo" userId="2bf3742da7ad8ecb" providerId="LiveId" clId="{B3972186-D37E-46E5-9EB0-660A74C34F70}" dt="2023-04-26T16:07:43.239" v="2942" actId="14100"/>
          <ac:picMkLst>
            <pc:docMk/>
            <pc:sldMk cId="2705766047" sldId="429"/>
            <ac:picMk id="16" creationId="{B7080EC4-546B-4D5C-A7E4-698DF1B838CB}"/>
          </ac:picMkLst>
        </pc:picChg>
        <pc:picChg chg="add del mod">
          <ac:chgData name="Kitazawa Masakiyo" userId="2bf3742da7ad8ecb" providerId="LiveId" clId="{B3972186-D37E-46E5-9EB0-660A74C34F70}" dt="2023-04-26T14:45:48.175" v="2370" actId="1076"/>
          <ac:picMkLst>
            <pc:docMk/>
            <pc:sldMk cId="2705766047" sldId="429"/>
            <ac:picMk id="19" creationId="{F39DA964-FB2D-4084-8BB6-8C7E1076781A}"/>
          </ac:picMkLst>
        </pc:picChg>
        <pc:picChg chg="add mod modCrop">
          <ac:chgData name="Kitazawa Masakiyo" userId="2bf3742da7ad8ecb" providerId="LiveId" clId="{B3972186-D37E-46E5-9EB0-660A74C34F70}" dt="2023-04-27T00:42:57.474" v="3866" actId="1038"/>
          <ac:picMkLst>
            <pc:docMk/>
            <pc:sldMk cId="2705766047" sldId="429"/>
            <ac:picMk id="25" creationId="{64783D9E-DAD8-44E3-A686-5A1F9E50C895}"/>
          </ac:picMkLst>
        </pc:picChg>
      </pc:sldChg>
      <pc:sldChg chg="addSp modSp mod modAnim">
        <pc:chgData name="Kitazawa Masakiyo" userId="2bf3742da7ad8ecb" providerId="LiveId" clId="{B3972186-D37E-46E5-9EB0-660A74C34F70}" dt="2023-04-27T01:12:29.140" v="4025" actId="1036"/>
        <pc:sldMkLst>
          <pc:docMk/>
          <pc:sldMk cId="3840798474" sldId="430"/>
        </pc:sldMkLst>
        <pc:spChg chg="add mod">
          <ac:chgData name="Kitazawa Masakiyo" userId="2bf3742da7ad8ecb" providerId="LiveId" clId="{B3972186-D37E-46E5-9EB0-660A74C34F70}" dt="2023-04-26T14:42:45.445" v="2165" actId="1076"/>
          <ac:spMkLst>
            <pc:docMk/>
            <pc:sldMk cId="3840798474" sldId="430"/>
            <ac:spMk id="3" creationId="{CE5B0289-FADC-46AA-A34A-CB72CC75CAB5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5" creationId="{7A9372DB-D116-4786-8CD4-FADDD53A4FEC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6" creationId="{9ACBDA38-57AC-4120-8E0E-A4BE12A420BB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7" creationId="{54B84B26-91F6-4D7D-A82A-6763AE37D5E4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8" creationId="{25FF0B26-FD43-4403-8E04-38BDDDCA734D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9" creationId="{BD49A886-2798-4AEB-9A09-E74694335EDD}"/>
          </ac:spMkLst>
        </pc:spChg>
        <pc:spChg chg="add mod">
          <ac:chgData name="Kitazawa Masakiyo" userId="2bf3742da7ad8ecb" providerId="LiveId" clId="{B3972186-D37E-46E5-9EB0-660A74C34F70}" dt="2023-04-26T14:44:09.555" v="2274" actId="20577"/>
          <ac:spMkLst>
            <pc:docMk/>
            <pc:sldMk cId="3840798474" sldId="430"/>
            <ac:spMk id="10" creationId="{D2C6B073-C0A3-4418-B1FD-06BA4E7775C3}"/>
          </ac:spMkLst>
        </pc:spChg>
        <pc:spChg chg="add mod">
          <ac:chgData name="Kitazawa Masakiyo" userId="2bf3742da7ad8ecb" providerId="LiveId" clId="{B3972186-D37E-46E5-9EB0-660A74C34F70}" dt="2023-04-26T14:48:06.040" v="2411" actId="20577"/>
          <ac:spMkLst>
            <pc:docMk/>
            <pc:sldMk cId="3840798474" sldId="430"/>
            <ac:spMk id="11" creationId="{32974A95-9499-4EE1-A1AE-3F69B39BF467}"/>
          </ac:spMkLst>
        </pc:spChg>
        <pc:spChg chg="add mod">
          <ac:chgData name="Kitazawa Masakiyo" userId="2bf3742da7ad8ecb" providerId="LiveId" clId="{B3972186-D37E-46E5-9EB0-660A74C34F70}" dt="2023-04-27T00:36:08.421" v="3829" actId="164"/>
          <ac:spMkLst>
            <pc:docMk/>
            <pc:sldMk cId="3840798474" sldId="430"/>
            <ac:spMk id="12" creationId="{66B7511B-F446-4C55-8792-D3D7B5E7E6DE}"/>
          </ac:spMkLst>
        </pc:spChg>
        <pc:grpChg chg="add mod">
          <ac:chgData name="Kitazawa Masakiyo" userId="2bf3742da7ad8ecb" providerId="LiveId" clId="{B3972186-D37E-46E5-9EB0-660A74C34F70}" dt="2023-04-27T00:36:08.421" v="3829" actId="164"/>
          <ac:grpSpMkLst>
            <pc:docMk/>
            <pc:sldMk cId="3840798474" sldId="430"/>
            <ac:grpSpMk id="17" creationId="{C1731D50-BE2E-4B43-ADEC-E5DE2699E57B}"/>
          </ac:grpSpMkLst>
        </pc:grpChg>
        <pc:picChg chg="add mod">
          <ac:chgData name="Kitazawa Masakiyo" userId="2bf3742da7ad8ecb" providerId="LiveId" clId="{B3972186-D37E-46E5-9EB0-660A74C34F70}" dt="2023-04-27T00:36:08.421" v="3829" actId="164"/>
          <ac:picMkLst>
            <pc:docMk/>
            <pc:sldMk cId="3840798474" sldId="430"/>
            <ac:picMk id="4" creationId="{153A6C56-2028-4218-A661-8E3A892CA500}"/>
          </ac:picMkLst>
        </pc:picChg>
        <pc:picChg chg="mod modCrop">
          <ac:chgData name="Kitazawa Masakiyo" userId="2bf3742da7ad8ecb" providerId="LiveId" clId="{B3972186-D37E-46E5-9EB0-660A74C34F70}" dt="2023-04-26T15:14:40.260" v="2772" actId="1076"/>
          <ac:picMkLst>
            <pc:docMk/>
            <pc:sldMk cId="3840798474" sldId="430"/>
            <ac:picMk id="13" creationId="{CD0F65F7-EF6D-47E5-8219-93A5BEC43E25}"/>
          </ac:picMkLst>
        </pc:picChg>
        <pc:picChg chg="add mod">
          <ac:chgData name="Kitazawa Masakiyo" userId="2bf3742da7ad8ecb" providerId="LiveId" clId="{B3972186-D37E-46E5-9EB0-660A74C34F70}" dt="2023-04-27T01:12:29.140" v="4025" actId="1036"/>
          <ac:picMkLst>
            <pc:docMk/>
            <pc:sldMk cId="3840798474" sldId="430"/>
            <ac:picMk id="14" creationId="{7C7844B1-2AC3-448D-B8FC-491ADFEEEC62}"/>
          </ac:picMkLst>
        </pc:picChg>
        <pc:picChg chg="add mod">
          <ac:chgData name="Kitazawa Masakiyo" userId="2bf3742da7ad8ecb" providerId="LiveId" clId="{B3972186-D37E-46E5-9EB0-660A74C34F70}" dt="2023-04-27T00:36:51.700" v="3842" actId="1036"/>
          <ac:picMkLst>
            <pc:docMk/>
            <pc:sldMk cId="3840798474" sldId="430"/>
            <ac:picMk id="15" creationId="{F1126E06-7E76-438D-ACE2-79955F0E1ABA}"/>
          </ac:picMkLst>
        </pc:picChg>
        <pc:picChg chg="add mod">
          <ac:chgData name="Kitazawa Masakiyo" userId="2bf3742da7ad8ecb" providerId="LiveId" clId="{B3972186-D37E-46E5-9EB0-660A74C34F70}" dt="2023-04-27T00:37:41.645" v="3847" actId="1035"/>
          <ac:picMkLst>
            <pc:docMk/>
            <pc:sldMk cId="3840798474" sldId="430"/>
            <ac:picMk id="16" creationId="{14C40625-B604-4297-A7A2-6AB4B63203F3}"/>
          </ac:picMkLst>
        </pc:picChg>
      </pc:sldChg>
      <pc:sldChg chg="addSp delSp modSp mod">
        <pc:chgData name="Kitazawa Masakiyo" userId="2bf3742da7ad8ecb" providerId="LiveId" clId="{B3972186-D37E-46E5-9EB0-660A74C34F70}" dt="2023-04-27T00:33:32.694" v="3826" actId="14100"/>
        <pc:sldMkLst>
          <pc:docMk/>
          <pc:sldMk cId="4012631454" sldId="431"/>
        </pc:sldMkLst>
        <pc:spChg chg="mod">
          <ac:chgData name="Kitazawa Masakiyo" userId="2bf3742da7ad8ecb" providerId="LiveId" clId="{B3972186-D37E-46E5-9EB0-660A74C34F70}" dt="2023-04-26T08:26:58.750" v="1210" actId="207"/>
          <ac:spMkLst>
            <pc:docMk/>
            <pc:sldMk cId="4012631454" sldId="431"/>
            <ac:spMk id="2" creationId="{7ABE0666-67D7-4171-BE3E-158F27568A78}"/>
          </ac:spMkLst>
        </pc:spChg>
        <pc:spChg chg="del">
          <ac:chgData name="Kitazawa Masakiyo" userId="2bf3742da7ad8ecb" providerId="LiveId" clId="{B3972186-D37E-46E5-9EB0-660A74C34F70}" dt="2023-04-26T08:24:12.440" v="1120" actId="478"/>
          <ac:spMkLst>
            <pc:docMk/>
            <pc:sldMk cId="4012631454" sldId="431"/>
            <ac:spMk id="4" creationId="{FC5A4005-CED5-4C1D-9B81-BD10E8B647D3}"/>
          </ac:spMkLst>
        </pc:spChg>
        <pc:spChg chg="add mod ord">
          <ac:chgData name="Kitazawa Masakiyo" userId="2bf3742da7ad8ecb" providerId="LiveId" clId="{B3972186-D37E-46E5-9EB0-660A74C34F70}" dt="2023-04-27T00:32:56.864" v="3820" actId="403"/>
          <ac:spMkLst>
            <pc:docMk/>
            <pc:sldMk cId="4012631454" sldId="431"/>
            <ac:spMk id="5" creationId="{E3BAA60E-6FFC-4E68-8294-B1D4B3CEF0B4}"/>
          </ac:spMkLst>
        </pc:spChg>
        <pc:spChg chg="del">
          <ac:chgData name="Kitazawa Masakiyo" userId="2bf3742da7ad8ecb" providerId="LiveId" clId="{B3972186-D37E-46E5-9EB0-660A74C34F70}" dt="2023-04-26T08:25:18.372" v="1175" actId="478"/>
          <ac:spMkLst>
            <pc:docMk/>
            <pc:sldMk cId="4012631454" sldId="431"/>
            <ac:spMk id="6" creationId="{094ED16A-DD15-4314-8630-8C6A7C461EBF}"/>
          </ac:spMkLst>
        </pc:spChg>
        <pc:spChg chg="add mod ord">
          <ac:chgData name="Kitazawa Masakiyo" userId="2bf3742da7ad8ecb" providerId="LiveId" clId="{B3972186-D37E-46E5-9EB0-660A74C34F70}" dt="2023-04-27T00:33:02.251" v="3821" actId="403"/>
          <ac:spMkLst>
            <pc:docMk/>
            <pc:sldMk cId="4012631454" sldId="431"/>
            <ac:spMk id="7" creationId="{704900B4-4593-4C07-B975-D07F9A8F5328}"/>
          </ac:spMkLst>
        </pc:spChg>
        <pc:spChg chg="add mod">
          <ac:chgData name="Kitazawa Masakiyo" userId="2bf3742da7ad8ecb" providerId="LiveId" clId="{B3972186-D37E-46E5-9EB0-660A74C34F70}" dt="2023-04-27T00:33:32.694" v="3826" actId="14100"/>
          <ac:spMkLst>
            <pc:docMk/>
            <pc:sldMk cId="4012631454" sldId="431"/>
            <ac:spMk id="8" creationId="{8BD5D632-462B-42F2-A491-784A0B0B5AAC}"/>
          </ac:spMkLst>
        </pc:spChg>
        <pc:spChg chg="add del mod">
          <ac:chgData name="Kitazawa Masakiyo" userId="2bf3742da7ad8ecb" providerId="LiveId" clId="{B3972186-D37E-46E5-9EB0-660A74C34F70}" dt="2023-04-26T08:26:38.935" v="1208" actId="478"/>
          <ac:spMkLst>
            <pc:docMk/>
            <pc:sldMk cId="4012631454" sldId="431"/>
            <ac:spMk id="8" creationId="{B6084C06-498E-4385-941A-F7F28EB5DCC1}"/>
          </ac:spMkLst>
        </pc:spChg>
        <pc:spChg chg="add del mod">
          <ac:chgData name="Kitazawa Masakiyo" userId="2bf3742da7ad8ecb" providerId="LiveId" clId="{B3972186-D37E-46E5-9EB0-660A74C34F70}" dt="2023-04-26T08:29:39.466" v="1215" actId="21"/>
          <ac:spMkLst>
            <pc:docMk/>
            <pc:sldMk cId="4012631454" sldId="431"/>
            <ac:spMk id="9" creationId="{397FF464-F04C-4A00-859A-3C779336D38A}"/>
          </ac:spMkLst>
        </pc:spChg>
        <pc:spChg chg="add del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1" creationId="{13C5166C-1318-4AF7-951D-5002F5BD1333}"/>
          </ac:spMkLst>
        </pc:spChg>
        <pc:spChg chg="add del mod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2" creationId="{62B41825-AF2D-4FC2-BEAA-8DEBC466A1B7}"/>
          </ac:spMkLst>
        </pc:sp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3" creationId="{5DDBBC66-7F0D-4592-84D4-F1C73391C649}"/>
          </ac:picMkLst>
        </pc:pic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10" creationId="{A48A00C2-6467-48BB-9B56-D67E4EC17987}"/>
          </ac:picMkLst>
        </pc:picChg>
      </pc:sldChg>
      <pc:sldChg chg="addSp delSp modSp mod modAnim">
        <pc:chgData name="Kitazawa Masakiyo" userId="2bf3742da7ad8ecb" providerId="LiveId" clId="{B3972186-D37E-46E5-9EB0-660A74C34F70}" dt="2023-04-27T00:23:01.381" v="3731"/>
        <pc:sldMkLst>
          <pc:docMk/>
          <pc:sldMk cId="2609623087" sldId="432"/>
        </pc:sldMkLst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3" creationId="{1EA6F095-C44D-4FF9-BD3F-0A12CD89B2A6}"/>
          </ac:spMkLst>
        </pc:spChg>
        <pc:spChg chg="mod">
          <ac:chgData name="Kitazawa Masakiyo" userId="2bf3742da7ad8ecb" providerId="LiveId" clId="{B3972186-D37E-46E5-9EB0-660A74C34F70}" dt="2023-04-26T15:01:37.102" v="2752" actId="207"/>
          <ac:spMkLst>
            <pc:docMk/>
            <pc:sldMk cId="2609623087" sldId="432"/>
            <ac:spMk id="7" creationId="{733165F6-0E1A-4262-810C-C11A2D012E30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9" creationId="{528F3C34-0AB3-40B0-8171-26B65995BE9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0" creationId="{6432E3AF-8B64-43DC-B7F9-8C506F933B1B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4:08.769" v="1538" actId="164"/>
          <ac:spMkLst>
            <pc:docMk/>
            <pc:sldMk cId="2609623087" sldId="432"/>
            <ac:spMk id="12" creationId="{1BAA5E6F-07A8-437D-89D3-4F1047FE8336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13" creationId="{4153CF98-1E64-424C-B7BC-CD031F9641C2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14" creationId="{694A8DCF-97CA-4E02-8915-4E0D7465699D}"/>
          </ac:spMkLst>
        </pc:spChg>
        <pc:spChg chg="mod">
          <ac:chgData name="Kitazawa Masakiyo" userId="2bf3742da7ad8ecb" providerId="LiveId" clId="{B3972186-D37E-46E5-9EB0-660A74C34F70}" dt="2023-04-26T15:01:34.537" v="2751" actId="207"/>
          <ac:spMkLst>
            <pc:docMk/>
            <pc:sldMk cId="2609623087" sldId="432"/>
            <ac:spMk id="16" creationId="{906C226E-C713-473A-ABE8-CC09DE00314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8" creationId="{0A58AF44-31F2-4A5C-A728-9AFE9AD80543}"/>
          </ac:spMkLst>
        </pc:spChg>
        <pc:spChg chg="del">
          <ac:chgData name="Kitazawa Masakiyo" userId="2bf3742da7ad8ecb" providerId="LiveId" clId="{B3972186-D37E-46E5-9EB0-660A74C34F70}" dt="2023-04-26T13:55:02.540" v="1541" actId="478"/>
          <ac:spMkLst>
            <pc:docMk/>
            <pc:sldMk cId="2609623087" sldId="432"/>
            <ac:spMk id="21" creationId="{481CDFC6-4242-46AE-A106-9CE91431BDB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22" creationId="{8F6633ED-AD86-464A-9BB4-64391E8531EC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23" creationId="{E6DB6070-948C-4690-B2DD-F6C37961A0F7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24" creationId="{484F66BC-0BD2-4F64-B86C-EA0A97445D1A}"/>
          </ac:spMkLst>
        </pc:spChg>
        <pc:grpChg chg="add mod">
          <ac:chgData name="Kitazawa Masakiyo" userId="2bf3742da7ad8ecb" providerId="LiveId" clId="{B3972186-D37E-46E5-9EB0-660A74C34F70}" dt="2023-04-26T13:54:08.769" v="1538" actId="164"/>
          <ac:grpSpMkLst>
            <pc:docMk/>
            <pc:sldMk cId="2609623087" sldId="432"/>
            <ac:grpSpMk id="2" creationId="{FCF43A72-56D6-4364-97BC-EFC520B46B41}"/>
          </ac:grpSpMkLst>
        </pc:grpChg>
        <pc:grpChg chg="add mod">
          <ac:chgData name="Kitazawa Masakiyo" userId="2bf3742da7ad8ecb" providerId="LiveId" clId="{B3972186-D37E-46E5-9EB0-660A74C34F70}" dt="2023-04-26T13:54:19.170" v="1539" actId="164"/>
          <ac:grpSpMkLst>
            <pc:docMk/>
            <pc:sldMk cId="2609623087" sldId="432"/>
            <ac:grpSpMk id="4" creationId="{DD006DD6-E4EA-429C-8ACF-C6264F34B738}"/>
          </ac:grpSpMkLst>
        </pc:grpChg>
        <pc:grpChg chg="add mod">
          <ac:chgData name="Kitazawa Masakiyo" userId="2bf3742da7ad8ecb" providerId="LiveId" clId="{B3972186-D37E-46E5-9EB0-660A74C34F70}" dt="2023-04-26T13:54:34.563" v="1540" actId="164"/>
          <ac:grpSpMkLst>
            <pc:docMk/>
            <pc:sldMk cId="2609623087" sldId="432"/>
            <ac:grpSpMk id="19" creationId="{C29EE88F-F599-4E97-B554-E0D4C4839E6A}"/>
          </ac:grpSpMkLst>
        </pc:grpChg>
        <pc:cxnChg chg="mod">
          <ac:chgData name="Kitazawa Masakiyo" userId="2bf3742da7ad8ecb" providerId="LiveId" clId="{B3972186-D37E-46E5-9EB0-660A74C34F70}" dt="2023-04-26T13:54:08.769" v="1538" actId="164"/>
          <ac:cxnSpMkLst>
            <pc:docMk/>
            <pc:sldMk cId="2609623087" sldId="432"/>
            <ac:cxnSpMk id="8" creationId="{D9B793B1-0A12-40AD-9A82-38A3C28E0B66}"/>
          </ac:cxnSpMkLst>
        </pc:cxnChg>
        <pc:cxnChg chg="ord">
          <ac:chgData name="Kitazawa Masakiyo" userId="2bf3742da7ad8ecb" providerId="LiveId" clId="{B3972186-D37E-46E5-9EB0-660A74C34F70}" dt="2023-04-26T13:59:48.143" v="1620"/>
          <ac:cxnSpMkLst>
            <pc:docMk/>
            <pc:sldMk cId="2609623087" sldId="432"/>
            <ac:cxnSpMk id="36" creationId="{A3676C20-17D7-43C6-BF4E-B2DAC0055953}"/>
          </ac:cxnSpMkLst>
        </pc:cxnChg>
      </pc:sldChg>
      <pc:sldChg chg="addSp delSp modSp mod modAnim">
        <pc:chgData name="Kitazawa Masakiyo" userId="2bf3742da7ad8ecb" providerId="LiveId" clId="{B3972186-D37E-46E5-9EB0-660A74C34F70}" dt="2023-04-27T04:02:52.216" v="4137" actId="14100"/>
        <pc:sldMkLst>
          <pc:docMk/>
          <pc:sldMk cId="919345423" sldId="433"/>
        </pc:sldMkLst>
        <pc:spChg chg="add del mod">
          <ac:chgData name="Kitazawa Masakiyo" userId="2bf3742da7ad8ecb" providerId="LiveId" clId="{B3972186-D37E-46E5-9EB0-660A74C34F70}" dt="2023-04-27T00:29:35.791" v="3777" actId="21"/>
          <ac:spMkLst>
            <pc:docMk/>
            <pc:sldMk cId="919345423" sldId="433"/>
            <ac:spMk id="5" creationId="{0A22CBC4-46D0-47BC-8A27-0A8C51756209}"/>
          </ac:spMkLst>
        </pc:spChg>
        <pc:spChg chg="add mod">
          <ac:chgData name="Kitazawa Masakiyo" userId="2bf3742da7ad8ecb" providerId="LiveId" clId="{B3972186-D37E-46E5-9EB0-660A74C34F70}" dt="2023-04-27T00:31:19.724" v="3796" actId="1076"/>
          <ac:spMkLst>
            <pc:docMk/>
            <pc:sldMk cId="919345423" sldId="433"/>
            <ac:spMk id="58" creationId="{7FD8A513-7965-477D-BDA8-57FD58546985}"/>
          </ac:spMkLst>
        </pc:spChg>
        <pc:spChg chg="add mod ord">
          <ac:chgData name="Kitazawa Masakiyo" userId="2bf3742da7ad8ecb" providerId="LiveId" clId="{B3972186-D37E-46E5-9EB0-660A74C34F70}" dt="2023-04-27T04:02:52.216" v="4137" actId="14100"/>
          <ac:spMkLst>
            <pc:docMk/>
            <pc:sldMk cId="919345423" sldId="433"/>
            <ac:spMk id="59" creationId="{9CB057B3-6F9F-4F7B-948D-065D517AF7D4}"/>
          </ac:spMkLst>
        </pc:spChg>
        <pc:spChg chg="add del mod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2" creationId="{B85FDC44-4720-4106-84B9-43377A159B3B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3" creationId="{76B67C19-717A-4464-8ACD-4E782196380C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4" creationId="{80B2A42B-D3A0-4BFC-A8B2-A8E1AAF89C5B}"/>
          </ac:spMkLst>
        </pc:spChg>
        <pc:spChg chg="mod">
          <ac:chgData name="Kitazawa Masakiyo" userId="2bf3742da7ad8ecb" providerId="LiveId" clId="{B3972186-D37E-46E5-9EB0-660A74C34F70}" dt="2023-04-26T16:26:29.028" v="3263" actId="1038"/>
          <ac:spMkLst>
            <pc:docMk/>
            <pc:sldMk cId="919345423" sldId="433"/>
            <ac:spMk id="108" creationId="{757A5E50-E7BC-4189-907C-04977FAA4382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4" creationId="{193AE96E-F163-4FCA-BC33-DCD32381424B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5" creationId="{92DF534E-D2B9-4D70-AE82-1555BE145B51}"/>
          </ac:spMkLst>
        </pc:spChg>
        <pc:spChg chg="mod">
          <ac:chgData name="Kitazawa Masakiyo" userId="2bf3742da7ad8ecb" providerId="LiveId" clId="{B3972186-D37E-46E5-9EB0-660A74C34F70}" dt="2023-04-27T00:31:25.196" v="3797" actId="1076"/>
          <ac:spMkLst>
            <pc:docMk/>
            <pc:sldMk cId="919345423" sldId="433"/>
            <ac:spMk id="128" creationId="{A3DB02B3-E16A-433B-AE1C-5243423DBA62}"/>
          </ac:spMkLst>
        </pc:spChg>
        <pc:spChg chg="ord">
          <ac:chgData name="Kitazawa Masakiyo" userId="2bf3742da7ad8ecb" providerId="LiveId" clId="{B3972186-D37E-46E5-9EB0-660A74C34F70}" dt="2023-04-26T14:11:02.181" v="1877" actId="166"/>
          <ac:spMkLst>
            <pc:docMk/>
            <pc:sldMk cId="919345423" sldId="433"/>
            <ac:spMk id="129" creationId="{DB360161-4955-4EFE-9EA8-51F35FA23C59}"/>
          </ac:spMkLst>
        </pc:spChg>
        <pc:spChg chg="ord">
          <ac:chgData name="Kitazawa Masakiyo" userId="2bf3742da7ad8ecb" providerId="LiveId" clId="{B3972186-D37E-46E5-9EB0-660A74C34F70}" dt="2023-04-26T14:10:53.093" v="1876" actId="166"/>
          <ac:spMkLst>
            <pc:docMk/>
            <pc:sldMk cId="919345423" sldId="433"/>
            <ac:spMk id="130" creationId="{6E5F6B85-B29C-4636-BDE4-D1FDE13CC21F}"/>
          </ac:spMkLst>
        </pc:spChg>
        <pc:grpChg chg="add mod">
          <ac:chgData name="Kitazawa Masakiyo" userId="2bf3742da7ad8ecb" providerId="LiveId" clId="{B3972186-D37E-46E5-9EB0-660A74C34F70}" dt="2023-04-26T14:10:40.281" v="1875" actId="164"/>
          <ac:grpSpMkLst>
            <pc:docMk/>
            <pc:sldMk cId="919345423" sldId="433"/>
            <ac:grpSpMk id="4" creationId="{E6FA1F18-2A70-4A74-B964-0B51F7BFFEE2}"/>
          </ac:grpSpMkLst>
        </pc:grpChg>
        <pc:picChg chg="ord">
          <ac:chgData name="Kitazawa Masakiyo" userId="2bf3742da7ad8ecb" providerId="LiveId" clId="{B3972186-D37E-46E5-9EB0-660A74C34F70}" dt="2023-04-27T00:30:55.430" v="3794"/>
          <ac:picMkLst>
            <pc:docMk/>
            <pc:sldMk cId="919345423" sldId="433"/>
            <ac:picMk id="9" creationId="{92484C8A-64E2-4205-A718-1A8397929D73}"/>
          </ac:picMkLst>
        </pc:picChg>
        <pc:cxnChg chg="ord">
          <ac:chgData name="Kitazawa Masakiyo" userId="2bf3742da7ad8ecb" providerId="LiveId" clId="{B3972186-D37E-46E5-9EB0-660A74C34F70}" dt="2023-04-26T14:11:02.181" v="1877" actId="166"/>
          <ac:cxnSpMkLst>
            <pc:docMk/>
            <pc:sldMk cId="919345423" sldId="433"/>
            <ac:cxnSpMk id="113" creationId="{91C3C3AB-4DE7-48DC-958E-4565CD526B4D}"/>
          </ac:cxnSpMkLst>
        </pc:cxnChg>
        <pc:cxnChg chg="ord">
          <ac:chgData name="Kitazawa Masakiyo" userId="2bf3742da7ad8ecb" providerId="LiveId" clId="{B3972186-D37E-46E5-9EB0-660A74C34F70}" dt="2023-04-26T14:10:53.093" v="1876" actId="166"/>
          <ac:cxnSpMkLst>
            <pc:docMk/>
            <pc:sldMk cId="919345423" sldId="433"/>
            <ac:cxnSpMk id="118" creationId="{28DE713B-2B21-48AE-A0CB-5F95D9EE9169}"/>
          </ac:cxnSpMkLst>
        </pc:cxnChg>
      </pc:sldChg>
      <pc:sldChg chg="addSp modSp new mod">
        <pc:chgData name="Kitazawa Masakiyo" userId="2bf3742da7ad8ecb" providerId="LiveId" clId="{B3972186-D37E-46E5-9EB0-660A74C34F70}" dt="2023-04-26T16:55:15.229" v="3718" actId="1035"/>
        <pc:sldMkLst>
          <pc:docMk/>
          <pc:sldMk cId="3705058712" sldId="434"/>
        </pc:sldMkLst>
        <pc:spChg chg="add mod">
          <ac:chgData name="Kitazawa Masakiyo" userId="2bf3742da7ad8ecb" providerId="LiveId" clId="{B3972186-D37E-46E5-9EB0-660A74C34F70}" dt="2023-04-26T14:59:01.612" v="2657" actId="2085"/>
          <ac:spMkLst>
            <pc:docMk/>
            <pc:sldMk cId="3705058712" sldId="434"/>
            <ac:spMk id="2" creationId="{5ABE2F43-8B2C-4203-8EB8-B0C850B784D1}"/>
          </ac:spMkLst>
        </pc:spChg>
        <pc:spChg chg="add mod">
          <ac:chgData name="Kitazawa Masakiyo" userId="2bf3742da7ad8ecb" providerId="LiveId" clId="{B3972186-D37E-46E5-9EB0-660A74C34F70}" dt="2023-04-26T16:55:15.229" v="3718" actId="1035"/>
          <ac:spMkLst>
            <pc:docMk/>
            <pc:sldMk cId="3705058712" sldId="434"/>
            <ac:spMk id="3" creationId="{F59B91BD-AD21-47F7-8168-67361478D281}"/>
          </ac:spMkLst>
        </pc:spChg>
      </pc:sldChg>
      <pc:sldChg chg="modSp mod">
        <pc:chgData name="Kitazawa Masakiyo" userId="2bf3742da7ad8ecb" providerId="LiveId" clId="{B3972186-D37E-46E5-9EB0-660A74C34F70}" dt="2023-04-27T01:15:16.784" v="4066" actId="1035"/>
        <pc:sldMkLst>
          <pc:docMk/>
          <pc:sldMk cId="3243573602" sldId="435"/>
        </pc:sldMkLst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0" creationId="{A65259F3-8019-4F61-8173-815E7F11F4B6}"/>
          </ac:spMkLst>
        </pc:spChg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7T01:15:16.784" v="4066" actId="1035"/>
          <ac:spMkLst>
            <pc:docMk/>
            <pc:sldMk cId="3243573602" sldId="435"/>
            <ac:spMk id="16" creationId="{32C77A3D-5583-4CF3-B270-CA9DC6B00992}"/>
          </ac:spMkLst>
        </pc:spChg>
        <pc:spChg chg="mod">
          <ac:chgData name="Kitazawa Masakiyo" userId="2bf3742da7ad8ecb" providerId="LiveId" clId="{B3972186-D37E-46E5-9EB0-660A74C34F70}" dt="2023-04-27T00:45:23.168" v="3876" actId="1038"/>
          <ac:spMkLst>
            <pc:docMk/>
            <pc:sldMk cId="3243573602" sldId="435"/>
            <ac:spMk id="18" creationId="{B86CB2FF-A856-43B5-A16A-264D262C6B9D}"/>
          </ac:spMkLst>
        </pc:spChg>
        <pc:picChg chg="mod">
          <ac:chgData name="Kitazawa Masakiyo" userId="2bf3742da7ad8ecb" providerId="LiveId" clId="{B3972186-D37E-46E5-9EB0-660A74C34F70}" dt="2023-04-27T00:45:14.002" v="3867" actId="14100"/>
          <ac:picMkLst>
            <pc:docMk/>
            <pc:sldMk cId="3243573602" sldId="435"/>
            <ac:picMk id="5" creationId="{492C2CEA-A074-450C-AD7F-2B485F3A65D3}"/>
          </ac:picMkLst>
        </pc:picChg>
        <pc:picChg chg="mod">
          <ac:chgData name="Kitazawa Masakiyo" userId="2bf3742da7ad8ecb" providerId="LiveId" clId="{B3972186-D37E-46E5-9EB0-660A74C34F70}" dt="2023-04-27T01:15:12.973" v="4064" actId="1035"/>
          <ac:picMkLst>
            <pc:docMk/>
            <pc:sldMk cId="3243573602" sldId="435"/>
            <ac:picMk id="8" creationId="{B27AC2CB-8056-451A-849A-4BB750C7B812}"/>
          </ac:picMkLst>
        </pc:picChg>
      </pc:sldChg>
      <pc:sldChg chg="modSp del mod">
        <pc:chgData name="Kitazawa Masakiyo" userId="2bf3742da7ad8ecb" providerId="LiveId" clId="{B3972186-D37E-46E5-9EB0-660A74C34F70}" dt="2023-04-27T01:26:15.856" v="4134" actId="2696"/>
        <pc:sldMkLst>
          <pc:docMk/>
          <pc:sldMk cId="1947229880" sldId="436"/>
        </pc:sldMkLst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7T01:25:30.642" v="4125" actId="403"/>
          <ac:spMkLst>
            <pc:docMk/>
            <pc:sldMk cId="1947229880" sldId="436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5" creationId="{8A5B7534-A0E9-4FF6-8E82-B57C597DAA3C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2" creationId="{08240C57-65F5-47F9-AFA1-0A413F1F43E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3" creationId="{36D9F9BE-A1F8-4565-B6B5-87D57F2EDB3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4" creationId="{5E23DE34-6C76-4CFD-AAA9-E3A7DBE785F2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5" creationId="{299DA95A-28CF-4E1D-9D52-5FDCFF735A9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6" creationId="{52B078DA-7D5D-4859-AB89-70B335CC6A0C}"/>
          </ac:spMkLst>
        </pc:sp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5" creationId="{B8BA1B2F-AFA5-4013-8178-326C5CF4ED54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6" creationId="{A6EE97CB-F64F-406B-97DE-7D58371AD653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7" creationId="{88F3A860-B98F-4EE9-AB51-7E4B1FE6EF6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8" creationId="{7CA581B6-303F-48D5-83AA-BBC691003E1B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0" creationId="{842162A4-AB1D-4EDA-9D48-7F1E2C72FAD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1" creationId="{1C7590FE-CB77-4B26-A825-E3F6911A8A3E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7" creationId="{967F060A-9B16-4E96-9331-8912A55713C8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9" creationId="{75B792A1-8D0A-4C1E-8382-91EAFBE3FD50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21" creationId="{E5BC9275-3E8E-4BA7-A83E-D409321B23B9}"/>
          </ac:picMkLst>
        </pc:picChg>
      </pc:sldChg>
      <pc:sldMasterChg chg="del delSldLayout">
        <pc:chgData name="Kitazawa Masakiyo" userId="2bf3742da7ad8ecb" providerId="LiveId" clId="{B3972186-D37E-46E5-9EB0-660A74C34F70}" dt="2023-04-26T15:03:50.266" v="2754" actId="2696"/>
        <pc:sldMasterMkLst>
          <pc:docMk/>
          <pc:sldMasterMk cId="3993251401" sldId="2147483662"/>
        </pc:sldMasterMkLst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41827363" sldId="214748366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10034115" sldId="214748366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3900682" sldId="214748366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837785400" sldId="214748366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687142509" sldId="214748366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352991359" sldId="214748366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38527344" sldId="2147483669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11007596" sldId="2147483670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88210768" sldId="2147483671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1805750" sldId="2147483672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73478826" sldId="214748367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24617269" sldId="214748367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3871040" sldId="214748367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084768825" sldId="214748367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946663911" sldId="214748367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070602026" sldId="214748367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625010804" sldId="2147483679"/>
          </pc:sldLayoutMkLst>
        </pc:sldLayoutChg>
      </pc:sldMasterChg>
    </pc:docChg>
  </pc:docChgLst>
  <pc:docChgLst>
    <pc:chgData name="Kitazawa Masakiyo" userId="2bf3742da7ad8ecb" providerId="LiveId" clId="{7254DBAA-2E2A-4C18-A786-6C0C89571D70}"/>
    <pc:docChg chg="undo custSel addSld delSld modSld sldOrd modMainMaster">
      <pc:chgData name="Kitazawa Masakiyo" userId="2bf3742da7ad8ecb" providerId="LiveId" clId="{7254DBAA-2E2A-4C18-A786-6C0C89571D70}" dt="2023-09-30T00:46:44.702" v="1689" actId="1036"/>
      <pc:docMkLst>
        <pc:docMk/>
      </pc:docMkLst>
      <pc:sldChg chg="addSp delSp modSp mod">
        <pc:chgData name="Kitazawa Masakiyo" userId="2bf3742da7ad8ecb" providerId="LiveId" clId="{7254DBAA-2E2A-4C18-A786-6C0C89571D70}" dt="2023-09-30T00:46:44.702" v="1689" actId="1036"/>
        <pc:sldMkLst>
          <pc:docMk/>
          <pc:sldMk cId="3274957215" sldId="256"/>
        </pc:sldMkLst>
        <pc:spChg chg="mod">
          <ac:chgData name="Kitazawa Masakiyo" userId="2bf3742da7ad8ecb" providerId="LiveId" clId="{7254DBAA-2E2A-4C18-A786-6C0C89571D70}" dt="2023-09-30T00:46:44.702" v="1689" actId="1036"/>
          <ac:spMkLst>
            <pc:docMk/>
            <pc:sldMk cId="3274957215" sldId="256"/>
            <ac:spMk id="2" creationId="{E36A98F8-04B7-4967-B658-5E816FB27F6B}"/>
          </ac:spMkLst>
        </pc:spChg>
        <pc:spChg chg="mod">
          <ac:chgData name="Kitazawa Masakiyo" userId="2bf3742da7ad8ecb" providerId="LiveId" clId="{7254DBAA-2E2A-4C18-A786-6C0C89571D70}" dt="2023-09-29T14:41:56.239" v="425" actId="403"/>
          <ac:spMkLst>
            <pc:docMk/>
            <pc:sldMk cId="3274957215" sldId="256"/>
            <ac:spMk id="3" creationId="{1ACEB8B1-2556-4390-99D7-AEC836BA2874}"/>
          </ac:spMkLst>
        </pc:spChg>
        <pc:spChg chg="add mod">
          <ac:chgData name="Kitazawa Masakiyo" userId="2bf3742da7ad8ecb" providerId="LiveId" clId="{7254DBAA-2E2A-4C18-A786-6C0C89571D70}" dt="2023-09-29T08:38:30.171" v="54" actId="1036"/>
          <ac:spMkLst>
            <pc:docMk/>
            <pc:sldMk cId="3274957215" sldId="256"/>
            <ac:spMk id="10" creationId="{E5652D2A-0642-4478-A632-104268A4AA39}"/>
          </ac:spMkLst>
        </pc:spChg>
        <pc:picChg chg="del mod">
          <ac:chgData name="Kitazawa Masakiyo" userId="2bf3742da7ad8ecb" providerId="LiveId" clId="{7254DBAA-2E2A-4C18-A786-6C0C89571D70}" dt="2023-09-29T08:37:18.003" v="1" actId="478"/>
          <ac:picMkLst>
            <pc:docMk/>
            <pc:sldMk cId="3274957215" sldId="256"/>
            <ac:picMk id="5" creationId="{0914AEA9-E578-43AE-A42F-B140936DB730}"/>
          </ac:picMkLst>
        </pc:picChg>
        <pc:picChg chg="del">
          <ac:chgData name="Kitazawa Masakiyo" userId="2bf3742da7ad8ecb" providerId="LiveId" clId="{7254DBAA-2E2A-4C18-A786-6C0C89571D70}" dt="2023-09-29T08:38:09.930" v="40" actId="478"/>
          <ac:picMkLst>
            <pc:docMk/>
            <pc:sldMk cId="3274957215" sldId="256"/>
            <ac:picMk id="9" creationId="{7A6BE57D-E57C-440B-BD4E-44F3855A5DF3}"/>
          </ac:picMkLst>
        </pc:picChg>
      </pc:sldChg>
      <pc:sldChg chg="addSp modSp mod modAnim">
        <pc:chgData name="Kitazawa Masakiyo" userId="2bf3742da7ad8ecb" providerId="LiveId" clId="{7254DBAA-2E2A-4C18-A786-6C0C89571D70}" dt="2023-09-29T14:42:29.739" v="433" actId="20577"/>
        <pc:sldMkLst>
          <pc:docMk/>
          <pc:sldMk cId="385654358" sldId="258"/>
        </pc:sldMkLst>
        <pc:spChg chg="add mod">
          <ac:chgData name="Kitazawa Masakiyo" userId="2bf3742da7ad8ecb" providerId="LiveId" clId="{7254DBAA-2E2A-4C18-A786-6C0C89571D70}" dt="2023-09-29T13:49:59.273" v="176" actId="1076"/>
          <ac:spMkLst>
            <pc:docMk/>
            <pc:sldMk cId="385654358" sldId="258"/>
            <ac:spMk id="2" creationId="{B590E69C-FA66-4D6D-96F6-6EA936251A72}"/>
          </ac:spMkLst>
        </pc:spChg>
        <pc:spChg chg="mod">
          <ac:chgData name="Kitazawa Masakiyo" userId="2bf3742da7ad8ecb" providerId="LiveId" clId="{7254DBAA-2E2A-4C18-A786-6C0C89571D70}" dt="2023-09-29T14:42:29.739" v="433" actId="20577"/>
          <ac:spMkLst>
            <pc:docMk/>
            <pc:sldMk cId="385654358" sldId="258"/>
            <ac:spMk id="17" creationId="{075C49E7-7B25-4C89-9E9E-20299FBBD5B6}"/>
          </ac:spMkLst>
        </pc:spChg>
        <pc:spChg chg="mod">
          <ac:chgData name="Kitazawa Masakiyo" userId="2bf3742da7ad8ecb" providerId="LiveId" clId="{7254DBAA-2E2A-4C18-A786-6C0C89571D70}" dt="2023-09-29T13:49:34.628" v="143"/>
          <ac:spMkLst>
            <pc:docMk/>
            <pc:sldMk cId="385654358" sldId="258"/>
            <ac:spMk id="30" creationId="{8953ADD3-4822-4592-9AE4-DA9ABCB6B30B}"/>
          </ac:spMkLst>
        </pc:spChg>
        <pc:grpChg chg="add mod">
          <ac:chgData name="Kitazawa Masakiyo" userId="2bf3742da7ad8ecb" providerId="LiveId" clId="{7254DBAA-2E2A-4C18-A786-6C0C89571D70}" dt="2023-09-29T13:49:34.628" v="143"/>
          <ac:grpSpMkLst>
            <pc:docMk/>
            <pc:sldMk cId="385654358" sldId="258"/>
            <ac:grpSpMk id="29" creationId="{E520DDBF-794D-46E0-AB5A-CBF3E753E2D2}"/>
          </ac:grpSpMkLst>
        </pc:grpChg>
        <pc:cxnChg chg="mod">
          <ac:chgData name="Kitazawa Masakiyo" userId="2bf3742da7ad8ecb" providerId="LiveId" clId="{7254DBAA-2E2A-4C18-A786-6C0C89571D70}" dt="2023-09-29T13:49:34.628" v="143"/>
          <ac:cxnSpMkLst>
            <pc:docMk/>
            <pc:sldMk cId="385654358" sldId="258"/>
            <ac:cxnSpMk id="31" creationId="{A89251CD-E7BD-4C1B-B1CC-36DEE03F7F28}"/>
          </ac:cxnSpMkLst>
        </pc:cxnChg>
      </pc:sldChg>
      <pc:sldChg chg="ord">
        <pc:chgData name="Kitazawa Masakiyo" userId="2bf3742da7ad8ecb" providerId="LiveId" clId="{7254DBAA-2E2A-4C18-A786-6C0C89571D70}" dt="2023-09-29T08:43:43.522" v="114"/>
        <pc:sldMkLst>
          <pc:docMk/>
          <pc:sldMk cId="311899704" sldId="259"/>
        </pc:sldMkLst>
      </pc:sldChg>
      <pc:sldChg chg="del ord">
        <pc:chgData name="Kitazawa Masakiyo" userId="2bf3742da7ad8ecb" providerId="LiveId" clId="{7254DBAA-2E2A-4C18-A786-6C0C89571D70}" dt="2023-09-29T14:45:42.774" v="434" actId="2696"/>
        <pc:sldMkLst>
          <pc:docMk/>
          <pc:sldMk cId="916218865" sldId="262"/>
        </pc:sldMkLst>
      </pc:sldChg>
      <pc:sldChg chg="del">
        <pc:chgData name="Kitazawa Masakiyo" userId="2bf3742da7ad8ecb" providerId="LiveId" clId="{7254DBAA-2E2A-4C18-A786-6C0C89571D70}" dt="2023-09-29T08:39:24.946" v="107" actId="2696"/>
        <pc:sldMkLst>
          <pc:docMk/>
          <pc:sldMk cId="694132921" sldId="263"/>
        </pc:sldMkLst>
      </pc:sldChg>
      <pc:sldChg chg="del">
        <pc:chgData name="Kitazawa Masakiyo" userId="2bf3742da7ad8ecb" providerId="LiveId" clId="{7254DBAA-2E2A-4C18-A786-6C0C89571D70}" dt="2023-09-29T14:48:36.728" v="472" actId="47"/>
        <pc:sldMkLst>
          <pc:docMk/>
          <pc:sldMk cId="2598791186" sldId="265"/>
        </pc:sldMkLst>
      </pc:sldChg>
      <pc:sldChg chg="ord">
        <pc:chgData name="Kitazawa Masakiyo" userId="2bf3742da7ad8ecb" providerId="LiveId" clId="{7254DBAA-2E2A-4C18-A786-6C0C89571D70}" dt="2023-09-29T14:03:53.384" v="338"/>
        <pc:sldMkLst>
          <pc:docMk/>
          <pc:sldMk cId="3165095815" sldId="268"/>
        </pc:sldMkLst>
      </pc:sldChg>
      <pc:sldChg chg="del">
        <pc:chgData name="Kitazawa Masakiyo" userId="2bf3742da7ad8ecb" providerId="LiveId" clId="{7254DBAA-2E2A-4C18-A786-6C0C89571D70}" dt="2023-09-29T08:41:54.421" v="111" actId="2696"/>
        <pc:sldMkLst>
          <pc:docMk/>
          <pc:sldMk cId="3205948735" sldId="269"/>
        </pc:sldMkLst>
      </pc:sldChg>
      <pc:sldChg chg="ord">
        <pc:chgData name="Kitazawa Masakiyo" userId="2bf3742da7ad8ecb" providerId="LiveId" clId="{7254DBAA-2E2A-4C18-A786-6C0C89571D70}" dt="2023-09-29T14:30:27.458" v="351"/>
        <pc:sldMkLst>
          <pc:docMk/>
          <pc:sldMk cId="690961050" sldId="270"/>
        </pc:sldMkLst>
      </pc:sldChg>
      <pc:sldChg chg="ord">
        <pc:chgData name="Kitazawa Masakiyo" userId="2bf3742da7ad8ecb" providerId="LiveId" clId="{7254DBAA-2E2A-4C18-A786-6C0C89571D70}" dt="2023-09-29T14:03:53.384" v="338"/>
        <pc:sldMkLst>
          <pc:docMk/>
          <pc:sldMk cId="716558427" sldId="272"/>
        </pc:sldMkLst>
      </pc:sldChg>
      <pc:sldChg chg="del ord">
        <pc:chgData name="Kitazawa Masakiyo" userId="2bf3742da7ad8ecb" providerId="LiveId" clId="{7254DBAA-2E2A-4C18-A786-6C0C89571D70}" dt="2023-09-29T14:31:39.831" v="354" actId="2696"/>
        <pc:sldMkLst>
          <pc:docMk/>
          <pc:sldMk cId="2786313082" sldId="273"/>
        </pc:sldMkLst>
      </pc:sldChg>
      <pc:sldChg chg="ord">
        <pc:chgData name="Kitazawa Masakiyo" userId="2bf3742da7ad8ecb" providerId="LiveId" clId="{7254DBAA-2E2A-4C18-A786-6C0C89571D70}" dt="2023-09-29T14:41:45.574" v="423"/>
        <pc:sldMkLst>
          <pc:docMk/>
          <pc:sldMk cId="3510115822" sldId="274"/>
        </pc:sldMkLst>
      </pc:sldChg>
      <pc:sldChg chg="ord">
        <pc:chgData name="Kitazawa Masakiyo" userId="2bf3742da7ad8ecb" providerId="LiveId" clId="{7254DBAA-2E2A-4C18-A786-6C0C89571D70}" dt="2023-09-29T14:04:03.352" v="340"/>
        <pc:sldMkLst>
          <pc:docMk/>
          <pc:sldMk cId="4216352169" sldId="275"/>
        </pc:sldMkLst>
      </pc:sldChg>
      <pc:sldChg chg="del">
        <pc:chgData name="Kitazawa Masakiyo" userId="2bf3742da7ad8ecb" providerId="LiveId" clId="{7254DBAA-2E2A-4C18-A786-6C0C89571D70}" dt="2023-09-29T08:41:59.035" v="112" actId="2696"/>
        <pc:sldMkLst>
          <pc:docMk/>
          <pc:sldMk cId="2534325680" sldId="277"/>
        </pc:sldMkLst>
      </pc:sldChg>
      <pc:sldChg chg="del">
        <pc:chgData name="Kitazawa Masakiyo" userId="2bf3742da7ad8ecb" providerId="LiveId" clId="{7254DBAA-2E2A-4C18-A786-6C0C89571D70}" dt="2023-09-29T23:49:32.391" v="1598" actId="2696"/>
        <pc:sldMkLst>
          <pc:docMk/>
          <pc:sldMk cId="162714452" sldId="278"/>
        </pc:sldMkLst>
      </pc:sldChg>
      <pc:sldChg chg="ord">
        <pc:chgData name="Kitazawa Masakiyo" userId="2bf3742da7ad8ecb" providerId="LiveId" clId="{7254DBAA-2E2A-4C18-A786-6C0C89571D70}" dt="2023-09-29T14:27:06.853" v="344"/>
        <pc:sldMkLst>
          <pc:docMk/>
          <pc:sldMk cId="2322278180" sldId="279"/>
        </pc:sldMkLst>
      </pc:sldChg>
      <pc:sldChg chg="ord">
        <pc:chgData name="Kitazawa Masakiyo" userId="2bf3742da7ad8ecb" providerId="LiveId" clId="{7254DBAA-2E2A-4C18-A786-6C0C89571D70}" dt="2023-09-29T14:03:53.384" v="338"/>
        <pc:sldMkLst>
          <pc:docMk/>
          <pc:sldMk cId="1279455045" sldId="281"/>
        </pc:sldMkLst>
      </pc:sldChg>
      <pc:sldChg chg="ord">
        <pc:chgData name="Kitazawa Masakiyo" userId="2bf3742da7ad8ecb" providerId="LiveId" clId="{7254DBAA-2E2A-4C18-A786-6C0C89571D70}" dt="2023-09-29T14:04:06.445" v="342"/>
        <pc:sldMkLst>
          <pc:docMk/>
          <pc:sldMk cId="2158617099" sldId="282"/>
        </pc:sldMkLst>
      </pc:sldChg>
      <pc:sldChg chg="del">
        <pc:chgData name="Kitazawa Masakiyo" userId="2bf3742da7ad8ecb" providerId="LiveId" clId="{7254DBAA-2E2A-4C18-A786-6C0C89571D70}" dt="2023-09-29T14:02:49.907" v="320" actId="2696"/>
        <pc:sldMkLst>
          <pc:docMk/>
          <pc:sldMk cId="3654735452" sldId="283"/>
        </pc:sldMkLst>
      </pc:sldChg>
      <pc:sldChg chg="ord">
        <pc:chgData name="Kitazawa Masakiyo" userId="2bf3742da7ad8ecb" providerId="LiveId" clId="{7254DBAA-2E2A-4C18-A786-6C0C89571D70}" dt="2023-09-29T14:30:27.458" v="351"/>
        <pc:sldMkLst>
          <pc:docMk/>
          <pc:sldMk cId="3969529042" sldId="285"/>
        </pc:sldMkLst>
      </pc:sldChg>
      <pc:sldChg chg="del">
        <pc:chgData name="Kitazawa Masakiyo" userId="2bf3742da7ad8ecb" providerId="LiveId" clId="{7254DBAA-2E2A-4C18-A786-6C0C89571D70}" dt="2023-09-29T08:41:49.984" v="110" actId="2696"/>
        <pc:sldMkLst>
          <pc:docMk/>
          <pc:sldMk cId="1799323101" sldId="286"/>
        </pc:sldMkLst>
      </pc:sldChg>
      <pc:sldChg chg="del">
        <pc:chgData name="Kitazawa Masakiyo" userId="2bf3742da7ad8ecb" providerId="LiveId" clId="{7254DBAA-2E2A-4C18-A786-6C0C89571D70}" dt="2023-09-29T08:39:24.946" v="107" actId="2696"/>
        <pc:sldMkLst>
          <pc:docMk/>
          <pc:sldMk cId="1906604519" sldId="428"/>
        </pc:sldMkLst>
      </pc:sldChg>
      <pc:sldChg chg="del ord">
        <pc:chgData name="Kitazawa Masakiyo" userId="2bf3742da7ad8ecb" providerId="LiveId" clId="{7254DBAA-2E2A-4C18-A786-6C0C89571D70}" dt="2023-09-29T14:45:42.774" v="434" actId="2696"/>
        <pc:sldMkLst>
          <pc:docMk/>
          <pc:sldMk cId="2705766047" sldId="429"/>
        </pc:sldMkLst>
      </pc:sldChg>
      <pc:sldChg chg="ord">
        <pc:chgData name="Kitazawa Masakiyo" userId="2bf3742da7ad8ecb" providerId="LiveId" clId="{7254DBAA-2E2A-4C18-A786-6C0C89571D70}" dt="2023-09-29T08:40:52.261" v="109"/>
        <pc:sldMkLst>
          <pc:docMk/>
          <pc:sldMk cId="3840798474" sldId="430"/>
        </pc:sldMkLst>
      </pc:sldChg>
      <pc:sldChg chg="modSp mod">
        <pc:chgData name="Kitazawa Masakiyo" userId="2bf3742da7ad8ecb" providerId="LiveId" clId="{7254DBAA-2E2A-4C18-A786-6C0C89571D70}" dt="2023-09-29T13:57:49.688" v="178" actId="1035"/>
        <pc:sldMkLst>
          <pc:docMk/>
          <pc:sldMk cId="4012631454" sldId="431"/>
        </pc:sldMkLst>
        <pc:spChg chg="mod">
          <ac:chgData name="Kitazawa Masakiyo" userId="2bf3742da7ad8ecb" providerId="LiveId" clId="{7254DBAA-2E2A-4C18-A786-6C0C89571D70}" dt="2023-09-29T13:57:49.688" v="178" actId="1035"/>
          <ac:spMkLst>
            <pc:docMk/>
            <pc:sldMk cId="4012631454" sldId="431"/>
            <ac:spMk id="5" creationId="{E3BAA60E-6FFC-4E68-8294-B1D4B3CEF0B4}"/>
          </ac:spMkLst>
        </pc:spChg>
        <pc:spChg chg="mod">
          <ac:chgData name="Kitazawa Masakiyo" userId="2bf3742da7ad8ecb" providerId="LiveId" clId="{7254DBAA-2E2A-4C18-A786-6C0C89571D70}" dt="2023-09-29T13:57:49.688" v="178" actId="1035"/>
          <ac:spMkLst>
            <pc:docMk/>
            <pc:sldMk cId="4012631454" sldId="431"/>
            <ac:spMk id="7" creationId="{704900B4-4593-4C07-B975-D07F9A8F5328}"/>
          </ac:spMkLst>
        </pc:spChg>
      </pc:sldChg>
      <pc:sldChg chg="modSp mod modAnim">
        <pc:chgData name="Kitazawa Masakiyo" userId="2bf3742da7ad8ecb" providerId="LiveId" clId="{7254DBAA-2E2A-4C18-A786-6C0C89571D70}" dt="2023-09-29T23:11:12.993" v="485"/>
        <pc:sldMkLst>
          <pc:docMk/>
          <pc:sldMk cId="2609623087" sldId="432"/>
        </pc:sldMkLst>
        <pc:spChg chg="mod">
          <ac:chgData name="Kitazawa Masakiyo" userId="2bf3742da7ad8ecb" providerId="LiveId" clId="{7254DBAA-2E2A-4C18-A786-6C0C89571D70}" dt="2023-09-29T14:42:23.644" v="429" actId="20577"/>
          <ac:spMkLst>
            <pc:docMk/>
            <pc:sldMk cId="2609623087" sldId="432"/>
            <ac:spMk id="17" creationId="{075C49E7-7B25-4C89-9E9E-20299FBBD5B6}"/>
          </ac:spMkLst>
        </pc:spChg>
      </pc:sldChg>
      <pc:sldChg chg="ord">
        <pc:chgData name="Kitazawa Masakiyo" userId="2bf3742da7ad8ecb" providerId="LiveId" clId="{7254DBAA-2E2A-4C18-A786-6C0C89571D70}" dt="2023-09-29T14:29:54.001" v="349"/>
        <pc:sldMkLst>
          <pc:docMk/>
          <pc:sldMk cId="3705058712" sldId="434"/>
        </pc:sldMkLst>
      </pc:sldChg>
      <pc:sldChg chg="del">
        <pc:chgData name="Kitazawa Masakiyo" userId="2bf3742da7ad8ecb" providerId="LiveId" clId="{7254DBAA-2E2A-4C18-A786-6C0C89571D70}" dt="2023-09-29T14:02:49.907" v="320" actId="2696"/>
        <pc:sldMkLst>
          <pc:docMk/>
          <pc:sldMk cId="3243573602" sldId="435"/>
        </pc:sldMkLst>
      </pc:sldChg>
      <pc:sldChg chg="delSp modSp mod">
        <pc:chgData name="Kitazawa Masakiyo" userId="2bf3742da7ad8ecb" providerId="LiveId" clId="{7254DBAA-2E2A-4C18-A786-6C0C89571D70}" dt="2023-09-29T14:02:20.573" v="317" actId="478"/>
        <pc:sldMkLst>
          <pc:docMk/>
          <pc:sldMk cId="1794041911" sldId="438"/>
        </pc:sldMkLst>
        <pc:spChg chg="mod">
          <ac:chgData name="Kitazawa Masakiyo" userId="2bf3742da7ad8ecb" providerId="LiveId" clId="{7254DBAA-2E2A-4C18-A786-6C0C89571D70}" dt="2023-09-29T14:02:16.452" v="316" actId="20577"/>
          <ac:spMkLst>
            <pc:docMk/>
            <pc:sldMk cId="1794041911" sldId="438"/>
            <ac:spMk id="3" creationId="{F59B91BD-AD21-47F7-8168-67361478D281}"/>
          </ac:spMkLst>
        </pc:spChg>
        <pc:spChg chg="del">
          <ac:chgData name="Kitazawa Masakiyo" userId="2bf3742da7ad8ecb" providerId="LiveId" clId="{7254DBAA-2E2A-4C18-A786-6C0C89571D70}" dt="2023-09-29T14:02:20.573" v="317" actId="478"/>
          <ac:spMkLst>
            <pc:docMk/>
            <pc:sldMk cId="1794041911" sldId="438"/>
            <ac:spMk id="4" creationId="{895CA2AA-E09D-4861-A3EF-F6C335CE2A20}"/>
          </ac:spMkLst>
        </pc:spChg>
      </pc:sldChg>
      <pc:sldChg chg="delSp modSp mod">
        <pc:chgData name="Kitazawa Masakiyo" userId="2bf3742da7ad8ecb" providerId="LiveId" clId="{7254DBAA-2E2A-4C18-A786-6C0C89571D70}" dt="2023-09-29T14:03:08.108" v="336" actId="20577"/>
        <pc:sldMkLst>
          <pc:docMk/>
          <pc:sldMk cId="838283156" sldId="439"/>
        </pc:sldMkLst>
        <pc:spChg chg="mod">
          <ac:chgData name="Kitazawa Masakiyo" userId="2bf3742da7ad8ecb" providerId="LiveId" clId="{7254DBAA-2E2A-4C18-A786-6C0C89571D70}" dt="2023-09-29T14:03:08.108" v="336" actId="20577"/>
          <ac:spMkLst>
            <pc:docMk/>
            <pc:sldMk cId="838283156" sldId="439"/>
            <ac:spMk id="3" creationId="{F59B91BD-AD21-47F7-8168-67361478D281}"/>
          </ac:spMkLst>
        </pc:spChg>
        <pc:spChg chg="del">
          <ac:chgData name="Kitazawa Masakiyo" userId="2bf3742da7ad8ecb" providerId="LiveId" clId="{7254DBAA-2E2A-4C18-A786-6C0C89571D70}" dt="2023-09-29T14:02:59.780" v="321" actId="478"/>
          <ac:spMkLst>
            <pc:docMk/>
            <pc:sldMk cId="838283156" sldId="439"/>
            <ac:spMk id="4" creationId="{895CA2AA-E09D-4861-A3EF-F6C335CE2A20}"/>
          </ac:spMkLst>
        </pc:spChg>
      </pc:sldChg>
      <pc:sldChg chg="delSp mod">
        <pc:chgData name="Kitazawa Masakiyo" userId="2bf3742da7ad8ecb" providerId="LiveId" clId="{7254DBAA-2E2A-4C18-A786-6C0C89571D70}" dt="2023-09-29T14:46:30.737" v="436" actId="478"/>
        <pc:sldMkLst>
          <pc:docMk/>
          <pc:sldMk cId="3235947682" sldId="952"/>
        </pc:sldMkLst>
        <pc:spChg chg="del">
          <ac:chgData name="Kitazawa Masakiyo" userId="2bf3742da7ad8ecb" providerId="LiveId" clId="{7254DBAA-2E2A-4C18-A786-6C0C89571D70}" dt="2023-09-29T14:46:30.737" v="436" actId="478"/>
          <ac:spMkLst>
            <pc:docMk/>
            <pc:sldMk cId="3235947682" sldId="952"/>
            <ac:spMk id="6" creationId="{01AB673F-6AC9-420C-9FC9-6FEFCA423891}"/>
          </ac:spMkLst>
        </pc:spChg>
      </pc:sldChg>
      <pc:sldChg chg="delSp mod">
        <pc:chgData name="Kitazawa Masakiyo" userId="2bf3742da7ad8ecb" providerId="LiveId" clId="{7254DBAA-2E2A-4C18-A786-6C0C89571D70}" dt="2023-09-29T14:46:40.662" v="438" actId="478"/>
        <pc:sldMkLst>
          <pc:docMk/>
          <pc:sldMk cId="1647341398" sldId="1004"/>
        </pc:sldMkLst>
        <pc:spChg chg="del">
          <ac:chgData name="Kitazawa Masakiyo" userId="2bf3742da7ad8ecb" providerId="LiveId" clId="{7254DBAA-2E2A-4C18-A786-6C0C89571D70}" dt="2023-09-29T14:46:40.662" v="438" actId="478"/>
          <ac:spMkLst>
            <pc:docMk/>
            <pc:sldMk cId="1647341398" sldId="1004"/>
            <ac:spMk id="3" creationId="{400B245C-1F94-45E0-A323-946255577E46}"/>
          </ac:spMkLst>
        </pc:spChg>
      </pc:sldChg>
      <pc:sldChg chg="delSp mod">
        <pc:chgData name="Kitazawa Masakiyo" userId="2bf3742da7ad8ecb" providerId="LiveId" clId="{7254DBAA-2E2A-4C18-A786-6C0C89571D70}" dt="2023-09-29T14:46:53.248" v="442" actId="478"/>
        <pc:sldMkLst>
          <pc:docMk/>
          <pc:sldMk cId="1229249495" sldId="1005"/>
        </pc:sldMkLst>
        <pc:spChg chg="del">
          <ac:chgData name="Kitazawa Masakiyo" userId="2bf3742da7ad8ecb" providerId="LiveId" clId="{7254DBAA-2E2A-4C18-A786-6C0C89571D70}" dt="2023-09-29T14:46:53.248" v="442" actId="478"/>
          <ac:spMkLst>
            <pc:docMk/>
            <pc:sldMk cId="1229249495" sldId="1005"/>
            <ac:spMk id="2" creationId="{CB0EB9B3-F1D7-4771-A614-F4A2A2065009}"/>
          </ac:spMkLst>
        </pc:spChg>
      </pc:sldChg>
      <pc:sldChg chg="delSp mod">
        <pc:chgData name="Kitazawa Masakiyo" userId="2bf3742da7ad8ecb" providerId="LiveId" clId="{7254DBAA-2E2A-4C18-A786-6C0C89571D70}" dt="2023-09-29T14:46:36.575" v="437" actId="478"/>
        <pc:sldMkLst>
          <pc:docMk/>
          <pc:sldMk cId="3268085197" sldId="1008"/>
        </pc:sldMkLst>
        <pc:spChg chg="del">
          <ac:chgData name="Kitazawa Masakiyo" userId="2bf3742da7ad8ecb" providerId="LiveId" clId="{7254DBAA-2E2A-4C18-A786-6C0C89571D70}" dt="2023-09-29T14:46:36.575" v="437" actId="478"/>
          <ac:spMkLst>
            <pc:docMk/>
            <pc:sldMk cId="3268085197" sldId="1008"/>
            <ac:spMk id="5" creationId="{BB362953-9139-47A6-AD41-16848D896235}"/>
          </ac:spMkLst>
        </pc:spChg>
      </pc:sldChg>
      <pc:sldChg chg="delSp mod">
        <pc:chgData name="Kitazawa Masakiyo" userId="2bf3742da7ad8ecb" providerId="LiveId" clId="{7254DBAA-2E2A-4C18-A786-6C0C89571D70}" dt="2023-09-29T14:46:56.388" v="443" actId="478"/>
        <pc:sldMkLst>
          <pc:docMk/>
          <pc:sldMk cId="530534865" sldId="1009"/>
        </pc:sldMkLst>
        <pc:spChg chg="del">
          <ac:chgData name="Kitazawa Masakiyo" userId="2bf3742da7ad8ecb" providerId="LiveId" clId="{7254DBAA-2E2A-4C18-A786-6C0C89571D70}" dt="2023-09-29T14:46:56.388" v="443" actId="478"/>
          <ac:spMkLst>
            <pc:docMk/>
            <pc:sldMk cId="530534865" sldId="1009"/>
            <ac:spMk id="4" creationId="{A33F4AAB-9684-40DD-A6AD-A405EFC3CA05}"/>
          </ac:spMkLst>
        </pc:spChg>
      </pc:sldChg>
      <pc:sldChg chg="delSp mod">
        <pc:chgData name="Kitazawa Masakiyo" userId="2bf3742da7ad8ecb" providerId="LiveId" clId="{7254DBAA-2E2A-4C18-A786-6C0C89571D70}" dt="2023-09-29T14:46:58.899" v="444" actId="478"/>
        <pc:sldMkLst>
          <pc:docMk/>
          <pc:sldMk cId="3727428256" sldId="1041"/>
        </pc:sldMkLst>
        <pc:spChg chg="del">
          <ac:chgData name="Kitazawa Masakiyo" userId="2bf3742da7ad8ecb" providerId="LiveId" clId="{7254DBAA-2E2A-4C18-A786-6C0C89571D70}" dt="2023-09-29T14:46:58.899" v="444" actId="478"/>
          <ac:spMkLst>
            <pc:docMk/>
            <pc:sldMk cId="3727428256" sldId="1041"/>
            <ac:spMk id="24" creationId="{8E8F1F31-D7BB-4B01-B993-930E0D7A1D4D}"/>
          </ac:spMkLst>
        </pc:spChg>
      </pc:sldChg>
      <pc:sldChg chg="delSp mod">
        <pc:chgData name="Kitazawa Masakiyo" userId="2bf3742da7ad8ecb" providerId="LiveId" clId="{7254DBAA-2E2A-4C18-A786-6C0C89571D70}" dt="2023-09-29T14:47:03.855" v="446" actId="478"/>
        <pc:sldMkLst>
          <pc:docMk/>
          <pc:sldMk cId="4061253989" sldId="1049"/>
        </pc:sldMkLst>
        <pc:spChg chg="del">
          <ac:chgData name="Kitazawa Masakiyo" userId="2bf3742da7ad8ecb" providerId="LiveId" clId="{7254DBAA-2E2A-4C18-A786-6C0C89571D70}" dt="2023-09-29T14:47:03.855" v="446" actId="478"/>
          <ac:spMkLst>
            <pc:docMk/>
            <pc:sldMk cId="4061253989" sldId="1049"/>
            <ac:spMk id="2" creationId="{336D79D4-0BC6-4347-8FA8-B756108466CA}"/>
          </ac:spMkLst>
        </pc:spChg>
      </pc:sldChg>
      <pc:sldChg chg="delSp mod">
        <pc:chgData name="Kitazawa Masakiyo" userId="2bf3742da7ad8ecb" providerId="LiveId" clId="{7254DBAA-2E2A-4C18-A786-6C0C89571D70}" dt="2023-09-29T14:47:10.799" v="449" actId="478"/>
        <pc:sldMkLst>
          <pc:docMk/>
          <pc:sldMk cId="2296333789" sldId="1050"/>
        </pc:sldMkLst>
        <pc:spChg chg="del">
          <ac:chgData name="Kitazawa Masakiyo" userId="2bf3742da7ad8ecb" providerId="LiveId" clId="{7254DBAA-2E2A-4C18-A786-6C0C89571D70}" dt="2023-09-29T14:47:10.799" v="449" actId="478"/>
          <ac:spMkLst>
            <pc:docMk/>
            <pc:sldMk cId="2296333789" sldId="1050"/>
            <ac:spMk id="4" creationId="{65D0AD05-4438-408F-9C0E-EEC14163920C}"/>
          </ac:spMkLst>
        </pc:spChg>
      </pc:sldChg>
      <pc:sldChg chg="delSp mod">
        <pc:chgData name="Kitazawa Masakiyo" userId="2bf3742da7ad8ecb" providerId="LiveId" clId="{7254DBAA-2E2A-4C18-A786-6C0C89571D70}" dt="2023-09-29T14:47:01.695" v="445" actId="478"/>
        <pc:sldMkLst>
          <pc:docMk/>
          <pc:sldMk cId="4294198772" sldId="1054"/>
        </pc:sldMkLst>
        <pc:spChg chg="del">
          <ac:chgData name="Kitazawa Masakiyo" userId="2bf3742da7ad8ecb" providerId="LiveId" clId="{7254DBAA-2E2A-4C18-A786-6C0C89571D70}" dt="2023-09-29T14:47:01.695" v="445" actId="478"/>
          <ac:spMkLst>
            <pc:docMk/>
            <pc:sldMk cId="4294198772" sldId="1054"/>
            <ac:spMk id="3" creationId="{DC67F963-8967-4F26-8C65-EA0A5DD972B8}"/>
          </ac:spMkLst>
        </pc:spChg>
      </pc:sldChg>
      <pc:sldChg chg="delSp mod">
        <pc:chgData name="Kitazawa Masakiyo" userId="2bf3742da7ad8ecb" providerId="LiveId" clId="{7254DBAA-2E2A-4C18-A786-6C0C89571D70}" dt="2023-09-29T14:47:05.904" v="447" actId="478"/>
        <pc:sldMkLst>
          <pc:docMk/>
          <pc:sldMk cId="854185045" sldId="1056"/>
        </pc:sldMkLst>
        <pc:spChg chg="del">
          <ac:chgData name="Kitazawa Masakiyo" userId="2bf3742da7ad8ecb" providerId="LiveId" clId="{7254DBAA-2E2A-4C18-A786-6C0C89571D70}" dt="2023-09-29T14:47:05.904" v="447" actId="478"/>
          <ac:spMkLst>
            <pc:docMk/>
            <pc:sldMk cId="854185045" sldId="1056"/>
            <ac:spMk id="3" creationId="{B2DCB904-F5CF-4E1A-A467-E8CFBEDBC48A}"/>
          </ac:spMkLst>
        </pc:spChg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1561807234" sldId="1060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669358292" sldId="1062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051420403" sldId="1063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652371467" sldId="1065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3934834638" sldId="1066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16167197" sldId="1067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1053678638" sldId="1072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984704669" sldId="1085"/>
        </pc:sldMkLst>
      </pc:sldChg>
      <pc:sldChg chg="delSp modSp add del mod">
        <pc:chgData name="Kitazawa Masakiyo" userId="2bf3742da7ad8ecb" providerId="LiveId" clId="{7254DBAA-2E2A-4C18-A786-6C0C89571D70}" dt="2023-09-30T00:44:46.905" v="1678" actId="20577"/>
        <pc:sldMkLst>
          <pc:docMk/>
          <pc:sldMk cId="282105353" sldId="1087"/>
        </pc:sldMkLst>
        <pc:spChg chg="del">
          <ac:chgData name="Kitazawa Masakiyo" userId="2bf3742da7ad8ecb" providerId="LiveId" clId="{7254DBAA-2E2A-4C18-A786-6C0C89571D70}" dt="2023-09-29T14:49:05.389" v="478" actId="478"/>
          <ac:spMkLst>
            <pc:docMk/>
            <pc:sldMk cId="282105353" sldId="1087"/>
            <ac:spMk id="4" creationId="{B4B264A7-051A-4FCB-8A80-3A2F7661539B}"/>
          </ac:spMkLst>
        </pc:spChg>
        <pc:spChg chg="mod">
          <ac:chgData name="Kitazawa Masakiyo" userId="2bf3742da7ad8ecb" providerId="LiveId" clId="{7254DBAA-2E2A-4C18-A786-6C0C89571D70}" dt="2023-09-30T00:44:46.905" v="1678" actId="20577"/>
          <ac:spMkLst>
            <pc:docMk/>
            <pc:sldMk cId="282105353" sldId="1087"/>
            <ac:spMk id="5" creationId="{E855E338-2FC3-49AC-9829-D2AACD494F87}"/>
          </ac:spMkLst>
        </pc:spChg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186502543" sldId="1088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48014794" sldId="1090"/>
        </pc:sldMkLst>
      </pc:sldChg>
      <pc:sldChg chg="delSp mod">
        <pc:chgData name="Kitazawa Masakiyo" userId="2bf3742da7ad8ecb" providerId="LiveId" clId="{7254DBAA-2E2A-4C18-A786-6C0C89571D70}" dt="2023-09-29T14:46:44.481" v="439" actId="478"/>
        <pc:sldMkLst>
          <pc:docMk/>
          <pc:sldMk cId="1826271700" sldId="1091"/>
        </pc:sldMkLst>
        <pc:spChg chg="del">
          <ac:chgData name="Kitazawa Masakiyo" userId="2bf3742da7ad8ecb" providerId="LiveId" clId="{7254DBAA-2E2A-4C18-A786-6C0C89571D70}" dt="2023-09-29T14:46:44.481" v="439" actId="478"/>
          <ac:spMkLst>
            <pc:docMk/>
            <pc:sldMk cId="1826271700" sldId="1091"/>
            <ac:spMk id="4" creationId="{2B64E380-8A7A-4E18-B430-1B12DCEA4ED9}"/>
          </ac:spMkLst>
        </pc:spChg>
      </pc:sldChg>
      <pc:sldChg chg="modSp del mod">
        <pc:chgData name="Kitazawa Masakiyo" userId="2bf3742da7ad8ecb" providerId="LiveId" clId="{7254DBAA-2E2A-4C18-A786-6C0C89571D70}" dt="2023-09-29T14:41:42.222" v="421" actId="2696"/>
        <pc:sldMkLst>
          <pc:docMk/>
          <pc:sldMk cId="3151332181" sldId="1091"/>
        </pc:sldMkLst>
        <pc:spChg chg="mod">
          <ac:chgData name="Kitazawa Masakiyo" userId="2bf3742da7ad8ecb" providerId="LiveId" clId="{7254DBAA-2E2A-4C18-A786-6C0C89571D70}" dt="2023-09-29T14:41:24.949" v="420" actId="20577"/>
          <ac:spMkLst>
            <pc:docMk/>
            <pc:sldMk cId="3151332181" sldId="1091"/>
            <ac:spMk id="3" creationId="{F59B91BD-AD21-47F7-8168-67361478D281}"/>
          </ac:spMkLst>
        </pc:spChg>
      </pc:sldChg>
      <pc:sldChg chg="new del">
        <pc:chgData name="Kitazawa Masakiyo" userId="2bf3742da7ad8ecb" providerId="LiveId" clId="{7254DBAA-2E2A-4C18-A786-6C0C89571D70}" dt="2023-09-29T14:41:06.334" v="395" actId="47"/>
        <pc:sldMkLst>
          <pc:docMk/>
          <pc:sldMk cId="931150055" sldId="1092"/>
        </pc:sldMkLst>
      </pc:sldChg>
      <pc:sldChg chg="delSp mod">
        <pc:chgData name="Kitazawa Masakiyo" userId="2bf3742da7ad8ecb" providerId="LiveId" clId="{7254DBAA-2E2A-4C18-A786-6C0C89571D70}" dt="2023-09-29T14:46:47.801" v="440" actId="478"/>
        <pc:sldMkLst>
          <pc:docMk/>
          <pc:sldMk cId="2846807816" sldId="1092"/>
        </pc:sldMkLst>
        <pc:spChg chg="del">
          <ac:chgData name="Kitazawa Masakiyo" userId="2bf3742da7ad8ecb" providerId="LiveId" clId="{7254DBAA-2E2A-4C18-A786-6C0C89571D70}" dt="2023-09-29T14:46:47.801" v="440" actId="478"/>
          <ac:spMkLst>
            <pc:docMk/>
            <pc:sldMk cId="2846807816" sldId="1092"/>
            <ac:spMk id="4" creationId="{3AE31364-9733-4FBC-BF81-A61B39BE64BB}"/>
          </ac:spMkLst>
        </pc:spChg>
      </pc:sldChg>
      <pc:sldChg chg="new del ord">
        <pc:chgData name="Kitazawa Masakiyo" userId="2bf3742da7ad8ecb" providerId="LiveId" clId="{7254DBAA-2E2A-4C18-A786-6C0C89571D70}" dt="2023-09-29T14:41:42.222" v="421" actId="2696"/>
        <pc:sldMkLst>
          <pc:docMk/>
          <pc:sldMk cId="1660631691" sldId="1093"/>
        </pc:sldMkLst>
      </pc:sldChg>
      <pc:sldChg chg="delSp mod">
        <pc:chgData name="Kitazawa Masakiyo" userId="2bf3742da7ad8ecb" providerId="LiveId" clId="{7254DBAA-2E2A-4C18-A786-6C0C89571D70}" dt="2023-09-29T14:46:49.916" v="441" actId="478"/>
        <pc:sldMkLst>
          <pc:docMk/>
          <pc:sldMk cId="4158402404" sldId="1093"/>
        </pc:sldMkLst>
        <pc:spChg chg="del">
          <ac:chgData name="Kitazawa Masakiyo" userId="2bf3742da7ad8ecb" providerId="LiveId" clId="{7254DBAA-2E2A-4C18-A786-6C0C89571D70}" dt="2023-09-29T14:46:49.916" v="441" actId="478"/>
          <ac:spMkLst>
            <pc:docMk/>
            <pc:sldMk cId="4158402404" sldId="1093"/>
            <ac:spMk id="4" creationId="{085E347E-C010-4D4D-BA9C-8C100A364D7E}"/>
          </ac:spMkLst>
        </pc:spChg>
      </pc:sldChg>
      <pc:sldChg chg="delSp mod">
        <pc:chgData name="Kitazawa Masakiyo" userId="2bf3742da7ad8ecb" providerId="LiveId" clId="{7254DBAA-2E2A-4C18-A786-6C0C89571D70}" dt="2023-09-29T14:47:08.489" v="448" actId="478"/>
        <pc:sldMkLst>
          <pc:docMk/>
          <pc:sldMk cId="3852724990" sldId="1094"/>
        </pc:sldMkLst>
        <pc:spChg chg="del">
          <ac:chgData name="Kitazawa Masakiyo" userId="2bf3742da7ad8ecb" providerId="LiveId" clId="{7254DBAA-2E2A-4C18-A786-6C0C89571D70}" dt="2023-09-29T14:47:08.489" v="448" actId="478"/>
          <ac:spMkLst>
            <pc:docMk/>
            <pc:sldMk cId="3852724990" sldId="1094"/>
            <ac:spMk id="3" creationId="{79E4C13A-007A-4605-AAA2-26A6560509C7}"/>
          </ac:spMkLst>
        </pc:spChg>
      </pc:sldChg>
      <pc:sldChg chg="delSp modSp new del mod">
        <pc:chgData name="Kitazawa Masakiyo" userId="2bf3742da7ad8ecb" providerId="LiveId" clId="{7254DBAA-2E2A-4C18-A786-6C0C89571D70}" dt="2023-09-29T23:46:06.463" v="1186" actId="2696"/>
        <pc:sldMkLst>
          <pc:docMk/>
          <pc:sldMk cId="1147504290" sldId="1095"/>
        </pc:sldMkLst>
        <pc:spChg chg="del">
          <ac:chgData name="Kitazawa Masakiyo" userId="2bf3742da7ad8ecb" providerId="LiveId" clId="{7254DBAA-2E2A-4C18-A786-6C0C89571D70}" dt="2023-09-29T14:47:33.622" v="469" actId="478"/>
          <ac:spMkLst>
            <pc:docMk/>
            <pc:sldMk cId="1147504290" sldId="1095"/>
            <ac:spMk id="2" creationId="{C887B623-15D8-431A-9572-B4698715CE7C}"/>
          </ac:spMkLst>
        </pc:spChg>
        <pc:spChg chg="mod">
          <ac:chgData name="Kitazawa Masakiyo" userId="2bf3742da7ad8ecb" providerId="LiveId" clId="{7254DBAA-2E2A-4C18-A786-6C0C89571D70}" dt="2023-09-29T14:47:29.436" v="468" actId="20577"/>
          <ac:spMkLst>
            <pc:docMk/>
            <pc:sldMk cId="1147504290" sldId="1095"/>
            <ac:spMk id="3" creationId="{75883931-764D-4121-AE5C-DFD3A0451F23}"/>
          </ac:spMkLst>
        </pc:spChg>
      </pc:sldChg>
      <pc:sldChg chg="delSp mod">
        <pc:chgData name="Kitazawa Masakiyo" userId="2bf3742da7ad8ecb" providerId="LiveId" clId="{7254DBAA-2E2A-4C18-A786-6C0C89571D70}" dt="2023-09-29T14:48:42.412" v="474" actId="478"/>
        <pc:sldMkLst>
          <pc:docMk/>
          <pc:sldMk cId="2338442264" sldId="1096"/>
        </pc:sldMkLst>
        <pc:spChg chg="del">
          <ac:chgData name="Kitazawa Masakiyo" userId="2bf3742da7ad8ecb" providerId="LiveId" clId="{7254DBAA-2E2A-4C18-A786-6C0C89571D70}" dt="2023-09-29T14:48:42.412" v="474" actId="478"/>
          <ac:spMkLst>
            <pc:docMk/>
            <pc:sldMk cId="2338442264" sldId="1096"/>
            <ac:spMk id="4" creationId="{E414AB3E-6745-43A0-8C44-84483578013A}"/>
          </ac:spMkLst>
        </pc:spChg>
      </pc:sldChg>
      <pc:sldChg chg="delSp mod">
        <pc:chgData name="Kitazawa Masakiyo" userId="2bf3742da7ad8ecb" providerId="LiveId" clId="{7254DBAA-2E2A-4C18-A786-6C0C89571D70}" dt="2023-09-29T14:48:44.796" v="475" actId="478"/>
        <pc:sldMkLst>
          <pc:docMk/>
          <pc:sldMk cId="2355653150" sldId="1097"/>
        </pc:sldMkLst>
        <pc:spChg chg="del">
          <ac:chgData name="Kitazawa Masakiyo" userId="2bf3742da7ad8ecb" providerId="LiveId" clId="{7254DBAA-2E2A-4C18-A786-6C0C89571D70}" dt="2023-09-29T14:48:44.796" v="475" actId="478"/>
          <ac:spMkLst>
            <pc:docMk/>
            <pc:sldMk cId="2355653150" sldId="1097"/>
            <ac:spMk id="4" creationId="{E414AB3E-6745-43A0-8C44-84483578013A}"/>
          </ac:spMkLst>
        </pc:spChg>
      </pc:sldChg>
      <pc:sldChg chg="delSp add del mod">
        <pc:chgData name="Kitazawa Masakiyo" userId="2bf3742da7ad8ecb" providerId="LiveId" clId="{7254DBAA-2E2A-4C18-A786-6C0C89571D70}" dt="2023-09-29T14:48:40.675" v="473" actId="478"/>
        <pc:sldMkLst>
          <pc:docMk/>
          <pc:sldMk cId="1905540458" sldId="1098"/>
        </pc:sldMkLst>
        <pc:spChg chg="del">
          <ac:chgData name="Kitazawa Masakiyo" userId="2bf3742da7ad8ecb" providerId="LiveId" clId="{7254DBAA-2E2A-4C18-A786-6C0C89571D70}" dt="2023-09-29T14:48:40.675" v="473" actId="478"/>
          <ac:spMkLst>
            <pc:docMk/>
            <pc:sldMk cId="1905540458" sldId="1098"/>
            <ac:spMk id="4" creationId="{62C9645B-A449-4C38-93EE-DD9800922EA2}"/>
          </ac:spMkLst>
        </pc:spChg>
      </pc:sldChg>
      <pc:sldChg chg="addSp delSp modSp new mod ord">
        <pc:chgData name="Kitazawa Masakiyo" userId="2bf3742da7ad8ecb" providerId="LiveId" clId="{7254DBAA-2E2A-4C18-A786-6C0C89571D70}" dt="2023-09-29T23:53:12.792" v="1615" actId="1037"/>
        <pc:sldMkLst>
          <pc:docMk/>
          <pc:sldMk cId="3644297545" sldId="1099"/>
        </pc:sldMkLst>
        <pc:spChg chg="mod">
          <ac:chgData name="Kitazawa Masakiyo" userId="2bf3742da7ad8ecb" providerId="LiveId" clId="{7254DBAA-2E2A-4C18-A786-6C0C89571D70}" dt="2023-09-29T23:13:38.202" v="509" actId="20577"/>
          <ac:spMkLst>
            <pc:docMk/>
            <pc:sldMk cId="3644297545" sldId="1099"/>
            <ac:spMk id="2" creationId="{8AF19EE4-9D78-4B86-8979-25CA7FFF36A3}"/>
          </ac:spMkLst>
        </pc:spChg>
        <pc:spChg chg="add mod">
          <ac:chgData name="Kitazawa Masakiyo" userId="2bf3742da7ad8ecb" providerId="LiveId" clId="{7254DBAA-2E2A-4C18-A786-6C0C89571D70}" dt="2023-09-29T23:19:25.701" v="720" actId="20577"/>
          <ac:spMkLst>
            <pc:docMk/>
            <pc:sldMk cId="3644297545" sldId="1099"/>
            <ac:spMk id="5" creationId="{6700BD88-14E7-4E51-94DA-199C9B56D95A}"/>
          </ac:spMkLst>
        </pc:spChg>
        <pc:spChg chg="add mod">
          <ac:chgData name="Kitazawa Masakiyo" userId="2bf3742da7ad8ecb" providerId="LiveId" clId="{7254DBAA-2E2A-4C18-A786-6C0C89571D70}" dt="2023-09-29T23:19:32.911" v="721" actId="1076"/>
          <ac:spMkLst>
            <pc:docMk/>
            <pc:sldMk cId="3644297545" sldId="1099"/>
            <ac:spMk id="6" creationId="{55421F01-CF7E-44A4-B5C3-E4173136F689}"/>
          </ac:spMkLst>
        </pc:spChg>
        <pc:spChg chg="add mod">
          <ac:chgData name="Kitazawa Masakiyo" userId="2bf3742da7ad8ecb" providerId="LiveId" clId="{7254DBAA-2E2A-4C18-A786-6C0C89571D70}" dt="2023-09-29T23:53:12.792" v="1615" actId="1037"/>
          <ac:spMkLst>
            <pc:docMk/>
            <pc:sldMk cId="3644297545" sldId="1099"/>
            <ac:spMk id="7" creationId="{0EDD7A9E-CC8B-4471-9F81-EAF55F023194}"/>
          </ac:spMkLst>
        </pc:spChg>
        <pc:spChg chg="add mod">
          <ac:chgData name="Kitazawa Masakiyo" userId="2bf3742da7ad8ecb" providerId="LiveId" clId="{7254DBAA-2E2A-4C18-A786-6C0C89571D70}" dt="2023-09-29T23:27:08.237" v="861" actId="1076"/>
          <ac:spMkLst>
            <pc:docMk/>
            <pc:sldMk cId="3644297545" sldId="1099"/>
            <ac:spMk id="8" creationId="{7B29D361-9F29-49A2-AD99-1A3E076731DA}"/>
          </ac:spMkLst>
        </pc:spChg>
        <pc:spChg chg="add mod">
          <ac:chgData name="Kitazawa Masakiyo" userId="2bf3742da7ad8ecb" providerId="LiveId" clId="{7254DBAA-2E2A-4C18-A786-6C0C89571D70}" dt="2023-09-29T23:27:01.699" v="860" actId="1035"/>
          <ac:spMkLst>
            <pc:docMk/>
            <pc:sldMk cId="3644297545" sldId="1099"/>
            <ac:spMk id="9" creationId="{0C53D5E3-07F0-47B7-9EEE-63825E06B583}"/>
          </ac:spMkLst>
        </pc:spChg>
        <pc:spChg chg="add del">
          <ac:chgData name="Kitazawa Masakiyo" userId="2bf3742da7ad8ecb" providerId="LiveId" clId="{7254DBAA-2E2A-4C18-A786-6C0C89571D70}" dt="2023-09-29T23:22:14.300" v="741" actId="22"/>
          <ac:spMkLst>
            <pc:docMk/>
            <pc:sldMk cId="3644297545" sldId="1099"/>
            <ac:spMk id="11" creationId="{F54D2176-C9B9-4BB7-9789-248C3FF3424A}"/>
          </ac:spMkLst>
        </pc:spChg>
        <pc:spChg chg="add del mod">
          <ac:chgData name="Kitazawa Masakiyo" userId="2bf3742da7ad8ecb" providerId="LiveId" clId="{7254DBAA-2E2A-4C18-A786-6C0C89571D70}" dt="2023-09-29T23:29:16.764" v="1005" actId="478"/>
          <ac:spMkLst>
            <pc:docMk/>
            <pc:sldMk cId="3644297545" sldId="1099"/>
            <ac:spMk id="18" creationId="{C47761CB-AC58-4BE8-9581-E11275B2FDE4}"/>
          </ac:spMkLst>
        </pc:spChg>
        <pc:spChg chg="add del mod">
          <ac:chgData name="Kitazawa Masakiyo" userId="2bf3742da7ad8ecb" providerId="LiveId" clId="{7254DBAA-2E2A-4C18-A786-6C0C89571D70}" dt="2023-09-29T23:29:16.764" v="1005" actId="478"/>
          <ac:spMkLst>
            <pc:docMk/>
            <pc:sldMk cId="3644297545" sldId="1099"/>
            <ac:spMk id="19" creationId="{70268054-1B3F-4E91-9E12-BAA76D1AB4B2}"/>
          </ac:spMkLst>
        </pc:spChg>
        <pc:spChg chg="add del mod">
          <ac:chgData name="Kitazawa Masakiyo" userId="2bf3742da7ad8ecb" providerId="LiveId" clId="{7254DBAA-2E2A-4C18-A786-6C0C89571D70}" dt="2023-09-29T23:29:16.764" v="1005" actId="478"/>
          <ac:spMkLst>
            <pc:docMk/>
            <pc:sldMk cId="3644297545" sldId="1099"/>
            <ac:spMk id="20" creationId="{6677806B-7F0F-4381-9E66-0ABA739007CF}"/>
          </ac:spMkLst>
        </pc:spChg>
        <pc:picChg chg="add mod">
          <ac:chgData name="Kitazawa Masakiyo" userId="2bf3742da7ad8ecb" providerId="LiveId" clId="{7254DBAA-2E2A-4C18-A786-6C0C89571D70}" dt="2023-09-29T23:26:55.952" v="844" actId="14100"/>
          <ac:picMkLst>
            <pc:docMk/>
            <pc:sldMk cId="3644297545" sldId="1099"/>
            <ac:picMk id="4" creationId="{7D780EFC-B72E-44F0-84E4-361C83EAE83C}"/>
          </ac:picMkLst>
        </pc:picChg>
        <pc:picChg chg="add del mod">
          <ac:chgData name="Kitazawa Masakiyo" userId="2bf3742da7ad8ecb" providerId="LiveId" clId="{7254DBAA-2E2A-4C18-A786-6C0C89571D70}" dt="2023-09-29T23:29:16.764" v="1005" actId="478"/>
          <ac:picMkLst>
            <pc:docMk/>
            <pc:sldMk cId="3644297545" sldId="1099"/>
            <ac:picMk id="13" creationId="{BE3D142C-2052-4A40-A459-D21C7CDAC785}"/>
          </ac:picMkLst>
        </pc:picChg>
        <pc:picChg chg="add del mod">
          <ac:chgData name="Kitazawa Masakiyo" userId="2bf3742da7ad8ecb" providerId="LiveId" clId="{7254DBAA-2E2A-4C18-A786-6C0C89571D70}" dt="2023-09-29T23:29:16.764" v="1005" actId="478"/>
          <ac:picMkLst>
            <pc:docMk/>
            <pc:sldMk cId="3644297545" sldId="1099"/>
            <ac:picMk id="15" creationId="{EDB8B6D2-681A-4F2B-8F68-550630A73957}"/>
          </ac:picMkLst>
        </pc:picChg>
        <pc:picChg chg="add del mod">
          <ac:chgData name="Kitazawa Masakiyo" userId="2bf3742da7ad8ecb" providerId="LiveId" clId="{7254DBAA-2E2A-4C18-A786-6C0C89571D70}" dt="2023-09-29T23:29:16.764" v="1005" actId="478"/>
          <ac:picMkLst>
            <pc:docMk/>
            <pc:sldMk cId="3644297545" sldId="1099"/>
            <ac:picMk id="17" creationId="{BE66CCA6-1E6D-4230-9724-B60AF5241FD4}"/>
          </ac:picMkLst>
        </pc:picChg>
      </pc:sldChg>
      <pc:sldChg chg="addSp delSp modSp new mod">
        <pc:chgData name="Kitazawa Masakiyo" userId="2bf3742da7ad8ecb" providerId="LiveId" clId="{7254DBAA-2E2A-4C18-A786-6C0C89571D70}" dt="2023-09-30T00:37:16.435" v="1640" actId="20577"/>
        <pc:sldMkLst>
          <pc:docMk/>
          <pc:sldMk cId="2079662724" sldId="1101"/>
        </pc:sldMkLst>
        <pc:spChg chg="del">
          <ac:chgData name="Kitazawa Masakiyo" userId="2bf3742da7ad8ecb" providerId="LiveId" clId="{7254DBAA-2E2A-4C18-A786-6C0C89571D70}" dt="2023-09-29T23:30:01.199" v="1041" actId="478"/>
          <ac:spMkLst>
            <pc:docMk/>
            <pc:sldMk cId="2079662724" sldId="1101"/>
            <ac:spMk id="2" creationId="{6821A8DA-1C70-4346-B213-B81C754D84AC}"/>
          </ac:spMkLst>
        </pc:spChg>
        <pc:spChg chg="mod">
          <ac:chgData name="Kitazawa Masakiyo" userId="2bf3742da7ad8ecb" providerId="LiveId" clId="{7254DBAA-2E2A-4C18-A786-6C0C89571D70}" dt="2023-09-30T00:37:16.435" v="1640" actId="20577"/>
          <ac:spMkLst>
            <pc:docMk/>
            <pc:sldMk cId="2079662724" sldId="1101"/>
            <ac:spMk id="3" creationId="{14488FB7-A578-4968-870E-E62CF6FABC63}"/>
          </ac:spMkLst>
        </pc:spChg>
        <pc:spChg chg="add mod">
          <ac:chgData name="Kitazawa Masakiyo" userId="2bf3742da7ad8ecb" providerId="LiveId" clId="{7254DBAA-2E2A-4C18-A786-6C0C89571D70}" dt="2023-09-29T23:45:04.323" v="1162" actId="1076"/>
          <ac:spMkLst>
            <pc:docMk/>
            <pc:sldMk cId="2079662724" sldId="1101"/>
            <ac:spMk id="8" creationId="{854CC07D-217A-4E66-9740-809E9D982E69}"/>
          </ac:spMkLst>
        </pc:spChg>
        <pc:spChg chg="add mod">
          <ac:chgData name="Kitazawa Masakiyo" userId="2bf3742da7ad8ecb" providerId="LiveId" clId="{7254DBAA-2E2A-4C18-A786-6C0C89571D70}" dt="2023-09-29T23:44:47.303" v="1133" actId="1038"/>
          <ac:spMkLst>
            <pc:docMk/>
            <pc:sldMk cId="2079662724" sldId="1101"/>
            <ac:spMk id="9" creationId="{7AD50490-7B2D-4383-B893-BA0033CD9475}"/>
          </ac:spMkLst>
        </pc:spChg>
        <pc:spChg chg="add mod">
          <ac:chgData name="Kitazawa Masakiyo" userId="2bf3742da7ad8ecb" providerId="LiveId" clId="{7254DBAA-2E2A-4C18-A786-6C0C89571D70}" dt="2023-09-29T23:45:02.718" v="1161" actId="1076"/>
          <ac:spMkLst>
            <pc:docMk/>
            <pc:sldMk cId="2079662724" sldId="1101"/>
            <ac:spMk id="10" creationId="{0A72B65B-F169-403C-98C5-1C3F7C33F383}"/>
          </ac:spMkLst>
        </pc:spChg>
        <pc:spChg chg="add mod">
          <ac:chgData name="Kitazawa Masakiyo" userId="2bf3742da7ad8ecb" providerId="LiveId" clId="{7254DBAA-2E2A-4C18-A786-6C0C89571D70}" dt="2023-09-29T23:44:33.064" v="1102" actId="1076"/>
          <ac:spMkLst>
            <pc:docMk/>
            <pc:sldMk cId="2079662724" sldId="1101"/>
            <ac:spMk id="11" creationId="{2CBF68EE-1BE1-433A-993C-E72FBE2C3B8D}"/>
          </ac:spMkLst>
        </pc:spChg>
        <pc:spChg chg="add mod">
          <ac:chgData name="Kitazawa Masakiyo" userId="2bf3742da7ad8ecb" providerId="LiveId" clId="{7254DBAA-2E2A-4C18-A786-6C0C89571D70}" dt="2023-09-29T23:44:33.064" v="1102" actId="1076"/>
          <ac:spMkLst>
            <pc:docMk/>
            <pc:sldMk cId="2079662724" sldId="1101"/>
            <ac:spMk id="12" creationId="{C8143836-638B-470E-98EF-14BFB1BD75B0}"/>
          </ac:spMkLst>
        </pc:spChg>
        <pc:spChg chg="add mod">
          <ac:chgData name="Kitazawa Masakiyo" userId="2bf3742da7ad8ecb" providerId="LiveId" clId="{7254DBAA-2E2A-4C18-A786-6C0C89571D70}" dt="2023-09-29T23:44:33.064" v="1102" actId="1076"/>
          <ac:spMkLst>
            <pc:docMk/>
            <pc:sldMk cId="2079662724" sldId="1101"/>
            <ac:spMk id="13" creationId="{26208389-52EC-41B6-AAD3-D29E0D1898B8}"/>
          </ac:spMkLst>
        </pc:spChg>
        <pc:spChg chg="add mod">
          <ac:chgData name="Kitazawa Masakiyo" userId="2bf3742da7ad8ecb" providerId="LiveId" clId="{7254DBAA-2E2A-4C18-A786-6C0C89571D70}" dt="2023-09-29T23:44:33.064" v="1102" actId="1076"/>
          <ac:spMkLst>
            <pc:docMk/>
            <pc:sldMk cId="2079662724" sldId="1101"/>
            <ac:spMk id="15" creationId="{12656A23-E58A-47AA-9F39-CA5343718FF8}"/>
          </ac:spMkLst>
        </pc:spChg>
        <pc:spChg chg="add mod">
          <ac:chgData name="Kitazawa Masakiyo" userId="2bf3742da7ad8ecb" providerId="LiveId" clId="{7254DBAA-2E2A-4C18-A786-6C0C89571D70}" dt="2023-09-29T23:45:26.356" v="1185" actId="1076"/>
          <ac:spMkLst>
            <pc:docMk/>
            <pc:sldMk cId="2079662724" sldId="1101"/>
            <ac:spMk id="16" creationId="{1B4A92A5-C838-4E1D-9962-1EEE1079E85E}"/>
          </ac:spMkLst>
        </pc:spChg>
        <pc:picChg chg="add mod">
          <ac:chgData name="Kitazawa Masakiyo" userId="2bf3742da7ad8ecb" providerId="LiveId" clId="{7254DBAA-2E2A-4C18-A786-6C0C89571D70}" dt="2023-09-29T23:44:58.343" v="1160" actId="14100"/>
          <ac:picMkLst>
            <pc:docMk/>
            <pc:sldMk cId="2079662724" sldId="1101"/>
            <ac:picMk id="5" creationId="{534B2949-785B-48FF-8905-A3D470BA5499}"/>
          </ac:picMkLst>
        </pc:picChg>
        <pc:picChg chg="add mod">
          <ac:chgData name="Kitazawa Masakiyo" userId="2bf3742da7ad8ecb" providerId="LiveId" clId="{7254DBAA-2E2A-4C18-A786-6C0C89571D70}" dt="2023-09-29T23:45:09.828" v="1171" actId="1036"/>
          <ac:picMkLst>
            <pc:docMk/>
            <pc:sldMk cId="2079662724" sldId="1101"/>
            <ac:picMk id="7" creationId="{501C3DC1-E769-4B86-A88C-F86FFEE75C8D}"/>
          </ac:picMkLst>
        </pc:picChg>
        <pc:picChg chg="add mod">
          <ac:chgData name="Kitazawa Masakiyo" userId="2bf3742da7ad8ecb" providerId="LiveId" clId="{7254DBAA-2E2A-4C18-A786-6C0C89571D70}" dt="2023-09-29T23:44:33.064" v="1102" actId="1076"/>
          <ac:picMkLst>
            <pc:docMk/>
            <pc:sldMk cId="2079662724" sldId="1101"/>
            <ac:picMk id="14" creationId="{D224E872-AD22-4B96-A1D5-58841C51B989}"/>
          </ac:picMkLst>
        </pc:picChg>
      </pc:sldChg>
      <pc:sldMasterChg chg="modSldLayout">
        <pc:chgData name="Kitazawa Masakiyo" userId="2bf3742da7ad8ecb" providerId="LiveId" clId="{7254DBAA-2E2A-4C18-A786-6C0C89571D70}" dt="2023-09-29T14:46:02.791" v="435" actId="478"/>
        <pc:sldMasterMkLst>
          <pc:docMk/>
          <pc:sldMasterMk cId="2411673327" sldId="2147483674"/>
        </pc:sldMasterMkLst>
        <pc:sldLayoutChg chg="delSp mod">
          <pc:chgData name="Kitazawa Masakiyo" userId="2bf3742da7ad8ecb" providerId="LiveId" clId="{7254DBAA-2E2A-4C18-A786-6C0C89571D70}" dt="2023-09-29T14:46:02.791" v="435" actId="478"/>
          <pc:sldLayoutMkLst>
            <pc:docMk/>
            <pc:sldMasterMk cId="2411673327" sldId="2147483674"/>
            <pc:sldLayoutMk cId="3587068860" sldId="2147483676"/>
          </pc:sldLayoutMkLst>
          <pc:spChg chg="del">
            <ac:chgData name="Kitazawa Masakiyo" userId="2bf3742da7ad8ecb" providerId="LiveId" clId="{7254DBAA-2E2A-4C18-A786-6C0C89571D70}" dt="2023-09-29T14:46:02.791" v="435" actId="478"/>
            <ac:spMkLst>
              <pc:docMk/>
              <pc:sldMasterMk cId="2411673327" sldId="2147483674"/>
              <pc:sldLayoutMk cId="3587068860" sldId="2147483676"/>
              <ac:spMk id="6" creationId="{8AD85D0A-A927-4D6F-A5B5-14D82742A06B}"/>
            </ac:spMkLst>
          </pc:spChg>
        </pc:sldLayoutChg>
      </pc:sldMasterChg>
    </pc:docChg>
  </pc:docChgLst>
  <pc:docChgLst>
    <pc:chgData name="Kitazawa Masakiyo" userId="2bf3742da7ad8ecb" providerId="LiveId" clId="{F00C42BF-1310-4481-B44A-CA87410FE1E8}"/>
    <pc:docChg chg="undo redo custSel addSld delSld modSld sldOrd delMainMaster">
      <pc:chgData name="Kitazawa Masakiyo" userId="2bf3742da7ad8ecb" providerId="LiveId" clId="{F00C42BF-1310-4481-B44A-CA87410FE1E8}" dt="2023-10-27T01:23:11.942" v="4071" actId="1076"/>
      <pc:docMkLst>
        <pc:docMk/>
      </pc:docMkLst>
      <pc:sldChg chg="addSp delSp modSp mod">
        <pc:chgData name="Kitazawa Masakiyo" userId="2bf3742da7ad8ecb" providerId="LiveId" clId="{F00C42BF-1310-4481-B44A-CA87410FE1E8}" dt="2023-10-26T15:54:06.559" v="1414" actId="21"/>
        <pc:sldMkLst>
          <pc:docMk/>
          <pc:sldMk cId="3274957215" sldId="256"/>
        </pc:sldMkLst>
        <pc:spChg chg="mod">
          <ac:chgData name="Kitazawa Masakiyo" userId="2bf3742da7ad8ecb" providerId="LiveId" clId="{F00C42BF-1310-4481-B44A-CA87410FE1E8}" dt="2023-10-26T15:11:15.745" v="222" actId="404"/>
          <ac:spMkLst>
            <pc:docMk/>
            <pc:sldMk cId="3274957215" sldId="256"/>
            <ac:spMk id="2" creationId="{E36A98F8-04B7-4967-B658-5E816FB27F6B}"/>
          </ac:spMkLst>
        </pc:spChg>
        <pc:spChg chg="mod">
          <ac:chgData name="Kitazawa Masakiyo" userId="2bf3742da7ad8ecb" providerId="LiveId" clId="{F00C42BF-1310-4481-B44A-CA87410FE1E8}" dt="2023-10-26T15:11:30.158" v="228" actId="403"/>
          <ac:spMkLst>
            <pc:docMk/>
            <pc:sldMk cId="3274957215" sldId="256"/>
            <ac:spMk id="3" creationId="{1ACEB8B1-2556-4390-99D7-AEC836BA2874}"/>
          </ac:spMkLst>
        </pc:spChg>
        <pc:spChg chg="mod">
          <ac:chgData name="Kitazawa Masakiyo" userId="2bf3742da7ad8ecb" providerId="LiveId" clId="{F00C42BF-1310-4481-B44A-CA87410FE1E8}" dt="2023-10-26T15:10:21.176" v="97" actId="122"/>
          <ac:spMkLst>
            <pc:docMk/>
            <pc:sldMk cId="3274957215" sldId="256"/>
            <ac:spMk id="10" creationId="{E5652D2A-0642-4478-A632-104268A4AA39}"/>
          </ac:spMkLst>
        </pc:spChg>
        <pc:picChg chg="add del mod">
          <ac:chgData name="Kitazawa Masakiyo" userId="2bf3742da7ad8ecb" providerId="LiveId" clId="{F00C42BF-1310-4481-B44A-CA87410FE1E8}" dt="2023-10-26T15:54:06.559" v="1414" actId="21"/>
          <ac:picMkLst>
            <pc:docMk/>
            <pc:sldMk cId="3274957215" sldId="256"/>
            <ac:picMk id="8" creationId="{56962320-DAAC-4630-937B-CF001F9BC3DE}"/>
          </ac:picMkLst>
        </pc:picChg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385654358" sldId="258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311899704" sldId="259"/>
        </pc:sldMkLst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1722852468" sldId="267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3165095815" sldId="268"/>
        </pc:sldMkLst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690961050" sldId="270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716558427" sldId="272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3510115822" sldId="274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4216352169" sldId="275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2322278180" sldId="279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1279455045" sldId="281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2158617099" sldId="282"/>
        </pc:sldMkLst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3969529042" sldId="285"/>
        </pc:sldMkLst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3840798474" sldId="430"/>
        </pc:sldMkLst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4012631454" sldId="431"/>
        </pc:sldMkLst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2609623087" sldId="432"/>
        </pc:sldMkLst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919345423" sldId="433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3705058712" sldId="434"/>
        </pc:sldMkLst>
      </pc:sldChg>
      <pc:sldChg chg="del">
        <pc:chgData name="Kitazawa Masakiyo" userId="2bf3742da7ad8ecb" providerId="LiveId" clId="{F00C42BF-1310-4481-B44A-CA87410FE1E8}" dt="2023-10-26T16:49:51.540" v="3119" actId="2696"/>
        <pc:sldMkLst>
          <pc:docMk/>
          <pc:sldMk cId="4284044672" sldId="436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1517917268" sldId="437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1794041911" sldId="438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838283156" sldId="439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3235947682" sldId="952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1647341398" sldId="1004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1229249495" sldId="1005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3268085197" sldId="1008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530534865" sldId="1009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3727428256" sldId="1041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4061253989" sldId="1049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296333789" sldId="1050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4294198772" sldId="1054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854185045" sldId="1056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1561807234" sldId="1060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669358292" sldId="1062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051420403" sldId="1063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652371467" sldId="1065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3934834638" sldId="1066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16167197" sldId="1067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1053678638" sldId="1072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984704669" sldId="1085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82105353" sldId="1087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186502543" sldId="1088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48014794" sldId="1090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1826271700" sldId="1091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846807816" sldId="1092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4158402404" sldId="1093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3852724990" sldId="1094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338442264" sldId="1096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355653150" sldId="1097"/>
        </pc:sldMkLst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1905540458" sldId="1098"/>
        </pc:sldMkLst>
      </pc:sldChg>
      <pc:sldChg chg="del">
        <pc:chgData name="Kitazawa Masakiyo" userId="2bf3742da7ad8ecb" providerId="LiveId" clId="{F00C42BF-1310-4481-B44A-CA87410FE1E8}" dt="2023-10-26T16:51:20.113" v="3123" actId="2696"/>
        <pc:sldMkLst>
          <pc:docMk/>
          <pc:sldMk cId="3644297545" sldId="1099"/>
        </pc:sldMkLst>
      </pc:sldChg>
      <pc:sldChg chg="addSp delSp modSp mod ord">
        <pc:chgData name="Kitazawa Masakiyo" userId="2bf3742da7ad8ecb" providerId="LiveId" clId="{F00C42BF-1310-4481-B44A-CA87410FE1E8}" dt="2023-10-26T23:14:09.991" v="3671" actId="20577"/>
        <pc:sldMkLst>
          <pc:docMk/>
          <pc:sldMk cId="3690078949" sldId="1100"/>
        </pc:sldMkLst>
        <pc:spChg chg="mod">
          <ac:chgData name="Kitazawa Masakiyo" userId="2bf3742da7ad8ecb" providerId="LiveId" clId="{F00C42BF-1310-4481-B44A-CA87410FE1E8}" dt="2023-10-26T23:14:09.991" v="3671" actId="20577"/>
          <ac:spMkLst>
            <pc:docMk/>
            <pc:sldMk cId="3690078949" sldId="1100"/>
            <ac:spMk id="2" creationId="{8AF19EE4-9D78-4B86-8979-25CA7FFF36A3}"/>
          </ac:spMkLst>
        </pc:spChg>
        <pc:spChg chg="del">
          <ac:chgData name="Kitazawa Masakiyo" userId="2bf3742da7ad8ecb" providerId="LiveId" clId="{F00C42BF-1310-4481-B44A-CA87410FE1E8}" dt="2023-10-26T16:31:14.189" v="2913" actId="21"/>
          <ac:spMkLst>
            <pc:docMk/>
            <pc:sldMk cId="3690078949" sldId="1100"/>
            <ac:spMk id="5" creationId="{6700BD88-14E7-4E51-94DA-199C9B56D95A}"/>
          </ac:spMkLst>
        </pc:spChg>
        <pc:spChg chg="del">
          <ac:chgData name="Kitazawa Masakiyo" userId="2bf3742da7ad8ecb" providerId="LiveId" clId="{F00C42BF-1310-4481-B44A-CA87410FE1E8}" dt="2023-10-26T16:31:14.189" v="2913" actId="21"/>
          <ac:spMkLst>
            <pc:docMk/>
            <pc:sldMk cId="3690078949" sldId="1100"/>
            <ac:spMk id="6" creationId="{55421F01-CF7E-44A4-B5C3-E4173136F689}"/>
          </ac:spMkLst>
        </pc:spChg>
        <pc:spChg chg="del">
          <ac:chgData name="Kitazawa Masakiyo" userId="2bf3742da7ad8ecb" providerId="LiveId" clId="{F00C42BF-1310-4481-B44A-CA87410FE1E8}" dt="2023-10-26T16:31:14.189" v="2913" actId="21"/>
          <ac:spMkLst>
            <pc:docMk/>
            <pc:sldMk cId="3690078949" sldId="1100"/>
            <ac:spMk id="7" creationId="{0EDD7A9E-CC8B-4471-9F81-EAF55F023194}"/>
          </ac:spMkLst>
        </pc:spChg>
        <pc:spChg chg="del">
          <ac:chgData name="Kitazawa Masakiyo" userId="2bf3742da7ad8ecb" providerId="LiveId" clId="{F00C42BF-1310-4481-B44A-CA87410FE1E8}" dt="2023-10-26T16:31:14.189" v="2913" actId="21"/>
          <ac:spMkLst>
            <pc:docMk/>
            <pc:sldMk cId="3690078949" sldId="1100"/>
            <ac:spMk id="8" creationId="{7B29D361-9F29-49A2-AD99-1A3E076731DA}"/>
          </ac:spMkLst>
        </pc:spChg>
        <pc:spChg chg="del">
          <ac:chgData name="Kitazawa Masakiyo" userId="2bf3742da7ad8ecb" providerId="LiveId" clId="{F00C42BF-1310-4481-B44A-CA87410FE1E8}" dt="2023-10-26T16:31:14.189" v="2913" actId="21"/>
          <ac:spMkLst>
            <pc:docMk/>
            <pc:sldMk cId="3690078949" sldId="1100"/>
            <ac:spMk id="9" creationId="{0C53D5E3-07F0-47B7-9EEE-63825E06B583}"/>
          </ac:spMkLst>
        </pc:spChg>
        <pc:spChg chg="mod">
          <ac:chgData name="Kitazawa Masakiyo" userId="2bf3742da7ad8ecb" providerId="LiveId" clId="{F00C42BF-1310-4481-B44A-CA87410FE1E8}" dt="2023-10-26T16:31:42.736" v="2952" actId="1076"/>
          <ac:spMkLst>
            <pc:docMk/>
            <pc:sldMk cId="3690078949" sldId="1100"/>
            <ac:spMk id="18" creationId="{C47761CB-AC58-4BE8-9581-E11275B2FDE4}"/>
          </ac:spMkLst>
        </pc:spChg>
        <pc:spChg chg="mod">
          <ac:chgData name="Kitazawa Masakiyo" userId="2bf3742da7ad8ecb" providerId="LiveId" clId="{F00C42BF-1310-4481-B44A-CA87410FE1E8}" dt="2023-10-26T16:31:27.033" v="2949" actId="1076"/>
          <ac:spMkLst>
            <pc:docMk/>
            <pc:sldMk cId="3690078949" sldId="1100"/>
            <ac:spMk id="19" creationId="{70268054-1B3F-4E91-9E12-BAA76D1AB4B2}"/>
          </ac:spMkLst>
        </pc:spChg>
        <pc:spChg chg="mod">
          <ac:chgData name="Kitazawa Masakiyo" userId="2bf3742da7ad8ecb" providerId="LiveId" clId="{F00C42BF-1310-4481-B44A-CA87410FE1E8}" dt="2023-10-26T16:31:58.764" v="2965" actId="1076"/>
          <ac:spMkLst>
            <pc:docMk/>
            <pc:sldMk cId="3690078949" sldId="1100"/>
            <ac:spMk id="20" creationId="{6677806B-7F0F-4381-9E66-0ABA739007CF}"/>
          </ac:spMkLst>
        </pc:spChg>
        <pc:spChg chg="add mod">
          <ac:chgData name="Kitazawa Masakiyo" userId="2bf3742da7ad8ecb" providerId="LiveId" clId="{F00C42BF-1310-4481-B44A-CA87410FE1E8}" dt="2023-10-26T16:31:53.502" v="2964" actId="1038"/>
          <ac:spMkLst>
            <pc:docMk/>
            <pc:sldMk cId="3690078949" sldId="1100"/>
            <ac:spMk id="21" creationId="{42D74956-6555-4671-AB69-C8B73A707AA2}"/>
          </ac:spMkLst>
        </pc:spChg>
        <pc:spChg chg="add mod">
          <ac:chgData name="Kitazawa Masakiyo" userId="2bf3742da7ad8ecb" providerId="LiveId" clId="{F00C42BF-1310-4481-B44A-CA87410FE1E8}" dt="2023-10-26T16:31:53.502" v="2964" actId="1038"/>
          <ac:spMkLst>
            <pc:docMk/>
            <pc:sldMk cId="3690078949" sldId="1100"/>
            <ac:spMk id="22" creationId="{7D6B9F9F-E63D-4DA4-A665-74C79DF7B1C6}"/>
          </ac:spMkLst>
        </pc:spChg>
        <pc:spChg chg="add mod">
          <ac:chgData name="Kitazawa Masakiyo" userId="2bf3742da7ad8ecb" providerId="LiveId" clId="{F00C42BF-1310-4481-B44A-CA87410FE1E8}" dt="2023-10-26T16:31:53.502" v="2964" actId="1038"/>
          <ac:spMkLst>
            <pc:docMk/>
            <pc:sldMk cId="3690078949" sldId="1100"/>
            <ac:spMk id="23" creationId="{14889665-7B3C-4182-B1DA-188C230CFB1E}"/>
          </ac:spMkLst>
        </pc:spChg>
        <pc:spChg chg="add mod">
          <ac:chgData name="Kitazawa Masakiyo" userId="2bf3742da7ad8ecb" providerId="LiveId" clId="{F00C42BF-1310-4481-B44A-CA87410FE1E8}" dt="2023-10-26T16:31:53.502" v="2964" actId="1038"/>
          <ac:spMkLst>
            <pc:docMk/>
            <pc:sldMk cId="3690078949" sldId="1100"/>
            <ac:spMk id="24" creationId="{1790C6F5-9DB2-467E-A628-543801C49169}"/>
          </ac:spMkLst>
        </pc:spChg>
        <pc:spChg chg="add mod">
          <ac:chgData name="Kitazawa Masakiyo" userId="2bf3742da7ad8ecb" providerId="LiveId" clId="{F00C42BF-1310-4481-B44A-CA87410FE1E8}" dt="2023-10-26T16:31:53.502" v="2964" actId="1038"/>
          <ac:spMkLst>
            <pc:docMk/>
            <pc:sldMk cId="3690078949" sldId="1100"/>
            <ac:spMk id="25" creationId="{262C4545-7811-4C0E-B2F4-458AEE0F1257}"/>
          </ac:spMkLst>
        </pc:spChg>
        <pc:picChg chg="del">
          <ac:chgData name="Kitazawa Masakiyo" userId="2bf3742da7ad8ecb" providerId="LiveId" clId="{F00C42BF-1310-4481-B44A-CA87410FE1E8}" dt="2023-10-26T16:31:14.189" v="2913" actId="21"/>
          <ac:picMkLst>
            <pc:docMk/>
            <pc:sldMk cId="3690078949" sldId="1100"/>
            <ac:picMk id="4" creationId="{7D780EFC-B72E-44F0-84E4-361C83EAE83C}"/>
          </ac:picMkLst>
        </pc:picChg>
        <pc:picChg chg="mod">
          <ac:chgData name="Kitazawa Masakiyo" userId="2bf3742da7ad8ecb" providerId="LiveId" clId="{F00C42BF-1310-4481-B44A-CA87410FE1E8}" dt="2023-10-26T16:31:27.033" v="2949" actId="1076"/>
          <ac:picMkLst>
            <pc:docMk/>
            <pc:sldMk cId="3690078949" sldId="1100"/>
            <ac:picMk id="13" creationId="{BE3D142C-2052-4A40-A459-D21C7CDAC785}"/>
          </ac:picMkLst>
        </pc:picChg>
        <pc:picChg chg="mod">
          <ac:chgData name="Kitazawa Masakiyo" userId="2bf3742da7ad8ecb" providerId="LiveId" clId="{F00C42BF-1310-4481-B44A-CA87410FE1E8}" dt="2023-10-26T16:31:27.033" v="2949" actId="1076"/>
          <ac:picMkLst>
            <pc:docMk/>
            <pc:sldMk cId="3690078949" sldId="1100"/>
            <ac:picMk id="15" creationId="{EDB8B6D2-681A-4F2B-8F68-550630A73957}"/>
          </ac:picMkLst>
        </pc:picChg>
        <pc:picChg chg="add mod">
          <ac:chgData name="Kitazawa Masakiyo" userId="2bf3742da7ad8ecb" providerId="LiveId" clId="{F00C42BF-1310-4481-B44A-CA87410FE1E8}" dt="2023-10-26T16:31:53.502" v="2964" actId="1038"/>
          <ac:picMkLst>
            <pc:docMk/>
            <pc:sldMk cId="3690078949" sldId="1100"/>
            <ac:picMk id="16" creationId="{589042DE-849F-4AC2-9791-EBF4A4A290C0}"/>
          </ac:picMkLst>
        </pc:picChg>
        <pc:picChg chg="mod">
          <ac:chgData name="Kitazawa Masakiyo" userId="2bf3742da7ad8ecb" providerId="LiveId" clId="{F00C42BF-1310-4481-B44A-CA87410FE1E8}" dt="2023-10-26T16:31:27.033" v="2949" actId="1076"/>
          <ac:picMkLst>
            <pc:docMk/>
            <pc:sldMk cId="3690078949" sldId="1100"/>
            <ac:picMk id="17" creationId="{BE66CCA6-1E6D-4230-9724-B60AF5241FD4}"/>
          </ac:picMkLst>
        </pc:picChg>
      </pc:sldChg>
      <pc:sldChg chg="del">
        <pc:chgData name="Kitazawa Masakiyo" userId="2bf3742da7ad8ecb" providerId="LiveId" clId="{F00C42BF-1310-4481-B44A-CA87410FE1E8}" dt="2023-10-26T16:50:56.947" v="3122" actId="2696"/>
        <pc:sldMkLst>
          <pc:docMk/>
          <pc:sldMk cId="2079662724" sldId="1101"/>
        </pc:sldMkLst>
      </pc:sldChg>
      <pc:sldChg chg="addSp delSp modSp new mod modClrScheme addAnim delAnim modAnim chgLayout">
        <pc:chgData name="Kitazawa Masakiyo" userId="2bf3742da7ad8ecb" providerId="LiveId" clId="{F00C42BF-1310-4481-B44A-CA87410FE1E8}" dt="2023-10-27T01:13:15.997" v="4068" actId="113"/>
        <pc:sldMkLst>
          <pc:docMk/>
          <pc:sldMk cId="4098962410" sldId="1102"/>
        </pc:sldMkLst>
        <pc:spChg chg="del mod">
          <ac:chgData name="Kitazawa Masakiyo" userId="2bf3742da7ad8ecb" providerId="LiveId" clId="{F00C42BF-1310-4481-B44A-CA87410FE1E8}" dt="2023-10-26T15:14:05.106" v="284" actId="700"/>
          <ac:spMkLst>
            <pc:docMk/>
            <pc:sldMk cId="4098962410" sldId="1102"/>
            <ac:spMk id="2" creationId="{73631219-F846-4335-98AA-3FE0FB6C35D8}"/>
          </ac:spMkLst>
        </pc:spChg>
        <pc:spChg chg="add del mod">
          <ac:chgData name="Kitazawa Masakiyo" userId="2bf3742da7ad8ecb" providerId="LiveId" clId="{F00C42BF-1310-4481-B44A-CA87410FE1E8}" dt="2023-10-26T23:07:38.129" v="3461" actId="1035"/>
          <ac:spMkLst>
            <pc:docMk/>
            <pc:sldMk cId="4098962410" sldId="1102"/>
            <ac:spMk id="3" creationId="{501B69C8-33E9-42A5-A462-A3A26665F377}"/>
          </ac:spMkLst>
        </pc:spChg>
        <pc:spChg chg="add del mod">
          <ac:chgData name="Kitazawa Masakiyo" userId="2bf3742da7ad8ecb" providerId="LiveId" clId="{F00C42BF-1310-4481-B44A-CA87410FE1E8}" dt="2023-10-26T23:07:38.129" v="3461" actId="1035"/>
          <ac:spMkLst>
            <pc:docMk/>
            <pc:sldMk cId="4098962410" sldId="1102"/>
            <ac:spMk id="4" creationId="{566E8959-452D-4651-9802-68C6D5CC68CB}"/>
          </ac:spMkLst>
        </pc:spChg>
        <pc:spChg chg="add del mod">
          <ac:chgData name="Kitazawa Masakiyo" userId="2bf3742da7ad8ecb" providerId="LiveId" clId="{F00C42BF-1310-4481-B44A-CA87410FE1E8}" dt="2023-10-26T15:16:33.665" v="320" actId="478"/>
          <ac:spMkLst>
            <pc:docMk/>
            <pc:sldMk cId="4098962410" sldId="1102"/>
            <ac:spMk id="6" creationId="{FBA22F27-F5AD-4702-A642-9684C08D7822}"/>
          </ac:spMkLst>
        </pc:spChg>
        <pc:spChg chg="add del mod">
          <ac:chgData name="Kitazawa Masakiyo" userId="2bf3742da7ad8ecb" providerId="LiveId" clId="{F00C42BF-1310-4481-B44A-CA87410FE1E8}" dt="2023-10-26T23:53:19.203" v="4039" actId="1035"/>
          <ac:spMkLst>
            <pc:docMk/>
            <pc:sldMk cId="4098962410" sldId="1102"/>
            <ac:spMk id="7" creationId="{6C777F40-CE16-4A49-A017-F1A86DE8DE9A}"/>
          </ac:spMkLst>
        </pc:spChg>
        <pc:spChg chg="add del mod">
          <ac:chgData name="Kitazawa Masakiyo" userId="2bf3742da7ad8ecb" providerId="LiveId" clId="{F00C42BF-1310-4481-B44A-CA87410FE1E8}" dt="2023-10-26T23:53:19.203" v="4039" actId="1035"/>
          <ac:spMkLst>
            <pc:docMk/>
            <pc:sldMk cId="4098962410" sldId="1102"/>
            <ac:spMk id="8" creationId="{65E3F1F9-3200-4275-A4FF-840E7C2BB08E}"/>
          </ac:spMkLst>
        </pc:spChg>
        <pc:spChg chg="add del mod">
          <ac:chgData name="Kitazawa Masakiyo" userId="2bf3742da7ad8ecb" providerId="LiveId" clId="{F00C42BF-1310-4481-B44A-CA87410FE1E8}" dt="2023-10-26T23:53:19.203" v="4039" actId="1035"/>
          <ac:spMkLst>
            <pc:docMk/>
            <pc:sldMk cId="4098962410" sldId="1102"/>
            <ac:spMk id="9" creationId="{91D3978A-9A69-4419-8115-5D5D814B3452}"/>
          </ac:spMkLst>
        </pc:spChg>
        <pc:spChg chg="add del mod">
          <ac:chgData name="Kitazawa Masakiyo" userId="2bf3742da7ad8ecb" providerId="LiveId" clId="{F00C42BF-1310-4481-B44A-CA87410FE1E8}" dt="2023-10-26T23:53:19.203" v="4039" actId="1035"/>
          <ac:spMkLst>
            <pc:docMk/>
            <pc:sldMk cId="4098962410" sldId="1102"/>
            <ac:spMk id="10" creationId="{CC1F8447-6EF5-4CEA-87A7-19CBC5326A90}"/>
          </ac:spMkLst>
        </pc:spChg>
        <pc:spChg chg="add del mod">
          <ac:chgData name="Kitazawa Masakiyo" userId="2bf3742da7ad8ecb" providerId="LiveId" clId="{F00C42BF-1310-4481-B44A-CA87410FE1E8}" dt="2023-10-27T01:13:15.997" v="4068" actId="113"/>
          <ac:spMkLst>
            <pc:docMk/>
            <pc:sldMk cId="4098962410" sldId="1102"/>
            <ac:spMk id="11" creationId="{70BCCC4A-9C23-451A-ADB7-BC82DD615D27}"/>
          </ac:spMkLst>
        </pc:spChg>
        <pc:spChg chg="add del mod">
          <ac:chgData name="Kitazawa Masakiyo" userId="2bf3742da7ad8ecb" providerId="LiveId" clId="{F00C42BF-1310-4481-B44A-CA87410FE1E8}" dt="2023-10-26T23:07:38.129" v="3461" actId="1035"/>
          <ac:spMkLst>
            <pc:docMk/>
            <pc:sldMk cId="4098962410" sldId="1102"/>
            <ac:spMk id="12" creationId="{F2C07BB4-E8CD-46C8-973D-17C9994CA181}"/>
          </ac:spMkLst>
        </pc:spChg>
        <pc:spChg chg="add del mod ord">
          <ac:chgData name="Kitazawa Masakiyo" userId="2bf3742da7ad8ecb" providerId="LiveId" clId="{F00C42BF-1310-4481-B44A-CA87410FE1E8}" dt="2023-10-26T15:25:10.348" v="671" actId="700"/>
          <ac:spMkLst>
            <pc:docMk/>
            <pc:sldMk cId="4098962410" sldId="1102"/>
            <ac:spMk id="13" creationId="{B93B6E80-5986-4A67-A95A-A04D80B4AA09}"/>
          </ac:spMkLst>
        </pc:spChg>
        <pc:spChg chg="add del mod">
          <ac:chgData name="Kitazawa Masakiyo" userId="2bf3742da7ad8ecb" providerId="LiveId" clId="{F00C42BF-1310-4481-B44A-CA87410FE1E8}" dt="2023-10-26T15:25:04.400" v="665" actId="767"/>
          <ac:spMkLst>
            <pc:docMk/>
            <pc:sldMk cId="4098962410" sldId="1102"/>
            <ac:spMk id="14" creationId="{44218196-691A-4BBE-959D-82A1FF37BD9B}"/>
          </ac:spMkLst>
        </pc:spChg>
        <pc:picChg chg="add del mod modCrop">
          <ac:chgData name="Kitazawa Masakiyo" userId="2bf3742da7ad8ecb" providerId="LiveId" clId="{F00C42BF-1310-4481-B44A-CA87410FE1E8}" dt="2023-10-26T15:16:41.739" v="321" actId="478"/>
          <ac:picMkLst>
            <pc:docMk/>
            <pc:sldMk cId="4098962410" sldId="1102"/>
            <ac:picMk id="5" creationId="{FC66F9F9-4842-4658-B9FB-16A6447260FE}"/>
          </ac:picMkLst>
        </pc:picChg>
        <pc:cxnChg chg="add del mod">
          <ac:chgData name="Kitazawa Masakiyo" userId="2bf3742da7ad8ecb" providerId="LiveId" clId="{F00C42BF-1310-4481-B44A-CA87410FE1E8}" dt="2023-10-26T23:53:12.230" v="4026" actId="478"/>
          <ac:cxnSpMkLst>
            <pc:docMk/>
            <pc:sldMk cId="4098962410" sldId="1102"/>
            <ac:cxnSpMk id="5" creationId="{A8C5173E-04B1-4388-8508-4DDE64AC5FC6}"/>
          </ac:cxnSpMkLst>
        </pc:cxnChg>
        <pc:cxnChg chg="add del mod">
          <ac:chgData name="Kitazawa Masakiyo" userId="2bf3742da7ad8ecb" providerId="LiveId" clId="{F00C42BF-1310-4481-B44A-CA87410FE1E8}" dt="2023-10-26T23:53:12.230" v="4026" actId="478"/>
          <ac:cxnSpMkLst>
            <pc:docMk/>
            <pc:sldMk cId="4098962410" sldId="1102"/>
            <ac:cxnSpMk id="13" creationId="{2BB1F80C-2966-4A67-9AB3-FDB8F50D0482}"/>
          </ac:cxnSpMkLst>
        </pc:cxnChg>
      </pc:sldChg>
      <pc:sldChg chg="addSp modSp new del mod modClrScheme chgLayout">
        <pc:chgData name="Kitazawa Masakiyo" userId="2bf3742da7ad8ecb" providerId="LiveId" clId="{F00C42BF-1310-4481-B44A-CA87410FE1E8}" dt="2023-10-26T23:11:52.712" v="3520" actId="2696"/>
        <pc:sldMkLst>
          <pc:docMk/>
          <pc:sldMk cId="3064379904" sldId="1103"/>
        </pc:sldMkLst>
        <pc:spChg chg="add mod">
          <ac:chgData name="Kitazawa Masakiyo" userId="2bf3742da7ad8ecb" providerId="LiveId" clId="{F00C42BF-1310-4481-B44A-CA87410FE1E8}" dt="2023-10-26T15:25:23.333" v="687" actId="20577"/>
          <ac:spMkLst>
            <pc:docMk/>
            <pc:sldMk cId="3064379904" sldId="1103"/>
            <ac:spMk id="2" creationId="{8897F4C1-F093-4519-8772-5A3646F12ADD}"/>
          </ac:spMkLst>
        </pc:spChg>
        <pc:spChg chg="add mod">
          <ac:chgData name="Kitazawa Masakiyo" userId="2bf3742da7ad8ecb" providerId="LiveId" clId="{F00C42BF-1310-4481-B44A-CA87410FE1E8}" dt="2023-10-26T15:35:42.244" v="1411" actId="20577"/>
          <ac:spMkLst>
            <pc:docMk/>
            <pc:sldMk cId="3064379904" sldId="1103"/>
            <ac:spMk id="3" creationId="{43D00A33-E355-4157-8773-902253650274}"/>
          </ac:spMkLst>
        </pc:spChg>
      </pc:sldChg>
      <pc:sldChg chg="addSp modSp new mod">
        <pc:chgData name="Kitazawa Masakiyo" userId="2bf3742da7ad8ecb" providerId="LiveId" clId="{F00C42BF-1310-4481-B44A-CA87410FE1E8}" dt="2023-10-26T23:19:02.716" v="3834" actId="1076"/>
        <pc:sldMkLst>
          <pc:docMk/>
          <pc:sldMk cId="917343995" sldId="1104"/>
        </pc:sldMkLst>
        <pc:spChg chg="mod">
          <ac:chgData name="Kitazawa Masakiyo" userId="2bf3742da7ad8ecb" providerId="LiveId" clId="{F00C42BF-1310-4481-B44A-CA87410FE1E8}" dt="2023-10-26T15:55:08.467" v="1452" actId="20577"/>
          <ac:spMkLst>
            <pc:docMk/>
            <pc:sldMk cId="917343995" sldId="1104"/>
            <ac:spMk id="2" creationId="{B8BF2F9E-5A37-4508-9BA2-033005DECE41}"/>
          </ac:spMkLst>
        </pc:spChg>
        <pc:spChg chg="add mod">
          <ac:chgData name="Kitazawa Masakiyo" userId="2bf3742da7ad8ecb" providerId="LiveId" clId="{F00C42BF-1310-4481-B44A-CA87410FE1E8}" dt="2023-10-26T23:16:26.197" v="3759" actId="20577"/>
          <ac:spMkLst>
            <pc:docMk/>
            <pc:sldMk cId="917343995" sldId="1104"/>
            <ac:spMk id="3" creationId="{AFC864FC-F7B1-4B58-84C9-A682BF3176B8}"/>
          </ac:spMkLst>
        </pc:spChg>
        <pc:spChg chg="add mod ord">
          <ac:chgData name="Kitazawa Masakiyo" userId="2bf3742da7ad8ecb" providerId="LiveId" clId="{F00C42BF-1310-4481-B44A-CA87410FE1E8}" dt="2023-10-26T16:08:32.075" v="1956" actId="1076"/>
          <ac:spMkLst>
            <pc:docMk/>
            <pc:sldMk cId="917343995" sldId="1104"/>
            <ac:spMk id="4" creationId="{2FC8A87A-7BFF-4C20-BED1-126C9DFBE1D6}"/>
          </ac:spMkLst>
        </pc:spChg>
        <pc:spChg chg="add mod ord">
          <ac:chgData name="Kitazawa Masakiyo" userId="2bf3742da7ad8ecb" providerId="LiveId" clId="{F00C42BF-1310-4481-B44A-CA87410FE1E8}" dt="2023-10-26T16:08:37.141" v="1957" actId="1076"/>
          <ac:spMkLst>
            <pc:docMk/>
            <pc:sldMk cId="917343995" sldId="1104"/>
            <ac:spMk id="5" creationId="{1009434A-1812-448F-8B65-1EC42503D315}"/>
          </ac:spMkLst>
        </pc:spChg>
        <pc:spChg chg="add mod">
          <ac:chgData name="Kitazawa Masakiyo" userId="2bf3742da7ad8ecb" providerId="LiveId" clId="{F00C42BF-1310-4481-B44A-CA87410FE1E8}" dt="2023-10-26T16:08:26.733" v="1955" actId="14100"/>
          <ac:spMkLst>
            <pc:docMk/>
            <pc:sldMk cId="917343995" sldId="1104"/>
            <ac:spMk id="6" creationId="{ACC16F6D-5985-47D6-B38B-ADB4069B0A6A}"/>
          </ac:spMkLst>
        </pc:spChg>
        <pc:spChg chg="add mod">
          <ac:chgData name="Kitazawa Masakiyo" userId="2bf3742da7ad8ecb" providerId="LiveId" clId="{F00C42BF-1310-4481-B44A-CA87410FE1E8}" dt="2023-10-26T23:18:55.388" v="3831" actId="1076"/>
          <ac:spMkLst>
            <pc:docMk/>
            <pc:sldMk cId="917343995" sldId="1104"/>
            <ac:spMk id="7" creationId="{BA330CDB-FA97-4202-B161-91310D6F944B}"/>
          </ac:spMkLst>
        </pc:spChg>
        <pc:spChg chg="add mod">
          <ac:chgData name="Kitazawa Masakiyo" userId="2bf3742da7ad8ecb" providerId="LiveId" clId="{F00C42BF-1310-4481-B44A-CA87410FE1E8}" dt="2023-10-26T23:18:59.687" v="3833" actId="1076"/>
          <ac:spMkLst>
            <pc:docMk/>
            <pc:sldMk cId="917343995" sldId="1104"/>
            <ac:spMk id="8" creationId="{7E960346-F467-4E5B-9C15-447C55E29B8D}"/>
          </ac:spMkLst>
        </pc:spChg>
        <pc:spChg chg="add mod">
          <ac:chgData name="Kitazawa Masakiyo" userId="2bf3742da7ad8ecb" providerId="LiveId" clId="{F00C42BF-1310-4481-B44A-CA87410FE1E8}" dt="2023-10-26T23:18:12.799" v="3787" actId="1076"/>
          <ac:spMkLst>
            <pc:docMk/>
            <pc:sldMk cId="917343995" sldId="1104"/>
            <ac:spMk id="9" creationId="{C9D71AD2-7A6B-49F3-BF33-66F6401DFECF}"/>
          </ac:spMkLst>
        </pc:spChg>
        <pc:spChg chg="add mod">
          <ac:chgData name="Kitazawa Masakiyo" userId="2bf3742da7ad8ecb" providerId="LiveId" clId="{F00C42BF-1310-4481-B44A-CA87410FE1E8}" dt="2023-10-26T23:18:17.701" v="3788" actId="403"/>
          <ac:spMkLst>
            <pc:docMk/>
            <pc:sldMk cId="917343995" sldId="1104"/>
            <ac:spMk id="10" creationId="{F9460780-6FB0-4102-9844-7AB356632775}"/>
          </ac:spMkLst>
        </pc:spChg>
        <pc:spChg chg="add mod">
          <ac:chgData name="Kitazawa Masakiyo" userId="2bf3742da7ad8ecb" providerId="LiveId" clId="{F00C42BF-1310-4481-B44A-CA87410FE1E8}" dt="2023-10-26T23:18:17.701" v="3788" actId="403"/>
          <ac:spMkLst>
            <pc:docMk/>
            <pc:sldMk cId="917343995" sldId="1104"/>
            <ac:spMk id="12" creationId="{5BC8ED41-2234-4FB0-B2A2-D7B6B65F51D9}"/>
          </ac:spMkLst>
        </pc:spChg>
        <pc:spChg chg="add mod">
          <ac:chgData name="Kitazawa Masakiyo" userId="2bf3742da7ad8ecb" providerId="LiveId" clId="{F00C42BF-1310-4481-B44A-CA87410FE1E8}" dt="2023-10-26T23:18:50.003" v="3830" actId="1036"/>
          <ac:spMkLst>
            <pc:docMk/>
            <pc:sldMk cId="917343995" sldId="1104"/>
            <ac:spMk id="13" creationId="{8E9C578F-D8FD-4FF6-8790-13942C96BFE4}"/>
          </ac:spMkLst>
        </pc:spChg>
        <pc:spChg chg="add mod">
          <ac:chgData name="Kitazawa Masakiyo" userId="2bf3742da7ad8ecb" providerId="LiveId" clId="{F00C42BF-1310-4481-B44A-CA87410FE1E8}" dt="2023-10-26T23:18:50.003" v="3830" actId="1036"/>
          <ac:spMkLst>
            <pc:docMk/>
            <pc:sldMk cId="917343995" sldId="1104"/>
            <ac:spMk id="14" creationId="{88504B6C-92CD-460F-B0A8-A6AD77000B0C}"/>
          </ac:spMkLst>
        </pc:spChg>
        <pc:spChg chg="add mod">
          <ac:chgData name="Kitazawa Masakiyo" userId="2bf3742da7ad8ecb" providerId="LiveId" clId="{F00C42BF-1310-4481-B44A-CA87410FE1E8}" dt="2023-10-26T23:19:02.716" v="3834" actId="1076"/>
          <ac:spMkLst>
            <pc:docMk/>
            <pc:sldMk cId="917343995" sldId="1104"/>
            <ac:spMk id="15" creationId="{8ABD9281-CF84-4314-A76C-758323C9690C}"/>
          </ac:spMkLst>
        </pc:spChg>
        <pc:spChg chg="add mod">
          <ac:chgData name="Kitazawa Masakiyo" userId="2bf3742da7ad8ecb" providerId="LiveId" clId="{F00C42BF-1310-4481-B44A-CA87410FE1E8}" dt="2023-10-26T23:18:17.701" v="3788" actId="403"/>
          <ac:spMkLst>
            <pc:docMk/>
            <pc:sldMk cId="917343995" sldId="1104"/>
            <ac:spMk id="16" creationId="{ABAC0477-D610-4ED8-B34F-C9AD075274F7}"/>
          </ac:spMkLst>
        </pc:spChg>
        <pc:spChg chg="add mod">
          <ac:chgData name="Kitazawa Masakiyo" userId="2bf3742da7ad8ecb" providerId="LiveId" clId="{F00C42BF-1310-4481-B44A-CA87410FE1E8}" dt="2023-10-26T23:18:17.701" v="3788" actId="403"/>
          <ac:spMkLst>
            <pc:docMk/>
            <pc:sldMk cId="917343995" sldId="1104"/>
            <ac:spMk id="17" creationId="{29A75D1A-6925-4DCF-AAE0-3CDCB9189554}"/>
          </ac:spMkLst>
        </pc:spChg>
        <pc:spChg chg="add mod">
          <ac:chgData name="Kitazawa Masakiyo" userId="2bf3742da7ad8ecb" providerId="LiveId" clId="{F00C42BF-1310-4481-B44A-CA87410FE1E8}" dt="2023-10-26T23:18:17.701" v="3788" actId="403"/>
          <ac:spMkLst>
            <pc:docMk/>
            <pc:sldMk cId="917343995" sldId="1104"/>
            <ac:spMk id="18" creationId="{B0BE07B0-E2AC-404B-8F4E-081CA8DABB8F}"/>
          </ac:spMkLst>
        </pc:spChg>
        <pc:spChg chg="add mod">
          <ac:chgData name="Kitazawa Masakiyo" userId="2bf3742da7ad8ecb" providerId="LiveId" clId="{F00C42BF-1310-4481-B44A-CA87410FE1E8}" dt="2023-10-26T23:16:14.560" v="3757" actId="1076"/>
          <ac:spMkLst>
            <pc:docMk/>
            <pc:sldMk cId="917343995" sldId="1104"/>
            <ac:spMk id="19" creationId="{23A4FD00-778F-46B2-A24E-754C2C9E2E35}"/>
          </ac:spMkLst>
        </pc:spChg>
        <pc:spChg chg="add mod">
          <ac:chgData name="Kitazawa Masakiyo" userId="2bf3742da7ad8ecb" providerId="LiveId" clId="{F00C42BF-1310-4481-B44A-CA87410FE1E8}" dt="2023-10-26T23:16:14.560" v="3757" actId="1076"/>
          <ac:spMkLst>
            <pc:docMk/>
            <pc:sldMk cId="917343995" sldId="1104"/>
            <ac:spMk id="20" creationId="{8EF0EBB8-455E-4C52-85C1-A080372F76CA}"/>
          </ac:spMkLst>
        </pc:spChg>
        <pc:spChg chg="add mod">
          <ac:chgData name="Kitazawa Masakiyo" userId="2bf3742da7ad8ecb" providerId="LiveId" clId="{F00C42BF-1310-4481-B44A-CA87410FE1E8}" dt="2023-10-26T23:18:57.310" v="3832" actId="1076"/>
          <ac:spMkLst>
            <pc:docMk/>
            <pc:sldMk cId="917343995" sldId="1104"/>
            <ac:spMk id="21" creationId="{47097B7D-BBD4-4C95-8922-3F91DE5A8ABE}"/>
          </ac:spMkLst>
        </pc:spChg>
        <pc:picChg chg="add mod">
          <ac:chgData name="Kitazawa Masakiyo" userId="2bf3742da7ad8ecb" providerId="LiveId" clId="{F00C42BF-1310-4481-B44A-CA87410FE1E8}" dt="2023-10-26T16:08:55.098" v="1958" actId="1076"/>
          <ac:picMkLst>
            <pc:docMk/>
            <pc:sldMk cId="917343995" sldId="1104"/>
            <ac:picMk id="11" creationId="{E024DCDF-9049-4621-8186-064BBF203B48}"/>
          </ac:picMkLst>
        </pc:picChg>
      </pc:sldChg>
      <pc:sldChg chg="addSp modSp new mod modAnim">
        <pc:chgData name="Kitazawa Masakiyo" userId="2bf3742da7ad8ecb" providerId="LiveId" clId="{F00C42BF-1310-4481-B44A-CA87410FE1E8}" dt="2023-10-27T01:06:54.381" v="4060" actId="113"/>
        <pc:sldMkLst>
          <pc:docMk/>
          <pc:sldMk cId="2186275118" sldId="1105"/>
        </pc:sldMkLst>
        <pc:spChg chg="mod">
          <ac:chgData name="Kitazawa Masakiyo" userId="2bf3742da7ad8ecb" providerId="LiveId" clId="{F00C42BF-1310-4481-B44A-CA87410FE1E8}" dt="2023-10-26T16:05:32.269" v="1910" actId="20577"/>
          <ac:spMkLst>
            <pc:docMk/>
            <pc:sldMk cId="2186275118" sldId="1105"/>
            <ac:spMk id="2" creationId="{57D4C212-FD7D-4CFF-81F3-F7F3A83AA408}"/>
          </ac:spMkLst>
        </pc:spChg>
        <pc:spChg chg="add mod">
          <ac:chgData name="Kitazawa Masakiyo" userId="2bf3742da7ad8ecb" providerId="LiveId" clId="{F00C42BF-1310-4481-B44A-CA87410FE1E8}" dt="2023-10-27T00:39:38.908" v="4055" actId="1076"/>
          <ac:spMkLst>
            <pc:docMk/>
            <pc:sldMk cId="2186275118" sldId="1105"/>
            <ac:spMk id="5" creationId="{CC6A5D99-DAA2-41CD-8417-182F55A475FF}"/>
          </ac:spMkLst>
        </pc:spChg>
        <pc:spChg chg="add mod">
          <ac:chgData name="Kitazawa Masakiyo" userId="2bf3742da7ad8ecb" providerId="LiveId" clId="{F00C42BF-1310-4481-B44A-CA87410FE1E8}" dt="2023-10-26T16:16:17.317" v="2191" actId="1076"/>
          <ac:spMkLst>
            <pc:docMk/>
            <pc:sldMk cId="2186275118" sldId="1105"/>
            <ac:spMk id="6" creationId="{454262CE-A0B5-4190-91EA-EF20BB8BABCD}"/>
          </ac:spMkLst>
        </pc:spChg>
        <pc:spChg chg="mod">
          <ac:chgData name="Kitazawa Masakiyo" userId="2bf3742da7ad8ecb" providerId="LiveId" clId="{F00C42BF-1310-4481-B44A-CA87410FE1E8}" dt="2023-10-26T16:16:17.317" v="2191" actId="1076"/>
          <ac:spMkLst>
            <pc:docMk/>
            <pc:sldMk cId="2186275118" sldId="1105"/>
            <ac:spMk id="8" creationId="{7042A8C4-CFCD-454A-A33E-1DFC75D44A93}"/>
          </ac:spMkLst>
        </pc:spChg>
        <pc:spChg chg="mod">
          <ac:chgData name="Kitazawa Masakiyo" userId="2bf3742da7ad8ecb" providerId="LiveId" clId="{F00C42BF-1310-4481-B44A-CA87410FE1E8}" dt="2023-10-26T16:16:17.317" v="2191" actId="1076"/>
          <ac:spMkLst>
            <pc:docMk/>
            <pc:sldMk cId="2186275118" sldId="1105"/>
            <ac:spMk id="9" creationId="{21809629-C839-4CF9-B9CB-2010A9CEF4A7}"/>
          </ac:spMkLst>
        </pc:spChg>
        <pc:spChg chg="mod">
          <ac:chgData name="Kitazawa Masakiyo" userId="2bf3742da7ad8ecb" providerId="LiveId" clId="{F00C42BF-1310-4481-B44A-CA87410FE1E8}" dt="2023-10-26T16:16:17.317" v="2191" actId="1076"/>
          <ac:spMkLst>
            <pc:docMk/>
            <pc:sldMk cId="2186275118" sldId="1105"/>
            <ac:spMk id="10" creationId="{2D199C5E-EF7C-495B-A854-511CDD966EDD}"/>
          </ac:spMkLst>
        </pc:spChg>
        <pc:spChg chg="mod">
          <ac:chgData name="Kitazawa Masakiyo" userId="2bf3742da7ad8ecb" providerId="LiveId" clId="{F00C42BF-1310-4481-B44A-CA87410FE1E8}" dt="2023-10-26T16:16:17.317" v="2191" actId="1076"/>
          <ac:spMkLst>
            <pc:docMk/>
            <pc:sldMk cId="2186275118" sldId="1105"/>
            <ac:spMk id="11" creationId="{DFEA120F-5E16-443C-A817-2FDF487F17E2}"/>
          </ac:spMkLst>
        </pc:spChg>
        <pc:spChg chg="mod">
          <ac:chgData name="Kitazawa Masakiyo" userId="2bf3742da7ad8ecb" providerId="LiveId" clId="{F00C42BF-1310-4481-B44A-CA87410FE1E8}" dt="2023-10-26T16:16:17.317" v="2191" actId="1076"/>
          <ac:spMkLst>
            <pc:docMk/>
            <pc:sldMk cId="2186275118" sldId="1105"/>
            <ac:spMk id="12" creationId="{189C678E-73F0-409E-8DA3-BFCBF3336D38}"/>
          </ac:spMkLst>
        </pc:spChg>
        <pc:spChg chg="mod">
          <ac:chgData name="Kitazawa Masakiyo" userId="2bf3742da7ad8ecb" providerId="LiveId" clId="{F00C42BF-1310-4481-B44A-CA87410FE1E8}" dt="2023-10-26T16:16:17.317" v="2191" actId="1076"/>
          <ac:spMkLst>
            <pc:docMk/>
            <pc:sldMk cId="2186275118" sldId="1105"/>
            <ac:spMk id="13" creationId="{89578F7B-924A-4DE4-931D-B92C41D0461B}"/>
          </ac:spMkLst>
        </pc:spChg>
        <pc:spChg chg="mod">
          <ac:chgData name="Kitazawa Masakiyo" userId="2bf3742da7ad8ecb" providerId="LiveId" clId="{F00C42BF-1310-4481-B44A-CA87410FE1E8}" dt="2023-10-26T16:16:17.317" v="2191" actId="1076"/>
          <ac:spMkLst>
            <pc:docMk/>
            <pc:sldMk cId="2186275118" sldId="1105"/>
            <ac:spMk id="14" creationId="{83427A60-6D1B-47E1-8270-131E822930BB}"/>
          </ac:spMkLst>
        </pc:spChg>
        <pc:spChg chg="mod">
          <ac:chgData name="Kitazawa Masakiyo" userId="2bf3742da7ad8ecb" providerId="LiveId" clId="{F00C42BF-1310-4481-B44A-CA87410FE1E8}" dt="2023-10-26T16:16:17.317" v="2191" actId="1076"/>
          <ac:spMkLst>
            <pc:docMk/>
            <pc:sldMk cId="2186275118" sldId="1105"/>
            <ac:spMk id="15" creationId="{A64F094F-906E-47A2-831C-22A7E9D966E2}"/>
          </ac:spMkLst>
        </pc:spChg>
        <pc:spChg chg="add mod">
          <ac:chgData name="Kitazawa Masakiyo" userId="2bf3742da7ad8ecb" providerId="LiveId" clId="{F00C42BF-1310-4481-B44A-CA87410FE1E8}" dt="2023-10-26T16:16:17.317" v="2191" actId="1076"/>
          <ac:spMkLst>
            <pc:docMk/>
            <pc:sldMk cId="2186275118" sldId="1105"/>
            <ac:spMk id="16" creationId="{AD7E6E52-4ED8-4C5C-9503-B55712241C6A}"/>
          </ac:spMkLst>
        </pc:spChg>
        <pc:spChg chg="add mod">
          <ac:chgData name="Kitazawa Masakiyo" userId="2bf3742da7ad8ecb" providerId="LiveId" clId="{F00C42BF-1310-4481-B44A-CA87410FE1E8}" dt="2023-10-26T16:16:17.317" v="2191" actId="1076"/>
          <ac:spMkLst>
            <pc:docMk/>
            <pc:sldMk cId="2186275118" sldId="1105"/>
            <ac:spMk id="17" creationId="{281BF400-DEE5-4EFA-ABF5-CD1605286FDC}"/>
          </ac:spMkLst>
        </pc:spChg>
        <pc:spChg chg="add mod">
          <ac:chgData name="Kitazawa Masakiyo" userId="2bf3742da7ad8ecb" providerId="LiveId" clId="{F00C42BF-1310-4481-B44A-CA87410FE1E8}" dt="2023-10-26T16:16:17.317" v="2191" actId="1076"/>
          <ac:spMkLst>
            <pc:docMk/>
            <pc:sldMk cId="2186275118" sldId="1105"/>
            <ac:spMk id="18" creationId="{BA98C905-10BB-49E6-9D98-373D5FF1A44C}"/>
          </ac:spMkLst>
        </pc:spChg>
        <pc:spChg chg="add mod">
          <ac:chgData name="Kitazawa Masakiyo" userId="2bf3742da7ad8ecb" providerId="LiveId" clId="{F00C42BF-1310-4481-B44A-CA87410FE1E8}" dt="2023-10-26T16:16:17.317" v="2191" actId="1076"/>
          <ac:spMkLst>
            <pc:docMk/>
            <pc:sldMk cId="2186275118" sldId="1105"/>
            <ac:spMk id="19" creationId="{A2DB7EFB-5A50-499B-B632-EE560A345472}"/>
          </ac:spMkLst>
        </pc:spChg>
        <pc:spChg chg="add mod">
          <ac:chgData name="Kitazawa Masakiyo" userId="2bf3742da7ad8ecb" providerId="LiveId" clId="{F00C42BF-1310-4481-B44A-CA87410FE1E8}" dt="2023-10-26T16:16:17.317" v="2191" actId="1076"/>
          <ac:spMkLst>
            <pc:docMk/>
            <pc:sldMk cId="2186275118" sldId="1105"/>
            <ac:spMk id="20" creationId="{64639138-41C2-48E5-A713-07B0E6C60B02}"/>
          </ac:spMkLst>
        </pc:spChg>
        <pc:spChg chg="add mod">
          <ac:chgData name="Kitazawa Masakiyo" userId="2bf3742da7ad8ecb" providerId="LiveId" clId="{F00C42BF-1310-4481-B44A-CA87410FE1E8}" dt="2023-10-26T23:19:18.447" v="3835" actId="403"/>
          <ac:spMkLst>
            <pc:docMk/>
            <pc:sldMk cId="2186275118" sldId="1105"/>
            <ac:spMk id="21" creationId="{241D7BAF-6E6E-413A-9FE1-3FB718133245}"/>
          </ac:spMkLst>
        </pc:spChg>
        <pc:spChg chg="add mod">
          <ac:chgData name="Kitazawa Masakiyo" userId="2bf3742da7ad8ecb" providerId="LiveId" clId="{F00C42BF-1310-4481-B44A-CA87410FE1E8}" dt="2023-10-26T23:19:18.447" v="3835" actId="403"/>
          <ac:spMkLst>
            <pc:docMk/>
            <pc:sldMk cId="2186275118" sldId="1105"/>
            <ac:spMk id="22" creationId="{25D9C40F-232C-4579-9896-7BBE0D7B7451}"/>
          </ac:spMkLst>
        </pc:spChg>
        <pc:spChg chg="add mod">
          <ac:chgData name="Kitazawa Masakiyo" userId="2bf3742da7ad8ecb" providerId="LiveId" clId="{F00C42BF-1310-4481-B44A-CA87410FE1E8}" dt="2023-10-26T23:19:18.447" v="3835" actId="403"/>
          <ac:spMkLst>
            <pc:docMk/>
            <pc:sldMk cId="2186275118" sldId="1105"/>
            <ac:spMk id="23" creationId="{E7B7BE20-A1AE-4DDE-BB75-B85EEFF1919F}"/>
          </ac:spMkLst>
        </pc:spChg>
        <pc:spChg chg="add mod">
          <ac:chgData name="Kitazawa Masakiyo" userId="2bf3742da7ad8ecb" providerId="LiveId" clId="{F00C42BF-1310-4481-B44A-CA87410FE1E8}" dt="2023-10-26T23:19:18.447" v="3835" actId="403"/>
          <ac:spMkLst>
            <pc:docMk/>
            <pc:sldMk cId="2186275118" sldId="1105"/>
            <ac:spMk id="24" creationId="{0AF9CB04-D84E-42E6-A687-4CDBA60768D2}"/>
          </ac:spMkLst>
        </pc:spChg>
        <pc:spChg chg="add mod">
          <ac:chgData name="Kitazawa Masakiyo" userId="2bf3742da7ad8ecb" providerId="LiveId" clId="{F00C42BF-1310-4481-B44A-CA87410FE1E8}" dt="2023-10-26T23:19:18.447" v="3835" actId="403"/>
          <ac:spMkLst>
            <pc:docMk/>
            <pc:sldMk cId="2186275118" sldId="1105"/>
            <ac:spMk id="25" creationId="{2E85C279-6698-4796-B533-230F3E7AD978}"/>
          </ac:spMkLst>
        </pc:spChg>
        <pc:spChg chg="add mod">
          <ac:chgData name="Kitazawa Masakiyo" userId="2bf3742da7ad8ecb" providerId="LiveId" clId="{F00C42BF-1310-4481-B44A-CA87410FE1E8}" dt="2023-10-27T01:06:54.381" v="4060" actId="113"/>
          <ac:spMkLst>
            <pc:docMk/>
            <pc:sldMk cId="2186275118" sldId="1105"/>
            <ac:spMk id="26" creationId="{DB4FD6BE-60E5-4262-8CBD-93F221405D92}"/>
          </ac:spMkLst>
        </pc:spChg>
        <pc:spChg chg="add mod">
          <ac:chgData name="Kitazawa Masakiyo" userId="2bf3742da7ad8ecb" providerId="LiveId" clId="{F00C42BF-1310-4481-B44A-CA87410FE1E8}" dt="2023-10-26T23:20:34.507" v="3916" actId="1076"/>
          <ac:spMkLst>
            <pc:docMk/>
            <pc:sldMk cId="2186275118" sldId="1105"/>
            <ac:spMk id="27" creationId="{40D5F7FF-E7EF-4E16-98DF-0C53A03551DD}"/>
          </ac:spMkLst>
        </pc:spChg>
        <pc:spChg chg="add mod">
          <ac:chgData name="Kitazawa Masakiyo" userId="2bf3742da7ad8ecb" providerId="LiveId" clId="{F00C42BF-1310-4481-B44A-CA87410FE1E8}" dt="2023-10-26T23:19:57.684" v="3878" actId="1076"/>
          <ac:spMkLst>
            <pc:docMk/>
            <pc:sldMk cId="2186275118" sldId="1105"/>
            <ac:spMk id="28" creationId="{C1103540-4518-4566-8BAC-438C6C0D2A06}"/>
          </ac:spMkLst>
        </pc:spChg>
        <pc:grpChg chg="add mod">
          <ac:chgData name="Kitazawa Masakiyo" userId="2bf3742da7ad8ecb" providerId="LiveId" clId="{F00C42BF-1310-4481-B44A-CA87410FE1E8}" dt="2023-10-26T16:16:17.317" v="2191" actId="1076"/>
          <ac:grpSpMkLst>
            <pc:docMk/>
            <pc:sldMk cId="2186275118" sldId="1105"/>
            <ac:grpSpMk id="7" creationId="{F516C241-6A40-44B3-AADC-70B8D1D788BA}"/>
          </ac:grpSpMkLst>
        </pc:grpChg>
        <pc:picChg chg="add mod">
          <ac:chgData name="Kitazawa Masakiyo" userId="2bf3742da7ad8ecb" providerId="LiveId" clId="{F00C42BF-1310-4481-B44A-CA87410FE1E8}" dt="2023-10-26T16:20:55.061" v="2528" actId="1038"/>
          <ac:picMkLst>
            <pc:docMk/>
            <pc:sldMk cId="2186275118" sldId="1105"/>
            <ac:picMk id="3" creationId="{E5025D5C-64A6-4764-B92B-C192C0A35E68}"/>
          </ac:picMkLst>
        </pc:picChg>
        <pc:picChg chg="add mod">
          <ac:chgData name="Kitazawa Masakiyo" userId="2bf3742da7ad8ecb" providerId="LiveId" clId="{F00C42BF-1310-4481-B44A-CA87410FE1E8}" dt="2023-10-26T16:20:55.061" v="2528" actId="1038"/>
          <ac:picMkLst>
            <pc:docMk/>
            <pc:sldMk cId="2186275118" sldId="1105"/>
            <ac:picMk id="4" creationId="{8CAE4B89-CC7D-4E53-9332-1F6C82A04E91}"/>
          </ac:picMkLst>
        </pc:picChg>
      </pc:sldChg>
      <pc:sldChg chg="addSp modSp new mod">
        <pc:chgData name="Kitazawa Masakiyo" userId="2bf3742da7ad8ecb" providerId="LiveId" clId="{F00C42BF-1310-4481-B44A-CA87410FE1E8}" dt="2023-10-27T01:23:11.942" v="4071" actId="1076"/>
        <pc:sldMkLst>
          <pc:docMk/>
          <pc:sldMk cId="1200936288" sldId="1106"/>
        </pc:sldMkLst>
        <pc:spChg chg="mod">
          <ac:chgData name="Kitazawa Masakiyo" userId="2bf3742da7ad8ecb" providerId="LiveId" clId="{F00C42BF-1310-4481-B44A-CA87410FE1E8}" dt="2023-10-26T16:25:52.570" v="2734" actId="20577"/>
          <ac:spMkLst>
            <pc:docMk/>
            <pc:sldMk cId="1200936288" sldId="1106"/>
            <ac:spMk id="2" creationId="{A74C80C7-CB84-44EC-89BF-087C32132F46}"/>
          </ac:spMkLst>
        </pc:spChg>
        <pc:spChg chg="add mod">
          <ac:chgData name="Kitazawa Masakiyo" userId="2bf3742da7ad8ecb" providerId="LiveId" clId="{F00C42BF-1310-4481-B44A-CA87410FE1E8}" dt="2023-10-26T23:12:54.939" v="3561" actId="113"/>
          <ac:spMkLst>
            <pc:docMk/>
            <pc:sldMk cId="1200936288" sldId="1106"/>
            <ac:spMk id="3" creationId="{63D7236D-922B-485A-9D0D-B77B4EE58920}"/>
          </ac:spMkLst>
        </pc:spChg>
        <pc:spChg chg="add mod">
          <ac:chgData name="Kitazawa Masakiyo" userId="2bf3742da7ad8ecb" providerId="LiveId" clId="{F00C42BF-1310-4481-B44A-CA87410FE1E8}" dt="2023-10-26T23:21:01.110" v="3920" actId="403"/>
          <ac:spMkLst>
            <pc:docMk/>
            <pc:sldMk cId="1200936288" sldId="1106"/>
            <ac:spMk id="4" creationId="{FC476057-7169-4086-AD23-A2BD5F60D61F}"/>
          </ac:spMkLst>
        </pc:spChg>
        <pc:spChg chg="add mod">
          <ac:chgData name="Kitazawa Masakiyo" userId="2bf3742da7ad8ecb" providerId="LiveId" clId="{F00C42BF-1310-4481-B44A-CA87410FE1E8}" dt="2023-10-27T01:23:08.717" v="4070" actId="1076"/>
          <ac:spMkLst>
            <pc:docMk/>
            <pc:sldMk cId="1200936288" sldId="1106"/>
            <ac:spMk id="5" creationId="{E99B1DA6-62CA-411F-A9CC-06625AF5C9FF}"/>
          </ac:spMkLst>
        </pc:spChg>
        <pc:spChg chg="add mod">
          <ac:chgData name="Kitazawa Masakiyo" userId="2bf3742da7ad8ecb" providerId="LiveId" clId="{F00C42BF-1310-4481-B44A-CA87410FE1E8}" dt="2023-10-27T00:36:08.435" v="4043" actId="1076"/>
          <ac:spMkLst>
            <pc:docMk/>
            <pc:sldMk cId="1200936288" sldId="1106"/>
            <ac:spMk id="6" creationId="{E7FA28AA-3CD4-4309-874C-F73966CAE4A7}"/>
          </ac:spMkLst>
        </pc:spChg>
        <pc:spChg chg="add mod">
          <ac:chgData name="Kitazawa Masakiyo" userId="2bf3742da7ad8ecb" providerId="LiveId" clId="{F00C42BF-1310-4481-B44A-CA87410FE1E8}" dt="2023-10-26T23:21:07" v="3921" actId="403"/>
          <ac:spMkLst>
            <pc:docMk/>
            <pc:sldMk cId="1200936288" sldId="1106"/>
            <ac:spMk id="9" creationId="{CA7CA194-084B-4C13-8BFE-78B44E969D11}"/>
          </ac:spMkLst>
        </pc:spChg>
        <pc:spChg chg="add mod">
          <ac:chgData name="Kitazawa Masakiyo" userId="2bf3742da7ad8ecb" providerId="LiveId" clId="{F00C42BF-1310-4481-B44A-CA87410FE1E8}" dt="2023-10-26T23:21:07" v="3921" actId="403"/>
          <ac:spMkLst>
            <pc:docMk/>
            <pc:sldMk cId="1200936288" sldId="1106"/>
            <ac:spMk id="10" creationId="{7ED3468C-975B-44EB-9E9C-5575B4F207E6}"/>
          </ac:spMkLst>
        </pc:spChg>
        <pc:spChg chg="add mod">
          <ac:chgData name="Kitazawa Masakiyo" userId="2bf3742da7ad8ecb" providerId="LiveId" clId="{F00C42BF-1310-4481-B44A-CA87410FE1E8}" dt="2023-10-27T00:36:13.671" v="4044" actId="1076"/>
          <ac:spMkLst>
            <pc:docMk/>
            <pc:sldMk cId="1200936288" sldId="1106"/>
            <ac:spMk id="11" creationId="{8704BA65-4C7D-4CB6-B9D4-2A8C14E002DA}"/>
          </ac:spMkLst>
        </pc:spChg>
        <pc:spChg chg="add mod">
          <ac:chgData name="Kitazawa Masakiyo" userId="2bf3742da7ad8ecb" providerId="LiveId" clId="{F00C42BF-1310-4481-B44A-CA87410FE1E8}" dt="2023-10-27T01:23:11.942" v="4071" actId="1076"/>
          <ac:spMkLst>
            <pc:docMk/>
            <pc:sldMk cId="1200936288" sldId="1106"/>
            <ac:spMk id="12" creationId="{F53A7C90-94B4-44E8-910F-51FA7558732D}"/>
          </ac:spMkLst>
        </pc:spChg>
        <pc:picChg chg="add mod">
          <ac:chgData name="Kitazawa Masakiyo" userId="2bf3742da7ad8ecb" providerId="LiveId" clId="{F00C42BF-1310-4481-B44A-CA87410FE1E8}" dt="2023-10-27T00:36:28.465" v="4047" actId="1076"/>
          <ac:picMkLst>
            <pc:docMk/>
            <pc:sldMk cId="1200936288" sldId="1106"/>
            <ac:picMk id="7" creationId="{339A9AC3-2EC2-4E63-BDCA-5460962D1EE5}"/>
          </ac:picMkLst>
        </pc:picChg>
        <pc:picChg chg="add mod">
          <ac:chgData name="Kitazawa Masakiyo" userId="2bf3742da7ad8ecb" providerId="LiveId" clId="{F00C42BF-1310-4481-B44A-CA87410FE1E8}" dt="2023-10-27T00:36:31.530" v="4053" actId="1037"/>
          <ac:picMkLst>
            <pc:docMk/>
            <pc:sldMk cId="1200936288" sldId="1106"/>
            <ac:picMk id="8" creationId="{31D7C041-D4B3-447C-822D-402D98680379}"/>
          </ac:picMkLst>
        </pc:picChg>
      </pc:sldChg>
      <pc:sldChg chg="modSp new del mod">
        <pc:chgData name="Kitazawa Masakiyo" userId="2bf3742da7ad8ecb" providerId="LiveId" clId="{F00C42BF-1310-4481-B44A-CA87410FE1E8}" dt="2023-10-26T16:25:56.160" v="2735" actId="2696"/>
        <pc:sldMkLst>
          <pc:docMk/>
          <pc:sldMk cId="2568155211" sldId="1107"/>
        </pc:sldMkLst>
        <pc:spChg chg="mod">
          <ac:chgData name="Kitazawa Masakiyo" userId="2bf3742da7ad8ecb" providerId="LiveId" clId="{F00C42BF-1310-4481-B44A-CA87410FE1E8}" dt="2023-10-26T16:06:05.782" v="1947" actId="20577"/>
          <ac:spMkLst>
            <pc:docMk/>
            <pc:sldMk cId="2568155211" sldId="1107"/>
            <ac:spMk id="2" creationId="{CFEAFD4D-B7A4-45C4-80FB-CBEA8CD25421}"/>
          </ac:spMkLst>
        </pc:spChg>
      </pc:sldChg>
      <pc:sldChg chg="addSp delSp modSp new mod">
        <pc:chgData name="Kitazawa Masakiyo" userId="2bf3742da7ad8ecb" providerId="LiveId" clId="{F00C42BF-1310-4481-B44A-CA87410FE1E8}" dt="2023-10-27T01:10:43.909" v="4066" actId="20577"/>
        <pc:sldMkLst>
          <pc:docMk/>
          <pc:sldMk cId="652652618" sldId="1108"/>
        </pc:sldMkLst>
        <pc:spChg chg="mod">
          <ac:chgData name="Kitazawa Masakiyo" userId="2bf3742da7ad8ecb" providerId="LiveId" clId="{F00C42BF-1310-4481-B44A-CA87410FE1E8}" dt="2023-10-26T16:09:30.092" v="1967" actId="20577"/>
          <ac:spMkLst>
            <pc:docMk/>
            <pc:sldMk cId="652652618" sldId="1108"/>
            <ac:spMk id="2" creationId="{8449FFD1-DBB5-4B0E-8B44-1CC26C19BB87}"/>
          </ac:spMkLst>
        </pc:spChg>
        <pc:spChg chg="add mod">
          <ac:chgData name="Kitazawa Masakiyo" userId="2bf3742da7ad8ecb" providerId="LiveId" clId="{F00C42BF-1310-4481-B44A-CA87410FE1E8}" dt="2023-10-26T23:15:43.400" v="3755" actId="20577"/>
          <ac:spMkLst>
            <pc:docMk/>
            <pc:sldMk cId="652652618" sldId="1108"/>
            <ac:spMk id="3" creationId="{E744C218-0A23-4669-B8C5-D85D99D82327}"/>
          </ac:spMkLst>
        </pc:spChg>
        <pc:spChg chg="add mod">
          <ac:chgData name="Kitazawa Masakiyo" userId="2bf3742da7ad8ecb" providerId="LiveId" clId="{F00C42BF-1310-4481-B44A-CA87410FE1E8}" dt="2023-10-27T01:10:43.909" v="4066" actId="20577"/>
          <ac:spMkLst>
            <pc:docMk/>
            <pc:sldMk cId="652652618" sldId="1108"/>
            <ac:spMk id="4" creationId="{FD777D24-51C9-4687-BDE9-C9F8E1AFEEEB}"/>
          </ac:spMkLst>
        </pc:spChg>
        <pc:spChg chg="add del mod">
          <ac:chgData name="Kitazawa Masakiyo" userId="2bf3742da7ad8ecb" providerId="LiveId" clId="{F00C42BF-1310-4481-B44A-CA87410FE1E8}" dt="2023-10-26T23:14:19.751" v="3672" actId="478"/>
          <ac:spMkLst>
            <pc:docMk/>
            <pc:sldMk cId="652652618" sldId="1108"/>
            <ac:spMk id="5" creationId="{FD7C9E56-38F3-4430-A0B5-4A744A08C7DE}"/>
          </ac:spMkLst>
        </pc:spChg>
      </pc:sldChg>
      <pc:sldChg chg="addSp delSp modSp new mod">
        <pc:chgData name="Kitazawa Masakiyo" userId="2bf3742da7ad8ecb" providerId="LiveId" clId="{F00C42BF-1310-4481-B44A-CA87410FE1E8}" dt="2023-10-26T16:49:11.709" v="3100" actId="1076"/>
        <pc:sldMkLst>
          <pc:docMk/>
          <pc:sldMk cId="4081307215" sldId="1109"/>
        </pc:sldMkLst>
        <pc:spChg chg="mod">
          <ac:chgData name="Kitazawa Masakiyo" userId="2bf3742da7ad8ecb" providerId="LiveId" clId="{F00C42BF-1310-4481-B44A-CA87410FE1E8}" dt="2023-10-26T16:33:27.326" v="3045" actId="20577"/>
          <ac:spMkLst>
            <pc:docMk/>
            <pc:sldMk cId="4081307215" sldId="1109"/>
            <ac:spMk id="2" creationId="{E2545FF7-8AF8-4925-8E9F-DEFEDA218320}"/>
          </ac:spMkLst>
        </pc:spChg>
        <pc:spChg chg="add mod">
          <ac:chgData name="Kitazawa Masakiyo" userId="2bf3742da7ad8ecb" providerId="LiveId" clId="{F00C42BF-1310-4481-B44A-CA87410FE1E8}" dt="2023-10-26T16:48:50.238" v="3097" actId="1076"/>
          <ac:spMkLst>
            <pc:docMk/>
            <pc:sldMk cId="4081307215" sldId="1109"/>
            <ac:spMk id="7" creationId="{6CA3BF96-21AC-40AE-A679-DF21EBA6C721}"/>
          </ac:spMkLst>
        </pc:spChg>
        <pc:spChg chg="add del mod">
          <ac:chgData name="Kitazawa Masakiyo" userId="2bf3742da7ad8ecb" providerId="LiveId" clId="{F00C42BF-1310-4481-B44A-CA87410FE1E8}" dt="2023-10-26T16:49:05.103" v="3099" actId="21"/>
          <ac:spMkLst>
            <pc:docMk/>
            <pc:sldMk cId="4081307215" sldId="1109"/>
            <ac:spMk id="8" creationId="{A94680B7-CEA6-4844-AFD4-D83E46465983}"/>
          </ac:spMkLst>
        </pc:spChg>
        <pc:picChg chg="add del mod">
          <ac:chgData name="Kitazawa Masakiyo" userId="2bf3742da7ad8ecb" providerId="LiveId" clId="{F00C42BF-1310-4481-B44A-CA87410FE1E8}" dt="2023-10-26T16:44:36.642" v="3050" actId="478"/>
          <ac:picMkLst>
            <pc:docMk/>
            <pc:sldMk cId="4081307215" sldId="1109"/>
            <ac:picMk id="4" creationId="{7ED42340-0360-48A2-9693-72FCEE168E3E}"/>
          </ac:picMkLst>
        </pc:picChg>
        <pc:picChg chg="add mod">
          <ac:chgData name="Kitazawa Masakiyo" userId="2bf3742da7ad8ecb" providerId="LiveId" clId="{F00C42BF-1310-4481-B44A-CA87410FE1E8}" dt="2023-10-26T16:49:11.709" v="3100" actId="1076"/>
          <ac:picMkLst>
            <pc:docMk/>
            <pc:sldMk cId="4081307215" sldId="1109"/>
            <ac:picMk id="6" creationId="{CC2D83CB-1D87-46C5-A34D-657A4A06AE51}"/>
          </ac:picMkLst>
        </pc:picChg>
      </pc:sldChg>
      <pc:sldChg chg="modAnim">
        <pc:chgData name="Kitazawa Masakiyo" userId="2bf3742da7ad8ecb" providerId="LiveId" clId="{F00C42BF-1310-4481-B44A-CA87410FE1E8}" dt="2023-10-27T01:04:32.107" v="4059"/>
        <pc:sldMkLst>
          <pc:docMk/>
          <pc:sldMk cId="825526473" sldId="1118"/>
        </pc:sldMkLst>
      </pc:sldChg>
      <pc:sldChg chg="modSp new del mod">
        <pc:chgData name="Kitazawa Masakiyo" userId="2bf3742da7ad8ecb" providerId="LiveId" clId="{F00C42BF-1310-4481-B44A-CA87410FE1E8}" dt="2023-10-26T17:06:47.584" v="3153" actId="2696"/>
        <pc:sldMkLst>
          <pc:docMk/>
          <pc:sldMk cId="650355075" sldId="1119"/>
        </pc:sldMkLst>
        <pc:spChg chg="mod">
          <ac:chgData name="Kitazawa Masakiyo" userId="2bf3742da7ad8ecb" providerId="LiveId" clId="{F00C42BF-1310-4481-B44A-CA87410FE1E8}" dt="2023-10-26T17:06:28.255" v="3152" actId="20577"/>
          <ac:spMkLst>
            <pc:docMk/>
            <pc:sldMk cId="650355075" sldId="1119"/>
            <ac:spMk id="2" creationId="{4BD92CC4-6CB1-471A-B4C4-E940E58B35B8}"/>
          </ac:spMkLst>
        </pc:spChg>
      </pc:sldChg>
      <pc:sldChg chg="modSp mod">
        <pc:chgData name="Kitazawa Masakiyo" userId="2bf3742da7ad8ecb" providerId="LiveId" clId="{F00C42BF-1310-4481-B44A-CA87410FE1E8}" dt="2023-10-26T23:49:46.952" v="3992" actId="6549"/>
        <pc:sldMkLst>
          <pc:docMk/>
          <pc:sldMk cId="2562537756" sldId="1119"/>
        </pc:sldMkLst>
        <pc:spChg chg="mod">
          <ac:chgData name="Kitazawa Masakiyo" userId="2bf3742da7ad8ecb" providerId="LiveId" clId="{F00C42BF-1310-4481-B44A-CA87410FE1E8}" dt="2023-10-26T23:11:30.694" v="3519" actId="6549"/>
          <ac:spMkLst>
            <pc:docMk/>
            <pc:sldMk cId="2562537756" sldId="1119"/>
            <ac:spMk id="2" creationId="{8897F4C1-F093-4519-8772-5A3646F12ADD}"/>
          </ac:spMkLst>
        </pc:spChg>
        <pc:spChg chg="mod">
          <ac:chgData name="Kitazawa Masakiyo" userId="2bf3742da7ad8ecb" providerId="LiveId" clId="{F00C42BF-1310-4481-B44A-CA87410FE1E8}" dt="2023-10-26T23:49:46.952" v="3992" actId="6549"/>
          <ac:spMkLst>
            <pc:docMk/>
            <pc:sldMk cId="2562537756" sldId="1119"/>
            <ac:spMk id="3" creationId="{43D00A33-E355-4157-8773-902253650274}"/>
          </ac:spMkLst>
        </pc:spChg>
      </pc:sldChg>
      <pc:sldChg chg="del">
        <pc:chgData name="Kitazawa Masakiyo" userId="2bf3742da7ad8ecb" providerId="LiveId" clId="{F00C42BF-1310-4481-B44A-CA87410FE1E8}" dt="2023-10-26T23:50:02.963" v="3993" actId="2696"/>
        <pc:sldMkLst>
          <pc:docMk/>
          <pc:sldMk cId="1807494734" sldId="1120"/>
        </pc:sldMkLst>
      </pc:sldChg>
      <pc:sldMasterChg chg="delSldLayout">
        <pc:chgData name="Kitazawa Masakiyo" userId="2bf3742da7ad8ecb" providerId="LiveId" clId="{F00C42BF-1310-4481-B44A-CA87410FE1E8}" dt="2023-10-26T16:50:56.947" v="3122" actId="2696"/>
        <pc:sldMasterMkLst>
          <pc:docMk/>
          <pc:sldMasterMk cId="273925737" sldId="2147483650"/>
        </pc:sldMasterMkLst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73925737" sldId="2147483650"/>
            <pc:sldLayoutMk cId="1314530215" sldId="2147483686"/>
          </pc:sldLayoutMkLst>
        </pc:sldLayoutChg>
      </pc:sldMasterChg>
      <pc:sldMasterChg chg="del delSldLayout">
        <pc:chgData name="Kitazawa Masakiyo" userId="2bf3742da7ad8ecb" providerId="LiveId" clId="{F00C42BF-1310-4481-B44A-CA87410FE1E8}" dt="2023-10-26T16:50:56.947" v="3122" actId="2696"/>
        <pc:sldMasterMkLst>
          <pc:docMk/>
          <pc:sldMasterMk cId="3454793994" sldId="2147483662"/>
        </pc:sldMasterMkLst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3929432117" sldId="2147483663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953545227" sldId="2147483664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4069563769" sldId="2147483665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2493058262" sldId="2147483666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4211156091" sldId="2147483667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1864669659" sldId="2147483668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1548140300" sldId="2147483669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3054509240" sldId="2147483670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3298170714" sldId="2147483671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614468376" sldId="2147483672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3454793994" sldId="2147483662"/>
            <pc:sldLayoutMk cId="3380103279" sldId="2147483673"/>
          </pc:sldLayoutMkLst>
        </pc:sldLayoutChg>
      </pc:sldMasterChg>
      <pc:sldMasterChg chg="del delSldLayout">
        <pc:chgData name="Kitazawa Masakiyo" userId="2bf3742da7ad8ecb" providerId="LiveId" clId="{F00C42BF-1310-4481-B44A-CA87410FE1E8}" dt="2023-10-26T16:50:56.947" v="3122" actId="2696"/>
        <pc:sldMasterMkLst>
          <pc:docMk/>
          <pc:sldMasterMk cId="2411673327" sldId="2147483674"/>
        </pc:sldMasterMkLst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2287187514" sldId="2147483675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3587068860" sldId="2147483676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1785040823" sldId="2147483677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2998952110" sldId="2147483678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1504418905" sldId="2147483679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3640683481" sldId="2147483680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1052902151" sldId="2147483681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2785028078" sldId="2147483682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4190138532" sldId="2147483683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934793310" sldId="2147483684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2411673327" sldId="2147483674"/>
            <pc:sldLayoutMk cId="2395379899" sldId="2147483685"/>
          </pc:sldLayoutMkLst>
        </pc:sldLayoutChg>
      </pc:sldMasterChg>
      <pc:sldMasterChg chg="del delSldLayout">
        <pc:chgData name="Kitazawa Masakiyo" userId="2bf3742da7ad8ecb" providerId="LiveId" clId="{F00C42BF-1310-4481-B44A-CA87410FE1E8}" dt="2023-10-26T16:50:56.947" v="3122" actId="2696"/>
        <pc:sldMasterMkLst>
          <pc:docMk/>
          <pc:sldMasterMk cId="1243084797" sldId="2147483687"/>
        </pc:sldMasterMkLst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710356036" sldId="2147483688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3124700828" sldId="2147483689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4277276731" sldId="2147483690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4083256741" sldId="2147483691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76040755" sldId="2147483692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624560929" sldId="2147483693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354953018" sldId="2147483694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2942805874" sldId="2147483695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4137781361" sldId="2147483696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1136600625" sldId="2147483697"/>
          </pc:sldLayoutMkLst>
        </pc:sldLayoutChg>
        <pc:sldLayoutChg chg="del">
          <pc:chgData name="Kitazawa Masakiyo" userId="2bf3742da7ad8ecb" providerId="LiveId" clId="{F00C42BF-1310-4481-B44A-CA87410FE1E8}" dt="2023-10-26T16:50:56.947" v="3122" actId="2696"/>
          <pc:sldLayoutMkLst>
            <pc:docMk/>
            <pc:sldMasterMk cId="1243084797" sldId="2147483687"/>
            <pc:sldLayoutMk cId="2511113283" sldId="214748369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5640-A244-4D50-AFF2-1CFB8C0CD0CF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27AD-F831-43AE-8CFB-FBC67D2AA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F27AD-F831-43AE-8CFB-FBC67D2AAAB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06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18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60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4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4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2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0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5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96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6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8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9A7E3-E0B3-431F-800C-DA8F5AE5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F662BE-0517-403D-A802-166598A6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E7B5-A311-4BBA-936F-2705327BCE63}" type="datetime1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4F504-0D5D-4E28-86F0-EDCF2A6F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EB6543-6258-4244-B9F9-19C337C6064D}"/>
              </a:ext>
            </a:extLst>
          </p:cNvPr>
          <p:cNvSpPr/>
          <p:nvPr userDrawn="1"/>
        </p:nvSpPr>
        <p:spPr>
          <a:xfrm>
            <a:off x="0" y="1"/>
            <a:ext cx="12192000" cy="885218"/>
          </a:xfrm>
          <a:prstGeom prst="rect">
            <a:avLst/>
          </a:prstGeom>
          <a:gradFill flip="none" rotWithShape="1">
            <a:gsLst>
              <a:gs pos="0">
                <a:srgbClr val="152542"/>
              </a:gs>
              <a:gs pos="69000">
                <a:srgbClr val="2A4C86"/>
              </a:gs>
              <a:gs pos="71000">
                <a:srgbClr val="3A64AD"/>
              </a:gs>
              <a:gs pos="100000">
                <a:srgbClr val="203864"/>
              </a:gs>
            </a:gsLst>
            <a:lin ang="1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341E5D-C888-4FC7-9C0C-DD636A21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7" y="47439"/>
            <a:ext cx="10515600" cy="8377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85D0A-A927-4D6F-A5B5-14D82742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fld id="{84C59154-2475-4AD7-8B48-BE212B0214A1}" type="slidenum">
              <a:rPr lang="ja-JP" altLang="en-US" smtClean="0"/>
              <a:pPr/>
              <a:t>‹#›</a:t>
            </a:fld>
            <a:r>
              <a:rPr lang="en-US" altLang="ja-JP" sz="2000" dirty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627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51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FE32DC3-C6AE-4EE5-A8A1-DFA1C03505FA}"/>
              </a:ext>
            </a:extLst>
          </p:cNvPr>
          <p:cNvSpPr/>
          <p:nvPr/>
        </p:nvSpPr>
        <p:spPr>
          <a:xfrm>
            <a:off x="2341244" y="1600203"/>
            <a:ext cx="7509510" cy="316513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36A98F8-04B7-4967-B658-5E816FB27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36096"/>
            <a:ext cx="12192000" cy="2387600"/>
          </a:xfrm>
        </p:spPr>
        <p:txBody>
          <a:bodyPr>
            <a:normAutofit/>
          </a:bodyPr>
          <a:lstStyle/>
          <a:p>
            <a:r>
              <a:rPr kumimoji="1" lang="en-US" altLang="ja-JP" sz="66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J-PARC-HI</a:t>
            </a:r>
            <a:r>
              <a:rPr kumimoji="1" lang="ja-JP" altLang="en-US" sz="66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の物理とその広がり</a:t>
            </a:r>
            <a:br>
              <a:rPr kumimoji="1" lang="en-US" altLang="ja-JP" sz="54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</a:br>
            <a:endParaRPr kumimoji="1" lang="ja-JP" altLang="en-US" sz="5400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CEB8B1-2556-4390-99D7-AEC836BA2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6530"/>
            <a:ext cx="9144000" cy="1655762"/>
          </a:xfrm>
        </p:spPr>
        <p:txBody>
          <a:bodyPr>
            <a:normAutofit lnSpcReduction="10000"/>
          </a:bodyPr>
          <a:lstStyle/>
          <a:p>
            <a:endParaRPr kumimoji="1" lang="en-US" altLang="ja-JP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ja-JP" altLang="en-US" sz="44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北沢正清</a:t>
            </a:r>
            <a:endParaRPr kumimoji="1" lang="en-US" altLang="ja-JP" sz="4400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32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(</a:t>
            </a:r>
            <a:r>
              <a:rPr lang="ja-JP" altLang="en-US" sz="32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京大基研</a:t>
            </a:r>
            <a:r>
              <a:rPr lang="en-US" altLang="ja-JP" sz="32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)</a:t>
            </a:r>
            <a:endParaRPr kumimoji="1" lang="ja-JP" altLang="en-US" sz="3200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6B9186-F8BD-4FA7-A155-A64DF5CA9567}"/>
              </a:ext>
            </a:extLst>
          </p:cNvPr>
          <p:cNvSpPr txBox="1"/>
          <p:nvPr/>
        </p:nvSpPr>
        <p:spPr>
          <a:xfrm>
            <a:off x="149126" y="6365543"/>
            <a:ext cx="4124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Yu Gothic UI Light" panose="020B0300000000000000" pitchFamily="50" charset="-128"/>
                <a:ea typeface="Yu Gothic UI Light" panose="020B0300000000000000" pitchFamily="50" charset="-128"/>
                <a:cs typeface="Calibri" panose="020F0502020204030204" pitchFamily="34" charset="0"/>
              </a:rPr>
              <a:t>ATHIC2023, Apr. 27, 2023, Hiroshima</a:t>
            </a:r>
            <a:endParaRPr kumimoji="1" lang="ja-JP" altLang="en-US" sz="2000" dirty="0">
              <a:solidFill>
                <a:schemeClr val="bg1"/>
              </a:solidFill>
              <a:latin typeface="Yu Gothic UI Light" panose="020B0300000000000000" pitchFamily="50" charset="-128"/>
              <a:ea typeface="Yu Gothic UI Light" panose="020B03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A6DA57-FE2A-484B-B4D8-07695A6D42C2}"/>
              </a:ext>
            </a:extLst>
          </p:cNvPr>
          <p:cNvSpPr txBox="1"/>
          <p:nvPr/>
        </p:nvSpPr>
        <p:spPr>
          <a:xfrm>
            <a:off x="9149133" y="6365543"/>
            <a:ext cx="2893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Yu Gothic UI Light" panose="020B0300000000000000" pitchFamily="50" charset="-128"/>
                <a:ea typeface="Yu Gothic UI Light" panose="020B0300000000000000" pitchFamily="50" charset="-128"/>
              </a:rPr>
              <a:t>Photo: J-PARC Main Ring</a:t>
            </a:r>
            <a:endParaRPr kumimoji="1" lang="ja-JP" altLang="en-US" sz="2000" dirty="0">
              <a:solidFill>
                <a:schemeClr val="bg1"/>
              </a:solidFill>
              <a:latin typeface="Yu Gothic UI Light" panose="020B0300000000000000" pitchFamily="50" charset="-128"/>
              <a:ea typeface="Yu Gothic UI Light" panose="020B03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652D2A-0642-4478-A632-104268A4AA39}"/>
              </a:ext>
            </a:extLst>
          </p:cNvPr>
          <p:cNvSpPr txBox="1"/>
          <p:nvPr/>
        </p:nvSpPr>
        <p:spPr>
          <a:xfrm>
            <a:off x="831667" y="6289884"/>
            <a:ext cx="10528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/>
              <a:t>J-PARC</a:t>
            </a:r>
            <a:r>
              <a:rPr lang="ja-JP" altLang="en-US" sz="1600" dirty="0"/>
              <a:t>と重イオン衝突実験の交差点</a:t>
            </a:r>
            <a:endParaRPr lang="en-US" altLang="ja-JP" sz="1600" dirty="0"/>
          </a:p>
          <a:p>
            <a:pPr algn="ctr"/>
            <a:r>
              <a:rPr lang="en-US" altLang="ja-JP" sz="1600" dirty="0"/>
              <a:t>2023/10/28,29, </a:t>
            </a:r>
            <a:r>
              <a:rPr lang="ja-JP" altLang="en-US" sz="1600" dirty="0"/>
              <a:t>東海</a:t>
            </a:r>
          </a:p>
        </p:txBody>
      </p:sp>
    </p:spTree>
    <p:extLst>
      <p:ext uri="{BB962C8B-B14F-4D97-AF65-F5344CB8AC3E}">
        <p14:creationId xmlns:p14="http://schemas.microsoft.com/office/powerpoint/2010/main" val="32749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正方形/長方形 324">
            <a:extLst>
              <a:ext uri="{FF2B5EF4-FFF2-40B4-BE49-F238E27FC236}">
                <a16:creationId xmlns:a16="http://schemas.microsoft.com/office/drawing/2014/main" id="{0034C3CF-AC3C-4883-BB4C-667E17A8BC63}"/>
              </a:ext>
            </a:extLst>
          </p:cNvPr>
          <p:cNvSpPr/>
          <p:nvPr/>
        </p:nvSpPr>
        <p:spPr>
          <a:xfrm>
            <a:off x="1514178" y="1351638"/>
            <a:ext cx="2959092" cy="1493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00E6C84-803A-4356-9D87-41D9162D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sp>
        <p:nvSpPr>
          <p:cNvPr id="15" name="右矢印 307">
            <a:extLst>
              <a:ext uri="{FF2B5EF4-FFF2-40B4-BE49-F238E27FC236}">
                <a16:creationId xmlns:a16="http://schemas.microsoft.com/office/drawing/2014/main" id="{3A1F050F-5BD7-4B07-9AD3-5EACD8354B05}"/>
              </a:ext>
            </a:extLst>
          </p:cNvPr>
          <p:cNvSpPr/>
          <p:nvPr/>
        </p:nvSpPr>
        <p:spPr>
          <a:xfrm>
            <a:off x="3372531" y="5212463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6" name="右矢印 308">
            <a:extLst>
              <a:ext uri="{FF2B5EF4-FFF2-40B4-BE49-F238E27FC236}">
                <a16:creationId xmlns:a16="http://schemas.microsoft.com/office/drawing/2014/main" id="{B0B0B680-D78D-4CA7-B06A-050B39113FC7}"/>
              </a:ext>
            </a:extLst>
          </p:cNvPr>
          <p:cNvSpPr/>
          <p:nvPr/>
        </p:nvSpPr>
        <p:spPr>
          <a:xfrm flipH="1">
            <a:off x="4651901" y="488762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8" name="円/楕円 209">
            <a:extLst>
              <a:ext uri="{FF2B5EF4-FFF2-40B4-BE49-F238E27FC236}">
                <a16:creationId xmlns:a16="http://schemas.microsoft.com/office/drawing/2014/main" id="{DC5DAA45-FFE8-40C8-971D-F20D219C9DBD}"/>
              </a:ext>
            </a:extLst>
          </p:cNvPr>
          <p:cNvSpPr>
            <a:spLocks noChangeAspect="1"/>
          </p:cNvSpPr>
          <p:nvPr/>
        </p:nvSpPr>
        <p:spPr>
          <a:xfrm>
            <a:off x="4033432" y="52756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210">
            <a:extLst>
              <a:ext uri="{FF2B5EF4-FFF2-40B4-BE49-F238E27FC236}">
                <a16:creationId xmlns:a16="http://schemas.microsoft.com/office/drawing/2014/main" id="{1464FAA3-2E1B-4DB7-AC95-578F2F0A69AF}"/>
              </a:ext>
            </a:extLst>
          </p:cNvPr>
          <p:cNvSpPr>
            <a:spLocks noChangeAspect="1"/>
          </p:cNvSpPr>
          <p:nvPr/>
        </p:nvSpPr>
        <p:spPr>
          <a:xfrm>
            <a:off x="4122332" y="54196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211">
            <a:extLst>
              <a:ext uri="{FF2B5EF4-FFF2-40B4-BE49-F238E27FC236}">
                <a16:creationId xmlns:a16="http://schemas.microsoft.com/office/drawing/2014/main" id="{A260A1DC-CB95-4A96-AEC4-D7A982D1A8F0}"/>
              </a:ext>
            </a:extLst>
          </p:cNvPr>
          <p:cNvSpPr>
            <a:spLocks noChangeAspect="1"/>
          </p:cNvSpPr>
          <p:nvPr/>
        </p:nvSpPr>
        <p:spPr>
          <a:xfrm>
            <a:off x="4275038" y="55480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12">
            <a:extLst>
              <a:ext uri="{FF2B5EF4-FFF2-40B4-BE49-F238E27FC236}">
                <a16:creationId xmlns:a16="http://schemas.microsoft.com/office/drawing/2014/main" id="{59A6318F-FD2B-472B-A479-AA2D20D77423}"/>
              </a:ext>
            </a:extLst>
          </p:cNvPr>
          <p:cNvSpPr>
            <a:spLocks noChangeAspect="1"/>
          </p:cNvSpPr>
          <p:nvPr/>
        </p:nvSpPr>
        <p:spPr>
          <a:xfrm>
            <a:off x="4177432" y="527566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3">
            <a:extLst>
              <a:ext uri="{FF2B5EF4-FFF2-40B4-BE49-F238E27FC236}">
                <a16:creationId xmlns:a16="http://schemas.microsoft.com/office/drawing/2014/main" id="{DC009625-9002-4613-BEFE-0140808F82E6}"/>
              </a:ext>
            </a:extLst>
          </p:cNvPr>
          <p:cNvSpPr>
            <a:spLocks noChangeAspect="1"/>
          </p:cNvSpPr>
          <p:nvPr/>
        </p:nvSpPr>
        <p:spPr>
          <a:xfrm>
            <a:off x="4342532" y="542806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14">
            <a:extLst>
              <a:ext uri="{FF2B5EF4-FFF2-40B4-BE49-F238E27FC236}">
                <a16:creationId xmlns:a16="http://schemas.microsoft.com/office/drawing/2014/main" id="{1B2F5245-0E44-470E-B828-FF50AFF39EE9}"/>
              </a:ext>
            </a:extLst>
          </p:cNvPr>
          <p:cNvSpPr>
            <a:spLocks noChangeAspect="1"/>
          </p:cNvSpPr>
          <p:nvPr/>
        </p:nvSpPr>
        <p:spPr>
          <a:xfrm>
            <a:off x="4389381" y="554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15">
            <a:extLst>
              <a:ext uri="{FF2B5EF4-FFF2-40B4-BE49-F238E27FC236}">
                <a16:creationId xmlns:a16="http://schemas.microsoft.com/office/drawing/2014/main" id="{B5DD8D77-7A0D-4610-AF78-BFDAAE960C9B}"/>
              </a:ext>
            </a:extLst>
          </p:cNvPr>
          <p:cNvSpPr>
            <a:spLocks noChangeAspect="1"/>
          </p:cNvSpPr>
          <p:nvPr/>
        </p:nvSpPr>
        <p:spPr>
          <a:xfrm>
            <a:off x="4404551" y="53897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16">
            <a:extLst>
              <a:ext uri="{FF2B5EF4-FFF2-40B4-BE49-F238E27FC236}">
                <a16:creationId xmlns:a16="http://schemas.microsoft.com/office/drawing/2014/main" id="{1C6BF5E4-CB22-4C28-9BE8-905ED90176AF}"/>
              </a:ext>
            </a:extLst>
          </p:cNvPr>
          <p:cNvSpPr>
            <a:spLocks noChangeAspect="1"/>
          </p:cNvSpPr>
          <p:nvPr/>
        </p:nvSpPr>
        <p:spPr>
          <a:xfrm>
            <a:off x="4229608" y="54266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17">
            <a:extLst>
              <a:ext uri="{FF2B5EF4-FFF2-40B4-BE49-F238E27FC236}">
                <a16:creationId xmlns:a16="http://schemas.microsoft.com/office/drawing/2014/main" id="{B0209A99-BBA6-4B04-A9F6-F74D1EA52D78}"/>
              </a:ext>
            </a:extLst>
          </p:cNvPr>
          <p:cNvSpPr>
            <a:spLocks noChangeAspect="1"/>
          </p:cNvSpPr>
          <p:nvPr/>
        </p:nvSpPr>
        <p:spPr>
          <a:xfrm>
            <a:off x="4248658" y="565384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18">
            <a:extLst>
              <a:ext uri="{FF2B5EF4-FFF2-40B4-BE49-F238E27FC236}">
                <a16:creationId xmlns:a16="http://schemas.microsoft.com/office/drawing/2014/main" id="{36646348-D3D5-4BC2-B252-6B25FF36634D}"/>
              </a:ext>
            </a:extLst>
          </p:cNvPr>
          <p:cNvSpPr>
            <a:spLocks noChangeAspect="1"/>
          </p:cNvSpPr>
          <p:nvPr/>
        </p:nvSpPr>
        <p:spPr>
          <a:xfrm>
            <a:off x="4042511" y="51484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19">
            <a:extLst>
              <a:ext uri="{FF2B5EF4-FFF2-40B4-BE49-F238E27FC236}">
                <a16:creationId xmlns:a16="http://schemas.microsoft.com/office/drawing/2014/main" id="{55DBFD4C-CC0C-4794-AC9F-36AAB47DE6FF}"/>
              </a:ext>
            </a:extLst>
          </p:cNvPr>
          <p:cNvSpPr>
            <a:spLocks noChangeAspect="1"/>
          </p:cNvSpPr>
          <p:nvPr/>
        </p:nvSpPr>
        <p:spPr>
          <a:xfrm>
            <a:off x="4308440" y="544691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20">
            <a:extLst>
              <a:ext uri="{FF2B5EF4-FFF2-40B4-BE49-F238E27FC236}">
                <a16:creationId xmlns:a16="http://schemas.microsoft.com/office/drawing/2014/main" id="{76179E33-F108-4397-8EF3-FAAD1EBC51DF}"/>
              </a:ext>
            </a:extLst>
          </p:cNvPr>
          <p:cNvSpPr>
            <a:spLocks noChangeAspect="1"/>
          </p:cNvSpPr>
          <p:nvPr/>
        </p:nvSpPr>
        <p:spPr>
          <a:xfrm>
            <a:off x="4187033" y="510504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21">
            <a:extLst>
              <a:ext uri="{FF2B5EF4-FFF2-40B4-BE49-F238E27FC236}">
                <a16:creationId xmlns:a16="http://schemas.microsoft.com/office/drawing/2014/main" id="{DB2FDFD2-E963-456C-90AD-FDA2C36ADD12}"/>
              </a:ext>
            </a:extLst>
          </p:cNvPr>
          <p:cNvSpPr>
            <a:spLocks noChangeAspect="1"/>
          </p:cNvSpPr>
          <p:nvPr/>
        </p:nvSpPr>
        <p:spPr>
          <a:xfrm>
            <a:off x="4264541" y="51875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222">
            <a:extLst>
              <a:ext uri="{FF2B5EF4-FFF2-40B4-BE49-F238E27FC236}">
                <a16:creationId xmlns:a16="http://schemas.microsoft.com/office/drawing/2014/main" id="{9D2AEBF1-D190-4B71-8959-208A06D96094}"/>
              </a:ext>
            </a:extLst>
          </p:cNvPr>
          <p:cNvSpPr>
            <a:spLocks noChangeAspect="1"/>
          </p:cNvSpPr>
          <p:nvPr/>
        </p:nvSpPr>
        <p:spPr>
          <a:xfrm>
            <a:off x="4332790" y="52808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223">
            <a:extLst>
              <a:ext uri="{FF2B5EF4-FFF2-40B4-BE49-F238E27FC236}">
                <a16:creationId xmlns:a16="http://schemas.microsoft.com/office/drawing/2014/main" id="{4D8E09F2-51AA-499F-83A5-AE80256704D7}"/>
              </a:ext>
            </a:extLst>
          </p:cNvPr>
          <p:cNvSpPr>
            <a:spLocks noChangeAspect="1"/>
          </p:cNvSpPr>
          <p:nvPr/>
        </p:nvSpPr>
        <p:spPr>
          <a:xfrm>
            <a:off x="4413766" y="54803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224">
            <a:extLst>
              <a:ext uri="{FF2B5EF4-FFF2-40B4-BE49-F238E27FC236}">
                <a16:creationId xmlns:a16="http://schemas.microsoft.com/office/drawing/2014/main" id="{5B0C7088-FA81-4D4E-9070-3814CC3D2A83}"/>
              </a:ext>
            </a:extLst>
          </p:cNvPr>
          <p:cNvSpPr>
            <a:spLocks noChangeAspect="1"/>
          </p:cNvSpPr>
          <p:nvPr/>
        </p:nvSpPr>
        <p:spPr>
          <a:xfrm>
            <a:off x="3989387" y="529581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225">
            <a:extLst>
              <a:ext uri="{FF2B5EF4-FFF2-40B4-BE49-F238E27FC236}">
                <a16:creationId xmlns:a16="http://schemas.microsoft.com/office/drawing/2014/main" id="{1A98EFDD-7D34-4313-9BA8-AC2A67A82926}"/>
              </a:ext>
            </a:extLst>
          </p:cNvPr>
          <p:cNvSpPr>
            <a:spLocks noChangeAspect="1"/>
          </p:cNvSpPr>
          <p:nvPr/>
        </p:nvSpPr>
        <p:spPr>
          <a:xfrm>
            <a:off x="4014282" y="553030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226">
            <a:extLst>
              <a:ext uri="{FF2B5EF4-FFF2-40B4-BE49-F238E27FC236}">
                <a16:creationId xmlns:a16="http://schemas.microsoft.com/office/drawing/2014/main" id="{E6329B7A-7FB5-4ED1-8889-56211A4F91EC}"/>
              </a:ext>
            </a:extLst>
          </p:cNvPr>
          <p:cNvSpPr>
            <a:spLocks noChangeAspect="1"/>
          </p:cNvSpPr>
          <p:nvPr/>
        </p:nvSpPr>
        <p:spPr>
          <a:xfrm>
            <a:off x="4216239" y="58034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227">
            <a:extLst>
              <a:ext uri="{FF2B5EF4-FFF2-40B4-BE49-F238E27FC236}">
                <a16:creationId xmlns:a16="http://schemas.microsoft.com/office/drawing/2014/main" id="{3902476A-F03B-426B-A49C-C59B3F523AFC}"/>
              </a:ext>
            </a:extLst>
          </p:cNvPr>
          <p:cNvSpPr>
            <a:spLocks noChangeAspect="1"/>
          </p:cNvSpPr>
          <p:nvPr/>
        </p:nvSpPr>
        <p:spPr>
          <a:xfrm>
            <a:off x="4147383" y="517707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228">
            <a:extLst>
              <a:ext uri="{FF2B5EF4-FFF2-40B4-BE49-F238E27FC236}">
                <a16:creationId xmlns:a16="http://schemas.microsoft.com/office/drawing/2014/main" id="{D0381DA7-9E97-46E4-9B3C-E5FCB47D6587}"/>
              </a:ext>
            </a:extLst>
          </p:cNvPr>
          <p:cNvSpPr>
            <a:spLocks noChangeAspect="1"/>
          </p:cNvSpPr>
          <p:nvPr/>
        </p:nvSpPr>
        <p:spPr>
          <a:xfrm>
            <a:off x="4023316" y="563020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229">
            <a:extLst>
              <a:ext uri="{FF2B5EF4-FFF2-40B4-BE49-F238E27FC236}">
                <a16:creationId xmlns:a16="http://schemas.microsoft.com/office/drawing/2014/main" id="{8BBDB5AF-2D08-4DAF-8913-B1C893DB4AE4}"/>
              </a:ext>
            </a:extLst>
          </p:cNvPr>
          <p:cNvSpPr>
            <a:spLocks noChangeAspect="1"/>
          </p:cNvSpPr>
          <p:nvPr/>
        </p:nvSpPr>
        <p:spPr>
          <a:xfrm>
            <a:off x="4160083" y="55002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230">
            <a:extLst>
              <a:ext uri="{FF2B5EF4-FFF2-40B4-BE49-F238E27FC236}">
                <a16:creationId xmlns:a16="http://schemas.microsoft.com/office/drawing/2014/main" id="{CAE8B4D2-5D0A-4902-832F-15706DA87167}"/>
              </a:ext>
            </a:extLst>
          </p:cNvPr>
          <p:cNvSpPr>
            <a:spLocks noChangeAspect="1"/>
          </p:cNvSpPr>
          <p:nvPr/>
        </p:nvSpPr>
        <p:spPr>
          <a:xfrm>
            <a:off x="4081874" y="55571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231">
            <a:extLst>
              <a:ext uri="{FF2B5EF4-FFF2-40B4-BE49-F238E27FC236}">
                <a16:creationId xmlns:a16="http://schemas.microsoft.com/office/drawing/2014/main" id="{5E6A26C7-C4AD-4CBD-B646-48CB97538982}"/>
              </a:ext>
            </a:extLst>
          </p:cNvPr>
          <p:cNvSpPr>
            <a:spLocks noChangeAspect="1"/>
          </p:cNvSpPr>
          <p:nvPr/>
        </p:nvSpPr>
        <p:spPr>
          <a:xfrm>
            <a:off x="4085736" y="52698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232">
            <a:extLst>
              <a:ext uri="{FF2B5EF4-FFF2-40B4-BE49-F238E27FC236}">
                <a16:creationId xmlns:a16="http://schemas.microsoft.com/office/drawing/2014/main" id="{182E2439-2152-4BE4-A8CD-2ED1D9485564}"/>
              </a:ext>
            </a:extLst>
          </p:cNvPr>
          <p:cNvSpPr>
            <a:spLocks noChangeAspect="1"/>
          </p:cNvSpPr>
          <p:nvPr/>
        </p:nvSpPr>
        <p:spPr>
          <a:xfrm>
            <a:off x="4073582" y="507984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233">
            <a:extLst>
              <a:ext uri="{FF2B5EF4-FFF2-40B4-BE49-F238E27FC236}">
                <a16:creationId xmlns:a16="http://schemas.microsoft.com/office/drawing/2014/main" id="{F4DF7E5B-0E1E-4DD3-A07B-9EA36DF34D01}"/>
              </a:ext>
            </a:extLst>
          </p:cNvPr>
          <p:cNvSpPr>
            <a:spLocks noChangeAspect="1"/>
          </p:cNvSpPr>
          <p:nvPr/>
        </p:nvSpPr>
        <p:spPr>
          <a:xfrm>
            <a:off x="3975613" y="550268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234">
            <a:extLst>
              <a:ext uri="{FF2B5EF4-FFF2-40B4-BE49-F238E27FC236}">
                <a16:creationId xmlns:a16="http://schemas.microsoft.com/office/drawing/2014/main" id="{A66BA77C-61D9-4E07-8938-9AAE34717175}"/>
              </a:ext>
            </a:extLst>
          </p:cNvPr>
          <p:cNvSpPr>
            <a:spLocks noChangeAspect="1"/>
          </p:cNvSpPr>
          <p:nvPr/>
        </p:nvSpPr>
        <p:spPr>
          <a:xfrm>
            <a:off x="4414261" y="5311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235">
            <a:extLst>
              <a:ext uri="{FF2B5EF4-FFF2-40B4-BE49-F238E27FC236}">
                <a16:creationId xmlns:a16="http://schemas.microsoft.com/office/drawing/2014/main" id="{7B1F67F5-F387-4FE6-96C5-B7056654CD9B}"/>
              </a:ext>
            </a:extLst>
          </p:cNvPr>
          <p:cNvSpPr>
            <a:spLocks noChangeAspect="1"/>
          </p:cNvSpPr>
          <p:nvPr/>
        </p:nvSpPr>
        <p:spPr>
          <a:xfrm>
            <a:off x="4106848" y="576004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236">
            <a:extLst>
              <a:ext uri="{FF2B5EF4-FFF2-40B4-BE49-F238E27FC236}">
                <a16:creationId xmlns:a16="http://schemas.microsoft.com/office/drawing/2014/main" id="{B01174A4-CFEF-489D-A921-C03FCF50322D}"/>
              </a:ext>
            </a:extLst>
          </p:cNvPr>
          <p:cNvSpPr>
            <a:spLocks noChangeAspect="1"/>
          </p:cNvSpPr>
          <p:nvPr/>
        </p:nvSpPr>
        <p:spPr>
          <a:xfrm>
            <a:off x="4011901" y="51943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237">
            <a:extLst>
              <a:ext uri="{FF2B5EF4-FFF2-40B4-BE49-F238E27FC236}">
                <a16:creationId xmlns:a16="http://schemas.microsoft.com/office/drawing/2014/main" id="{93E5FFC8-73AB-48B3-B245-7F2C46C7321B}"/>
              </a:ext>
            </a:extLst>
          </p:cNvPr>
          <p:cNvSpPr>
            <a:spLocks noChangeAspect="1"/>
          </p:cNvSpPr>
          <p:nvPr/>
        </p:nvSpPr>
        <p:spPr>
          <a:xfrm>
            <a:off x="4155020" y="50025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238">
            <a:extLst>
              <a:ext uri="{FF2B5EF4-FFF2-40B4-BE49-F238E27FC236}">
                <a16:creationId xmlns:a16="http://schemas.microsoft.com/office/drawing/2014/main" id="{381E0AFD-8A11-4E57-A32C-76943C04EEC7}"/>
              </a:ext>
            </a:extLst>
          </p:cNvPr>
          <p:cNvSpPr>
            <a:spLocks noChangeAspect="1"/>
          </p:cNvSpPr>
          <p:nvPr/>
        </p:nvSpPr>
        <p:spPr>
          <a:xfrm>
            <a:off x="4210922" y="568659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239">
            <a:extLst>
              <a:ext uri="{FF2B5EF4-FFF2-40B4-BE49-F238E27FC236}">
                <a16:creationId xmlns:a16="http://schemas.microsoft.com/office/drawing/2014/main" id="{2C7B1349-70AB-4767-B94C-58CDDAE5676F}"/>
              </a:ext>
            </a:extLst>
          </p:cNvPr>
          <p:cNvSpPr>
            <a:spLocks noChangeAspect="1"/>
          </p:cNvSpPr>
          <p:nvPr/>
        </p:nvSpPr>
        <p:spPr>
          <a:xfrm>
            <a:off x="4320658" y="5737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240">
            <a:extLst>
              <a:ext uri="{FF2B5EF4-FFF2-40B4-BE49-F238E27FC236}">
                <a16:creationId xmlns:a16="http://schemas.microsoft.com/office/drawing/2014/main" id="{5E3FAEA1-CA18-4E61-8B45-B090B54FB79E}"/>
              </a:ext>
            </a:extLst>
          </p:cNvPr>
          <p:cNvSpPr>
            <a:spLocks noChangeAspect="1"/>
          </p:cNvSpPr>
          <p:nvPr/>
        </p:nvSpPr>
        <p:spPr>
          <a:xfrm>
            <a:off x="4234321" y="50743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241">
            <a:extLst>
              <a:ext uri="{FF2B5EF4-FFF2-40B4-BE49-F238E27FC236}">
                <a16:creationId xmlns:a16="http://schemas.microsoft.com/office/drawing/2014/main" id="{3FF6EC24-38FD-4A91-809F-9ABD319B20D7}"/>
              </a:ext>
            </a:extLst>
          </p:cNvPr>
          <p:cNvSpPr>
            <a:spLocks noChangeAspect="1"/>
          </p:cNvSpPr>
          <p:nvPr/>
        </p:nvSpPr>
        <p:spPr>
          <a:xfrm>
            <a:off x="4344282" y="50888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242">
            <a:extLst>
              <a:ext uri="{FF2B5EF4-FFF2-40B4-BE49-F238E27FC236}">
                <a16:creationId xmlns:a16="http://schemas.microsoft.com/office/drawing/2014/main" id="{7479C1FD-3A62-41B4-8E56-E9B4635FFCFA}"/>
              </a:ext>
            </a:extLst>
          </p:cNvPr>
          <p:cNvSpPr>
            <a:spLocks noChangeAspect="1"/>
          </p:cNvSpPr>
          <p:nvPr/>
        </p:nvSpPr>
        <p:spPr>
          <a:xfrm>
            <a:off x="4359353" y="56523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243">
            <a:extLst>
              <a:ext uri="{FF2B5EF4-FFF2-40B4-BE49-F238E27FC236}">
                <a16:creationId xmlns:a16="http://schemas.microsoft.com/office/drawing/2014/main" id="{C9664D67-0CA4-4688-8D47-E2504F7E0DF1}"/>
              </a:ext>
            </a:extLst>
          </p:cNvPr>
          <p:cNvSpPr>
            <a:spLocks noChangeAspect="1"/>
          </p:cNvSpPr>
          <p:nvPr/>
        </p:nvSpPr>
        <p:spPr>
          <a:xfrm>
            <a:off x="3977455" y="541465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244">
            <a:extLst>
              <a:ext uri="{FF2B5EF4-FFF2-40B4-BE49-F238E27FC236}">
                <a16:creationId xmlns:a16="http://schemas.microsoft.com/office/drawing/2014/main" id="{36BFD28C-CF6E-4FC1-AD3B-4F0730A95485}"/>
              </a:ext>
            </a:extLst>
          </p:cNvPr>
          <p:cNvSpPr>
            <a:spLocks noChangeAspect="1"/>
          </p:cNvSpPr>
          <p:nvPr/>
        </p:nvSpPr>
        <p:spPr>
          <a:xfrm>
            <a:off x="4396659" y="519580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245">
            <a:extLst>
              <a:ext uri="{FF2B5EF4-FFF2-40B4-BE49-F238E27FC236}">
                <a16:creationId xmlns:a16="http://schemas.microsoft.com/office/drawing/2014/main" id="{33D8CB8E-942E-44DE-A4B6-5D1D711A9986}"/>
              </a:ext>
            </a:extLst>
          </p:cNvPr>
          <p:cNvSpPr>
            <a:spLocks noChangeAspect="1"/>
          </p:cNvSpPr>
          <p:nvPr/>
        </p:nvSpPr>
        <p:spPr>
          <a:xfrm>
            <a:off x="4057860" y="56844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246">
            <a:extLst>
              <a:ext uri="{FF2B5EF4-FFF2-40B4-BE49-F238E27FC236}">
                <a16:creationId xmlns:a16="http://schemas.microsoft.com/office/drawing/2014/main" id="{C751A5FA-C23B-4332-B4FF-767869EBE986}"/>
              </a:ext>
            </a:extLst>
          </p:cNvPr>
          <p:cNvSpPr>
            <a:spLocks noChangeAspect="1"/>
          </p:cNvSpPr>
          <p:nvPr/>
        </p:nvSpPr>
        <p:spPr>
          <a:xfrm>
            <a:off x="4242907" y="53024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247">
            <a:extLst>
              <a:ext uri="{FF2B5EF4-FFF2-40B4-BE49-F238E27FC236}">
                <a16:creationId xmlns:a16="http://schemas.microsoft.com/office/drawing/2014/main" id="{9C7A0173-E1F1-413B-B839-AF0341C05716}"/>
              </a:ext>
            </a:extLst>
          </p:cNvPr>
          <p:cNvSpPr>
            <a:spLocks noChangeAspect="1"/>
          </p:cNvSpPr>
          <p:nvPr/>
        </p:nvSpPr>
        <p:spPr>
          <a:xfrm>
            <a:off x="4051749" y="54783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248">
            <a:extLst>
              <a:ext uri="{FF2B5EF4-FFF2-40B4-BE49-F238E27FC236}">
                <a16:creationId xmlns:a16="http://schemas.microsoft.com/office/drawing/2014/main" id="{30D78B5A-B338-49BD-8A99-51383F601AC8}"/>
              </a:ext>
            </a:extLst>
          </p:cNvPr>
          <p:cNvSpPr>
            <a:spLocks noChangeAspect="1"/>
          </p:cNvSpPr>
          <p:nvPr/>
        </p:nvSpPr>
        <p:spPr>
          <a:xfrm>
            <a:off x="4164532" y="5599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249">
            <a:extLst>
              <a:ext uri="{FF2B5EF4-FFF2-40B4-BE49-F238E27FC236}">
                <a16:creationId xmlns:a16="http://schemas.microsoft.com/office/drawing/2014/main" id="{58430302-9AF2-4982-A815-5C0AE8E1C4AB}"/>
              </a:ext>
            </a:extLst>
          </p:cNvPr>
          <p:cNvSpPr>
            <a:spLocks noChangeAspect="1"/>
          </p:cNvSpPr>
          <p:nvPr/>
        </p:nvSpPr>
        <p:spPr>
          <a:xfrm>
            <a:off x="4052854" y="53878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250">
            <a:extLst>
              <a:ext uri="{FF2B5EF4-FFF2-40B4-BE49-F238E27FC236}">
                <a16:creationId xmlns:a16="http://schemas.microsoft.com/office/drawing/2014/main" id="{D07782C4-928B-4B7C-B777-D1CFC6E21BFB}"/>
              </a:ext>
            </a:extLst>
          </p:cNvPr>
          <p:cNvSpPr>
            <a:spLocks noChangeAspect="1"/>
          </p:cNvSpPr>
          <p:nvPr/>
        </p:nvSpPr>
        <p:spPr>
          <a:xfrm>
            <a:off x="4174152" y="57097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251">
            <a:extLst>
              <a:ext uri="{FF2B5EF4-FFF2-40B4-BE49-F238E27FC236}">
                <a16:creationId xmlns:a16="http://schemas.microsoft.com/office/drawing/2014/main" id="{F04B254B-5CAC-432D-8546-EA8F785953FB}"/>
              </a:ext>
            </a:extLst>
          </p:cNvPr>
          <p:cNvSpPr>
            <a:spLocks noChangeAspect="1"/>
          </p:cNvSpPr>
          <p:nvPr/>
        </p:nvSpPr>
        <p:spPr>
          <a:xfrm>
            <a:off x="4312188" y="5350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252">
            <a:extLst>
              <a:ext uri="{FF2B5EF4-FFF2-40B4-BE49-F238E27FC236}">
                <a16:creationId xmlns:a16="http://schemas.microsoft.com/office/drawing/2014/main" id="{76A71585-A091-4875-85AC-35F29E45F5A9}"/>
              </a:ext>
            </a:extLst>
          </p:cNvPr>
          <p:cNvSpPr>
            <a:spLocks noChangeAspect="1"/>
          </p:cNvSpPr>
          <p:nvPr/>
        </p:nvSpPr>
        <p:spPr>
          <a:xfrm>
            <a:off x="4166031" y="534018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253">
            <a:extLst>
              <a:ext uri="{FF2B5EF4-FFF2-40B4-BE49-F238E27FC236}">
                <a16:creationId xmlns:a16="http://schemas.microsoft.com/office/drawing/2014/main" id="{F7727B6D-5C71-4AA5-A7F0-1941FC515D9F}"/>
              </a:ext>
            </a:extLst>
          </p:cNvPr>
          <p:cNvSpPr>
            <a:spLocks noChangeAspect="1"/>
          </p:cNvSpPr>
          <p:nvPr/>
        </p:nvSpPr>
        <p:spPr>
          <a:xfrm>
            <a:off x="4348999" y="53283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254">
            <a:extLst>
              <a:ext uri="{FF2B5EF4-FFF2-40B4-BE49-F238E27FC236}">
                <a16:creationId xmlns:a16="http://schemas.microsoft.com/office/drawing/2014/main" id="{77DD9418-B4F4-4CE7-A804-0FD4F8BF25A4}"/>
              </a:ext>
            </a:extLst>
          </p:cNvPr>
          <p:cNvSpPr>
            <a:spLocks noChangeAspect="1"/>
          </p:cNvSpPr>
          <p:nvPr/>
        </p:nvSpPr>
        <p:spPr>
          <a:xfrm>
            <a:off x="4151612" y="51043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255">
            <a:extLst>
              <a:ext uri="{FF2B5EF4-FFF2-40B4-BE49-F238E27FC236}">
                <a16:creationId xmlns:a16="http://schemas.microsoft.com/office/drawing/2014/main" id="{42870972-CA75-4BBD-8ED6-A60167AE5E15}"/>
              </a:ext>
            </a:extLst>
          </p:cNvPr>
          <p:cNvSpPr>
            <a:spLocks noChangeAspect="1"/>
          </p:cNvSpPr>
          <p:nvPr/>
        </p:nvSpPr>
        <p:spPr>
          <a:xfrm>
            <a:off x="4264411" y="5012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256">
            <a:extLst>
              <a:ext uri="{FF2B5EF4-FFF2-40B4-BE49-F238E27FC236}">
                <a16:creationId xmlns:a16="http://schemas.microsoft.com/office/drawing/2014/main" id="{BEE7D4E8-F6DA-43C2-BBD7-F8C3EA9EA612}"/>
              </a:ext>
            </a:extLst>
          </p:cNvPr>
          <p:cNvSpPr>
            <a:spLocks noChangeAspect="1"/>
          </p:cNvSpPr>
          <p:nvPr/>
        </p:nvSpPr>
        <p:spPr>
          <a:xfrm>
            <a:off x="4187048" y="52495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257">
            <a:extLst>
              <a:ext uri="{FF2B5EF4-FFF2-40B4-BE49-F238E27FC236}">
                <a16:creationId xmlns:a16="http://schemas.microsoft.com/office/drawing/2014/main" id="{EB96422F-5D6B-4B89-B124-D397F44C2919}"/>
              </a:ext>
            </a:extLst>
          </p:cNvPr>
          <p:cNvSpPr>
            <a:spLocks noChangeAspect="1"/>
          </p:cNvSpPr>
          <p:nvPr/>
        </p:nvSpPr>
        <p:spPr>
          <a:xfrm>
            <a:off x="4220457" y="49708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258">
            <a:extLst>
              <a:ext uri="{FF2B5EF4-FFF2-40B4-BE49-F238E27FC236}">
                <a16:creationId xmlns:a16="http://schemas.microsoft.com/office/drawing/2014/main" id="{897C7FD4-F401-4F0A-B573-8FF2C97A8DC6}"/>
              </a:ext>
            </a:extLst>
          </p:cNvPr>
          <p:cNvSpPr>
            <a:spLocks noChangeAspect="1"/>
          </p:cNvSpPr>
          <p:nvPr/>
        </p:nvSpPr>
        <p:spPr>
          <a:xfrm>
            <a:off x="4309357" y="51148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259">
            <a:extLst>
              <a:ext uri="{FF2B5EF4-FFF2-40B4-BE49-F238E27FC236}">
                <a16:creationId xmlns:a16="http://schemas.microsoft.com/office/drawing/2014/main" id="{0A1A8FB3-DC68-47E0-8462-23830CE6A0E0}"/>
              </a:ext>
            </a:extLst>
          </p:cNvPr>
          <p:cNvSpPr>
            <a:spLocks noChangeAspect="1"/>
          </p:cNvSpPr>
          <p:nvPr/>
        </p:nvSpPr>
        <p:spPr>
          <a:xfrm>
            <a:off x="4462063" y="52432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260">
            <a:extLst>
              <a:ext uri="{FF2B5EF4-FFF2-40B4-BE49-F238E27FC236}">
                <a16:creationId xmlns:a16="http://schemas.microsoft.com/office/drawing/2014/main" id="{3CAED3EA-A6AC-4876-9BEB-E991670D1275}"/>
              </a:ext>
            </a:extLst>
          </p:cNvPr>
          <p:cNvSpPr>
            <a:spLocks noChangeAspect="1"/>
          </p:cNvSpPr>
          <p:nvPr/>
        </p:nvSpPr>
        <p:spPr>
          <a:xfrm>
            <a:off x="4364457" y="4970838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261">
            <a:extLst>
              <a:ext uri="{FF2B5EF4-FFF2-40B4-BE49-F238E27FC236}">
                <a16:creationId xmlns:a16="http://schemas.microsoft.com/office/drawing/2014/main" id="{92226EE6-7CA5-4FC9-93B0-382B89F3A34C}"/>
              </a:ext>
            </a:extLst>
          </p:cNvPr>
          <p:cNvSpPr>
            <a:spLocks noChangeAspect="1"/>
          </p:cNvSpPr>
          <p:nvPr/>
        </p:nvSpPr>
        <p:spPr>
          <a:xfrm>
            <a:off x="4529557" y="5123238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262">
            <a:extLst>
              <a:ext uri="{FF2B5EF4-FFF2-40B4-BE49-F238E27FC236}">
                <a16:creationId xmlns:a16="http://schemas.microsoft.com/office/drawing/2014/main" id="{656DECFA-4017-44BC-B121-C22D3135E0B2}"/>
              </a:ext>
            </a:extLst>
          </p:cNvPr>
          <p:cNvSpPr>
            <a:spLocks noChangeAspect="1"/>
          </p:cNvSpPr>
          <p:nvPr/>
        </p:nvSpPr>
        <p:spPr>
          <a:xfrm>
            <a:off x="4576406" y="52445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263">
            <a:extLst>
              <a:ext uri="{FF2B5EF4-FFF2-40B4-BE49-F238E27FC236}">
                <a16:creationId xmlns:a16="http://schemas.microsoft.com/office/drawing/2014/main" id="{F832CA4E-1AA0-4A04-BBBA-D58D0ABA1117}"/>
              </a:ext>
            </a:extLst>
          </p:cNvPr>
          <p:cNvSpPr>
            <a:spLocks noChangeAspect="1"/>
          </p:cNvSpPr>
          <p:nvPr/>
        </p:nvSpPr>
        <p:spPr>
          <a:xfrm>
            <a:off x="4591576" y="50849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264">
            <a:extLst>
              <a:ext uri="{FF2B5EF4-FFF2-40B4-BE49-F238E27FC236}">
                <a16:creationId xmlns:a16="http://schemas.microsoft.com/office/drawing/2014/main" id="{04D8ABD6-A39C-4BF1-9FF9-B12A386BA98B}"/>
              </a:ext>
            </a:extLst>
          </p:cNvPr>
          <p:cNvSpPr>
            <a:spLocks noChangeAspect="1"/>
          </p:cNvSpPr>
          <p:nvPr/>
        </p:nvSpPr>
        <p:spPr>
          <a:xfrm>
            <a:off x="4416633" y="51217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265">
            <a:extLst>
              <a:ext uri="{FF2B5EF4-FFF2-40B4-BE49-F238E27FC236}">
                <a16:creationId xmlns:a16="http://schemas.microsoft.com/office/drawing/2014/main" id="{4D4C2B12-8511-440D-A2BE-D636CB9B8E02}"/>
              </a:ext>
            </a:extLst>
          </p:cNvPr>
          <p:cNvSpPr>
            <a:spLocks noChangeAspect="1"/>
          </p:cNvSpPr>
          <p:nvPr/>
        </p:nvSpPr>
        <p:spPr>
          <a:xfrm>
            <a:off x="4435683" y="53490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266">
            <a:extLst>
              <a:ext uri="{FF2B5EF4-FFF2-40B4-BE49-F238E27FC236}">
                <a16:creationId xmlns:a16="http://schemas.microsoft.com/office/drawing/2014/main" id="{6303E9A2-B7F1-4B3B-90C7-4777A001AA39}"/>
              </a:ext>
            </a:extLst>
          </p:cNvPr>
          <p:cNvSpPr>
            <a:spLocks noChangeAspect="1"/>
          </p:cNvSpPr>
          <p:nvPr/>
        </p:nvSpPr>
        <p:spPr>
          <a:xfrm>
            <a:off x="4229536" y="48436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267">
            <a:extLst>
              <a:ext uri="{FF2B5EF4-FFF2-40B4-BE49-F238E27FC236}">
                <a16:creationId xmlns:a16="http://schemas.microsoft.com/office/drawing/2014/main" id="{92365AB6-0774-472F-99C9-DE383030847D}"/>
              </a:ext>
            </a:extLst>
          </p:cNvPr>
          <p:cNvSpPr>
            <a:spLocks noChangeAspect="1"/>
          </p:cNvSpPr>
          <p:nvPr/>
        </p:nvSpPr>
        <p:spPr>
          <a:xfrm>
            <a:off x="4495465" y="514208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268">
            <a:extLst>
              <a:ext uri="{FF2B5EF4-FFF2-40B4-BE49-F238E27FC236}">
                <a16:creationId xmlns:a16="http://schemas.microsoft.com/office/drawing/2014/main" id="{AC3DBCC4-047D-460F-BBA6-C12825043C36}"/>
              </a:ext>
            </a:extLst>
          </p:cNvPr>
          <p:cNvSpPr>
            <a:spLocks noChangeAspect="1"/>
          </p:cNvSpPr>
          <p:nvPr/>
        </p:nvSpPr>
        <p:spPr>
          <a:xfrm>
            <a:off x="4374058" y="480021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269">
            <a:extLst>
              <a:ext uri="{FF2B5EF4-FFF2-40B4-BE49-F238E27FC236}">
                <a16:creationId xmlns:a16="http://schemas.microsoft.com/office/drawing/2014/main" id="{A00A3CE2-36E1-44F9-B6DC-04D8FBE64AA3}"/>
              </a:ext>
            </a:extLst>
          </p:cNvPr>
          <p:cNvSpPr>
            <a:spLocks noChangeAspect="1"/>
          </p:cNvSpPr>
          <p:nvPr/>
        </p:nvSpPr>
        <p:spPr>
          <a:xfrm>
            <a:off x="4451566" y="48826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270">
            <a:extLst>
              <a:ext uri="{FF2B5EF4-FFF2-40B4-BE49-F238E27FC236}">
                <a16:creationId xmlns:a16="http://schemas.microsoft.com/office/drawing/2014/main" id="{4B73087F-8F3B-4430-BCC1-B0ED29D57F80}"/>
              </a:ext>
            </a:extLst>
          </p:cNvPr>
          <p:cNvSpPr>
            <a:spLocks noChangeAspect="1"/>
          </p:cNvSpPr>
          <p:nvPr/>
        </p:nvSpPr>
        <p:spPr>
          <a:xfrm>
            <a:off x="4519815" y="49760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271">
            <a:extLst>
              <a:ext uri="{FF2B5EF4-FFF2-40B4-BE49-F238E27FC236}">
                <a16:creationId xmlns:a16="http://schemas.microsoft.com/office/drawing/2014/main" id="{DCF41D31-F869-4A60-8A1F-99A1B7C6EA05}"/>
              </a:ext>
            </a:extLst>
          </p:cNvPr>
          <p:cNvSpPr>
            <a:spLocks noChangeAspect="1"/>
          </p:cNvSpPr>
          <p:nvPr/>
        </p:nvSpPr>
        <p:spPr>
          <a:xfrm>
            <a:off x="4600791" y="517550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272">
            <a:extLst>
              <a:ext uri="{FF2B5EF4-FFF2-40B4-BE49-F238E27FC236}">
                <a16:creationId xmlns:a16="http://schemas.microsoft.com/office/drawing/2014/main" id="{3399BEA8-F037-4809-9784-2C335C18421F}"/>
              </a:ext>
            </a:extLst>
          </p:cNvPr>
          <p:cNvSpPr>
            <a:spLocks noChangeAspect="1"/>
          </p:cNvSpPr>
          <p:nvPr/>
        </p:nvSpPr>
        <p:spPr>
          <a:xfrm>
            <a:off x="4176412" y="499098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273">
            <a:extLst>
              <a:ext uri="{FF2B5EF4-FFF2-40B4-BE49-F238E27FC236}">
                <a16:creationId xmlns:a16="http://schemas.microsoft.com/office/drawing/2014/main" id="{2C0E1941-627C-4CF4-A1A0-B544EA11FACD}"/>
              </a:ext>
            </a:extLst>
          </p:cNvPr>
          <p:cNvSpPr>
            <a:spLocks noChangeAspect="1"/>
          </p:cNvSpPr>
          <p:nvPr/>
        </p:nvSpPr>
        <p:spPr>
          <a:xfrm>
            <a:off x="4201307" y="522547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274">
            <a:extLst>
              <a:ext uri="{FF2B5EF4-FFF2-40B4-BE49-F238E27FC236}">
                <a16:creationId xmlns:a16="http://schemas.microsoft.com/office/drawing/2014/main" id="{7C479603-98D2-4DA6-A7EC-DBB16EAB71A9}"/>
              </a:ext>
            </a:extLst>
          </p:cNvPr>
          <p:cNvSpPr>
            <a:spLocks noChangeAspect="1"/>
          </p:cNvSpPr>
          <p:nvPr/>
        </p:nvSpPr>
        <p:spPr>
          <a:xfrm>
            <a:off x="4403264" y="54986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275">
            <a:extLst>
              <a:ext uri="{FF2B5EF4-FFF2-40B4-BE49-F238E27FC236}">
                <a16:creationId xmlns:a16="http://schemas.microsoft.com/office/drawing/2014/main" id="{3BC5E145-8D28-4597-A35A-1C77A92088A1}"/>
              </a:ext>
            </a:extLst>
          </p:cNvPr>
          <p:cNvSpPr>
            <a:spLocks noChangeAspect="1"/>
          </p:cNvSpPr>
          <p:nvPr/>
        </p:nvSpPr>
        <p:spPr>
          <a:xfrm>
            <a:off x="4334408" y="48722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276">
            <a:extLst>
              <a:ext uri="{FF2B5EF4-FFF2-40B4-BE49-F238E27FC236}">
                <a16:creationId xmlns:a16="http://schemas.microsoft.com/office/drawing/2014/main" id="{104D67A7-41F7-4E51-9C58-8A37219BED0A}"/>
              </a:ext>
            </a:extLst>
          </p:cNvPr>
          <p:cNvSpPr>
            <a:spLocks noChangeAspect="1"/>
          </p:cNvSpPr>
          <p:nvPr/>
        </p:nvSpPr>
        <p:spPr>
          <a:xfrm>
            <a:off x="4210341" y="532537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277">
            <a:extLst>
              <a:ext uri="{FF2B5EF4-FFF2-40B4-BE49-F238E27FC236}">
                <a16:creationId xmlns:a16="http://schemas.microsoft.com/office/drawing/2014/main" id="{22E7A7EB-EB26-447B-8D34-9E841C8518D0}"/>
              </a:ext>
            </a:extLst>
          </p:cNvPr>
          <p:cNvSpPr>
            <a:spLocks noChangeAspect="1"/>
          </p:cNvSpPr>
          <p:nvPr/>
        </p:nvSpPr>
        <p:spPr>
          <a:xfrm>
            <a:off x="4347108" y="519543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278">
            <a:extLst>
              <a:ext uri="{FF2B5EF4-FFF2-40B4-BE49-F238E27FC236}">
                <a16:creationId xmlns:a16="http://schemas.microsoft.com/office/drawing/2014/main" id="{2C2F2F14-196F-463D-B5F3-AED5C3FA380D}"/>
              </a:ext>
            </a:extLst>
          </p:cNvPr>
          <p:cNvSpPr>
            <a:spLocks noChangeAspect="1"/>
          </p:cNvSpPr>
          <p:nvPr/>
        </p:nvSpPr>
        <p:spPr>
          <a:xfrm>
            <a:off x="4268899" y="525233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279">
            <a:extLst>
              <a:ext uri="{FF2B5EF4-FFF2-40B4-BE49-F238E27FC236}">
                <a16:creationId xmlns:a16="http://schemas.microsoft.com/office/drawing/2014/main" id="{F253E0B1-014B-49D6-8E09-3D4A34FFEC51}"/>
              </a:ext>
            </a:extLst>
          </p:cNvPr>
          <p:cNvSpPr>
            <a:spLocks noChangeAspect="1"/>
          </p:cNvSpPr>
          <p:nvPr/>
        </p:nvSpPr>
        <p:spPr>
          <a:xfrm>
            <a:off x="4272761" y="49650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280">
            <a:extLst>
              <a:ext uri="{FF2B5EF4-FFF2-40B4-BE49-F238E27FC236}">
                <a16:creationId xmlns:a16="http://schemas.microsoft.com/office/drawing/2014/main" id="{FB78FFA0-59E0-4D8E-BA58-551E13635D57}"/>
              </a:ext>
            </a:extLst>
          </p:cNvPr>
          <p:cNvSpPr>
            <a:spLocks noChangeAspect="1"/>
          </p:cNvSpPr>
          <p:nvPr/>
        </p:nvSpPr>
        <p:spPr>
          <a:xfrm>
            <a:off x="4260607" y="477501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281">
            <a:extLst>
              <a:ext uri="{FF2B5EF4-FFF2-40B4-BE49-F238E27FC236}">
                <a16:creationId xmlns:a16="http://schemas.microsoft.com/office/drawing/2014/main" id="{D37C2AE2-31B0-4B0A-9D4E-825A260344FB}"/>
              </a:ext>
            </a:extLst>
          </p:cNvPr>
          <p:cNvSpPr>
            <a:spLocks noChangeAspect="1"/>
          </p:cNvSpPr>
          <p:nvPr/>
        </p:nvSpPr>
        <p:spPr>
          <a:xfrm>
            <a:off x="4162638" y="51978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282">
            <a:extLst>
              <a:ext uri="{FF2B5EF4-FFF2-40B4-BE49-F238E27FC236}">
                <a16:creationId xmlns:a16="http://schemas.microsoft.com/office/drawing/2014/main" id="{D7C4ED8C-ED6C-48FD-8DFE-0E8973AAB452}"/>
              </a:ext>
            </a:extLst>
          </p:cNvPr>
          <p:cNvSpPr>
            <a:spLocks noChangeAspect="1"/>
          </p:cNvSpPr>
          <p:nvPr/>
        </p:nvSpPr>
        <p:spPr>
          <a:xfrm>
            <a:off x="4601286" y="5006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283">
            <a:extLst>
              <a:ext uri="{FF2B5EF4-FFF2-40B4-BE49-F238E27FC236}">
                <a16:creationId xmlns:a16="http://schemas.microsoft.com/office/drawing/2014/main" id="{8C255A28-45DD-4BB6-A676-2C3543F75493}"/>
              </a:ext>
            </a:extLst>
          </p:cNvPr>
          <p:cNvSpPr>
            <a:spLocks noChangeAspect="1"/>
          </p:cNvSpPr>
          <p:nvPr/>
        </p:nvSpPr>
        <p:spPr>
          <a:xfrm>
            <a:off x="4293873" y="545521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284">
            <a:extLst>
              <a:ext uri="{FF2B5EF4-FFF2-40B4-BE49-F238E27FC236}">
                <a16:creationId xmlns:a16="http://schemas.microsoft.com/office/drawing/2014/main" id="{950DEA5B-A984-4FC3-A420-E79B40C33AE4}"/>
              </a:ext>
            </a:extLst>
          </p:cNvPr>
          <p:cNvSpPr>
            <a:spLocks noChangeAspect="1"/>
          </p:cNvSpPr>
          <p:nvPr/>
        </p:nvSpPr>
        <p:spPr>
          <a:xfrm>
            <a:off x="4198926" y="488948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285">
            <a:extLst>
              <a:ext uri="{FF2B5EF4-FFF2-40B4-BE49-F238E27FC236}">
                <a16:creationId xmlns:a16="http://schemas.microsoft.com/office/drawing/2014/main" id="{CB33323F-3A94-4836-8ABE-20F45EE2C374}"/>
              </a:ext>
            </a:extLst>
          </p:cNvPr>
          <p:cNvSpPr>
            <a:spLocks noChangeAspect="1"/>
          </p:cNvSpPr>
          <p:nvPr/>
        </p:nvSpPr>
        <p:spPr>
          <a:xfrm>
            <a:off x="4342045" y="469769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286">
            <a:extLst>
              <a:ext uri="{FF2B5EF4-FFF2-40B4-BE49-F238E27FC236}">
                <a16:creationId xmlns:a16="http://schemas.microsoft.com/office/drawing/2014/main" id="{A0F67CC9-AF37-4E76-8699-0219D3DE6E5B}"/>
              </a:ext>
            </a:extLst>
          </p:cNvPr>
          <p:cNvSpPr>
            <a:spLocks noChangeAspect="1"/>
          </p:cNvSpPr>
          <p:nvPr/>
        </p:nvSpPr>
        <p:spPr>
          <a:xfrm>
            <a:off x="4397947" y="5381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287">
            <a:extLst>
              <a:ext uri="{FF2B5EF4-FFF2-40B4-BE49-F238E27FC236}">
                <a16:creationId xmlns:a16="http://schemas.microsoft.com/office/drawing/2014/main" id="{46E5CAB2-07F5-47E3-A063-B18C401FDD83}"/>
              </a:ext>
            </a:extLst>
          </p:cNvPr>
          <p:cNvSpPr>
            <a:spLocks noChangeAspect="1"/>
          </p:cNvSpPr>
          <p:nvPr/>
        </p:nvSpPr>
        <p:spPr>
          <a:xfrm>
            <a:off x="4507683" y="5432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288">
            <a:extLst>
              <a:ext uri="{FF2B5EF4-FFF2-40B4-BE49-F238E27FC236}">
                <a16:creationId xmlns:a16="http://schemas.microsoft.com/office/drawing/2014/main" id="{F208C39D-1726-4D61-8B1A-71AC1D17758D}"/>
              </a:ext>
            </a:extLst>
          </p:cNvPr>
          <p:cNvSpPr>
            <a:spLocks noChangeAspect="1"/>
          </p:cNvSpPr>
          <p:nvPr/>
        </p:nvSpPr>
        <p:spPr>
          <a:xfrm>
            <a:off x="4421346" y="47695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289">
            <a:extLst>
              <a:ext uri="{FF2B5EF4-FFF2-40B4-BE49-F238E27FC236}">
                <a16:creationId xmlns:a16="http://schemas.microsoft.com/office/drawing/2014/main" id="{81C41FF7-3338-4F35-9B36-C90862CBA530}"/>
              </a:ext>
            </a:extLst>
          </p:cNvPr>
          <p:cNvSpPr>
            <a:spLocks noChangeAspect="1"/>
          </p:cNvSpPr>
          <p:nvPr/>
        </p:nvSpPr>
        <p:spPr>
          <a:xfrm>
            <a:off x="4531307" y="478401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290">
            <a:extLst>
              <a:ext uri="{FF2B5EF4-FFF2-40B4-BE49-F238E27FC236}">
                <a16:creationId xmlns:a16="http://schemas.microsoft.com/office/drawing/2014/main" id="{6AE7EF72-3076-40D9-9F5C-B3BA7F2C6415}"/>
              </a:ext>
            </a:extLst>
          </p:cNvPr>
          <p:cNvSpPr>
            <a:spLocks noChangeAspect="1"/>
          </p:cNvSpPr>
          <p:nvPr/>
        </p:nvSpPr>
        <p:spPr>
          <a:xfrm>
            <a:off x="4546378" y="53474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291">
            <a:extLst>
              <a:ext uri="{FF2B5EF4-FFF2-40B4-BE49-F238E27FC236}">
                <a16:creationId xmlns:a16="http://schemas.microsoft.com/office/drawing/2014/main" id="{EBA9608D-6B6E-445E-972A-9D10774BD460}"/>
              </a:ext>
            </a:extLst>
          </p:cNvPr>
          <p:cNvSpPr>
            <a:spLocks noChangeAspect="1"/>
          </p:cNvSpPr>
          <p:nvPr/>
        </p:nvSpPr>
        <p:spPr>
          <a:xfrm>
            <a:off x="4164480" y="510982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292">
            <a:extLst>
              <a:ext uri="{FF2B5EF4-FFF2-40B4-BE49-F238E27FC236}">
                <a16:creationId xmlns:a16="http://schemas.microsoft.com/office/drawing/2014/main" id="{47EF621D-07E0-428F-9AA7-E0BD69E87976}"/>
              </a:ext>
            </a:extLst>
          </p:cNvPr>
          <p:cNvSpPr>
            <a:spLocks noChangeAspect="1"/>
          </p:cNvSpPr>
          <p:nvPr/>
        </p:nvSpPr>
        <p:spPr>
          <a:xfrm>
            <a:off x="4583684" y="489097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293">
            <a:extLst>
              <a:ext uri="{FF2B5EF4-FFF2-40B4-BE49-F238E27FC236}">
                <a16:creationId xmlns:a16="http://schemas.microsoft.com/office/drawing/2014/main" id="{E58CD4D2-DA36-41E2-8AE9-4AD0156614D6}"/>
              </a:ext>
            </a:extLst>
          </p:cNvPr>
          <p:cNvSpPr>
            <a:spLocks noChangeAspect="1"/>
          </p:cNvSpPr>
          <p:nvPr/>
        </p:nvSpPr>
        <p:spPr>
          <a:xfrm>
            <a:off x="4078633" y="49661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294">
            <a:extLst>
              <a:ext uri="{FF2B5EF4-FFF2-40B4-BE49-F238E27FC236}">
                <a16:creationId xmlns:a16="http://schemas.microsoft.com/office/drawing/2014/main" id="{053DD05C-336A-48B4-9943-9D2B9E14DBFF}"/>
              </a:ext>
            </a:extLst>
          </p:cNvPr>
          <p:cNvSpPr>
            <a:spLocks noChangeAspect="1"/>
          </p:cNvSpPr>
          <p:nvPr/>
        </p:nvSpPr>
        <p:spPr>
          <a:xfrm>
            <a:off x="4429932" y="49976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円/楕円 295">
            <a:extLst>
              <a:ext uri="{FF2B5EF4-FFF2-40B4-BE49-F238E27FC236}">
                <a16:creationId xmlns:a16="http://schemas.microsoft.com/office/drawing/2014/main" id="{24D172DB-9A48-41F7-B108-8279EB66BE0A}"/>
              </a:ext>
            </a:extLst>
          </p:cNvPr>
          <p:cNvSpPr>
            <a:spLocks noChangeAspect="1"/>
          </p:cNvSpPr>
          <p:nvPr/>
        </p:nvSpPr>
        <p:spPr>
          <a:xfrm>
            <a:off x="4617423" y="532182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" name="円/楕円 296">
            <a:extLst>
              <a:ext uri="{FF2B5EF4-FFF2-40B4-BE49-F238E27FC236}">
                <a16:creationId xmlns:a16="http://schemas.microsoft.com/office/drawing/2014/main" id="{8E1AD554-E8E2-4351-BBA0-9C08F0F43CED}"/>
              </a:ext>
            </a:extLst>
          </p:cNvPr>
          <p:cNvSpPr>
            <a:spLocks noChangeAspect="1"/>
          </p:cNvSpPr>
          <p:nvPr/>
        </p:nvSpPr>
        <p:spPr>
          <a:xfrm>
            <a:off x="3993618" y="501645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" name="円/楕円 297">
            <a:extLst>
              <a:ext uri="{FF2B5EF4-FFF2-40B4-BE49-F238E27FC236}">
                <a16:creationId xmlns:a16="http://schemas.microsoft.com/office/drawing/2014/main" id="{5CCA978D-02AE-43C6-87C8-90F36068EB87}"/>
              </a:ext>
            </a:extLst>
          </p:cNvPr>
          <p:cNvSpPr>
            <a:spLocks noChangeAspect="1"/>
          </p:cNvSpPr>
          <p:nvPr/>
        </p:nvSpPr>
        <p:spPr>
          <a:xfrm>
            <a:off x="4239879" y="5083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7" name="円/楕円 298">
            <a:extLst>
              <a:ext uri="{FF2B5EF4-FFF2-40B4-BE49-F238E27FC236}">
                <a16:creationId xmlns:a16="http://schemas.microsoft.com/office/drawing/2014/main" id="{A77AC312-4CD7-43FD-8B31-1E76EB21C1B0}"/>
              </a:ext>
            </a:extLst>
          </p:cNvPr>
          <p:cNvSpPr>
            <a:spLocks noChangeAspect="1"/>
          </p:cNvSpPr>
          <p:nvPr/>
        </p:nvSpPr>
        <p:spPr>
          <a:xfrm>
            <a:off x="3906027" y="53328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8" name="円/楕円 299">
            <a:extLst>
              <a:ext uri="{FF2B5EF4-FFF2-40B4-BE49-F238E27FC236}">
                <a16:creationId xmlns:a16="http://schemas.microsoft.com/office/drawing/2014/main" id="{1B52EBC7-5960-4C21-8598-686658A76098}"/>
              </a:ext>
            </a:extLst>
          </p:cNvPr>
          <p:cNvSpPr>
            <a:spLocks noChangeAspect="1"/>
          </p:cNvSpPr>
          <p:nvPr/>
        </p:nvSpPr>
        <p:spPr>
          <a:xfrm>
            <a:off x="4499213" y="50461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" name="円/楕円 300">
            <a:extLst>
              <a:ext uri="{FF2B5EF4-FFF2-40B4-BE49-F238E27FC236}">
                <a16:creationId xmlns:a16="http://schemas.microsoft.com/office/drawing/2014/main" id="{D0000078-0120-4CC1-B86C-9846B86146F3}"/>
              </a:ext>
            </a:extLst>
          </p:cNvPr>
          <p:cNvSpPr>
            <a:spLocks noChangeAspect="1"/>
          </p:cNvSpPr>
          <p:nvPr/>
        </p:nvSpPr>
        <p:spPr>
          <a:xfrm>
            <a:off x="4353056" y="503535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301">
            <a:extLst>
              <a:ext uri="{FF2B5EF4-FFF2-40B4-BE49-F238E27FC236}">
                <a16:creationId xmlns:a16="http://schemas.microsoft.com/office/drawing/2014/main" id="{E816E2AA-6887-4ACF-B574-DF9D3C90D07F}"/>
              </a:ext>
            </a:extLst>
          </p:cNvPr>
          <p:cNvSpPr>
            <a:spLocks noChangeAspect="1"/>
          </p:cNvSpPr>
          <p:nvPr/>
        </p:nvSpPr>
        <p:spPr>
          <a:xfrm>
            <a:off x="4536024" y="5023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302">
            <a:extLst>
              <a:ext uri="{FF2B5EF4-FFF2-40B4-BE49-F238E27FC236}">
                <a16:creationId xmlns:a16="http://schemas.microsoft.com/office/drawing/2014/main" id="{CCF4E3FE-2849-499C-B5C0-C5753EBB1F62}"/>
              </a:ext>
            </a:extLst>
          </p:cNvPr>
          <p:cNvSpPr>
            <a:spLocks noChangeAspect="1"/>
          </p:cNvSpPr>
          <p:nvPr/>
        </p:nvSpPr>
        <p:spPr>
          <a:xfrm>
            <a:off x="4338637" y="479948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303">
            <a:extLst>
              <a:ext uri="{FF2B5EF4-FFF2-40B4-BE49-F238E27FC236}">
                <a16:creationId xmlns:a16="http://schemas.microsoft.com/office/drawing/2014/main" id="{12B49497-080C-4ABD-AF66-A9B70F714977}"/>
              </a:ext>
            </a:extLst>
          </p:cNvPr>
          <p:cNvSpPr>
            <a:spLocks noChangeAspect="1"/>
          </p:cNvSpPr>
          <p:nvPr/>
        </p:nvSpPr>
        <p:spPr>
          <a:xfrm>
            <a:off x="4451436" y="470814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304">
            <a:extLst>
              <a:ext uri="{FF2B5EF4-FFF2-40B4-BE49-F238E27FC236}">
                <a16:creationId xmlns:a16="http://schemas.microsoft.com/office/drawing/2014/main" id="{06D410A9-8E8D-4213-B756-A471652EE420}"/>
              </a:ext>
            </a:extLst>
          </p:cNvPr>
          <p:cNvSpPr>
            <a:spLocks noChangeAspect="1"/>
          </p:cNvSpPr>
          <p:nvPr/>
        </p:nvSpPr>
        <p:spPr>
          <a:xfrm>
            <a:off x="4374073" y="49447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右矢印 310">
            <a:extLst>
              <a:ext uri="{FF2B5EF4-FFF2-40B4-BE49-F238E27FC236}">
                <a16:creationId xmlns:a16="http://schemas.microsoft.com/office/drawing/2014/main" id="{A3A05003-A1BE-4363-BB06-C82555F8B95E}"/>
              </a:ext>
            </a:extLst>
          </p:cNvPr>
          <p:cNvSpPr/>
          <p:nvPr/>
        </p:nvSpPr>
        <p:spPr>
          <a:xfrm flipH="1">
            <a:off x="2961328" y="2003516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16" name="右矢印 309">
            <a:extLst>
              <a:ext uri="{FF2B5EF4-FFF2-40B4-BE49-F238E27FC236}">
                <a16:creationId xmlns:a16="http://schemas.microsoft.com/office/drawing/2014/main" id="{5E583FF1-A8A4-4376-BD67-CC34D2710FC7}"/>
              </a:ext>
            </a:extLst>
          </p:cNvPr>
          <p:cNvSpPr/>
          <p:nvPr/>
        </p:nvSpPr>
        <p:spPr>
          <a:xfrm>
            <a:off x="2261083" y="1689450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17" name="円/楕円 108">
            <a:extLst>
              <a:ext uri="{FF2B5EF4-FFF2-40B4-BE49-F238E27FC236}">
                <a16:creationId xmlns:a16="http://schemas.microsoft.com/office/drawing/2014/main" id="{079FC511-021A-4971-AC26-6844C9957138}"/>
              </a:ext>
            </a:extLst>
          </p:cNvPr>
          <p:cNvSpPr>
            <a:spLocks noChangeAspect="1"/>
          </p:cNvSpPr>
          <p:nvPr/>
        </p:nvSpPr>
        <p:spPr>
          <a:xfrm>
            <a:off x="3509235" y="2066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09">
            <a:extLst>
              <a:ext uri="{FF2B5EF4-FFF2-40B4-BE49-F238E27FC236}">
                <a16:creationId xmlns:a16="http://schemas.microsoft.com/office/drawing/2014/main" id="{634479C4-0F52-4976-ACCA-D8C867EBDF4C}"/>
              </a:ext>
            </a:extLst>
          </p:cNvPr>
          <p:cNvSpPr>
            <a:spLocks noChangeAspect="1"/>
          </p:cNvSpPr>
          <p:nvPr/>
        </p:nvSpPr>
        <p:spPr>
          <a:xfrm>
            <a:off x="3598135" y="2210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0">
            <a:extLst>
              <a:ext uri="{FF2B5EF4-FFF2-40B4-BE49-F238E27FC236}">
                <a16:creationId xmlns:a16="http://schemas.microsoft.com/office/drawing/2014/main" id="{139EBEDF-089F-4C13-ACA2-ACFB7FEA8A55}"/>
              </a:ext>
            </a:extLst>
          </p:cNvPr>
          <p:cNvSpPr>
            <a:spLocks noChangeAspect="1"/>
          </p:cNvSpPr>
          <p:nvPr/>
        </p:nvSpPr>
        <p:spPr>
          <a:xfrm>
            <a:off x="3750841" y="23392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1">
            <a:extLst>
              <a:ext uri="{FF2B5EF4-FFF2-40B4-BE49-F238E27FC236}">
                <a16:creationId xmlns:a16="http://schemas.microsoft.com/office/drawing/2014/main" id="{ECF347C5-0EB6-4102-8872-F5BEE5DCDAC8}"/>
              </a:ext>
            </a:extLst>
          </p:cNvPr>
          <p:cNvSpPr>
            <a:spLocks noChangeAspect="1"/>
          </p:cNvSpPr>
          <p:nvPr/>
        </p:nvSpPr>
        <p:spPr>
          <a:xfrm>
            <a:off x="3653235" y="206681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12">
            <a:extLst>
              <a:ext uri="{FF2B5EF4-FFF2-40B4-BE49-F238E27FC236}">
                <a16:creationId xmlns:a16="http://schemas.microsoft.com/office/drawing/2014/main" id="{1A521693-CD63-4168-9773-2287FBC2A9BD}"/>
              </a:ext>
            </a:extLst>
          </p:cNvPr>
          <p:cNvSpPr>
            <a:spLocks noChangeAspect="1"/>
          </p:cNvSpPr>
          <p:nvPr/>
        </p:nvSpPr>
        <p:spPr>
          <a:xfrm>
            <a:off x="3818335" y="221921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13">
            <a:extLst>
              <a:ext uri="{FF2B5EF4-FFF2-40B4-BE49-F238E27FC236}">
                <a16:creationId xmlns:a16="http://schemas.microsoft.com/office/drawing/2014/main" id="{90A580AB-AEEE-482A-9DE8-076B5E1A9BEF}"/>
              </a:ext>
            </a:extLst>
          </p:cNvPr>
          <p:cNvSpPr>
            <a:spLocks noChangeAspect="1"/>
          </p:cNvSpPr>
          <p:nvPr/>
        </p:nvSpPr>
        <p:spPr>
          <a:xfrm>
            <a:off x="3865184" y="23405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14">
            <a:extLst>
              <a:ext uri="{FF2B5EF4-FFF2-40B4-BE49-F238E27FC236}">
                <a16:creationId xmlns:a16="http://schemas.microsoft.com/office/drawing/2014/main" id="{5F139024-B6C2-442A-A3EC-178276C4654B}"/>
              </a:ext>
            </a:extLst>
          </p:cNvPr>
          <p:cNvSpPr>
            <a:spLocks noChangeAspect="1"/>
          </p:cNvSpPr>
          <p:nvPr/>
        </p:nvSpPr>
        <p:spPr>
          <a:xfrm>
            <a:off x="3880354" y="218091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15">
            <a:extLst>
              <a:ext uri="{FF2B5EF4-FFF2-40B4-BE49-F238E27FC236}">
                <a16:creationId xmlns:a16="http://schemas.microsoft.com/office/drawing/2014/main" id="{219A4860-D018-4848-9139-B8DD0C0CEAF0}"/>
              </a:ext>
            </a:extLst>
          </p:cNvPr>
          <p:cNvSpPr>
            <a:spLocks noChangeAspect="1"/>
          </p:cNvSpPr>
          <p:nvPr/>
        </p:nvSpPr>
        <p:spPr>
          <a:xfrm>
            <a:off x="3705411" y="22177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16">
            <a:extLst>
              <a:ext uri="{FF2B5EF4-FFF2-40B4-BE49-F238E27FC236}">
                <a16:creationId xmlns:a16="http://schemas.microsoft.com/office/drawing/2014/main" id="{AAFFD5F3-4171-48FB-AA49-D24C8B0F45B5}"/>
              </a:ext>
            </a:extLst>
          </p:cNvPr>
          <p:cNvSpPr>
            <a:spLocks noChangeAspect="1"/>
          </p:cNvSpPr>
          <p:nvPr/>
        </p:nvSpPr>
        <p:spPr>
          <a:xfrm>
            <a:off x="3724461" y="24449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17">
            <a:extLst>
              <a:ext uri="{FF2B5EF4-FFF2-40B4-BE49-F238E27FC236}">
                <a16:creationId xmlns:a16="http://schemas.microsoft.com/office/drawing/2014/main" id="{59F680DE-5BBB-45D6-B762-06D8705C794D}"/>
              </a:ext>
            </a:extLst>
          </p:cNvPr>
          <p:cNvSpPr>
            <a:spLocks noChangeAspect="1"/>
          </p:cNvSpPr>
          <p:nvPr/>
        </p:nvSpPr>
        <p:spPr>
          <a:xfrm>
            <a:off x="3518314" y="19395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18">
            <a:extLst>
              <a:ext uri="{FF2B5EF4-FFF2-40B4-BE49-F238E27FC236}">
                <a16:creationId xmlns:a16="http://schemas.microsoft.com/office/drawing/2014/main" id="{483DD6A8-44FB-4376-8FC1-88257ED988DE}"/>
              </a:ext>
            </a:extLst>
          </p:cNvPr>
          <p:cNvSpPr>
            <a:spLocks noChangeAspect="1"/>
          </p:cNvSpPr>
          <p:nvPr/>
        </p:nvSpPr>
        <p:spPr>
          <a:xfrm>
            <a:off x="3784243" y="22380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19">
            <a:extLst>
              <a:ext uri="{FF2B5EF4-FFF2-40B4-BE49-F238E27FC236}">
                <a16:creationId xmlns:a16="http://schemas.microsoft.com/office/drawing/2014/main" id="{6BC60D97-298A-4454-ABA9-84966EB9628A}"/>
              </a:ext>
            </a:extLst>
          </p:cNvPr>
          <p:cNvSpPr>
            <a:spLocks noChangeAspect="1"/>
          </p:cNvSpPr>
          <p:nvPr/>
        </p:nvSpPr>
        <p:spPr>
          <a:xfrm>
            <a:off x="3662836" y="189619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0">
            <a:extLst>
              <a:ext uri="{FF2B5EF4-FFF2-40B4-BE49-F238E27FC236}">
                <a16:creationId xmlns:a16="http://schemas.microsoft.com/office/drawing/2014/main" id="{0DCD8C2F-DD9B-451C-9F18-C44B07B96B0F}"/>
              </a:ext>
            </a:extLst>
          </p:cNvPr>
          <p:cNvSpPr>
            <a:spLocks noChangeAspect="1"/>
          </p:cNvSpPr>
          <p:nvPr/>
        </p:nvSpPr>
        <p:spPr>
          <a:xfrm>
            <a:off x="3740344" y="19786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1">
            <a:extLst>
              <a:ext uri="{FF2B5EF4-FFF2-40B4-BE49-F238E27FC236}">
                <a16:creationId xmlns:a16="http://schemas.microsoft.com/office/drawing/2014/main" id="{BD60C4CC-269F-423E-BE6F-E78507C61FE6}"/>
              </a:ext>
            </a:extLst>
          </p:cNvPr>
          <p:cNvSpPr>
            <a:spLocks noChangeAspect="1"/>
          </p:cNvSpPr>
          <p:nvPr/>
        </p:nvSpPr>
        <p:spPr>
          <a:xfrm>
            <a:off x="3808593" y="20720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22">
            <a:extLst>
              <a:ext uri="{FF2B5EF4-FFF2-40B4-BE49-F238E27FC236}">
                <a16:creationId xmlns:a16="http://schemas.microsoft.com/office/drawing/2014/main" id="{8B505CFE-C9CE-4448-BBC7-14440E9E764B}"/>
              </a:ext>
            </a:extLst>
          </p:cNvPr>
          <p:cNvSpPr>
            <a:spLocks noChangeAspect="1"/>
          </p:cNvSpPr>
          <p:nvPr/>
        </p:nvSpPr>
        <p:spPr>
          <a:xfrm>
            <a:off x="3889569" y="22714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23">
            <a:extLst>
              <a:ext uri="{FF2B5EF4-FFF2-40B4-BE49-F238E27FC236}">
                <a16:creationId xmlns:a16="http://schemas.microsoft.com/office/drawing/2014/main" id="{58D92E4C-0BDA-4BA6-A1D3-6E139EBEA2FD}"/>
              </a:ext>
            </a:extLst>
          </p:cNvPr>
          <p:cNvSpPr>
            <a:spLocks noChangeAspect="1"/>
          </p:cNvSpPr>
          <p:nvPr/>
        </p:nvSpPr>
        <p:spPr>
          <a:xfrm>
            <a:off x="3465190" y="20869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24">
            <a:extLst>
              <a:ext uri="{FF2B5EF4-FFF2-40B4-BE49-F238E27FC236}">
                <a16:creationId xmlns:a16="http://schemas.microsoft.com/office/drawing/2014/main" id="{E1416973-7CFF-499C-ADD6-BE2953CBC7CA}"/>
              </a:ext>
            </a:extLst>
          </p:cNvPr>
          <p:cNvSpPr>
            <a:spLocks noChangeAspect="1"/>
          </p:cNvSpPr>
          <p:nvPr/>
        </p:nvSpPr>
        <p:spPr>
          <a:xfrm>
            <a:off x="3490085" y="232144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25">
            <a:extLst>
              <a:ext uri="{FF2B5EF4-FFF2-40B4-BE49-F238E27FC236}">
                <a16:creationId xmlns:a16="http://schemas.microsoft.com/office/drawing/2014/main" id="{EACBCAD9-909A-496E-AFDA-D3EE4F3E40FF}"/>
              </a:ext>
            </a:extLst>
          </p:cNvPr>
          <p:cNvSpPr>
            <a:spLocks noChangeAspect="1"/>
          </p:cNvSpPr>
          <p:nvPr/>
        </p:nvSpPr>
        <p:spPr>
          <a:xfrm>
            <a:off x="3692042" y="25945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26">
            <a:extLst>
              <a:ext uri="{FF2B5EF4-FFF2-40B4-BE49-F238E27FC236}">
                <a16:creationId xmlns:a16="http://schemas.microsoft.com/office/drawing/2014/main" id="{90598E75-44A6-4694-8CA5-0FD748028BE6}"/>
              </a:ext>
            </a:extLst>
          </p:cNvPr>
          <p:cNvSpPr>
            <a:spLocks noChangeAspect="1"/>
          </p:cNvSpPr>
          <p:nvPr/>
        </p:nvSpPr>
        <p:spPr>
          <a:xfrm>
            <a:off x="3623186" y="19682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27">
            <a:extLst>
              <a:ext uri="{FF2B5EF4-FFF2-40B4-BE49-F238E27FC236}">
                <a16:creationId xmlns:a16="http://schemas.microsoft.com/office/drawing/2014/main" id="{1FC0ADFE-B6DB-4D10-8223-AE61DFDA02FB}"/>
              </a:ext>
            </a:extLst>
          </p:cNvPr>
          <p:cNvSpPr>
            <a:spLocks noChangeAspect="1"/>
          </p:cNvSpPr>
          <p:nvPr/>
        </p:nvSpPr>
        <p:spPr>
          <a:xfrm>
            <a:off x="3499119" y="242134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28">
            <a:extLst>
              <a:ext uri="{FF2B5EF4-FFF2-40B4-BE49-F238E27FC236}">
                <a16:creationId xmlns:a16="http://schemas.microsoft.com/office/drawing/2014/main" id="{D8BAA1AE-F546-4DDA-B31B-6C19FF62D87C}"/>
              </a:ext>
            </a:extLst>
          </p:cNvPr>
          <p:cNvSpPr>
            <a:spLocks noChangeAspect="1"/>
          </p:cNvSpPr>
          <p:nvPr/>
        </p:nvSpPr>
        <p:spPr>
          <a:xfrm>
            <a:off x="3635886" y="229141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29">
            <a:extLst>
              <a:ext uri="{FF2B5EF4-FFF2-40B4-BE49-F238E27FC236}">
                <a16:creationId xmlns:a16="http://schemas.microsoft.com/office/drawing/2014/main" id="{0ADF6590-63F6-40D4-977A-D96893219AF4}"/>
              </a:ext>
            </a:extLst>
          </p:cNvPr>
          <p:cNvSpPr>
            <a:spLocks noChangeAspect="1"/>
          </p:cNvSpPr>
          <p:nvPr/>
        </p:nvSpPr>
        <p:spPr>
          <a:xfrm>
            <a:off x="3557677" y="23483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0">
            <a:extLst>
              <a:ext uri="{FF2B5EF4-FFF2-40B4-BE49-F238E27FC236}">
                <a16:creationId xmlns:a16="http://schemas.microsoft.com/office/drawing/2014/main" id="{06305028-4AF2-448D-8E31-5F4D3E6DEB65}"/>
              </a:ext>
            </a:extLst>
          </p:cNvPr>
          <p:cNvSpPr>
            <a:spLocks noChangeAspect="1"/>
          </p:cNvSpPr>
          <p:nvPr/>
        </p:nvSpPr>
        <p:spPr>
          <a:xfrm>
            <a:off x="3561539" y="20609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1">
            <a:extLst>
              <a:ext uri="{FF2B5EF4-FFF2-40B4-BE49-F238E27FC236}">
                <a16:creationId xmlns:a16="http://schemas.microsoft.com/office/drawing/2014/main" id="{5E0491E2-3B50-458B-A245-B05C68F89877}"/>
              </a:ext>
            </a:extLst>
          </p:cNvPr>
          <p:cNvSpPr>
            <a:spLocks noChangeAspect="1"/>
          </p:cNvSpPr>
          <p:nvPr/>
        </p:nvSpPr>
        <p:spPr>
          <a:xfrm>
            <a:off x="3549385" y="187099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32">
            <a:extLst>
              <a:ext uri="{FF2B5EF4-FFF2-40B4-BE49-F238E27FC236}">
                <a16:creationId xmlns:a16="http://schemas.microsoft.com/office/drawing/2014/main" id="{EF6AAAD7-4E07-4915-8CB4-07C55A52DFE2}"/>
              </a:ext>
            </a:extLst>
          </p:cNvPr>
          <p:cNvSpPr>
            <a:spLocks noChangeAspect="1"/>
          </p:cNvSpPr>
          <p:nvPr/>
        </p:nvSpPr>
        <p:spPr>
          <a:xfrm>
            <a:off x="3451416" y="229383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33">
            <a:extLst>
              <a:ext uri="{FF2B5EF4-FFF2-40B4-BE49-F238E27FC236}">
                <a16:creationId xmlns:a16="http://schemas.microsoft.com/office/drawing/2014/main" id="{BDF847E9-0A69-43F3-BA23-9BBC4DBABDB6}"/>
              </a:ext>
            </a:extLst>
          </p:cNvPr>
          <p:cNvSpPr>
            <a:spLocks noChangeAspect="1"/>
          </p:cNvSpPr>
          <p:nvPr/>
        </p:nvSpPr>
        <p:spPr>
          <a:xfrm>
            <a:off x="3890064" y="21021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34">
            <a:extLst>
              <a:ext uri="{FF2B5EF4-FFF2-40B4-BE49-F238E27FC236}">
                <a16:creationId xmlns:a16="http://schemas.microsoft.com/office/drawing/2014/main" id="{6AD7CD3C-ED3F-482A-9CF9-4D18C199255B}"/>
              </a:ext>
            </a:extLst>
          </p:cNvPr>
          <p:cNvSpPr>
            <a:spLocks noChangeAspect="1"/>
          </p:cNvSpPr>
          <p:nvPr/>
        </p:nvSpPr>
        <p:spPr>
          <a:xfrm>
            <a:off x="3582651" y="25511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35">
            <a:extLst>
              <a:ext uri="{FF2B5EF4-FFF2-40B4-BE49-F238E27FC236}">
                <a16:creationId xmlns:a16="http://schemas.microsoft.com/office/drawing/2014/main" id="{E23EEE28-394D-4E38-A128-69F83F158AA4}"/>
              </a:ext>
            </a:extLst>
          </p:cNvPr>
          <p:cNvSpPr>
            <a:spLocks noChangeAspect="1"/>
          </p:cNvSpPr>
          <p:nvPr/>
        </p:nvSpPr>
        <p:spPr>
          <a:xfrm>
            <a:off x="3487704" y="1985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36">
            <a:extLst>
              <a:ext uri="{FF2B5EF4-FFF2-40B4-BE49-F238E27FC236}">
                <a16:creationId xmlns:a16="http://schemas.microsoft.com/office/drawing/2014/main" id="{5CAEDF32-4EE7-425A-A266-F7C5368B1BDD}"/>
              </a:ext>
            </a:extLst>
          </p:cNvPr>
          <p:cNvSpPr>
            <a:spLocks noChangeAspect="1"/>
          </p:cNvSpPr>
          <p:nvPr/>
        </p:nvSpPr>
        <p:spPr>
          <a:xfrm>
            <a:off x="3630823" y="17936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37">
            <a:extLst>
              <a:ext uri="{FF2B5EF4-FFF2-40B4-BE49-F238E27FC236}">
                <a16:creationId xmlns:a16="http://schemas.microsoft.com/office/drawing/2014/main" id="{4ECCE806-965F-4121-9170-8ADA224EE01F}"/>
              </a:ext>
            </a:extLst>
          </p:cNvPr>
          <p:cNvSpPr>
            <a:spLocks noChangeAspect="1"/>
          </p:cNvSpPr>
          <p:nvPr/>
        </p:nvSpPr>
        <p:spPr>
          <a:xfrm>
            <a:off x="3686725" y="247773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38">
            <a:extLst>
              <a:ext uri="{FF2B5EF4-FFF2-40B4-BE49-F238E27FC236}">
                <a16:creationId xmlns:a16="http://schemas.microsoft.com/office/drawing/2014/main" id="{35709355-F6AE-48F0-AC84-14CF9C3F998B}"/>
              </a:ext>
            </a:extLst>
          </p:cNvPr>
          <p:cNvSpPr>
            <a:spLocks noChangeAspect="1"/>
          </p:cNvSpPr>
          <p:nvPr/>
        </p:nvSpPr>
        <p:spPr>
          <a:xfrm>
            <a:off x="3796461" y="25281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39">
            <a:extLst>
              <a:ext uri="{FF2B5EF4-FFF2-40B4-BE49-F238E27FC236}">
                <a16:creationId xmlns:a16="http://schemas.microsoft.com/office/drawing/2014/main" id="{BED166C0-4E68-4B63-B90A-131265FB93F7}"/>
              </a:ext>
            </a:extLst>
          </p:cNvPr>
          <p:cNvSpPr>
            <a:spLocks noChangeAspect="1"/>
          </p:cNvSpPr>
          <p:nvPr/>
        </p:nvSpPr>
        <p:spPr>
          <a:xfrm>
            <a:off x="3710124" y="18655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0">
            <a:extLst>
              <a:ext uri="{FF2B5EF4-FFF2-40B4-BE49-F238E27FC236}">
                <a16:creationId xmlns:a16="http://schemas.microsoft.com/office/drawing/2014/main" id="{735AB4D5-17C5-402F-BA79-70FA85E87DDF}"/>
              </a:ext>
            </a:extLst>
          </p:cNvPr>
          <p:cNvSpPr>
            <a:spLocks noChangeAspect="1"/>
          </p:cNvSpPr>
          <p:nvPr/>
        </p:nvSpPr>
        <p:spPr>
          <a:xfrm>
            <a:off x="3820085" y="18799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1">
            <a:extLst>
              <a:ext uri="{FF2B5EF4-FFF2-40B4-BE49-F238E27FC236}">
                <a16:creationId xmlns:a16="http://schemas.microsoft.com/office/drawing/2014/main" id="{7C39D132-C9B3-4BAC-A0E5-60F5593D7B8A}"/>
              </a:ext>
            </a:extLst>
          </p:cNvPr>
          <p:cNvSpPr>
            <a:spLocks noChangeAspect="1"/>
          </p:cNvSpPr>
          <p:nvPr/>
        </p:nvSpPr>
        <p:spPr>
          <a:xfrm>
            <a:off x="3835156" y="24434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42">
            <a:extLst>
              <a:ext uri="{FF2B5EF4-FFF2-40B4-BE49-F238E27FC236}">
                <a16:creationId xmlns:a16="http://schemas.microsoft.com/office/drawing/2014/main" id="{24F63585-488A-49FC-9FED-E517EDC5EE67}"/>
              </a:ext>
            </a:extLst>
          </p:cNvPr>
          <p:cNvSpPr>
            <a:spLocks noChangeAspect="1"/>
          </p:cNvSpPr>
          <p:nvPr/>
        </p:nvSpPr>
        <p:spPr>
          <a:xfrm>
            <a:off x="3453258" y="220579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43">
            <a:extLst>
              <a:ext uri="{FF2B5EF4-FFF2-40B4-BE49-F238E27FC236}">
                <a16:creationId xmlns:a16="http://schemas.microsoft.com/office/drawing/2014/main" id="{70AAA677-F3AC-4B2D-B9E9-45B1561F75A7}"/>
              </a:ext>
            </a:extLst>
          </p:cNvPr>
          <p:cNvSpPr>
            <a:spLocks noChangeAspect="1"/>
          </p:cNvSpPr>
          <p:nvPr/>
        </p:nvSpPr>
        <p:spPr>
          <a:xfrm>
            <a:off x="3872462" y="198694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44">
            <a:extLst>
              <a:ext uri="{FF2B5EF4-FFF2-40B4-BE49-F238E27FC236}">
                <a16:creationId xmlns:a16="http://schemas.microsoft.com/office/drawing/2014/main" id="{A74C0424-1763-47DE-B9AD-80FAC1EB3077}"/>
              </a:ext>
            </a:extLst>
          </p:cNvPr>
          <p:cNvSpPr>
            <a:spLocks noChangeAspect="1"/>
          </p:cNvSpPr>
          <p:nvPr/>
        </p:nvSpPr>
        <p:spPr>
          <a:xfrm>
            <a:off x="3533663" y="24755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45">
            <a:extLst>
              <a:ext uri="{FF2B5EF4-FFF2-40B4-BE49-F238E27FC236}">
                <a16:creationId xmlns:a16="http://schemas.microsoft.com/office/drawing/2014/main" id="{0C6752B2-530A-4C65-BD9A-CA4061715D4A}"/>
              </a:ext>
            </a:extLst>
          </p:cNvPr>
          <p:cNvSpPr>
            <a:spLocks noChangeAspect="1"/>
          </p:cNvSpPr>
          <p:nvPr/>
        </p:nvSpPr>
        <p:spPr>
          <a:xfrm>
            <a:off x="3718710" y="209361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46">
            <a:extLst>
              <a:ext uri="{FF2B5EF4-FFF2-40B4-BE49-F238E27FC236}">
                <a16:creationId xmlns:a16="http://schemas.microsoft.com/office/drawing/2014/main" id="{7AB5499A-DE14-4914-8E3A-8B62C60E4874}"/>
              </a:ext>
            </a:extLst>
          </p:cNvPr>
          <p:cNvSpPr>
            <a:spLocks noChangeAspect="1"/>
          </p:cNvSpPr>
          <p:nvPr/>
        </p:nvSpPr>
        <p:spPr>
          <a:xfrm>
            <a:off x="3527552" y="22694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47">
            <a:extLst>
              <a:ext uri="{FF2B5EF4-FFF2-40B4-BE49-F238E27FC236}">
                <a16:creationId xmlns:a16="http://schemas.microsoft.com/office/drawing/2014/main" id="{DDF6B010-C46C-466A-BFE9-C8D5E21F39EA}"/>
              </a:ext>
            </a:extLst>
          </p:cNvPr>
          <p:cNvSpPr>
            <a:spLocks noChangeAspect="1"/>
          </p:cNvSpPr>
          <p:nvPr/>
        </p:nvSpPr>
        <p:spPr>
          <a:xfrm>
            <a:off x="3640335" y="2391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48">
            <a:extLst>
              <a:ext uri="{FF2B5EF4-FFF2-40B4-BE49-F238E27FC236}">
                <a16:creationId xmlns:a16="http://schemas.microsoft.com/office/drawing/2014/main" id="{54CCFA22-E9A2-4726-B6C6-DE5FBC5AD1E0}"/>
              </a:ext>
            </a:extLst>
          </p:cNvPr>
          <p:cNvSpPr>
            <a:spLocks noChangeAspect="1"/>
          </p:cNvSpPr>
          <p:nvPr/>
        </p:nvSpPr>
        <p:spPr>
          <a:xfrm>
            <a:off x="3528657" y="21789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49">
            <a:extLst>
              <a:ext uri="{FF2B5EF4-FFF2-40B4-BE49-F238E27FC236}">
                <a16:creationId xmlns:a16="http://schemas.microsoft.com/office/drawing/2014/main" id="{D0E7799C-D308-4CA1-A7F6-D5951B262FD1}"/>
              </a:ext>
            </a:extLst>
          </p:cNvPr>
          <p:cNvSpPr>
            <a:spLocks noChangeAspect="1"/>
          </p:cNvSpPr>
          <p:nvPr/>
        </p:nvSpPr>
        <p:spPr>
          <a:xfrm>
            <a:off x="3649955" y="25008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0">
            <a:extLst>
              <a:ext uri="{FF2B5EF4-FFF2-40B4-BE49-F238E27FC236}">
                <a16:creationId xmlns:a16="http://schemas.microsoft.com/office/drawing/2014/main" id="{27CF84AD-57B6-48C0-A5B5-55EDB9223220}"/>
              </a:ext>
            </a:extLst>
          </p:cNvPr>
          <p:cNvSpPr>
            <a:spLocks noChangeAspect="1"/>
          </p:cNvSpPr>
          <p:nvPr/>
        </p:nvSpPr>
        <p:spPr>
          <a:xfrm>
            <a:off x="3787991" y="21421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1">
            <a:extLst>
              <a:ext uri="{FF2B5EF4-FFF2-40B4-BE49-F238E27FC236}">
                <a16:creationId xmlns:a16="http://schemas.microsoft.com/office/drawing/2014/main" id="{5972C50D-DB5A-4B4A-9105-6686F66E1575}"/>
              </a:ext>
            </a:extLst>
          </p:cNvPr>
          <p:cNvSpPr>
            <a:spLocks noChangeAspect="1"/>
          </p:cNvSpPr>
          <p:nvPr/>
        </p:nvSpPr>
        <p:spPr>
          <a:xfrm>
            <a:off x="3641834" y="213133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52">
            <a:extLst>
              <a:ext uri="{FF2B5EF4-FFF2-40B4-BE49-F238E27FC236}">
                <a16:creationId xmlns:a16="http://schemas.microsoft.com/office/drawing/2014/main" id="{7688D101-1E3B-4105-A7D8-16C900EF214B}"/>
              </a:ext>
            </a:extLst>
          </p:cNvPr>
          <p:cNvSpPr>
            <a:spLocks noChangeAspect="1"/>
          </p:cNvSpPr>
          <p:nvPr/>
        </p:nvSpPr>
        <p:spPr>
          <a:xfrm>
            <a:off x="3824802" y="211951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53">
            <a:extLst>
              <a:ext uri="{FF2B5EF4-FFF2-40B4-BE49-F238E27FC236}">
                <a16:creationId xmlns:a16="http://schemas.microsoft.com/office/drawing/2014/main" id="{C8475F39-EBB2-4F0D-911A-DAC670F79AC3}"/>
              </a:ext>
            </a:extLst>
          </p:cNvPr>
          <p:cNvSpPr>
            <a:spLocks noChangeAspect="1"/>
          </p:cNvSpPr>
          <p:nvPr/>
        </p:nvSpPr>
        <p:spPr>
          <a:xfrm>
            <a:off x="3627415" y="18954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54">
            <a:extLst>
              <a:ext uri="{FF2B5EF4-FFF2-40B4-BE49-F238E27FC236}">
                <a16:creationId xmlns:a16="http://schemas.microsoft.com/office/drawing/2014/main" id="{51E9EE92-5712-409F-A489-486DCF96D8B9}"/>
              </a:ext>
            </a:extLst>
          </p:cNvPr>
          <p:cNvSpPr>
            <a:spLocks noChangeAspect="1"/>
          </p:cNvSpPr>
          <p:nvPr/>
        </p:nvSpPr>
        <p:spPr>
          <a:xfrm>
            <a:off x="3740214" y="180411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55">
            <a:extLst>
              <a:ext uri="{FF2B5EF4-FFF2-40B4-BE49-F238E27FC236}">
                <a16:creationId xmlns:a16="http://schemas.microsoft.com/office/drawing/2014/main" id="{67E07EF4-2A80-413E-8EC5-F037175474F5}"/>
              </a:ext>
            </a:extLst>
          </p:cNvPr>
          <p:cNvSpPr>
            <a:spLocks noChangeAspect="1"/>
          </p:cNvSpPr>
          <p:nvPr/>
        </p:nvSpPr>
        <p:spPr>
          <a:xfrm>
            <a:off x="3662851" y="20407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56">
            <a:extLst>
              <a:ext uri="{FF2B5EF4-FFF2-40B4-BE49-F238E27FC236}">
                <a16:creationId xmlns:a16="http://schemas.microsoft.com/office/drawing/2014/main" id="{02C85CB5-6DA3-41F4-A21A-527113235302}"/>
              </a:ext>
            </a:extLst>
          </p:cNvPr>
          <p:cNvSpPr>
            <a:spLocks noChangeAspect="1"/>
          </p:cNvSpPr>
          <p:nvPr/>
        </p:nvSpPr>
        <p:spPr>
          <a:xfrm>
            <a:off x="1867450" y="17619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57">
            <a:extLst>
              <a:ext uri="{FF2B5EF4-FFF2-40B4-BE49-F238E27FC236}">
                <a16:creationId xmlns:a16="http://schemas.microsoft.com/office/drawing/2014/main" id="{E1213AE7-48C4-4102-9F2D-59AAD6BEA875}"/>
              </a:ext>
            </a:extLst>
          </p:cNvPr>
          <p:cNvSpPr>
            <a:spLocks noChangeAspect="1"/>
          </p:cNvSpPr>
          <p:nvPr/>
        </p:nvSpPr>
        <p:spPr>
          <a:xfrm>
            <a:off x="1956350" y="19059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58">
            <a:extLst>
              <a:ext uri="{FF2B5EF4-FFF2-40B4-BE49-F238E27FC236}">
                <a16:creationId xmlns:a16="http://schemas.microsoft.com/office/drawing/2014/main" id="{4621B2EE-6F48-49DB-8DF4-46A5FFA55715}"/>
              </a:ext>
            </a:extLst>
          </p:cNvPr>
          <p:cNvSpPr>
            <a:spLocks noChangeAspect="1"/>
          </p:cNvSpPr>
          <p:nvPr/>
        </p:nvSpPr>
        <p:spPr>
          <a:xfrm>
            <a:off x="2109056" y="20344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59">
            <a:extLst>
              <a:ext uri="{FF2B5EF4-FFF2-40B4-BE49-F238E27FC236}">
                <a16:creationId xmlns:a16="http://schemas.microsoft.com/office/drawing/2014/main" id="{7F661A38-0FC7-45B6-914B-176DE9753A58}"/>
              </a:ext>
            </a:extLst>
          </p:cNvPr>
          <p:cNvSpPr>
            <a:spLocks noChangeAspect="1"/>
          </p:cNvSpPr>
          <p:nvPr/>
        </p:nvSpPr>
        <p:spPr>
          <a:xfrm>
            <a:off x="2011450" y="176198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0">
            <a:extLst>
              <a:ext uri="{FF2B5EF4-FFF2-40B4-BE49-F238E27FC236}">
                <a16:creationId xmlns:a16="http://schemas.microsoft.com/office/drawing/2014/main" id="{67A62696-2A3E-4506-8E32-0F4A6E0EAFC6}"/>
              </a:ext>
            </a:extLst>
          </p:cNvPr>
          <p:cNvSpPr>
            <a:spLocks noChangeAspect="1"/>
          </p:cNvSpPr>
          <p:nvPr/>
        </p:nvSpPr>
        <p:spPr>
          <a:xfrm>
            <a:off x="2176550" y="191438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1">
            <a:extLst>
              <a:ext uri="{FF2B5EF4-FFF2-40B4-BE49-F238E27FC236}">
                <a16:creationId xmlns:a16="http://schemas.microsoft.com/office/drawing/2014/main" id="{457E60DF-AB63-4B70-8D1C-648869B1B077}"/>
              </a:ext>
            </a:extLst>
          </p:cNvPr>
          <p:cNvSpPr>
            <a:spLocks noChangeAspect="1"/>
          </p:cNvSpPr>
          <p:nvPr/>
        </p:nvSpPr>
        <p:spPr>
          <a:xfrm>
            <a:off x="2223399" y="20356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62">
            <a:extLst>
              <a:ext uri="{FF2B5EF4-FFF2-40B4-BE49-F238E27FC236}">
                <a16:creationId xmlns:a16="http://schemas.microsoft.com/office/drawing/2014/main" id="{ECA3F518-5CB1-4130-A5F1-A0FD528B306B}"/>
              </a:ext>
            </a:extLst>
          </p:cNvPr>
          <p:cNvSpPr>
            <a:spLocks noChangeAspect="1"/>
          </p:cNvSpPr>
          <p:nvPr/>
        </p:nvSpPr>
        <p:spPr>
          <a:xfrm>
            <a:off x="2238569" y="187608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63">
            <a:extLst>
              <a:ext uri="{FF2B5EF4-FFF2-40B4-BE49-F238E27FC236}">
                <a16:creationId xmlns:a16="http://schemas.microsoft.com/office/drawing/2014/main" id="{0B54EB2D-DB93-429E-B13E-6A116D6E56CE}"/>
              </a:ext>
            </a:extLst>
          </p:cNvPr>
          <p:cNvSpPr>
            <a:spLocks noChangeAspect="1"/>
          </p:cNvSpPr>
          <p:nvPr/>
        </p:nvSpPr>
        <p:spPr>
          <a:xfrm>
            <a:off x="2063626" y="19129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64">
            <a:extLst>
              <a:ext uri="{FF2B5EF4-FFF2-40B4-BE49-F238E27FC236}">
                <a16:creationId xmlns:a16="http://schemas.microsoft.com/office/drawing/2014/main" id="{3C7FB21F-6266-4821-8929-04FB212F2C3C}"/>
              </a:ext>
            </a:extLst>
          </p:cNvPr>
          <p:cNvSpPr>
            <a:spLocks noChangeAspect="1"/>
          </p:cNvSpPr>
          <p:nvPr/>
        </p:nvSpPr>
        <p:spPr>
          <a:xfrm>
            <a:off x="2082676" y="21401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65">
            <a:extLst>
              <a:ext uri="{FF2B5EF4-FFF2-40B4-BE49-F238E27FC236}">
                <a16:creationId xmlns:a16="http://schemas.microsoft.com/office/drawing/2014/main" id="{13F405D0-939B-4287-AEFE-0D349EA08133}"/>
              </a:ext>
            </a:extLst>
          </p:cNvPr>
          <p:cNvSpPr>
            <a:spLocks noChangeAspect="1"/>
          </p:cNvSpPr>
          <p:nvPr/>
        </p:nvSpPr>
        <p:spPr>
          <a:xfrm>
            <a:off x="1876529" y="16347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66">
            <a:extLst>
              <a:ext uri="{FF2B5EF4-FFF2-40B4-BE49-F238E27FC236}">
                <a16:creationId xmlns:a16="http://schemas.microsoft.com/office/drawing/2014/main" id="{4C50BA71-F5C3-4249-9F1E-00A362067A15}"/>
              </a:ext>
            </a:extLst>
          </p:cNvPr>
          <p:cNvSpPr>
            <a:spLocks noChangeAspect="1"/>
          </p:cNvSpPr>
          <p:nvPr/>
        </p:nvSpPr>
        <p:spPr>
          <a:xfrm>
            <a:off x="2142458" y="19332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67">
            <a:extLst>
              <a:ext uri="{FF2B5EF4-FFF2-40B4-BE49-F238E27FC236}">
                <a16:creationId xmlns:a16="http://schemas.microsoft.com/office/drawing/2014/main" id="{141294C6-42B9-4727-A19B-12DCAFD1D956}"/>
              </a:ext>
            </a:extLst>
          </p:cNvPr>
          <p:cNvSpPr>
            <a:spLocks noChangeAspect="1"/>
          </p:cNvSpPr>
          <p:nvPr/>
        </p:nvSpPr>
        <p:spPr>
          <a:xfrm>
            <a:off x="2021051" y="159136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68">
            <a:extLst>
              <a:ext uri="{FF2B5EF4-FFF2-40B4-BE49-F238E27FC236}">
                <a16:creationId xmlns:a16="http://schemas.microsoft.com/office/drawing/2014/main" id="{68252863-8992-4DCD-8DFD-39EA00530946}"/>
              </a:ext>
            </a:extLst>
          </p:cNvPr>
          <p:cNvSpPr>
            <a:spLocks noChangeAspect="1"/>
          </p:cNvSpPr>
          <p:nvPr/>
        </p:nvSpPr>
        <p:spPr>
          <a:xfrm>
            <a:off x="2098559" y="16738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69">
            <a:extLst>
              <a:ext uri="{FF2B5EF4-FFF2-40B4-BE49-F238E27FC236}">
                <a16:creationId xmlns:a16="http://schemas.microsoft.com/office/drawing/2014/main" id="{890275E1-98A5-4DA6-88EC-1F94BC90E185}"/>
              </a:ext>
            </a:extLst>
          </p:cNvPr>
          <p:cNvSpPr>
            <a:spLocks noChangeAspect="1"/>
          </p:cNvSpPr>
          <p:nvPr/>
        </p:nvSpPr>
        <p:spPr>
          <a:xfrm>
            <a:off x="2166808" y="176717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0">
            <a:extLst>
              <a:ext uri="{FF2B5EF4-FFF2-40B4-BE49-F238E27FC236}">
                <a16:creationId xmlns:a16="http://schemas.microsoft.com/office/drawing/2014/main" id="{756B471D-092B-491C-8F07-73C447FBFB91}"/>
              </a:ext>
            </a:extLst>
          </p:cNvPr>
          <p:cNvSpPr>
            <a:spLocks noChangeAspect="1"/>
          </p:cNvSpPr>
          <p:nvPr/>
        </p:nvSpPr>
        <p:spPr>
          <a:xfrm>
            <a:off x="2247784" y="196665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1">
            <a:extLst>
              <a:ext uri="{FF2B5EF4-FFF2-40B4-BE49-F238E27FC236}">
                <a16:creationId xmlns:a16="http://schemas.microsoft.com/office/drawing/2014/main" id="{3C4B5BD4-C9E9-43AD-AAEC-AF5F42704346}"/>
              </a:ext>
            </a:extLst>
          </p:cNvPr>
          <p:cNvSpPr>
            <a:spLocks noChangeAspect="1"/>
          </p:cNvSpPr>
          <p:nvPr/>
        </p:nvSpPr>
        <p:spPr>
          <a:xfrm>
            <a:off x="1823405" y="17821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72">
            <a:extLst>
              <a:ext uri="{FF2B5EF4-FFF2-40B4-BE49-F238E27FC236}">
                <a16:creationId xmlns:a16="http://schemas.microsoft.com/office/drawing/2014/main" id="{A7668F91-FB67-4C40-8508-A95384E7250C}"/>
              </a:ext>
            </a:extLst>
          </p:cNvPr>
          <p:cNvSpPr>
            <a:spLocks noChangeAspect="1"/>
          </p:cNvSpPr>
          <p:nvPr/>
        </p:nvSpPr>
        <p:spPr>
          <a:xfrm>
            <a:off x="1848300" y="201662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73">
            <a:extLst>
              <a:ext uri="{FF2B5EF4-FFF2-40B4-BE49-F238E27FC236}">
                <a16:creationId xmlns:a16="http://schemas.microsoft.com/office/drawing/2014/main" id="{56D4015C-D974-4C8D-B943-8B0B0BF20472}"/>
              </a:ext>
            </a:extLst>
          </p:cNvPr>
          <p:cNvSpPr>
            <a:spLocks noChangeAspect="1"/>
          </p:cNvSpPr>
          <p:nvPr/>
        </p:nvSpPr>
        <p:spPr>
          <a:xfrm>
            <a:off x="2050257" y="22897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74">
            <a:extLst>
              <a:ext uri="{FF2B5EF4-FFF2-40B4-BE49-F238E27FC236}">
                <a16:creationId xmlns:a16="http://schemas.microsoft.com/office/drawing/2014/main" id="{981A8A07-39E8-4274-AA42-8CAF33C87D84}"/>
              </a:ext>
            </a:extLst>
          </p:cNvPr>
          <p:cNvSpPr>
            <a:spLocks noChangeAspect="1"/>
          </p:cNvSpPr>
          <p:nvPr/>
        </p:nvSpPr>
        <p:spPr>
          <a:xfrm>
            <a:off x="1981401" y="16633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75">
            <a:extLst>
              <a:ext uri="{FF2B5EF4-FFF2-40B4-BE49-F238E27FC236}">
                <a16:creationId xmlns:a16="http://schemas.microsoft.com/office/drawing/2014/main" id="{60F20FF3-D397-40B0-AE28-C8581220E6E0}"/>
              </a:ext>
            </a:extLst>
          </p:cNvPr>
          <p:cNvSpPr>
            <a:spLocks noChangeAspect="1"/>
          </p:cNvSpPr>
          <p:nvPr/>
        </p:nvSpPr>
        <p:spPr>
          <a:xfrm>
            <a:off x="1857334" y="21165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76">
            <a:extLst>
              <a:ext uri="{FF2B5EF4-FFF2-40B4-BE49-F238E27FC236}">
                <a16:creationId xmlns:a16="http://schemas.microsoft.com/office/drawing/2014/main" id="{F8595E97-E3A3-48C0-A4F5-9EBEFA5EE033}"/>
              </a:ext>
            </a:extLst>
          </p:cNvPr>
          <p:cNvSpPr>
            <a:spLocks noChangeAspect="1"/>
          </p:cNvSpPr>
          <p:nvPr/>
        </p:nvSpPr>
        <p:spPr>
          <a:xfrm>
            <a:off x="1994101" y="19865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77">
            <a:extLst>
              <a:ext uri="{FF2B5EF4-FFF2-40B4-BE49-F238E27FC236}">
                <a16:creationId xmlns:a16="http://schemas.microsoft.com/office/drawing/2014/main" id="{515FE0A8-57B0-41CA-BD99-9989549F19C6}"/>
              </a:ext>
            </a:extLst>
          </p:cNvPr>
          <p:cNvSpPr>
            <a:spLocks noChangeAspect="1"/>
          </p:cNvSpPr>
          <p:nvPr/>
        </p:nvSpPr>
        <p:spPr>
          <a:xfrm>
            <a:off x="1915892" y="20434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78">
            <a:extLst>
              <a:ext uri="{FF2B5EF4-FFF2-40B4-BE49-F238E27FC236}">
                <a16:creationId xmlns:a16="http://schemas.microsoft.com/office/drawing/2014/main" id="{788870ED-E861-4FED-B530-F04904127A60}"/>
              </a:ext>
            </a:extLst>
          </p:cNvPr>
          <p:cNvSpPr>
            <a:spLocks noChangeAspect="1"/>
          </p:cNvSpPr>
          <p:nvPr/>
        </p:nvSpPr>
        <p:spPr>
          <a:xfrm>
            <a:off x="1919754" y="17561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79">
            <a:extLst>
              <a:ext uri="{FF2B5EF4-FFF2-40B4-BE49-F238E27FC236}">
                <a16:creationId xmlns:a16="http://schemas.microsoft.com/office/drawing/2014/main" id="{4E9C28E5-B6A5-4531-9A19-942D965E99E2}"/>
              </a:ext>
            </a:extLst>
          </p:cNvPr>
          <p:cNvSpPr>
            <a:spLocks noChangeAspect="1"/>
          </p:cNvSpPr>
          <p:nvPr/>
        </p:nvSpPr>
        <p:spPr>
          <a:xfrm>
            <a:off x="1907600" y="15661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0">
            <a:extLst>
              <a:ext uri="{FF2B5EF4-FFF2-40B4-BE49-F238E27FC236}">
                <a16:creationId xmlns:a16="http://schemas.microsoft.com/office/drawing/2014/main" id="{064B9722-9A0D-43CC-B74F-F0644DD8CBA7}"/>
              </a:ext>
            </a:extLst>
          </p:cNvPr>
          <p:cNvSpPr>
            <a:spLocks noChangeAspect="1"/>
          </p:cNvSpPr>
          <p:nvPr/>
        </p:nvSpPr>
        <p:spPr>
          <a:xfrm>
            <a:off x="1809631" y="1989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1">
            <a:extLst>
              <a:ext uri="{FF2B5EF4-FFF2-40B4-BE49-F238E27FC236}">
                <a16:creationId xmlns:a16="http://schemas.microsoft.com/office/drawing/2014/main" id="{889DED5E-B4C5-42C9-9505-689593527ADF}"/>
              </a:ext>
            </a:extLst>
          </p:cNvPr>
          <p:cNvSpPr>
            <a:spLocks noChangeAspect="1"/>
          </p:cNvSpPr>
          <p:nvPr/>
        </p:nvSpPr>
        <p:spPr>
          <a:xfrm>
            <a:off x="2248279" y="1797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82">
            <a:extLst>
              <a:ext uri="{FF2B5EF4-FFF2-40B4-BE49-F238E27FC236}">
                <a16:creationId xmlns:a16="http://schemas.microsoft.com/office/drawing/2014/main" id="{6B78D632-64DE-43D6-8C1D-2A42B92D620E}"/>
              </a:ext>
            </a:extLst>
          </p:cNvPr>
          <p:cNvSpPr>
            <a:spLocks noChangeAspect="1"/>
          </p:cNvSpPr>
          <p:nvPr/>
        </p:nvSpPr>
        <p:spPr>
          <a:xfrm>
            <a:off x="1940866" y="2246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83">
            <a:extLst>
              <a:ext uri="{FF2B5EF4-FFF2-40B4-BE49-F238E27FC236}">
                <a16:creationId xmlns:a16="http://schemas.microsoft.com/office/drawing/2014/main" id="{5250FED3-7E60-474C-85B7-49D896647B4E}"/>
              </a:ext>
            </a:extLst>
          </p:cNvPr>
          <p:cNvSpPr>
            <a:spLocks noChangeAspect="1"/>
          </p:cNvSpPr>
          <p:nvPr/>
        </p:nvSpPr>
        <p:spPr>
          <a:xfrm>
            <a:off x="1845919" y="1680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84">
            <a:extLst>
              <a:ext uri="{FF2B5EF4-FFF2-40B4-BE49-F238E27FC236}">
                <a16:creationId xmlns:a16="http://schemas.microsoft.com/office/drawing/2014/main" id="{AA317EB3-2C22-4EA0-951B-CA218F1FC9EB}"/>
              </a:ext>
            </a:extLst>
          </p:cNvPr>
          <p:cNvSpPr>
            <a:spLocks noChangeAspect="1"/>
          </p:cNvSpPr>
          <p:nvPr/>
        </p:nvSpPr>
        <p:spPr>
          <a:xfrm>
            <a:off x="1989038" y="14888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85">
            <a:extLst>
              <a:ext uri="{FF2B5EF4-FFF2-40B4-BE49-F238E27FC236}">
                <a16:creationId xmlns:a16="http://schemas.microsoft.com/office/drawing/2014/main" id="{07D83BC1-1C0B-47C0-813D-C63A3AA3EC33}"/>
              </a:ext>
            </a:extLst>
          </p:cNvPr>
          <p:cNvSpPr>
            <a:spLocks noChangeAspect="1"/>
          </p:cNvSpPr>
          <p:nvPr/>
        </p:nvSpPr>
        <p:spPr>
          <a:xfrm>
            <a:off x="2044940" y="2172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86">
            <a:extLst>
              <a:ext uri="{FF2B5EF4-FFF2-40B4-BE49-F238E27FC236}">
                <a16:creationId xmlns:a16="http://schemas.microsoft.com/office/drawing/2014/main" id="{FCABBA8E-0BD6-4007-BA68-6E6F7EFD6523}"/>
              </a:ext>
            </a:extLst>
          </p:cNvPr>
          <p:cNvSpPr>
            <a:spLocks noChangeAspect="1"/>
          </p:cNvSpPr>
          <p:nvPr/>
        </p:nvSpPr>
        <p:spPr>
          <a:xfrm>
            <a:off x="2154676" y="2223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87">
            <a:extLst>
              <a:ext uri="{FF2B5EF4-FFF2-40B4-BE49-F238E27FC236}">
                <a16:creationId xmlns:a16="http://schemas.microsoft.com/office/drawing/2014/main" id="{261BD102-4619-41E7-B21C-B84C3EDC9649}"/>
              </a:ext>
            </a:extLst>
          </p:cNvPr>
          <p:cNvSpPr>
            <a:spLocks noChangeAspect="1"/>
          </p:cNvSpPr>
          <p:nvPr/>
        </p:nvSpPr>
        <p:spPr>
          <a:xfrm>
            <a:off x="2068339" y="156069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88">
            <a:extLst>
              <a:ext uri="{FF2B5EF4-FFF2-40B4-BE49-F238E27FC236}">
                <a16:creationId xmlns:a16="http://schemas.microsoft.com/office/drawing/2014/main" id="{1CE78ABB-CBB0-4526-AC31-6DE124E39AD7}"/>
              </a:ext>
            </a:extLst>
          </p:cNvPr>
          <p:cNvSpPr>
            <a:spLocks noChangeAspect="1"/>
          </p:cNvSpPr>
          <p:nvPr/>
        </p:nvSpPr>
        <p:spPr>
          <a:xfrm>
            <a:off x="2178300" y="157516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89">
            <a:extLst>
              <a:ext uri="{FF2B5EF4-FFF2-40B4-BE49-F238E27FC236}">
                <a16:creationId xmlns:a16="http://schemas.microsoft.com/office/drawing/2014/main" id="{942581B0-F91A-44B8-95FE-63E9049CA682}"/>
              </a:ext>
            </a:extLst>
          </p:cNvPr>
          <p:cNvSpPr>
            <a:spLocks noChangeAspect="1"/>
          </p:cNvSpPr>
          <p:nvPr/>
        </p:nvSpPr>
        <p:spPr>
          <a:xfrm>
            <a:off x="2193371" y="21386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0">
            <a:extLst>
              <a:ext uri="{FF2B5EF4-FFF2-40B4-BE49-F238E27FC236}">
                <a16:creationId xmlns:a16="http://schemas.microsoft.com/office/drawing/2014/main" id="{22425FFB-F2B3-4598-920F-2A8B2E192434}"/>
              </a:ext>
            </a:extLst>
          </p:cNvPr>
          <p:cNvSpPr>
            <a:spLocks noChangeAspect="1"/>
          </p:cNvSpPr>
          <p:nvPr/>
        </p:nvSpPr>
        <p:spPr>
          <a:xfrm>
            <a:off x="1811473" y="190097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1">
            <a:extLst>
              <a:ext uri="{FF2B5EF4-FFF2-40B4-BE49-F238E27FC236}">
                <a16:creationId xmlns:a16="http://schemas.microsoft.com/office/drawing/2014/main" id="{250C1954-522C-4FBC-B215-B483D2C5EA0A}"/>
              </a:ext>
            </a:extLst>
          </p:cNvPr>
          <p:cNvSpPr>
            <a:spLocks noChangeAspect="1"/>
          </p:cNvSpPr>
          <p:nvPr/>
        </p:nvSpPr>
        <p:spPr>
          <a:xfrm>
            <a:off x="2230677" y="168212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192">
            <a:extLst>
              <a:ext uri="{FF2B5EF4-FFF2-40B4-BE49-F238E27FC236}">
                <a16:creationId xmlns:a16="http://schemas.microsoft.com/office/drawing/2014/main" id="{5FD85473-EE5B-42E3-999E-233AE4746CD8}"/>
              </a:ext>
            </a:extLst>
          </p:cNvPr>
          <p:cNvSpPr>
            <a:spLocks noChangeAspect="1"/>
          </p:cNvSpPr>
          <p:nvPr/>
        </p:nvSpPr>
        <p:spPr>
          <a:xfrm>
            <a:off x="1891878" y="21707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193">
            <a:extLst>
              <a:ext uri="{FF2B5EF4-FFF2-40B4-BE49-F238E27FC236}">
                <a16:creationId xmlns:a16="http://schemas.microsoft.com/office/drawing/2014/main" id="{1BADFC9E-A522-4D36-B413-660B5B030093}"/>
              </a:ext>
            </a:extLst>
          </p:cNvPr>
          <p:cNvSpPr>
            <a:spLocks noChangeAspect="1"/>
          </p:cNvSpPr>
          <p:nvPr/>
        </p:nvSpPr>
        <p:spPr>
          <a:xfrm>
            <a:off x="2076925" y="17887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194">
            <a:extLst>
              <a:ext uri="{FF2B5EF4-FFF2-40B4-BE49-F238E27FC236}">
                <a16:creationId xmlns:a16="http://schemas.microsoft.com/office/drawing/2014/main" id="{7574C713-9610-4991-99F6-9C61C9B894AB}"/>
              </a:ext>
            </a:extLst>
          </p:cNvPr>
          <p:cNvSpPr>
            <a:spLocks noChangeAspect="1"/>
          </p:cNvSpPr>
          <p:nvPr/>
        </p:nvSpPr>
        <p:spPr>
          <a:xfrm>
            <a:off x="1885767" y="196466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195">
            <a:extLst>
              <a:ext uri="{FF2B5EF4-FFF2-40B4-BE49-F238E27FC236}">
                <a16:creationId xmlns:a16="http://schemas.microsoft.com/office/drawing/2014/main" id="{29D36DB0-B335-4DD4-A523-BF7BE300289D}"/>
              </a:ext>
            </a:extLst>
          </p:cNvPr>
          <p:cNvSpPr>
            <a:spLocks noChangeAspect="1"/>
          </p:cNvSpPr>
          <p:nvPr/>
        </p:nvSpPr>
        <p:spPr>
          <a:xfrm>
            <a:off x="1998550" y="20861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5" name="円/楕円 196">
            <a:extLst>
              <a:ext uri="{FF2B5EF4-FFF2-40B4-BE49-F238E27FC236}">
                <a16:creationId xmlns:a16="http://schemas.microsoft.com/office/drawing/2014/main" id="{E83BA527-9546-4B2A-9AED-C515831A9BED}"/>
              </a:ext>
            </a:extLst>
          </p:cNvPr>
          <p:cNvSpPr>
            <a:spLocks noChangeAspect="1"/>
          </p:cNvSpPr>
          <p:nvPr/>
        </p:nvSpPr>
        <p:spPr>
          <a:xfrm>
            <a:off x="1886872" y="18741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6" name="円/楕円 197">
            <a:extLst>
              <a:ext uri="{FF2B5EF4-FFF2-40B4-BE49-F238E27FC236}">
                <a16:creationId xmlns:a16="http://schemas.microsoft.com/office/drawing/2014/main" id="{E852EF1F-DAEB-40E9-91A0-D665D4DB8A07}"/>
              </a:ext>
            </a:extLst>
          </p:cNvPr>
          <p:cNvSpPr>
            <a:spLocks noChangeAspect="1"/>
          </p:cNvSpPr>
          <p:nvPr/>
        </p:nvSpPr>
        <p:spPr>
          <a:xfrm>
            <a:off x="2008170" y="219605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7" name="円/楕円 198">
            <a:extLst>
              <a:ext uri="{FF2B5EF4-FFF2-40B4-BE49-F238E27FC236}">
                <a16:creationId xmlns:a16="http://schemas.microsoft.com/office/drawing/2014/main" id="{F5DE8FE8-729D-4311-99B9-26D897BBB298}"/>
              </a:ext>
            </a:extLst>
          </p:cNvPr>
          <p:cNvSpPr>
            <a:spLocks noChangeAspect="1"/>
          </p:cNvSpPr>
          <p:nvPr/>
        </p:nvSpPr>
        <p:spPr>
          <a:xfrm>
            <a:off x="2146206" y="18372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8" name="円/楕円 199">
            <a:extLst>
              <a:ext uri="{FF2B5EF4-FFF2-40B4-BE49-F238E27FC236}">
                <a16:creationId xmlns:a16="http://schemas.microsoft.com/office/drawing/2014/main" id="{71B5CD29-1ABF-4245-BE93-69F9B15CF28E}"/>
              </a:ext>
            </a:extLst>
          </p:cNvPr>
          <p:cNvSpPr>
            <a:spLocks noChangeAspect="1"/>
          </p:cNvSpPr>
          <p:nvPr/>
        </p:nvSpPr>
        <p:spPr>
          <a:xfrm>
            <a:off x="2000049" y="182650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9" name="円/楕円 200">
            <a:extLst>
              <a:ext uri="{FF2B5EF4-FFF2-40B4-BE49-F238E27FC236}">
                <a16:creationId xmlns:a16="http://schemas.microsoft.com/office/drawing/2014/main" id="{D72FF695-243F-484E-8243-ECE3DFF9A5BC}"/>
              </a:ext>
            </a:extLst>
          </p:cNvPr>
          <p:cNvSpPr>
            <a:spLocks noChangeAspect="1"/>
          </p:cNvSpPr>
          <p:nvPr/>
        </p:nvSpPr>
        <p:spPr>
          <a:xfrm>
            <a:off x="2183017" y="1814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0" name="円/楕円 201">
            <a:extLst>
              <a:ext uri="{FF2B5EF4-FFF2-40B4-BE49-F238E27FC236}">
                <a16:creationId xmlns:a16="http://schemas.microsoft.com/office/drawing/2014/main" id="{9666757C-6696-4CAC-B78B-07BE9DD1C8F6}"/>
              </a:ext>
            </a:extLst>
          </p:cNvPr>
          <p:cNvSpPr>
            <a:spLocks noChangeAspect="1"/>
          </p:cNvSpPr>
          <p:nvPr/>
        </p:nvSpPr>
        <p:spPr>
          <a:xfrm>
            <a:off x="1985630" y="159063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1" name="円/楕円 202">
            <a:extLst>
              <a:ext uri="{FF2B5EF4-FFF2-40B4-BE49-F238E27FC236}">
                <a16:creationId xmlns:a16="http://schemas.microsoft.com/office/drawing/2014/main" id="{B6CA8619-F58C-4508-AED5-9C3882985368}"/>
              </a:ext>
            </a:extLst>
          </p:cNvPr>
          <p:cNvSpPr>
            <a:spLocks noChangeAspect="1"/>
          </p:cNvSpPr>
          <p:nvPr/>
        </p:nvSpPr>
        <p:spPr>
          <a:xfrm>
            <a:off x="2098429" y="1499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2" name="円/楕円 203">
            <a:extLst>
              <a:ext uri="{FF2B5EF4-FFF2-40B4-BE49-F238E27FC236}">
                <a16:creationId xmlns:a16="http://schemas.microsoft.com/office/drawing/2014/main" id="{1E6C3010-9902-4D67-82C0-01C9A5E78368}"/>
              </a:ext>
            </a:extLst>
          </p:cNvPr>
          <p:cNvSpPr>
            <a:spLocks noChangeAspect="1"/>
          </p:cNvSpPr>
          <p:nvPr/>
        </p:nvSpPr>
        <p:spPr>
          <a:xfrm>
            <a:off x="2021066" y="17358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" name="右矢印 205">
            <a:extLst>
              <a:ext uri="{FF2B5EF4-FFF2-40B4-BE49-F238E27FC236}">
                <a16:creationId xmlns:a16="http://schemas.microsoft.com/office/drawing/2014/main" id="{2A27AC13-47C5-46B9-A0DE-52C7B2DE23E3}"/>
              </a:ext>
            </a:extLst>
          </p:cNvPr>
          <p:cNvSpPr/>
          <p:nvPr/>
        </p:nvSpPr>
        <p:spPr>
          <a:xfrm>
            <a:off x="2249346" y="4768925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16" name="右矢印 206">
            <a:extLst>
              <a:ext uri="{FF2B5EF4-FFF2-40B4-BE49-F238E27FC236}">
                <a16:creationId xmlns:a16="http://schemas.microsoft.com/office/drawing/2014/main" id="{89645DD1-B3DD-42D0-95A5-1A1BD36A5641}"/>
              </a:ext>
            </a:extLst>
          </p:cNvPr>
          <p:cNvSpPr/>
          <p:nvPr/>
        </p:nvSpPr>
        <p:spPr>
          <a:xfrm flipH="1">
            <a:off x="355705" y="5277852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17" name="角丸四角形 204">
            <a:extLst>
              <a:ext uri="{FF2B5EF4-FFF2-40B4-BE49-F238E27FC236}">
                <a16:creationId xmlns:a16="http://schemas.microsoft.com/office/drawing/2014/main" id="{C358344B-9E71-4858-ABD3-81EF53C33250}"/>
              </a:ext>
            </a:extLst>
          </p:cNvPr>
          <p:cNvSpPr/>
          <p:nvPr/>
        </p:nvSpPr>
        <p:spPr>
          <a:xfrm>
            <a:off x="851400" y="4781036"/>
            <a:ext cx="1563819" cy="968037"/>
          </a:xfrm>
          <a:prstGeom prst="roundRect">
            <a:avLst>
              <a:gd name="adj" fmla="val 26526"/>
            </a:avLst>
          </a:prstGeom>
          <a:gradFill flip="none" rotWithShape="1">
            <a:gsLst>
              <a:gs pos="0">
                <a:srgbClr val="F89708"/>
              </a:gs>
              <a:gs pos="100000">
                <a:srgbClr val="FE3E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21" name="円/楕円 8">
            <a:extLst>
              <a:ext uri="{FF2B5EF4-FFF2-40B4-BE49-F238E27FC236}">
                <a16:creationId xmlns:a16="http://schemas.microsoft.com/office/drawing/2014/main" id="{69FA17D2-DD8F-4E78-946C-3EB1D7C79388}"/>
              </a:ext>
            </a:extLst>
          </p:cNvPr>
          <p:cNvSpPr>
            <a:spLocks noChangeAspect="1"/>
          </p:cNvSpPr>
          <p:nvPr/>
        </p:nvSpPr>
        <p:spPr>
          <a:xfrm>
            <a:off x="778781" y="5160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2" name="円/楕円 9">
            <a:extLst>
              <a:ext uri="{FF2B5EF4-FFF2-40B4-BE49-F238E27FC236}">
                <a16:creationId xmlns:a16="http://schemas.microsoft.com/office/drawing/2014/main" id="{F615FD65-8956-4C10-8888-A80258D69186}"/>
              </a:ext>
            </a:extLst>
          </p:cNvPr>
          <p:cNvSpPr>
            <a:spLocks noChangeAspect="1"/>
          </p:cNvSpPr>
          <p:nvPr/>
        </p:nvSpPr>
        <p:spPr>
          <a:xfrm>
            <a:off x="867681" y="5304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3" name="円/楕円 10">
            <a:extLst>
              <a:ext uri="{FF2B5EF4-FFF2-40B4-BE49-F238E27FC236}">
                <a16:creationId xmlns:a16="http://schemas.microsoft.com/office/drawing/2014/main" id="{EA315A47-CF72-4B5E-9196-E7082099AE58}"/>
              </a:ext>
            </a:extLst>
          </p:cNvPr>
          <p:cNvSpPr>
            <a:spLocks noChangeAspect="1"/>
          </p:cNvSpPr>
          <p:nvPr/>
        </p:nvSpPr>
        <p:spPr>
          <a:xfrm>
            <a:off x="1020387" y="54332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4" name="円/楕円 11">
            <a:extLst>
              <a:ext uri="{FF2B5EF4-FFF2-40B4-BE49-F238E27FC236}">
                <a16:creationId xmlns:a16="http://schemas.microsoft.com/office/drawing/2014/main" id="{6FE08A05-9488-45CD-BC33-78C71B6275C6}"/>
              </a:ext>
            </a:extLst>
          </p:cNvPr>
          <p:cNvSpPr>
            <a:spLocks noChangeAspect="1"/>
          </p:cNvSpPr>
          <p:nvPr/>
        </p:nvSpPr>
        <p:spPr>
          <a:xfrm>
            <a:off x="922781" y="51608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5" name="円/楕円 12">
            <a:extLst>
              <a:ext uri="{FF2B5EF4-FFF2-40B4-BE49-F238E27FC236}">
                <a16:creationId xmlns:a16="http://schemas.microsoft.com/office/drawing/2014/main" id="{8B8BADB5-1153-44BF-8A4F-79E39BEDB0ED}"/>
              </a:ext>
            </a:extLst>
          </p:cNvPr>
          <p:cNvSpPr>
            <a:spLocks noChangeAspect="1"/>
          </p:cNvSpPr>
          <p:nvPr/>
        </p:nvSpPr>
        <p:spPr>
          <a:xfrm>
            <a:off x="1087881" y="53132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" name="円/楕円 13">
            <a:extLst>
              <a:ext uri="{FF2B5EF4-FFF2-40B4-BE49-F238E27FC236}">
                <a16:creationId xmlns:a16="http://schemas.microsoft.com/office/drawing/2014/main" id="{805B0146-8EFF-4B16-B085-F77EA545B8C5}"/>
              </a:ext>
            </a:extLst>
          </p:cNvPr>
          <p:cNvSpPr>
            <a:spLocks noChangeAspect="1"/>
          </p:cNvSpPr>
          <p:nvPr/>
        </p:nvSpPr>
        <p:spPr>
          <a:xfrm>
            <a:off x="1134730" y="54345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" name="円/楕円 14">
            <a:extLst>
              <a:ext uri="{FF2B5EF4-FFF2-40B4-BE49-F238E27FC236}">
                <a16:creationId xmlns:a16="http://schemas.microsoft.com/office/drawing/2014/main" id="{00A50C6B-17A7-45DE-B00C-04977A1CCE65}"/>
              </a:ext>
            </a:extLst>
          </p:cNvPr>
          <p:cNvSpPr>
            <a:spLocks noChangeAspect="1"/>
          </p:cNvSpPr>
          <p:nvPr/>
        </p:nvSpPr>
        <p:spPr>
          <a:xfrm>
            <a:off x="1149900" y="52749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8" name="円/楕円 15">
            <a:extLst>
              <a:ext uri="{FF2B5EF4-FFF2-40B4-BE49-F238E27FC236}">
                <a16:creationId xmlns:a16="http://schemas.microsoft.com/office/drawing/2014/main" id="{09583D7D-4DA1-4B27-8187-E534C0E39E8B}"/>
              </a:ext>
            </a:extLst>
          </p:cNvPr>
          <p:cNvSpPr>
            <a:spLocks noChangeAspect="1"/>
          </p:cNvSpPr>
          <p:nvPr/>
        </p:nvSpPr>
        <p:spPr>
          <a:xfrm>
            <a:off x="974957" y="53117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" name="円/楕円 16">
            <a:extLst>
              <a:ext uri="{FF2B5EF4-FFF2-40B4-BE49-F238E27FC236}">
                <a16:creationId xmlns:a16="http://schemas.microsoft.com/office/drawing/2014/main" id="{29792622-5982-47EB-9C1B-7D2C581FF72D}"/>
              </a:ext>
            </a:extLst>
          </p:cNvPr>
          <p:cNvSpPr>
            <a:spLocks noChangeAspect="1"/>
          </p:cNvSpPr>
          <p:nvPr/>
        </p:nvSpPr>
        <p:spPr>
          <a:xfrm>
            <a:off x="994007" y="5539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0" name="円/楕円 17">
            <a:extLst>
              <a:ext uri="{FF2B5EF4-FFF2-40B4-BE49-F238E27FC236}">
                <a16:creationId xmlns:a16="http://schemas.microsoft.com/office/drawing/2014/main" id="{48056412-31FA-4CAA-A82B-02EFC3BB9CA7}"/>
              </a:ext>
            </a:extLst>
          </p:cNvPr>
          <p:cNvSpPr>
            <a:spLocks noChangeAspect="1"/>
          </p:cNvSpPr>
          <p:nvPr/>
        </p:nvSpPr>
        <p:spPr>
          <a:xfrm>
            <a:off x="787860" y="50336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1" name="円/楕円 18">
            <a:extLst>
              <a:ext uri="{FF2B5EF4-FFF2-40B4-BE49-F238E27FC236}">
                <a16:creationId xmlns:a16="http://schemas.microsoft.com/office/drawing/2014/main" id="{049FEC7D-C7B3-4B13-A1E7-1F1753A13DA9}"/>
              </a:ext>
            </a:extLst>
          </p:cNvPr>
          <p:cNvSpPr>
            <a:spLocks noChangeAspect="1"/>
          </p:cNvSpPr>
          <p:nvPr/>
        </p:nvSpPr>
        <p:spPr>
          <a:xfrm>
            <a:off x="1053789" y="53320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2" name="円/楕円 19">
            <a:extLst>
              <a:ext uri="{FF2B5EF4-FFF2-40B4-BE49-F238E27FC236}">
                <a16:creationId xmlns:a16="http://schemas.microsoft.com/office/drawing/2014/main" id="{F72F290C-1003-4C95-AED2-04870015A2FA}"/>
              </a:ext>
            </a:extLst>
          </p:cNvPr>
          <p:cNvSpPr>
            <a:spLocks noChangeAspect="1"/>
          </p:cNvSpPr>
          <p:nvPr/>
        </p:nvSpPr>
        <p:spPr>
          <a:xfrm>
            <a:off x="932382" y="4990215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3" name="円/楕円 20">
            <a:extLst>
              <a:ext uri="{FF2B5EF4-FFF2-40B4-BE49-F238E27FC236}">
                <a16:creationId xmlns:a16="http://schemas.microsoft.com/office/drawing/2014/main" id="{F1D1635C-9A0D-4A47-A805-BCFE0FA4029F}"/>
              </a:ext>
            </a:extLst>
          </p:cNvPr>
          <p:cNvSpPr>
            <a:spLocks noChangeAspect="1"/>
          </p:cNvSpPr>
          <p:nvPr/>
        </p:nvSpPr>
        <p:spPr>
          <a:xfrm>
            <a:off x="1009890" y="5072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4" name="円/楕円 21">
            <a:extLst>
              <a:ext uri="{FF2B5EF4-FFF2-40B4-BE49-F238E27FC236}">
                <a16:creationId xmlns:a16="http://schemas.microsoft.com/office/drawing/2014/main" id="{5DE38754-17BF-4450-B4D3-1186FDAC86C2}"/>
              </a:ext>
            </a:extLst>
          </p:cNvPr>
          <p:cNvSpPr>
            <a:spLocks noChangeAspect="1"/>
          </p:cNvSpPr>
          <p:nvPr/>
        </p:nvSpPr>
        <p:spPr>
          <a:xfrm>
            <a:off x="1078139" y="51660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5" name="円/楕円 22">
            <a:extLst>
              <a:ext uri="{FF2B5EF4-FFF2-40B4-BE49-F238E27FC236}">
                <a16:creationId xmlns:a16="http://schemas.microsoft.com/office/drawing/2014/main" id="{3053EB6E-EE9B-4B53-A53F-2AB2B971BB3E}"/>
              </a:ext>
            </a:extLst>
          </p:cNvPr>
          <p:cNvSpPr>
            <a:spLocks noChangeAspect="1"/>
          </p:cNvSpPr>
          <p:nvPr/>
        </p:nvSpPr>
        <p:spPr>
          <a:xfrm>
            <a:off x="1159115" y="5365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6" name="円/楕円 23">
            <a:extLst>
              <a:ext uri="{FF2B5EF4-FFF2-40B4-BE49-F238E27FC236}">
                <a16:creationId xmlns:a16="http://schemas.microsoft.com/office/drawing/2014/main" id="{42FC4B9B-34C5-4161-8EE4-E60556220D7D}"/>
              </a:ext>
            </a:extLst>
          </p:cNvPr>
          <p:cNvSpPr>
            <a:spLocks noChangeAspect="1"/>
          </p:cNvSpPr>
          <p:nvPr/>
        </p:nvSpPr>
        <p:spPr>
          <a:xfrm>
            <a:off x="734736" y="5180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7" name="円/楕円 24">
            <a:extLst>
              <a:ext uri="{FF2B5EF4-FFF2-40B4-BE49-F238E27FC236}">
                <a16:creationId xmlns:a16="http://schemas.microsoft.com/office/drawing/2014/main" id="{D2D61E65-2ECD-4F5B-8BBD-30F3CB33EEA1}"/>
              </a:ext>
            </a:extLst>
          </p:cNvPr>
          <p:cNvSpPr>
            <a:spLocks noChangeAspect="1"/>
          </p:cNvSpPr>
          <p:nvPr/>
        </p:nvSpPr>
        <p:spPr>
          <a:xfrm>
            <a:off x="759631" y="541547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8" name="円/楕円 25">
            <a:extLst>
              <a:ext uri="{FF2B5EF4-FFF2-40B4-BE49-F238E27FC236}">
                <a16:creationId xmlns:a16="http://schemas.microsoft.com/office/drawing/2014/main" id="{BD3CB515-F88D-467F-B0A4-004787004620}"/>
              </a:ext>
            </a:extLst>
          </p:cNvPr>
          <p:cNvSpPr>
            <a:spLocks noChangeAspect="1"/>
          </p:cNvSpPr>
          <p:nvPr/>
        </p:nvSpPr>
        <p:spPr>
          <a:xfrm>
            <a:off x="961588" y="56886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9" name="円/楕円 26">
            <a:extLst>
              <a:ext uri="{FF2B5EF4-FFF2-40B4-BE49-F238E27FC236}">
                <a16:creationId xmlns:a16="http://schemas.microsoft.com/office/drawing/2014/main" id="{429AE11B-3925-49C8-8F4D-1955AFCD858C}"/>
              </a:ext>
            </a:extLst>
          </p:cNvPr>
          <p:cNvSpPr>
            <a:spLocks noChangeAspect="1"/>
          </p:cNvSpPr>
          <p:nvPr/>
        </p:nvSpPr>
        <p:spPr>
          <a:xfrm>
            <a:off x="892732" y="50622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0" name="円/楕円 27">
            <a:extLst>
              <a:ext uri="{FF2B5EF4-FFF2-40B4-BE49-F238E27FC236}">
                <a16:creationId xmlns:a16="http://schemas.microsoft.com/office/drawing/2014/main" id="{D23B9473-CF92-426F-A3D3-5249DD6A823B}"/>
              </a:ext>
            </a:extLst>
          </p:cNvPr>
          <p:cNvSpPr>
            <a:spLocks noChangeAspect="1"/>
          </p:cNvSpPr>
          <p:nvPr/>
        </p:nvSpPr>
        <p:spPr>
          <a:xfrm>
            <a:off x="768665" y="551537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1" name="円/楕円 28">
            <a:extLst>
              <a:ext uri="{FF2B5EF4-FFF2-40B4-BE49-F238E27FC236}">
                <a16:creationId xmlns:a16="http://schemas.microsoft.com/office/drawing/2014/main" id="{E7B034EF-9524-43DE-B330-BEA4D798EB8F}"/>
              </a:ext>
            </a:extLst>
          </p:cNvPr>
          <p:cNvSpPr>
            <a:spLocks noChangeAspect="1"/>
          </p:cNvSpPr>
          <p:nvPr/>
        </p:nvSpPr>
        <p:spPr>
          <a:xfrm>
            <a:off x="905432" y="538543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2" name="円/楕円 29">
            <a:extLst>
              <a:ext uri="{FF2B5EF4-FFF2-40B4-BE49-F238E27FC236}">
                <a16:creationId xmlns:a16="http://schemas.microsoft.com/office/drawing/2014/main" id="{351450CF-39AA-4837-BB80-73A0F813DBEA}"/>
              </a:ext>
            </a:extLst>
          </p:cNvPr>
          <p:cNvSpPr>
            <a:spLocks noChangeAspect="1"/>
          </p:cNvSpPr>
          <p:nvPr/>
        </p:nvSpPr>
        <p:spPr>
          <a:xfrm>
            <a:off x="827223" y="5442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3" name="円/楕円 30">
            <a:extLst>
              <a:ext uri="{FF2B5EF4-FFF2-40B4-BE49-F238E27FC236}">
                <a16:creationId xmlns:a16="http://schemas.microsoft.com/office/drawing/2014/main" id="{D60444AD-C88A-4FA7-B5CC-829E72E006AB}"/>
              </a:ext>
            </a:extLst>
          </p:cNvPr>
          <p:cNvSpPr>
            <a:spLocks noChangeAspect="1"/>
          </p:cNvSpPr>
          <p:nvPr/>
        </p:nvSpPr>
        <p:spPr>
          <a:xfrm>
            <a:off x="831085" y="5155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4" name="円/楕円 31">
            <a:extLst>
              <a:ext uri="{FF2B5EF4-FFF2-40B4-BE49-F238E27FC236}">
                <a16:creationId xmlns:a16="http://schemas.microsoft.com/office/drawing/2014/main" id="{7CE08872-FA2D-4088-B175-B41CA70AF2BB}"/>
              </a:ext>
            </a:extLst>
          </p:cNvPr>
          <p:cNvSpPr>
            <a:spLocks noChangeAspect="1"/>
          </p:cNvSpPr>
          <p:nvPr/>
        </p:nvSpPr>
        <p:spPr>
          <a:xfrm>
            <a:off x="818931" y="49650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" name="円/楕円 32">
            <a:extLst>
              <a:ext uri="{FF2B5EF4-FFF2-40B4-BE49-F238E27FC236}">
                <a16:creationId xmlns:a16="http://schemas.microsoft.com/office/drawing/2014/main" id="{09E75792-6869-4CBA-A1C7-A1F69A28AA46}"/>
              </a:ext>
            </a:extLst>
          </p:cNvPr>
          <p:cNvSpPr>
            <a:spLocks noChangeAspect="1"/>
          </p:cNvSpPr>
          <p:nvPr/>
        </p:nvSpPr>
        <p:spPr>
          <a:xfrm>
            <a:off x="720962" y="53878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6" name="円/楕円 33">
            <a:extLst>
              <a:ext uri="{FF2B5EF4-FFF2-40B4-BE49-F238E27FC236}">
                <a16:creationId xmlns:a16="http://schemas.microsoft.com/office/drawing/2014/main" id="{542850E3-5AE5-4894-823A-0EE0D515FDEF}"/>
              </a:ext>
            </a:extLst>
          </p:cNvPr>
          <p:cNvSpPr>
            <a:spLocks noChangeAspect="1"/>
          </p:cNvSpPr>
          <p:nvPr/>
        </p:nvSpPr>
        <p:spPr>
          <a:xfrm>
            <a:off x="1336550" y="540783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7" name="円/楕円 34">
            <a:extLst>
              <a:ext uri="{FF2B5EF4-FFF2-40B4-BE49-F238E27FC236}">
                <a16:creationId xmlns:a16="http://schemas.microsoft.com/office/drawing/2014/main" id="{DEA4B447-6741-417C-8EDC-5E2472080427}"/>
              </a:ext>
            </a:extLst>
          </p:cNvPr>
          <p:cNvSpPr>
            <a:spLocks noChangeAspect="1"/>
          </p:cNvSpPr>
          <p:nvPr/>
        </p:nvSpPr>
        <p:spPr>
          <a:xfrm>
            <a:off x="852197" y="56452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8" name="円/楕円 35">
            <a:extLst>
              <a:ext uri="{FF2B5EF4-FFF2-40B4-BE49-F238E27FC236}">
                <a16:creationId xmlns:a16="http://schemas.microsoft.com/office/drawing/2014/main" id="{D36A12C8-9234-4A1C-BA3D-0A7F0BC0B220}"/>
              </a:ext>
            </a:extLst>
          </p:cNvPr>
          <p:cNvSpPr>
            <a:spLocks noChangeAspect="1"/>
          </p:cNvSpPr>
          <p:nvPr/>
        </p:nvSpPr>
        <p:spPr>
          <a:xfrm>
            <a:off x="757250" y="50794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9" name="円/楕円 36">
            <a:extLst>
              <a:ext uri="{FF2B5EF4-FFF2-40B4-BE49-F238E27FC236}">
                <a16:creationId xmlns:a16="http://schemas.microsoft.com/office/drawing/2014/main" id="{74209299-5FCC-4DF4-87E8-C802D8A051C2}"/>
              </a:ext>
            </a:extLst>
          </p:cNvPr>
          <p:cNvSpPr>
            <a:spLocks noChangeAspect="1"/>
          </p:cNvSpPr>
          <p:nvPr/>
        </p:nvSpPr>
        <p:spPr>
          <a:xfrm>
            <a:off x="900369" y="48876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0" name="円/楕円 37">
            <a:extLst>
              <a:ext uri="{FF2B5EF4-FFF2-40B4-BE49-F238E27FC236}">
                <a16:creationId xmlns:a16="http://schemas.microsoft.com/office/drawing/2014/main" id="{1C479881-BBF8-41DF-A24C-A29F669E594B}"/>
              </a:ext>
            </a:extLst>
          </p:cNvPr>
          <p:cNvSpPr>
            <a:spLocks noChangeAspect="1"/>
          </p:cNvSpPr>
          <p:nvPr/>
        </p:nvSpPr>
        <p:spPr>
          <a:xfrm>
            <a:off x="956271" y="557176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1" name="円/楕円 38">
            <a:extLst>
              <a:ext uri="{FF2B5EF4-FFF2-40B4-BE49-F238E27FC236}">
                <a16:creationId xmlns:a16="http://schemas.microsoft.com/office/drawing/2014/main" id="{6583B392-C048-4AFC-972C-2AF7AE00CB71}"/>
              </a:ext>
            </a:extLst>
          </p:cNvPr>
          <p:cNvSpPr>
            <a:spLocks noChangeAspect="1"/>
          </p:cNvSpPr>
          <p:nvPr/>
        </p:nvSpPr>
        <p:spPr>
          <a:xfrm>
            <a:off x="1066007" y="5622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2" name="円/楕円 39">
            <a:extLst>
              <a:ext uri="{FF2B5EF4-FFF2-40B4-BE49-F238E27FC236}">
                <a16:creationId xmlns:a16="http://schemas.microsoft.com/office/drawing/2014/main" id="{E9BD422A-5855-4E5E-BCC5-1EF19191E358}"/>
              </a:ext>
            </a:extLst>
          </p:cNvPr>
          <p:cNvSpPr>
            <a:spLocks noChangeAspect="1"/>
          </p:cNvSpPr>
          <p:nvPr/>
        </p:nvSpPr>
        <p:spPr>
          <a:xfrm>
            <a:off x="979670" y="49595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3" name="円/楕円 40">
            <a:extLst>
              <a:ext uri="{FF2B5EF4-FFF2-40B4-BE49-F238E27FC236}">
                <a16:creationId xmlns:a16="http://schemas.microsoft.com/office/drawing/2014/main" id="{2DAC265C-2207-47B8-9A33-E6D01CCA4349}"/>
              </a:ext>
            </a:extLst>
          </p:cNvPr>
          <p:cNvSpPr>
            <a:spLocks noChangeAspect="1"/>
          </p:cNvSpPr>
          <p:nvPr/>
        </p:nvSpPr>
        <p:spPr>
          <a:xfrm>
            <a:off x="1089631" y="49740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4" name="円/楕円 41">
            <a:extLst>
              <a:ext uri="{FF2B5EF4-FFF2-40B4-BE49-F238E27FC236}">
                <a16:creationId xmlns:a16="http://schemas.microsoft.com/office/drawing/2014/main" id="{EC1ECA6B-29BE-423C-9E29-4AAD09CBFF9C}"/>
              </a:ext>
            </a:extLst>
          </p:cNvPr>
          <p:cNvSpPr>
            <a:spLocks noChangeAspect="1"/>
          </p:cNvSpPr>
          <p:nvPr/>
        </p:nvSpPr>
        <p:spPr>
          <a:xfrm>
            <a:off x="1104702" y="55374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5" name="円/楕円 42">
            <a:extLst>
              <a:ext uri="{FF2B5EF4-FFF2-40B4-BE49-F238E27FC236}">
                <a16:creationId xmlns:a16="http://schemas.microsoft.com/office/drawing/2014/main" id="{2131D177-FB92-4BB4-8094-F0CEB5452090}"/>
              </a:ext>
            </a:extLst>
          </p:cNvPr>
          <p:cNvSpPr>
            <a:spLocks noChangeAspect="1"/>
          </p:cNvSpPr>
          <p:nvPr/>
        </p:nvSpPr>
        <p:spPr>
          <a:xfrm>
            <a:off x="722804" y="52998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" name="円/楕円 43">
            <a:extLst>
              <a:ext uri="{FF2B5EF4-FFF2-40B4-BE49-F238E27FC236}">
                <a16:creationId xmlns:a16="http://schemas.microsoft.com/office/drawing/2014/main" id="{FB0D1D98-AE62-45A2-96B0-F28386AB313A}"/>
              </a:ext>
            </a:extLst>
          </p:cNvPr>
          <p:cNvSpPr>
            <a:spLocks noChangeAspect="1"/>
          </p:cNvSpPr>
          <p:nvPr/>
        </p:nvSpPr>
        <p:spPr>
          <a:xfrm>
            <a:off x="1142008" y="5080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7" name="円/楕円 44">
            <a:extLst>
              <a:ext uri="{FF2B5EF4-FFF2-40B4-BE49-F238E27FC236}">
                <a16:creationId xmlns:a16="http://schemas.microsoft.com/office/drawing/2014/main" id="{402E5737-B82E-4923-8104-1CDA6C905FF2}"/>
              </a:ext>
            </a:extLst>
          </p:cNvPr>
          <p:cNvSpPr>
            <a:spLocks noChangeAspect="1"/>
          </p:cNvSpPr>
          <p:nvPr/>
        </p:nvSpPr>
        <p:spPr>
          <a:xfrm>
            <a:off x="803209" y="55695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8" name="円/楕円 45">
            <a:extLst>
              <a:ext uri="{FF2B5EF4-FFF2-40B4-BE49-F238E27FC236}">
                <a16:creationId xmlns:a16="http://schemas.microsoft.com/office/drawing/2014/main" id="{D267BCBB-E39B-45F1-91E7-5005FF796052}"/>
              </a:ext>
            </a:extLst>
          </p:cNvPr>
          <p:cNvSpPr>
            <a:spLocks noChangeAspect="1"/>
          </p:cNvSpPr>
          <p:nvPr/>
        </p:nvSpPr>
        <p:spPr>
          <a:xfrm>
            <a:off x="988256" y="51876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9" name="円/楕円 48">
            <a:extLst>
              <a:ext uri="{FF2B5EF4-FFF2-40B4-BE49-F238E27FC236}">
                <a16:creationId xmlns:a16="http://schemas.microsoft.com/office/drawing/2014/main" id="{41D9760D-3B94-445F-9716-7E3798D975FD}"/>
              </a:ext>
            </a:extLst>
          </p:cNvPr>
          <p:cNvSpPr>
            <a:spLocks noChangeAspect="1"/>
          </p:cNvSpPr>
          <p:nvPr/>
        </p:nvSpPr>
        <p:spPr>
          <a:xfrm>
            <a:off x="797098" y="53635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0" name="円/楕円 49">
            <a:extLst>
              <a:ext uri="{FF2B5EF4-FFF2-40B4-BE49-F238E27FC236}">
                <a16:creationId xmlns:a16="http://schemas.microsoft.com/office/drawing/2014/main" id="{ABE54CBD-82B7-415B-B559-5433869AF65E}"/>
              </a:ext>
            </a:extLst>
          </p:cNvPr>
          <p:cNvSpPr>
            <a:spLocks noChangeAspect="1"/>
          </p:cNvSpPr>
          <p:nvPr/>
        </p:nvSpPr>
        <p:spPr>
          <a:xfrm>
            <a:off x="909881" y="548504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1" name="円/楕円 50">
            <a:extLst>
              <a:ext uri="{FF2B5EF4-FFF2-40B4-BE49-F238E27FC236}">
                <a16:creationId xmlns:a16="http://schemas.microsoft.com/office/drawing/2014/main" id="{06F3F993-7D30-4383-800A-F764F408EE70}"/>
              </a:ext>
            </a:extLst>
          </p:cNvPr>
          <p:cNvSpPr>
            <a:spLocks noChangeAspect="1"/>
          </p:cNvSpPr>
          <p:nvPr/>
        </p:nvSpPr>
        <p:spPr>
          <a:xfrm>
            <a:off x="798203" y="5273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2" name="円/楕円 51">
            <a:extLst>
              <a:ext uri="{FF2B5EF4-FFF2-40B4-BE49-F238E27FC236}">
                <a16:creationId xmlns:a16="http://schemas.microsoft.com/office/drawing/2014/main" id="{E65D3ECD-E900-44C5-9BCF-DD6EC802AEEF}"/>
              </a:ext>
            </a:extLst>
          </p:cNvPr>
          <p:cNvSpPr>
            <a:spLocks noChangeAspect="1"/>
          </p:cNvSpPr>
          <p:nvPr/>
        </p:nvSpPr>
        <p:spPr>
          <a:xfrm>
            <a:off x="919501" y="5594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3" name="円/楕円 52">
            <a:extLst>
              <a:ext uri="{FF2B5EF4-FFF2-40B4-BE49-F238E27FC236}">
                <a16:creationId xmlns:a16="http://schemas.microsoft.com/office/drawing/2014/main" id="{6483135A-FDBB-4326-9E6A-F1D1A130C6A8}"/>
              </a:ext>
            </a:extLst>
          </p:cNvPr>
          <p:cNvSpPr>
            <a:spLocks noChangeAspect="1"/>
          </p:cNvSpPr>
          <p:nvPr/>
        </p:nvSpPr>
        <p:spPr>
          <a:xfrm>
            <a:off x="1057537" y="52361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4" name="円/楕円 53">
            <a:extLst>
              <a:ext uri="{FF2B5EF4-FFF2-40B4-BE49-F238E27FC236}">
                <a16:creationId xmlns:a16="http://schemas.microsoft.com/office/drawing/2014/main" id="{B17C2C74-D88D-4C0C-B9A5-8A9A712A18A3}"/>
              </a:ext>
            </a:extLst>
          </p:cNvPr>
          <p:cNvSpPr>
            <a:spLocks noChangeAspect="1"/>
          </p:cNvSpPr>
          <p:nvPr/>
        </p:nvSpPr>
        <p:spPr>
          <a:xfrm>
            <a:off x="911380" y="522535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5" name="円/楕円 54">
            <a:extLst>
              <a:ext uri="{FF2B5EF4-FFF2-40B4-BE49-F238E27FC236}">
                <a16:creationId xmlns:a16="http://schemas.microsoft.com/office/drawing/2014/main" id="{B9426E06-E0C4-48C7-8D99-BAA76A9CA010}"/>
              </a:ext>
            </a:extLst>
          </p:cNvPr>
          <p:cNvSpPr>
            <a:spLocks noChangeAspect="1"/>
          </p:cNvSpPr>
          <p:nvPr/>
        </p:nvSpPr>
        <p:spPr>
          <a:xfrm>
            <a:off x="1707441" y="54628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" name="円/楕円 55">
            <a:extLst>
              <a:ext uri="{FF2B5EF4-FFF2-40B4-BE49-F238E27FC236}">
                <a16:creationId xmlns:a16="http://schemas.microsoft.com/office/drawing/2014/main" id="{A9B63824-DD50-44A8-97FE-4075EDADCA2E}"/>
              </a:ext>
            </a:extLst>
          </p:cNvPr>
          <p:cNvSpPr>
            <a:spLocks noChangeAspect="1"/>
          </p:cNvSpPr>
          <p:nvPr/>
        </p:nvSpPr>
        <p:spPr>
          <a:xfrm>
            <a:off x="896961" y="498948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7" name="円/楕円 56">
            <a:extLst>
              <a:ext uri="{FF2B5EF4-FFF2-40B4-BE49-F238E27FC236}">
                <a16:creationId xmlns:a16="http://schemas.microsoft.com/office/drawing/2014/main" id="{C0446E0E-A1F0-460A-BDF4-5C814AE39BE4}"/>
              </a:ext>
            </a:extLst>
          </p:cNvPr>
          <p:cNvSpPr>
            <a:spLocks noChangeAspect="1"/>
          </p:cNvSpPr>
          <p:nvPr/>
        </p:nvSpPr>
        <p:spPr>
          <a:xfrm>
            <a:off x="1009760" y="48981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8" name="円/楕円 57">
            <a:extLst>
              <a:ext uri="{FF2B5EF4-FFF2-40B4-BE49-F238E27FC236}">
                <a16:creationId xmlns:a16="http://schemas.microsoft.com/office/drawing/2014/main" id="{769F4E02-E681-479E-B785-9C0DE91E35B0}"/>
              </a:ext>
            </a:extLst>
          </p:cNvPr>
          <p:cNvSpPr>
            <a:spLocks noChangeAspect="1"/>
          </p:cNvSpPr>
          <p:nvPr/>
        </p:nvSpPr>
        <p:spPr>
          <a:xfrm>
            <a:off x="932397" y="51347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9" name="円/楕円 58">
            <a:extLst>
              <a:ext uri="{FF2B5EF4-FFF2-40B4-BE49-F238E27FC236}">
                <a16:creationId xmlns:a16="http://schemas.microsoft.com/office/drawing/2014/main" id="{4F627D46-E48B-49D8-AFEF-FD88792164C5}"/>
              </a:ext>
            </a:extLst>
          </p:cNvPr>
          <p:cNvSpPr>
            <a:spLocks noChangeAspect="1"/>
          </p:cNvSpPr>
          <p:nvPr/>
        </p:nvSpPr>
        <p:spPr>
          <a:xfrm>
            <a:off x="2005955" y="5016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0" name="円/楕円 59">
            <a:extLst>
              <a:ext uri="{FF2B5EF4-FFF2-40B4-BE49-F238E27FC236}">
                <a16:creationId xmlns:a16="http://schemas.microsoft.com/office/drawing/2014/main" id="{C81B8B10-FF70-424F-9890-4F544608AD8A}"/>
              </a:ext>
            </a:extLst>
          </p:cNvPr>
          <p:cNvSpPr>
            <a:spLocks noChangeAspect="1"/>
          </p:cNvSpPr>
          <p:nvPr/>
        </p:nvSpPr>
        <p:spPr>
          <a:xfrm>
            <a:off x="2094855" y="5160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1" name="円/楕円 60">
            <a:extLst>
              <a:ext uri="{FF2B5EF4-FFF2-40B4-BE49-F238E27FC236}">
                <a16:creationId xmlns:a16="http://schemas.microsoft.com/office/drawing/2014/main" id="{F369EF7E-1CF3-452E-AA4F-45424E88D6F1}"/>
              </a:ext>
            </a:extLst>
          </p:cNvPr>
          <p:cNvSpPr>
            <a:spLocks noChangeAspect="1"/>
          </p:cNvSpPr>
          <p:nvPr/>
        </p:nvSpPr>
        <p:spPr>
          <a:xfrm>
            <a:off x="2247561" y="52892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2" name="円/楕円 61">
            <a:extLst>
              <a:ext uri="{FF2B5EF4-FFF2-40B4-BE49-F238E27FC236}">
                <a16:creationId xmlns:a16="http://schemas.microsoft.com/office/drawing/2014/main" id="{B41E77A2-FF84-4C01-8E88-C64C270F7984}"/>
              </a:ext>
            </a:extLst>
          </p:cNvPr>
          <p:cNvSpPr>
            <a:spLocks noChangeAspect="1"/>
          </p:cNvSpPr>
          <p:nvPr/>
        </p:nvSpPr>
        <p:spPr>
          <a:xfrm>
            <a:off x="2149955" y="50168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3" name="円/楕円 62">
            <a:extLst>
              <a:ext uri="{FF2B5EF4-FFF2-40B4-BE49-F238E27FC236}">
                <a16:creationId xmlns:a16="http://schemas.microsoft.com/office/drawing/2014/main" id="{0C6C501B-2AC7-458F-A996-3BEB59D212EF}"/>
              </a:ext>
            </a:extLst>
          </p:cNvPr>
          <p:cNvSpPr>
            <a:spLocks noChangeAspect="1"/>
          </p:cNvSpPr>
          <p:nvPr/>
        </p:nvSpPr>
        <p:spPr>
          <a:xfrm>
            <a:off x="2315055" y="51692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4" name="円/楕円 63">
            <a:extLst>
              <a:ext uri="{FF2B5EF4-FFF2-40B4-BE49-F238E27FC236}">
                <a16:creationId xmlns:a16="http://schemas.microsoft.com/office/drawing/2014/main" id="{8B9A56F0-8900-498D-B66B-786A30DEAFE0}"/>
              </a:ext>
            </a:extLst>
          </p:cNvPr>
          <p:cNvSpPr>
            <a:spLocks noChangeAspect="1"/>
          </p:cNvSpPr>
          <p:nvPr/>
        </p:nvSpPr>
        <p:spPr>
          <a:xfrm>
            <a:off x="2361904" y="52905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5" name="円/楕円 64">
            <a:extLst>
              <a:ext uri="{FF2B5EF4-FFF2-40B4-BE49-F238E27FC236}">
                <a16:creationId xmlns:a16="http://schemas.microsoft.com/office/drawing/2014/main" id="{455472AC-CDC9-44F4-8D52-10CA83C522F1}"/>
              </a:ext>
            </a:extLst>
          </p:cNvPr>
          <p:cNvSpPr>
            <a:spLocks noChangeAspect="1"/>
          </p:cNvSpPr>
          <p:nvPr/>
        </p:nvSpPr>
        <p:spPr>
          <a:xfrm>
            <a:off x="2377074" y="51309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" name="円/楕円 65">
            <a:extLst>
              <a:ext uri="{FF2B5EF4-FFF2-40B4-BE49-F238E27FC236}">
                <a16:creationId xmlns:a16="http://schemas.microsoft.com/office/drawing/2014/main" id="{A21FE634-1BE6-42F4-B49E-7341E4090257}"/>
              </a:ext>
            </a:extLst>
          </p:cNvPr>
          <p:cNvSpPr>
            <a:spLocks noChangeAspect="1"/>
          </p:cNvSpPr>
          <p:nvPr/>
        </p:nvSpPr>
        <p:spPr>
          <a:xfrm>
            <a:off x="2202131" y="51677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7" name="円/楕円 66">
            <a:extLst>
              <a:ext uri="{FF2B5EF4-FFF2-40B4-BE49-F238E27FC236}">
                <a16:creationId xmlns:a16="http://schemas.microsoft.com/office/drawing/2014/main" id="{4C390FC5-5042-40F0-888F-266EE555765A}"/>
              </a:ext>
            </a:extLst>
          </p:cNvPr>
          <p:cNvSpPr>
            <a:spLocks noChangeAspect="1"/>
          </p:cNvSpPr>
          <p:nvPr/>
        </p:nvSpPr>
        <p:spPr>
          <a:xfrm>
            <a:off x="2221181" y="5395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8" name="円/楕円 67">
            <a:extLst>
              <a:ext uri="{FF2B5EF4-FFF2-40B4-BE49-F238E27FC236}">
                <a16:creationId xmlns:a16="http://schemas.microsoft.com/office/drawing/2014/main" id="{97B00E58-85E9-4B10-9FD4-255D0655FA32}"/>
              </a:ext>
            </a:extLst>
          </p:cNvPr>
          <p:cNvSpPr>
            <a:spLocks noChangeAspect="1"/>
          </p:cNvSpPr>
          <p:nvPr/>
        </p:nvSpPr>
        <p:spPr>
          <a:xfrm>
            <a:off x="2015034" y="48896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9" name="円/楕円 68">
            <a:extLst>
              <a:ext uri="{FF2B5EF4-FFF2-40B4-BE49-F238E27FC236}">
                <a16:creationId xmlns:a16="http://schemas.microsoft.com/office/drawing/2014/main" id="{1FFF3A24-DCCB-4A61-BB7F-424945503763}"/>
              </a:ext>
            </a:extLst>
          </p:cNvPr>
          <p:cNvSpPr>
            <a:spLocks noChangeAspect="1"/>
          </p:cNvSpPr>
          <p:nvPr/>
        </p:nvSpPr>
        <p:spPr>
          <a:xfrm>
            <a:off x="2280963" y="51880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0" name="円/楕円 69">
            <a:extLst>
              <a:ext uri="{FF2B5EF4-FFF2-40B4-BE49-F238E27FC236}">
                <a16:creationId xmlns:a16="http://schemas.microsoft.com/office/drawing/2014/main" id="{756F193D-B5EB-4B6B-B756-832B58ECA20C}"/>
              </a:ext>
            </a:extLst>
          </p:cNvPr>
          <p:cNvSpPr>
            <a:spLocks noChangeAspect="1"/>
          </p:cNvSpPr>
          <p:nvPr/>
        </p:nvSpPr>
        <p:spPr>
          <a:xfrm>
            <a:off x="2159556" y="4846215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1" name="円/楕円 70">
            <a:extLst>
              <a:ext uri="{FF2B5EF4-FFF2-40B4-BE49-F238E27FC236}">
                <a16:creationId xmlns:a16="http://schemas.microsoft.com/office/drawing/2014/main" id="{BAE800EB-8DB2-460C-86DE-9BCE4B63228E}"/>
              </a:ext>
            </a:extLst>
          </p:cNvPr>
          <p:cNvSpPr>
            <a:spLocks noChangeAspect="1"/>
          </p:cNvSpPr>
          <p:nvPr/>
        </p:nvSpPr>
        <p:spPr>
          <a:xfrm>
            <a:off x="2237064" y="4928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2" name="円/楕円 71">
            <a:extLst>
              <a:ext uri="{FF2B5EF4-FFF2-40B4-BE49-F238E27FC236}">
                <a16:creationId xmlns:a16="http://schemas.microsoft.com/office/drawing/2014/main" id="{51BF6A6A-885B-4BCD-BB7E-1CC660D78C0E}"/>
              </a:ext>
            </a:extLst>
          </p:cNvPr>
          <p:cNvSpPr>
            <a:spLocks noChangeAspect="1"/>
          </p:cNvSpPr>
          <p:nvPr/>
        </p:nvSpPr>
        <p:spPr>
          <a:xfrm>
            <a:off x="2305313" y="50220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3" name="円/楕円 72">
            <a:extLst>
              <a:ext uri="{FF2B5EF4-FFF2-40B4-BE49-F238E27FC236}">
                <a16:creationId xmlns:a16="http://schemas.microsoft.com/office/drawing/2014/main" id="{3BC58CC3-BA12-44D2-A600-A312D3ED4131}"/>
              </a:ext>
            </a:extLst>
          </p:cNvPr>
          <p:cNvSpPr>
            <a:spLocks noChangeAspect="1"/>
          </p:cNvSpPr>
          <p:nvPr/>
        </p:nvSpPr>
        <p:spPr>
          <a:xfrm>
            <a:off x="2386289" y="5221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4" name="円/楕円 73">
            <a:extLst>
              <a:ext uri="{FF2B5EF4-FFF2-40B4-BE49-F238E27FC236}">
                <a16:creationId xmlns:a16="http://schemas.microsoft.com/office/drawing/2014/main" id="{9C21ED23-8FD5-4874-9DA4-DD7643C69D68}"/>
              </a:ext>
            </a:extLst>
          </p:cNvPr>
          <p:cNvSpPr>
            <a:spLocks noChangeAspect="1"/>
          </p:cNvSpPr>
          <p:nvPr/>
        </p:nvSpPr>
        <p:spPr>
          <a:xfrm>
            <a:off x="1961910" y="5036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5" name="円/楕円 74">
            <a:extLst>
              <a:ext uri="{FF2B5EF4-FFF2-40B4-BE49-F238E27FC236}">
                <a16:creationId xmlns:a16="http://schemas.microsoft.com/office/drawing/2014/main" id="{4ACE9C84-175B-4570-B62E-60643BDAC310}"/>
              </a:ext>
            </a:extLst>
          </p:cNvPr>
          <p:cNvSpPr>
            <a:spLocks noChangeAspect="1"/>
          </p:cNvSpPr>
          <p:nvPr/>
        </p:nvSpPr>
        <p:spPr>
          <a:xfrm>
            <a:off x="1986805" y="527147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6" name="円/楕円 75">
            <a:extLst>
              <a:ext uri="{FF2B5EF4-FFF2-40B4-BE49-F238E27FC236}">
                <a16:creationId xmlns:a16="http://schemas.microsoft.com/office/drawing/2014/main" id="{54E6A6EC-0DD8-46B6-9A70-B4F1F3F51145}"/>
              </a:ext>
            </a:extLst>
          </p:cNvPr>
          <p:cNvSpPr>
            <a:spLocks noChangeAspect="1"/>
          </p:cNvSpPr>
          <p:nvPr/>
        </p:nvSpPr>
        <p:spPr>
          <a:xfrm>
            <a:off x="2188762" y="55446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7" name="円/楕円 76">
            <a:extLst>
              <a:ext uri="{FF2B5EF4-FFF2-40B4-BE49-F238E27FC236}">
                <a16:creationId xmlns:a16="http://schemas.microsoft.com/office/drawing/2014/main" id="{777F1757-BA58-4C85-ADB1-10EFF9A61C9C}"/>
              </a:ext>
            </a:extLst>
          </p:cNvPr>
          <p:cNvSpPr>
            <a:spLocks noChangeAspect="1"/>
          </p:cNvSpPr>
          <p:nvPr/>
        </p:nvSpPr>
        <p:spPr>
          <a:xfrm>
            <a:off x="2119906" y="49182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8" name="円/楕円 77">
            <a:extLst>
              <a:ext uri="{FF2B5EF4-FFF2-40B4-BE49-F238E27FC236}">
                <a16:creationId xmlns:a16="http://schemas.microsoft.com/office/drawing/2014/main" id="{3701B77E-8B43-4149-BC86-58D46B536EC8}"/>
              </a:ext>
            </a:extLst>
          </p:cNvPr>
          <p:cNvSpPr>
            <a:spLocks noChangeAspect="1"/>
          </p:cNvSpPr>
          <p:nvPr/>
        </p:nvSpPr>
        <p:spPr>
          <a:xfrm>
            <a:off x="1995839" y="537137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9" name="円/楕円 78">
            <a:extLst>
              <a:ext uri="{FF2B5EF4-FFF2-40B4-BE49-F238E27FC236}">
                <a16:creationId xmlns:a16="http://schemas.microsoft.com/office/drawing/2014/main" id="{59817E56-BBFC-4345-9E27-3DB6947D1CCB}"/>
              </a:ext>
            </a:extLst>
          </p:cNvPr>
          <p:cNvSpPr>
            <a:spLocks noChangeAspect="1"/>
          </p:cNvSpPr>
          <p:nvPr/>
        </p:nvSpPr>
        <p:spPr>
          <a:xfrm>
            <a:off x="2132606" y="524143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0" name="円/楕円 79">
            <a:extLst>
              <a:ext uri="{FF2B5EF4-FFF2-40B4-BE49-F238E27FC236}">
                <a16:creationId xmlns:a16="http://schemas.microsoft.com/office/drawing/2014/main" id="{F9E38B7D-4312-450C-A814-AB320BBA8317}"/>
              </a:ext>
            </a:extLst>
          </p:cNvPr>
          <p:cNvSpPr>
            <a:spLocks noChangeAspect="1"/>
          </p:cNvSpPr>
          <p:nvPr/>
        </p:nvSpPr>
        <p:spPr>
          <a:xfrm>
            <a:off x="2054397" y="5298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1" name="円/楕円 80">
            <a:extLst>
              <a:ext uri="{FF2B5EF4-FFF2-40B4-BE49-F238E27FC236}">
                <a16:creationId xmlns:a16="http://schemas.microsoft.com/office/drawing/2014/main" id="{3DAD7FE5-DCA1-4688-8BC6-F66A39D4A81E}"/>
              </a:ext>
            </a:extLst>
          </p:cNvPr>
          <p:cNvSpPr>
            <a:spLocks noChangeAspect="1"/>
          </p:cNvSpPr>
          <p:nvPr/>
        </p:nvSpPr>
        <p:spPr>
          <a:xfrm>
            <a:off x="2058259" y="5011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2" name="円/楕円 81">
            <a:extLst>
              <a:ext uri="{FF2B5EF4-FFF2-40B4-BE49-F238E27FC236}">
                <a16:creationId xmlns:a16="http://schemas.microsoft.com/office/drawing/2014/main" id="{7CD47A45-0851-49E7-80CF-A20163C2A042}"/>
              </a:ext>
            </a:extLst>
          </p:cNvPr>
          <p:cNvSpPr>
            <a:spLocks noChangeAspect="1"/>
          </p:cNvSpPr>
          <p:nvPr/>
        </p:nvSpPr>
        <p:spPr>
          <a:xfrm>
            <a:off x="2046105" y="48210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3" name="円/楕円 82">
            <a:extLst>
              <a:ext uri="{FF2B5EF4-FFF2-40B4-BE49-F238E27FC236}">
                <a16:creationId xmlns:a16="http://schemas.microsoft.com/office/drawing/2014/main" id="{E3F4DBC9-0D99-4CF9-9E4C-DB36F9E639AF}"/>
              </a:ext>
            </a:extLst>
          </p:cNvPr>
          <p:cNvSpPr>
            <a:spLocks noChangeAspect="1"/>
          </p:cNvSpPr>
          <p:nvPr/>
        </p:nvSpPr>
        <p:spPr>
          <a:xfrm>
            <a:off x="1948136" y="52438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4" name="円/楕円 83">
            <a:extLst>
              <a:ext uri="{FF2B5EF4-FFF2-40B4-BE49-F238E27FC236}">
                <a16:creationId xmlns:a16="http://schemas.microsoft.com/office/drawing/2014/main" id="{511A4CB5-9726-45CC-BD9B-4E8EC18BA68E}"/>
              </a:ext>
            </a:extLst>
          </p:cNvPr>
          <p:cNvSpPr>
            <a:spLocks noChangeAspect="1"/>
          </p:cNvSpPr>
          <p:nvPr/>
        </p:nvSpPr>
        <p:spPr>
          <a:xfrm>
            <a:off x="2386784" y="5052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5" name="円/楕円 84">
            <a:extLst>
              <a:ext uri="{FF2B5EF4-FFF2-40B4-BE49-F238E27FC236}">
                <a16:creationId xmlns:a16="http://schemas.microsoft.com/office/drawing/2014/main" id="{C31F71A2-B487-4277-8353-6CED39B20E1B}"/>
              </a:ext>
            </a:extLst>
          </p:cNvPr>
          <p:cNvSpPr>
            <a:spLocks noChangeAspect="1"/>
          </p:cNvSpPr>
          <p:nvPr/>
        </p:nvSpPr>
        <p:spPr>
          <a:xfrm>
            <a:off x="2079371" y="55012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6" name="円/楕円 85">
            <a:extLst>
              <a:ext uri="{FF2B5EF4-FFF2-40B4-BE49-F238E27FC236}">
                <a16:creationId xmlns:a16="http://schemas.microsoft.com/office/drawing/2014/main" id="{C6C66AF8-6684-4193-96CF-5D8EBB0D574E}"/>
              </a:ext>
            </a:extLst>
          </p:cNvPr>
          <p:cNvSpPr>
            <a:spLocks noChangeAspect="1"/>
          </p:cNvSpPr>
          <p:nvPr/>
        </p:nvSpPr>
        <p:spPr>
          <a:xfrm>
            <a:off x="1984424" y="49354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7" name="円/楕円 86">
            <a:extLst>
              <a:ext uri="{FF2B5EF4-FFF2-40B4-BE49-F238E27FC236}">
                <a16:creationId xmlns:a16="http://schemas.microsoft.com/office/drawing/2014/main" id="{37A58BDB-65CE-4850-88E9-34F86B03DC2A}"/>
              </a:ext>
            </a:extLst>
          </p:cNvPr>
          <p:cNvSpPr>
            <a:spLocks noChangeAspect="1"/>
          </p:cNvSpPr>
          <p:nvPr/>
        </p:nvSpPr>
        <p:spPr>
          <a:xfrm>
            <a:off x="2127543" y="47436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8" name="円/楕円 87">
            <a:extLst>
              <a:ext uri="{FF2B5EF4-FFF2-40B4-BE49-F238E27FC236}">
                <a16:creationId xmlns:a16="http://schemas.microsoft.com/office/drawing/2014/main" id="{BE12A749-5517-4FF4-A09A-7727C831169C}"/>
              </a:ext>
            </a:extLst>
          </p:cNvPr>
          <p:cNvSpPr>
            <a:spLocks noChangeAspect="1"/>
          </p:cNvSpPr>
          <p:nvPr/>
        </p:nvSpPr>
        <p:spPr>
          <a:xfrm>
            <a:off x="2183445" y="542776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9" name="円/楕円 88">
            <a:extLst>
              <a:ext uri="{FF2B5EF4-FFF2-40B4-BE49-F238E27FC236}">
                <a16:creationId xmlns:a16="http://schemas.microsoft.com/office/drawing/2014/main" id="{48B9BC33-0B20-4875-A430-462801F48C65}"/>
              </a:ext>
            </a:extLst>
          </p:cNvPr>
          <p:cNvSpPr>
            <a:spLocks noChangeAspect="1"/>
          </p:cNvSpPr>
          <p:nvPr/>
        </p:nvSpPr>
        <p:spPr>
          <a:xfrm>
            <a:off x="2293181" y="5478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0" name="円/楕円 89">
            <a:extLst>
              <a:ext uri="{FF2B5EF4-FFF2-40B4-BE49-F238E27FC236}">
                <a16:creationId xmlns:a16="http://schemas.microsoft.com/office/drawing/2014/main" id="{81939459-FEFA-4604-9DB7-61BDFF8200FE}"/>
              </a:ext>
            </a:extLst>
          </p:cNvPr>
          <p:cNvSpPr>
            <a:spLocks noChangeAspect="1"/>
          </p:cNvSpPr>
          <p:nvPr/>
        </p:nvSpPr>
        <p:spPr>
          <a:xfrm>
            <a:off x="2206844" y="48155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1" name="円/楕円 90">
            <a:extLst>
              <a:ext uri="{FF2B5EF4-FFF2-40B4-BE49-F238E27FC236}">
                <a16:creationId xmlns:a16="http://schemas.microsoft.com/office/drawing/2014/main" id="{8CA2ADAB-94E3-4BB6-8E74-DF66293C6E4C}"/>
              </a:ext>
            </a:extLst>
          </p:cNvPr>
          <p:cNvSpPr>
            <a:spLocks noChangeAspect="1"/>
          </p:cNvSpPr>
          <p:nvPr/>
        </p:nvSpPr>
        <p:spPr>
          <a:xfrm>
            <a:off x="2316805" y="48300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2" name="円/楕円 91">
            <a:extLst>
              <a:ext uri="{FF2B5EF4-FFF2-40B4-BE49-F238E27FC236}">
                <a16:creationId xmlns:a16="http://schemas.microsoft.com/office/drawing/2014/main" id="{00A12897-E234-47A8-8AA7-05C4741D301C}"/>
              </a:ext>
            </a:extLst>
          </p:cNvPr>
          <p:cNvSpPr>
            <a:spLocks noChangeAspect="1"/>
          </p:cNvSpPr>
          <p:nvPr/>
        </p:nvSpPr>
        <p:spPr>
          <a:xfrm>
            <a:off x="2331876" y="53934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3" name="円/楕円 92">
            <a:extLst>
              <a:ext uri="{FF2B5EF4-FFF2-40B4-BE49-F238E27FC236}">
                <a16:creationId xmlns:a16="http://schemas.microsoft.com/office/drawing/2014/main" id="{DCCD72D9-5D05-4352-8D35-50DD5F6891CF}"/>
              </a:ext>
            </a:extLst>
          </p:cNvPr>
          <p:cNvSpPr>
            <a:spLocks noChangeAspect="1"/>
          </p:cNvSpPr>
          <p:nvPr/>
        </p:nvSpPr>
        <p:spPr>
          <a:xfrm>
            <a:off x="1949978" y="51558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4" name="円/楕円 93">
            <a:extLst>
              <a:ext uri="{FF2B5EF4-FFF2-40B4-BE49-F238E27FC236}">
                <a16:creationId xmlns:a16="http://schemas.microsoft.com/office/drawing/2014/main" id="{6386F404-9D96-4E8D-9FE7-D6AA7DA4815B}"/>
              </a:ext>
            </a:extLst>
          </p:cNvPr>
          <p:cNvSpPr>
            <a:spLocks noChangeAspect="1"/>
          </p:cNvSpPr>
          <p:nvPr/>
        </p:nvSpPr>
        <p:spPr>
          <a:xfrm>
            <a:off x="2369182" y="4936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5" name="円/楕円 94">
            <a:extLst>
              <a:ext uri="{FF2B5EF4-FFF2-40B4-BE49-F238E27FC236}">
                <a16:creationId xmlns:a16="http://schemas.microsoft.com/office/drawing/2014/main" id="{1144EB25-A6B7-4E01-B082-A106B600F1C9}"/>
              </a:ext>
            </a:extLst>
          </p:cNvPr>
          <p:cNvSpPr>
            <a:spLocks noChangeAspect="1"/>
          </p:cNvSpPr>
          <p:nvPr/>
        </p:nvSpPr>
        <p:spPr>
          <a:xfrm>
            <a:off x="2030383" y="54255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6" name="円/楕円 95">
            <a:extLst>
              <a:ext uri="{FF2B5EF4-FFF2-40B4-BE49-F238E27FC236}">
                <a16:creationId xmlns:a16="http://schemas.microsoft.com/office/drawing/2014/main" id="{E4F1D3B8-B3DC-482A-BB53-F76355907C00}"/>
              </a:ext>
            </a:extLst>
          </p:cNvPr>
          <p:cNvSpPr>
            <a:spLocks noChangeAspect="1"/>
          </p:cNvSpPr>
          <p:nvPr/>
        </p:nvSpPr>
        <p:spPr>
          <a:xfrm>
            <a:off x="2215430" y="50436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" name="円/楕円 96">
            <a:extLst>
              <a:ext uri="{FF2B5EF4-FFF2-40B4-BE49-F238E27FC236}">
                <a16:creationId xmlns:a16="http://schemas.microsoft.com/office/drawing/2014/main" id="{72FB729D-7D7F-44FC-871A-E73DC6A46A44}"/>
              </a:ext>
            </a:extLst>
          </p:cNvPr>
          <p:cNvSpPr>
            <a:spLocks noChangeAspect="1"/>
          </p:cNvSpPr>
          <p:nvPr/>
        </p:nvSpPr>
        <p:spPr>
          <a:xfrm>
            <a:off x="1480165" y="50920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" name="円/楕円 97">
            <a:extLst>
              <a:ext uri="{FF2B5EF4-FFF2-40B4-BE49-F238E27FC236}">
                <a16:creationId xmlns:a16="http://schemas.microsoft.com/office/drawing/2014/main" id="{8C5B8DF4-8513-41BD-91A5-464EB00B7B9B}"/>
              </a:ext>
            </a:extLst>
          </p:cNvPr>
          <p:cNvSpPr>
            <a:spLocks noChangeAspect="1"/>
          </p:cNvSpPr>
          <p:nvPr/>
        </p:nvSpPr>
        <p:spPr>
          <a:xfrm>
            <a:off x="2137055" y="534104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" name="円/楕円 98">
            <a:extLst>
              <a:ext uri="{FF2B5EF4-FFF2-40B4-BE49-F238E27FC236}">
                <a16:creationId xmlns:a16="http://schemas.microsoft.com/office/drawing/2014/main" id="{2A6BCBD6-340D-4350-AD1B-2A69A7D8CB5A}"/>
              </a:ext>
            </a:extLst>
          </p:cNvPr>
          <p:cNvSpPr>
            <a:spLocks noChangeAspect="1"/>
          </p:cNvSpPr>
          <p:nvPr/>
        </p:nvSpPr>
        <p:spPr>
          <a:xfrm>
            <a:off x="2025377" y="5129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0" name="円/楕円 99">
            <a:extLst>
              <a:ext uri="{FF2B5EF4-FFF2-40B4-BE49-F238E27FC236}">
                <a16:creationId xmlns:a16="http://schemas.microsoft.com/office/drawing/2014/main" id="{B3627A5F-DB99-468E-9175-A3E3600FF800}"/>
              </a:ext>
            </a:extLst>
          </p:cNvPr>
          <p:cNvSpPr>
            <a:spLocks noChangeAspect="1"/>
          </p:cNvSpPr>
          <p:nvPr/>
        </p:nvSpPr>
        <p:spPr>
          <a:xfrm>
            <a:off x="2146675" y="5450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" name="円/楕円 100">
            <a:extLst>
              <a:ext uri="{FF2B5EF4-FFF2-40B4-BE49-F238E27FC236}">
                <a16:creationId xmlns:a16="http://schemas.microsoft.com/office/drawing/2014/main" id="{5EA6AED1-7C4F-4C29-880C-7EEAA8CD43F8}"/>
              </a:ext>
            </a:extLst>
          </p:cNvPr>
          <p:cNvSpPr>
            <a:spLocks noChangeAspect="1"/>
          </p:cNvSpPr>
          <p:nvPr/>
        </p:nvSpPr>
        <p:spPr>
          <a:xfrm>
            <a:off x="2284711" y="50921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2" name="円/楕円 101">
            <a:extLst>
              <a:ext uri="{FF2B5EF4-FFF2-40B4-BE49-F238E27FC236}">
                <a16:creationId xmlns:a16="http://schemas.microsoft.com/office/drawing/2014/main" id="{E812CEB4-6C6A-4219-B597-C7DB8A87E314}"/>
              </a:ext>
            </a:extLst>
          </p:cNvPr>
          <p:cNvSpPr>
            <a:spLocks noChangeAspect="1"/>
          </p:cNvSpPr>
          <p:nvPr/>
        </p:nvSpPr>
        <p:spPr>
          <a:xfrm>
            <a:off x="2138554" y="508135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3" name="円/楕円 102">
            <a:extLst>
              <a:ext uri="{FF2B5EF4-FFF2-40B4-BE49-F238E27FC236}">
                <a16:creationId xmlns:a16="http://schemas.microsoft.com/office/drawing/2014/main" id="{842D9EBB-AA31-4872-8503-0425CB9AA63F}"/>
              </a:ext>
            </a:extLst>
          </p:cNvPr>
          <p:cNvSpPr>
            <a:spLocks noChangeAspect="1"/>
          </p:cNvSpPr>
          <p:nvPr/>
        </p:nvSpPr>
        <p:spPr>
          <a:xfrm>
            <a:off x="2321522" y="506953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4" name="円/楕円 103">
            <a:extLst>
              <a:ext uri="{FF2B5EF4-FFF2-40B4-BE49-F238E27FC236}">
                <a16:creationId xmlns:a16="http://schemas.microsoft.com/office/drawing/2014/main" id="{7DE812CC-E526-40C8-834A-70B78B9E1C9E}"/>
              </a:ext>
            </a:extLst>
          </p:cNvPr>
          <p:cNvSpPr>
            <a:spLocks noChangeAspect="1"/>
          </p:cNvSpPr>
          <p:nvPr/>
        </p:nvSpPr>
        <p:spPr>
          <a:xfrm>
            <a:off x="2124135" y="484548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5" name="円/楕円 104">
            <a:extLst>
              <a:ext uri="{FF2B5EF4-FFF2-40B4-BE49-F238E27FC236}">
                <a16:creationId xmlns:a16="http://schemas.microsoft.com/office/drawing/2014/main" id="{0B7ACDFB-AE13-4C67-8B68-39CC155E57C0}"/>
              </a:ext>
            </a:extLst>
          </p:cNvPr>
          <p:cNvSpPr>
            <a:spLocks noChangeAspect="1"/>
          </p:cNvSpPr>
          <p:nvPr/>
        </p:nvSpPr>
        <p:spPr>
          <a:xfrm>
            <a:off x="2236934" y="47541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6" name="円/楕円 105">
            <a:extLst>
              <a:ext uri="{FF2B5EF4-FFF2-40B4-BE49-F238E27FC236}">
                <a16:creationId xmlns:a16="http://schemas.microsoft.com/office/drawing/2014/main" id="{F01B19C3-F173-469D-B586-55AFA5E0B055}"/>
              </a:ext>
            </a:extLst>
          </p:cNvPr>
          <p:cNvSpPr>
            <a:spLocks noChangeAspect="1"/>
          </p:cNvSpPr>
          <p:nvPr/>
        </p:nvSpPr>
        <p:spPr>
          <a:xfrm>
            <a:off x="1763208" y="50310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2CBA3FC-9E3E-4BBF-BA9F-6A8AE172BCFE}"/>
              </a:ext>
            </a:extLst>
          </p:cNvPr>
          <p:cNvGrpSpPr/>
          <p:nvPr/>
        </p:nvGrpSpPr>
        <p:grpSpPr>
          <a:xfrm>
            <a:off x="5911153" y="294551"/>
            <a:ext cx="6280847" cy="6305808"/>
            <a:chOff x="5911153" y="294551"/>
            <a:chExt cx="6280847" cy="6305808"/>
          </a:xfrm>
        </p:grpSpPr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316E778D-D40C-4A2A-94BA-7F8684FC7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955"/>
            <a:stretch/>
          </p:blipFill>
          <p:spPr>
            <a:xfrm>
              <a:off x="5911153" y="2328336"/>
              <a:ext cx="6067090" cy="4272023"/>
            </a:xfrm>
            <a:prstGeom prst="rect">
              <a:avLst/>
            </a:prstGeom>
          </p:spPr>
        </p:pic>
        <p:pic>
          <p:nvPicPr>
            <p:cNvPr id="213" name="Picture 19" descr="tch_mub_strange_gce_w_sabita_la_pim_linear.gif">
              <a:extLst>
                <a:ext uri="{FF2B5EF4-FFF2-40B4-BE49-F238E27FC236}">
                  <a16:creationId xmlns:a16="http://schemas.microsoft.com/office/drawing/2014/main" id="{78656B60-ABF0-48B2-964A-EC7BBD0AB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420" t="8372" r="8521" b="1674"/>
            <a:stretch>
              <a:fillRect/>
            </a:stretch>
          </p:blipFill>
          <p:spPr>
            <a:xfrm>
              <a:off x="8999037" y="735147"/>
              <a:ext cx="3090928" cy="26184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8" name="テキスト ボックス 317">
              <a:extLst>
                <a:ext uri="{FF2B5EF4-FFF2-40B4-BE49-F238E27FC236}">
                  <a16:creationId xmlns:a16="http://schemas.microsoft.com/office/drawing/2014/main" id="{5220B27E-F7D5-453B-890A-EEB08F28748B}"/>
                </a:ext>
              </a:extLst>
            </p:cNvPr>
            <p:cNvSpPr txBox="1"/>
            <p:nvPr/>
          </p:nvSpPr>
          <p:spPr>
            <a:xfrm>
              <a:off x="10479672" y="294551"/>
              <a:ext cx="1712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rPr>
                <a:t>STAR, 2012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070C7C50-23EA-4DC7-9CD8-A6433D0F19E4}"/>
              </a:ext>
            </a:extLst>
          </p:cNvPr>
          <p:cNvSpPr txBox="1"/>
          <p:nvPr/>
        </p:nvSpPr>
        <p:spPr>
          <a:xfrm>
            <a:off x="1082171" y="3943459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High 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2A23CCD6-958C-4743-A804-23CF9A483B5E}"/>
              </a:ext>
            </a:extLst>
          </p:cNvPr>
          <p:cNvSpPr/>
          <p:nvPr/>
        </p:nvSpPr>
        <p:spPr>
          <a:xfrm rot="5400000">
            <a:off x="1602408" y="3216873"/>
            <a:ext cx="90515" cy="25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6EDD3FA6-EA59-4622-9358-E9E1C04DAA51}"/>
              </a:ext>
            </a:extLst>
          </p:cNvPr>
          <p:cNvSpPr/>
          <p:nvPr/>
        </p:nvSpPr>
        <p:spPr>
          <a:xfrm rot="5400000">
            <a:off x="4333428" y="3345768"/>
            <a:ext cx="81977" cy="23172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28938A15-8BBB-4FAD-9A3F-0BC43ECF0931}"/>
              </a:ext>
            </a:extLst>
          </p:cNvPr>
          <p:cNvSpPr txBox="1"/>
          <p:nvPr/>
        </p:nvSpPr>
        <p:spPr>
          <a:xfrm>
            <a:off x="3760759" y="3939332"/>
            <a:ext cx="1130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Low 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24" name="テキスト ボックス 323">
            <a:extLst>
              <a:ext uri="{FF2B5EF4-FFF2-40B4-BE49-F238E27FC236}">
                <a16:creationId xmlns:a16="http://schemas.microsoft.com/office/drawing/2014/main" id="{15407511-6D78-4D36-9F7E-CD4859CAA288}"/>
              </a:ext>
            </a:extLst>
          </p:cNvPr>
          <p:cNvSpPr txBox="1"/>
          <p:nvPr/>
        </p:nvSpPr>
        <p:spPr>
          <a:xfrm>
            <a:off x="3138809" y="6052829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E25A60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Baryon stopping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25A60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B936C4B3-887B-4AC9-8CD7-1A8F991FA912}"/>
              </a:ext>
            </a:extLst>
          </p:cNvPr>
          <p:cNvSpPr/>
          <p:nvPr/>
        </p:nvSpPr>
        <p:spPr>
          <a:xfrm>
            <a:off x="1514178" y="3181892"/>
            <a:ext cx="2959092" cy="341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29" name="矢印: 下 328">
            <a:extLst>
              <a:ext uri="{FF2B5EF4-FFF2-40B4-BE49-F238E27FC236}">
                <a16:creationId xmlns:a16="http://schemas.microsoft.com/office/drawing/2014/main" id="{90A775DE-014C-4F29-8DF4-38C1C3B4E826}"/>
              </a:ext>
            </a:extLst>
          </p:cNvPr>
          <p:cNvSpPr/>
          <p:nvPr/>
        </p:nvSpPr>
        <p:spPr>
          <a:xfrm>
            <a:off x="4127577" y="3499046"/>
            <a:ext cx="342886" cy="461665"/>
          </a:xfrm>
          <a:prstGeom prst="down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30" name="矢印: 下 329">
            <a:extLst>
              <a:ext uri="{FF2B5EF4-FFF2-40B4-BE49-F238E27FC236}">
                <a16:creationId xmlns:a16="http://schemas.microsoft.com/office/drawing/2014/main" id="{FC94E259-EBDE-4CB8-822A-9D0B88D93306}"/>
              </a:ext>
            </a:extLst>
          </p:cNvPr>
          <p:cNvSpPr/>
          <p:nvPr/>
        </p:nvSpPr>
        <p:spPr>
          <a:xfrm>
            <a:off x="1514448" y="3511021"/>
            <a:ext cx="342886" cy="461665"/>
          </a:xfrm>
          <a:prstGeom prst="down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F646E478-C4B2-4469-A605-F00A5DF1647B}"/>
              </a:ext>
            </a:extLst>
          </p:cNvPr>
          <p:cNvSpPr/>
          <p:nvPr/>
        </p:nvSpPr>
        <p:spPr>
          <a:xfrm rot="5400000">
            <a:off x="2843151" y="2851892"/>
            <a:ext cx="341441" cy="341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2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0E6C84-803A-4356-9D87-41D9162D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J-PARC-HI = Highest Baryon Density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41B4AD-8C23-4E51-810E-B20BA7AE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353" y="1463188"/>
            <a:ext cx="6123582" cy="454883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29F960-0542-4F3C-9E65-84E5F14AB842}"/>
              </a:ext>
            </a:extLst>
          </p:cNvPr>
          <p:cNvSpPr txBox="1"/>
          <p:nvPr/>
        </p:nvSpPr>
        <p:spPr>
          <a:xfrm rot="16200000">
            <a:off x="8201908" y="4000621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Ohnishi, 2002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A62A706-D9ED-40AC-BAB1-3A512DA317E7}"/>
              </a:ext>
            </a:extLst>
          </p:cNvPr>
          <p:cNvGrpSpPr/>
          <p:nvPr/>
        </p:nvGrpSpPr>
        <p:grpSpPr>
          <a:xfrm>
            <a:off x="1117614" y="4616440"/>
            <a:ext cx="3934960" cy="628489"/>
            <a:chOff x="-135157" y="4280822"/>
            <a:chExt cx="3934960" cy="628489"/>
          </a:xfrm>
        </p:grpSpPr>
        <p:sp>
          <p:nvSpPr>
            <p:cNvPr id="6" name="角丸四角形 2">
              <a:extLst>
                <a:ext uri="{FF2B5EF4-FFF2-40B4-BE49-F238E27FC236}">
                  <a16:creationId xmlns:a16="http://schemas.microsoft.com/office/drawing/2014/main" id="{ABA584E1-B243-489A-A9B2-5A970CBB378A}"/>
                </a:ext>
              </a:extLst>
            </p:cNvPr>
            <p:cNvSpPr/>
            <p:nvPr/>
          </p:nvSpPr>
          <p:spPr>
            <a:xfrm>
              <a:off x="3017378" y="4383265"/>
              <a:ext cx="782425" cy="423604"/>
            </a:xfrm>
            <a:prstGeom prst="round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7" name="角丸四角形 15">
              <a:extLst>
                <a:ext uri="{FF2B5EF4-FFF2-40B4-BE49-F238E27FC236}">
                  <a16:creationId xmlns:a16="http://schemas.microsoft.com/office/drawing/2014/main" id="{113CAC3A-1209-4EC6-8183-EE741A181EEC}"/>
                </a:ext>
              </a:extLst>
            </p:cNvPr>
            <p:cNvSpPr/>
            <p:nvPr/>
          </p:nvSpPr>
          <p:spPr>
            <a:xfrm>
              <a:off x="-135157" y="4280822"/>
              <a:ext cx="2275681" cy="628489"/>
            </a:xfrm>
            <a:prstGeom prst="round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&amp;amp;E/A&amp;lt;1{\rm ~GeV}&#10;\end{align*}&lt;/body&gt;&#10;  &lt;fcolor&gt;FFFFFFFF&lt;/fcolor&gt;&#10;  &lt;bcolor&gt;FFFFFFFF&lt;/bcolor&gt;&#10;  &lt;transparent&gt;True&lt;/transparent&gt;&#10;  &lt;resolution&gt;1800&lt;/resolution&gt;&#10;  &lt;imageh&gt;249&lt;/imageh&gt;&#10;  &lt;imagew&gt;1514&lt;/imagew&gt;&#10;  &lt;scale&gt;50&lt;/scale&gt;&#10;  &lt;cursor&gt;32&lt;/cursor&gt;&#10;&lt;/TeXTeX&gt;">
              <a:extLst>
                <a:ext uri="{FF2B5EF4-FFF2-40B4-BE49-F238E27FC236}">
                  <a16:creationId xmlns:a16="http://schemas.microsoft.com/office/drawing/2014/main" id="{28E4CB51-3053-4FEA-853E-0EAE330A8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02" y="4470579"/>
              <a:ext cx="1797709" cy="295660"/>
            </a:xfrm>
            <a:prstGeom prst="rect">
              <a:avLst/>
            </a:prstGeom>
          </p:spPr>
        </p:pic>
        <p:sp>
          <p:nvSpPr>
            <p:cNvPr id="9" name="右矢印 19">
              <a:extLst>
                <a:ext uri="{FF2B5EF4-FFF2-40B4-BE49-F238E27FC236}">
                  <a16:creationId xmlns:a16="http://schemas.microsoft.com/office/drawing/2014/main" id="{E34BEB11-35AF-4CD8-93C5-3B902C972B7E}"/>
                </a:ext>
              </a:extLst>
            </p:cNvPr>
            <p:cNvSpPr/>
            <p:nvPr/>
          </p:nvSpPr>
          <p:spPr>
            <a:xfrm>
              <a:off x="2140524" y="4417392"/>
              <a:ext cx="912522" cy="311845"/>
            </a:xfrm>
            <a:prstGeom prst="rightArrow">
              <a:avLst>
                <a:gd name="adj1" fmla="val 54887"/>
                <a:gd name="adj2" fmla="val 66183"/>
              </a:avLst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A59EE30-A3C2-4610-A63F-68AD9BC2C83C}"/>
              </a:ext>
            </a:extLst>
          </p:cNvPr>
          <p:cNvGrpSpPr/>
          <p:nvPr/>
        </p:nvGrpSpPr>
        <p:grpSpPr>
          <a:xfrm>
            <a:off x="1118305" y="1582559"/>
            <a:ext cx="3111141" cy="2079723"/>
            <a:chOff x="-40281" y="1813545"/>
            <a:chExt cx="3111141" cy="2079723"/>
          </a:xfrm>
        </p:grpSpPr>
        <p:sp>
          <p:nvSpPr>
            <p:cNvPr id="11" name="角丸四角形 9">
              <a:extLst>
                <a:ext uri="{FF2B5EF4-FFF2-40B4-BE49-F238E27FC236}">
                  <a16:creationId xmlns:a16="http://schemas.microsoft.com/office/drawing/2014/main" id="{A73208DA-DAFE-4D9B-9888-4B109F99A3F1}"/>
                </a:ext>
              </a:extLst>
            </p:cNvPr>
            <p:cNvSpPr/>
            <p:nvPr/>
          </p:nvSpPr>
          <p:spPr>
            <a:xfrm>
              <a:off x="2867320" y="1813545"/>
              <a:ext cx="203540" cy="2079723"/>
            </a:xfrm>
            <a:prstGeom prst="round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12" name="角丸四角形 17">
              <a:extLst>
                <a:ext uri="{FF2B5EF4-FFF2-40B4-BE49-F238E27FC236}">
                  <a16:creationId xmlns:a16="http://schemas.microsoft.com/office/drawing/2014/main" id="{646EA096-1168-414E-BF53-D2BC9628F995}"/>
                </a:ext>
              </a:extLst>
            </p:cNvPr>
            <p:cNvSpPr/>
            <p:nvPr/>
          </p:nvSpPr>
          <p:spPr>
            <a:xfrm>
              <a:off x="-40281" y="2374108"/>
              <a:ext cx="2275682" cy="628489"/>
            </a:xfrm>
            <a:prstGeom prst="round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 &amp;gt;100{\rm~GeV}&#10;\end{align*}&lt;/body&gt;&#10;  &lt;fcolor&gt;FFFFFFFF&lt;/fcolor&gt;&#10;  &lt;bcolor&gt;FFFFFFFF&lt;/bcolor&gt;&#10;  &lt;transparent&gt;True&lt;/transparent&gt;&#10;  &lt;resolution&gt;1800&lt;/resolution&gt;&#10;  &lt;imageh&gt;252&lt;/imageh&gt;&#10;  &lt;imagew&gt;1852&lt;/imagew&gt;&#10;  &lt;scale&gt;50&lt;/scale&gt;&#10;  &lt;cursor&gt;50&lt;/cursor&gt;&#10;&lt;/TeXTeX&gt;">
              <a:extLst>
                <a:ext uri="{FF2B5EF4-FFF2-40B4-BE49-F238E27FC236}">
                  <a16:creationId xmlns:a16="http://schemas.microsoft.com/office/drawing/2014/main" id="{A8847866-BE0B-4D4A-B208-1F2C3C78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2" y="2559045"/>
              <a:ext cx="2135216" cy="290537"/>
            </a:xfrm>
            <a:prstGeom prst="rect">
              <a:avLst/>
            </a:prstGeom>
          </p:spPr>
        </p:pic>
        <p:sp>
          <p:nvSpPr>
            <p:cNvPr id="14" name="右矢印 20">
              <a:extLst>
                <a:ext uri="{FF2B5EF4-FFF2-40B4-BE49-F238E27FC236}">
                  <a16:creationId xmlns:a16="http://schemas.microsoft.com/office/drawing/2014/main" id="{8C1017F5-2DCA-4472-A8B4-B3C9BA893707}"/>
                </a:ext>
              </a:extLst>
            </p:cNvPr>
            <p:cNvSpPr/>
            <p:nvPr/>
          </p:nvSpPr>
          <p:spPr>
            <a:xfrm>
              <a:off x="2235401" y="2548392"/>
              <a:ext cx="733689" cy="311845"/>
            </a:xfrm>
            <a:prstGeom prst="rightArrow">
              <a:avLst>
                <a:gd name="adj1" fmla="val 50000"/>
                <a:gd name="adj2" fmla="val 66183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E/A = 20{\rm GeV}&#10;\\&#10;\sqrt{s_{_{NN}}}\simeq6{\rm GeV}&#10;\end{align*}&lt;/body&gt;&#10;  &lt;fcolor&gt;FF000000&lt;/fcolor&gt;&#10;  &lt;bcolor&gt;FFFFFFFF&lt;/bcolor&gt;&#10;  &lt;transparent&gt;True&lt;/transparent&gt;&#10;  &lt;resolution&gt;1800&lt;/resolution&gt;&#10;  &lt;imageh&gt;714&lt;/imageh&gt;&#10;  &lt;imagew&gt;1572&lt;/imagew&gt;&#10;  &lt;scale&gt;50&lt;/scale&gt;&#10;  &lt;cursor&gt;69&lt;/cursor&gt;&#10;&lt;/TeXTeX&gt;">
            <a:extLst>
              <a:ext uri="{FF2B5EF4-FFF2-40B4-BE49-F238E27FC236}">
                <a16:creationId xmlns:a16="http://schemas.microsoft.com/office/drawing/2014/main" id="{227FC2AB-2178-4862-AC72-017A4A3EF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268" y="1734985"/>
            <a:ext cx="2282317" cy="10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CD09F-42A0-4728-804C-D6D8AE74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136" y="350195"/>
            <a:ext cx="10515600" cy="705441"/>
          </a:xfrm>
        </p:spPr>
        <p:txBody>
          <a:bodyPr/>
          <a:lstStyle/>
          <a:p>
            <a:pPr algn="r"/>
            <a:r>
              <a:rPr kumimoji="1" lang="en-US" altLang="ja-JP" dirty="0"/>
              <a:t>Exploring Dense Medium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D0F65F7-EF6D-47E5-8219-93A5BEC43E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7" t="3086" r="16103" b="1685"/>
          <a:stretch/>
        </p:blipFill>
        <p:spPr>
          <a:xfrm>
            <a:off x="0" y="0"/>
            <a:ext cx="3492286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5B0289-FADC-46AA-A34A-CB72CC75CAB5}"/>
              </a:ext>
            </a:extLst>
          </p:cNvPr>
          <p:cNvSpPr txBox="1"/>
          <p:nvPr/>
        </p:nvSpPr>
        <p:spPr>
          <a:xfrm>
            <a:off x="4463143" y="1581801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Equation of state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9ACBDA38-57AC-4120-8E0E-A4BE12A420BB}"/>
              </a:ext>
            </a:extLst>
          </p:cNvPr>
          <p:cNvSpPr/>
          <p:nvPr/>
        </p:nvSpPr>
        <p:spPr>
          <a:xfrm>
            <a:off x="3153807" y="1558834"/>
            <a:ext cx="1309336" cy="48463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54B84B26-91F6-4D7D-A82A-6763AE37D5E4}"/>
              </a:ext>
            </a:extLst>
          </p:cNvPr>
          <p:cNvSpPr/>
          <p:nvPr/>
        </p:nvSpPr>
        <p:spPr>
          <a:xfrm>
            <a:off x="3153807" y="2451462"/>
            <a:ext cx="1309336" cy="4846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25FF0B26-FD43-4403-8E04-38BDDDCA734D}"/>
              </a:ext>
            </a:extLst>
          </p:cNvPr>
          <p:cNvSpPr/>
          <p:nvPr/>
        </p:nvSpPr>
        <p:spPr>
          <a:xfrm>
            <a:off x="3153807" y="3811685"/>
            <a:ext cx="1313690" cy="48463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BD49A886-2798-4AEB-9A09-E74694335EDD}"/>
              </a:ext>
            </a:extLst>
          </p:cNvPr>
          <p:cNvSpPr/>
          <p:nvPr/>
        </p:nvSpPr>
        <p:spPr>
          <a:xfrm>
            <a:off x="3149453" y="4704313"/>
            <a:ext cx="1313690" cy="48463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C6B073-C0A3-4418-B1FD-06BA4E7775C3}"/>
              </a:ext>
            </a:extLst>
          </p:cNvPr>
          <p:cNvSpPr txBox="1"/>
          <p:nvPr/>
        </p:nvSpPr>
        <p:spPr>
          <a:xfrm>
            <a:off x="4463143" y="2460869"/>
            <a:ext cx="3411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QCD critical point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1st order transition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Color superconductivity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9372DB-D116-4786-8CD4-FADDD53A4FEC}"/>
              </a:ext>
            </a:extLst>
          </p:cNvPr>
          <p:cNvSpPr txBox="1"/>
          <p:nvPr/>
        </p:nvSpPr>
        <p:spPr>
          <a:xfrm>
            <a:off x="4463143" y="3811685"/>
            <a:ext cx="355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Dilepton production rate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974A95-9499-4EE1-A1AE-3F69B39BF467}"/>
              </a:ext>
            </a:extLst>
          </p:cNvPr>
          <p:cNvSpPr txBox="1"/>
          <p:nvPr/>
        </p:nvSpPr>
        <p:spPr>
          <a:xfrm>
            <a:off x="4463143" y="4704313"/>
            <a:ext cx="2868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Event selection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Higher correlations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1731D50-BE2E-4B43-ADEC-E5DE2699E57B}"/>
              </a:ext>
            </a:extLst>
          </p:cNvPr>
          <p:cNvGrpSpPr/>
          <p:nvPr/>
        </p:nvGrpSpPr>
        <p:grpSpPr>
          <a:xfrm>
            <a:off x="10272746" y="1369713"/>
            <a:ext cx="1725151" cy="1545625"/>
            <a:chOff x="10272746" y="1369713"/>
            <a:chExt cx="1725151" cy="154562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53A6C56-2028-4218-A661-8E3A892CA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2746" y="1405831"/>
              <a:ext cx="1725151" cy="1509507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6B7511B-F446-4C55-8792-D3D7B5E7E6DE}"/>
                </a:ext>
              </a:extLst>
            </p:cNvPr>
            <p:cNvSpPr txBox="1"/>
            <p:nvPr/>
          </p:nvSpPr>
          <p:spPr>
            <a:xfrm>
              <a:off x="10272746" y="1369713"/>
              <a:ext cx="1725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rPr>
                <a:t>Neutron stars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7C7844B1-2AC3-448D-B8FC-491ADFEEE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957" y="2999366"/>
            <a:ext cx="3856168" cy="187921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1126E06-7E76-438D-ACE2-79955F0E1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7138" y="4920148"/>
            <a:ext cx="2392380" cy="180586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4C40625-B604-4297-A7A2-6AB4B6320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118" y="4909756"/>
            <a:ext cx="2589642" cy="192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97F4C1-F093-4519-8772-5A3646F12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本研究会：４つのテーマ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3D00A33-E355-4157-8773-902253650274}"/>
              </a:ext>
            </a:extLst>
          </p:cNvPr>
          <p:cNvSpPr txBox="1"/>
          <p:nvPr/>
        </p:nvSpPr>
        <p:spPr>
          <a:xfrm>
            <a:off x="737754" y="1392382"/>
            <a:ext cx="9600705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１．重イオン衝突のエネルギー依存性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　ー衝突エネルギーに応じて多様に描像を変える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HIC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の連続的理解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２．核媒質効果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　ーレプトン対・電磁プローブの多様な活用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３．エキゾチックハドロン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　ーフェムトスコピーなどの新しい実験手段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４．ハイパー核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　ー性質解明／プローブとしての活用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2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BF2F9E-5A37-4508-9BA2-033005DE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重イオン衝突のエネルギー依存性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C864FC-F7B1-4B58-84C9-A682BF3176B8}"/>
              </a:ext>
            </a:extLst>
          </p:cNvPr>
          <p:cNvSpPr txBox="1"/>
          <p:nvPr/>
        </p:nvSpPr>
        <p:spPr>
          <a:xfrm>
            <a:off x="309800" y="1423554"/>
            <a:ext cx="1095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dirty="0"/>
              <a:t>重イオン衝突の描像・研究目的は衝突エネルギーに応じて目まぐるしく変化</a:t>
            </a:r>
          </a:p>
        </p:txBody>
      </p:sp>
      <p:sp>
        <p:nvSpPr>
          <p:cNvPr id="6" name="矢印: 左右 5">
            <a:extLst>
              <a:ext uri="{FF2B5EF4-FFF2-40B4-BE49-F238E27FC236}">
                <a16:creationId xmlns:a16="http://schemas.microsoft.com/office/drawing/2014/main" id="{ACC16F6D-5985-47D6-B38B-ADB4069B0A6A}"/>
              </a:ext>
            </a:extLst>
          </p:cNvPr>
          <p:cNvSpPr/>
          <p:nvPr/>
        </p:nvSpPr>
        <p:spPr>
          <a:xfrm>
            <a:off x="309800" y="1972965"/>
            <a:ext cx="11733264" cy="921245"/>
          </a:xfrm>
          <a:prstGeom prst="leftRightArrow">
            <a:avLst>
              <a:gd name="adj1" fmla="val 50000"/>
              <a:gd name="adj2" fmla="val 6800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330CDB-FA97-4202-B161-91310D6F944B}"/>
              </a:ext>
            </a:extLst>
          </p:cNvPr>
          <p:cNvSpPr txBox="1"/>
          <p:nvPr/>
        </p:nvSpPr>
        <p:spPr>
          <a:xfrm>
            <a:off x="1602338" y="368409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FF0000"/>
                </a:solidFill>
              </a:rPr>
              <a:t>重元素合成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960346-F467-4E5B-9C15-447C55E29B8D}"/>
              </a:ext>
            </a:extLst>
          </p:cNvPr>
          <p:cNvSpPr txBox="1"/>
          <p:nvPr/>
        </p:nvSpPr>
        <p:spPr>
          <a:xfrm>
            <a:off x="730047" y="309660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FF0000"/>
                </a:solidFill>
              </a:rPr>
              <a:t>核反応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D71AD2-7A6B-49F3-BF33-66F6401DFECF}"/>
              </a:ext>
            </a:extLst>
          </p:cNvPr>
          <p:cNvSpPr txBox="1"/>
          <p:nvPr/>
        </p:nvSpPr>
        <p:spPr>
          <a:xfrm>
            <a:off x="4372823" y="280537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FF0000"/>
                </a:solidFill>
              </a:rPr>
              <a:t>核物質液気相転移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460780-6FB0-4102-9844-7AB356632775}"/>
              </a:ext>
            </a:extLst>
          </p:cNvPr>
          <p:cNvSpPr txBox="1"/>
          <p:nvPr/>
        </p:nvSpPr>
        <p:spPr>
          <a:xfrm>
            <a:off x="9897742" y="3116201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rgbClr val="FF0000"/>
                </a:solidFill>
              </a:rPr>
              <a:t>QGP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24DCDF-9049-4621-8186-064BBF203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135" y="3339183"/>
            <a:ext cx="2213880" cy="233419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BC8ED41-2234-4FB0-B2A2-D7B6B65F51D9}"/>
              </a:ext>
            </a:extLst>
          </p:cNvPr>
          <p:cNvSpPr txBox="1"/>
          <p:nvPr/>
        </p:nvSpPr>
        <p:spPr>
          <a:xfrm>
            <a:off x="7209115" y="349580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FF0000"/>
                </a:solidFill>
              </a:rPr>
              <a:t>高密度核物質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E9C578F-D8FD-4FF6-8790-13942C96BFE4}"/>
              </a:ext>
            </a:extLst>
          </p:cNvPr>
          <p:cNvSpPr txBox="1"/>
          <p:nvPr/>
        </p:nvSpPr>
        <p:spPr>
          <a:xfrm>
            <a:off x="164303" y="4669537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002060"/>
                </a:solidFill>
              </a:rPr>
              <a:t>時間依存</a:t>
            </a:r>
            <a:r>
              <a:rPr kumimoji="1" lang="en-US" altLang="ja-JP" sz="2800" b="1" dirty="0">
                <a:solidFill>
                  <a:srgbClr val="002060"/>
                </a:solidFill>
              </a:rPr>
              <a:t>HF</a:t>
            </a:r>
            <a:endParaRPr kumimoji="1" lang="ja-JP" alt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8504B6C-92CD-460F-B0A8-A6AD77000B0C}"/>
              </a:ext>
            </a:extLst>
          </p:cNvPr>
          <p:cNvSpPr txBox="1"/>
          <p:nvPr/>
        </p:nvSpPr>
        <p:spPr>
          <a:xfrm>
            <a:off x="1903275" y="5155308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002060"/>
                </a:solidFill>
              </a:rPr>
              <a:t>AMD</a:t>
            </a:r>
            <a:endParaRPr kumimoji="1" lang="ja-JP" alt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BD9281-CF84-4314-A76C-758323C9690C}"/>
              </a:ext>
            </a:extLst>
          </p:cNvPr>
          <p:cNvSpPr txBox="1"/>
          <p:nvPr/>
        </p:nvSpPr>
        <p:spPr>
          <a:xfrm>
            <a:off x="1827352" y="421577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002060"/>
                </a:solidFill>
              </a:rPr>
              <a:t>ランジュバン法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AC0477-D610-4ED8-B34F-C9AD075274F7}"/>
              </a:ext>
            </a:extLst>
          </p:cNvPr>
          <p:cNvSpPr txBox="1"/>
          <p:nvPr/>
        </p:nvSpPr>
        <p:spPr>
          <a:xfrm>
            <a:off x="6853080" y="4249882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002060"/>
                </a:solidFill>
              </a:rPr>
              <a:t>BUU</a:t>
            </a:r>
            <a:endParaRPr kumimoji="1" lang="ja-JP" alt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9A75D1A-6925-4DCF-AAE0-3CDCB9189554}"/>
              </a:ext>
            </a:extLst>
          </p:cNvPr>
          <p:cNvSpPr txBox="1"/>
          <p:nvPr/>
        </p:nvSpPr>
        <p:spPr>
          <a:xfrm>
            <a:off x="7491845" y="4711547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002060"/>
                </a:solidFill>
              </a:rPr>
              <a:t>ハドロンカスケード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0BE07B0-E2AC-404B-8F4E-081CA8DABB8F}"/>
              </a:ext>
            </a:extLst>
          </p:cNvPr>
          <p:cNvSpPr txBox="1"/>
          <p:nvPr/>
        </p:nvSpPr>
        <p:spPr>
          <a:xfrm>
            <a:off x="10256352" y="41251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002060"/>
                </a:solidFill>
              </a:rPr>
              <a:t>流体模型</a:t>
            </a:r>
          </a:p>
        </p:txBody>
      </p:sp>
      <p:sp>
        <p:nvSpPr>
          <p:cNvPr id="19" name="矢印: 左右 18">
            <a:extLst>
              <a:ext uri="{FF2B5EF4-FFF2-40B4-BE49-F238E27FC236}">
                <a16:creationId xmlns:a16="http://schemas.microsoft.com/office/drawing/2014/main" id="{23A4FD00-778F-46B2-A24E-754C2C9E2E35}"/>
              </a:ext>
            </a:extLst>
          </p:cNvPr>
          <p:cNvSpPr/>
          <p:nvPr/>
        </p:nvSpPr>
        <p:spPr>
          <a:xfrm>
            <a:off x="5244385" y="5676012"/>
            <a:ext cx="4653357" cy="7824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EF0EBB8-455E-4C52-85C1-A080372F76CA}"/>
              </a:ext>
            </a:extLst>
          </p:cNvPr>
          <p:cNvSpPr txBox="1"/>
          <p:nvPr/>
        </p:nvSpPr>
        <p:spPr>
          <a:xfrm>
            <a:off x="6480572" y="6273468"/>
            <a:ext cx="2180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1">
                    <a:lumMod val="75000"/>
                  </a:schemeClr>
                </a:solidFill>
              </a:rPr>
              <a:t>J-PARC-HI</a:t>
            </a:r>
            <a:endParaRPr kumimoji="1" lang="ja-JP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C8A87A-7BFF-4C20-BED1-126C9DFBE1D6}"/>
              </a:ext>
            </a:extLst>
          </p:cNvPr>
          <p:cNvSpPr txBox="1"/>
          <p:nvPr/>
        </p:nvSpPr>
        <p:spPr>
          <a:xfrm>
            <a:off x="821039" y="224039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b="1" dirty="0">
                <a:solidFill>
                  <a:schemeClr val="bg1"/>
                </a:solidFill>
              </a:rPr>
              <a:t>低衝突エネルギー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09434A-1812-448F-8B65-1EC42503D315}"/>
              </a:ext>
            </a:extLst>
          </p:cNvPr>
          <p:cNvSpPr txBox="1"/>
          <p:nvPr/>
        </p:nvSpPr>
        <p:spPr>
          <a:xfrm>
            <a:off x="8843049" y="221630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2400" b="1" dirty="0">
                <a:solidFill>
                  <a:schemeClr val="bg1"/>
                </a:solidFill>
              </a:rPr>
              <a:t>高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衝突エネルギー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7097B7D-BBD4-4C95-8922-3F91DE5A8ABE}"/>
              </a:ext>
            </a:extLst>
          </p:cNvPr>
          <p:cNvSpPr txBox="1"/>
          <p:nvPr/>
        </p:nvSpPr>
        <p:spPr>
          <a:xfrm>
            <a:off x="3176440" y="309660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2800" b="1" dirty="0">
                <a:solidFill>
                  <a:srgbClr val="FF0000"/>
                </a:solidFill>
              </a:rPr>
              <a:t>破砕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D4C212-FD7D-4CFF-81F3-F7F3A83A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核媒質効果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025D5C-64A6-4764-B92B-C192C0A35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92" y="1135213"/>
            <a:ext cx="3870354" cy="21770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CAE4B89-CC7D-4E53-9332-1F6C82A04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24" y="3556315"/>
            <a:ext cx="3859122" cy="217075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6A5D99-DAA2-41CD-8417-182F55A475FF}"/>
              </a:ext>
            </a:extLst>
          </p:cNvPr>
          <p:cNvSpPr txBox="1"/>
          <p:nvPr/>
        </p:nvSpPr>
        <p:spPr>
          <a:xfrm>
            <a:off x="297885" y="1672166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2800" dirty="0"/>
              <a:t>電磁プローブの透過性を用いた媒質効果の観測</a:t>
            </a:r>
            <a:endParaRPr lang="en-US" altLang="ja-JP" sz="2800" dirty="0"/>
          </a:p>
        </p:txBody>
      </p:sp>
      <p:sp>
        <p:nvSpPr>
          <p:cNvPr id="6" name="Oval 72">
            <a:extLst>
              <a:ext uri="{FF2B5EF4-FFF2-40B4-BE49-F238E27FC236}">
                <a16:creationId xmlns:a16="http://schemas.microsoft.com/office/drawing/2014/main" id="{454262CE-A0B5-4190-91EA-EF20BB8BA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853" y="97807"/>
            <a:ext cx="1933575" cy="1205013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48627"/>
                  <a:invGamma/>
                </a:srgbClr>
              </a:gs>
              <a:gs pos="100000">
                <a:srgbClr val="FF0000">
                  <a:alpha val="8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7" name="Group 73">
            <a:extLst>
              <a:ext uri="{FF2B5EF4-FFF2-40B4-BE49-F238E27FC236}">
                <a16:creationId xmlns:a16="http://schemas.microsoft.com/office/drawing/2014/main" id="{F516C241-6A40-44B3-AADC-70B8D1D788BA}"/>
              </a:ext>
            </a:extLst>
          </p:cNvPr>
          <p:cNvGrpSpPr>
            <a:grpSpLocks/>
          </p:cNvGrpSpPr>
          <p:nvPr/>
        </p:nvGrpSpPr>
        <p:grpSpPr bwMode="auto">
          <a:xfrm rot="1677174">
            <a:off x="5886302" y="704850"/>
            <a:ext cx="862013" cy="71437"/>
            <a:chOff x="916" y="1979"/>
            <a:chExt cx="1502" cy="108"/>
          </a:xfrm>
        </p:grpSpPr>
        <p:sp>
          <p:nvSpPr>
            <p:cNvPr id="8" name="Arc 74">
              <a:extLst>
                <a:ext uri="{FF2B5EF4-FFF2-40B4-BE49-F238E27FC236}">
                  <a16:creationId xmlns:a16="http://schemas.microsoft.com/office/drawing/2014/main" id="{7042A8C4-CFCD-454A-A33E-1DFC75D44A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6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Arc 75">
              <a:extLst>
                <a:ext uri="{FF2B5EF4-FFF2-40B4-BE49-F238E27FC236}">
                  <a16:creationId xmlns:a16="http://schemas.microsoft.com/office/drawing/2014/main" id="{21809629-C839-4CF9-B9CB-2010A9CEF4A7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104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Arc 76">
              <a:extLst>
                <a:ext uri="{FF2B5EF4-FFF2-40B4-BE49-F238E27FC236}">
                  <a16:creationId xmlns:a16="http://schemas.microsoft.com/office/drawing/2014/main" id="{2D199C5E-EF7C-495B-A854-511CDD966E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67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Arc 77">
              <a:extLst>
                <a:ext uri="{FF2B5EF4-FFF2-40B4-BE49-F238E27FC236}">
                  <a16:creationId xmlns:a16="http://schemas.microsoft.com/office/drawing/2014/main" id="{DFEA120F-5E16-443C-A817-2FDF487F17E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855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Arc 78">
              <a:extLst>
                <a:ext uri="{FF2B5EF4-FFF2-40B4-BE49-F238E27FC236}">
                  <a16:creationId xmlns:a16="http://schemas.microsoft.com/office/drawing/2014/main" id="{189C678E-73F0-409E-8DA3-BFCBF3336D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91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Arc 79">
              <a:extLst>
                <a:ext uri="{FF2B5EF4-FFF2-40B4-BE49-F238E27FC236}">
                  <a16:creationId xmlns:a16="http://schemas.microsoft.com/office/drawing/2014/main" id="{89578F7B-924A-4DE4-931D-B92C41D0461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479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Arc 80">
              <a:extLst>
                <a:ext uri="{FF2B5EF4-FFF2-40B4-BE49-F238E27FC236}">
                  <a16:creationId xmlns:a16="http://schemas.microsoft.com/office/drawing/2014/main" id="{83427A60-6D1B-47E1-8270-131E822930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42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Arc 81">
              <a:extLst>
                <a:ext uri="{FF2B5EF4-FFF2-40B4-BE49-F238E27FC236}">
                  <a16:creationId xmlns:a16="http://schemas.microsoft.com/office/drawing/2014/main" id="{A64F094F-906E-47A2-831C-22A7E9D966E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2230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" name="Line 82">
            <a:extLst>
              <a:ext uri="{FF2B5EF4-FFF2-40B4-BE49-F238E27FC236}">
                <a16:creationId xmlns:a16="http://schemas.microsoft.com/office/drawing/2014/main" id="{AD7E6E52-4ED8-4C5C-9503-B55712241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9577" y="942975"/>
            <a:ext cx="13668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Line 83">
            <a:extLst>
              <a:ext uri="{FF2B5EF4-FFF2-40B4-BE49-F238E27FC236}">
                <a16:creationId xmlns:a16="http://schemas.microsoft.com/office/drawing/2014/main" id="{281BF400-DEE5-4EFA-ABF5-CD1605286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9577" y="942975"/>
            <a:ext cx="12239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Text Box 84">
            <a:extLst>
              <a:ext uri="{FF2B5EF4-FFF2-40B4-BE49-F238E27FC236}">
                <a16:creationId xmlns:a16="http://schemas.microsoft.com/office/drawing/2014/main" id="{BA98C905-10BB-49E6-9D98-373D5FF1A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440" y="890587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e</a:t>
            </a:r>
            <a:r>
              <a:rPr lang="en-US" altLang="ja-JP" baseline="30000"/>
              <a:t>+</a:t>
            </a:r>
          </a:p>
        </p:txBody>
      </p:sp>
      <p:sp>
        <p:nvSpPr>
          <p:cNvPr id="19" name="Text Box 85">
            <a:extLst>
              <a:ext uri="{FF2B5EF4-FFF2-40B4-BE49-F238E27FC236}">
                <a16:creationId xmlns:a16="http://schemas.microsoft.com/office/drawing/2014/main" id="{A2DB7EFB-5A50-499B-B632-EE560A345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402" y="12573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e</a:t>
            </a:r>
            <a:r>
              <a:rPr lang="en-US" altLang="ja-JP" baseline="30000"/>
              <a:t>-</a:t>
            </a:r>
          </a:p>
        </p:txBody>
      </p:sp>
      <p:sp>
        <p:nvSpPr>
          <p:cNvPr id="20" name="Text Box 86">
            <a:extLst>
              <a:ext uri="{FF2B5EF4-FFF2-40B4-BE49-F238E27FC236}">
                <a16:creationId xmlns:a16="http://schemas.microsoft.com/office/drawing/2014/main" id="{64639138-41C2-48E5-A713-07B0E6C60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226" y="623501"/>
            <a:ext cx="309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41D7BAF-6E6E-413A-9FE1-3FB718133245}"/>
              </a:ext>
            </a:extLst>
          </p:cNvPr>
          <p:cNvSpPr txBox="1"/>
          <p:nvPr/>
        </p:nvSpPr>
        <p:spPr>
          <a:xfrm>
            <a:off x="555081" y="2470126"/>
            <a:ext cx="6672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sym typeface="Wingdings" panose="05000000000000000000" pitchFamily="2" charset="2"/>
              </a:rPr>
              <a:t></a:t>
            </a:r>
            <a:r>
              <a:rPr kumimoji="1" lang="ja-JP" altLang="en-US" sz="2800" dirty="0"/>
              <a:t>多様な物理現象とダイナミクスの混入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5D9C40F-232C-4579-9896-7BBE0D7B7451}"/>
              </a:ext>
            </a:extLst>
          </p:cNvPr>
          <p:cNvSpPr txBox="1"/>
          <p:nvPr/>
        </p:nvSpPr>
        <p:spPr>
          <a:xfrm>
            <a:off x="877305" y="308145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FF0000"/>
                </a:solidFill>
              </a:rPr>
              <a:t>カイラル対称性の回復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7B7BE20-A1AE-4DDE-BB75-B85EEFF1919F}"/>
              </a:ext>
            </a:extLst>
          </p:cNvPr>
          <p:cNvSpPr txBox="1"/>
          <p:nvPr/>
        </p:nvSpPr>
        <p:spPr>
          <a:xfrm>
            <a:off x="5054451" y="3208769"/>
            <a:ext cx="1376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VA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混合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AF9CB04-D84E-42E6-A687-4CDBA60768D2}"/>
              </a:ext>
            </a:extLst>
          </p:cNvPr>
          <p:cNvSpPr txBox="1"/>
          <p:nvPr/>
        </p:nvSpPr>
        <p:spPr>
          <a:xfrm>
            <a:off x="1292942" y="3850381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QCD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凝縮の変化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85C279-6698-4796-B533-230F3E7AD978}"/>
              </a:ext>
            </a:extLst>
          </p:cNvPr>
          <p:cNvSpPr txBox="1"/>
          <p:nvPr/>
        </p:nvSpPr>
        <p:spPr>
          <a:xfrm>
            <a:off x="4493342" y="398546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FF0000"/>
                </a:solidFill>
              </a:rPr>
              <a:t>カラー超伝導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B4FD6BE-60E5-4262-8CBD-93F221405D92}"/>
              </a:ext>
            </a:extLst>
          </p:cNvPr>
          <p:cNvSpPr txBox="1"/>
          <p:nvPr/>
        </p:nvSpPr>
        <p:spPr>
          <a:xfrm>
            <a:off x="183085" y="4834655"/>
            <a:ext cx="55595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HIC</a:t>
            </a:r>
            <a:r>
              <a:rPr lang="ja-JP" altLang="en-US" sz="2800" dirty="0"/>
              <a:t>全体</a:t>
            </a:r>
            <a:r>
              <a:rPr kumimoji="1" lang="ja-JP" altLang="en-US" sz="2800" dirty="0"/>
              <a:t>描像の理解が不可欠</a:t>
            </a:r>
            <a:endParaRPr kumimoji="1" lang="en-US" altLang="ja-JP" sz="2800" dirty="0"/>
          </a:p>
          <a:p>
            <a:pPr algn="l"/>
            <a:r>
              <a:rPr kumimoji="1" lang="en-US" altLang="ja-JP" sz="2800" dirty="0">
                <a:sym typeface="Wingdings" panose="05000000000000000000" pitchFamily="2" charset="2"/>
              </a:rPr>
              <a:t></a:t>
            </a:r>
            <a:r>
              <a:rPr lang="ja-JP" altLang="en-US" sz="2800" dirty="0"/>
              <a:t>“</a:t>
            </a:r>
            <a:r>
              <a:rPr lang="ja-JP" altLang="en-US" sz="2800" b="1" dirty="0"/>
              <a:t>マルチメッセンジャー観測</a:t>
            </a:r>
            <a:r>
              <a:rPr lang="ja-JP" altLang="en-US" sz="2800" dirty="0"/>
              <a:t>”へ</a:t>
            </a:r>
            <a:endParaRPr kumimoji="1" lang="ja-JP" altLang="en-US" sz="28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0D5F7FF-E7EF-4E16-98DF-0C53A03551DD}"/>
              </a:ext>
            </a:extLst>
          </p:cNvPr>
          <p:cNvSpPr txBox="1"/>
          <p:nvPr/>
        </p:nvSpPr>
        <p:spPr>
          <a:xfrm>
            <a:off x="5975414" y="6048102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002060"/>
                </a:solidFill>
              </a:rPr>
              <a:t>多面的観測：分散関係、縦横分離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1103540-4518-4566-8BAC-438C6C0D2A06}"/>
              </a:ext>
            </a:extLst>
          </p:cNvPr>
          <p:cNvSpPr txBox="1"/>
          <p:nvPr/>
        </p:nvSpPr>
        <p:spPr>
          <a:xfrm>
            <a:off x="716083" y="5853124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002060"/>
                </a:solidFill>
              </a:rPr>
              <a:t>電磁プローブ以外の物理量</a:t>
            </a:r>
          </a:p>
        </p:txBody>
      </p:sp>
    </p:spTree>
    <p:extLst>
      <p:ext uri="{BB962C8B-B14F-4D97-AF65-F5344CB8AC3E}">
        <p14:creationId xmlns:p14="http://schemas.microsoft.com/office/powerpoint/2010/main" val="218627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4C80C7-CB84-44EC-89BF-087C3213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エキゾチックハドロン・ハイパー核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D7236D-922B-485A-9D0D-B77B4EE58920}"/>
              </a:ext>
            </a:extLst>
          </p:cNvPr>
          <p:cNvSpPr txBox="1"/>
          <p:nvPr/>
        </p:nvSpPr>
        <p:spPr>
          <a:xfrm>
            <a:off x="554243" y="1322979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dirty="0"/>
              <a:t>新しい実験手段としての重イオン衝突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476057-7169-4086-AD23-A2BD5F60D61F}"/>
              </a:ext>
            </a:extLst>
          </p:cNvPr>
          <p:cNvSpPr txBox="1"/>
          <p:nvPr/>
        </p:nvSpPr>
        <p:spPr>
          <a:xfrm>
            <a:off x="846302" y="208199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002060"/>
                </a:solidFill>
              </a:rPr>
              <a:t>フェムトスコピー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99B1DA6-62CA-411F-A9CC-06625AF5C9FF}"/>
              </a:ext>
            </a:extLst>
          </p:cNvPr>
          <p:cNvSpPr txBox="1"/>
          <p:nvPr/>
        </p:nvSpPr>
        <p:spPr>
          <a:xfrm>
            <a:off x="4235976" y="398183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FF0000"/>
                </a:solidFill>
              </a:rPr>
              <a:t>粒子生成機構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FA28AA-3CD4-4309-874C-F73966CAE4A7}"/>
              </a:ext>
            </a:extLst>
          </p:cNvPr>
          <p:cNvSpPr txBox="1"/>
          <p:nvPr/>
        </p:nvSpPr>
        <p:spPr>
          <a:xfrm>
            <a:off x="1535952" y="2905667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FF0000"/>
                </a:solidFill>
              </a:rPr>
              <a:t>多ストレンジネス系の生成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39A9AC3-2EC2-4E63-BDCA-5460962D1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708" y="1589634"/>
            <a:ext cx="3890942" cy="322729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1D7C041-D4B3-447C-822D-402D986803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9335" y="5036144"/>
            <a:ext cx="7274685" cy="173605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A7CA194-084B-4C13-8BFE-78B44E969D11}"/>
              </a:ext>
            </a:extLst>
          </p:cNvPr>
          <p:cNvSpPr txBox="1"/>
          <p:nvPr/>
        </p:nvSpPr>
        <p:spPr>
          <a:xfrm>
            <a:off x="4029389" y="212222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FF0000"/>
                </a:solidFill>
              </a:rPr>
              <a:t>相互作用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D3468C-975B-44EB-9E9C-5575B4F207E6}"/>
              </a:ext>
            </a:extLst>
          </p:cNvPr>
          <p:cNvSpPr txBox="1"/>
          <p:nvPr/>
        </p:nvSpPr>
        <p:spPr>
          <a:xfrm>
            <a:off x="5981370" y="204229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/>
              <a:t>ソース関数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04BA65-4C7D-4CB6-B9D4-2A8C14E002DA}"/>
              </a:ext>
            </a:extLst>
          </p:cNvPr>
          <p:cNvSpPr txBox="1"/>
          <p:nvPr/>
        </p:nvSpPr>
        <p:spPr>
          <a:xfrm>
            <a:off x="910446" y="378702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002060"/>
                </a:solidFill>
              </a:rPr>
              <a:t>生成量・フロー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53A7C90-94B4-44E8-910F-51FA7558732D}"/>
              </a:ext>
            </a:extLst>
          </p:cNvPr>
          <p:cNvSpPr txBox="1"/>
          <p:nvPr/>
        </p:nvSpPr>
        <p:spPr>
          <a:xfrm>
            <a:off x="6452341" y="306017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FF0000"/>
                </a:solidFill>
              </a:rPr>
              <a:t>寿命</a:t>
            </a:r>
          </a:p>
        </p:txBody>
      </p:sp>
    </p:spTree>
    <p:extLst>
      <p:ext uri="{BB962C8B-B14F-4D97-AF65-F5344CB8AC3E}">
        <p14:creationId xmlns:p14="http://schemas.microsoft.com/office/powerpoint/2010/main" val="12009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19EE4-9D78-4B86-8979-25CA7FFF3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ハイパー核・軽原子核</a:t>
            </a:r>
            <a:r>
              <a:rPr kumimoji="1" lang="ja-JP" altLang="en-US" dirty="0"/>
              <a:t>生成機構への示唆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E3D142C-2052-4A40-A459-D21C7CDAC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48" y="3938261"/>
            <a:ext cx="5278056" cy="181722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DB8B6D2-681A-4F2B-8F68-550630A73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800" y="1728666"/>
            <a:ext cx="2292007" cy="220959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E66CCA6-1E6D-4230-9724-B60AF5241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48" y="1663933"/>
            <a:ext cx="2745627" cy="204731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47761CB-AC58-4BE8-9581-E11275B2FDE4}"/>
              </a:ext>
            </a:extLst>
          </p:cNvPr>
          <p:cNvSpPr txBox="1"/>
          <p:nvPr/>
        </p:nvSpPr>
        <p:spPr>
          <a:xfrm>
            <a:off x="387908" y="1109540"/>
            <a:ext cx="5905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easurement of light/hyper-nuclei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0268054-1B3F-4E91-9E12-BAA76D1AB4B2}"/>
              </a:ext>
            </a:extLst>
          </p:cNvPr>
          <p:cNvSpPr txBox="1"/>
          <p:nvPr/>
        </p:nvSpPr>
        <p:spPr>
          <a:xfrm>
            <a:off x="692134" y="5875218"/>
            <a:ext cx="590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Precise data will lead us to a better understanding of production mechanism</a:t>
            </a:r>
            <a:endParaRPr kumimoji="1" lang="ja-JP" altLang="en-US" sz="2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677806B-7F0F-4381-9E66-0ABA739007CF}"/>
              </a:ext>
            </a:extLst>
          </p:cNvPr>
          <p:cNvSpPr txBox="1"/>
          <p:nvPr/>
        </p:nvSpPr>
        <p:spPr>
          <a:xfrm rot="16200000">
            <a:off x="4950415" y="3323607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from QM2023</a:t>
            </a:r>
            <a:endParaRPr kumimoji="1" lang="ja-JP" altLang="en-US" sz="24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89042DE-849F-4AC2-9791-EBF4A4A29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747" y="1980251"/>
            <a:ext cx="3838957" cy="376825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2D74956-6555-4671-AB69-C8B73A707AA2}"/>
              </a:ext>
            </a:extLst>
          </p:cNvPr>
          <p:cNvSpPr txBox="1"/>
          <p:nvPr/>
        </p:nvSpPr>
        <p:spPr>
          <a:xfrm>
            <a:off x="7164691" y="1109540"/>
            <a:ext cx="4028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Light-nuclei production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D6B9F9F-E63D-4DA4-A665-74C79DF7B1C6}"/>
              </a:ext>
            </a:extLst>
          </p:cNvPr>
          <p:cNvSpPr txBox="1"/>
          <p:nvPr/>
        </p:nvSpPr>
        <p:spPr>
          <a:xfrm>
            <a:off x="7164691" y="1518586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as a signal of QCD critical point</a:t>
            </a:r>
            <a:endParaRPr kumimoji="1" lang="ja-JP" altLang="en-US" sz="2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4889665-7B3C-4182-B1DA-188C230CFB1E}"/>
              </a:ext>
            </a:extLst>
          </p:cNvPr>
          <p:cNvSpPr txBox="1"/>
          <p:nvPr/>
        </p:nvSpPr>
        <p:spPr>
          <a:xfrm>
            <a:off x="8984782" y="494261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Oliinychenko</a:t>
            </a:r>
            <a:r>
              <a:rPr lang="en-US" altLang="ja-JP" dirty="0"/>
              <a:t> (’20)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790C6F5-9DB2-467E-A628-543801C49169}"/>
              </a:ext>
            </a:extLst>
          </p:cNvPr>
          <p:cNvSpPr txBox="1"/>
          <p:nvPr/>
        </p:nvSpPr>
        <p:spPr>
          <a:xfrm>
            <a:off x="10506904" y="6382599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Sun+ (’18)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62C4545-7811-4C0E-B2F4-458AEE0F1257}"/>
              </a:ext>
            </a:extLst>
          </p:cNvPr>
          <p:cNvSpPr txBox="1"/>
          <p:nvPr/>
        </p:nvSpPr>
        <p:spPr>
          <a:xfrm>
            <a:off x="7233572" y="5609164"/>
            <a:ext cx="4503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baryon fluctuations </a:t>
            </a:r>
          </a:p>
          <a:p>
            <a:pPr algn="l"/>
            <a:r>
              <a:rPr kumimoji="1" lang="en-US" altLang="ja-JP" sz="2400" dirty="0">
                <a:sym typeface="Wingdings" panose="05000000000000000000" pitchFamily="2" charset="2"/>
              </a:rPr>
              <a:t> enhancement of light nuclei?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900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45FF7-8AF8-4925-8E9F-DEFEDA21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原子核の「形」</a:t>
            </a:r>
            <a:r>
              <a:rPr kumimoji="1" lang="en-US" altLang="ja-JP" dirty="0"/>
              <a:t>by</a:t>
            </a:r>
            <a:r>
              <a:rPr kumimoji="1" lang="ja-JP" altLang="en-US" dirty="0"/>
              <a:t> 高</a:t>
            </a:r>
            <a:r>
              <a:rPr lang="ja-JP" altLang="en-US" dirty="0"/>
              <a:t>エネ</a:t>
            </a:r>
            <a:r>
              <a:rPr kumimoji="1" lang="en-US" altLang="ja-JP" dirty="0"/>
              <a:t>HIC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C2D83CB-1D87-46C5-A34D-657A4A06A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47" y="1055636"/>
            <a:ext cx="10366104" cy="58256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A3BF96-21AC-40AE-A679-DF21EBA6C721}"/>
              </a:ext>
            </a:extLst>
          </p:cNvPr>
          <p:cNvSpPr txBox="1"/>
          <p:nvPr/>
        </p:nvSpPr>
        <p:spPr>
          <a:xfrm rot="16200000">
            <a:off x="8936182" y="3979718"/>
            <a:ext cx="506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slide from S. Mohapatra @ QM2022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130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49FFD1-DBB5-4B0E-8B44-1CC26C19B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さいごに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44C218-0A23-4669-B8C5-D85D99D82327}"/>
              </a:ext>
            </a:extLst>
          </p:cNvPr>
          <p:cNvSpPr txBox="1"/>
          <p:nvPr/>
        </p:nvSpPr>
        <p:spPr>
          <a:xfrm>
            <a:off x="1489609" y="2362252"/>
            <a:ext cx="92127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00" b="1" dirty="0"/>
              <a:t>会議</a:t>
            </a:r>
            <a:r>
              <a:rPr lang="ja-JP" altLang="en-US" sz="4400" b="1" dirty="0"/>
              <a:t>活性化に向け</a:t>
            </a:r>
            <a:r>
              <a:rPr kumimoji="1" lang="ja-JP" altLang="en-US" sz="4400" b="1" dirty="0"/>
              <a:t>、活発な議論を！</a:t>
            </a:r>
            <a:endParaRPr kumimoji="1" lang="en-US" altLang="ja-JP" sz="4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77D24-51C9-4687-BDE9-C9F8E1AFEEEB}"/>
              </a:ext>
            </a:extLst>
          </p:cNvPr>
          <p:cNvSpPr txBox="1"/>
          <p:nvPr/>
        </p:nvSpPr>
        <p:spPr>
          <a:xfrm>
            <a:off x="1639609" y="4438309"/>
            <a:ext cx="9185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講演者：時間守るつもりで</a:t>
            </a:r>
            <a:r>
              <a:rPr lang="ja-JP" altLang="en-US" sz="3200" b="1" dirty="0"/>
              <a:t>（</a:t>
            </a:r>
            <a:r>
              <a:rPr lang="en-US" altLang="ja-JP" sz="3200" b="1" dirty="0">
                <a:solidFill>
                  <a:srgbClr val="FF0000"/>
                </a:solidFill>
              </a:rPr>
              <a:t>30</a:t>
            </a:r>
            <a:r>
              <a:rPr lang="en-US" altLang="ja-JP" sz="3200" b="1" dirty="0"/>
              <a:t>+15 / 15+5</a:t>
            </a:r>
            <a:r>
              <a:rPr lang="ja-JP" altLang="en-US" sz="3200" b="1" dirty="0"/>
              <a:t>）</a:t>
            </a:r>
            <a:endParaRPr lang="en-US" altLang="ja-JP" sz="3200" b="1" dirty="0"/>
          </a:p>
          <a:p>
            <a:r>
              <a:rPr kumimoji="1" lang="ja-JP" altLang="en-US" sz="3600" b="1" dirty="0"/>
              <a:t>聴衆：時間気にせずに質問を</a:t>
            </a:r>
          </a:p>
        </p:txBody>
      </p:sp>
    </p:spTree>
    <p:extLst>
      <p:ext uri="{BB962C8B-B14F-4D97-AF65-F5344CB8AC3E}">
        <p14:creationId xmlns:p14="http://schemas.microsoft.com/office/powerpoint/2010/main" val="6526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1B69C8-33E9-42A5-A462-A3A26665F377}"/>
              </a:ext>
            </a:extLst>
          </p:cNvPr>
          <p:cNvSpPr txBox="1"/>
          <p:nvPr/>
        </p:nvSpPr>
        <p:spPr>
          <a:xfrm>
            <a:off x="963377" y="1280154"/>
            <a:ext cx="10265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b="1" dirty="0"/>
              <a:t>J-PARC</a:t>
            </a:r>
            <a:r>
              <a:rPr kumimoji="1" lang="ja-JP" altLang="en-US" sz="4800" b="1" dirty="0"/>
              <a:t>と重イオン衝突実験の交差点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6E8959-452D-4651-9802-68C6D5CC68CB}"/>
              </a:ext>
            </a:extLst>
          </p:cNvPr>
          <p:cNvSpPr txBox="1"/>
          <p:nvPr/>
        </p:nvSpPr>
        <p:spPr>
          <a:xfrm>
            <a:off x="5093161" y="496382"/>
            <a:ext cx="2005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/>
              <a:t>研 究 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777F40-CE16-4A49-A017-F1A86DE8DE9A}"/>
              </a:ext>
            </a:extLst>
          </p:cNvPr>
          <p:cNvSpPr txBox="1"/>
          <p:nvPr/>
        </p:nvSpPr>
        <p:spPr>
          <a:xfrm>
            <a:off x="851980" y="2783605"/>
            <a:ext cx="4051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600" b="1" dirty="0">
                <a:solidFill>
                  <a:srgbClr val="FF0000"/>
                </a:solidFill>
              </a:rPr>
              <a:t>既存の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J-PARC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実験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E3F1F9-3200-4275-A4FF-840E7C2BB08E}"/>
              </a:ext>
            </a:extLst>
          </p:cNvPr>
          <p:cNvSpPr txBox="1"/>
          <p:nvPr/>
        </p:nvSpPr>
        <p:spPr>
          <a:xfrm>
            <a:off x="6174377" y="2783604"/>
            <a:ext cx="5436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rgbClr val="002060"/>
                </a:solidFill>
              </a:rPr>
              <a:t>J-PARC</a:t>
            </a:r>
            <a:r>
              <a:rPr kumimoji="1" lang="ja-JP" altLang="en-US" sz="3600" b="1" dirty="0">
                <a:solidFill>
                  <a:srgbClr val="002060"/>
                </a:solidFill>
              </a:rPr>
              <a:t>重イオン衝突実験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D3978A-9A69-4419-8115-5D5D814B3452}"/>
              </a:ext>
            </a:extLst>
          </p:cNvPr>
          <p:cNvSpPr txBox="1"/>
          <p:nvPr/>
        </p:nvSpPr>
        <p:spPr>
          <a:xfrm>
            <a:off x="5184532" y="278360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600" dirty="0"/>
              <a:t>と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C1F8447-6EF5-4CEA-87A7-19CBC5326A90}"/>
              </a:ext>
            </a:extLst>
          </p:cNvPr>
          <p:cNvSpPr txBox="1"/>
          <p:nvPr/>
        </p:nvSpPr>
        <p:spPr>
          <a:xfrm>
            <a:off x="4157005" y="370980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/>
              <a:t>の接点を探る研究会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BCCC4A-9C23-451A-ADB7-BC82DD615D27}"/>
              </a:ext>
            </a:extLst>
          </p:cNvPr>
          <p:cNvSpPr txBox="1"/>
          <p:nvPr/>
        </p:nvSpPr>
        <p:spPr>
          <a:xfrm>
            <a:off x="1600182" y="5165902"/>
            <a:ext cx="8991629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/>
              <a:t>共通の物理、観測量、実験技術、理論</a:t>
            </a:r>
            <a:r>
              <a:rPr lang="ja-JP" altLang="en-US" sz="2800" dirty="0"/>
              <a:t>的研究手段</a:t>
            </a:r>
            <a:r>
              <a:rPr kumimoji="1" lang="ja-JP" altLang="en-US" sz="2800" dirty="0"/>
              <a:t>、</a:t>
            </a:r>
            <a:r>
              <a:rPr kumimoji="1" lang="en-US" altLang="ja-JP" sz="2800" dirty="0"/>
              <a:t>etc.</a:t>
            </a:r>
          </a:p>
          <a:p>
            <a:pPr algn="ctr"/>
            <a:r>
              <a:rPr lang="ja-JP" altLang="en-US" sz="2800" dirty="0"/>
              <a:t>絡み合う</a:t>
            </a:r>
            <a:r>
              <a:rPr lang="ja-JP" altLang="en-US" sz="2800" b="1" dirty="0"/>
              <a:t>目的</a:t>
            </a:r>
            <a:r>
              <a:rPr lang="ja-JP" altLang="en-US" sz="2800" dirty="0"/>
              <a:t>と</a:t>
            </a:r>
            <a:r>
              <a:rPr lang="ja-JP" altLang="en-US" sz="2800" b="1" dirty="0"/>
              <a:t>手段</a:t>
            </a:r>
            <a:endParaRPr kumimoji="1" lang="en-US" altLang="ja-JP" sz="2800" b="1" dirty="0"/>
          </a:p>
          <a:p>
            <a:pPr algn="ctr">
              <a:lnSpc>
                <a:spcPct val="150000"/>
              </a:lnSpc>
            </a:pPr>
            <a:r>
              <a:rPr lang="ja-JP" altLang="en-US" sz="2800" dirty="0"/>
              <a:t>多様な研究者による議論交流が有効</a:t>
            </a:r>
            <a:endParaRPr kumimoji="1" lang="ja-JP" altLang="en-US" sz="2800" dirty="0"/>
          </a:p>
        </p:txBody>
      </p: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F2C07BB4-E8CD-46C8-973D-17C9994CA181}"/>
              </a:ext>
            </a:extLst>
          </p:cNvPr>
          <p:cNvSpPr>
            <a:spLocks noChangeAspect="1"/>
          </p:cNvSpPr>
          <p:nvPr/>
        </p:nvSpPr>
        <p:spPr>
          <a:xfrm>
            <a:off x="2877695" y="1115024"/>
            <a:ext cx="1161256" cy="1161256"/>
          </a:xfrm>
          <a:prstGeom prst="mathMultiply">
            <a:avLst>
              <a:gd name="adj1" fmla="val 17806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9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97F4C1-F093-4519-8772-5A3646F12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本研究会：４つのテーマ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3D00A33-E355-4157-8773-902253650274}"/>
              </a:ext>
            </a:extLst>
          </p:cNvPr>
          <p:cNvSpPr txBox="1"/>
          <p:nvPr/>
        </p:nvSpPr>
        <p:spPr>
          <a:xfrm>
            <a:off x="737754" y="1392382"/>
            <a:ext cx="9600705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600" b="1" dirty="0"/>
              <a:t>１．重イオン衝突のエネルギー依存性</a:t>
            </a:r>
            <a:endParaRPr kumimoji="1" lang="en-US" altLang="ja-JP" sz="3600" b="1" dirty="0"/>
          </a:p>
          <a:p>
            <a:pPr algn="l"/>
            <a:r>
              <a:rPr lang="ja-JP" altLang="en-US" sz="2400" dirty="0"/>
              <a:t>　　ー衝突エネルギーに応じて多様に描像を変える</a:t>
            </a:r>
            <a:r>
              <a:rPr lang="en-US" altLang="ja-JP" sz="2400" dirty="0"/>
              <a:t>HIC</a:t>
            </a:r>
            <a:r>
              <a:rPr lang="ja-JP" altLang="en-US" sz="2400" dirty="0"/>
              <a:t>の連続的理解</a:t>
            </a:r>
            <a:endParaRPr kumimoji="1" lang="en-US" altLang="ja-JP" sz="2400" dirty="0"/>
          </a:p>
          <a:p>
            <a:pPr algn="l">
              <a:lnSpc>
                <a:spcPct val="150000"/>
              </a:lnSpc>
            </a:pPr>
            <a:r>
              <a:rPr lang="ja-JP" altLang="en-US" sz="3600" b="1" dirty="0"/>
              <a:t>２．核媒質効果</a:t>
            </a:r>
            <a:endParaRPr lang="en-US" altLang="ja-JP" sz="3600" b="1" dirty="0"/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　ーレプトン対・電磁プローブの多様な活用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3600" b="1" dirty="0"/>
              <a:t>３．エキゾチックハドロン</a:t>
            </a:r>
            <a:endParaRPr kumimoji="1" lang="en-US" altLang="ja-JP" sz="3600" b="1" dirty="0"/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　ーフェムトスコピーなどの新しい実験手段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algn="l">
              <a:lnSpc>
                <a:spcPct val="150000"/>
              </a:lnSpc>
            </a:pPr>
            <a:r>
              <a:rPr lang="ja-JP" altLang="en-US" sz="3600" b="1" dirty="0"/>
              <a:t>４．ハイパー核</a:t>
            </a:r>
            <a:endParaRPr lang="en-US" altLang="ja-JP" sz="3600" b="1" dirty="0"/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　ー性質</a:t>
            </a:r>
            <a:r>
              <a:rPr lang="ja-JP" altLang="en-US" sz="2400" dirty="0">
                <a:solidFill>
                  <a:srgbClr val="515151"/>
                </a:solidFill>
                <a:latin typeface="Segoe UI"/>
                <a:ea typeface="メイリオ"/>
              </a:rPr>
              <a:t>解明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／プローブとしての活用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53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9B8635-DB9B-46AE-A50A-51C8E3BDEE7C}"/>
              </a:ext>
            </a:extLst>
          </p:cNvPr>
          <p:cNvSpPr txBox="1"/>
          <p:nvPr/>
        </p:nvSpPr>
        <p:spPr>
          <a:xfrm>
            <a:off x="8092312" y="2637743"/>
            <a:ext cx="3786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Yu Gothic UI" panose="020B0500000000000000" pitchFamily="50" charset="-128"/>
              <a:buChar char="―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Hadron/Nuclear physics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Yu Gothic UI" panose="020B0500000000000000" pitchFamily="50" charset="-128"/>
              <a:buChar char="―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Neutrino physics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Yu Gothic UI" panose="020B0500000000000000" pitchFamily="50" charset="-128"/>
              <a:buChar char="―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Material/Life science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F016F5A-97EF-4142-8884-EBD56FB0A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27142"/>
          <a:stretch/>
        </p:blipFill>
        <p:spPr>
          <a:xfrm>
            <a:off x="-10152" y="0"/>
            <a:ext cx="5648952" cy="68580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CF43A72-56D6-4364-97BC-EFC520B46B41}"/>
              </a:ext>
            </a:extLst>
          </p:cNvPr>
          <p:cNvGrpSpPr/>
          <p:nvPr/>
        </p:nvGrpSpPr>
        <p:grpSpPr>
          <a:xfrm>
            <a:off x="1809345" y="107680"/>
            <a:ext cx="2602524" cy="1507111"/>
            <a:chOff x="1809345" y="107680"/>
            <a:chExt cx="2602524" cy="1507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BAA5E6F-07A8-437D-89D3-4F1047FE8336}"/>
                    </a:ext>
                  </a:extLst>
                </p:cNvPr>
                <p:cNvSpPr txBox="1"/>
                <p:nvPr/>
              </p:nvSpPr>
              <p:spPr>
                <a:xfrm>
                  <a:off x="2067766" y="107680"/>
                  <a:ext cx="2344103" cy="830997"/>
                </a:xfrm>
                <a:prstGeom prst="rect">
                  <a:avLst/>
                </a:prstGeom>
                <a:solidFill>
                  <a:schemeClr val="bg1">
                    <a:alpha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15151"/>
                      </a:solidFill>
                      <a:effectLst/>
                      <a:uLnTx/>
                      <a:uFillTx/>
                      <a:latin typeface="Yu Gothic UI"/>
                      <a:ea typeface="游明朝"/>
                      <a:cs typeface="+mn-cs"/>
                    </a:rPr>
                    <a:t>LINAC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1515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1515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1515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lab</m:t>
                          </m:r>
                        </m:sub>
                      </m:sSub>
                      <m:r>
                        <a:rPr kumimoji="1" lang="en-US" altLang="ja-JP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=400</m:t>
                      </m:r>
                      <m:r>
                        <m:rPr>
                          <m:sty m:val="p"/>
                        </m:rP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MeV</m:t>
                      </m:r>
                    </m:oMath>
                  </a14:m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15151"/>
                      </a:solidFill>
                      <a:effectLst/>
                      <a:uLnTx/>
                      <a:uFillTx/>
                      <a:latin typeface="Yu Gothic UI"/>
                      <a:ea typeface="游明朝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BAA5E6F-07A8-437D-89D3-4F1047FE83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7766" y="107680"/>
                  <a:ext cx="2344103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896" t="-5147" b="-294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9B793B1-0A12-40AD-9A82-38A3C28E0B66}"/>
                </a:ext>
              </a:extLst>
            </p:cNvPr>
            <p:cNvCxnSpPr>
              <a:cxnSpLocks/>
            </p:cNvCxnSpPr>
            <p:nvPr/>
          </p:nvCxnSpPr>
          <p:spPr>
            <a:xfrm>
              <a:off x="1809345" y="554477"/>
              <a:ext cx="29183" cy="1060314"/>
            </a:xfrm>
            <a:prstGeom prst="line">
              <a:avLst/>
            </a:prstGeom>
            <a:ln w="6350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3676C20-17D7-43C6-BF4E-B2DAC0055953}"/>
              </a:ext>
            </a:extLst>
          </p:cNvPr>
          <p:cNvCxnSpPr>
            <a:cxnSpLocks/>
          </p:cNvCxnSpPr>
          <p:nvPr/>
        </p:nvCxnSpPr>
        <p:spPr>
          <a:xfrm>
            <a:off x="1428750" y="4311650"/>
            <a:ext cx="2049946" cy="89219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29EE88F-F599-4E97-B554-E0D4C4839E6A}"/>
              </a:ext>
            </a:extLst>
          </p:cNvPr>
          <p:cNvGrpSpPr/>
          <p:nvPr/>
        </p:nvGrpSpPr>
        <p:grpSpPr>
          <a:xfrm>
            <a:off x="550901" y="2513411"/>
            <a:ext cx="3822970" cy="2084048"/>
            <a:chOff x="550901" y="2513411"/>
            <a:chExt cx="3822970" cy="2084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694A8DCF-97CA-4E02-8915-4E0D7465699D}"/>
                    </a:ext>
                  </a:extLst>
                </p:cNvPr>
                <p:cNvSpPr txBox="1"/>
                <p:nvPr/>
              </p:nvSpPr>
              <p:spPr>
                <a:xfrm>
                  <a:off x="1638466" y="3187363"/>
                  <a:ext cx="2055819" cy="830997"/>
                </a:xfrm>
                <a:prstGeom prst="rect">
                  <a:avLst/>
                </a:prstGeom>
                <a:solidFill>
                  <a:schemeClr val="bg1">
                    <a:alpha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15151"/>
                      </a:solidFill>
                      <a:effectLst/>
                      <a:uLnTx/>
                      <a:uFillTx/>
                      <a:latin typeface="Yu Gothic UI"/>
                      <a:ea typeface="游明朝"/>
                      <a:cs typeface="+mn-cs"/>
                    </a:rPr>
                    <a:t>Main Ring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1515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1515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1515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lab</m:t>
                          </m:r>
                        </m:sub>
                      </m:sSub>
                      <m:r>
                        <a:rPr kumimoji="1" lang="en-US" altLang="ja-JP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=30</m:t>
                      </m:r>
                      <m:r>
                        <m:rPr>
                          <m:sty m:val="p"/>
                        </m:rP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GeV</m:t>
                      </m:r>
                    </m:oMath>
                  </a14:m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15151"/>
                      </a:solidFill>
                      <a:effectLst/>
                      <a:uLnTx/>
                      <a:uFillTx/>
                      <a:latin typeface="Yu Gothic UI"/>
                      <a:ea typeface="游明朝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694A8DCF-97CA-4E02-8915-4E0D746569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466" y="3187363"/>
                  <a:ext cx="2055819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4748" t="-5147" b="-294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E6DB6070-948C-4690-B2DD-F6C37961A0F7}"/>
                </a:ext>
              </a:extLst>
            </p:cNvPr>
            <p:cNvSpPr/>
            <p:nvPr/>
          </p:nvSpPr>
          <p:spPr>
            <a:xfrm rot="5197213">
              <a:off x="1420362" y="1643950"/>
              <a:ext cx="2084048" cy="3822970"/>
            </a:xfrm>
            <a:custGeom>
              <a:avLst/>
              <a:gdLst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59012 w 1915696"/>
                <a:gd name="connsiteY10" fmla="*/ 1502739 h 1847858"/>
                <a:gd name="connsiteX11" fmla="*/ 1555481 w 1915696"/>
                <a:gd name="connsiteY11" fmla="*/ 1500700 h 1847858"/>
                <a:gd name="connsiteX12" fmla="*/ 1534016 w 1915696"/>
                <a:gd name="connsiteY12" fmla="*/ 1540246 h 1847858"/>
                <a:gd name="connsiteX13" fmla="*/ 955467 w 1915696"/>
                <a:gd name="connsiteY13" fmla="*/ 1847858 h 1847858"/>
                <a:gd name="connsiteX14" fmla="*/ 376918 w 1915696"/>
                <a:gd name="connsiteY14" fmla="*/ 1540246 h 1847858"/>
                <a:gd name="connsiteX15" fmla="*/ 339303 w 1915696"/>
                <a:gd name="connsiteY15" fmla="*/ 1470945 h 1847858"/>
                <a:gd name="connsiteX16" fmla="*/ 88556 w 1915696"/>
                <a:gd name="connsiteY16" fmla="*/ 1036638 h 1847858"/>
                <a:gd name="connsiteX17" fmla="*/ 90712 w 1915696"/>
                <a:gd name="connsiteY17" fmla="*/ 1035394 h 1847858"/>
                <a:gd name="connsiteX18" fmla="*/ 54829 w 1915696"/>
                <a:gd name="connsiteY18" fmla="*/ 969285 h 1847858"/>
                <a:gd name="connsiteX19" fmla="*/ 0 w 1915696"/>
                <a:gd name="connsiteY19" fmla="*/ 697706 h 1847858"/>
                <a:gd name="connsiteX20" fmla="*/ 557094 w 1915696"/>
                <a:gd name="connsiteY20" fmla="*/ 14175 h 1847858"/>
                <a:gd name="connsiteX21" fmla="*/ 683959 w 1915696"/>
                <a:gd name="connsiteY21" fmla="*/ 1386 h 1847858"/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59012 w 1915696"/>
                <a:gd name="connsiteY10" fmla="*/ 1502739 h 1847858"/>
                <a:gd name="connsiteX11" fmla="*/ 1555481 w 1915696"/>
                <a:gd name="connsiteY11" fmla="*/ 1500700 h 1847858"/>
                <a:gd name="connsiteX12" fmla="*/ 1534016 w 1915696"/>
                <a:gd name="connsiteY12" fmla="*/ 1540246 h 1847858"/>
                <a:gd name="connsiteX13" fmla="*/ 955467 w 1915696"/>
                <a:gd name="connsiteY13" fmla="*/ 1847858 h 1847858"/>
                <a:gd name="connsiteX14" fmla="*/ 376918 w 1915696"/>
                <a:gd name="connsiteY14" fmla="*/ 1540246 h 1847858"/>
                <a:gd name="connsiteX15" fmla="*/ 339303 w 1915696"/>
                <a:gd name="connsiteY15" fmla="*/ 1470945 h 1847858"/>
                <a:gd name="connsiteX16" fmla="*/ 88556 w 1915696"/>
                <a:gd name="connsiteY16" fmla="*/ 1036638 h 1847858"/>
                <a:gd name="connsiteX17" fmla="*/ 54829 w 1915696"/>
                <a:gd name="connsiteY17" fmla="*/ 969285 h 1847858"/>
                <a:gd name="connsiteX18" fmla="*/ 0 w 1915696"/>
                <a:gd name="connsiteY18" fmla="*/ 697706 h 1847858"/>
                <a:gd name="connsiteX19" fmla="*/ 557094 w 1915696"/>
                <a:gd name="connsiteY19" fmla="*/ 14175 h 1847858"/>
                <a:gd name="connsiteX20" fmla="*/ 683959 w 1915696"/>
                <a:gd name="connsiteY20" fmla="*/ 1386 h 1847858"/>
                <a:gd name="connsiteX21" fmla="*/ 683959 w 1915696"/>
                <a:gd name="connsiteY21" fmla="*/ 0 h 1847858"/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59012 w 1915696"/>
                <a:gd name="connsiteY10" fmla="*/ 1502739 h 1847858"/>
                <a:gd name="connsiteX11" fmla="*/ 1555481 w 1915696"/>
                <a:gd name="connsiteY11" fmla="*/ 1500700 h 1847858"/>
                <a:gd name="connsiteX12" fmla="*/ 1534016 w 1915696"/>
                <a:gd name="connsiteY12" fmla="*/ 1540246 h 1847858"/>
                <a:gd name="connsiteX13" fmla="*/ 955467 w 1915696"/>
                <a:gd name="connsiteY13" fmla="*/ 1847858 h 1847858"/>
                <a:gd name="connsiteX14" fmla="*/ 376918 w 1915696"/>
                <a:gd name="connsiteY14" fmla="*/ 1540246 h 1847858"/>
                <a:gd name="connsiteX15" fmla="*/ 339303 w 1915696"/>
                <a:gd name="connsiteY15" fmla="*/ 1470945 h 1847858"/>
                <a:gd name="connsiteX16" fmla="*/ 54829 w 1915696"/>
                <a:gd name="connsiteY16" fmla="*/ 969285 h 1847858"/>
                <a:gd name="connsiteX17" fmla="*/ 0 w 1915696"/>
                <a:gd name="connsiteY17" fmla="*/ 697706 h 1847858"/>
                <a:gd name="connsiteX18" fmla="*/ 557094 w 1915696"/>
                <a:gd name="connsiteY18" fmla="*/ 14175 h 1847858"/>
                <a:gd name="connsiteX19" fmla="*/ 683959 w 1915696"/>
                <a:gd name="connsiteY19" fmla="*/ 1386 h 1847858"/>
                <a:gd name="connsiteX20" fmla="*/ 683959 w 1915696"/>
                <a:gd name="connsiteY20" fmla="*/ 0 h 1847858"/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59012 w 1915696"/>
                <a:gd name="connsiteY10" fmla="*/ 1502739 h 1847858"/>
                <a:gd name="connsiteX11" fmla="*/ 1555481 w 1915696"/>
                <a:gd name="connsiteY11" fmla="*/ 1500700 h 1847858"/>
                <a:gd name="connsiteX12" fmla="*/ 1534016 w 1915696"/>
                <a:gd name="connsiteY12" fmla="*/ 1540246 h 1847858"/>
                <a:gd name="connsiteX13" fmla="*/ 955467 w 1915696"/>
                <a:gd name="connsiteY13" fmla="*/ 1847858 h 1847858"/>
                <a:gd name="connsiteX14" fmla="*/ 376918 w 1915696"/>
                <a:gd name="connsiteY14" fmla="*/ 1540246 h 1847858"/>
                <a:gd name="connsiteX15" fmla="*/ 54829 w 1915696"/>
                <a:gd name="connsiteY15" fmla="*/ 969285 h 1847858"/>
                <a:gd name="connsiteX16" fmla="*/ 0 w 1915696"/>
                <a:gd name="connsiteY16" fmla="*/ 697706 h 1847858"/>
                <a:gd name="connsiteX17" fmla="*/ 557094 w 1915696"/>
                <a:gd name="connsiteY17" fmla="*/ 14175 h 1847858"/>
                <a:gd name="connsiteX18" fmla="*/ 683959 w 1915696"/>
                <a:gd name="connsiteY18" fmla="*/ 1386 h 1847858"/>
                <a:gd name="connsiteX19" fmla="*/ 683959 w 1915696"/>
                <a:gd name="connsiteY19" fmla="*/ 0 h 1847858"/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59012 w 1915696"/>
                <a:gd name="connsiteY10" fmla="*/ 1502739 h 1847858"/>
                <a:gd name="connsiteX11" fmla="*/ 1534016 w 1915696"/>
                <a:gd name="connsiteY11" fmla="*/ 1540246 h 1847858"/>
                <a:gd name="connsiteX12" fmla="*/ 955467 w 1915696"/>
                <a:gd name="connsiteY12" fmla="*/ 1847858 h 1847858"/>
                <a:gd name="connsiteX13" fmla="*/ 376918 w 1915696"/>
                <a:gd name="connsiteY13" fmla="*/ 1540246 h 1847858"/>
                <a:gd name="connsiteX14" fmla="*/ 54829 w 1915696"/>
                <a:gd name="connsiteY14" fmla="*/ 969285 h 1847858"/>
                <a:gd name="connsiteX15" fmla="*/ 0 w 1915696"/>
                <a:gd name="connsiteY15" fmla="*/ 697706 h 1847858"/>
                <a:gd name="connsiteX16" fmla="*/ 557094 w 1915696"/>
                <a:gd name="connsiteY16" fmla="*/ 14175 h 1847858"/>
                <a:gd name="connsiteX17" fmla="*/ 683959 w 1915696"/>
                <a:gd name="connsiteY17" fmla="*/ 1386 h 1847858"/>
                <a:gd name="connsiteX18" fmla="*/ 683959 w 1915696"/>
                <a:gd name="connsiteY18" fmla="*/ 0 h 1847858"/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34016 w 1915696"/>
                <a:gd name="connsiteY10" fmla="*/ 1540246 h 1847858"/>
                <a:gd name="connsiteX11" fmla="*/ 955467 w 1915696"/>
                <a:gd name="connsiteY11" fmla="*/ 1847858 h 1847858"/>
                <a:gd name="connsiteX12" fmla="*/ 376918 w 1915696"/>
                <a:gd name="connsiteY12" fmla="*/ 1540246 h 1847858"/>
                <a:gd name="connsiteX13" fmla="*/ 54829 w 1915696"/>
                <a:gd name="connsiteY13" fmla="*/ 969285 h 1847858"/>
                <a:gd name="connsiteX14" fmla="*/ 0 w 1915696"/>
                <a:gd name="connsiteY14" fmla="*/ 697706 h 1847858"/>
                <a:gd name="connsiteX15" fmla="*/ 557094 w 1915696"/>
                <a:gd name="connsiteY15" fmla="*/ 14175 h 1847858"/>
                <a:gd name="connsiteX16" fmla="*/ 683959 w 1915696"/>
                <a:gd name="connsiteY16" fmla="*/ 1386 h 1847858"/>
                <a:gd name="connsiteX17" fmla="*/ 683959 w 1915696"/>
                <a:gd name="connsiteY17" fmla="*/ 0 h 1847858"/>
                <a:gd name="connsiteX0" fmla="*/ 683959 w 1915696"/>
                <a:gd name="connsiteY0" fmla="*/ 1386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34016 w 1915696"/>
                <a:gd name="connsiteY10" fmla="*/ 1540246 h 1847858"/>
                <a:gd name="connsiteX11" fmla="*/ 955467 w 1915696"/>
                <a:gd name="connsiteY11" fmla="*/ 1847858 h 1847858"/>
                <a:gd name="connsiteX12" fmla="*/ 376918 w 1915696"/>
                <a:gd name="connsiteY12" fmla="*/ 1540246 h 1847858"/>
                <a:gd name="connsiteX13" fmla="*/ 54829 w 1915696"/>
                <a:gd name="connsiteY13" fmla="*/ 969285 h 1847858"/>
                <a:gd name="connsiteX14" fmla="*/ 0 w 1915696"/>
                <a:gd name="connsiteY14" fmla="*/ 697706 h 1847858"/>
                <a:gd name="connsiteX15" fmla="*/ 557094 w 1915696"/>
                <a:gd name="connsiteY15" fmla="*/ 14175 h 1847858"/>
                <a:gd name="connsiteX16" fmla="*/ 683959 w 1915696"/>
                <a:gd name="connsiteY16" fmla="*/ 1386 h 1847858"/>
                <a:gd name="connsiteX0" fmla="*/ 557094 w 1915696"/>
                <a:gd name="connsiteY0" fmla="*/ 14175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34016 w 1915696"/>
                <a:gd name="connsiteY10" fmla="*/ 1540246 h 1847858"/>
                <a:gd name="connsiteX11" fmla="*/ 955467 w 1915696"/>
                <a:gd name="connsiteY11" fmla="*/ 1847858 h 1847858"/>
                <a:gd name="connsiteX12" fmla="*/ 376918 w 1915696"/>
                <a:gd name="connsiteY12" fmla="*/ 1540246 h 1847858"/>
                <a:gd name="connsiteX13" fmla="*/ 54829 w 1915696"/>
                <a:gd name="connsiteY13" fmla="*/ 969285 h 1847858"/>
                <a:gd name="connsiteX14" fmla="*/ 0 w 1915696"/>
                <a:gd name="connsiteY14" fmla="*/ 697706 h 1847858"/>
                <a:gd name="connsiteX15" fmla="*/ 557094 w 1915696"/>
                <a:gd name="connsiteY15" fmla="*/ 14175 h 1847858"/>
                <a:gd name="connsiteX0" fmla="*/ 557094 w 1915696"/>
                <a:gd name="connsiteY0" fmla="*/ 14175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534016 w 1915696"/>
                <a:gd name="connsiteY9" fmla="*/ 1540246 h 1847858"/>
                <a:gd name="connsiteX10" fmla="*/ 955467 w 1915696"/>
                <a:gd name="connsiteY10" fmla="*/ 1847858 h 1847858"/>
                <a:gd name="connsiteX11" fmla="*/ 376918 w 1915696"/>
                <a:gd name="connsiteY11" fmla="*/ 1540246 h 1847858"/>
                <a:gd name="connsiteX12" fmla="*/ 54829 w 1915696"/>
                <a:gd name="connsiteY12" fmla="*/ 969285 h 1847858"/>
                <a:gd name="connsiteX13" fmla="*/ 0 w 1915696"/>
                <a:gd name="connsiteY13" fmla="*/ 697706 h 1847858"/>
                <a:gd name="connsiteX14" fmla="*/ 557094 w 1915696"/>
                <a:gd name="connsiteY14" fmla="*/ 14175 h 1847858"/>
                <a:gd name="connsiteX0" fmla="*/ 557094 w 1915696"/>
                <a:gd name="connsiteY0" fmla="*/ 14175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534016 w 1915696"/>
                <a:gd name="connsiteY8" fmla="*/ 1540246 h 1847858"/>
                <a:gd name="connsiteX9" fmla="*/ 955467 w 1915696"/>
                <a:gd name="connsiteY9" fmla="*/ 1847858 h 1847858"/>
                <a:gd name="connsiteX10" fmla="*/ 376918 w 1915696"/>
                <a:gd name="connsiteY10" fmla="*/ 1540246 h 1847858"/>
                <a:gd name="connsiteX11" fmla="*/ 54829 w 1915696"/>
                <a:gd name="connsiteY11" fmla="*/ 969285 h 1847858"/>
                <a:gd name="connsiteX12" fmla="*/ 0 w 1915696"/>
                <a:gd name="connsiteY12" fmla="*/ 697706 h 1847858"/>
                <a:gd name="connsiteX13" fmla="*/ 557094 w 1915696"/>
                <a:gd name="connsiteY13" fmla="*/ 14175 h 184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5696" h="1847858">
                  <a:moveTo>
                    <a:pt x="557094" y="14175"/>
                  </a:moveTo>
                  <a:lnTo>
                    <a:pt x="697706" y="0"/>
                  </a:lnTo>
                  <a:lnTo>
                    <a:pt x="1217990" y="0"/>
                  </a:lnTo>
                  <a:lnTo>
                    <a:pt x="1223595" y="0"/>
                  </a:lnTo>
                  <a:lnTo>
                    <a:pt x="1223595" y="565"/>
                  </a:lnTo>
                  <a:lnTo>
                    <a:pt x="1358602" y="14175"/>
                  </a:lnTo>
                  <a:cubicBezTo>
                    <a:pt x="1676535" y="79234"/>
                    <a:pt x="1915696" y="360541"/>
                    <a:pt x="1915696" y="697706"/>
                  </a:cubicBezTo>
                  <a:cubicBezTo>
                    <a:pt x="1915696" y="794039"/>
                    <a:pt x="1896173" y="885812"/>
                    <a:pt x="1860867" y="969285"/>
                  </a:cubicBezTo>
                  <a:lnTo>
                    <a:pt x="1534016" y="1540246"/>
                  </a:lnTo>
                  <a:cubicBezTo>
                    <a:pt x="1408633" y="1725837"/>
                    <a:pt x="1196300" y="1847858"/>
                    <a:pt x="955467" y="1847858"/>
                  </a:cubicBezTo>
                  <a:cubicBezTo>
                    <a:pt x="714635" y="1847858"/>
                    <a:pt x="502301" y="1725837"/>
                    <a:pt x="376918" y="1540246"/>
                  </a:cubicBezTo>
                  <a:lnTo>
                    <a:pt x="54829" y="969285"/>
                  </a:lnTo>
                  <a:cubicBezTo>
                    <a:pt x="19523" y="885812"/>
                    <a:pt x="0" y="794039"/>
                    <a:pt x="0" y="697706"/>
                  </a:cubicBezTo>
                  <a:cubicBezTo>
                    <a:pt x="0" y="360541"/>
                    <a:pt x="239161" y="79234"/>
                    <a:pt x="557094" y="14175"/>
                  </a:cubicBezTo>
                  <a:close/>
                </a:path>
              </a:pathLst>
            </a:custGeom>
            <a:noFill/>
            <a:ln w="6350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573D54D-D761-47A7-8EBC-425D87ED8B94}"/>
              </a:ext>
            </a:extLst>
          </p:cNvPr>
          <p:cNvGrpSpPr/>
          <p:nvPr/>
        </p:nvGrpSpPr>
        <p:grpSpPr>
          <a:xfrm>
            <a:off x="1838528" y="1430837"/>
            <a:ext cx="742747" cy="372740"/>
            <a:chOff x="1838528" y="1430837"/>
            <a:chExt cx="742747" cy="372740"/>
          </a:xfrm>
        </p:grpSpPr>
        <p:sp>
          <p:nvSpPr>
            <p:cNvPr id="29" name="円弧 28">
              <a:extLst>
                <a:ext uri="{FF2B5EF4-FFF2-40B4-BE49-F238E27FC236}">
                  <a16:creationId xmlns:a16="http://schemas.microsoft.com/office/drawing/2014/main" id="{E026600F-BB16-4CD5-9728-5907103E5BC8}"/>
                </a:ext>
              </a:extLst>
            </p:cNvPr>
            <p:cNvSpPr/>
            <p:nvPr/>
          </p:nvSpPr>
          <p:spPr>
            <a:xfrm>
              <a:off x="1838528" y="1430837"/>
              <a:ext cx="596697" cy="372740"/>
            </a:xfrm>
            <a:prstGeom prst="arc">
              <a:avLst>
                <a:gd name="adj1" fmla="val 5242763"/>
                <a:gd name="adj2" fmla="val 10800000"/>
              </a:avLst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7111797E-1C8A-4108-ADB6-74A525BC193A}"/>
                </a:ext>
              </a:extLst>
            </p:cNvPr>
            <p:cNvCxnSpPr>
              <a:cxnSpLocks/>
            </p:cNvCxnSpPr>
            <p:nvPr/>
          </p:nvCxnSpPr>
          <p:spPr>
            <a:xfrm>
              <a:off x="2140769" y="1803577"/>
              <a:ext cx="440506" cy="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E81216-D2C6-4184-9741-24ECFEE7FDB3}"/>
              </a:ext>
            </a:extLst>
          </p:cNvPr>
          <p:cNvCxnSpPr>
            <a:cxnSpLocks/>
          </p:cNvCxnSpPr>
          <p:nvPr/>
        </p:nvCxnSpPr>
        <p:spPr>
          <a:xfrm flipH="1">
            <a:off x="1679713" y="1983240"/>
            <a:ext cx="1411357" cy="76300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5F53F29-11A7-4F7B-BCAB-6529594409CD}"/>
              </a:ext>
            </a:extLst>
          </p:cNvPr>
          <p:cNvSpPr txBox="1"/>
          <p:nvPr/>
        </p:nvSpPr>
        <p:spPr>
          <a:xfrm>
            <a:off x="2115290" y="6046140"/>
            <a:ext cx="1771639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Hadron hall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D006DD6-E4EA-429C-8ACF-C6264F34B738}"/>
              </a:ext>
            </a:extLst>
          </p:cNvPr>
          <p:cNvGrpSpPr/>
          <p:nvPr/>
        </p:nvGrpSpPr>
        <p:grpSpPr>
          <a:xfrm>
            <a:off x="2632489" y="1654154"/>
            <a:ext cx="2874761" cy="970481"/>
            <a:chOff x="2632489" y="1654154"/>
            <a:chExt cx="2874761" cy="970481"/>
          </a:xfrm>
        </p:grpSpPr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484F66BC-0BD2-4F64-B86C-EA0A97445D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2489" y="1654154"/>
              <a:ext cx="757173" cy="329085"/>
            </a:xfrm>
            <a:custGeom>
              <a:avLst/>
              <a:gdLst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486329 w 2603211"/>
                <a:gd name="connsiteY12" fmla="*/ 1272927 h 2475028"/>
                <a:gd name="connsiteX13" fmla="*/ 2063960 w 2603211"/>
                <a:gd name="connsiteY13" fmla="*/ 2004492 h 2475028"/>
                <a:gd name="connsiteX14" fmla="*/ 2059164 w 2603211"/>
                <a:gd name="connsiteY14" fmla="*/ 2001723 h 2475028"/>
                <a:gd name="connsiteX15" fmla="*/ 2004717 w 2603211"/>
                <a:gd name="connsiteY15" fmla="*/ 2102035 h 2475028"/>
                <a:gd name="connsiteX16" fmla="*/ 1303200 w 2603211"/>
                <a:gd name="connsiteY16" fmla="*/ 2475028 h 2475028"/>
                <a:gd name="connsiteX17" fmla="*/ 601684 w 2603211"/>
                <a:gd name="connsiteY17" fmla="*/ 2102035 h 2475028"/>
                <a:gd name="connsiteX18" fmla="*/ 574387 w 2603211"/>
                <a:gd name="connsiteY18" fmla="*/ 2051744 h 2475028"/>
                <a:gd name="connsiteX19" fmla="*/ 569878 w 2603211"/>
                <a:gd name="connsiteY19" fmla="*/ 2054347 h 2475028"/>
                <a:gd name="connsiteX20" fmla="*/ 141490 w 2603211"/>
                <a:gd name="connsiteY20" fmla="*/ 1312357 h 2475028"/>
                <a:gd name="connsiteX21" fmla="*/ 102108 w 2603211"/>
                <a:gd name="connsiteY21" fmla="*/ 1249254 h 2475028"/>
                <a:gd name="connsiteX22" fmla="*/ 0 w 2603211"/>
                <a:gd name="connsiteY22" fmla="*/ 846000 h 2475028"/>
                <a:gd name="connsiteX23" fmla="*/ 759502 w 2603211"/>
                <a:gd name="connsiteY23" fmla="*/ 4368 h 2475028"/>
                <a:gd name="connsiteX24" fmla="*/ 832526 w 2603211"/>
                <a:gd name="connsiteY24" fmla="*/ 68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486329 w 2603211"/>
                <a:gd name="connsiteY12" fmla="*/ 1272927 h 2475028"/>
                <a:gd name="connsiteX13" fmla="*/ 2063960 w 2603211"/>
                <a:gd name="connsiteY13" fmla="*/ 2004492 h 2475028"/>
                <a:gd name="connsiteX14" fmla="*/ 2059164 w 2603211"/>
                <a:gd name="connsiteY14" fmla="*/ 2001723 h 2475028"/>
                <a:gd name="connsiteX15" fmla="*/ 2004717 w 2603211"/>
                <a:gd name="connsiteY15" fmla="*/ 2102035 h 2475028"/>
                <a:gd name="connsiteX16" fmla="*/ 1303200 w 2603211"/>
                <a:gd name="connsiteY16" fmla="*/ 2475028 h 2475028"/>
                <a:gd name="connsiteX17" fmla="*/ 601684 w 2603211"/>
                <a:gd name="connsiteY17" fmla="*/ 2102035 h 2475028"/>
                <a:gd name="connsiteX18" fmla="*/ 574387 w 2603211"/>
                <a:gd name="connsiteY18" fmla="*/ 2051744 h 2475028"/>
                <a:gd name="connsiteX19" fmla="*/ 569878 w 2603211"/>
                <a:gd name="connsiteY19" fmla="*/ 2054347 h 2475028"/>
                <a:gd name="connsiteX20" fmla="*/ 102108 w 2603211"/>
                <a:gd name="connsiteY20" fmla="*/ 1249254 h 2475028"/>
                <a:gd name="connsiteX21" fmla="*/ 0 w 2603211"/>
                <a:gd name="connsiteY21" fmla="*/ 846000 h 2475028"/>
                <a:gd name="connsiteX22" fmla="*/ 759502 w 2603211"/>
                <a:gd name="connsiteY22" fmla="*/ 4368 h 2475028"/>
                <a:gd name="connsiteX23" fmla="*/ 832526 w 2603211"/>
                <a:gd name="connsiteY23" fmla="*/ 680 h 2475028"/>
                <a:gd name="connsiteX24" fmla="*/ 832526 w 2603211"/>
                <a:gd name="connsiteY24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486329 w 2603211"/>
                <a:gd name="connsiteY12" fmla="*/ 1272927 h 2475028"/>
                <a:gd name="connsiteX13" fmla="*/ 2063960 w 2603211"/>
                <a:gd name="connsiteY13" fmla="*/ 2004492 h 2475028"/>
                <a:gd name="connsiteX14" fmla="*/ 2059164 w 2603211"/>
                <a:gd name="connsiteY14" fmla="*/ 2001723 h 2475028"/>
                <a:gd name="connsiteX15" fmla="*/ 2004717 w 2603211"/>
                <a:gd name="connsiteY15" fmla="*/ 2102035 h 2475028"/>
                <a:gd name="connsiteX16" fmla="*/ 1303200 w 2603211"/>
                <a:gd name="connsiteY16" fmla="*/ 2475028 h 2475028"/>
                <a:gd name="connsiteX17" fmla="*/ 601684 w 2603211"/>
                <a:gd name="connsiteY17" fmla="*/ 2102035 h 2475028"/>
                <a:gd name="connsiteX18" fmla="*/ 574387 w 2603211"/>
                <a:gd name="connsiteY18" fmla="*/ 2051744 h 2475028"/>
                <a:gd name="connsiteX19" fmla="*/ 102108 w 2603211"/>
                <a:gd name="connsiteY19" fmla="*/ 1249254 h 2475028"/>
                <a:gd name="connsiteX20" fmla="*/ 0 w 2603211"/>
                <a:gd name="connsiteY20" fmla="*/ 846000 h 2475028"/>
                <a:gd name="connsiteX21" fmla="*/ 759502 w 2603211"/>
                <a:gd name="connsiteY21" fmla="*/ 4368 h 2475028"/>
                <a:gd name="connsiteX22" fmla="*/ 832526 w 2603211"/>
                <a:gd name="connsiteY22" fmla="*/ 680 h 2475028"/>
                <a:gd name="connsiteX23" fmla="*/ 832526 w 2603211"/>
                <a:gd name="connsiteY23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486329 w 2603211"/>
                <a:gd name="connsiteY12" fmla="*/ 1272927 h 2475028"/>
                <a:gd name="connsiteX13" fmla="*/ 2063960 w 2603211"/>
                <a:gd name="connsiteY13" fmla="*/ 2004492 h 2475028"/>
                <a:gd name="connsiteX14" fmla="*/ 2059164 w 2603211"/>
                <a:gd name="connsiteY14" fmla="*/ 2001723 h 2475028"/>
                <a:gd name="connsiteX15" fmla="*/ 2004717 w 2603211"/>
                <a:gd name="connsiteY15" fmla="*/ 2102035 h 2475028"/>
                <a:gd name="connsiteX16" fmla="*/ 1303200 w 2603211"/>
                <a:gd name="connsiteY16" fmla="*/ 2475028 h 2475028"/>
                <a:gd name="connsiteX17" fmla="*/ 601684 w 2603211"/>
                <a:gd name="connsiteY17" fmla="*/ 2102035 h 2475028"/>
                <a:gd name="connsiteX18" fmla="*/ 102108 w 2603211"/>
                <a:gd name="connsiteY18" fmla="*/ 1249254 h 2475028"/>
                <a:gd name="connsiteX19" fmla="*/ 0 w 2603211"/>
                <a:gd name="connsiteY19" fmla="*/ 846000 h 2475028"/>
                <a:gd name="connsiteX20" fmla="*/ 759502 w 2603211"/>
                <a:gd name="connsiteY20" fmla="*/ 4368 h 2475028"/>
                <a:gd name="connsiteX21" fmla="*/ 832526 w 2603211"/>
                <a:gd name="connsiteY21" fmla="*/ 680 h 2475028"/>
                <a:gd name="connsiteX22" fmla="*/ 832526 w 2603211"/>
                <a:gd name="connsiteY22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486329 w 2603211"/>
                <a:gd name="connsiteY12" fmla="*/ 1272927 h 2475028"/>
                <a:gd name="connsiteX13" fmla="*/ 2063960 w 2603211"/>
                <a:gd name="connsiteY13" fmla="*/ 2004492 h 2475028"/>
                <a:gd name="connsiteX14" fmla="*/ 2004717 w 2603211"/>
                <a:gd name="connsiteY14" fmla="*/ 2102035 h 2475028"/>
                <a:gd name="connsiteX15" fmla="*/ 1303200 w 2603211"/>
                <a:gd name="connsiteY15" fmla="*/ 2475028 h 2475028"/>
                <a:gd name="connsiteX16" fmla="*/ 601684 w 2603211"/>
                <a:gd name="connsiteY16" fmla="*/ 2102035 h 2475028"/>
                <a:gd name="connsiteX17" fmla="*/ 102108 w 2603211"/>
                <a:gd name="connsiteY17" fmla="*/ 1249254 h 2475028"/>
                <a:gd name="connsiteX18" fmla="*/ 0 w 2603211"/>
                <a:gd name="connsiteY18" fmla="*/ 846000 h 2475028"/>
                <a:gd name="connsiteX19" fmla="*/ 759502 w 2603211"/>
                <a:gd name="connsiteY19" fmla="*/ 4368 h 2475028"/>
                <a:gd name="connsiteX20" fmla="*/ 832526 w 2603211"/>
                <a:gd name="connsiteY20" fmla="*/ 680 h 2475028"/>
                <a:gd name="connsiteX21" fmla="*/ 832526 w 2603211"/>
                <a:gd name="connsiteY21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063960 w 2603211"/>
                <a:gd name="connsiteY12" fmla="*/ 2004492 h 2475028"/>
                <a:gd name="connsiteX13" fmla="*/ 2004717 w 2603211"/>
                <a:gd name="connsiteY13" fmla="*/ 2102035 h 2475028"/>
                <a:gd name="connsiteX14" fmla="*/ 1303200 w 2603211"/>
                <a:gd name="connsiteY14" fmla="*/ 2475028 h 2475028"/>
                <a:gd name="connsiteX15" fmla="*/ 601684 w 2603211"/>
                <a:gd name="connsiteY15" fmla="*/ 2102035 h 2475028"/>
                <a:gd name="connsiteX16" fmla="*/ 102108 w 2603211"/>
                <a:gd name="connsiteY16" fmla="*/ 1249254 h 2475028"/>
                <a:gd name="connsiteX17" fmla="*/ 0 w 2603211"/>
                <a:gd name="connsiteY17" fmla="*/ 846000 h 2475028"/>
                <a:gd name="connsiteX18" fmla="*/ 759502 w 2603211"/>
                <a:gd name="connsiteY18" fmla="*/ 4368 h 2475028"/>
                <a:gd name="connsiteX19" fmla="*/ 832526 w 2603211"/>
                <a:gd name="connsiteY19" fmla="*/ 680 h 2475028"/>
                <a:gd name="connsiteX20" fmla="*/ 832526 w 2603211"/>
                <a:gd name="connsiteY20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063960 w 2603211"/>
                <a:gd name="connsiteY11" fmla="*/ 2004492 h 2475028"/>
                <a:gd name="connsiteX12" fmla="*/ 2004717 w 2603211"/>
                <a:gd name="connsiteY12" fmla="*/ 2102035 h 2475028"/>
                <a:gd name="connsiteX13" fmla="*/ 1303200 w 2603211"/>
                <a:gd name="connsiteY13" fmla="*/ 2475028 h 2475028"/>
                <a:gd name="connsiteX14" fmla="*/ 601684 w 2603211"/>
                <a:gd name="connsiteY14" fmla="*/ 2102035 h 2475028"/>
                <a:gd name="connsiteX15" fmla="*/ 102108 w 2603211"/>
                <a:gd name="connsiteY15" fmla="*/ 1249254 h 2475028"/>
                <a:gd name="connsiteX16" fmla="*/ 0 w 2603211"/>
                <a:gd name="connsiteY16" fmla="*/ 846000 h 2475028"/>
                <a:gd name="connsiteX17" fmla="*/ 759502 w 2603211"/>
                <a:gd name="connsiteY17" fmla="*/ 4368 h 2475028"/>
                <a:gd name="connsiteX18" fmla="*/ 832526 w 2603211"/>
                <a:gd name="connsiteY18" fmla="*/ 680 h 2475028"/>
                <a:gd name="connsiteX19" fmla="*/ 832526 w 2603211"/>
                <a:gd name="connsiteY19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063960 w 2603211"/>
                <a:gd name="connsiteY10" fmla="*/ 2004492 h 2475028"/>
                <a:gd name="connsiteX11" fmla="*/ 2004717 w 2603211"/>
                <a:gd name="connsiteY11" fmla="*/ 2102035 h 2475028"/>
                <a:gd name="connsiteX12" fmla="*/ 1303200 w 2603211"/>
                <a:gd name="connsiteY12" fmla="*/ 2475028 h 2475028"/>
                <a:gd name="connsiteX13" fmla="*/ 601684 w 2603211"/>
                <a:gd name="connsiteY13" fmla="*/ 2102035 h 2475028"/>
                <a:gd name="connsiteX14" fmla="*/ 102108 w 2603211"/>
                <a:gd name="connsiteY14" fmla="*/ 1249254 h 2475028"/>
                <a:gd name="connsiteX15" fmla="*/ 0 w 2603211"/>
                <a:gd name="connsiteY15" fmla="*/ 846000 h 2475028"/>
                <a:gd name="connsiteX16" fmla="*/ 759502 w 2603211"/>
                <a:gd name="connsiteY16" fmla="*/ 4368 h 2475028"/>
                <a:gd name="connsiteX17" fmla="*/ 832526 w 2603211"/>
                <a:gd name="connsiteY17" fmla="*/ 680 h 2475028"/>
                <a:gd name="connsiteX18" fmla="*/ 832526 w 2603211"/>
                <a:gd name="connsiteY18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063960 w 2603211"/>
                <a:gd name="connsiteY9" fmla="*/ 2004492 h 2475028"/>
                <a:gd name="connsiteX10" fmla="*/ 2004717 w 2603211"/>
                <a:gd name="connsiteY10" fmla="*/ 2102035 h 2475028"/>
                <a:gd name="connsiteX11" fmla="*/ 1303200 w 2603211"/>
                <a:gd name="connsiteY11" fmla="*/ 2475028 h 2475028"/>
                <a:gd name="connsiteX12" fmla="*/ 601684 w 2603211"/>
                <a:gd name="connsiteY12" fmla="*/ 2102035 h 2475028"/>
                <a:gd name="connsiteX13" fmla="*/ 102108 w 2603211"/>
                <a:gd name="connsiteY13" fmla="*/ 1249254 h 2475028"/>
                <a:gd name="connsiteX14" fmla="*/ 0 w 2603211"/>
                <a:gd name="connsiteY14" fmla="*/ 846000 h 2475028"/>
                <a:gd name="connsiteX15" fmla="*/ 759502 w 2603211"/>
                <a:gd name="connsiteY15" fmla="*/ 4368 h 2475028"/>
                <a:gd name="connsiteX16" fmla="*/ 832526 w 2603211"/>
                <a:gd name="connsiteY16" fmla="*/ 680 h 2475028"/>
                <a:gd name="connsiteX17" fmla="*/ 832526 w 2603211"/>
                <a:gd name="connsiteY17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004717 w 2603211"/>
                <a:gd name="connsiteY9" fmla="*/ 2102035 h 2475028"/>
                <a:gd name="connsiteX10" fmla="*/ 1303200 w 2603211"/>
                <a:gd name="connsiteY10" fmla="*/ 2475028 h 2475028"/>
                <a:gd name="connsiteX11" fmla="*/ 601684 w 2603211"/>
                <a:gd name="connsiteY11" fmla="*/ 2102035 h 2475028"/>
                <a:gd name="connsiteX12" fmla="*/ 102108 w 2603211"/>
                <a:gd name="connsiteY12" fmla="*/ 1249254 h 2475028"/>
                <a:gd name="connsiteX13" fmla="*/ 0 w 2603211"/>
                <a:gd name="connsiteY13" fmla="*/ 846000 h 2475028"/>
                <a:gd name="connsiteX14" fmla="*/ 759502 w 2603211"/>
                <a:gd name="connsiteY14" fmla="*/ 4368 h 2475028"/>
                <a:gd name="connsiteX15" fmla="*/ 832526 w 2603211"/>
                <a:gd name="connsiteY15" fmla="*/ 680 h 2475028"/>
                <a:gd name="connsiteX16" fmla="*/ 832526 w 2603211"/>
                <a:gd name="connsiteY16" fmla="*/ 0 h 2475028"/>
                <a:gd name="connsiteX0" fmla="*/ 832526 w 2603211"/>
                <a:gd name="connsiteY0" fmla="*/ 68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004717 w 2603211"/>
                <a:gd name="connsiteY9" fmla="*/ 2102035 h 2475028"/>
                <a:gd name="connsiteX10" fmla="*/ 1303200 w 2603211"/>
                <a:gd name="connsiteY10" fmla="*/ 2475028 h 2475028"/>
                <a:gd name="connsiteX11" fmla="*/ 601684 w 2603211"/>
                <a:gd name="connsiteY11" fmla="*/ 2102035 h 2475028"/>
                <a:gd name="connsiteX12" fmla="*/ 102108 w 2603211"/>
                <a:gd name="connsiteY12" fmla="*/ 1249254 h 2475028"/>
                <a:gd name="connsiteX13" fmla="*/ 0 w 2603211"/>
                <a:gd name="connsiteY13" fmla="*/ 846000 h 2475028"/>
                <a:gd name="connsiteX14" fmla="*/ 759502 w 2603211"/>
                <a:gd name="connsiteY14" fmla="*/ 4368 h 2475028"/>
                <a:gd name="connsiteX15" fmla="*/ 832526 w 2603211"/>
                <a:gd name="connsiteY15" fmla="*/ 680 h 2475028"/>
                <a:gd name="connsiteX0" fmla="*/ 759502 w 2603211"/>
                <a:gd name="connsiteY0" fmla="*/ 4368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004717 w 2603211"/>
                <a:gd name="connsiteY9" fmla="*/ 2102035 h 2475028"/>
                <a:gd name="connsiteX10" fmla="*/ 1303200 w 2603211"/>
                <a:gd name="connsiteY10" fmla="*/ 2475028 h 2475028"/>
                <a:gd name="connsiteX11" fmla="*/ 601684 w 2603211"/>
                <a:gd name="connsiteY11" fmla="*/ 2102035 h 2475028"/>
                <a:gd name="connsiteX12" fmla="*/ 102108 w 2603211"/>
                <a:gd name="connsiteY12" fmla="*/ 1249254 h 2475028"/>
                <a:gd name="connsiteX13" fmla="*/ 0 w 2603211"/>
                <a:gd name="connsiteY13" fmla="*/ 846000 h 2475028"/>
                <a:gd name="connsiteX14" fmla="*/ 759502 w 2603211"/>
                <a:gd name="connsiteY14" fmla="*/ 4368 h 2475028"/>
                <a:gd name="connsiteX0" fmla="*/ 759502 w 2603211"/>
                <a:gd name="connsiteY0" fmla="*/ 4368 h 2475028"/>
                <a:gd name="connsiteX1" fmla="*/ 1757211 w 2603211"/>
                <a:gd name="connsiteY1" fmla="*/ 0 h 2475028"/>
                <a:gd name="connsiteX2" fmla="*/ 1759626 w 2603211"/>
                <a:gd name="connsiteY2" fmla="*/ 0 h 2475028"/>
                <a:gd name="connsiteX3" fmla="*/ 1759626 w 2603211"/>
                <a:gd name="connsiteY3" fmla="*/ 122 h 2475028"/>
                <a:gd name="connsiteX4" fmla="*/ 1843710 w 2603211"/>
                <a:gd name="connsiteY4" fmla="*/ 4368 h 2475028"/>
                <a:gd name="connsiteX5" fmla="*/ 2603211 w 2603211"/>
                <a:gd name="connsiteY5" fmla="*/ 846000 h 2475028"/>
                <a:gd name="connsiteX6" fmla="*/ 2544530 w 2603211"/>
                <a:gd name="connsiteY6" fmla="*/ 1156207 h 2475028"/>
                <a:gd name="connsiteX7" fmla="*/ 2518837 w 2603211"/>
                <a:gd name="connsiteY7" fmla="*/ 1211257 h 2475028"/>
                <a:gd name="connsiteX8" fmla="*/ 2004717 w 2603211"/>
                <a:gd name="connsiteY8" fmla="*/ 2102035 h 2475028"/>
                <a:gd name="connsiteX9" fmla="*/ 1303200 w 2603211"/>
                <a:gd name="connsiteY9" fmla="*/ 2475028 h 2475028"/>
                <a:gd name="connsiteX10" fmla="*/ 601684 w 2603211"/>
                <a:gd name="connsiteY10" fmla="*/ 2102035 h 2475028"/>
                <a:gd name="connsiteX11" fmla="*/ 102108 w 2603211"/>
                <a:gd name="connsiteY11" fmla="*/ 1249254 h 2475028"/>
                <a:gd name="connsiteX12" fmla="*/ 0 w 2603211"/>
                <a:gd name="connsiteY12" fmla="*/ 846000 h 2475028"/>
                <a:gd name="connsiteX13" fmla="*/ 759502 w 2603211"/>
                <a:gd name="connsiteY13" fmla="*/ 4368 h 2475028"/>
                <a:gd name="connsiteX0" fmla="*/ 759502 w 2603211"/>
                <a:gd name="connsiteY0" fmla="*/ 4368 h 2475028"/>
                <a:gd name="connsiteX1" fmla="*/ 1757211 w 2603211"/>
                <a:gd name="connsiteY1" fmla="*/ 0 h 2475028"/>
                <a:gd name="connsiteX2" fmla="*/ 1759626 w 2603211"/>
                <a:gd name="connsiteY2" fmla="*/ 0 h 2475028"/>
                <a:gd name="connsiteX3" fmla="*/ 1843710 w 2603211"/>
                <a:gd name="connsiteY3" fmla="*/ 4368 h 2475028"/>
                <a:gd name="connsiteX4" fmla="*/ 2603211 w 2603211"/>
                <a:gd name="connsiteY4" fmla="*/ 846000 h 2475028"/>
                <a:gd name="connsiteX5" fmla="*/ 2544530 w 2603211"/>
                <a:gd name="connsiteY5" fmla="*/ 1156207 h 2475028"/>
                <a:gd name="connsiteX6" fmla="*/ 2518837 w 2603211"/>
                <a:gd name="connsiteY6" fmla="*/ 1211257 h 2475028"/>
                <a:gd name="connsiteX7" fmla="*/ 2004717 w 2603211"/>
                <a:gd name="connsiteY7" fmla="*/ 2102035 h 2475028"/>
                <a:gd name="connsiteX8" fmla="*/ 1303200 w 2603211"/>
                <a:gd name="connsiteY8" fmla="*/ 2475028 h 2475028"/>
                <a:gd name="connsiteX9" fmla="*/ 601684 w 2603211"/>
                <a:gd name="connsiteY9" fmla="*/ 2102035 h 2475028"/>
                <a:gd name="connsiteX10" fmla="*/ 102108 w 2603211"/>
                <a:gd name="connsiteY10" fmla="*/ 1249254 h 2475028"/>
                <a:gd name="connsiteX11" fmla="*/ 0 w 2603211"/>
                <a:gd name="connsiteY11" fmla="*/ 846000 h 2475028"/>
                <a:gd name="connsiteX12" fmla="*/ 759502 w 2603211"/>
                <a:gd name="connsiteY12" fmla="*/ 4368 h 2475028"/>
                <a:gd name="connsiteX0" fmla="*/ 759502 w 2603211"/>
                <a:gd name="connsiteY0" fmla="*/ 4368 h 2475028"/>
                <a:gd name="connsiteX1" fmla="*/ 1757211 w 2603211"/>
                <a:gd name="connsiteY1" fmla="*/ 0 h 2475028"/>
                <a:gd name="connsiteX2" fmla="*/ 1843710 w 2603211"/>
                <a:gd name="connsiteY2" fmla="*/ 4368 h 2475028"/>
                <a:gd name="connsiteX3" fmla="*/ 2603211 w 2603211"/>
                <a:gd name="connsiteY3" fmla="*/ 846000 h 2475028"/>
                <a:gd name="connsiteX4" fmla="*/ 2544530 w 2603211"/>
                <a:gd name="connsiteY4" fmla="*/ 1156207 h 2475028"/>
                <a:gd name="connsiteX5" fmla="*/ 2518837 w 2603211"/>
                <a:gd name="connsiteY5" fmla="*/ 1211257 h 2475028"/>
                <a:gd name="connsiteX6" fmla="*/ 2004717 w 2603211"/>
                <a:gd name="connsiteY6" fmla="*/ 2102035 h 2475028"/>
                <a:gd name="connsiteX7" fmla="*/ 1303200 w 2603211"/>
                <a:gd name="connsiteY7" fmla="*/ 2475028 h 2475028"/>
                <a:gd name="connsiteX8" fmla="*/ 601684 w 2603211"/>
                <a:gd name="connsiteY8" fmla="*/ 2102035 h 2475028"/>
                <a:gd name="connsiteX9" fmla="*/ 102108 w 2603211"/>
                <a:gd name="connsiteY9" fmla="*/ 1249254 h 2475028"/>
                <a:gd name="connsiteX10" fmla="*/ 0 w 2603211"/>
                <a:gd name="connsiteY10" fmla="*/ 846000 h 2475028"/>
                <a:gd name="connsiteX11" fmla="*/ 759502 w 2603211"/>
                <a:gd name="connsiteY11" fmla="*/ 4368 h 2475028"/>
                <a:gd name="connsiteX0" fmla="*/ 759502 w 2603211"/>
                <a:gd name="connsiteY0" fmla="*/ 0 h 2470660"/>
                <a:gd name="connsiteX1" fmla="*/ 1843710 w 2603211"/>
                <a:gd name="connsiteY1" fmla="*/ 0 h 2470660"/>
                <a:gd name="connsiteX2" fmla="*/ 2603211 w 2603211"/>
                <a:gd name="connsiteY2" fmla="*/ 841632 h 2470660"/>
                <a:gd name="connsiteX3" fmla="*/ 2544530 w 2603211"/>
                <a:gd name="connsiteY3" fmla="*/ 1151839 h 2470660"/>
                <a:gd name="connsiteX4" fmla="*/ 2518837 w 2603211"/>
                <a:gd name="connsiteY4" fmla="*/ 1206889 h 2470660"/>
                <a:gd name="connsiteX5" fmla="*/ 2004717 w 2603211"/>
                <a:gd name="connsiteY5" fmla="*/ 2097667 h 2470660"/>
                <a:gd name="connsiteX6" fmla="*/ 1303200 w 2603211"/>
                <a:gd name="connsiteY6" fmla="*/ 2470660 h 2470660"/>
                <a:gd name="connsiteX7" fmla="*/ 601684 w 2603211"/>
                <a:gd name="connsiteY7" fmla="*/ 2097667 h 2470660"/>
                <a:gd name="connsiteX8" fmla="*/ 102108 w 2603211"/>
                <a:gd name="connsiteY8" fmla="*/ 1244886 h 2470660"/>
                <a:gd name="connsiteX9" fmla="*/ 0 w 2603211"/>
                <a:gd name="connsiteY9" fmla="*/ 841632 h 2470660"/>
                <a:gd name="connsiteX10" fmla="*/ 759502 w 2603211"/>
                <a:gd name="connsiteY10" fmla="*/ 0 h 24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3211" h="2470660">
                  <a:moveTo>
                    <a:pt x="759502" y="0"/>
                  </a:moveTo>
                  <a:lnTo>
                    <a:pt x="1843710" y="0"/>
                  </a:lnTo>
                  <a:cubicBezTo>
                    <a:pt x="2270310" y="43324"/>
                    <a:pt x="2603211" y="403601"/>
                    <a:pt x="2603211" y="841632"/>
                  </a:cubicBezTo>
                  <a:cubicBezTo>
                    <a:pt x="2603211" y="951140"/>
                    <a:pt x="2582405" y="1055788"/>
                    <a:pt x="2544530" y="1151839"/>
                  </a:cubicBezTo>
                  <a:lnTo>
                    <a:pt x="2518837" y="1206889"/>
                  </a:lnTo>
                  <a:lnTo>
                    <a:pt x="2004717" y="2097667"/>
                  </a:lnTo>
                  <a:cubicBezTo>
                    <a:pt x="1852684" y="2322704"/>
                    <a:pt x="1595221" y="2470660"/>
                    <a:pt x="1303200" y="2470660"/>
                  </a:cubicBezTo>
                  <a:cubicBezTo>
                    <a:pt x="1011179" y="2470660"/>
                    <a:pt x="753716" y="2322704"/>
                    <a:pt x="601684" y="2097667"/>
                  </a:cubicBezTo>
                  <a:lnTo>
                    <a:pt x="102108" y="1244886"/>
                  </a:lnTo>
                  <a:cubicBezTo>
                    <a:pt x="36989" y="1125014"/>
                    <a:pt x="0" y="987643"/>
                    <a:pt x="0" y="841632"/>
                  </a:cubicBezTo>
                  <a:cubicBezTo>
                    <a:pt x="0" y="403601"/>
                    <a:pt x="332901" y="43324"/>
                    <a:pt x="759502" y="0"/>
                  </a:cubicBezTo>
                  <a:close/>
                </a:path>
              </a:pathLst>
            </a:custGeom>
            <a:noFill/>
            <a:ln w="6350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4153CF98-1E64-424C-B7BC-CD031F9641C2}"/>
                    </a:ext>
                  </a:extLst>
                </p:cNvPr>
                <p:cNvSpPr txBox="1"/>
                <p:nvPr/>
              </p:nvSpPr>
              <p:spPr>
                <a:xfrm>
                  <a:off x="3621349" y="1793638"/>
                  <a:ext cx="1885901" cy="830997"/>
                </a:xfrm>
                <a:prstGeom prst="rect">
                  <a:avLst/>
                </a:prstGeom>
                <a:solidFill>
                  <a:schemeClr val="bg1">
                    <a:alpha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15151"/>
                      </a:solidFill>
                      <a:effectLst/>
                      <a:uLnTx/>
                      <a:uFillTx/>
                      <a:latin typeface="Yu Gothic UI"/>
                      <a:ea typeface="游明朝"/>
                      <a:cs typeface="+mn-cs"/>
                    </a:rPr>
                    <a:t>RCS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1515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1515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1515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lab</m:t>
                          </m:r>
                        </m:sub>
                      </m:sSub>
                      <m:r>
                        <a:rPr kumimoji="1" lang="en-US" altLang="ja-JP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=3</m:t>
                      </m:r>
                      <m:r>
                        <m:rPr>
                          <m:sty m:val="p"/>
                        </m:rP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GeV</m:t>
                      </m:r>
                    </m:oMath>
                  </a14:m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15151"/>
                      </a:solidFill>
                      <a:effectLst/>
                      <a:uLnTx/>
                      <a:uFillTx/>
                      <a:latin typeface="Yu Gothic UI"/>
                      <a:ea typeface="游明朝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4153CF98-1E64-424C-B7BC-CD031F9641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349" y="1793638"/>
                  <a:ext cx="1885901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4854" t="-5109" b="-21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二等辺三角形 2">
              <a:extLst>
                <a:ext uri="{FF2B5EF4-FFF2-40B4-BE49-F238E27FC236}">
                  <a16:creationId xmlns:a16="http://schemas.microsoft.com/office/drawing/2014/main" id="{1EA6F095-C44D-4FF9-BD3F-0A12CD89B2A6}"/>
                </a:ext>
              </a:extLst>
            </p:cNvPr>
            <p:cNvSpPr/>
            <p:nvPr/>
          </p:nvSpPr>
          <p:spPr>
            <a:xfrm rot="16200000">
              <a:off x="3265571" y="1727933"/>
              <a:ext cx="236240" cy="475317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3165F6-0E1A-4262-810C-C11A2D012E30}"/>
              </a:ext>
            </a:extLst>
          </p:cNvPr>
          <p:cNvSpPr txBox="1"/>
          <p:nvPr/>
        </p:nvSpPr>
        <p:spPr>
          <a:xfrm>
            <a:off x="6281060" y="2635409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Purposes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06C226E-C713-473A-ABE8-CC09DE00314D}"/>
              </a:ext>
            </a:extLst>
          </p:cNvPr>
          <p:cNvSpPr txBox="1"/>
          <p:nvPr/>
        </p:nvSpPr>
        <p:spPr>
          <a:xfrm>
            <a:off x="5764452" y="719030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Accelerators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75C49E7-7B25-4C89-9E9E-20299FBBD5B6}"/>
                  </a:ext>
                </a:extLst>
              </p:cNvPr>
              <p:cNvSpPr txBox="1"/>
              <p:nvPr/>
            </p:nvSpPr>
            <p:spPr>
              <a:xfrm>
                <a:off x="8087196" y="689846"/>
                <a:ext cx="373006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―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LINAC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―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RCS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―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Main Ring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5A60"/>
                  </a:buClr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High intensity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𝐼</m:t>
                    </m:r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</m:t>
                    </m:r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MW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75C49E7-7B25-4C89-9E9E-20299FBBD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196" y="689846"/>
                <a:ext cx="3730060" cy="1569660"/>
              </a:xfrm>
              <a:prstGeom prst="rect">
                <a:avLst/>
              </a:prstGeom>
              <a:blipFill>
                <a:blip r:embed="rId6"/>
                <a:stretch>
                  <a:fillRect l="-3105" t="-5814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C5CD21C-C815-46F7-9544-81C1848C7516}"/>
              </a:ext>
            </a:extLst>
          </p:cNvPr>
          <p:cNvSpPr/>
          <p:nvPr/>
        </p:nvSpPr>
        <p:spPr>
          <a:xfrm>
            <a:off x="7918548" y="805690"/>
            <a:ext cx="122421" cy="14600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A842C9E-7307-470E-8258-775640FE74EC}"/>
              </a:ext>
            </a:extLst>
          </p:cNvPr>
          <p:cNvSpPr/>
          <p:nvPr/>
        </p:nvSpPr>
        <p:spPr>
          <a:xfrm>
            <a:off x="7914539" y="2745334"/>
            <a:ext cx="122421" cy="12003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41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A58AF44-31F2-4A5C-A728-9AFE9AD80543}"/>
              </a:ext>
            </a:extLst>
          </p:cNvPr>
          <p:cNvSpPr/>
          <p:nvPr/>
        </p:nvSpPr>
        <p:spPr>
          <a:xfrm>
            <a:off x="5638800" y="4285400"/>
            <a:ext cx="6553200" cy="257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9B8635-DB9B-46AE-A50A-51C8E3BDEE7C}"/>
              </a:ext>
            </a:extLst>
          </p:cNvPr>
          <p:cNvSpPr txBox="1"/>
          <p:nvPr/>
        </p:nvSpPr>
        <p:spPr>
          <a:xfrm>
            <a:off x="8092312" y="2637743"/>
            <a:ext cx="3786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Yu Gothic UI" panose="020B0500000000000000" pitchFamily="50" charset="-128"/>
              <a:buChar char="―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Hadron/Nuclear physics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Yu Gothic UI" panose="020B0500000000000000" pitchFamily="50" charset="-128"/>
              <a:buChar char="―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Neutrino physics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Yu Gothic UI" panose="020B0500000000000000" pitchFamily="50" charset="-128"/>
              <a:buChar char="―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Material/Life science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F016F5A-97EF-4142-8884-EBD56FB0A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27142"/>
          <a:stretch/>
        </p:blipFill>
        <p:spPr>
          <a:xfrm>
            <a:off x="-10152" y="0"/>
            <a:ext cx="5648952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8F3C34-0AB3-40B0-8171-26B65995BE9D}"/>
              </a:ext>
            </a:extLst>
          </p:cNvPr>
          <p:cNvSpPr txBox="1"/>
          <p:nvPr/>
        </p:nvSpPr>
        <p:spPr>
          <a:xfrm>
            <a:off x="7489368" y="4323616"/>
            <a:ext cx="2852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J-PARC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E25A60">
                    <a:lumMod val="20000"/>
                    <a:lumOff val="80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-HI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25A60">
                  <a:lumMod val="20000"/>
                  <a:lumOff val="80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32E3AF-8B64-43DC-B7F9-8C506F933B1B}"/>
              </a:ext>
            </a:extLst>
          </p:cNvPr>
          <p:cNvSpPr txBox="1"/>
          <p:nvPr/>
        </p:nvSpPr>
        <p:spPr>
          <a:xfrm>
            <a:off x="8205402" y="6230219"/>
            <a:ext cx="3175869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Intermediate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eneargy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DF396B-4806-463D-9195-1A1F37F5AF00}"/>
              </a:ext>
            </a:extLst>
          </p:cNvPr>
          <p:cNvSpPr txBox="1"/>
          <p:nvPr/>
        </p:nvSpPr>
        <p:spPr>
          <a:xfrm>
            <a:off x="6692871" y="5406880"/>
            <a:ext cx="2066591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High intensity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BAA5E6F-07A8-437D-89D3-4F1047FE8336}"/>
                  </a:ext>
                </a:extLst>
              </p:cNvPr>
              <p:cNvSpPr txBox="1"/>
              <p:nvPr/>
            </p:nvSpPr>
            <p:spPr>
              <a:xfrm>
                <a:off x="2067766" y="107680"/>
                <a:ext cx="2344103" cy="830997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LINAC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lab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=400</m:t>
                    </m:r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MeV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BAA5E6F-07A8-437D-89D3-4F1047FE8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766" y="107680"/>
                <a:ext cx="2344103" cy="830997"/>
              </a:xfrm>
              <a:prstGeom prst="rect">
                <a:avLst/>
              </a:prstGeom>
              <a:blipFill>
                <a:blip r:embed="rId4"/>
                <a:stretch>
                  <a:fillRect l="-3896" t="-5147" b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94A8DCF-97CA-4E02-8915-4E0D7465699D}"/>
                  </a:ext>
                </a:extLst>
              </p:cNvPr>
              <p:cNvSpPr txBox="1"/>
              <p:nvPr/>
            </p:nvSpPr>
            <p:spPr>
              <a:xfrm>
                <a:off x="1638466" y="3187363"/>
                <a:ext cx="2055819" cy="830997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Main Ring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lab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=30</m:t>
                    </m:r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GeV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94A8DCF-97CA-4E02-8915-4E0D74656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66" y="3187363"/>
                <a:ext cx="2055819" cy="830997"/>
              </a:xfrm>
              <a:prstGeom prst="rect">
                <a:avLst/>
              </a:prstGeom>
              <a:blipFill>
                <a:blip r:embed="rId5"/>
                <a:stretch>
                  <a:fillRect l="-4748" t="-5147" b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9B793B1-0A12-40AD-9A82-38A3C28E0B66}"/>
              </a:ext>
            </a:extLst>
          </p:cNvPr>
          <p:cNvCxnSpPr>
            <a:cxnSpLocks/>
          </p:cNvCxnSpPr>
          <p:nvPr/>
        </p:nvCxnSpPr>
        <p:spPr>
          <a:xfrm>
            <a:off x="1809345" y="554477"/>
            <a:ext cx="29183" cy="1060314"/>
          </a:xfrm>
          <a:prstGeom prst="line">
            <a:avLst/>
          </a:prstGeom>
          <a:ln w="635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乗算記号 21">
            <a:extLst>
              <a:ext uri="{FF2B5EF4-FFF2-40B4-BE49-F238E27FC236}">
                <a16:creationId xmlns:a16="http://schemas.microsoft.com/office/drawing/2014/main" id="{8F6633ED-AD86-464A-9BB4-64391E8531EC}"/>
              </a:ext>
            </a:extLst>
          </p:cNvPr>
          <p:cNvSpPr/>
          <p:nvPr/>
        </p:nvSpPr>
        <p:spPr>
          <a:xfrm>
            <a:off x="8088915" y="5654686"/>
            <a:ext cx="841960" cy="841960"/>
          </a:xfrm>
          <a:prstGeom prst="mathMultiply">
            <a:avLst>
              <a:gd name="adj1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3676C20-17D7-43C6-BF4E-B2DAC0055953}"/>
              </a:ext>
            </a:extLst>
          </p:cNvPr>
          <p:cNvCxnSpPr>
            <a:cxnSpLocks/>
          </p:cNvCxnSpPr>
          <p:nvPr/>
        </p:nvCxnSpPr>
        <p:spPr>
          <a:xfrm>
            <a:off x="1428750" y="4311650"/>
            <a:ext cx="2049946" cy="89219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E6DB6070-948C-4690-B2DD-F6C37961A0F7}"/>
              </a:ext>
            </a:extLst>
          </p:cNvPr>
          <p:cNvSpPr/>
          <p:nvPr/>
        </p:nvSpPr>
        <p:spPr>
          <a:xfrm rot="5197213">
            <a:off x="1420362" y="1643950"/>
            <a:ext cx="2084048" cy="3822970"/>
          </a:xfrm>
          <a:custGeom>
            <a:avLst/>
            <a:gdLst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339303 w 1915696"/>
              <a:gd name="connsiteY15" fmla="*/ 1470945 h 1847858"/>
              <a:gd name="connsiteX16" fmla="*/ 88556 w 1915696"/>
              <a:gd name="connsiteY16" fmla="*/ 1036638 h 1847858"/>
              <a:gd name="connsiteX17" fmla="*/ 90712 w 1915696"/>
              <a:gd name="connsiteY17" fmla="*/ 1035394 h 1847858"/>
              <a:gd name="connsiteX18" fmla="*/ 54829 w 1915696"/>
              <a:gd name="connsiteY18" fmla="*/ 969285 h 1847858"/>
              <a:gd name="connsiteX19" fmla="*/ 0 w 1915696"/>
              <a:gd name="connsiteY19" fmla="*/ 697706 h 1847858"/>
              <a:gd name="connsiteX20" fmla="*/ 557094 w 1915696"/>
              <a:gd name="connsiteY20" fmla="*/ 14175 h 1847858"/>
              <a:gd name="connsiteX21" fmla="*/ 683959 w 1915696"/>
              <a:gd name="connsiteY21" fmla="*/ 1386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339303 w 1915696"/>
              <a:gd name="connsiteY15" fmla="*/ 1470945 h 1847858"/>
              <a:gd name="connsiteX16" fmla="*/ 88556 w 1915696"/>
              <a:gd name="connsiteY16" fmla="*/ 1036638 h 1847858"/>
              <a:gd name="connsiteX17" fmla="*/ 54829 w 1915696"/>
              <a:gd name="connsiteY17" fmla="*/ 969285 h 1847858"/>
              <a:gd name="connsiteX18" fmla="*/ 0 w 1915696"/>
              <a:gd name="connsiteY18" fmla="*/ 697706 h 1847858"/>
              <a:gd name="connsiteX19" fmla="*/ 557094 w 1915696"/>
              <a:gd name="connsiteY19" fmla="*/ 14175 h 1847858"/>
              <a:gd name="connsiteX20" fmla="*/ 683959 w 1915696"/>
              <a:gd name="connsiteY20" fmla="*/ 1386 h 1847858"/>
              <a:gd name="connsiteX21" fmla="*/ 683959 w 1915696"/>
              <a:gd name="connsiteY21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339303 w 1915696"/>
              <a:gd name="connsiteY15" fmla="*/ 1470945 h 1847858"/>
              <a:gd name="connsiteX16" fmla="*/ 54829 w 1915696"/>
              <a:gd name="connsiteY16" fmla="*/ 969285 h 1847858"/>
              <a:gd name="connsiteX17" fmla="*/ 0 w 1915696"/>
              <a:gd name="connsiteY17" fmla="*/ 697706 h 1847858"/>
              <a:gd name="connsiteX18" fmla="*/ 557094 w 1915696"/>
              <a:gd name="connsiteY18" fmla="*/ 14175 h 1847858"/>
              <a:gd name="connsiteX19" fmla="*/ 683959 w 1915696"/>
              <a:gd name="connsiteY19" fmla="*/ 1386 h 1847858"/>
              <a:gd name="connsiteX20" fmla="*/ 683959 w 1915696"/>
              <a:gd name="connsiteY20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54829 w 1915696"/>
              <a:gd name="connsiteY15" fmla="*/ 969285 h 1847858"/>
              <a:gd name="connsiteX16" fmla="*/ 0 w 1915696"/>
              <a:gd name="connsiteY16" fmla="*/ 697706 h 1847858"/>
              <a:gd name="connsiteX17" fmla="*/ 557094 w 1915696"/>
              <a:gd name="connsiteY17" fmla="*/ 14175 h 1847858"/>
              <a:gd name="connsiteX18" fmla="*/ 683959 w 1915696"/>
              <a:gd name="connsiteY18" fmla="*/ 1386 h 1847858"/>
              <a:gd name="connsiteX19" fmla="*/ 683959 w 1915696"/>
              <a:gd name="connsiteY19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34016 w 1915696"/>
              <a:gd name="connsiteY11" fmla="*/ 1540246 h 1847858"/>
              <a:gd name="connsiteX12" fmla="*/ 955467 w 1915696"/>
              <a:gd name="connsiteY12" fmla="*/ 1847858 h 1847858"/>
              <a:gd name="connsiteX13" fmla="*/ 376918 w 1915696"/>
              <a:gd name="connsiteY13" fmla="*/ 1540246 h 1847858"/>
              <a:gd name="connsiteX14" fmla="*/ 54829 w 1915696"/>
              <a:gd name="connsiteY14" fmla="*/ 969285 h 1847858"/>
              <a:gd name="connsiteX15" fmla="*/ 0 w 1915696"/>
              <a:gd name="connsiteY15" fmla="*/ 697706 h 1847858"/>
              <a:gd name="connsiteX16" fmla="*/ 557094 w 1915696"/>
              <a:gd name="connsiteY16" fmla="*/ 14175 h 1847858"/>
              <a:gd name="connsiteX17" fmla="*/ 683959 w 1915696"/>
              <a:gd name="connsiteY17" fmla="*/ 1386 h 1847858"/>
              <a:gd name="connsiteX18" fmla="*/ 683959 w 1915696"/>
              <a:gd name="connsiteY18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34016 w 1915696"/>
              <a:gd name="connsiteY10" fmla="*/ 1540246 h 1847858"/>
              <a:gd name="connsiteX11" fmla="*/ 955467 w 1915696"/>
              <a:gd name="connsiteY11" fmla="*/ 1847858 h 1847858"/>
              <a:gd name="connsiteX12" fmla="*/ 376918 w 1915696"/>
              <a:gd name="connsiteY12" fmla="*/ 1540246 h 1847858"/>
              <a:gd name="connsiteX13" fmla="*/ 54829 w 1915696"/>
              <a:gd name="connsiteY13" fmla="*/ 969285 h 1847858"/>
              <a:gd name="connsiteX14" fmla="*/ 0 w 1915696"/>
              <a:gd name="connsiteY14" fmla="*/ 697706 h 1847858"/>
              <a:gd name="connsiteX15" fmla="*/ 557094 w 1915696"/>
              <a:gd name="connsiteY15" fmla="*/ 14175 h 1847858"/>
              <a:gd name="connsiteX16" fmla="*/ 683959 w 1915696"/>
              <a:gd name="connsiteY16" fmla="*/ 1386 h 1847858"/>
              <a:gd name="connsiteX17" fmla="*/ 683959 w 1915696"/>
              <a:gd name="connsiteY17" fmla="*/ 0 h 1847858"/>
              <a:gd name="connsiteX0" fmla="*/ 683959 w 1915696"/>
              <a:gd name="connsiteY0" fmla="*/ 1386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34016 w 1915696"/>
              <a:gd name="connsiteY10" fmla="*/ 1540246 h 1847858"/>
              <a:gd name="connsiteX11" fmla="*/ 955467 w 1915696"/>
              <a:gd name="connsiteY11" fmla="*/ 1847858 h 1847858"/>
              <a:gd name="connsiteX12" fmla="*/ 376918 w 1915696"/>
              <a:gd name="connsiteY12" fmla="*/ 1540246 h 1847858"/>
              <a:gd name="connsiteX13" fmla="*/ 54829 w 1915696"/>
              <a:gd name="connsiteY13" fmla="*/ 969285 h 1847858"/>
              <a:gd name="connsiteX14" fmla="*/ 0 w 1915696"/>
              <a:gd name="connsiteY14" fmla="*/ 697706 h 1847858"/>
              <a:gd name="connsiteX15" fmla="*/ 557094 w 1915696"/>
              <a:gd name="connsiteY15" fmla="*/ 14175 h 1847858"/>
              <a:gd name="connsiteX16" fmla="*/ 683959 w 1915696"/>
              <a:gd name="connsiteY16" fmla="*/ 1386 h 1847858"/>
              <a:gd name="connsiteX0" fmla="*/ 557094 w 1915696"/>
              <a:gd name="connsiteY0" fmla="*/ 14175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34016 w 1915696"/>
              <a:gd name="connsiteY10" fmla="*/ 1540246 h 1847858"/>
              <a:gd name="connsiteX11" fmla="*/ 955467 w 1915696"/>
              <a:gd name="connsiteY11" fmla="*/ 1847858 h 1847858"/>
              <a:gd name="connsiteX12" fmla="*/ 376918 w 1915696"/>
              <a:gd name="connsiteY12" fmla="*/ 1540246 h 1847858"/>
              <a:gd name="connsiteX13" fmla="*/ 54829 w 1915696"/>
              <a:gd name="connsiteY13" fmla="*/ 969285 h 1847858"/>
              <a:gd name="connsiteX14" fmla="*/ 0 w 1915696"/>
              <a:gd name="connsiteY14" fmla="*/ 697706 h 1847858"/>
              <a:gd name="connsiteX15" fmla="*/ 557094 w 1915696"/>
              <a:gd name="connsiteY15" fmla="*/ 14175 h 1847858"/>
              <a:gd name="connsiteX0" fmla="*/ 557094 w 1915696"/>
              <a:gd name="connsiteY0" fmla="*/ 14175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534016 w 1915696"/>
              <a:gd name="connsiteY9" fmla="*/ 1540246 h 1847858"/>
              <a:gd name="connsiteX10" fmla="*/ 955467 w 1915696"/>
              <a:gd name="connsiteY10" fmla="*/ 1847858 h 1847858"/>
              <a:gd name="connsiteX11" fmla="*/ 376918 w 1915696"/>
              <a:gd name="connsiteY11" fmla="*/ 1540246 h 1847858"/>
              <a:gd name="connsiteX12" fmla="*/ 54829 w 1915696"/>
              <a:gd name="connsiteY12" fmla="*/ 969285 h 1847858"/>
              <a:gd name="connsiteX13" fmla="*/ 0 w 1915696"/>
              <a:gd name="connsiteY13" fmla="*/ 697706 h 1847858"/>
              <a:gd name="connsiteX14" fmla="*/ 557094 w 1915696"/>
              <a:gd name="connsiteY14" fmla="*/ 14175 h 1847858"/>
              <a:gd name="connsiteX0" fmla="*/ 557094 w 1915696"/>
              <a:gd name="connsiteY0" fmla="*/ 14175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534016 w 1915696"/>
              <a:gd name="connsiteY8" fmla="*/ 1540246 h 1847858"/>
              <a:gd name="connsiteX9" fmla="*/ 955467 w 1915696"/>
              <a:gd name="connsiteY9" fmla="*/ 1847858 h 1847858"/>
              <a:gd name="connsiteX10" fmla="*/ 376918 w 1915696"/>
              <a:gd name="connsiteY10" fmla="*/ 1540246 h 1847858"/>
              <a:gd name="connsiteX11" fmla="*/ 54829 w 1915696"/>
              <a:gd name="connsiteY11" fmla="*/ 969285 h 1847858"/>
              <a:gd name="connsiteX12" fmla="*/ 0 w 1915696"/>
              <a:gd name="connsiteY12" fmla="*/ 697706 h 1847858"/>
              <a:gd name="connsiteX13" fmla="*/ 557094 w 1915696"/>
              <a:gd name="connsiteY13" fmla="*/ 14175 h 184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5696" h="1847858">
                <a:moveTo>
                  <a:pt x="557094" y="14175"/>
                </a:moveTo>
                <a:lnTo>
                  <a:pt x="697706" y="0"/>
                </a:lnTo>
                <a:lnTo>
                  <a:pt x="1217990" y="0"/>
                </a:lnTo>
                <a:lnTo>
                  <a:pt x="1223595" y="0"/>
                </a:lnTo>
                <a:lnTo>
                  <a:pt x="1223595" y="565"/>
                </a:lnTo>
                <a:lnTo>
                  <a:pt x="1358602" y="14175"/>
                </a:lnTo>
                <a:cubicBezTo>
                  <a:pt x="1676535" y="79234"/>
                  <a:pt x="1915696" y="360541"/>
                  <a:pt x="1915696" y="697706"/>
                </a:cubicBezTo>
                <a:cubicBezTo>
                  <a:pt x="1915696" y="794039"/>
                  <a:pt x="1896173" y="885812"/>
                  <a:pt x="1860867" y="969285"/>
                </a:cubicBezTo>
                <a:lnTo>
                  <a:pt x="1534016" y="1540246"/>
                </a:lnTo>
                <a:cubicBezTo>
                  <a:pt x="1408633" y="1725837"/>
                  <a:pt x="1196300" y="1847858"/>
                  <a:pt x="955467" y="1847858"/>
                </a:cubicBezTo>
                <a:cubicBezTo>
                  <a:pt x="714635" y="1847858"/>
                  <a:pt x="502301" y="1725837"/>
                  <a:pt x="376918" y="1540246"/>
                </a:cubicBezTo>
                <a:lnTo>
                  <a:pt x="54829" y="969285"/>
                </a:lnTo>
                <a:cubicBezTo>
                  <a:pt x="19523" y="885812"/>
                  <a:pt x="0" y="794039"/>
                  <a:pt x="0" y="697706"/>
                </a:cubicBezTo>
                <a:cubicBezTo>
                  <a:pt x="0" y="360541"/>
                  <a:pt x="239161" y="79234"/>
                  <a:pt x="557094" y="14175"/>
                </a:cubicBezTo>
                <a:close/>
              </a:path>
            </a:pathLst>
          </a:custGeom>
          <a:noFill/>
          <a:ln w="635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E81216-D2C6-4184-9741-24ECFEE7FDB3}"/>
              </a:ext>
            </a:extLst>
          </p:cNvPr>
          <p:cNvCxnSpPr>
            <a:cxnSpLocks/>
          </p:cNvCxnSpPr>
          <p:nvPr/>
        </p:nvCxnSpPr>
        <p:spPr>
          <a:xfrm flipH="1">
            <a:off x="1679713" y="1983240"/>
            <a:ext cx="1411357" cy="76300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484F66BC-0BD2-4F64-B86C-EA0A97445D1A}"/>
              </a:ext>
            </a:extLst>
          </p:cNvPr>
          <p:cNvSpPr>
            <a:spLocks noChangeAspect="1"/>
          </p:cNvSpPr>
          <p:nvPr/>
        </p:nvSpPr>
        <p:spPr>
          <a:xfrm>
            <a:off x="2632489" y="1654154"/>
            <a:ext cx="757173" cy="329085"/>
          </a:xfrm>
          <a:custGeom>
            <a:avLst/>
            <a:gdLst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574387 w 2603211"/>
              <a:gd name="connsiteY18" fmla="*/ 2051744 h 2475028"/>
              <a:gd name="connsiteX19" fmla="*/ 569878 w 2603211"/>
              <a:gd name="connsiteY19" fmla="*/ 2054347 h 2475028"/>
              <a:gd name="connsiteX20" fmla="*/ 141490 w 2603211"/>
              <a:gd name="connsiteY20" fmla="*/ 1312357 h 2475028"/>
              <a:gd name="connsiteX21" fmla="*/ 102108 w 2603211"/>
              <a:gd name="connsiteY21" fmla="*/ 1249254 h 2475028"/>
              <a:gd name="connsiteX22" fmla="*/ 0 w 2603211"/>
              <a:gd name="connsiteY22" fmla="*/ 846000 h 2475028"/>
              <a:gd name="connsiteX23" fmla="*/ 759502 w 2603211"/>
              <a:gd name="connsiteY23" fmla="*/ 4368 h 2475028"/>
              <a:gd name="connsiteX24" fmla="*/ 832526 w 2603211"/>
              <a:gd name="connsiteY24" fmla="*/ 68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574387 w 2603211"/>
              <a:gd name="connsiteY18" fmla="*/ 2051744 h 2475028"/>
              <a:gd name="connsiteX19" fmla="*/ 569878 w 2603211"/>
              <a:gd name="connsiteY19" fmla="*/ 2054347 h 2475028"/>
              <a:gd name="connsiteX20" fmla="*/ 102108 w 2603211"/>
              <a:gd name="connsiteY20" fmla="*/ 1249254 h 2475028"/>
              <a:gd name="connsiteX21" fmla="*/ 0 w 2603211"/>
              <a:gd name="connsiteY21" fmla="*/ 846000 h 2475028"/>
              <a:gd name="connsiteX22" fmla="*/ 759502 w 2603211"/>
              <a:gd name="connsiteY22" fmla="*/ 4368 h 2475028"/>
              <a:gd name="connsiteX23" fmla="*/ 832526 w 2603211"/>
              <a:gd name="connsiteY23" fmla="*/ 680 h 2475028"/>
              <a:gd name="connsiteX24" fmla="*/ 832526 w 2603211"/>
              <a:gd name="connsiteY24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574387 w 2603211"/>
              <a:gd name="connsiteY18" fmla="*/ 2051744 h 2475028"/>
              <a:gd name="connsiteX19" fmla="*/ 102108 w 2603211"/>
              <a:gd name="connsiteY19" fmla="*/ 1249254 h 2475028"/>
              <a:gd name="connsiteX20" fmla="*/ 0 w 2603211"/>
              <a:gd name="connsiteY20" fmla="*/ 846000 h 2475028"/>
              <a:gd name="connsiteX21" fmla="*/ 759502 w 2603211"/>
              <a:gd name="connsiteY21" fmla="*/ 4368 h 2475028"/>
              <a:gd name="connsiteX22" fmla="*/ 832526 w 2603211"/>
              <a:gd name="connsiteY22" fmla="*/ 680 h 2475028"/>
              <a:gd name="connsiteX23" fmla="*/ 832526 w 2603211"/>
              <a:gd name="connsiteY23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102108 w 2603211"/>
              <a:gd name="connsiteY18" fmla="*/ 1249254 h 2475028"/>
              <a:gd name="connsiteX19" fmla="*/ 0 w 2603211"/>
              <a:gd name="connsiteY19" fmla="*/ 846000 h 2475028"/>
              <a:gd name="connsiteX20" fmla="*/ 759502 w 2603211"/>
              <a:gd name="connsiteY20" fmla="*/ 4368 h 2475028"/>
              <a:gd name="connsiteX21" fmla="*/ 832526 w 2603211"/>
              <a:gd name="connsiteY21" fmla="*/ 680 h 2475028"/>
              <a:gd name="connsiteX22" fmla="*/ 832526 w 2603211"/>
              <a:gd name="connsiteY22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04717 w 2603211"/>
              <a:gd name="connsiteY14" fmla="*/ 2102035 h 2475028"/>
              <a:gd name="connsiteX15" fmla="*/ 1303200 w 2603211"/>
              <a:gd name="connsiteY15" fmla="*/ 2475028 h 2475028"/>
              <a:gd name="connsiteX16" fmla="*/ 601684 w 2603211"/>
              <a:gd name="connsiteY16" fmla="*/ 2102035 h 2475028"/>
              <a:gd name="connsiteX17" fmla="*/ 102108 w 2603211"/>
              <a:gd name="connsiteY17" fmla="*/ 1249254 h 2475028"/>
              <a:gd name="connsiteX18" fmla="*/ 0 w 2603211"/>
              <a:gd name="connsiteY18" fmla="*/ 846000 h 2475028"/>
              <a:gd name="connsiteX19" fmla="*/ 759502 w 2603211"/>
              <a:gd name="connsiteY19" fmla="*/ 4368 h 2475028"/>
              <a:gd name="connsiteX20" fmla="*/ 832526 w 2603211"/>
              <a:gd name="connsiteY20" fmla="*/ 680 h 2475028"/>
              <a:gd name="connsiteX21" fmla="*/ 832526 w 2603211"/>
              <a:gd name="connsiteY21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063960 w 2603211"/>
              <a:gd name="connsiteY12" fmla="*/ 2004492 h 2475028"/>
              <a:gd name="connsiteX13" fmla="*/ 2004717 w 2603211"/>
              <a:gd name="connsiteY13" fmla="*/ 2102035 h 2475028"/>
              <a:gd name="connsiteX14" fmla="*/ 1303200 w 2603211"/>
              <a:gd name="connsiteY14" fmla="*/ 2475028 h 2475028"/>
              <a:gd name="connsiteX15" fmla="*/ 601684 w 2603211"/>
              <a:gd name="connsiteY15" fmla="*/ 2102035 h 2475028"/>
              <a:gd name="connsiteX16" fmla="*/ 102108 w 2603211"/>
              <a:gd name="connsiteY16" fmla="*/ 1249254 h 2475028"/>
              <a:gd name="connsiteX17" fmla="*/ 0 w 2603211"/>
              <a:gd name="connsiteY17" fmla="*/ 846000 h 2475028"/>
              <a:gd name="connsiteX18" fmla="*/ 759502 w 2603211"/>
              <a:gd name="connsiteY18" fmla="*/ 4368 h 2475028"/>
              <a:gd name="connsiteX19" fmla="*/ 832526 w 2603211"/>
              <a:gd name="connsiteY19" fmla="*/ 680 h 2475028"/>
              <a:gd name="connsiteX20" fmla="*/ 832526 w 2603211"/>
              <a:gd name="connsiteY20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063960 w 2603211"/>
              <a:gd name="connsiteY11" fmla="*/ 2004492 h 2475028"/>
              <a:gd name="connsiteX12" fmla="*/ 2004717 w 2603211"/>
              <a:gd name="connsiteY12" fmla="*/ 2102035 h 2475028"/>
              <a:gd name="connsiteX13" fmla="*/ 1303200 w 2603211"/>
              <a:gd name="connsiteY13" fmla="*/ 2475028 h 2475028"/>
              <a:gd name="connsiteX14" fmla="*/ 601684 w 2603211"/>
              <a:gd name="connsiteY14" fmla="*/ 2102035 h 2475028"/>
              <a:gd name="connsiteX15" fmla="*/ 102108 w 2603211"/>
              <a:gd name="connsiteY15" fmla="*/ 1249254 h 2475028"/>
              <a:gd name="connsiteX16" fmla="*/ 0 w 2603211"/>
              <a:gd name="connsiteY16" fmla="*/ 846000 h 2475028"/>
              <a:gd name="connsiteX17" fmla="*/ 759502 w 2603211"/>
              <a:gd name="connsiteY17" fmla="*/ 4368 h 2475028"/>
              <a:gd name="connsiteX18" fmla="*/ 832526 w 2603211"/>
              <a:gd name="connsiteY18" fmla="*/ 680 h 2475028"/>
              <a:gd name="connsiteX19" fmla="*/ 832526 w 2603211"/>
              <a:gd name="connsiteY19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063960 w 2603211"/>
              <a:gd name="connsiteY10" fmla="*/ 2004492 h 2475028"/>
              <a:gd name="connsiteX11" fmla="*/ 2004717 w 2603211"/>
              <a:gd name="connsiteY11" fmla="*/ 2102035 h 2475028"/>
              <a:gd name="connsiteX12" fmla="*/ 1303200 w 2603211"/>
              <a:gd name="connsiteY12" fmla="*/ 2475028 h 2475028"/>
              <a:gd name="connsiteX13" fmla="*/ 601684 w 2603211"/>
              <a:gd name="connsiteY13" fmla="*/ 2102035 h 2475028"/>
              <a:gd name="connsiteX14" fmla="*/ 102108 w 2603211"/>
              <a:gd name="connsiteY14" fmla="*/ 1249254 h 2475028"/>
              <a:gd name="connsiteX15" fmla="*/ 0 w 2603211"/>
              <a:gd name="connsiteY15" fmla="*/ 846000 h 2475028"/>
              <a:gd name="connsiteX16" fmla="*/ 759502 w 2603211"/>
              <a:gd name="connsiteY16" fmla="*/ 4368 h 2475028"/>
              <a:gd name="connsiteX17" fmla="*/ 832526 w 2603211"/>
              <a:gd name="connsiteY17" fmla="*/ 680 h 2475028"/>
              <a:gd name="connsiteX18" fmla="*/ 832526 w 2603211"/>
              <a:gd name="connsiteY18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63960 w 2603211"/>
              <a:gd name="connsiteY9" fmla="*/ 2004492 h 2475028"/>
              <a:gd name="connsiteX10" fmla="*/ 2004717 w 2603211"/>
              <a:gd name="connsiteY10" fmla="*/ 2102035 h 2475028"/>
              <a:gd name="connsiteX11" fmla="*/ 1303200 w 2603211"/>
              <a:gd name="connsiteY11" fmla="*/ 2475028 h 2475028"/>
              <a:gd name="connsiteX12" fmla="*/ 601684 w 2603211"/>
              <a:gd name="connsiteY12" fmla="*/ 2102035 h 2475028"/>
              <a:gd name="connsiteX13" fmla="*/ 102108 w 2603211"/>
              <a:gd name="connsiteY13" fmla="*/ 1249254 h 2475028"/>
              <a:gd name="connsiteX14" fmla="*/ 0 w 2603211"/>
              <a:gd name="connsiteY14" fmla="*/ 846000 h 2475028"/>
              <a:gd name="connsiteX15" fmla="*/ 759502 w 2603211"/>
              <a:gd name="connsiteY15" fmla="*/ 4368 h 2475028"/>
              <a:gd name="connsiteX16" fmla="*/ 832526 w 2603211"/>
              <a:gd name="connsiteY16" fmla="*/ 680 h 2475028"/>
              <a:gd name="connsiteX17" fmla="*/ 832526 w 2603211"/>
              <a:gd name="connsiteY17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04717 w 2603211"/>
              <a:gd name="connsiteY9" fmla="*/ 2102035 h 2475028"/>
              <a:gd name="connsiteX10" fmla="*/ 1303200 w 2603211"/>
              <a:gd name="connsiteY10" fmla="*/ 2475028 h 2475028"/>
              <a:gd name="connsiteX11" fmla="*/ 601684 w 2603211"/>
              <a:gd name="connsiteY11" fmla="*/ 2102035 h 2475028"/>
              <a:gd name="connsiteX12" fmla="*/ 102108 w 2603211"/>
              <a:gd name="connsiteY12" fmla="*/ 1249254 h 2475028"/>
              <a:gd name="connsiteX13" fmla="*/ 0 w 2603211"/>
              <a:gd name="connsiteY13" fmla="*/ 846000 h 2475028"/>
              <a:gd name="connsiteX14" fmla="*/ 759502 w 2603211"/>
              <a:gd name="connsiteY14" fmla="*/ 4368 h 2475028"/>
              <a:gd name="connsiteX15" fmla="*/ 832526 w 2603211"/>
              <a:gd name="connsiteY15" fmla="*/ 680 h 2475028"/>
              <a:gd name="connsiteX16" fmla="*/ 832526 w 2603211"/>
              <a:gd name="connsiteY16" fmla="*/ 0 h 2475028"/>
              <a:gd name="connsiteX0" fmla="*/ 832526 w 2603211"/>
              <a:gd name="connsiteY0" fmla="*/ 68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04717 w 2603211"/>
              <a:gd name="connsiteY9" fmla="*/ 2102035 h 2475028"/>
              <a:gd name="connsiteX10" fmla="*/ 1303200 w 2603211"/>
              <a:gd name="connsiteY10" fmla="*/ 2475028 h 2475028"/>
              <a:gd name="connsiteX11" fmla="*/ 601684 w 2603211"/>
              <a:gd name="connsiteY11" fmla="*/ 2102035 h 2475028"/>
              <a:gd name="connsiteX12" fmla="*/ 102108 w 2603211"/>
              <a:gd name="connsiteY12" fmla="*/ 1249254 h 2475028"/>
              <a:gd name="connsiteX13" fmla="*/ 0 w 2603211"/>
              <a:gd name="connsiteY13" fmla="*/ 846000 h 2475028"/>
              <a:gd name="connsiteX14" fmla="*/ 759502 w 2603211"/>
              <a:gd name="connsiteY14" fmla="*/ 4368 h 2475028"/>
              <a:gd name="connsiteX15" fmla="*/ 832526 w 2603211"/>
              <a:gd name="connsiteY15" fmla="*/ 680 h 2475028"/>
              <a:gd name="connsiteX0" fmla="*/ 759502 w 2603211"/>
              <a:gd name="connsiteY0" fmla="*/ 4368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04717 w 2603211"/>
              <a:gd name="connsiteY9" fmla="*/ 2102035 h 2475028"/>
              <a:gd name="connsiteX10" fmla="*/ 1303200 w 2603211"/>
              <a:gd name="connsiteY10" fmla="*/ 2475028 h 2475028"/>
              <a:gd name="connsiteX11" fmla="*/ 601684 w 2603211"/>
              <a:gd name="connsiteY11" fmla="*/ 2102035 h 2475028"/>
              <a:gd name="connsiteX12" fmla="*/ 102108 w 2603211"/>
              <a:gd name="connsiteY12" fmla="*/ 1249254 h 2475028"/>
              <a:gd name="connsiteX13" fmla="*/ 0 w 2603211"/>
              <a:gd name="connsiteY13" fmla="*/ 846000 h 2475028"/>
              <a:gd name="connsiteX14" fmla="*/ 759502 w 2603211"/>
              <a:gd name="connsiteY14" fmla="*/ 4368 h 2475028"/>
              <a:gd name="connsiteX0" fmla="*/ 759502 w 2603211"/>
              <a:gd name="connsiteY0" fmla="*/ 4368 h 2475028"/>
              <a:gd name="connsiteX1" fmla="*/ 1757211 w 2603211"/>
              <a:gd name="connsiteY1" fmla="*/ 0 h 2475028"/>
              <a:gd name="connsiteX2" fmla="*/ 1759626 w 2603211"/>
              <a:gd name="connsiteY2" fmla="*/ 0 h 2475028"/>
              <a:gd name="connsiteX3" fmla="*/ 1759626 w 2603211"/>
              <a:gd name="connsiteY3" fmla="*/ 122 h 2475028"/>
              <a:gd name="connsiteX4" fmla="*/ 1843710 w 2603211"/>
              <a:gd name="connsiteY4" fmla="*/ 4368 h 2475028"/>
              <a:gd name="connsiteX5" fmla="*/ 2603211 w 2603211"/>
              <a:gd name="connsiteY5" fmla="*/ 846000 h 2475028"/>
              <a:gd name="connsiteX6" fmla="*/ 2544530 w 2603211"/>
              <a:gd name="connsiteY6" fmla="*/ 1156207 h 2475028"/>
              <a:gd name="connsiteX7" fmla="*/ 2518837 w 2603211"/>
              <a:gd name="connsiteY7" fmla="*/ 1211257 h 2475028"/>
              <a:gd name="connsiteX8" fmla="*/ 2004717 w 2603211"/>
              <a:gd name="connsiteY8" fmla="*/ 2102035 h 2475028"/>
              <a:gd name="connsiteX9" fmla="*/ 1303200 w 2603211"/>
              <a:gd name="connsiteY9" fmla="*/ 2475028 h 2475028"/>
              <a:gd name="connsiteX10" fmla="*/ 601684 w 2603211"/>
              <a:gd name="connsiteY10" fmla="*/ 2102035 h 2475028"/>
              <a:gd name="connsiteX11" fmla="*/ 102108 w 2603211"/>
              <a:gd name="connsiteY11" fmla="*/ 1249254 h 2475028"/>
              <a:gd name="connsiteX12" fmla="*/ 0 w 2603211"/>
              <a:gd name="connsiteY12" fmla="*/ 846000 h 2475028"/>
              <a:gd name="connsiteX13" fmla="*/ 759502 w 2603211"/>
              <a:gd name="connsiteY13" fmla="*/ 4368 h 2475028"/>
              <a:gd name="connsiteX0" fmla="*/ 759502 w 2603211"/>
              <a:gd name="connsiteY0" fmla="*/ 4368 h 2475028"/>
              <a:gd name="connsiteX1" fmla="*/ 1757211 w 2603211"/>
              <a:gd name="connsiteY1" fmla="*/ 0 h 2475028"/>
              <a:gd name="connsiteX2" fmla="*/ 1759626 w 2603211"/>
              <a:gd name="connsiteY2" fmla="*/ 0 h 2475028"/>
              <a:gd name="connsiteX3" fmla="*/ 1843710 w 2603211"/>
              <a:gd name="connsiteY3" fmla="*/ 4368 h 2475028"/>
              <a:gd name="connsiteX4" fmla="*/ 2603211 w 2603211"/>
              <a:gd name="connsiteY4" fmla="*/ 846000 h 2475028"/>
              <a:gd name="connsiteX5" fmla="*/ 2544530 w 2603211"/>
              <a:gd name="connsiteY5" fmla="*/ 1156207 h 2475028"/>
              <a:gd name="connsiteX6" fmla="*/ 2518837 w 2603211"/>
              <a:gd name="connsiteY6" fmla="*/ 1211257 h 2475028"/>
              <a:gd name="connsiteX7" fmla="*/ 2004717 w 2603211"/>
              <a:gd name="connsiteY7" fmla="*/ 2102035 h 2475028"/>
              <a:gd name="connsiteX8" fmla="*/ 1303200 w 2603211"/>
              <a:gd name="connsiteY8" fmla="*/ 2475028 h 2475028"/>
              <a:gd name="connsiteX9" fmla="*/ 601684 w 2603211"/>
              <a:gd name="connsiteY9" fmla="*/ 2102035 h 2475028"/>
              <a:gd name="connsiteX10" fmla="*/ 102108 w 2603211"/>
              <a:gd name="connsiteY10" fmla="*/ 1249254 h 2475028"/>
              <a:gd name="connsiteX11" fmla="*/ 0 w 2603211"/>
              <a:gd name="connsiteY11" fmla="*/ 846000 h 2475028"/>
              <a:gd name="connsiteX12" fmla="*/ 759502 w 2603211"/>
              <a:gd name="connsiteY12" fmla="*/ 4368 h 2475028"/>
              <a:gd name="connsiteX0" fmla="*/ 759502 w 2603211"/>
              <a:gd name="connsiteY0" fmla="*/ 4368 h 2475028"/>
              <a:gd name="connsiteX1" fmla="*/ 1757211 w 2603211"/>
              <a:gd name="connsiteY1" fmla="*/ 0 h 2475028"/>
              <a:gd name="connsiteX2" fmla="*/ 1843710 w 2603211"/>
              <a:gd name="connsiteY2" fmla="*/ 4368 h 2475028"/>
              <a:gd name="connsiteX3" fmla="*/ 2603211 w 2603211"/>
              <a:gd name="connsiteY3" fmla="*/ 846000 h 2475028"/>
              <a:gd name="connsiteX4" fmla="*/ 2544530 w 2603211"/>
              <a:gd name="connsiteY4" fmla="*/ 1156207 h 2475028"/>
              <a:gd name="connsiteX5" fmla="*/ 2518837 w 2603211"/>
              <a:gd name="connsiteY5" fmla="*/ 1211257 h 2475028"/>
              <a:gd name="connsiteX6" fmla="*/ 2004717 w 2603211"/>
              <a:gd name="connsiteY6" fmla="*/ 2102035 h 2475028"/>
              <a:gd name="connsiteX7" fmla="*/ 1303200 w 2603211"/>
              <a:gd name="connsiteY7" fmla="*/ 2475028 h 2475028"/>
              <a:gd name="connsiteX8" fmla="*/ 601684 w 2603211"/>
              <a:gd name="connsiteY8" fmla="*/ 2102035 h 2475028"/>
              <a:gd name="connsiteX9" fmla="*/ 102108 w 2603211"/>
              <a:gd name="connsiteY9" fmla="*/ 1249254 h 2475028"/>
              <a:gd name="connsiteX10" fmla="*/ 0 w 2603211"/>
              <a:gd name="connsiteY10" fmla="*/ 846000 h 2475028"/>
              <a:gd name="connsiteX11" fmla="*/ 759502 w 2603211"/>
              <a:gd name="connsiteY11" fmla="*/ 4368 h 2475028"/>
              <a:gd name="connsiteX0" fmla="*/ 759502 w 2603211"/>
              <a:gd name="connsiteY0" fmla="*/ 0 h 2470660"/>
              <a:gd name="connsiteX1" fmla="*/ 1843710 w 2603211"/>
              <a:gd name="connsiteY1" fmla="*/ 0 h 2470660"/>
              <a:gd name="connsiteX2" fmla="*/ 2603211 w 2603211"/>
              <a:gd name="connsiteY2" fmla="*/ 841632 h 2470660"/>
              <a:gd name="connsiteX3" fmla="*/ 2544530 w 2603211"/>
              <a:gd name="connsiteY3" fmla="*/ 1151839 h 2470660"/>
              <a:gd name="connsiteX4" fmla="*/ 2518837 w 2603211"/>
              <a:gd name="connsiteY4" fmla="*/ 1206889 h 2470660"/>
              <a:gd name="connsiteX5" fmla="*/ 2004717 w 2603211"/>
              <a:gd name="connsiteY5" fmla="*/ 2097667 h 2470660"/>
              <a:gd name="connsiteX6" fmla="*/ 1303200 w 2603211"/>
              <a:gd name="connsiteY6" fmla="*/ 2470660 h 2470660"/>
              <a:gd name="connsiteX7" fmla="*/ 601684 w 2603211"/>
              <a:gd name="connsiteY7" fmla="*/ 2097667 h 2470660"/>
              <a:gd name="connsiteX8" fmla="*/ 102108 w 2603211"/>
              <a:gd name="connsiteY8" fmla="*/ 1244886 h 2470660"/>
              <a:gd name="connsiteX9" fmla="*/ 0 w 2603211"/>
              <a:gd name="connsiteY9" fmla="*/ 841632 h 2470660"/>
              <a:gd name="connsiteX10" fmla="*/ 759502 w 2603211"/>
              <a:gd name="connsiteY10" fmla="*/ 0 h 24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3211" h="2470660">
                <a:moveTo>
                  <a:pt x="759502" y="0"/>
                </a:moveTo>
                <a:lnTo>
                  <a:pt x="1843710" y="0"/>
                </a:lnTo>
                <a:cubicBezTo>
                  <a:pt x="2270310" y="43324"/>
                  <a:pt x="2603211" y="403601"/>
                  <a:pt x="2603211" y="841632"/>
                </a:cubicBezTo>
                <a:cubicBezTo>
                  <a:pt x="2603211" y="951140"/>
                  <a:pt x="2582405" y="1055788"/>
                  <a:pt x="2544530" y="1151839"/>
                </a:cubicBezTo>
                <a:lnTo>
                  <a:pt x="2518837" y="1206889"/>
                </a:lnTo>
                <a:lnTo>
                  <a:pt x="2004717" y="2097667"/>
                </a:lnTo>
                <a:cubicBezTo>
                  <a:pt x="1852684" y="2322704"/>
                  <a:pt x="1595221" y="2470660"/>
                  <a:pt x="1303200" y="2470660"/>
                </a:cubicBezTo>
                <a:cubicBezTo>
                  <a:pt x="1011179" y="2470660"/>
                  <a:pt x="753716" y="2322704"/>
                  <a:pt x="601684" y="2097667"/>
                </a:cubicBezTo>
                <a:lnTo>
                  <a:pt x="102108" y="1244886"/>
                </a:lnTo>
                <a:cubicBezTo>
                  <a:pt x="36989" y="1125014"/>
                  <a:pt x="0" y="987643"/>
                  <a:pt x="0" y="841632"/>
                </a:cubicBezTo>
                <a:cubicBezTo>
                  <a:pt x="0" y="403601"/>
                  <a:pt x="332901" y="43324"/>
                  <a:pt x="759502" y="0"/>
                </a:cubicBezTo>
                <a:close/>
              </a:path>
            </a:pathLst>
          </a:custGeom>
          <a:noFill/>
          <a:ln w="635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153CF98-1E64-424C-B7BC-CD031F9641C2}"/>
                  </a:ext>
                </a:extLst>
              </p:cNvPr>
              <p:cNvSpPr txBox="1"/>
              <p:nvPr/>
            </p:nvSpPr>
            <p:spPr>
              <a:xfrm>
                <a:off x="3621349" y="1793638"/>
                <a:ext cx="1885901" cy="830997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RCS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lab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=3</m:t>
                    </m:r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GeV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153CF98-1E64-424C-B7BC-CD031F964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349" y="1793638"/>
                <a:ext cx="1885901" cy="830997"/>
              </a:xfrm>
              <a:prstGeom prst="rect">
                <a:avLst/>
              </a:prstGeom>
              <a:blipFill>
                <a:blip r:embed="rId6"/>
                <a:stretch>
                  <a:fillRect l="-4854" t="-5109" b="-21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5F53F29-11A7-4F7B-BCAB-6529594409CD}"/>
              </a:ext>
            </a:extLst>
          </p:cNvPr>
          <p:cNvSpPr txBox="1"/>
          <p:nvPr/>
        </p:nvSpPr>
        <p:spPr>
          <a:xfrm>
            <a:off x="2115290" y="6046140"/>
            <a:ext cx="1771639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Hadron hall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1EA6F095-C44D-4FF9-BD3F-0A12CD89B2A6}"/>
              </a:ext>
            </a:extLst>
          </p:cNvPr>
          <p:cNvSpPr/>
          <p:nvPr/>
        </p:nvSpPr>
        <p:spPr>
          <a:xfrm rot="16200000">
            <a:off x="3265571" y="1727933"/>
            <a:ext cx="236240" cy="475317"/>
          </a:xfrm>
          <a:prstGeom prst="triangle">
            <a:avLst>
              <a:gd name="adj" fmla="val 1000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3165F6-0E1A-4262-810C-C11A2D012E30}"/>
              </a:ext>
            </a:extLst>
          </p:cNvPr>
          <p:cNvSpPr txBox="1"/>
          <p:nvPr/>
        </p:nvSpPr>
        <p:spPr>
          <a:xfrm>
            <a:off x="6281060" y="2635409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Purposes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06C226E-C713-473A-ABE8-CC09DE00314D}"/>
              </a:ext>
            </a:extLst>
          </p:cNvPr>
          <p:cNvSpPr txBox="1"/>
          <p:nvPr/>
        </p:nvSpPr>
        <p:spPr>
          <a:xfrm>
            <a:off x="5764452" y="719030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Accelerators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75C49E7-7B25-4C89-9E9E-20299FBBD5B6}"/>
                  </a:ext>
                </a:extLst>
              </p:cNvPr>
              <p:cNvSpPr txBox="1"/>
              <p:nvPr/>
            </p:nvSpPr>
            <p:spPr>
              <a:xfrm>
                <a:off x="8087196" y="689846"/>
                <a:ext cx="373006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―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LINAC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―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RCS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―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Main Ring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5A60"/>
                  </a:buClr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High intensity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𝐼</m:t>
                    </m:r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</m:t>
                    </m:r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MW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75C49E7-7B25-4C89-9E9E-20299FBBD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196" y="689846"/>
                <a:ext cx="3730060" cy="1569660"/>
              </a:xfrm>
              <a:prstGeom prst="rect">
                <a:avLst/>
              </a:prstGeom>
              <a:blipFill>
                <a:blip r:embed="rId7"/>
                <a:stretch>
                  <a:fillRect l="-3105" t="-5814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C5CD21C-C815-46F7-9544-81C1848C7516}"/>
              </a:ext>
            </a:extLst>
          </p:cNvPr>
          <p:cNvSpPr/>
          <p:nvPr/>
        </p:nvSpPr>
        <p:spPr>
          <a:xfrm>
            <a:off x="7918548" y="805690"/>
            <a:ext cx="122421" cy="14600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A842C9E-7307-470E-8258-775640FE74EC}"/>
              </a:ext>
            </a:extLst>
          </p:cNvPr>
          <p:cNvSpPr/>
          <p:nvPr/>
        </p:nvSpPr>
        <p:spPr>
          <a:xfrm>
            <a:off x="7914539" y="2745334"/>
            <a:ext cx="122421" cy="12003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75965A4-E94E-4452-8EF3-0FAD948AF2B7}"/>
              </a:ext>
            </a:extLst>
          </p:cNvPr>
          <p:cNvCxnSpPr>
            <a:cxnSpLocks/>
          </p:cNvCxnSpPr>
          <p:nvPr/>
        </p:nvCxnSpPr>
        <p:spPr>
          <a:xfrm flipH="1">
            <a:off x="3367320" y="1528650"/>
            <a:ext cx="622129" cy="29004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8D74B6-69B8-4E90-82B0-3B6D06CE2A60}"/>
              </a:ext>
            </a:extLst>
          </p:cNvPr>
          <p:cNvSpPr txBox="1"/>
          <p:nvPr/>
        </p:nvSpPr>
        <p:spPr>
          <a:xfrm>
            <a:off x="7241090" y="4933338"/>
            <a:ext cx="3348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J-PARC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E25A60">
                    <a:lumMod val="20000"/>
                    <a:lumOff val="80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Heavy 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25A60">
                  <a:lumMod val="20000"/>
                  <a:lumOff val="80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1CDFC6-4242-46AE-A106-9CE91431BDBD}"/>
              </a:ext>
            </a:extLst>
          </p:cNvPr>
          <p:cNvSpPr txBox="1"/>
          <p:nvPr/>
        </p:nvSpPr>
        <p:spPr>
          <a:xfrm>
            <a:off x="3481386" y="980640"/>
            <a:ext cx="1933543" cy="523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HI-injector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乗算記号 1">
            <a:extLst>
              <a:ext uri="{FF2B5EF4-FFF2-40B4-BE49-F238E27FC236}">
                <a16:creationId xmlns:a16="http://schemas.microsoft.com/office/drawing/2014/main" id="{B590E69C-FA66-4D6D-96F6-6EA936251A72}"/>
              </a:ext>
            </a:extLst>
          </p:cNvPr>
          <p:cNvSpPr/>
          <p:nvPr/>
        </p:nvSpPr>
        <p:spPr>
          <a:xfrm>
            <a:off x="1199905" y="107679"/>
            <a:ext cx="1800000" cy="1800000"/>
          </a:xfrm>
          <a:prstGeom prst="mathMultiply">
            <a:avLst>
              <a:gd name="adj1" fmla="val 14121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E520DDBF-794D-46E0-AB5A-CBF3E753E2D2}"/>
              </a:ext>
            </a:extLst>
          </p:cNvPr>
          <p:cNvGrpSpPr/>
          <p:nvPr/>
        </p:nvGrpSpPr>
        <p:grpSpPr>
          <a:xfrm>
            <a:off x="1838528" y="1430837"/>
            <a:ext cx="742747" cy="372740"/>
            <a:chOff x="1838528" y="1430837"/>
            <a:chExt cx="742747" cy="372740"/>
          </a:xfrm>
        </p:grpSpPr>
        <p:sp>
          <p:nvSpPr>
            <p:cNvPr id="30" name="円弧 29">
              <a:extLst>
                <a:ext uri="{FF2B5EF4-FFF2-40B4-BE49-F238E27FC236}">
                  <a16:creationId xmlns:a16="http://schemas.microsoft.com/office/drawing/2014/main" id="{8953ADD3-4822-4592-9AE4-DA9ABCB6B30B}"/>
                </a:ext>
              </a:extLst>
            </p:cNvPr>
            <p:cNvSpPr/>
            <p:nvPr/>
          </p:nvSpPr>
          <p:spPr>
            <a:xfrm>
              <a:off x="1838528" y="1430837"/>
              <a:ext cx="596697" cy="372740"/>
            </a:xfrm>
            <a:prstGeom prst="arc">
              <a:avLst>
                <a:gd name="adj1" fmla="val 5242763"/>
                <a:gd name="adj2" fmla="val 10800000"/>
              </a:avLst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A89251CD-E7BD-4C1B-B1CC-36DEE03F7F28}"/>
                </a:ext>
              </a:extLst>
            </p:cNvPr>
            <p:cNvCxnSpPr>
              <a:cxnSpLocks/>
            </p:cNvCxnSpPr>
            <p:nvPr/>
          </p:nvCxnSpPr>
          <p:spPr>
            <a:xfrm>
              <a:off x="2140769" y="1803577"/>
              <a:ext cx="440506" cy="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17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88BFA80-653C-4745-B842-84F7F723A56D}"/>
              </a:ext>
            </a:extLst>
          </p:cNvPr>
          <p:cNvGrpSpPr/>
          <p:nvPr/>
        </p:nvGrpSpPr>
        <p:grpSpPr>
          <a:xfrm>
            <a:off x="171309" y="265663"/>
            <a:ext cx="827771" cy="6606496"/>
            <a:chOff x="171309" y="265663"/>
            <a:chExt cx="827771" cy="6606496"/>
          </a:xfrm>
        </p:grpSpPr>
        <p:sp>
          <p:nvSpPr>
            <p:cNvPr id="82" name="矢印: 下 81">
              <a:extLst>
                <a:ext uri="{FF2B5EF4-FFF2-40B4-BE49-F238E27FC236}">
                  <a16:creationId xmlns:a16="http://schemas.microsoft.com/office/drawing/2014/main" id="{86225951-E69E-4AEE-B85C-5231F2A999BC}"/>
                </a:ext>
              </a:extLst>
            </p:cNvPr>
            <p:cNvSpPr/>
            <p:nvPr/>
          </p:nvSpPr>
          <p:spPr>
            <a:xfrm flipV="1">
              <a:off x="196341" y="265663"/>
              <a:ext cx="802739" cy="6592336"/>
            </a:xfrm>
            <a:prstGeom prst="downArrow">
              <a:avLst>
                <a:gd name="adj1" fmla="val 100000"/>
                <a:gd name="adj2" fmla="val 8502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828CD931-A024-45A0-97FF-B39DCF4F408E}"/>
                </a:ext>
              </a:extLst>
            </p:cNvPr>
            <p:cNvSpPr txBox="1"/>
            <p:nvPr/>
          </p:nvSpPr>
          <p:spPr>
            <a:xfrm rot="16200000">
              <a:off x="-1511203" y="4727982"/>
              <a:ext cx="3826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rPr>
                <a:t>Increasing Collision Energy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32C3D9E-EAFE-4A3F-A729-D9333FA87F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11988800" cy="704850"/>
          </a:xfrm>
        </p:spPr>
        <p:txBody>
          <a:bodyPr/>
          <a:lstStyle/>
          <a:p>
            <a:pPr algn="r"/>
            <a:r>
              <a:rPr kumimoji="1" lang="en-US" altLang="ja-JP" b="1" dirty="0">
                <a:solidFill>
                  <a:schemeClr val="accent6"/>
                </a:solidFill>
              </a:rPr>
              <a:t>History / Current Status of HIC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C75B341-EE0B-4722-BB8A-2E4F5523CCA4}"/>
              </a:ext>
            </a:extLst>
          </p:cNvPr>
          <p:cNvCxnSpPr>
            <a:cxnSpLocks/>
          </p:cNvCxnSpPr>
          <p:nvPr/>
        </p:nvCxnSpPr>
        <p:spPr>
          <a:xfrm flipV="1">
            <a:off x="2567025" y="609600"/>
            <a:ext cx="0" cy="6248401"/>
          </a:xfrm>
          <a:prstGeom prst="straightConnector1">
            <a:avLst/>
          </a:prstGeom>
          <a:ln w="44450">
            <a:solidFill>
              <a:schemeClr val="accent5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6C80C921-DE76-4513-BC78-52A7BE496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27" y="194419"/>
            <a:ext cx="958950" cy="380827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12AB51C-F8F5-4D86-A1AD-218EDE2ADB9B}"/>
              </a:ext>
            </a:extLst>
          </p:cNvPr>
          <p:cNvCxnSpPr>
            <a:cxnSpLocks/>
          </p:cNvCxnSpPr>
          <p:nvPr/>
        </p:nvCxnSpPr>
        <p:spPr>
          <a:xfrm>
            <a:off x="2431919" y="5454196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5446A7B-CA55-4148-B54E-D4F0C65591F3}"/>
              </a:ext>
            </a:extLst>
          </p:cNvPr>
          <p:cNvCxnSpPr>
            <a:cxnSpLocks/>
          </p:cNvCxnSpPr>
          <p:nvPr/>
        </p:nvCxnSpPr>
        <p:spPr>
          <a:xfrm>
            <a:off x="2431919" y="3816707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CAF7F3-0C65-4267-B4A5-B28E7D4F89E5}"/>
              </a:ext>
            </a:extLst>
          </p:cNvPr>
          <p:cNvCxnSpPr>
            <a:cxnSpLocks/>
          </p:cNvCxnSpPr>
          <p:nvPr/>
        </p:nvCxnSpPr>
        <p:spPr>
          <a:xfrm>
            <a:off x="2430838" y="2167874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AE0D229D-4A9B-438E-82FC-E1803535BF3E}"/>
              </a:ext>
            </a:extLst>
          </p:cNvPr>
          <p:cNvSpPr>
            <a:spLocks noChangeAspect="1"/>
          </p:cNvSpPr>
          <p:nvPr/>
        </p:nvSpPr>
        <p:spPr>
          <a:xfrm>
            <a:off x="2495025" y="589145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D403D94-DB68-400C-BA75-59A5880ED62A}"/>
              </a:ext>
            </a:extLst>
          </p:cNvPr>
          <p:cNvSpPr>
            <a:spLocks noChangeAspect="1"/>
          </p:cNvSpPr>
          <p:nvPr/>
        </p:nvSpPr>
        <p:spPr>
          <a:xfrm>
            <a:off x="2495025" y="4818113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D602F01-9117-4867-A20B-9C2AA3869B58}"/>
              </a:ext>
            </a:extLst>
          </p:cNvPr>
          <p:cNvSpPr>
            <a:spLocks noChangeAspect="1"/>
          </p:cNvSpPr>
          <p:nvPr/>
        </p:nvSpPr>
        <p:spPr>
          <a:xfrm>
            <a:off x="2495025" y="3149100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01C4A37-5965-4509-BEA7-026D0D6610C0}"/>
              </a:ext>
            </a:extLst>
          </p:cNvPr>
          <p:cNvSpPr>
            <a:spLocks noChangeAspect="1"/>
          </p:cNvSpPr>
          <p:nvPr/>
        </p:nvSpPr>
        <p:spPr>
          <a:xfrm>
            <a:off x="2495025" y="118609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2EC5233-601A-4A20-BBFE-EF764F3CD195}"/>
              </a:ext>
            </a:extLst>
          </p:cNvPr>
          <p:cNvSpPr txBox="1"/>
          <p:nvPr/>
        </p:nvSpPr>
        <p:spPr>
          <a:xfrm>
            <a:off x="719846" y="5699493"/>
            <a:ext cx="1290629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AGS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7A57496-A6A3-4044-9D00-2853F933FBC0}"/>
              </a:ext>
            </a:extLst>
          </p:cNvPr>
          <p:cNvSpPr txBox="1"/>
          <p:nvPr/>
        </p:nvSpPr>
        <p:spPr>
          <a:xfrm>
            <a:off x="721357" y="4622128"/>
            <a:ext cx="129062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SPS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1694EB-7651-433D-910F-3B1534EA9D13}"/>
              </a:ext>
            </a:extLst>
          </p:cNvPr>
          <p:cNvSpPr txBox="1"/>
          <p:nvPr/>
        </p:nvSpPr>
        <p:spPr>
          <a:xfrm>
            <a:off x="721654" y="2964131"/>
            <a:ext cx="128747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RHIC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F175F12-8C21-437C-B53E-6941801EF4F3}"/>
              </a:ext>
            </a:extLst>
          </p:cNvPr>
          <p:cNvSpPr txBox="1"/>
          <p:nvPr/>
        </p:nvSpPr>
        <p:spPr>
          <a:xfrm>
            <a:off x="719846" y="998048"/>
            <a:ext cx="128748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LHC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F4AE8F7-17C8-4813-BAE6-48BB533D8229}"/>
              </a:ext>
            </a:extLst>
          </p:cNvPr>
          <p:cNvCxnSpPr>
            <a:cxnSpLocks/>
            <a:stCxn id="24" idx="3"/>
            <a:endCxn id="20" idx="2"/>
          </p:cNvCxnSpPr>
          <p:nvPr/>
        </p:nvCxnSpPr>
        <p:spPr>
          <a:xfrm>
            <a:off x="2010475" y="5961103"/>
            <a:ext cx="484550" cy="23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059AA14-F82A-40F3-AA78-991505C6A33E}"/>
              </a:ext>
            </a:extLst>
          </p:cNvPr>
          <p:cNvCxnSpPr>
            <a:cxnSpLocks/>
            <a:stCxn id="25" idx="3"/>
            <a:endCxn id="21" idx="2"/>
          </p:cNvCxnSpPr>
          <p:nvPr/>
        </p:nvCxnSpPr>
        <p:spPr>
          <a:xfrm>
            <a:off x="2011986" y="4883738"/>
            <a:ext cx="483039" cy="637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1AEF8D6-4823-42CB-AA0A-027FFD82BFD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2009133" y="3221099"/>
            <a:ext cx="464494" cy="4642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CA7CAEB-6D6B-487C-9EC0-4C87484B2298}"/>
              </a:ext>
            </a:extLst>
          </p:cNvPr>
          <p:cNvCxnSpPr>
            <a:cxnSpLocks/>
            <a:stCxn id="27" idx="3"/>
            <a:endCxn id="23" idx="2"/>
          </p:cNvCxnSpPr>
          <p:nvPr/>
        </p:nvCxnSpPr>
        <p:spPr>
          <a:xfrm flipV="1">
            <a:off x="2007326" y="1258099"/>
            <a:ext cx="487699" cy="1559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6BD4C5C-602E-4C68-9C76-34FE57501DC2}"/>
              </a:ext>
            </a:extLst>
          </p:cNvPr>
          <p:cNvSpPr txBox="1"/>
          <p:nvPr/>
        </p:nvSpPr>
        <p:spPr>
          <a:xfrm>
            <a:off x="1061231" y="1568157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2010~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6A30C5F-8933-4DEC-B7B7-36D866AD1540}"/>
              </a:ext>
            </a:extLst>
          </p:cNvPr>
          <p:cNvSpPr txBox="1"/>
          <p:nvPr/>
        </p:nvSpPr>
        <p:spPr>
          <a:xfrm>
            <a:off x="1061230" y="3535354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2000~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6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3&#10;\end{align*}&lt;/body&gt;&#10;  &lt;fcolor&gt;FF000000&lt;/fcolor&gt;&#10;  &lt;bcolor&gt;FF000000&lt;/bcolor&gt;&#10;  &lt;transparent&gt;True&lt;/transparent&gt;&#10;  &lt;resolution&gt;1800&lt;/resolution&gt;&#10;  &lt;imageh&gt;220&lt;/imageh&gt;&#10;  &lt;imagew&gt;31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8A11F668-BBA7-4EB9-A20E-A71906213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40" y="2305952"/>
            <a:ext cx="333375" cy="232833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2&#10;\end{align*}&lt;/body&gt;&#10;  &lt;fcolor&gt;FF000000&lt;/fcolor&gt;&#10;  &lt;bcolor&gt;FF000000&lt;/bcolor&gt;&#10;  &lt;transparent&gt;True&lt;/transparent&gt;&#10;  &lt;resolution&gt;1800&lt;/resolution&gt;&#10;  &lt;imageh&gt;220&lt;/imageh&gt;&#10;  &lt;imagew&gt;314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16589778-DA4E-4872-BFE2-BE114399A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70" y="3900250"/>
            <a:ext cx="332317" cy="23283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&#10;\end{align*}&lt;/body&gt;&#10;  &lt;fcolor&gt;FF000000&lt;/fcolor&gt;&#10;  &lt;bcolor&gt;FF000000&lt;/bcolor&gt;&#10;  &lt;transparent&gt;True&lt;/transparent&gt;&#10;  &lt;resolution&gt;1800&lt;/resolution&gt;&#10;  &lt;imageh&gt;167&lt;/imageh&gt;&#10;  &lt;imagew&gt;216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118CE98A-CFC2-4C91-B7EC-41AA31050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81" y="5530726"/>
            <a:ext cx="228600" cy="176741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67D24AD-1DCE-4812-ADD5-E190CE75A030}"/>
              </a:ext>
            </a:extLst>
          </p:cNvPr>
          <p:cNvSpPr txBox="1"/>
          <p:nvPr/>
        </p:nvSpPr>
        <p:spPr>
          <a:xfrm>
            <a:off x="1061230" y="513179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~2000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BE6280B-214A-4DA1-A1FD-4A39050A1636}"/>
              </a:ext>
            </a:extLst>
          </p:cNvPr>
          <p:cNvSpPr txBox="1"/>
          <p:nvPr/>
        </p:nvSpPr>
        <p:spPr>
          <a:xfrm>
            <a:off x="1064659" y="6237855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~1996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A4AED53-F663-4FA3-A59C-F51B5849ED35}"/>
              </a:ext>
            </a:extLst>
          </p:cNvPr>
          <p:cNvGrpSpPr/>
          <p:nvPr/>
        </p:nvGrpSpPr>
        <p:grpSpPr>
          <a:xfrm>
            <a:off x="2668687" y="4570546"/>
            <a:ext cx="2053775" cy="1884036"/>
            <a:chOff x="2668687" y="4570546"/>
            <a:chExt cx="2053775" cy="1884036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40E44B4E-03CB-42BD-95E2-3160572905E9}"/>
                </a:ext>
              </a:extLst>
            </p:cNvPr>
            <p:cNvSpPr txBox="1"/>
            <p:nvPr/>
          </p:nvSpPr>
          <p:spPr>
            <a:xfrm>
              <a:off x="3244172" y="5296196"/>
              <a:ext cx="1478290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rPr>
                <a:t>RHIC-BES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96" name="右中かっこ 95">
              <a:extLst>
                <a:ext uri="{FF2B5EF4-FFF2-40B4-BE49-F238E27FC236}">
                  <a16:creationId xmlns:a16="http://schemas.microsoft.com/office/drawing/2014/main" id="{14AE3187-BF18-46AB-96DD-390EB3EDFEB2}"/>
                </a:ext>
              </a:extLst>
            </p:cNvPr>
            <p:cNvSpPr/>
            <p:nvPr/>
          </p:nvSpPr>
          <p:spPr>
            <a:xfrm>
              <a:off x="2668687" y="4570546"/>
              <a:ext cx="435291" cy="1884036"/>
            </a:xfrm>
            <a:prstGeom prst="rightBrace">
              <a:avLst>
                <a:gd name="adj1" fmla="val 0"/>
                <a:gd name="adj2" fmla="val 50000"/>
              </a:avLst>
            </a:prstGeom>
            <a:ln w="444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A419D1A-315A-4C7E-81EC-BBDF8D14FF4E}"/>
              </a:ext>
            </a:extLst>
          </p:cNvPr>
          <p:cNvGrpSpPr/>
          <p:nvPr/>
        </p:nvGrpSpPr>
        <p:grpSpPr>
          <a:xfrm>
            <a:off x="2793605" y="6357423"/>
            <a:ext cx="1830863" cy="461665"/>
            <a:chOff x="2793605" y="6357423"/>
            <a:chExt cx="1830863" cy="461665"/>
          </a:xfrm>
        </p:grpSpPr>
        <p:sp>
          <p:nvSpPr>
            <p:cNvPr id="98" name="右中かっこ 97">
              <a:extLst>
                <a:ext uri="{FF2B5EF4-FFF2-40B4-BE49-F238E27FC236}">
                  <a16:creationId xmlns:a16="http://schemas.microsoft.com/office/drawing/2014/main" id="{A40CD6BB-B4AA-41D6-9880-47D78A46EFBA}"/>
                </a:ext>
              </a:extLst>
            </p:cNvPr>
            <p:cNvSpPr/>
            <p:nvPr/>
          </p:nvSpPr>
          <p:spPr>
            <a:xfrm>
              <a:off x="2793605" y="6560614"/>
              <a:ext cx="544142" cy="197274"/>
            </a:xfrm>
            <a:prstGeom prst="rightBrace">
              <a:avLst>
                <a:gd name="adj1" fmla="val 0"/>
                <a:gd name="adj2" fmla="val 9849"/>
              </a:avLst>
            </a:prstGeom>
            <a:ln w="444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5B089A0C-2030-49B8-B350-506DC81C714F}"/>
                </a:ext>
              </a:extLst>
            </p:cNvPr>
            <p:cNvSpPr txBox="1"/>
            <p:nvPr/>
          </p:nvSpPr>
          <p:spPr>
            <a:xfrm>
              <a:off x="3487618" y="6357423"/>
              <a:ext cx="1136850" cy="46166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rPr>
                <a:t>HADES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2FE6243-9A41-4113-AB1E-719309448E22}"/>
              </a:ext>
            </a:extLst>
          </p:cNvPr>
          <p:cNvGrpSpPr/>
          <p:nvPr/>
        </p:nvGrpSpPr>
        <p:grpSpPr>
          <a:xfrm>
            <a:off x="3149685" y="5863893"/>
            <a:ext cx="2115936" cy="627773"/>
            <a:chOff x="3149685" y="5863893"/>
            <a:chExt cx="2115936" cy="627773"/>
          </a:xfrm>
        </p:grpSpPr>
        <p:sp>
          <p:nvSpPr>
            <p:cNvPr id="99" name="右中かっこ 98">
              <a:extLst>
                <a:ext uri="{FF2B5EF4-FFF2-40B4-BE49-F238E27FC236}">
                  <a16:creationId xmlns:a16="http://schemas.microsoft.com/office/drawing/2014/main" id="{7AB0954B-E461-40A1-8338-8B973370C916}"/>
                </a:ext>
              </a:extLst>
            </p:cNvPr>
            <p:cNvSpPr/>
            <p:nvPr/>
          </p:nvSpPr>
          <p:spPr>
            <a:xfrm>
              <a:off x="3149685" y="6030001"/>
              <a:ext cx="533243" cy="461665"/>
            </a:xfrm>
            <a:prstGeom prst="rightBrace">
              <a:avLst>
                <a:gd name="adj1" fmla="val 0"/>
                <a:gd name="adj2" fmla="val 15007"/>
              </a:avLst>
            </a:prstGeom>
            <a:ln w="444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67C7D1B2-27B5-41C2-B3BD-4D20C5FEE399}"/>
                </a:ext>
              </a:extLst>
            </p:cNvPr>
            <p:cNvSpPr txBox="1"/>
            <p:nvPr/>
          </p:nvSpPr>
          <p:spPr>
            <a:xfrm>
              <a:off x="3699167" y="5863893"/>
              <a:ext cx="1566454" cy="46166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rPr>
                <a:t>FAIR-CBM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p:pic>
        <p:nvPicPr>
          <p:cNvPr id="1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[GeV]}&#10;\end{align*}&lt;/body&gt;&#10;  &lt;fcolor&gt;FF000000&lt;/fcolor&gt;&#10;  &lt;bcolor&gt;FF000000&lt;/bcolor&gt;&#10;  &lt;transparent&gt;True&lt;/transparent&gt;&#10;  &lt;resolution&gt;1800&lt;/resolution&gt;&#10;  &lt;imageh&gt;249&lt;/imageh&gt;&#10;  &lt;imagew&gt;57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757422D2-6E2E-49D8-8D6C-3F21469FB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83" y="719867"/>
            <a:ext cx="607483" cy="263525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599621C-5370-421A-BAF3-3EF4442258CF}"/>
              </a:ext>
            </a:extLst>
          </p:cNvPr>
          <p:cNvGrpSpPr/>
          <p:nvPr/>
        </p:nvGrpSpPr>
        <p:grpSpPr>
          <a:xfrm>
            <a:off x="2766750" y="4728499"/>
            <a:ext cx="2505413" cy="997282"/>
            <a:chOff x="2766750" y="4728499"/>
            <a:chExt cx="2505413" cy="997282"/>
          </a:xfrm>
        </p:grpSpPr>
        <p:sp>
          <p:nvSpPr>
            <p:cNvPr id="97" name="右中かっこ 96">
              <a:extLst>
                <a:ext uri="{FF2B5EF4-FFF2-40B4-BE49-F238E27FC236}">
                  <a16:creationId xmlns:a16="http://schemas.microsoft.com/office/drawing/2014/main" id="{77FBAB3D-3FCC-4FA5-A139-191468E3797D}"/>
                </a:ext>
              </a:extLst>
            </p:cNvPr>
            <p:cNvSpPr/>
            <p:nvPr/>
          </p:nvSpPr>
          <p:spPr>
            <a:xfrm>
              <a:off x="2766750" y="4902052"/>
              <a:ext cx="575485" cy="823729"/>
            </a:xfrm>
            <a:prstGeom prst="rightBrace">
              <a:avLst>
                <a:gd name="adj1" fmla="val 0"/>
                <a:gd name="adj2" fmla="val 9849"/>
              </a:avLst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D9F67B76-B503-41C8-BC98-BFD1A1C54305}"/>
                </a:ext>
              </a:extLst>
            </p:cNvPr>
            <p:cNvSpPr txBox="1"/>
            <p:nvPr/>
          </p:nvSpPr>
          <p:spPr>
            <a:xfrm>
              <a:off x="3354650" y="4728499"/>
              <a:ext cx="1917513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rPr>
                <a:t>NA61/SHINE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8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2484C8A-64E2-4205-A718-1A8397929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80"/>
          <a:stretch/>
        </p:blipFill>
        <p:spPr>
          <a:xfrm>
            <a:off x="6347531" y="1049357"/>
            <a:ext cx="5844470" cy="5807681"/>
          </a:xfrm>
          <a:prstGeom prst="rect">
            <a:avLst/>
          </a:prstGeom>
        </p:spPr>
      </p:pic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CB057B3-6F9F-4F7B-948D-065D517AF7D4}"/>
              </a:ext>
            </a:extLst>
          </p:cNvPr>
          <p:cNvSpPr/>
          <p:nvPr/>
        </p:nvSpPr>
        <p:spPr>
          <a:xfrm>
            <a:off x="8911728" y="3760636"/>
            <a:ext cx="1157759" cy="1225867"/>
          </a:xfrm>
          <a:custGeom>
            <a:avLst/>
            <a:gdLst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66687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3374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600" h="831056">
                <a:moveTo>
                  <a:pt x="0" y="831056"/>
                </a:moveTo>
                <a:cubicBezTo>
                  <a:pt x="40084" y="726876"/>
                  <a:pt x="80169" y="623490"/>
                  <a:pt x="133350" y="540543"/>
                </a:cubicBezTo>
                <a:cubicBezTo>
                  <a:pt x="186531" y="457596"/>
                  <a:pt x="257572" y="394889"/>
                  <a:pt x="319088" y="333374"/>
                </a:cubicBezTo>
                <a:cubicBezTo>
                  <a:pt x="380604" y="271859"/>
                  <a:pt x="432991" y="216297"/>
                  <a:pt x="502444" y="171450"/>
                </a:cubicBezTo>
                <a:cubicBezTo>
                  <a:pt x="571897" y="126603"/>
                  <a:pt x="654448" y="92074"/>
                  <a:pt x="735807" y="64293"/>
                </a:cubicBezTo>
                <a:cubicBezTo>
                  <a:pt x="817166" y="36512"/>
                  <a:pt x="903883" y="18256"/>
                  <a:pt x="990600" y="0"/>
                </a:cubicBezTo>
              </a:path>
            </a:pathLst>
          </a:custGeom>
          <a:noFill/>
          <a:ln w="254000" cap="rnd">
            <a:solidFill>
              <a:schemeClr val="tx2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B85FDC44-4720-4106-84B9-43377A159B3B}"/>
              </a:ext>
            </a:extLst>
          </p:cNvPr>
          <p:cNvSpPr/>
          <p:nvPr/>
        </p:nvSpPr>
        <p:spPr>
          <a:xfrm>
            <a:off x="4272238" y="4243451"/>
            <a:ext cx="2016942" cy="2614550"/>
          </a:xfrm>
          <a:prstGeom prst="rect">
            <a:avLst/>
          </a:prstGeom>
          <a:gradFill>
            <a:gsLst>
              <a:gs pos="0">
                <a:schemeClr val="accent3">
                  <a:alpha val="53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82" name="矢印: 下 81">
            <a:extLst>
              <a:ext uri="{FF2B5EF4-FFF2-40B4-BE49-F238E27FC236}">
                <a16:creationId xmlns:a16="http://schemas.microsoft.com/office/drawing/2014/main" id="{86225951-E69E-4AEE-B85C-5231F2A999BC}"/>
              </a:ext>
            </a:extLst>
          </p:cNvPr>
          <p:cNvSpPr/>
          <p:nvPr/>
        </p:nvSpPr>
        <p:spPr>
          <a:xfrm flipV="1">
            <a:off x="196341" y="265663"/>
            <a:ext cx="802739" cy="6592336"/>
          </a:xfrm>
          <a:prstGeom prst="downArrow">
            <a:avLst>
              <a:gd name="adj1" fmla="val 100000"/>
              <a:gd name="adj2" fmla="val 8502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32C3D9E-EAFE-4A3F-A729-D9333FA87F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11988800" cy="704850"/>
          </a:xfrm>
        </p:spPr>
        <p:txBody>
          <a:bodyPr/>
          <a:lstStyle/>
          <a:p>
            <a:pPr algn="r"/>
            <a:r>
              <a:rPr kumimoji="1" lang="en-US" altLang="ja-JP" b="1" dirty="0">
                <a:solidFill>
                  <a:schemeClr val="accent6"/>
                </a:solidFill>
              </a:rPr>
              <a:t>History / Current Status of HIC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B615EEE-0706-4C4F-AEBA-9B56DE878A60}"/>
              </a:ext>
            </a:extLst>
          </p:cNvPr>
          <p:cNvSpPr/>
          <p:nvPr/>
        </p:nvSpPr>
        <p:spPr>
          <a:xfrm>
            <a:off x="9718498" y="4133084"/>
            <a:ext cx="1516949" cy="1241736"/>
          </a:xfrm>
          <a:custGeom>
            <a:avLst/>
            <a:gdLst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66687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3374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600" h="831056">
                <a:moveTo>
                  <a:pt x="0" y="831056"/>
                </a:moveTo>
                <a:cubicBezTo>
                  <a:pt x="40084" y="726876"/>
                  <a:pt x="80169" y="623490"/>
                  <a:pt x="133350" y="540543"/>
                </a:cubicBezTo>
                <a:cubicBezTo>
                  <a:pt x="186531" y="457596"/>
                  <a:pt x="257572" y="394889"/>
                  <a:pt x="319088" y="333374"/>
                </a:cubicBezTo>
                <a:cubicBezTo>
                  <a:pt x="380604" y="271859"/>
                  <a:pt x="432991" y="216297"/>
                  <a:pt x="502444" y="171450"/>
                </a:cubicBezTo>
                <a:cubicBezTo>
                  <a:pt x="571897" y="126603"/>
                  <a:pt x="654448" y="92074"/>
                  <a:pt x="735807" y="64293"/>
                </a:cubicBezTo>
                <a:cubicBezTo>
                  <a:pt x="817166" y="36512"/>
                  <a:pt x="903883" y="18256"/>
                  <a:pt x="990600" y="0"/>
                </a:cubicBezTo>
              </a:path>
            </a:pathLst>
          </a:custGeom>
          <a:noFill/>
          <a:ln w="254000" cap="rnd">
            <a:solidFill>
              <a:schemeClr val="accent2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C7F385C-0E0E-4F1C-9472-C8CDD9A61B54}"/>
              </a:ext>
            </a:extLst>
          </p:cNvPr>
          <p:cNvCxnSpPr>
            <a:cxnSpLocks/>
          </p:cNvCxnSpPr>
          <p:nvPr/>
        </p:nvCxnSpPr>
        <p:spPr>
          <a:xfrm>
            <a:off x="9875541" y="4243451"/>
            <a:ext cx="740568" cy="0"/>
          </a:xfrm>
          <a:prstGeom prst="line">
            <a:avLst/>
          </a:prstGeom>
          <a:ln w="254000" cap="rnd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C75B341-EE0B-4722-BB8A-2E4F5523CCA4}"/>
              </a:ext>
            </a:extLst>
          </p:cNvPr>
          <p:cNvCxnSpPr>
            <a:cxnSpLocks/>
          </p:cNvCxnSpPr>
          <p:nvPr/>
        </p:nvCxnSpPr>
        <p:spPr>
          <a:xfrm flipV="1">
            <a:off x="2567025" y="609600"/>
            <a:ext cx="0" cy="6248401"/>
          </a:xfrm>
          <a:prstGeom prst="straightConnector1">
            <a:avLst/>
          </a:prstGeom>
          <a:ln w="44450">
            <a:solidFill>
              <a:schemeClr val="accent5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6C80C921-DE76-4513-BC78-52A7BE496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27" y="194419"/>
            <a:ext cx="958950" cy="380827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12AB51C-F8F5-4D86-A1AD-218EDE2ADB9B}"/>
              </a:ext>
            </a:extLst>
          </p:cNvPr>
          <p:cNvCxnSpPr>
            <a:cxnSpLocks/>
          </p:cNvCxnSpPr>
          <p:nvPr/>
        </p:nvCxnSpPr>
        <p:spPr>
          <a:xfrm>
            <a:off x="2431919" y="5454196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5446A7B-CA55-4148-B54E-D4F0C65591F3}"/>
              </a:ext>
            </a:extLst>
          </p:cNvPr>
          <p:cNvCxnSpPr>
            <a:cxnSpLocks/>
          </p:cNvCxnSpPr>
          <p:nvPr/>
        </p:nvCxnSpPr>
        <p:spPr>
          <a:xfrm>
            <a:off x="2431919" y="3816707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CAF7F3-0C65-4267-B4A5-B28E7D4F89E5}"/>
              </a:ext>
            </a:extLst>
          </p:cNvPr>
          <p:cNvCxnSpPr>
            <a:cxnSpLocks/>
          </p:cNvCxnSpPr>
          <p:nvPr/>
        </p:nvCxnSpPr>
        <p:spPr>
          <a:xfrm>
            <a:off x="2430838" y="2167874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AE0D229D-4A9B-438E-82FC-E1803535BF3E}"/>
              </a:ext>
            </a:extLst>
          </p:cNvPr>
          <p:cNvSpPr>
            <a:spLocks noChangeAspect="1"/>
          </p:cNvSpPr>
          <p:nvPr/>
        </p:nvSpPr>
        <p:spPr>
          <a:xfrm>
            <a:off x="2495025" y="589145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D403D94-DB68-400C-BA75-59A5880ED62A}"/>
              </a:ext>
            </a:extLst>
          </p:cNvPr>
          <p:cNvSpPr>
            <a:spLocks noChangeAspect="1"/>
          </p:cNvSpPr>
          <p:nvPr/>
        </p:nvSpPr>
        <p:spPr>
          <a:xfrm>
            <a:off x="2495025" y="4818113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D602F01-9117-4867-A20B-9C2AA3869B58}"/>
              </a:ext>
            </a:extLst>
          </p:cNvPr>
          <p:cNvSpPr>
            <a:spLocks noChangeAspect="1"/>
          </p:cNvSpPr>
          <p:nvPr/>
        </p:nvSpPr>
        <p:spPr>
          <a:xfrm>
            <a:off x="2495025" y="3149100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01C4A37-5965-4509-BEA7-026D0D6610C0}"/>
              </a:ext>
            </a:extLst>
          </p:cNvPr>
          <p:cNvSpPr>
            <a:spLocks noChangeAspect="1"/>
          </p:cNvSpPr>
          <p:nvPr/>
        </p:nvSpPr>
        <p:spPr>
          <a:xfrm>
            <a:off x="2495025" y="118609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2EC5233-601A-4A20-BBFE-EF764F3CD195}"/>
              </a:ext>
            </a:extLst>
          </p:cNvPr>
          <p:cNvSpPr txBox="1"/>
          <p:nvPr/>
        </p:nvSpPr>
        <p:spPr>
          <a:xfrm>
            <a:off x="719846" y="5699493"/>
            <a:ext cx="1290629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AGS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7A57496-A6A3-4044-9D00-2853F933FBC0}"/>
              </a:ext>
            </a:extLst>
          </p:cNvPr>
          <p:cNvSpPr txBox="1"/>
          <p:nvPr/>
        </p:nvSpPr>
        <p:spPr>
          <a:xfrm>
            <a:off x="721357" y="4622128"/>
            <a:ext cx="129062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SPS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1694EB-7651-433D-910F-3B1534EA9D13}"/>
              </a:ext>
            </a:extLst>
          </p:cNvPr>
          <p:cNvSpPr txBox="1"/>
          <p:nvPr/>
        </p:nvSpPr>
        <p:spPr>
          <a:xfrm>
            <a:off x="721654" y="2964131"/>
            <a:ext cx="128747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RHIC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F175F12-8C21-437C-B53E-6941801EF4F3}"/>
              </a:ext>
            </a:extLst>
          </p:cNvPr>
          <p:cNvSpPr txBox="1"/>
          <p:nvPr/>
        </p:nvSpPr>
        <p:spPr>
          <a:xfrm>
            <a:off x="719846" y="998048"/>
            <a:ext cx="128748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LHC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E44B4E-03CB-42BD-95E2-3160572905E9}"/>
              </a:ext>
            </a:extLst>
          </p:cNvPr>
          <p:cNvSpPr txBox="1"/>
          <p:nvPr/>
        </p:nvSpPr>
        <p:spPr>
          <a:xfrm>
            <a:off x="3244172" y="5296196"/>
            <a:ext cx="1478290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RHIC-BES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F4AE8F7-17C8-4813-BAE6-48BB533D8229}"/>
              </a:ext>
            </a:extLst>
          </p:cNvPr>
          <p:cNvCxnSpPr>
            <a:cxnSpLocks/>
            <a:stCxn id="24" idx="3"/>
            <a:endCxn id="20" idx="2"/>
          </p:cNvCxnSpPr>
          <p:nvPr/>
        </p:nvCxnSpPr>
        <p:spPr>
          <a:xfrm>
            <a:off x="2010475" y="5961103"/>
            <a:ext cx="484550" cy="23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059AA14-F82A-40F3-AA78-991505C6A33E}"/>
              </a:ext>
            </a:extLst>
          </p:cNvPr>
          <p:cNvCxnSpPr>
            <a:cxnSpLocks/>
            <a:stCxn id="25" idx="3"/>
            <a:endCxn id="21" idx="2"/>
          </p:cNvCxnSpPr>
          <p:nvPr/>
        </p:nvCxnSpPr>
        <p:spPr>
          <a:xfrm>
            <a:off x="2011986" y="4883738"/>
            <a:ext cx="483039" cy="637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1AEF8D6-4823-42CB-AA0A-027FFD82BFD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2009133" y="3221099"/>
            <a:ext cx="464494" cy="4642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CA7CAEB-6D6B-487C-9EC0-4C87484B2298}"/>
              </a:ext>
            </a:extLst>
          </p:cNvPr>
          <p:cNvCxnSpPr>
            <a:cxnSpLocks/>
            <a:stCxn id="27" idx="3"/>
            <a:endCxn id="23" idx="2"/>
          </p:cNvCxnSpPr>
          <p:nvPr/>
        </p:nvCxnSpPr>
        <p:spPr>
          <a:xfrm flipV="1">
            <a:off x="2007326" y="1258099"/>
            <a:ext cx="487699" cy="1559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6BD4C5C-602E-4C68-9C76-34FE57501DC2}"/>
              </a:ext>
            </a:extLst>
          </p:cNvPr>
          <p:cNvSpPr txBox="1"/>
          <p:nvPr/>
        </p:nvSpPr>
        <p:spPr>
          <a:xfrm>
            <a:off x="1061231" y="1568157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2010~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6A30C5F-8933-4DEC-B7B7-36D866AD1540}"/>
              </a:ext>
            </a:extLst>
          </p:cNvPr>
          <p:cNvSpPr txBox="1"/>
          <p:nvPr/>
        </p:nvSpPr>
        <p:spPr>
          <a:xfrm>
            <a:off x="1061230" y="3535354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2000~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6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3&#10;\end{align*}&lt;/body&gt;&#10;  &lt;fcolor&gt;FF000000&lt;/fcolor&gt;&#10;  &lt;bcolor&gt;FF000000&lt;/bcolor&gt;&#10;  &lt;transparent&gt;True&lt;/transparent&gt;&#10;  &lt;resolution&gt;1800&lt;/resolution&gt;&#10;  &lt;imageh&gt;220&lt;/imageh&gt;&#10;  &lt;imagew&gt;31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8A11F668-BBA7-4EB9-A20E-A71906213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40" y="2305952"/>
            <a:ext cx="333375" cy="232833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2&#10;\end{align*}&lt;/body&gt;&#10;  &lt;fcolor&gt;FF000000&lt;/fcolor&gt;&#10;  &lt;bcolor&gt;FF000000&lt;/bcolor&gt;&#10;  &lt;transparent&gt;True&lt;/transparent&gt;&#10;  &lt;resolution&gt;1800&lt;/resolution&gt;&#10;  &lt;imageh&gt;220&lt;/imageh&gt;&#10;  &lt;imagew&gt;314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16589778-DA4E-4872-BFE2-BE114399A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70" y="3900250"/>
            <a:ext cx="332317" cy="23283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&#10;\end{align*}&lt;/body&gt;&#10;  &lt;fcolor&gt;FF000000&lt;/fcolor&gt;&#10;  &lt;bcolor&gt;FF000000&lt;/bcolor&gt;&#10;  &lt;transparent&gt;True&lt;/transparent&gt;&#10;  &lt;resolution&gt;1800&lt;/resolution&gt;&#10;  &lt;imageh&gt;167&lt;/imageh&gt;&#10;  &lt;imagew&gt;216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118CE98A-CFC2-4C91-B7EC-41AA31050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81" y="5530726"/>
            <a:ext cx="228600" cy="176741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67D24AD-1DCE-4812-ADD5-E190CE75A030}"/>
              </a:ext>
            </a:extLst>
          </p:cNvPr>
          <p:cNvSpPr txBox="1"/>
          <p:nvPr/>
        </p:nvSpPr>
        <p:spPr>
          <a:xfrm>
            <a:off x="1061230" y="513179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~2000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BE6280B-214A-4DA1-A1FD-4A39050A1636}"/>
              </a:ext>
            </a:extLst>
          </p:cNvPr>
          <p:cNvSpPr txBox="1"/>
          <p:nvPr/>
        </p:nvSpPr>
        <p:spPr>
          <a:xfrm>
            <a:off x="1064659" y="6237855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~1996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28CD931-A024-45A0-97FF-B39DCF4F408E}"/>
              </a:ext>
            </a:extLst>
          </p:cNvPr>
          <p:cNvSpPr txBox="1"/>
          <p:nvPr/>
        </p:nvSpPr>
        <p:spPr>
          <a:xfrm rot="16200000">
            <a:off x="-1511203" y="4727982"/>
            <a:ext cx="3826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Increasing Collision Energy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96" name="右中かっこ 95">
            <a:extLst>
              <a:ext uri="{FF2B5EF4-FFF2-40B4-BE49-F238E27FC236}">
                <a16:creationId xmlns:a16="http://schemas.microsoft.com/office/drawing/2014/main" id="{14AE3187-BF18-46AB-96DD-390EB3EDFEB2}"/>
              </a:ext>
            </a:extLst>
          </p:cNvPr>
          <p:cNvSpPr/>
          <p:nvPr/>
        </p:nvSpPr>
        <p:spPr>
          <a:xfrm>
            <a:off x="2668687" y="4570546"/>
            <a:ext cx="435291" cy="1884036"/>
          </a:xfrm>
          <a:prstGeom prst="rightBrace">
            <a:avLst>
              <a:gd name="adj1" fmla="val 0"/>
              <a:gd name="adj2" fmla="val 50000"/>
            </a:avLst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97" name="右中かっこ 96">
            <a:extLst>
              <a:ext uri="{FF2B5EF4-FFF2-40B4-BE49-F238E27FC236}">
                <a16:creationId xmlns:a16="http://schemas.microsoft.com/office/drawing/2014/main" id="{77FBAB3D-3FCC-4FA5-A139-191468E3797D}"/>
              </a:ext>
            </a:extLst>
          </p:cNvPr>
          <p:cNvSpPr/>
          <p:nvPr/>
        </p:nvSpPr>
        <p:spPr>
          <a:xfrm>
            <a:off x="2766750" y="4902052"/>
            <a:ext cx="575485" cy="823729"/>
          </a:xfrm>
          <a:prstGeom prst="rightBrace">
            <a:avLst>
              <a:gd name="adj1" fmla="val 0"/>
              <a:gd name="adj2" fmla="val 9849"/>
            </a:avLst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98" name="右中かっこ 97">
            <a:extLst>
              <a:ext uri="{FF2B5EF4-FFF2-40B4-BE49-F238E27FC236}">
                <a16:creationId xmlns:a16="http://schemas.microsoft.com/office/drawing/2014/main" id="{A40CD6BB-B4AA-41D6-9880-47D78A46EFBA}"/>
              </a:ext>
            </a:extLst>
          </p:cNvPr>
          <p:cNvSpPr/>
          <p:nvPr/>
        </p:nvSpPr>
        <p:spPr>
          <a:xfrm>
            <a:off x="2793605" y="6560614"/>
            <a:ext cx="544142" cy="197274"/>
          </a:xfrm>
          <a:prstGeom prst="rightBrace">
            <a:avLst>
              <a:gd name="adj1" fmla="val 0"/>
              <a:gd name="adj2" fmla="val 9849"/>
            </a:avLst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99" name="右中かっこ 98">
            <a:extLst>
              <a:ext uri="{FF2B5EF4-FFF2-40B4-BE49-F238E27FC236}">
                <a16:creationId xmlns:a16="http://schemas.microsoft.com/office/drawing/2014/main" id="{7AB0954B-E461-40A1-8338-8B973370C916}"/>
              </a:ext>
            </a:extLst>
          </p:cNvPr>
          <p:cNvSpPr/>
          <p:nvPr/>
        </p:nvSpPr>
        <p:spPr>
          <a:xfrm>
            <a:off x="3149685" y="6030001"/>
            <a:ext cx="533243" cy="461665"/>
          </a:xfrm>
          <a:prstGeom prst="rightBrace">
            <a:avLst>
              <a:gd name="adj1" fmla="val 0"/>
              <a:gd name="adj2" fmla="val 15007"/>
            </a:avLst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5B089A0C-2030-49B8-B350-506DC81C714F}"/>
              </a:ext>
            </a:extLst>
          </p:cNvPr>
          <p:cNvSpPr txBox="1"/>
          <p:nvPr/>
        </p:nvSpPr>
        <p:spPr>
          <a:xfrm>
            <a:off x="3487618" y="6357423"/>
            <a:ext cx="1136850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HADES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7C7D1B2-27B5-41C2-B3BD-4D20C5FEE399}"/>
              </a:ext>
            </a:extLst>
          </p:cNvPr>
          <p:cNvSpPr txBox="1"/>
          <p:nvPr/>
        </p:nvSpPr>
        <p:spPr>
          <a:xfrm>
            <a:off x="3699167" y="5863893"/>
            <a:ext cx="1566454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FAIR-CBM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6B67C19-717A-4464-8ACD-4E782196380C}"/>
              </a:ext>
            </a:extLst>
          </p:cNvPr>
          <p:cNvSpPr txBox="1"/>
          <p:nvPr/>
        </p:nvSpPr>
        <p:spPr>
          <a:xfrm>
            <a:off x="4323900" y="4223994"/>
            <a:ext cx="1994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Beam-Energy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Scan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80B2A42B-D3A0-4BFC-A8B2-A8E1AAF89C5B}"/>
              </a:ext>
            </a:extLst>
          </p:cNvPr>
          <p:cNvSpPr txBox="1"/>
          <p:nvPr/>
        </p:nvSpPr>
        <p:spPr>
          <a:xfrm>
            <a:off x="5227671" y="6377161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2010~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4B2F42BB-810E-457F-A777-49AE1953A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76" t="90667" r="13070" b="605"/>
          <a:stretch/>
        </p:blipFill>
        <p:spPr>
          <a:xfrm>
            <a:off x="8849942" y="6340449"/>
            <a:ext cx="3342058" cy="506906"/>
          </a:xfrm>
          <a:prstGeom prst="rect">
            <a:avLst/>
          </a:prstGeom>
        </p:spPr>
      </p:pic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757A5E50-E7BC-4189-907C-04977FAA4382}"/>
              </a:ext>
            </a:extLst>
          </p:cNvPr>
          <p:cNvSpPr txBox="1"/>
          <p:nvPr/>
        </p:nvSpPr>
        <p:spPr>
          <a:xfrm rot="16200000">
            <a:off x="10701057" y="2455967"/>
            <a:ext cx="2555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MR9"/>
                <a:ea typeface="游明朝"/>
                <a:cs typeface="+mn-cs"/>
              </a:rPr>
              <a:t>Galatyuk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MR9"/>
                <a:ea typeface="游明朝"/>
                <a:cs typeface="+mn-cs"/>
              </a:rPr>
              <a:t>, NPA982, 163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[GeV]}&#10;\end{align*}&lt;/body&gt;&#10;  &lt;fcolor&gt;FF000000&lt;/fcolor&gt;&#10;  &lt;bcolor&gt;FF000000&lt;/bcolor&gt;&#10;  &lt;transparent&gt;True&lt;/transparent&gt;&#10;  &lt;resolution&gt;1800&lt;/resolution&gt;&#10;  &lt;imageh&gt;249&lt;/imageh&gt;&#10;  &lt;imagew&gt;57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757422D2-6E2E-49D8-8D6C-3F21469FB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83" y="719867"/>
            <a:ext cx="607483" cy="263525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9F67B76-B503-41C8-BC98-BFD1A1C54305}"/>
              </a:ext>
            </a:extLst>
          </p:cNvPr>
          <p:cNvSpPr txBox="1"/>
          <p:nvPr/>
        </p:nvSpPr>
        <p:spPr>
          <a:xfrm>
            <a:off x="3354650" y="4728499"/>
            <a:ext cx="191751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NA61/SHINE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181CDA7C-1B4E-4E89-9AA4-ABFBAFBFF744}"/>
              </a:ext>
            </a:extLst>
          </p:cNvPr>
          <p:cNvCxnSpPr>
            <a:cxnSpLocks/>
          </p:cNvCxnSpPr>
          <p:nvPr/>
        </p:nvCxnSpPr>
        <p:spPr>
          <a:xfrm>
            <a:off x="8610621" y="4116954"/>
            <a:ext cx="1107877" cy="0"/>
          </a:xfrm>
          <a:prstGeom prst="line">
            <a:avLst/>
          </a:prstGeom>
          <a:ln w="254000" cap="rnd">
            <a:solidFill>
              <a:schemeClr val="accent2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6FA1F18-2A70-4A74-B964-0B51F7BFFEE2}"/>
              </a:ext>
            </a:extLst>
          </p:cNvPr>
          <p:cNvGrpSpPr/>
          <p:nvPr/>
        </p:nvGrpSpPr>
        <p:grpSpPr>
          <a:xfrm>
            <a:off x="8056119" y="1173416"/>
            <a:ext cx="2163177" cy="2726834"/>
            <a:chOff x="8056119" y="1173416"/>
            <a:chExt cx="2163177" cy="2726834"/>
          </a:xfrm>
        </p:grpSpPr>
        <p:sp>
          <p:nvSpPr>
            <p:cNvPr id="125" name="正方形/長方形 124">
              <a:extLst>
                <a:ext uri="{FF2B5EF4-FFF2-40B4-BE49-F238E27FC236}">
                  <a16:creationId xmlns:a16="http://schemas.microsoft.com/office/drawing/2014/main" id="{92DF534E-D2B9-4D70-AE82-1555BE145B51}"/>
                </a:ext>
              </a:extLst>
            </p:cNvPr>
            <p:cNvSpPr/>
            <p:nvPr/>
          </p:nvSpPr>
          <p:spPr>
            <a:xfrm>
              <a:off x="8056119" y="1253910"/>
              <a:ext cx="1103882" cy="2646340"/>
            </a:xfrm>
            <a:prstGeom prst="rect">
              <a:avLst/>
            </a:prstGeom>
            <a:gradFill>
              <a:gsLst>
                <a:gs pos="4400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193AE96E-F163-4FCA-BC33-DCD32381424B}"/>
                </a:ext>
              </a:extLst>
            </p:cNvPr>
            <p:cNvSpPr txBox="1"/>
            <p:nvPr/>
          </p:nvSpPr>
          <p:spPr>
            <a:xfrm>
              <a:off x="8093393" y="1173416"/>
              <a:ext cx="2125903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360EE"/>
                  </a:solidFill>
                  <a:effectLst>
                    <a:glow rad="127000">
                      <a:srgbClr val="FFFFFF"/>
                    </a:glow>
                  </a:effectLst>
                  <a:uLnTx/>
                  <a:uFillTx/>
                  <a:latin typeface="Yu Gothic UI"/>
                  <a:ea typeface="游明朝"/>
                  <a:cs typeface="+mn-cs"/>
                </a:rPr>
                <a:t>J-PARC-HI</a:t>
              </a:r>
              <a:endPara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360EE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A5CBBD23-C222-4473-9E33-5F78CF568BB9}"/>
              </a:ext>
            </a:extLst>
          </p:cNvPr>
          <p:cNvSpPr txBox="1"/>
          <p:nvPr/>
        </p:nvSpPr>
        <p:spPr>
          <a:xfrm>
            <a:off x="10452843" y="4593326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1E5E99"/>
                </a:solidFill>
                <a:effectLst>
                  <a:glow rad="127000">
                    <a:srgbClr val="FFFFFF">
                      <a:alpha val="78000"/>
                    </a:srgbClr>
                  </a:glow>
                </a:effectLst>
                <a:uLnTx/>
                <a:uFillTx/>
                <a:latin typeface="Yu Gothic UI"/>
                <a:ea typeface="游明朝"/>
                <a:cs typeface="+mn-cs"/>
              </a:rPr>
              <a:t>RHIC-BES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E5E99"/>
              </a:solidFill>
              <a:effectLst>
                <a:glow rad="127000">
                  <a:srgbClr val="FFFFFF">
                    <a:alpha val="78000"/>
                  </a:srgbClr>
                </a:glow>
              </a:effectLst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E87742C5-E978-4A23-A4A3-33762CFF8BCD}"/>
              </a:ext>
            </a:extLst>
          </p:cNvPr>
          <p:cNvSpPr txBox="1"/>
          <p:nvPr/>
        </p:nvSpPr>
        <p:spPr>
          <a:xfrm>
            <a:off x="7633598" y="4270151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1E5E99"/>
                </a:solidFill>
                <a:effectLst>
                  <a:glow rad="127000">
                    <a:srgbClr val="FFFFFF">
                      <a:alpha val="78000"/>
                    </a:srgbClr>
                  </a:glow>
                </a:effectLst>
                <a:uLnTx/>
                <a:uFillTx/>
                <a:latin typeface="Yu Gothic UI"/>
                <a:ea typeface="游明朝"/>
                <a:cs typeface="+mn-cs"/>
              </a:rPr>
              <a:t>RHIC-BES-FXT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E5E99"/>
              </a:solidFill>
              <a:effectLst>
                <a:glow rad="127000">
                  <a:srgbClr val="FFFFFF">
                    <a:alpha val="78000"/>
                  </a:srgbClr>
                </a:glow>
              </a:effectLst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A3DB02B3-E16A-433B-AE1C-5243423DBA62}"/>
              </a:ext>
            </a:extLst>
          </p:cNvPr>
          <p:cNvSpPr txBox="1"/>
          <p:nvPr/>
        </p:nvSpPr>
        <p:spPr>
          <a:xfrm>
            <a:off x="9914219" y="3655289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E25A60"/>
                </a:solidFill>
                <a:effectLst>
                  <a:glow rad="127000">
                    <a:srgbClr val="FFFFFF">
                      <a:alpha val="78000"/>
                    </a:srgbClr>
                  </a:glow>
                </a:effectLst>
                <a:uLnTx/>
                <a:uFillTx/>
                <a:latin typeface="Yu Gothic UI"/>
                <a:ea typeface="游明朝"/>
                <a:cs typeface="+mn-cs"/>
              </a:rPr>
              <a:t>NA61/SHINE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25A60"/>
              </a:solidFill>
              <a:effectLst>
                <a:glow rad="127000">
                  <a:srgbClr val="FFFFFF">
                    <a:alpha val="78000"/>
                  </a:srgbClr>
                </a:glow>
              </a:effectLst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28DE713B-2B21-48AE-A0CB-5F95D9EE9169}"/>
              </a:ext>
            </a:extLst>
          </p:cNvPr>
          <p:cNvCxnSpPr>
            <a:cxnSpLocks/>
          </p:cNvCxnSpPr>
          <p:nvPr/>
        </p:nvCxnSpPr>
        <p:spPr>
          <a:xfrm>
            <a:off x="8481060" y="1945113"/>
            <a:ext cx="644651" cy="0"/>
          </a:xfrm>
          <a:prstGeom prst="line">
            <a:avLst/>
          </a:prstGeom>
          <a:ln w="254000" cap="rnd">
            <a:solidFill>
              <a:schemeClr val="accent4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6E5F6B85-B29C-4636-BDE4-D1FDE13CC21F}"/>
              </a:ext>
            </a:extLst>
          </p:cNvPr>
          <p:cNvSpPr txBox="1"/>
          <p:nvPr/>
        </p:nvSpPr>
        <p:spPr>
          <a:xfrm>
            <a:off x="8033840" y="2094422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6858A"/>
                </a:solidFill>
                <a:effectLst>
                  <a:glow rad="127000">
                    <a:srgbClr val="FFFFFF">
                      <a:alpha val="78000"/>
                    </a:srgbClr>
                  </a:glow>
                </a:effectLst>
                <a:uLnTx/>
                <a:uFillTx/>
                <a:latin typeface="Yu Gothic UI"/>
                <a:ea typeface="游明朝"/>
                <a:cs typeface="+mn-cs"/>
              </a:rPr>
              <a:t>FAIR-CBM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6858A"/>
              </a:solidFill>
              <a:effectLst>
                <a:glow rad="127000">
                  <a:srgbClr val="FFFFFF">
                    <a:alpha val="78000"/>
                  </a:srgbClr>
                </a:glow>
              </a:effectLst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91C3C3AB-4DE7-48DC-958E-4565CD526B4D}"/>
              </a:ext>
            </a:extLst>
          </p:cNvPr>
          <p:cNvCxnSpPr>
            <a:cxnSpLocks/>
          </p:cNvCxnSpPr>
          <p:nvPr/>
        </p:nvCxnSpPr>
        <p:spPr>
          <a:xfrm>
            <a:off x="8195310" y="3535354"/>
            <a:ext cx="331470" cy="0"/>
          </a:xfrm>
          <a:prstGeom prst="line">
            <a:avLst/>
          </a:prstGeom>
          <a:ln w="254000" cap="rnd">
            <a:solidFill>
              <a:schemeClr val="accent6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DB360161-4955-4EFE-9EA8-51F35FA23C59}"/>
              </a:ext>
            </a:extLst>
          </p:cNvPr>
          <p:cNvSpPr txBox="1"/>
          <p:nvPr/>
        </p:nvSpPr>
        <p:spPr>
          <a:xfrm>
            <a:off x="7778193" y="3610265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D9DB2"/>
                </a:solidFill>
                <a:effectLst>
                  <a:glow rad="127000">
                    <a:srgbClr val="FFFFFF">
                      <a:alpha val="78000"/>
                    </a:srgbClr>
                  </a:glow>
                </a:effectLst>
                <a:uLnTx/>
                <a:uFillTx/>
                <a:latin typeface="Yu Gothic UI"/>
                <a:ea typeface="游明朝"/>
                <a:cs typeface="+mn-cs"/>
              </a:rPr>
              <a:t>HADES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D9DB2"/>
              </a:solidFill>
              <a:effectLst>
                <a:glow rad="127000">
                  <a:srgbClr val="FFFFFF">
                    <a:alpha val="78000"/>
                  </a:srgbClr>
                </a:glow>
              </a:effectLst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FD8A513-7965-477D-BDA8-57FD58546985}"/>
              </a:ext>
            </a:extLst>
          </p:cNvPr>
          <p:cNvSpPr txBox="1"/>
          <p:nvPr/>
        </p:nvSpPr>
        <p:spPr>
          <a:xfrm>
            <a:off x="8948247" y="3298971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363E48"/>
                </a:solidFill>
                <a:effectLst>
                  <a:glow rad="127000">
                    <a:srgbClr val="FFFFFF">
                      <a:alpha val="78000"/>
                    </a:srgbClr>
                  </a:glow>
                </a:effectLst>
                <a:uLnTx/>
                <a:uFillTx/>
                <a:latin typeface="Yu Gothic UI"/>
                <a:ea typeface="游明朝"/>
                <a:cs typeface="+mn-cs"/>
              </a:rPr>
              <a:t>NICA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63E48"/>
              </a:solidFill>
              <a:effectLst>
                <a:glow rad="127000">
                  <a:srgbClr val="FFFFFF">
                    <a:alpha val="78000"/>
                  </a:srgbClr>
                </a:glow>
              </a:effectLst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3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B0260CD-C677-4FC6-B988-5750C826A438}"/>
              </a:ext>
            </a:extLst>
          </p:cNvPr>
          <p:cNvSpPr/>
          <p:nvPr/>
        </p:nvSpPr>
        <p:spPr>
          <a:xfrm>
            <a:off x="1123122" y="1840680"/>
            <a:ext cx="4042070" cy="14988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2D28571-5EF1-4B50-A0B2-0E96AEA47DED}"/>
              </a:ext>
            </a:extLst>
          </p:cNvPr>
          <p:cNvSpPr/>
          <p:nvPr/>
        </p:nvSpPr>
        <p:spPr>
          <a:xfrm>
            <a:off x="643647" y="1517515"/>
            <a:ext cx="2028294" cy="6463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CF442DB-41E2-4E74-8985-11364F0A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J-PARC-HI Staging Plan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06C2841-9060-4648-81E6-719DF7B740A1}"/>
                  </a:ext>
                </a:extLst>
              </p:cNvPr>
              <p:cNvSpPr txBox="1"/>
              <p:nvPr/>
            </p:nvSpPr>
            <p:spPr>
              <a:xfrm>
                <a:off x="1266514" y="2224048"/>
                <a:ext cx="378629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Yu Gothic UI" panose="020B0500000000000000" pitchFamily="50" charset="-128"/>
                  <a:buChar char="―"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KEK-BS booster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Yu Gothic UI" panose="020B0500000000000000" pitchFamily="50" charset="-128"/>
                  <a:buChar char="―"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E16+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spectrometer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06C2841-9060-4648-81E6-719DF7B74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4" y="2224048"/>
                <a:ext cx="3786293" cy="954107"/>
              </a:xfrm>
              <a:prstGeom prst="rect">
                <a:avLst/>
              </a:prstGeom>
              <a:blipFill>
                <a:blip r:embed="rId2"/>
                <a:stretch>
                  <a:fillRect l="-4026" t="-12179" r="-1932" b="-21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AB8820-1FBA-4F4B-ABDA-472D70AB6D72}"/>
              </a:ext>
            </a:extLst>
          </p:cNvPr>
          <p:cNvSpPr txBox="1"/>
          <p:nvPr/>
        </p:nvSpPr>
        <p:spPr>
          <a:xfrm>
            <a:off x="664660" y="1517515"/>
            <a:ext cx="172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Phase-I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DF2F551-5F6D-470D-AB5C-62E3BCAE1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96"/>
          <a:stretch/>
        </p:blipFill>
        <p:spPr>
          <a:xfrm>
            <a:off x="5444115" y="1084275"/>
            <a:ext cx="6747885" cy="57737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73E72E1-186F-436E-88EE-675D13DA0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30" t="90795"/>
          <a:stretch/>
        </p:blipFill>
        <p:spPr>
          <a:xfrm>
            <a:off x="7984719" y="6344907"/>
            <a:ext cx="4207281" cy="51309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4A91D44-5A79-44EC-947A-EF00407E2E3D}"/>
              </a:ext>
            </a:extLst>
          </p:cNvPr>
          <p:cNvSpPr/>
          <p:nvPr/>
        </p:nvSpPr>
        <p:spPr>
          <a:xfrm>
            <a:off x="7072672" y="3117003"/>
            <a:ext cx="1167319" cy="8073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0D272EE-F1CE-408E-8634-F3317C7CD2C3}"/>
              </a:ext>
            </a:extLst>
          </p:cNvPr>
          <p:cNvSpPr/>
          <p:nvPr/>
        </p:nvSpPr>
        <p:spPr>
          <a:xfrm>
            <a:off x="7072672" y="1392521"/>
            <a:ext cx="1167319" cy="100283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98CFC9-0942-4ACB-8944-2E069B4FDB0F}"/>
              </a:ext>
            </a:extLst>
          </p:cNvPr>
          <p:cNvSpPr txBox="1"/>
          <p:nvPr/>
        </p:nvSpPr>
        <p:spPr>
          <a:xfrm>
            <a:off x="8229600" y="3068260"/>
            <a:ext cx="172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1E5E99"/>
                </a:solidFill>
                <a:effectLst>
                  <a:glow rad="127000">
                    <a:srgbClr val="FFFFFF">
                      <a:alpha val="74000"/>
                    </a:srgbClr>
                  </a:glow>
                </a:effectLst>
                <a:uLnTx/>
                <a:uFillTx/>
                <a:latin typeface="Yu Gothic UI"/>
                <a:ea typeface="游明朝"/>
                <a:cs typeface="+mn-cs"/>
              </a:rPr>
              <a:t>Phase-I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E5E99"/>
              </a:solidFill>
              <a:effectLst>
                <a:glow rad="127000">
                  <a:srgbClr val="FFFFFF">
                    <a:alpha val="74000"/>
                  </a:srgbClr>
                </a:glow>
              </a:effectLst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1217A4-2A23-47FF-A677-B5CB21F64B88}"/>
              </a:ext>
            </a:extLst>
          </p:cNvPr>
          <p:cNvSpPr txBox="1"/>
          <p:nvPr/>
        </p:nvSpPr>
        <p:spPr>
          <a:xfrm>
            <a:off x="8225348" y="1338350"/>
            <a:ext cx="18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E25A60"/>
                </a:solidFill>
                <a:effectLst>
                  <a:glow rad="127000">
                    <a:srgbClr val="FFFFFF">
                      <a:alpha val="74000"/>
                    </a:srgbClr>
                  </a:glow>
                </a:effectLst>
                <a:uLnTx/>
                <a:uFillTx/>
                <a:latin typeface="Yu Gothic UI"/>
                <a:ea typeface="游明朝"/>
                <a:cs typeface="+mn-cs"/>
              </a:rPr>
              <a:t>Phase-II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E25A60"/>
              </a:solidFill>
              <a:effectLst>
                <a:glow rad="127000">
                  <a:srgbClr val="FFFFFF">
                    <a:alpha val="74000"/>
                  </a:srgbClr>
                </a:glow>
              </a:effectLst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C1427D3-2913-4D84-83B4-E6DB8B7797BE}"/>
              </a:ext>
            </a:extLst>
          </p:cNvPr>
          <p:cNvSpPr/>
          <p:nvPr/>
        </p:nvSpPr>
        <p:spPr>
          <a:xfrm>
            <a:off x="1123122" y="4276992"/>
            <a:ext cx="4042070" cy="14988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A7C95-7E10-41ED-9C73-2B545A24DA25}"/>
              </a:ext>
            </a:extLst>
          </p:cNvPr>
          <p:cNvSpPr/>
          <p:nvPr/>
        </p:nvSpPr>
        <p:spPr>
          <a:xfrm>
            <a:off x="643647" y="3953827"/>
            <a:ext cx="2028294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47B7D27-9326-47F6-B1E4-499BA8F64B43}"/>
              </a:ext>
            </a:extLst>
          </p:cNvPr>
          <p:cNvSpPr txBox="1"/>
          <p:nvPr/>
        </p:nvSpPr>
        <p:spPr>
          <a:xfrm>
            <a:off x="664660" y="3953827"/>
            <a:ext cx="18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Phase-II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186D109-0B9C-4B3B-964F-5DEA3A1AD39E}"/>
              </a:ext>
            </a:extLst>
          </p:cNvPr>
          <p:cNvSpPr txBox="1"/>
          <p:nvPr/>
        </p:nvSpPr>
        <p:spPr>
          <a:xfrm>
            <a:off x="1261041" y="4701016"/>
            <a:ext cx="36792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Yu Gothic UI" panose="020B0500000000000000" pitchFamily="50" charset="-128"/>
              <a:buChar char="―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E25A60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NEW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 HI booster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Yu Gothic UI" panose="020B0500000000000000" pitchFamily="50" charset="-128"/>
              <a:buChar char="―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E25A60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NEW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 spectrometer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DDBBC66-7F0D-4592-84D4-F1C73391C6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" b="2471"/>
          <a:stretch/>
        </p:blipFill>
        <p:spPr>
          <a:xfrm>
            <a:off x="1320351" y="1603195"/>
            <a:ext cx="3455297" cy="2353864"/>
          </a:xfrm>
          <a:prstGeom prst="roundRect">
            <a:avLst>
              <a:gd name="adj" fmla="val 9604"/>
            </a:avLst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48A00C2-6467-48BB-9B56-D67E4EC17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37" t="25720" r="32646" b="2752"/>
          <a:stretch/>
        </p:blipFill>
        <p:spPr>
          <a:xfrm>
            <a:off x="7449555" y="1603195"/>
            <a:ext cx="3382534" cy="2353865"/>
          </a:xfrm>
          <a:prstGeom prst="roundRect">
            <a:avLst>
              <a:gd name="adj" fmla="val 6955"/>
            </a:avLst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ABE0666-67D7-4171-BE3E-158F2756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91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accent6"/>
                </a:solidFill>
              </a:rPr>
              <a:t>Physics Goals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BD5D632-462B-42F2-A491-784A0B0B5AAC}"/>
              </a:ext>
            </a:extLst>
          </p:cNvPr>
          <p:cNvSpPr/>
          <p:nvPr/>
        </p:nvSpPr>
        <p:spPr>
          <a:xfrm>
            <a:off x="0" y="4644736"/>
            <a:ext cx="12192000" cy="22132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BAA60E-6FFC-4E68-8294-B1D4B3CEF0B4}"/>
              </a:ext>
            </a:extLst>
          </p:cNvPr>
          <p:cNvSpPr txBox="1"/>
          <p:nvPr/>
        </p:nvSpPr>
        <p:spPr>
          <a:xfrm>
            <a:off x="644136" y="3960770"/>
            <a:ext cx="480772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Exploring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Extremely Dense Medium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4900B4-4593-4C07-B975-D07F9A8F5328}"/>
              </a:ext>
            </a:extLst>
          </p:cNvPr>
          <p:cNvSpPr txBox="1"/>
          <p:nvPr/>
        </p:nvSpPr>
        <p:spPr>
          <a:xfrm>
            <a:off x="6478875" y="3960770"/>
            <a:ext cx="532389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Search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Rare Hadronic/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Hypernuclear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Events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3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5">
      <a:majorFont>
        <a:latin typeface="Segoe UI Black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6">
      <a:majorFont>
        <a:latin typeface="Yu Gothic UI"/>
        <a:ea typeface="游ゴシック Light"/>
        <a:cs typeface=""/>
      </a:majorFont>
      <a:minorFont>
        <a:latin typeface="Yu Gothic UI"/>
        <a:ea typeface="游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 F F 0 0 0 0 0 0 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C39084-28DF-41CD-8ADB-C6C1587341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3521</TotalTime>
  <Words>697</Words>
  <Application>Microsoft Office PowerPoint</Application>
  <PresentationFormat>ワイド画面</PresentationFormat>
  <Paragraphs>199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32" baseType="lpstr">
      <vt:lpstr>CMR9</vt:lpstr>
      <vt:lpstr>Yu Gothic UI</vt:lpstr>
      <vt:lpstr>Yu Gothic UI Light</vt:lpstr>
      <vt:lpstr>游ゴシック</vt:lpstr>
      <vt:lpstr>Arial</vt:lpstr>
      <vt:lpstr>Calibri Light</vt:lpstr>
      <vt:lpstr>Cambria Math</vt:lpstr>
      <vt:lpstr>Segoe UI</vt:lpstr>
      <vt:lpstr>Segoe UI Black</vt:lpstr>
      <vt:lpstr>Symbol</vt:lpstr>
      <vt:lpstr>Wingdings</vt:lpstr>
      <vt:lpstr>Office テーマ</vt:lpstr>
      <vt:lpstr>4_Office テーマ</vt:lpstr>
      <vt:lpstr>J-PARC-HIの物理とその広がり </vt:lpstr>
      <vt:lpstr>PowerPoint プレゼンテーション</vt:lpstr>
      <vt:lpstr>本研究会：４つのテーマ</vt:lpstr>
      <vt:lpstr>PowerPoint プレゼンテーション</vt:lpstr>
      <vt:lpstr>PowerPoint プレゼンテーション</vt:lpstr>
      <vt:lpstr>History / Current Status of HIC</vt:lpstr>
      <vt:lpstr>History / Current Status of HIC</vt:lpstr>
      <vt:lpstr>J-PARC-HI Staging Plan</vt:lpstr>
      <vt:lpstr>Physics Goals</vt:lpstr>
      <vt:lpstr>Beam-Energy Scan</vt:lpstr>
      <vt:lpstr>J-PARC-HI = Highest Baryon Density</vt:lpstr>
      <vt:lpstr>Exploring Dense Medium</vt:lpstr>
      <vt:lpstr>本研究会：４つのテーマ</vt:lpstr>
      <vt:lpstr>重イオン衝突のエネルギー依存性</vt:lpstr>
      <vt:lpstr>核媒質効果</vt:lpstr>
      <vt:lpstr>エキゾチックハドロン・ハイパー核</vt:lpstr>
      <vt:lpstr>ハイパー核・軽原子核生成機構への示唆</vt:lpstr>
      <vt:lpstr>原子核の「形」by 高エネHIC</vt:lpstr>
      <vt:lpstr>さいごに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J-PARC-HI J-PARC Heavy-Ion Project</dc:title>
  <dc:creator>Kitazawa Masakiyo</dc:creator>
  <cp:lastModifiedBy>Kitazawa Masakiyo</cp:lastModifiedBy>
  <cp:revision>136</cp:revision>
  <dcterms:created xsi:type="dcterms:W3CDTF">2023-04-21T06:24:41Z</dcterms:created>
  <dcterms:modified xsi:type="dcterms:W3CDTF">2023-10-27T01:23:16Z</dcterms:modified>
</cp:coreProperties>
</file>