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56" r:id="rId3"/>
    <p:sldId id="1094" r:id="rId4"/>
    <p:sldId id="1096" r:id="rId5"/>
    <p:sldId id="1095" r:id="rId6"/>
    <p:sldId id="1097" r:id="rId7"/>
    <p:sldId id="1098" r:id="rId8"/>
    <p:sldId id="1099" r:id="rId9"/>
    <p:sldId id="1100" r:id="rId10"/>
    <p:sldId id="1105" r:id="rId11"/>
    <p:sldId id="1101" r:id="rId12"/>
    <p:sldId id="1102" r:id="rId13"/>
    <p:sldId id="1104" r:id="rId14"/>
    <p:sldId id="1111" r:id="rId15"/>
    <p:sldId id="1112" r:id="rId16"/>
    <p:sldId id="1113" r:id="rId17"/>
    <p:sldId id="1114" r:id="rId18"/>
    <p:sldId id="1115" r:id="rId19"/>
    <p:sldId id="1117" r:id="rId20"/>
    <p:sldId id="1116" r:id="rId21"/>
    <p:sldId id="1108" r:id="rId22"/>
    <p:sldId id="1107" r:id="rId23"/>
    <p:sldId id="1103" r:id="rId24"/>
    <p:sldId id="1106" r:id="rId25"/>
    <p:sldId id="1005" r:id="rId26"/>
    <p:sldId id="1110" r:id="rId27"/>
    <p:sldId id="1009" r:id="rId28"/>
    <p:sldId id="1041" r:id="rId29"/>
    <p:sldId id="1054" r:id="rId30"/>
    <p:sldId id="1049" r:id="rId31"/>
    <p:sldId id="1056" r:id="rId32"/>
    <p:sldId id="1060" r:id="rId33"/>
    <p:sldId id="1050" r:id="rId34"/>
    <p:sldId id="1119" r:id="rId35"/>
    <p:sldId id="1087" r:id="rId36"/>
    <p:sldId id="1109" r:id="rId37"/>
    <p:sldId id="952" r:id="rId38"/>
    <p:sldId id="1065" r:id="rId39"/>
    <p:sldId id="1066" r:id="rId40"/>
    <p:sldId id="1067" r:id="rId41"/>
    <p:sldId id="1118" r:id="rId4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CC"/>
    <a:srgbClr val="152542"/>
    <a:srgbClr val="3A64AD"/>
    <a:srgbClr val="D9D9D9"/>
    <a:srgbClr val="203864"/>
    <a:srgbClr val="2A4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11596-08B7-4667-8573-474AD782E829}" v="292" dt="2023-11-07T13:05:50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58F70095-E069-4706-A59F-8C02D4F02D53}"/>
    <pc:docChg chg="undo redo custSel addSld delSld modSld sldOrd modMainMaster">
      <pc:chgData name="Kitazawa Masakiyo" userId="2bf3742da7ad8ecb" providerId="LiveId" clId="{58F70095-E069-4706-A59F-8C02D4F02D53}" dt="2021-09-24T07:10:42.970" v="6481" actId="20577"/>
      <pc:docMkLst>
        <pc:docMk/>
      </pc:docMkLst>
      <pc:sldChg chg="addSp modSp new mod setBg">
        <pc:chgData name="Kitazawa Masakiyo" userId="2bf3742da7ad8ecb" providerId="LiveId" clId="{58F70095-E069-4706-A59F-8C02D4F02D53}" dt="2021-09-24T04:13:16.067" v="5137" actId="20577"/>
        <pc:sldMkLst>
          <pc:docMk/>
          <pc:sldMk cId="2378075064" sldId="256"/>
        </pc:sldMkLst>
        <pc:spChg chg="mod">
          <ac:chgData name="Kitazawa Masakiyo" userId="2bf3742da7ad8ecb" providerId="LiveId" clId="{58F70095-E069-4706-A59F-8C02D4F02D53}" dt="2021-09-23T23:44:22.254" v="3790" actId="404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58F70095-E069-4706-A59F-8C02D4F02D53}" dt="2021-09-24T04:13:16.067" v="5137" actId="20577"/>
          <ac:spMkLst>
            <pc:docMk/>
            <pc:sldMk cId="2378075064" sldId="256"/>
            <ac:spMk id="3" creationId="{DDF0EC8A-1C70-4F39-9313-306A730E0886}"/>
          </ac:spMkLst>
        </pc:spChg>
        <pc:spChg chg="add mod">
          <ac:chgData name="Kitazawa Masakiyo" userId="2bf3742da7ad8ecb" providerId="LiveId" clId="{58F70095-E069-4706-A59F-8C02D4F02D53}" dt="2021-09-23T15:11:57.566" v="1264" actId="1035"/>
          <ac:spMkLst>
            <pc:docMk/>
            <pc:sldMk cId="2378075064" sldId="256"/>
            <ac:spMk id="4" creationId="{61CF844B-E0A9-414A-B557-4DCB4C7A1CF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8" creationId="{6F5A5072-7B47-4D32-B52A-4EBBF590B8A5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0" creationId="{9715DAF0-AE1B-46C9-8A6B-DB2AA05AB91D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2" creationId="{6016219D-510E-4184-9090-6D5578A87BD1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4" creationId="{AFF4A713-7B75-4B21-90D7-5AB19547C72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6" creationId="{DC631C0B-6DA6-4E57-8231-CE32B3434A7E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8" creationId="{C29501E6-A978-4A61-9689-9085AF97A53A}"/>
          </ac:spMkLst>
        </pc:spChg>
      </pc:sldChg>
      <pc:sldChg chg="addSp delSp modSp new del mod modTransition setBg addAnim delAnim">
        <pc:chgData name="Kitazawa Masakiyo" userId="2bf3742da7ad8ecb" providerId="LiveId" clId="{58F70095-E069-4706-A59F-8C02D4F02D53}" dt="2021-09-23T14:57:17.651" v="923" actId="2696"/>
        <pc:sldMkLst>
          <pc:docMk/>
          <pc:sldMk cId="4291646713" sldId="257"/>
        </pc:sldMkLst>
        <pc:spChg chg="mod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2" creationId="{271987E6-AA1B-4A74-9B2D-D867BC90FC9D}"/>
          </ac:spMkLst>
        </pc:spChg>
        <pc:spChg chg="del mod">
          <ac:chgData name="Kitazawa Masakiyo" userId="2bf3742da7ad8ecb" providerId="LiveId" clId="{58F70095-E069-4706-A59F-8C02D4F02D53}" dt="2021-09-23T06:11:13.150" v="25" actId="478"/>
          <ac:spMkLst>
            <pc:docMk/>
            <pc:sldMk cId="4291646713" sldId="257"/>
            <ac:spMk id="3" creationId="{48C5FC5F-7072-404F-9D80-C1AEDDD0EBF8}"/>
          </ac:spMkLst>
        </pc:spChg>
        <pc:spChg chg="add mod">
          <ac:chgData name="Kitazawa Masakiyo" userId="2bf3742da7ad8ecb" providerId="LiveId" clId="{58F70095-E069-4706-A59F-8C02D4F02D53}" dt="2021-09-23T06:53:23.377" v="137" actId="20577"/>
          <ac:spMkLst>
            <pc:docMk/>
            <pc:sldMk cId="4291646713" sldId="257"/>
            <ac:spMk id="4" creationId="{6FC3687F-BAFC-44BC-A070-189493BB160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8" creationId="{DEE2AD96-B495-4E06-9291-B71706F728CB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0" creationId="{53CF6D67-C5A8-4ADD-9E8E-1E38CA1D316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2" creationId="{86909FA0-B515-4681-B7A8-FA281D133B94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4" creationId="{21C9FE86-FCC3-4A31-AA1C-C882262B7FE7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6" creationId="{7D96243B-ECED-4B71-8E06-AE9A285EAD20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8" creationId="{A09989E4-EFDC-4A90-A633-E0525FB4139E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3" creationId="{C4E4288A-DFC8-40A2-90E5-70E851A933A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5" creationId="{9AD93FD3-7DF2-4DC8-BD55-8B2EB5F63F2A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7" creationId="{956571CF-1434-4180-A385-D4AC63B6269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9" creationId="{19D0EF7D-8D7F-4A18-A68B-92E2D448730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9" creationId="{53E5B1A8-3AC9-4BD1-9BBC-78CA94F2D1BA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1" creationId="{16F9E488-0718-4E1E-9D12-26779F606252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2" creationId="{D20AEB5B-DFC7-42B4-9FAA-6B95E01D0FC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4" creationId="{43C48B49-6135-48B6-AC0F-97E5D8D1F03F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5" creationId="{C1DD1A8A-57D5-4A81-AD04-532B043C5611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7" creationId="{007891EC-4501-44ED-A8C8-B11B6DB767AB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8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0" creationId="{F256AC18-FB41-4977-8B0C-F5082335AB7D}"/>
          </ac:spMkLst>
        </pc:spChg>
        <pc:spChg chg="add del">
          <ac:chgData name="Kitazawa Masakiyo" userId="2bf3742da7ad8ecb" providerId="LiveId" clId="{58F70095-E069-4706-A59F-8C02D4F02D53}" dt="2021-09-23T06:48:28.601" v="106" actId="26606"/>
          <ac:spMkLst>
            <pc:docMk/>
            <pc:sldMk cId="4291646713" sldId="257"/>
            <ac:spMk id="51" creationId="{2643BE6C-86B7-4AB9-91E8-9B5DB45AC8EA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2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4" creationId="{C29501E6-A978-4A61-9689-9085AF97A53A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5" creationId="{6F5A5072-7B47-4D32-B52A-4EBBF590B8A5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7" creationId="{6016219D-510E-4184-9090-6D5578A87BD1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8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9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0" creationId="{577D6B2E-37A3-429E-A37C-F30ED6487282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1" creationId="{5CEAD642-85CF-4750-8432-7C80C901F00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2" creationId="{FA33EEAE-15D5-4119-8C1E-89D943F911EF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3" creationId="{730D8B3B-9B80-4025-B934-26DC7D7CD23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4" creationId="{1064D5D5-227B-4F66-9AEA-46F570E793B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5" creationId="{646B67A4-D328-4747-A82B-65E84FA4636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6" creationId="{B5A1B09C-1565-46F8-B70F-621C5EB48A0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7" creationId="{8C516CC8-80AC-446C-A56E-9F54B7210402}"/>
          </ac:spMkLst>
        </pc:spChg>
        <pc:grpChg chg="add del">
          <ac:chgData name="Kitazawa Masakiyo" userId="2bf3742da7ad8ecb" providerId="LiveId" clId="{58F70095-E069-4706-A59F-8C02D4F02D53}" dt="2021-09-23T06:10:34.815" v="6" actId="26606"/>
          <ac:grpSpMkLst>
            <pc:docMk/>
            <pc:sldMk cId="4291646713" sldId="257"/>
            <ac:grpSpMk id="31" creationId="{C770F868-28FE-4B38-8FC7-E9C841B837FA}"/>
          </ac:grpSpMkLst>
        </pc:grpChg>
        <pc:grpChg chg="add del">
          <ac:chgData name="Kitazawa Masakiyo" userId="2bf3742da7ad8ecb" providerId="LiveId" clId="{58F70095-E069-4706-A59F-8C02D4F02D53}" dt="2021-09-23T06:12:51.257" v="43" actId="26606"/>
          <ac:grpSpMkLst>
            <pc:docMk/>
            <pc:sldMk cId="4291646713" sldId="257"/>
            <ac:grpSpMk id="43" creationId="{64B93721-934F-4F1E-A868-0B2BA110D3B5}"/>
          </ac:grpSpMkLst>
        </pc:grpChg>
        <pc:picChg chg="add del">
          <ac:chgData name="Kitazawa Masakiyo" userId="2bf3742da7ad8ecb" providerId="LiveId" clId="{58F70095-E069-4706-A59F-8C02D4F02D53}" dt="2021-09-23T06:48:11.611" v="104" actId="26606"/>
          <ac:picMkLst>
            <pc:docMk/>
            <pc:sldMk cId="4291646713" sldId="257"/>
            <ac:picMk id="49" creationId="{E983F685-B402-4A2F-B9DE-4560AC1B6212}"/>
          </ac:picMkLst>
        </pc:picChg>
        <pc:picChg chg="add del">
          <ac:chgData name="Kitazawa Masakiyo" userId="2bf3742da7ad8ecb" providerId="LiveId" clId="{58F70095-E069-4706-A59F-8C02D4F02D53}" dt="2021-09-23T06:48:28.601" v="106" actId="26606"/>
          <ac:picMkLst>
            <pc:docMk/>
            <pc:sldMk cId="4291646713" sldId="257"/>
            <ac:picMk id="53" creationId="{752D4BE1-8F95-4E8A-A0F8-534CB116AD1D}"/>
          </ac:picMkLst>
        </pc:picChg>
      </pc:sldChg>
      <pc:sldChg chg="addSp delSp modSp new mod ord setBg">
        <pc:chgData name="Kitazawa Masakiyo" userId="2bf3742da7ad8ecb" providerId="LiveId" clId="{58F70095-E069-4706-A59F-8C02D4F02D53}" dt="2021-09-24T06:44:01.710" v="6424" actId="1038"/>
        <pc:sldMkLst>
          <pc:docMk/>
          <pc:sldMk cId="2798097613" sldId="258"/>
        </pc:sldMkLst>
        <pc:spChg chg="mod">
          <ac:chgData name="Kitazawa Masakiyo" userId="2bf3742da7ad8ecb" providerId="LiveId" clId="{58F70095-E069-4706-A59F-8C02D4F02D53}" dt="2021-09-24T05:05:23.174" v="6055" actId="20577"/>
          <ac:spMkLst>
            <pc:docMk/>
            <pc:sldMk cId="2798097613" sldId="258"/>
            <ac:spMk id="2" creationId="{3CC08191-D164-4FAD-8CC7-6AD5B5AACB93}"/>
          </ac:spMkLst>
        </pc:spChg>
        <pc:spChg chg="add del mod">
          <ac:chgData name="Kitazawa Masakiyo" userId="2bf3742da7ad8ecb" providerId="LiveId" clId="{58F70095-E069-4706-A59F-8C02D4F02D53}" dt="2021-09-23T13:49:38.231" v="249" actId="478"/>
          <ac:spMkLst>
            <pc:docMk/>
            <pc:sldMk cId="2798097613" sldId="258"/>
            <ac:spMk id="3" creationId="{5FF31FB3-F542-41FA-8F0E-B825B56539BF}"/>
          </ac:spMkLst>
        </pc:spChg>
        <pc:spChg chg="del">
          <ac:chgData name="Kitazawa Masakiyo" userId="2bf3742da7ad8ecb" providerId="LiveId" clId="{58F70095-E069-4706-A59F-8C02D4F02D53}" dt="2021-09-23T06:57:29.934" v="175" actId="478"/>
          <ac:spMkLst>
            <pc:docMk/>
            <pc:sldMk cId="2798097613" sldId="258"/>
            <ac:spMk id="3" creationId="{C9821654-FC99-4BD7-804B-E942A44267DB}"/>
          </ac:spMkLst>
        </pc:spChg>
        <pc:spChg chg="add del mod">
          <ac:chgData name="Kitazawa Masakiyo" userId="2bf3742da7ad8ecb" providerId="LiveId" clId="{58F70095-E069-4706-A59F-8C02D4F02D53}" dt="2021-09-23T13:49:07.144" v="245"/>
          <ac:spMkLst>
            <pc:docMk/>
            <pc:sldMk cId="2798097613" sldId="258"/>
            <ac:spMk id="4" creationId="{BF56F2DE-65E0-4977-96F4-14B4380BC449}"/>
          </ac:spMkLst>
        </pc:spChg>
        <pc:spChg chg="add mod ord">
          <ac:chgData name="Kitazawa Masakiyo" userId="2bf3742da7ad8ecb" providerId="LiveId" clId="{58F70095-E069-4706-A59F-8C02D4F02D53}" dt="2021-09-24T06:43:53.531" v="6407" actId="1038"/>
          <ac:spMkLst>
            <pc:docMk/>
            <pc:sldMk cId="2798097613" sldId="258"/>
            <ac:spMk id="5" creationId="{A5918B35-C4F3-4E02-B23A-515FB775CB7F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6" creationId="{81E2FC96-FE4A-41BB-BCFE-9EC2D6159B92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7" creationId="{D23EB13A-A08F-42D2-8221-A7B82B556C4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7" creationId="{D4993743-B10A-433C-9996-3035D2C3ABC6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8" creationId="{BB3B8946-A0AA-42D4-8A24-639DC6EA170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9" creationId="{AB1038E6-06EF-4DCB-B52E-D3825C50F7C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10" creationId="{5A0118C5-4F8D-4CF4-BADD-53FEACC6C42A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1" creationId="{5C7EF35C-8B7D-4026-8F09-8B2B2250579B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4" creationId="{2900993B-8A3F-4178-B1CC-62E739A6FE2B}"/>
          </ac:spMkLst>
        </pc:spChg>
        <pc:spChg chg="add mod or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5" creationId="{21EB14BD-F87D-49EA-BF4F-BD3747630E0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5" creationId="{5F24A71D-C0A9-49AC-B2D1-5A9EA2BD383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9" creationId="{14280C55-570C-4284-9850-B2BA33DB672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0" creationId="{EAED1919-54A1-41C9-B30B-A3FF3F58E38B}"/>
          </ac:spMkLst>
        </pc:spChg>
        <pc:spChg chg="add del mod">
          <ac:chgData name="Kitazawa Masakiyo" userId="2bf3742da7ad8ecb" providerId="LiveId" clId="{58F70095-E069-4706-A59F-8C02D4F02D53}" dt="2021-09-24T00:01:57.433" v="3978" actId="478"/>
          <ac:spMkLst>
            <pc:docMk/>
            <pc:sldMk cId="2798097613" sldId="258"/>
            <ac:spMk id="21" creationId="{2FB8381F-EF87-4B68-8F3F-58DB6F7D9AF8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6" creationId="{FFFEB18F-F81F-4CED-BE64-EB888A77C3B8}"/>
          </ac:spMkLst>
        </pc:spChg>
        <pc:spChg chg="mod">
          <ac:chgData name="Kitazawa Masakiyo" userId="2bf3742da7ad8ecb" providerId="LiveId" clId="{58F70095-E069-4706-A59F-8C02D4F02D53}" dt="2021-09-23T15:31:20.646" v="1928" actId="1076"/>
          <ac:spMkLst>
            <pc:docMk/>
            <pc:sldMk cId="2798097613" sldId="258"/>
            <ac:spMk id="201" creationId="{5BB2F078-8B6B-4E5C-A664-5AC80CBCBAAD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202" creationId="{270C49A2-E3C1-438B-AD39-7DD689CF8853}"/>
          </ac:spMkLst>
        </pc:s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2" creationId="{00C7DD97-49DC-4BFD-951D-CFF51B976DE9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6" creationId="{176786CF-68E6-476D-909E-8522718B7BE0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2" creationId="{00E015F5-1A99-4E40-BC3D-7707802996B5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8" creationId="{A04977CB-3825-471A-A590-C57F8C350306}"/>
          </ac:grpSpMkLst>
        </pc:grpChg>
        <pc:grpChg chg="add mod">
          <ac:chgData name="Kitazawa Masakiyo" userId="2bf3742da7ad8ecb" providerId="LiveId" clId="{58F70095-E069-4706-A59F-8C02D4F02D53}" dt="2021-09-24T06:43:53.531" v="6407" actId="1038"/>
          <ac:grpSpMkLst>
            <pc:docMk/>
            <pc:sldMk cId="2798097613" sldId="258"/>
            <ac:grpSpMk id="199" creationId="{D48D1310-BE24-471E-9341-466606452E28}"/>
          </ac:grpSpMkLst>
        </pc:grp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3" creationId="{A5B45117-881B-42C5-92C7-1E8A5CB8A6B7}"/>
          </ac:picMkLst>
        </pc:picChg>
        <pc:picChg chg="add mo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4" creationId="{499BF094-1A45-4FC5-ABE7-25335866E50B}"/>
          </ac:picMkLst>
        </pc:picChg>
        <pc:picChg chg="add del">
          <ac:chgData name="Kitazawa Masakiyo" userId="2bf3742da7ad8ecb" providerId="LiveId" clId="{58F70095-E069-4706-A59F-8C02D4F02D53}" dt="2021-09-23T06:35:00.933" v="52"/>
          <ac:picMkLst>
            <pc:docMk/>
            <pc:sldMk cId="2798097613" sldId="258"/>
            <ac:picMk id="4" creationId="{F69D302A-8510-4D22-8D0A-99B1EBE3E44A}"/>
          </ac:picMkLst>
        </pc:pic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198" creationId="{EF085DDB-5D97-473E-A8D8-8A9415A74F63}"/>
          </ac:picMkLst>
        </pc:picChg>
        <pc:picChg chg="mod">
          <ac:chgData name="Kitazawa Masakiyo" userId="2bf3742da7ad8ecb" providerId="LiveId" clId="{58F70095-E069-4706-A59F-8C02D4F02D53}" dt="2021-09-23T15:27:00.556" v="1575"/>
          <ac:picMkLst>
            <pc:docMk/>
            <pc:sldMk cId="2798097613" sldId="258"/>
            <ac:picMk id="200" creationId="{5B6A4785-F618-4C8C-8BFA-D2BB12A21ADF}"/>
          </ac:picMkLst>
        </pc:picChg>
      </pc:sldChg>
      <pc:sldChg chg="new del">
        <pc:chgData name="Kitazawa Masakiyo" userId="2bf3742da7ad8ecb" providerId="LiveId" clId="{58F70095-E069-4706-A59F-8C02D4F02D53}" dt="2021-09-23T06:13:05.897" v="45" actId="680"/>
        <pc:sldMkLst>
          <pc:docMk/>
          <pc:sldMk cId="3384716557" sldId="258"/>
        </pc:sldMkLst>
      </pc:sldChg>
      <pc:sldChg chg="addSp modSp add del mod">
        <pc:chgData name="Kitazawa Masakiyo" userId="2bf3742da7ad8ecb" providerId="LiveId" clId="{58F70095-E069-4706-A59F-8C02D4F02D53}" dt="2021-09-23T14:28:32.815" v="836" actId="2696"/>
        <pc:sldMkLst>
          <pc:docMk/>
          <pc:sldMk cId="1029490025" sldId="259"/>
        </pc:sldMkLst>
        <pc:spChg chg="add mod">
          <ac:chgData name="Kitazawa Masakiyo" userId="2bf3742da7ad8ecb" providerId="LiveId" clId="{58F70095-E069-4706-A59F-8C02D4F02D53}" dt="2021-09-23T13:48:40.341" v="239" actId="207"/>
          <ac:spMkLst>
            <pc:docMk/>
            <pc:sldMk cId="1029490025" sldId="259"/>
            <ac:spMk id="3" creationId="{F2613862-4939-490C-B1F1-7F4B3E853E1D}"/>
          </ac:spMkLst>
        </pc:spChg>
      </pc:sldChg>
      <pc:sldChg chg="addSp delSp add del setBg delDesignElem">
        <pc:chgData name="Kitazawa Masakiyo" userId="2bf3742da7ad8ecb" providerId="LiveId" clId="{58F70095-E069-4706-A59F-8C02D4F02D53}" dt="2021-09-23T06:34:55.090" v="50"/>
        <pc:sldMkLst>
          <pc:docMk/>
          <pc:sldMk cId="1172319821" sldId="259"/>
        </pc:sldMkLst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9" creationId="{53E5B1A8-3AC9-4BD1-9BBC-78CA94F2D1BA}"/>
          </ac:spMkLst>
        </pc:spChg>
      </pc:sldChg>
      <pc:sldChg chg="del">
        <pc:chgData name="Kitazawa Masakiyo" userId="2bf3742da7ad8ecb" providerId="LiveId" clId="{58F70095-E069-4706-A59F-8C02D4F02D53}" dt="2021-09-23T06:34:52.538" v="47"/>
        <pc:sldMkLst>
          <pc:docMk/>
          <pc:sldMk cId="1752210909" sldId="259"/>
        </pc:sldMkLst>
      </pc:sldChg>
      <pc:sldChg chg="addSp delSp modSp new mod ord modAnim">
        <pc:chgData name="Kitazawa Masakiyo" userId="2bf3742da7ad8ecb" providerId="LiveId" clId="{58F70095-E069-4706-A59F-8C02D4F02D53}" dt="2021-09-24T06:24:13.223" v="6310" actId="1036"/>
        <pc:sldMkLst>
          <pc:docMk/>
          <pc:sldMk cId="885473987" sldId="260"/>
        </pc:sldMkLst>
        <pc:spChg chg="del">
          <ac:chgData name="Kitazawa Masakiyo" userId="2bf3742da7ad8ecb" providerId="LiveId" clId="{58F70095-E069-4706-A59F-8C02D4F02D53}" dt="2021-09-23T13:54:37.261" v="413" actId="478"/>
          <ac:spMkLst>
            <pc:docMk/>
            <pc:sldMk cId="885473987" sldId="260"/>
            <ac:spMk id="2" creationId="{847B899F-09DF-4ABF-9674-B97F621AD73A}"/>
          </ac:spMkLst>
        </pc:spChg>
        <pc:spChg chg="add mod">
          <ac:chgData name="Kitazawa Masakiyo" userId="2bf3742da7ad8ecb" providerId="LiveId" clId="{58F70095-E069-4706-A59F-8C02D4F02D53}" dt="2021-09-24T00:20:35.289" v="4402" actId="20577"/>
          <ac:spMkLst>
            <pc:docMk/>
            <pc:sldMk cId="885473987" sldId="260"/>
            <ac:spMk id="2" creationId="{E097B0A3-32CD-469A-A44D-49E27F154F85}"/>
          </ac:spMkLst>
        </pc:spChg>
        <pc:spChg chg="mod">
          <ac:chgData name="Kitazawa Masakiyo" userId="2bf3742da7ad8ecb" providerId="LiveId" clId="{58F70095-E069-4706-A59F-8C02D4F02D53}" dt="2021-09-23T13:54:32.864" v="412" actId="20577"/>
          <ac:spMkLst>
            <pc:docMk/>
            <pc:sldMk cId="885473987" sldId="260"/>
            <ac:spMk id="3" creationId="{796192D9-0523-4457-88A5-33C51E3092A1}"/>
          </ac:spMkLst>
        </pc:spChg>
        <pc:spChg chg="add mod">
          <ac:chgData name="Kitazawa Masakiyo" userId="2bf3742da7ad8ecb" providerId="LiveId" clId="{58F70095-E069-4706-A59F-8C02D4F02D53}" dt="2021-09-23T14:25:13.082" v="741" actId="113"/>
          <ac:spMkLst>
            <pc:docMk/>
            <pc:sldMk cId="885473987" sldId="260"/>
            <ac:spMk id="5" creationId="{EDF58CF3-9A26-4ADD-A813-231266167C9A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6" creationId="{19F09419-8CE7-4756-9BAC-DF2F03975EC1}"/>
          </ac:spMkLst>
        </pc:spChg>
        <pc:spChg chg="add mod">
          <ac:chgData name="Kitazawa Masakiyo" userId="2bf3742da7ad8ecb" providerId="LiveId" clId="{58F70095-E069-4706-A59F-8C02D4F02D53}" dt="2021-09-24T00:18:42.948" v="4325" actId="403"/>
          <ac:spMkLst>
            <pc:docMk/>
            <pc:sldMk cId="885473987" sldId="260"/>
            <ac:spMk id="11" creationId="{D46EDEBB-BF04-42E6-B820-B40E0442B254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12" creationId="{4C96BD2D-1DCB-496A-BD44-1437E178E2A2}"/>
          </ac:spMkLst>
        </pc:spChg>
        <pc:spChg chg="add mod">
          <ac:chgData name="Kitazawa Masakiyo" userId="2bf3742da7ad8ecb" providerId="LiveId" clId="{58F70095-E069-4706-A59F-8C02D4F02D53}" dt="2021-09-24T05:00:50.083" v="6020" actId="164"/>
          <ac:spMkLst>
            <pc:docMk/>
            <pc:sldMk cId="885473987" sldId="260"/>
            <ac:spMk id="13" creationId="{931DA358-785D-4DB3-99E0-3B5DBD3E6504}"/>
          </ac:spMkLst>
        </pc:spChg>
        <pc:spChg chg="add mod">
          <ac:chgData name="Kitazawa Masakiyo" userId="2bf3742da7ad8ecb" providerId="LiveId" clId="{58F70095-E069-4706-A59F-8C02D4F02D53}" dt="2021-09-24T05:45:35.563" v="6181" actId="1076"/>
          <ac:spMkLst>
            <pc:docMk/>
            <pc:sldMk cId="885473987" sldId="260"/>
            <ac:spMk id="15" creationId="{9F0A5F53-713D-4DE7-ADBF-195B51666681}"/>
          </ac:spMkLst>
        </pc:spChg>
        <pc:spChg chg="add mod ord">
          <ac:chgData name="Kitazawa Masakiyo" userId="2bf3742da7ad8ecb" providerId="LiveId" clId="{58F70095-E069-4706-A59F-8C02D4F02D53}" dt="2021-09-24T05:45:09.783" v="6177" actId="14100"/>
          <ac:spMkLst>
            <pc:docMk/>
            <pc:sldMk cId="885473987" sldId="260"/>
            <ac:spMk id="16" creationId="{B5DD1D49-3F38-4E2E-B45B-A585ABE30D45}"/>
          </ac:spMkLst>
        </pc:spChg>
        <pc:grpChg chg="add mod">
          <ac:chgData name="Kitazawa Masakiyo" userId="2bf3742da7ad8ecb" providerId="LiveId" clId="{58F70095-E069-4706-A59F-8C02D4F02D53}" dt="2021-09-24T06:23:34.248" v="6300"/>
          <ac:grpSpMkLst>
            <pc:docMk/>
            <pc:sldMk cId="885473987" sldId="260"/>
            <ac:grpSpMk id="9" creationId="{6480C755-B995-4CE2-A2E9-B5A5DBD11B39}"/>
          </ac:grpSpMkLst>
        </pc:grpChg>
        <pc:picChg chg="add mod">
          <ac:chgData name="Kitazawa Masakiyo" userId="2bf3742da7ad8ecb" providerId="LiveId" clId="{58F70095-E069-4706-A59F-8C02D4F02D53}" dt="2021-09-24T00:18:07.933" v="4251" actId="14100"/>
          <ac:picMkLst>
            <pc:docMk/>
            <pc:sldMk cId="885473987" sldId="260"/>
            <ac:picMk id="4" creationId="{D73F8DE4-698D-4329-9E6C-E7079476CD39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7" creationId="{754CE56B-479D-401F-ACDC-BC07E7198348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8" creationId="{09D5013A-4D2B-4469-9BCE-F285EE17D844}"/>
          </ac:picMkLst>
        </pc:picChg>
        <pc:picChg chg="add mod modCrop">
          <ac:chgData name="Kitazawa Masakiyo" userId="2bf3742da7ad8ecb" providerId="LiveId" clId="{58F70095-E069-4706-A59F-8C02D4F02D53}" dt="2021-09-24T06:24:13.223" v="6310" actId="1036"/>
          <ac:picMkLst>
            <pc:docMk/>
            <pc:sldMk cId="885473987" sldId="260"/>
            <ac:picMk id="10" creationId="{EE4E35EE-2095-4086-8D22-D60C2D6CDA04}"/>
          </ac:picMkLst>
        </pc:picChg>
        <pc:picChg chg="add mod">
          <ac:chgData name="Kitazawa Masakiyo" userId="2bf3742da7ad8ecb" providerId="LiveId" clId="{58F70095-E069-4706-A59F-8C02D4F02D53}" dt="2021-09-24T05:00:50.083" v="6020" actId="164"/>
          <ac:picMkLst>
            <pc:docMk/>
            <pc:sldMk cId="885473987" sldId="260"/>
            <ac:picMk id="14" creationId="{647C78D9-C76B-4F09-936E-96BA7E0DB50F}"/>
          </ac:picMkLst>
        </pc:picChg>
      </pc:sldChg>
      <pc:sldChg chg="new del">
        <pc:chgData name="Kitazawa Masakiyo" userId="2bf3742da7ad8ecb" providerId="LiveId" clId="{58F70095-E069-4706-A59F-8C02D4F02D53}" dt="2021-09-23T13:51:19.408" v="292" actId="680"/>
        <pc:sldMkLst>
          <pc:docMk/>
          <pc:sldMk cId="2869073464" sldId="260"/>
        </pc:sldMkLst>
      </pc:sldChg>
      <pc:sldChg chg="addSp delSp modSp del mod">
        <pc:chgData name="Kitazawa Masakiyo" userId="2bf3742da7ad8ecb" providerId="LiveId" clId="{58F70095-E069-4706-A59F-8C02D4F02D53}" dt="2021-09-23T15:09:41.595" v="1216" actId="2696"/>
        <pc:sldMkLst>
          <pc:docMk/>
          <pc:sldMk cId="4155151995" sldId="512"/>
        </pc:sldMkLst>
        <pc:spChg chg="mod">
          <ac:chgData name="Kitazawa Masakiyo" userId="2bf3742da7ad8ecb" providerId="LiveId" clId="{58F70095-E069-4706-A59F-8C02D4F02D53}" dt="2021-09-23T15:02:59.159" v="1042" actId="17032"/>
          <ac:spMkLst>
            <pc:docMk/>
            <pc:sldMk cId="4155151995" sldId="512"/>
            <ac:spMk id="27" creationId="{01AF39A0-6846-4862-8168-BC492054828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0" creationId="{525F4F6A-B77F-464D-AEE9-F902CBB12390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1" creationId="{02CB7977-F61A-417B-94F2-17DBB17D72E4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4" creationId="{7128949C-B8BB-4626-8D2B-F212EACF614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9" creationId="{5B3E6F5F-97C4-4C02-B170-3A2FBD65661E}"/>
          </ac:spMkLst>
        </pc:spChg>
        <pc:picChg chg="add del mod">
          <ac:chgData name="Kitazawa Masakiyo" userId="2bf3742da7ad8ecb" providerId="LiveId" clId="{58F70095-E069-4706-A59F-8C02D4F02D53}" dt="2021-09-23T14:59:47.883" v="956"/>
          <ac:picMkLst>
            <pc:docMk/>
            <pc:sldMk cId="4155151995" sldId="512"/>
            <ac:picMk id="5" creationId="{5E25EF90-37A2-4DD5-A3FB-FFF0C0575E0A}"/>
          </ac:picMkLst>
        </pc:picChg>
        <pc:picChg chg="add del mod">
          <ac:chgData name="Kitazawa Masakiyo" userId="2bf3742da7ad8ecb" providerId="LiveId" clId="{58F70095-E069-4706-A59F-8C02D4F02D53}" dt="2021-09-23T15:01:26.855" v="981"/>
          <ac:picMkLst>
            <pc:docMk/>
            <pc:sldMk cId="4155151995" sldId="512"/>
            <ac:picMk id="5" creationId="{5ED81EF4-D632-432E-A2EC-20E37FA9009B}"/>
          </ac:picMkLst>
        </pc:picChg>
        <pc:picChg chg="add mod">
          <ac:chgData name="Kitazawa Masakiyo" userId="2bf3742da7ad8ecb" providerId="LiveId" clId="{58F70095-E069-4706-A59F-8C02D4F02D53}" dt="2021-09-23T15:01:26.855" v="979"/>
          <ac:picMkLst>
            <pc:docMk/>
            <pc:sldMk cId="4155151995" sldId="512"/>
            <ac:picMk id="7" creationId="{4AA3F81C-D212-4226-8F03-011242C89839}"/>
          </ac:picMkLst>
        </pc:picChg>
        <pc:picChg chg="add mod">
          <ac:chgData name="Kitazawa Masakiyo" userId="2bf3742da7ad8ecb" providerId="LiveId" clId="{58F70095-E069-4706-A59F-8C02D4F02D53}" dt="2021-09-23T15:01:41.184" v="991"/>
          <ac:picMkLst>
            <pc:docMk/>
            <pc:sldMk cId="4155151995" sldId="512"/>
            <ac:picMk id="10" creationId="{D552B78C-2B88-4466-B1A5-4346CDA8792A}"/>
          </ac:picMkLst>
        </pc:picChg>
        <pc:picChg chg="add mod">
          <ac:chgData name="Kitazawa Masakiyo" userId="2bf3742da7ad8ecb" providerId="LiveId" clId="{58F70095-E069-4706-A59F-8C02D4F02D53}" dt="2021-09-23T15:01:53.281" v="1003"/>
          <ac:picMkLst>
            <pc:docMk/>
            <pc:sldMk cId="4155151995" sldId="512"/>
            <ac:picMk id="12" creationId="{B1F3C441-D9AF-4D34-A5B7-A68DEC61965D}"/>
          </ac:picMkLst>
        </pc:picChg>
        <pc:picChg chg="add del mod">
          <ac:chgData name="Kitazawa Masakiyo" userId="2bf3742da7ad8ecb" providerId="LiveId" clId="{58F70095-E069-4706-A59F-8C02D4F02D53}" dt="2021-09-23T15:02:13.659" v="1029"/>
          <ac:picMkLst>
            <pc:docMk/>
            <pc:sldMk cId="4155151995" sldId="512"/>
            <ac:picMk id="14" creationId="{ACF394D9-9CB2-4482-94E5-CF57D14643CD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6" creationId="{1916D62E-C03C-4D18-8692-5DBB5B797EAE}"/>
          </ac:picMkLst>
        </pc:picChg>
        <pc:picChg chg="add del">
          <ac:chgData name="Kitazawa Masakiyo" userId="2bf3742da7ad8ecb" providerId="LiveId" clId="{58F70095-E069-4706-A59F-8C02D4F02D53}" dt="2021-09-23T15:01:13.955" v="969"/>
          <ac:picMkLst>
            <pc:docMk/>
            <pc:sldMk cId="4155151995" sldId="512"/>
            <ac:picMk id="17" creationId="{319AFB7A-A879-4820-87FF-B6C15E56E0D5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9" creationId="{2F72990B-5D66-4932-BC40-2E3341E38F49}"/>
          </ac:picMkLst>
        </pc:picChg>
        <pc:picChg chg="del">
          <ac:chgData name="Kitazawa Masakiyo" userId="2bf3742da7ad8ecb" providerId="LiveId" clId="{58F70095-E069-4706-A59F-8C02D4F02D53}" dt="2021-09-23T15:01:41.188" v="993"/>
          <ac:picMkLst>
            <pc:docMk/>
            <pc:sldMk cId="4155151995" sldId="512"/>
            <ac:picMk id="35" creationId="{75D73FCC-CDD7-4630-B757-305669E96CC1}"/>
          </ac:picMkLst>
        </pc:picChg>
        <pc:picChg chg="del">
          <ac:chgData name="Kitazawa Masakiyo" userId="2bf3742da7ad8ecb" providerId="LiveId" clId="{58F70095-E069-4706-A59F-8C02D4F02D53}" dt="2021-09-23T15:01:53.282" v="1005"/>
          <ac:picMkLst>
            <pc:docMk/>
            <pc:sldMk cId="4155151995" sldId="512"/>
            <ac:picMk id="37" creationId="{03D5522B-D5C4-4F07-8838-AD1EFD72D795}"/>
          </ac:picMkLst>
        </pc:picChg>
        <pc:picChg chg="del">
          <ac:chgData name="Kitazawa Masakiyo" userId="2bf3742da7ad8ecb" providerId="LiveId" clId="{58F70095-E069-4706-A59F-8C02D4F02D53}" dt="2021-09-23T15:01:58.139" v="1017"/>
          <ac:picMkLst>
            <pc:docMk/>
            <pc:sldMk cId="4155151995" sldId="512"/>
            <ac:picMk id="43" creationId="{D5593133-50BD-4942-965D-3698E0530098}"/>
          </ac:picMkLst>
        </pc:picChg>
        <pc:picChg chg="del">
          <ac:chgData name="Kitazawa Masakiyo" userId="2bf3742da7ad8ecb" providerId="LiveId" clId="{58F70095-E069-4706-A59F-8C02D4F02D53}" dt="2021-09-23T15:02:25.119" v="1041"/>
          <ac:picMkLst>
            <pc:docMk/>
            <pc:sldMk cId="4155151995" sldId="512"/>
            <ac:picMk id="47" creationId="{BFF2B6AB-7D88-4C25-9D44-933E21577BA2}"/>
          </ac:picMkLst>
        </pc:picChg>
      </pc:sldChg>
      <pc:sldChg chg="addSp delSp modSp mod ord">
        <pc:chgData name="Kitazawa Masakiyo" userId="2bf3742da7ad8ecb" providerId="LiveId" clId="{58F70095-E069-4706-A59F-8C02D4F02D53}" dt="2021-09-24T04:46:37.002" v="5822" actId="20578"/>
        <pc:sldMkLst>
          <pc:docMk/>
          <pc:sldMk cId="3235947682" sldId="952"/>
        </pc:sldMkLst>
        <pc:spChg chg="mod">
          <ac:chgData name="Kitazawa Masakiyo" userId="2bf3742da7ad8ecb" providerId="LiveId" clId="{58F70095-E069-4706-A59F-8C02D4F02D53}" dt="2021-09-24T03:26:07.382" v="4800"/>
          <ac:spMkLst>
            <pc:docMk/>
            <pc:sldMk cId="3235947682" sldId="952"/>
            <ac:spMk id="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4:37:43.799" v="5702" actId="14100"/>
          <ac:spMkLst>
            <pc:docMk/>
            <pc:sldMk cId="3235947682" sldId="952"/>
            <ac:spMk id="155" creationId="{51B83D63-3677-4971-B642-DF48E9109AC9}"/>
          </ac:spMkLst>
        </pc:spChg>
        <pc:spChg chg="add mod">
          <ac:chgData name="Kitazawa Masakiyo" userId="2bf3742da7ad8ecb" providerId="LiveId" clId="{58F70095-E069-4706-A59F-8C02D4F02D53}" dt="2021-09-24T03:24:58.755" v="4797" actId="1076"/>
          <ac:spMkLst>
            <pc:docMk/>
            <pc:sldMk cId="3235947682" sldId="952"/>
            <ac:spMk id="156" creationId="{22AB4AA8-9E05-43DE-BB78-51A259417CCA}"/>
          </ac:spMkLst>
        </pc:spChg>
        <pc:spChg chg="add mod">
          <ac:chgData name="Kitazawa Masakiyo" userId="2bf3742da7ad8ecb" providerId="LiveId" clId="{58F70095-E069-4706-A59F-8C02D4F02D53}" dt="2021-09-24T04:46:37.002" v="5822" actId="20578"/>
          <ac:spMkLst>
            <pc:docMk/>
            <pc:sldMk cId="3235947682" sldId="952"/>
            <ac:spMk id="157" creationId="{E7F3D8CF-4C9B-4FF0-BF65-6DE31CFB8A0D}"/>
          </ac:spMkLst>
        </pc:spChg>
        <pc:spChg chg="add mod">
          <ac:chgData name="Kitazawa Masakiyo" userId="2bf3742da7ad8ecb" providerId="LiveId" clId="{58F70095-E069-4706-A59F-8C02D4F02D53}" dt="2021-09-24T04:19:04.138" v="5163" actId="1076"/>
          <ac:spMkLst>
            <pc:docMk/>
            <pc:sldMk cId="3235947682" sldId="952"/>
            <ac:spMk id="158" creationId="{38511466-E2CD-4A83-BC16-519B6B9DF925}"/>
          </ac:spMkLst>
        </pc:spChg>
        <pc:spChg chg="del">
          <ac:chgData name="Kitazawa Masakiyo" userId="2bf3742da7ad8ecb" providerId="LiveId" clId="{58F70095-E069-4706-A59F-8C02D4F02D53}" dt="2021-09-24T03:23:21.362" v="4760" actId="478"/>
          <ac:spMkLst>
            <pc:docMk/>
            <pc:sldMk cId="3235947682" sldId="952"/>
            <ac:spMk id="2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2:36.957" v="4734" actId="1076"/>
          <ac:spMkLst>
            <pc:docMk/>
            <pc:sldMk cId="3235947682" sldId="952"/>
            <ac:spMk id="56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17.345" v="5803"/>
          <ac:picMkLst>
            <pc:docMk/>
            <pc:sldMk cId="3235947682" sldId="952"/>
            <ac:picMk id="4" creationId="{E4146A8B-E703-4E6E-BF11-A519E27ED375}"/>
          </ac:picMkLst>
        </pc:picChg>
        <pc:picChg chg="add mod">
          <ac:chgData name="Kitazawa Masakiyo" userId="2bf3742da7ad8ecb" providerId="LiveId" clId="{58F70095-E069-4706-A59F-8C02D4F02D53}" dt="2021-09-24T04:46:17.345" v="5801"/>
          <ac:picMkLst>
            <pc:docMk/>
            <pc:sldMk cId="3235947682" sldId="952"/>
            <ac:picMk id="5" creationId="{CC3F2020-102C-4BD7-A2D3-12016A676B79}"/>
          </ac:picMkLst>
        </pc:picChg>
        <pc:picChg chg="add del mod">
          <ac:chgData name="Kitazawa Masakiyo" userId="2bf3742da7ad8ecb" providerId="LiveId" clId="{58F70095-E069-4706-A59F-8C02D4F02D53}" dt="2021-09-24T04:46:24.138" v="5815"/>
          <ac:picMkLst>
            <pc:docMk/>
            <pc:sldMk cId="3235947682" sldId="952"/>
            <ac:picMk id="6" creationId="{CB2D4D8C-A99B-480E-9E2D-15734D35BC10}"/>
          </ac:picMkLst>
        </pc:picChg>
        <pc:picChg chg="add mod">
          <ac:chgData name="Kitazawa Masakiyo" userId="2bf3742da7ad8ecb" providerId="LiveId" clId="{58F70095-E069-4706-A59F-8C02D4F02D53}" dt="2021-09-24T04:46:24.138" v="5813"/>
          <ac:picMkLst>
            <pc:docMk/>
            <pc:sldMk cId="3235947682" sldId="952"/>
            <ac:picMk id="8" creationId="{E0D7B777-A1C3-411C-AA26-705628894104}"/>
          </ac:picMkLst>
        </pc:picChg>
        <pc:picChg chg="del">
          <ac:chgData name="Kitazawa Masakiyo" userId="2bf3742da7ad8ecb" providerId="LiveId" clId="{58F70095-E069-4706-A59F-8C02D4F02D53}" dt="2021-09-24T03:22:52.169" v="4746"/>
          <ac:picMkLst>
            <pc:docMk/>
            <pc:sldMk cId="3235947682" sldId="952"/>
            <ac:picMk id="49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2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6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3:23:01.286" v="4758"/>
          <ac:picMkLst>
            <pc:docMk/>
            <pc:sldMk cId="3235947682" sldId="952"/>
            <ac:picMk id="563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3858862434" sldId="957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4122903107" sldId="957"/>
        </pc:sldMkLst>
        <pc:spChg chg="mod">
          <ac:chgData name="Kitazawa Masakiyo" userId="2bf3742da7ad8ecb" providerId="LiveId" clId="{58F70095-E069-4706-A59F-8C02D4F02D53}" dt="2021-09-24T04:35:07.401" v="5524" actId="20577"/>
          <ac:spMkLst>
            <pc:docMk/>
            <pc:sldMk cId="4122903107" sldId="957"/>
            <ac:spMk id="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46.838" v="5834"/>
          <ac:picMkLst>
            <pc:docMk/>
            <pc:sldMk cId="4122903107" sldId="957"/>
            <ac:picMk id="4" creationId="{96102BAD-3BF4-427A-84D8-2AAE97D30C62}"/>
          </ac:picMkLst>
        </pc:picChg>
        <pc:picChg chg="add mod">
          <ac:chgData name="Kitazawa Masakiyo" userId="2bf3742da7ad8ecb" providerId="LiveId" clId="{58F70095-E069-4706-A59F-8C02D4F02D53}" dt="2021-09-24T04:46:46.838" v="5832"/>
          <ac:picMkLst>
            <pc:docMk/>
            <pc:sldMk cId="4122903107" sldId="957"/>
            <ac:picMk id="7" creationId="{88206BB1-1C93-46D3-8BF9-F4FBD2E8EAA8}"/>
          </ac:picMkLst>
        </pc:picChg>
        <pc:picChg chg="add mod">
          <ac:chgData name="Kitazawa Masakiyo" userId="2bf3742da7ad8ecb" providerId="LiveId" clId="{58F70095-E069-4706-A59F-8C02D4F02D53}" dt="2021-09-24T05:03:44.313" v="6022"/>
          <ac:picMkLst>
            <pc:docMk/>
            <pc:sldMk cId="4122903107" sldId="957"/>
            <ac:picMk id="55" creationId="{1E0F64A8-7B9B-43C1-92D8-152C82582CB6}"/>
          </ac:picMkLst>
        </pc:picChg>
        <pc:picChg chg="del">
          <ac:chgData name="Kitazawa Masakiyo" userId="2bf3742da7ad8ecb" providerId="LiveId" clId="{58F70095-E069-4706-A59F-8C02D4F02D53}" dt="2021-09-24T04:38:18.896" v="5714"/>
          <ac:picMkLst>
            <pc:docMk/>
            <pc:sldMk cId="4122903107" sldId="957"/>
            <ac:picMk id="150" creationId="{00000000-0000-0000-0000-000000000000}"/>
          </ac:picMkLst>
        </pc:pic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849239835" sldId="963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3127211210" sldId="963"/>
        </pc:sldMkLst>
        <pc:spChg chg="mod">
          <ac:chgData name="Kitazawa Masakiyo" userId="2bf3742da7ad8ecb" providerId="LiveId" clId="{58F70095-E069-4706-A59F-8C02D4F02D53}" dt="2021-09-24T04:35:17.865" v="5564" actId="20577"/>
          <ac:spMkLst>
            <pc:docMk/>
            <pc:sldMk cId="3127211210" sldId="963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4:35:25.619" v="5565" actId="478"/>
          <ac:spMkLst>
            <pc:docMk/>
            <pc:sldMk cId="3127211210" sldId="963"/>
            <ac:spMk id="4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7:02.533" v="5858"/>
          <ac:picMkLst>
            <pc:docMk/>
            <pc:sldMk cId="3127211210" sldId="963"/>
            <ac:picMk id="6" creationId="{2950D504-623E-4477-BB22-8B23BC9AEA7C}"/>
          </ac:picMkLst>
        </pc:picChg>
        <pc:picChg chg="add del mod">
          <ac:chgData name="Kitazawa Masakiyo" userId="2bf3742da7ad8ecb" providerId="LiveId" clId="{58F70095-E069-4706-A59F-8C02D4F02D53}" dt="2021-09-24T04:46:54.821" v="5846"/>
          <ac:picMkLst>
            <pc:docMk/>
            <pc:sldMk cId="3127211210" sldId="963"/>
            <ac:picMk id="8" creationId="{8020F90F-0AB7-4216-8A24-ACEC0365747A}"/>
          </ac:picMkLst>
        </pc:picChg>
        <pc:picChg chg="add mod">
          <ac:chgData name="Kitazawa Masakiyo" userId="2bf3742da7ad8ecb" providerId="LiveId" clId="{58F70095-E069-4706-A59F-8C02D4F02D53}" dt="2021-09-24T05:03:39.781" v="6021" actId="1076"/>
          <ac:picMkLst>
            <pc:docMk/>
            <pc:sldMk cId="3127211210" sldId="963"/>
            <ac:picMk id="10" creationId="{BC991567-F05A-42A6-BB9F-4023D616BB7E}"/>
          </ac:picMkLst>
        </pc:picChg>
        <pc:picChg chg="add mod">
          <ac:chgData name="Kitazawa Masakiyo" userId="2bf3742da7ad8ecb" providerId="LiveId" clId="{58F70095-E069-4706-A59F-8C02D4F02D53}" dt="2021-09-24T04:47:02.530" v="5856"/>
          <ac:picMkLst>
            <pc:docMk/>
            <pc:sldMk cId="3127211210" sldId="963"/>
            <ac:picMk id="12" creationId="{78D21EB3-8931-442C-8A81-564832E31F5F}"/>
          </ac:picMkLst>
        </pc:picChg>
        <pc:picChg chg="add mod">
          <ac:chgData name="Kitazawa Masakiyo" userId="2bf3742da7ad8ecb" providerId="LiveId" clId="{58F70095-E069-4706-A59F-8C02D4F02D53}" dt="2021-09-24T04:47:12.372" v="5868"/>
          <ac:picMkLst>
            <pc:docMk/>
            <pc:sldMk cId="3127211210" sldId="963"/>
            <ac:picMk id="14" creationId="{4F50AEA5-58E8-4266-8833-59348F496FE4}"/>
          </ac:picMkLst>
        </pc:picChg>
        <pc:picChg chg="add mod">
          <ac:chgData name="Kitazawa Masakiyo" userId="2bf3742da7ad8ecb" providerId="LiveId" clId="{58F70095-E069-4706-A59F-8C02D4F02D53}" dt="2021-09-24T04:47:18.349" v="5880"/>
          <ac:picMkLst>
            <pc:docMk/>
            <pc:sldMk cId="3127211210" sldId="963"/>
            <ac:picMk id="16" creationId="{BB14AF55-D506-4973-B800-EA00079AEB75}"/>
          </ac:picMkLst>
        </pc:picChg>
        <pc:picChg chg="add mod">
          <ac:chgData name="Kitazawa Masakiyo" userId="2bf3742da7ad8ecb" providerId="LiveId" clId="{58F70095-E069-4706-A59F-8C02D4F02D53}" dt="2021-09-24T04:47:24.574" v="5892"/>
          <ac:picMkLst>
            <pc:docMk/>
            <pc:sldMk cId="3127211210" sldId="963"/>
            <ac:picMk id="18" creationId="{2DC0ECDF-9115-4078-8A20-F5CB285B60F2}"/>
          </ac:picMkLst>
        </pc:picChg>
        <pc:picChg chg="del">
          <ac:chgData name="Kitazawa Masakiyo" userId="2bf3742da7ad8ecb" providerId="LiveId" clId="{58F70095-E069-4706-A59F-8C02D4F02D53}" dt="2021-09-24T04:38:35.324" v="5738"/>
          <ac:picMkLst>
            <pc:docMk/>
            <pc:sldMk cId="3127211210" sldId="963"/>
            <ac:picMk id="83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2.372" v="5870"/>
          <ac:picMkLst>
            <pc:docMk/>
            <pc:sldMk cId="3127211210" sldId="963"/>
            <ac:picMk id="87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8.351" v="5882"/>
          <ac:picMkLst>
            <pc:docMk/>
            <pc:sldMk cId="3127211210" sldId="963"/>
            <ac:picMk id="95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24.574" v="5894"/>
          <ac:picMkLst>
            <pc:docMk/>
            <pc:sldMk cId="3127211210" sldId="963"/>
            <ac:picMk id="102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38:27.616" v="5726"/>
          <ac:picMkLst>
            <pc:docMk/>
            <pc:sldMk cId="3127211210" sldId="963"/>
            <ac:picMk id="150" creationId="{00000000-0000-0000-0000-000000000000}"/>
          </ac:picMkLst>
        </pc:picChg>
      </pc:sldChg>
      <pc:sldChg chg="addSp delSp modSp mod ord">
        <pc:chgData name="Kitazawa Masakiyo" userId="2bf3742da7ad8ecb" providerId="LiveId" clId="{58F70095-E069-4706-A59F-8C02D4F02D53}" dt="2021-09-24T05:00:15.524" v="6019" actId="1076"/>
        <pc:sldMkLst>
          <pc:docMk/>
          <pc:sldMk cId="1647341398" sldId="1004"/>
        </pc:sldMkLst>
        <pc:spChg chg="del">
          <ac:chgData name="Kitazawa Masakiyo" userId="2bf3742da7ad8ecb" providerId="LiveId" clId="{58F70095-E069-4706-A59F-8C02D4F02D53}" dt="2021-09-23T14:28:11.296" v="832" actId="478"/>
          <ac:spMkLst>
            <pc:docMk/>
            <pc:sldMk cId="1647341398" sldId="1004"/>
            <ac:spMk id="4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3T14:27:24.698" v="830" actId="1076"/>
          <ac:spMkLst>
            <pc:docMk/>
            <pc:sldMk cId="1647341398" sldId="1004"/>
            <ac:spMk id="5" creationId="{C1819B7F-05AF-4D16-BAA6-496ECADB050F}"/>
          </ac:spMkLst>
        </pc:spChg>
        <pc:spChg chg="add mod">
          <ac:chgData name="Kitazawa Masakiyo" userId="2bf3742da7ad8ecb" providerId="LiveId" clId="{58F70095-E069-4706-A59F-8C02D4F02D53}" dt="2021-09-23T14:26:16.974" v="810" actId="6549"/>
          <ac:spMkLst>
            <pc:docMk/>
            <pc:sldMk cId="1647341398" sldId="1004"/>
            <ac:spMk id="13" creationId="{24FD575D-1747-4B85-9DD9-F72255B906FA}"/>
          </ac:spMkLst>
        </pc:spChg>
        <pc:spChg chg="del mod">
          <ac:chgData name="Kitazawa Masakiyo" userId="2bf3742da7ad8ecb" providerId="LiveId" clId="{58F70095-E069-4706-A59F-8C02D4F02D53}" dt="2021-09-23T14:24:57.188" v="739" actId="478"/>
          <ac:spMkLst>
            <pc:docMk/>
            <pc:sldMk cId="1647341398" sldId="1004"/>
            <ac:spMk id="21" creationId="{066FE8E9-6BAB-47F4-AE9B-FC410B0775F5}"/>
          </ac:spMkLst>
        </pc:spChg>
        <pc:spChg chg="del mod">
          <ac:chgData name="Kitazawa Masakiyo" userId="2bf3742da7ad8ecb" providerId="LiveId" clId="{58F70095-E069-4706-A59F-8C02D4F02D53}" dt="2021-09-23T14:26:55.342" v="825" actId="478"/>
          <ac:spMkLst>
            <pc:docMk/>
            <pc:sldMk cId="1647341398" sldId="1004"/>
            <ac:spMk id="30" creationId="{B35B00A4-75A1-4E6D-9878-FA93140F9AB4}"/>
          </ac:spMkLst>
        </pc:spChg>
        <pc:spChg chg="mod">
          <ac:chgData name="Kitazawa Masakiyo" userId="2bf3742da7ad8ecb" providerId="LiveId" clId="{58F70095-E069-4706-A59F-8C02D4F02D53}" dt="2021-09-23T14:27:33.467" v="831" actId="1076"/>
          <ac:spMkLst>
            <pc:docMk/>
            <pc:sldMk cId="1647341398" sldId="1004"/>
            <ac:spMk id="41" creationId="{0BF4E8F0-D963-4144-83FF-C8DD261AB444}"/>
          </ac:spMkLst>
        </pc:spChg>
        <pc:spChg chg="mod">
          <ac:chgData name="Kitazawa Masakiyo" userId="2bf3742da7ad8ecb" providerId="LiveId" clId="{58F70095-E069-4706-A59F-8C02D4F02D53}" dt="2021-09-24T05:00:15.524" v="6019" actId="1076"/>
          <ac:spMkLst>
            <pc:docMk/>
            <pc:sldMk cId="1647341398" sldId="1004"/>
            <ac:spMk id="43" creationId="{99CD146E-EEA9-4B54-8EED-73C28609C40A}"/>
          </ac:spMkLst>
        </pc:spChg>
        <pc:grpChg chg="mod">
          <ac:chgData name="Kitazawa Masakiyo" userId="2bf3742da7ad8ecb" providerId="LiveId" clId="{58F70095-E069-4706-A59F-8C02D4F02D53}" dt="2021-09-24T05:00:15.524" v="6019" actId="1076"/>
          <ac:grpSpMkLst>
            <pc:docMk/>
            <pc:sldMk cId="1647341398" sldId="1004"/>
            <ac:grpSpMk id="42" creationId="{5912AEBE-F194-484E-9DB2-81517E6CB6BA}"/>
          </ac:grpSpMkLst>
        </pc:grpChg>
        <pc:picChg chg="mod">
          <ac:chgData name="Kitazawa Masakiyo" userId="2bf3742da7ad8ecb" providerId="LiveId" clId="{58F70095-E069-4706-A59F-8C02D4F02D53}" dt="2021-09-24T00:34:16.075" v="4673" actId="14100"/>
          <ac:picMkLst>
            <pc:docMk/>
            <pc:sldMk cId="1647341398" sldId="1004"/>
            <ac:picMk id="9" creationId="{FCF9642D-71C5-426B-BED2-1F8676D90A9C}"/>
          </ac:picMkLst>
        </pc:picChg>
        <pc:picChg chg="mod">
          <ac:chgData name="Kitazawa Masakiyo" userId="2bf3742da7ad8ecb" providerId="LiveId" clId="{58F70095-E069-4706-A59F-8C02D4F02D53}" dt="2021-09-24T00:34:25.510" v="4683" actId="1035"/>
          <ac:picMkLst>
            <pc:docMk/>
            <pc:sldMk cId="1647341398" sldId="1004"/>
            <ac:picMk id="28" creationId="{CF8966FF-5358-4F5F-A029-080D0599C6B4}"/>
          </ac:picMkLst>
        </pc:picChg>
        <pc:picChg chg="mod">
          <ac:chgData name="Kitazawa Masakiyo" userId="2bf3742da7ad8ecb" providerId="LiveId" clId="{58F70095-E069-4706-A59F-8C02D4F02D53}" dt="2021-09-24T05:00:15.524" v="6019" actId="1076"/>
          <ac:picMkLst>
            <pc:docMk/>
            <pc:sldMk cId="1647341398" sldId="1004"/>
            <ac:picMk id="44" creationId="{170871A4-295D-4D8B-9E1B-CBAFF4305FA3}"/>
          </ac:picMkLst>
        </pc:picChg>
      </pc:sldChg>
      <pc:sldChg chg="addSp delSp modSp new mod ord">
        <pc:chgData name="Kitazawa Masakiyo" userId="2bf3742da7ad8ecb" providerId="LiveId" clId="{58F70095-E069-4706-A59F-8C02D4F02D53}" dt="2021-09-24T06:45:26.584" v="6430" actId="1076"/>
        <pc:sldMkLst>
          <pc:docMk/>
          <pc:sldMk cId="2496489300" sldId="1005"/>
        </pc:sldMkLst>
        <pc:spChg chg="del">
          <ac:chgData name="Kitazawa Masakiyo" userId="2bf3742da7ad8ecb" providerId="LiveId" clId="{58F70095-E069-4706-A59F-8C02D4F02D53}" dt="2021-09-23T14:33:27.725" v="838" actId="478"/>
          <ac:spMkLst>
            <pc:docMk/>
            <pc:sldMk cId="2496489300" sldId="1005"/>
            <ac:spMk id="2" creationId="{30204593-D2A8-403D-9004-682586392382}"/>
          </ac:spMkLst>
        </pc:spChg>
        <pc:spChg chg="mod">
          <ac:chgData name="Kitazawa Masakiyo" userId="2bf3742da7ad8ecb" providerId="LiveId" clId="{58F70095-E069-4706-A59F-8C02D4F02D53}" dt="2021-09-23T23:54:01.471" v="3816" actId="20577"/>
          <ac:spMkLst>
            <pc:docMk/>
            <pc:sldMk cId="2496489300" sldId="1005"/>
            <ac:spMk id="3" creationId="{6994416F-8C7B-4465-9227-A1570569E4DA}"/>
          </ac:spMkLst>
        </pc:spChg>
        <pc:spChg chg="mod">
          <ac:chgData name="Kitazawa Masakiyo" userId="2bf3742da7ad8ecb" providerId="LiveId" clId="{58F70095-E069-4706-A59F-8C02D4F02D53}" dt="2021-09-24T06:28:23.748" v="6330" actId="1076"/>
          <ac:spMkLst>
            <pc:docMk/>
            <pc:sldMk cId="2496489300" sldId="1005"/>
            <ac:spMk id="12" creationId="{742414BF-92AC-46DC-8977-A467B6FF7558}"/>
          </ac:spMkLst>
        </pc:spChg>
        <pc:spChg chg="add mod">
          <ac:chgData name="Kitazawa Masakiyo" userId="2bf3742da7ad8ecb" providerId="LiveId" clId="{58F70095-E069-4706-A59F-8C02D4F02D53}" dt="2021-09-24T04:07:31.936" v="4882" actId="1076"/>
          <ac:spMkLst>
            <pc:docMk/>
            <pc:sldMk cId="2496489300" sldId="1005"/>
            <ac:spMk id="14" creationId="{7EE48725-48BA-4EC2-9308-B627B4127EA3}"/>
          </ac:spMkLst>
        </pc:spChg>
        <pc:spChg chg="add del mod">
          <ac:chgData name="Kitazawa Masakiyo" userId="2bf3742da7ad8ecb" providerId="LiveId" clId="{58F70095-E069-4706-A59F-8C02D4F02D53}" dt="2021-09-23T15:13:23.737" v="1275" actId="478"/>
          <ac:spMkLst>
            <pc:docMk/>
            <pc:sldMk cId="2496489300" sldId="1005"/>
            <ac:spMk id="15" creationId="{3F515359-7B7A-4098-A9DF-A050A773ABB5}"/>
          </ac:spMkLst>
        </pc:spChg>
        <pc:spChg chg="add mod">
          <ac:chgData name="Kitazawa Masakiyo" userId="2bf3742da7ad8ecb" providerId="LiveId" clId="{58F70095-E069-4706-A59F-8C02D4F02D53}" dt="2021-09-23T23:56:49.777" v="3927" actId="14100"/>
          <ac:spMkLst>
            <pc:docMk/>
            <pc:sldMk cId="2496489300" sldId="1005"/>
            <ac:spMk id="15" creationId="{D0431525-A46A-428B-BB39-81AABDB8119B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6" creationId="{DF76280D-03D1-4C23-AE9E-5F66811F5B73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7" creationId="{A0C21D30-637B-44C6-B955-1D6F1ADAED32}"/>
          </ac:spMkLst>
        </pc:spChg>
        <pc:spChg chg="add mod">
          <ac:chgData name="Kitazawa Masakiyo" userId="2bf3742da7ad8ecb" providerId="LiveId" clId="{58F70095-E069-4706-A59F-8C02D4F02D53}" dt="2021-09-24T04:20:09.828" v="5198" actId="1076"/>
          <ac:spMkLst>
            <pc:docMk/>
            <pc:sldMk cId="2496489300" sldId="1005"/>
            <ac:spMk id="17" creationId="{C192D9D6-EAE4-4B57-91BD-2AB33D81BD3E}"/>
          </ac:spMkLst>
        </pc:spChg>
        <pc:spChg chg="add del mod">
          <ac:chgData name="Kitazawa Masakiyo" userId="2bf3742da7ad8ecb" providerId="LiveId" clId="{58F70095-E069-4706-A59F-8C02D4F02D53}" dt="2021-09-23T15:34:52.697" v="2032" actId="21"/>
          <ac:spMkLst>
            <pc:docMk/>
            <pc:sldMk cId="2496489300" sldId="1005"/>
            <ac:spMk id="18" creationId="{66E9AAF3-3DB7-4EBC-A26D-5A6BFA5E7A46}"/>
          </ac:spMkLst>
        </pc:spChg>
        <pc:spChg chg="add mod ord">
          <ac:chgData name="Kitazawa Masakiyo" userId="2bf3742da7ad8ecb" providerId="LiveId" clId="{58F70095-E069-4706-A59F-8C02D4F02D53}" dt="2021-09-24T04:20:35.426" v="5205" actId="167"/>
          <ac:spMkLst>
            <pc:docMk/>
            <pc:sldMk cId="2496489300" sldId="1005"/>
            <ac:spMk id="18" creationId="{9E4FC429-F90F-4C8C-8D68-D9BAF86FE292}"/>
          </ac:spMkLst>
        </pc:spChg>
        <pc:spChg chg="add del mod">
          <ac:chgData name="Kitazawa Masakiyo" userId="2bf3742da7ad8ecb" providerId="LiveId" clId="{58F70095-E069-4706-A59F-8C02D4F02D53}" dt="2021-09-23T15:47:46.897" v="2545" actId="478"/>
          <ac:spMkLst>
            <pc:docMk/>
            <pc:sldMk cId="2496489300" sldId="1005"/>
            <ac:spMk id="19" creationId="{E1076F0B-7747-4D7E-9719-F940B9FAA750}"/>
          </ac:spMkLst>
        </pc:spChg>
        <pc:spChg chg="add del mod">
          <ac:chgData name="Kitazawa Masakiyo" userId="2bf3742da7ad8ecb" providerId="LiveId" clId="{58F70095-E069-4706-A59F-8C02D4F02D53}" dt="2021-09-23T15:36:08.332" v="2091" actId="478"/>
          <ac:spMkLst>
            <pc:docMk/>
            <pc:sldMk cId="2496489300" sldId="1005"/>
            <ac:spMk id="21" creationId="{6CF80D38-0814-4729-9DA5-01CD0B882DF7}"/>
          </ac:spMkLst>
        </pc:spChg>
        <pc:spChg chg="add mod">
          <ac:chgData name="Kitazawa Masakiyo" userId="2bf3742da7ad8ecb" providerId="LiveId" clId="{58F70095-E069-4706-A59F-8C02D4F02D53}" dt="2021-09-24T04:10:25.938" v="5011" actId="20577"/>
          <ac:spMkLst>
            <pc:docMk/>
            <pc:sldMk cId="2496489300" sldId="1005"/>
            <ac:spMk id="22" creationId="{7FBB4D8D-89F7-4CC5-81F5-2BD645B61EAB}"/>
          </ac:spMkLst>
        </pc:spChg>
        <pc:spChg chg="add mod">
          <ac:chgData name="Kitazawa Masakiyo" userId="2bf3742da7ad8ecb" providerId="LiveId" clId="{58F70095-E069-4706-A59F-8C02D4F02D53}" dt="2021-09-24T04:20:08.160" v="5197" actId="1076"/>
          <ac:spMkLst>
            <pc:docMk/>
            <pc:sldMk cId="2496489300" sldId="1005"/>
            <ac:spMk id="23" creationId="{6255C80E-1FF4-46FD-8C56-D81A611434A3}"/>
          </ac:spMkLst>
        </pc:spChg>
        <pc:spChg chg="add del mod">
          <ac:chgData name="Kitazawa Masakiyo" userId="2bf3742da7ad8ecb" providerId="LiveId" clId="{58F70095-E069-4706-A59F-8C02D4F02D53}" dt="2021-09-23T23:56:14.325" v="3921"/>
          <ac:spMkLst>
            <pc:docMk/>
            <pc:sldMk cId="2496489300" sldId="1005"/>
            <ac:spMk id="24" creationId="{FD5254C9-D4BE-4AC3-AF70-96CDC6E04A41}"/>
          </ac:spMkLst>
        </pc:spChg>
        <pc:grpChg chg="add mod">
          <ac:chgData name="Kitazawa Masakiyo" userId="2bf3742da7ad8ecb" providerId="LiveId" clId="{58F70095-E069-4706-A59F-8C02D4F02D53}" dt="2021-09-24T04:07:19.086" v="4879" actId="1076"/>
          <ac:grpSpMkLst>
            <pc:docMk/>
            <pc:sldMk cId="2496489300" sldId="1005"/>
            <ac:grpSpMk id="10" creationId="{2D017F6B-9F36-498F-9065-927A484C00B0}"/>
          </ac:grpSpMkLst>
        </pc:grpChg>
        <pc:picChg chg="add del mod">
          <ac:chgData name="Kitazawa Masakiyo" userId="2bf3742da7ad8ecb" providerId="LiveId" clId="{58F70095-E069-4706-A59F-8C02D4F02D53}" dt="2021-09-23T14:54:34.991" v="903"/>
          <ac:picMkLst>
            <pc:docMk/>
            <pc:sldMk cId="2496489300" sldId="1005"/>
            <ac:picMk id="4" creationId="{1AFC33CF-BD2B-40C3-95AA-652B999481DA}"/>
          </ac:picMkLst>
        </pc:picChg>
        <pc:picChg chg="add mod">
          <ac:chgData name="Kitazawa Masakiyo" userId="2bf3742da7ad8ecb" providerId="LiveId" clId="{58F70095-E069-4706-A59F-8C02D4F02D53}" dt="2021-09-24T04:07:19.086" v="4879" actId="1076"/>
          <ac:picMkLst>
            <pc:docMk/>
            <pc:sldMk cId="2496489300" sldId="1005"/>
            <ac:picMk id="6" creationId="{5BA2FABE-2CAA-47CD-9527-6011BF23446D}"/>
          </ac:picMkLst>
        </pc:picChg>
        <pc:picChg chg="add del mod">
          <ac:chgData name="Kitazawa Masakiyo" userId="2bf3742da7ad8ecb" providerId="LiveId" clId="{58F70095-E069-4706-A59F-8C02D4F02D53}" dt="2021-09-23T14:55:06.512" v="918"/>
          <ac:picMkLst>
            <pc:docMk/>
            <pc:sldMk cId="2496489300" sldId="1005"/>
            <ac:picMk id="7" creationId="{6C9F9534-ABA6-490A-A43C-0EABC7C7E629}"/>
          </ac:picMkLst>
        </pc:picChg>
        <pc:picChg chg="add mod ord">
          <ac:chgData name="Kitazawa Masakiyo" userId="2bf3742da7ad8ecb" providerId="LiveId" clId="{58F70095-E069-4706-A59F-8C02D4F02D53}" dt="2021-09-24T06:45:10.929" v="642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58F70095-E069-4706-A59F-8C02D4F02D53}" dt="2021-09-23T14:56:10.713" v="919"/>
          <ac:picMkLst>
            <pc:docMk/>
            <pc:sldMk cId="2496489300" sldId="1005"/>
            <ac:picMk id="11" creationId="{4E0ADA71-68FF-4A96-ABEA-66B98DC41D08}"/>
          </ac:picMkLst>
        </pc:picChg>
        <pc:picChg chg="add mod">
          <ac:chgData name="Kitazawa Masakiyo" userId="2bf3742da7ad8ecb" providerId="LiveId" clId="{58F70095-E069-4706-A59F-8C02D4F02D53}" dt="2021-09-24T04:07:28.914" v="4881" actId="14100"/>
          <ac:picMkLst>
            <pc:docMk/>
            <pc:sldMk cId="2496489300" sldId="1005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3T23:54:06.852" v="3820" actId="1038"/>
          <ac:picMkLst>
            <pc:docMk/>
            <pc:sldMk cId="2496489300" sldId="1005"/>
            <ac:picMk id="16" creationId="{C89E8EF8-5BE9-4EF8-888F-27CB1A6E48A6}"/>
          </ac:picMkLst>
        </pc:picChg>
        <pc:picChg chg="add mod">
          <ac:chgData name="Kitazawa Masakiyo" userId="2bf3742da7ad8ecb" providerId="LiveId" clId="{58F70095-E069-4706-A59F-8C02D4F02D53}" dt="2021-09-24T06:45:26.584" v="6430" actId="1076"/>
          <ac:picMkLst>
            <pc:docMk/>
            <pc:sldMk cId="2496489300" sldId="1005"/>
            <ac:picMk id="19" creationId="{451E69AC-923F-4D4C-B806-5CD0CCA2D7BF}"/>
          </ac:picMkLst>
        </pc:picChg>
        <pc:picChg chg="add mod">
          <ac:chgData name="Kitazawa Masakiyo" userId="2bf3742da7ad8ecb" providerId="LiveId" clId="{58F70095-E069-4706-A59F-8C02D4F02D53}" dt="2021-09-23T23:56:38.800" v="3925" actId="1076"/>
          <ac:picMkLst>
            <pc:docMk/>
            <pc:sldMk cId="2496489300" sldId="1005"/>
            <ac:picMk id="20" creationId="{AC70C1F5-558D-4E57-9C93-0F998988B6AF}"/>
          </ac:picMkLst>
        </pc:picChg>
      </pc:sldChg>
      <pc:sldChg chg="delSp modSp new del mod">
        <pc:chgData name="Kitazawa Masakiyo" userId="2bf3742da7ad8ecb" providerId="LiveId" clId="{58F70095-E069-4706-A59F-8C02D4F02D53}" dt="2021-09-23T16:32:18.642" v="3626" actId="2696"/>
        <pc:sldMkLst>
          <pc:docMk/>
          <pc:sldMk cId="1058603200" sldId="1006"/>
        </pc:sldMkLst>
        <pc:spChg chg="del">
          <ac:chgData name="Kitazawa Masakiyo" userId="2bf3742da7ad8ecb" providerId="LiveId" clId="{58F70095-E069-4706-A59F-8C02D4F02D53}" dt="2021-09-23T14:57:33.950" v="925" actId="478"/>
          <ac:spMkLst>
            <pc:docMk/>
            <pc:sldMk cId="1058603200" sldId="1006"/>
            <ac:spMk id="2" creationId="{E92FACF9-22C7-4914-9FCC-B6B8B799DEB0}"/>
          </ac:spMkLst>
        </pc:spChg>
        <pc:spChg chg="mod">
          <ac:chgData name="Kitazawa Masakiyo" userId="2bf3742da7ad8ecb" providerId="LiveId" clId="{58F70095-E069-4706-A59F-8C02D4F02D53}" dt="2021-09-23T15:19:25.582" v="1523" actId="20577"/>
          <ac:spMkLst>
            <pc:docMk/>
            <pc:sldMk cId="1058603200" sldId="1006"/>
            <ac:spMk id="3" creationId="{2136F701-5D85-415D-82C9-0D3915AE07F3}"/>
          </ac:spMkLst>
        </pc:spChg>
      </pc:sldChg>
      <pc:sldChg chg="addSp delSp modSp new mod">
        <pc:chgData name="Kitazawa Masakiyo" userId="2bf3742da7ad8ecb" providerId="LiveId" clId="{58F70095-E069-4706-A59F-8C02D4F02D53}" dt="2021-09-24T05:38:36.063" v="6168" actId="403"/>
        <pc:sldMkLst>
          <pc:docMk/>
          <pc:sldMk cId="3456415152" sldId="1007"/>
        </pc:sldMkLst>
        <pc:spChg chg="del">
          <ac:chgData name="Kitazawa Masakiyo" userId="2bf3742da7ad8ecb" providerId="LiveId" clId="{58F70095-E069-4706-A59F-8C02D4F02D53}" dt="2021-09-23T14:58:39.920" v="939" actId="478"/>
          <ac:spMkLst>
            <pc:docMk/>
            <pc:sldMk cId="3456415152" sldId="1007"/>
            <ac:spMk id="2" creationId="{D33DD8BD-8D66-4D79-BB20-7B3BC21DB8A8}"/>
          </ac:spMkLst>
        </pc:spChg>
        <pc:spChg chg="mod">
          <ac:chgData name="Kitazawa Masakiyo" userId="2bf3742da7ad8ecb" providerId="LiveId" clId="{58F70095-E069-4706-A59F-8C02D4F02D53}" dt="2021-09-23T14:58:36.558" v="938" actId="20577"/>
          <ac:spMkLst>
            <pc:docMk/>
            <pc:sldMk cId="3456415152" sldId="1007"/>
            <ac:spMk id="3" creationId="{C8973806-F0DE-4B6F-8C90-8DE902D8B091}"/>
          </ac:spMkLst>
        </pc:spChg>
        <pc:spChg chg="add del mod">
          <ac:chgData name="Kitazawa Masakiyo" userId="2bf3742da7ad8ecb" providerId="LiveId" clId="{58F70095-E069-4706-A59F-8C02D4F02D53}" dt="2021-09-23T15:06:13.499" v="1089" actId="14100"/>
          <ac:spMkLst>
            <pc:docMk/>
            <pc:sldMk cId="3456415152" sldId="1007"/>
            <ac:spMk id="4" creationId="{1BED7283-EE7E-4E76-BE83-FB2BF7678BCE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5" creationId="{AA224649-A2EF-4066-8C21-A948996B609A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6" creationId="{681E9943-674A-4513-B9B3-BCFF91E9E4D7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7" creationId="{10649A8C-8BD8-4909-9FFE-C44C9399D74D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8" creationId="{C2CD42B6-DD3E-4F15-A0DB-564290EF04DF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1" creationId="{129FC141-58FB-4AC8-B0D5-7CD98BF9611D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2" creationId="{C71F6403-5C12-438C-B4D6-B80F435CE0E6}"/>
          </ac:spMkLst>
        </pc:spChg>
        <pc:spChg chg="add mod">
          <ac:chgData name="Kitazawa Masakiyo" userId="2bf3742da7ad8ecb" providerId="LiveId" clId="{58F70095-E069-4706-A59F-8C02D4F02D53}" dt="2021-09-23T15:05:43.923" v="1085"/>
          <ac:spMkLst>
            <pc:docMk/>
            <pc:sldMk cId="3456415152" sldId="1007"/>
            <ac:spMk id="15" creationId="{5E253E24-E73C-4E8F-8ADF-2FEBED6C682B}"/>
          </ac:spMkLst>
        </pc:spChg>
        <pc:spChg chg="add del mod">
          <ac:chgData name="Kitazawa Masakiyo" userId="2bf3742da7ad8ecb" providerId="LiveId" clId="{58F70095-E069-4706-A59F-8C02D4F02D53}" dt="2021-09-23T15:06:33.643" v="1091" actId="478"/>
          <ac:spMkLst>
            <pc:docMk/>
            <pc:sldMk cId="3456415152" sldId="1007"/>
            <ac:spMk id="16" creationId="{6B2ECBF9-0033-4BD9-BE60-6F102DC2AEB8}"/>
          </ac:spMkLst>
        </pc:spChg>
        <pc:spChg chg="add del mod">
          <ac:chgData name="Kitazawa Masakiyo" userId="2bf3742da7ad8ecb" providerId="LiveId" clId="{58F70095-E069-4706-A59F-8C02D4F02D53}" dt="2021-09-23T15:07:12.317" v="1168" actId="478"/>
          <ac:spMkLst>
            <pc:docMk/>
            <pc:sldMk cId="3456415152" sldId="1007"/>
            <ac:spMk id="17" creationId="{DE18BA88-F677-4218-9D82-4601D7A29D96}"/>
          </ac:spMkLst>
        </pc:spChg>
        <pc:spChg chg="add mod">
          <ac:chgData name="Kitazawa Masakiyo" userId="2bf3742da7ad8ecb" providerId="LiveId" clId="{58F70095-E069-4706-A59F-8C02D4F02D53}" dt="2021-09-23T16:51:28.621" v="3745" actId="6549"/>
          <ac:spMkLst>
            <pc:docMk/>
            <pc:sldMk cId="3456415152" sldId="1007"/>
            <ac:spMk id="18" creationId="{FB17D9FD-8DDF-47F1-874E-0DEA4A16682D}"/>
          </ac:spMkLst>
        </pc:spChg>
        <pc:spChg chg="add mod">
          <ac:chgData name="Kitazawa Masakiyo" userId="2bf3742da7ad8ecb" providerId="LiveId" clId="{58F70095-E069-4706-A59F-8C02D4F02D53}" dt="2021-09-23T16:51:32.058" v="3751" actId="6549"/>
          <ac:spMkLst>
            <pc:docMk/>
            <pc:sldMk cId="3456415152" sldId="1007"/>
            <ac:spMk id="19" creationId="{812AF438-EB3D-4700-BD2E-217D8FDC1316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2" creationId="{63439A68-128D-4B1D-A2BF-65E4E61FE94A}"/>
          </ac:spMkLst>
        </pc:spChg>
        <pc:spChg chg="add mod ord">
          <ac:chgData name="Kitazawa Masakiyo" userId="2bf3742da7ad8ecb" providerId="LiveId" clId="{58F70095-E069-4706-A59F-8C02D4F02D53}" dt="2021-09-23T16:51:55.612" v="3788" actId="14100"/>
          <ac:spMkLst>
            <pc:docMk/>
            <pc:sldMk cId="3456415152" sldId="1007"/>
            <ac:spMk id="23" creationId="{AE377318-063F-4B3E-9B61-5A3D4670FF13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4" creationId="{FA66838F-CEE7-430C-A8B8-F99589C5272E}"/>
          </ac:spMkLst>
        </pc:spChg>
        <pc:picChg chg="add del mod">
          <ac:chgData name="Kitazawa Masakiyo" userId="2bf3742da7ad8ecb" providerId="LiveId" clId="{58F70095-E069-4706-A59F-8C02D4F02D53}" dt="2021-09-23T15:06:20.899" v="1090" actId="1076"/>
          <ac:picMkLst>
            <pc:docMk/>
            <pc:sldMk cId="3456415152" sldId="1007"/>
            <ac:picMk id="9" creationId="{A8146451-A4EB-4B3F-9CA5-FB0ADA674282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0" creationId="{A6516FF5-BC8E-4322-9948-C5EFC3781CD1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3" creationId="{E6E7A941-D983-49FA-AD0F-201DAB40CF27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4" creationId="{61813765-87A9-4DC9-83FF-5D6242B04D4D}"/>
          </ac:picMkLst>
        </pc:picChg>
        <pc:picChg chg="add mod">
          <ac:chgData name="Kitazawa Masakiyo" userId="2bf3742da7ad8ecb" providerId="LiveId" clId="{58F70095-E069-4706-A59F-8C02D4F02D53}" dt="2021-09-23T16:51:43.597" v="3781" actId="1038"/>
          <ac:picMkLst>
            <pc:docMk/>
            <pc:sldMk cId="3456415152" sldId="1007"/>
            <ac:picMk id="20" creationId="{828DBBE3-1750-46A0-9A93-5E2222B96441}"/>
          </ac:picMkLst>
        </pc:picChg>
        <pc:picChg chg="add mod">
          <ac:chgData name="Kitazawa Masakiyo" userId="2bf3742da7ad8ecb" providerId="LiveId" clId="{58F70095-E069-4706-A59F-8C02D4F02D53}" dt="2021-09-23T16:51:47.283" v="3786" actId="1038"/>
          <ac:picMkLst>
            <pc:docMk/>
            <pc:sldMk cId="3456415152" sldId="1007"/>
            <ac:picMk id="21" creationId="{9C4974CC-F940-4788-98AD-48C805BA9281}"/>
          </ac:picMkLst>
        </pc:picChg>
        <pc:picChg chg="add del mod">
          <ac:chgData name="Kitazawa Masakiyo" userId="2bf3742da7ad8ecb" providerId="LiveId" clId="{58F70095-E069-4706-A59F-8C02D4F02D53}" dt="2021-09-23T15:45:50.260" v="2459"/>
          <ac:picMkLst>
            <pc:docMk/>
            <pc:sldMk cId="3456415152" sldId="1007"/>
            <ac:picMk id="25" creationId="{8DAE1B08-D777-49FE-886E-499919845C24}"/>
          </ac:picMkLst>
        </pc:picChg>
        <pc:picChg chg="add mod">
          <ac:chgData name="Kitazawa Masakiyo" userId="2bf3742da7ad8ecb" providerId="LiveId" clId="{58F70095-E069-4706-A59F-8C02D4F02D53}" dt="2021-09-23T15:46:41.658" v="2496" actId="1036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 modAnim">
        <pc:chgData name="Kitazawa Masakiyo" userId="2bf3742da7ad8ecb" providerId="LiveId" clId="{58F70095-E069-4706-A59F-8C02D4F02D53}" dt="2021-09-24T06:25:32.258" v="6322" actId="1038"/>
        <pc:sldMkLst>
          <pc:docMk/>
          <pc:sldMk cId="3268085197" sldId="1008"/>
        </pc:sldMkLst>
        <pc:spChg chg="add mod">
          <ac:chgData name="Kitazawa Masakiyo" userId="2bf3742da7ad8ecb" providerId="LiveId" clId="{58F70095-E069-4706-A59F-8C02D4F02D53}" dt="2021-09-24T06:25:32.258" v="6322" actId="1038"/>
          <ac:spMkLst>
            <pc:docMk/>
            <pc:sldMk cId="3268085197" sldId="1008"/>
            <ac:spMk id="2" creationId="{0CE09156-96BB-4975-8377-6C9296D95B95}"/>
          </ac:spMkLst>
        </pc:spChg>
        <pc:spChg chg="mod">
          <ac:chgData name="Kitazawa Masakiyo" userId="2bf3742da7ad8ecb" providerId="LiveId" clId="{58F70095-E069-4706-A59F-8C02D4F02D53}" dt="2021-09-24T05:49:08.829" v="6182" actId="20577"/>
          <ac:spMkLst>
            <pc:docMk/>
            <pc:sldMk cId="3268085197" sldId="1008"/>
            <ac:spMk id="3" creationId="{6994416F-8C7B-4465-9227-A1570569E4DA}"/>
          </ac:spMkLst>
        </pc:spChg>
        <pc:spChg chg="add mod">
          <ac:chgData name="Kitazawa Masakiyo" userId="2bf3742da7ad8ecb" providerId="LiveId" clId="{58F70095-E069-4706-A59F-8C02D4F02D53}" dt="2021-09-24T03:18:47.698" v="4724" actId="1076"/>
          <ac:spMkLst>
            <pc:docMk/>
            <pc:sldMk cId="3268085197" sldId="1008"/>
            <ac:spMk id="4" creationId="{C89D41C1-6D37-4FFD-BCB0-A6E6E1F5007C}"/>
          </ac:spMkLst>
        </pc:spChg>
        <pc:spChg chg="mod">
          <ac:chgData name="Kitazawa Masakiyo" userId="2bf3742da7ad8ecb" providerId="LiveId" clId="{58F70095-E069-4706-A59F-8C02D4F02D53}" dt="2021-09-24T03:19:12.847" v="4729" actId="1076"/>
          <ac:spMkLst>
            <pc:docMk/>
            <pc:sldMk cId="3268085197" sldId="1008"/>
            <ac:spMk id="12" creationId="{742414BF-92AC-46DC-8977-A467B6FF7558}"/>
          </ac:spMkLst>
        </pc:spChg>
        <pc:spChg chg="del">
          <ac:chgData name="Kitazawa Masakiyo" userId="2bf3742da7ad8ecb" providerId="LiveId" clId="{58F70095-E069-4706-A59F-8C02D4F02D53}" dt="2021-09-23T16:52:11.647" v="3789" actId="478"/>
          <ac:spMkLst>
            <pc:docMk/>
            <pc:sldMk cId="3268085197" sldId="1008"/>
            <ac:spMk id="14" creationId="{7EE48725-48BA-4EC2-9308-B627B4127EA3}"/>
          </ac:spMkLst>
        </pc:spChg>
        <pc:spChg chg="add mod">
          <ac:chgData name="Kitazawa Masakiyo" userId="2bf3742da7ad8ecb" providerId="LiveId" clId="{58F70095-E069-4706-A59F-8C02D4F02D53}" dt="2021-09-24T04:18:30.111" v="5142" actId="14100"/>
          <ac:spMkLst>
            <pc:docMk/>
            <pc:sldMk cId="3268085197" sldId="1008"/>
            <ac:spMk id="15" creationId="{39D0D4C5-1E2A-4A0F-9EF3-B9847A8C3E1E}"/>
          </ac:spMkLst>
        </pc:spChg>
        <pc:spChg chg="mod">
          <ac:chgData name="Kitazawa Masakiyo" userId="2bf3742da7ad8ecb" providerId="LiveId" clId="{58F70095-E069-4706-A59F-8C02D4F02D53}" dt="2021-09-24T04:18:41.079" v="5160" actId="1036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58F70095-E069-4706-A59F-8C02D4F02D53}" dt="2021-09-24T06:24:53.831" v="6315" actId="1035"/>
          <ac:spMkLst>
            <pc:docMk/>
            <pc:sldMk cId="3268085197" sldId="1008"/>
            <ac:spMk id="17" creationId="{A0C21D30-637B-44C6-B955-1D6F1ADAED32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19" creationId="{E1076F0B-7747-4D7E-9719-F940B9FAA750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22" creationId="{7FBB4D8D-89F7-4CC5-81F5-2BD645B61EAB}"/>
          </ac:spMkLst>
        </pc:spChg>
        <pc:grpChg chg="mod">
          <ac:chgData name="Kitazawa Masakiyo" userId="2bf3742da7ad8ecb" providerId="LiveId" clId="{58F70095-E069-4706-A59F-8C02D4F02D53}" dt="2021-09-24T00:15:00.945" v="4211" actId="1076"/>
          <ac:grpSpMkLst>
            <pc:docMk/>
            <pc:sldMk cId="3268085197" sldId="1008"/>
            <ac:grpSpMk id="10" creationId="{2D017F6B-9F36-498F-9065-927A484C00B0}"/>
          </ac:grpSpMkLst>
        </pc:grpChg>
        <pc:picChg chg="mod">
          <ac:chgData name="Kitazawa Masakiyo" userId="2bf3742da7ad8ecb" providerId="LiveId" clId="{58F70095-E069-4706-A59F-8C02D4F02D53}" dt="2021-09-24T03:19:07.230" v="4728" actId="1076"/>
          <ac:picMkLst>
            <pc:docMk/>
            <pc:sldMk cId="3268085197" sldId="1008"/>
            <ac:picMk id="6" creationId="{5BA2FABE-2CAA-47CD-9527-6011BF23446D}"/>
          </ac:picMkLst>
        </pc:picChg>
        <pc:picChg chg="add mod">
          <ac:chgData name="Kitazawa Masakiyo" userId="2bf3742da7ad8ecb" providerId="LiveId" clId="{58F70095-E069-4706-A59F-8C02D4F02D53}" dt="2021-09-24T06:25:26.253" v="6317" actId="14100"/>
          <ac:picMkLst>
            <pc:docMk/>
            <pc:sldMk cId="3268085197" sldId="1008"/>
            <ac:picMk id="9" creationId="{314B67AE-62D1-45E8-9037-054EE9E36DB4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9" creationId="{7D35FF23-2CE0-46F8-B11F-80F816B18170}"/>
          </ac:picMkLst>
        </pc:picChg>
        <pc:picChg chg="add mod">
          <ac:chgData name="Kitazawa Masakiyo" userId="2bf3742da7ad8ecb" providerId="LiveId" clId="{58F70095-E069-4706-A59F-8C02D4F02D53}" dt="2021-09-24T03:18:58.608" v="4726" actId="1076"/>
          <ac:picMkLst>
            <pc:docMk/>
            <pc:sldMk cId="3268085197" sldId="1008"/>
            <ac:picMk id="13" creationId="{30530E26-B6AB-4273-8748-1CE086EFA51A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4T06:25:21.505" v="6316" actId="14100"/>
          <ac:picMkLst>
            <pc:docMk/>
            <pc:sldMk cId="3268085197" sldId="1008"/>
            <ac:picMk id="14" creationId="{9110CCC6-4AF2-48E9-A36A-D8F6480A1C0B}"/>
          </ac:picMkLst>
        </pc:picChg>
        <pc:picChg chg="del">
          <ac:chgData name="Kitazawa Masakiyo" userId="2bf3742da7ad8ecb" providerId="LiveId" clId="{58F70095-E069-4706-A59F-8C02D4F02D53}" dt="2021-09-23T16:15:11.507" v="2935" actId="478"/>
          <ac:picMkLst>
            <pc:docMk/>
            <pc:sldMk cId="3268085197" sldId="1008"/>
            <ac:picMk id="20" creationId="{AC70C1F5-558D-4E57-9C93-0F998988B6AF}"/>
          </ac:picMkLst>
        </pc:picChg>
      </pc:sldChg>
      <pc:sldChg chg="addSp delSp modSp new mod">
        <pc:chgData name="Kitazawa Masakiyo" userId="2bf3742da7ad8ecb" providerId="LiveId" clId="{58F70095-E069-4706-A59F-8C02D4F02D53}" dt="2021-09-24T06:49:10.902" v="6434" actId="1076"/>
        <pc:sldMkLst>
          <pc:docMk/>
          <pc:sldMk cId="530534865" sldId="1009"/>
        </pc:sldMkLst>
        <pc:spChg chg="add mod">
          <ac:chgData name="Kitazawa Masakiyo" userId="2bf3742da7ad8ecb" providerId="LiveId" clId="{58F70095-E069-4706-A59F-8C02D4F02D53}" dt="2021-09-24T06:49:10.902" v="6434" actId="1076"/>
          <ac:spMkLst>
            <pc:docMk/>
            <pc:sldMk cId="530534865" sldId="1009"/>
            <ac:spMk id="2" creationId="{551BCDC9-E5BD-4D56-8233-96A12C1386AE}"/>
          </ac:spMkLst>
        </pc:spChg>
        <pc:spChg chg="del">
          <ac:chgData name="Kitazawa Masakiyo" userId="2bf3742da7ad8ecb" providerId="LiveId" clId="{58F70095-E069-4706-A59F-8C02D4F02D53}" dt="2021-09-23T15:58:08.609" v="2742" actId="478"/>
          <ac:spMkLst>
            <pc:docMk/>
            <pc:sldMk cId="530534865" sldId="1009"/>
            <ac:spMk id="2" creationId="{C23D5899-44B3-46C3-91BC-585DB0D3992D}"/>
          </ac:spMkLst>
        </pc:spChg>
        <pc:spChg chg="mod">
          <ac:chgData name="Kitazawa Masakiyo" userId="2bf3742da7ad8ecb" providerId="LiveId" clId="{58F70095-E069-4706-A59F-8C02D4F02D53}" dt="2021-09-23T15:58:05.760" v="2741" actId="20577"/>
          <ac:spMkLst>
            <pc:docMk/>
            <pc:sldMk cId="530534865" sldId="1009"/>
            <ac:spMk id="3" creationId="{A0708827-E2E5-447C-ADDF-74BDE22DBA8F}"/>
          </ac:spMkLst>
        </pc:spChg>
        <pc:spChg chg="add mod">
          <ac:chgData name="Kitazawa Masakiyo" userId="2bf3742da7ad8ecb" providerId="LiveId" clId="{58F70095-E069-4706-A59F-8C02D4F02D53}" dt="2021-09-24T06:29:28.511" v="6335" actId="1036"/>
          <ac:spMkLst>
            <pc:docMk/>
            <pc:sldMk cId="530534865" sldId="1009"/>
            <ac:spMk id="9" creationId="{09CD292B-29D5-4F0A-AE46-B48807B5DB0A}"/>
          </ac:spMkLst>
        </pc:spChg>
        <pc:spChg chg="add mod">
          <ac:chgData name="Kitazawa Masakiyo" userId="2bf3742da7ad8ecb" providerId="LiveId" clId="{58F70095-E069-4706-A59F-8C02D4F02D53}" dt="2021-09-24T06:29:34.892" v="6344" actId="1036"/>
          <ac:spMkLst>
            <pc:docMk/>
            <pc:sldMk cId="530534865" sldId="1009"/>
            <ac:spMk id="14" creationId="{D60AAC73-0833-46EC-B99A-5B856E008689}"/>
          </ac:spMkLst>
        </pc:spChg>
        <pc:picChg chg="add del mod">
          <ac:chgData name="Kitazawa Masakiyo" userId="2bf3742da7ad8ecb" providerId="LiveId" clId="{58F70095-E069-4706-A59F-8C02D4F02D53}" dt="2021-09-23T16:27:10.055" v="3346"/>
          <ac:picMkLst>
            <pc:docMk/>
            <pc:sldMk cId="530534865" sldId="1009"/>
            <ac:picMk id="5" creationId="{863C9F68-C475-444F-A567-83F8784625ED}"/>
          </ac:picMkLst>
        </pc:picChg>
        <pc:picChg chg="add del mod">
          <ac:chgData name="Kitazawa Masakiyo" userId="2bf3742da7ad8ecb" providerId="LiveId" clId="{58F70095-E069-4706-A59F-8C02D4F02D53}" dt="2021-09-23T16:11:27.296" v="2768"/>
          <ac:picMkLst>
            <pc:docMk/>
            <pc:sldMk cId="530534865" sldId="1009"/>
            <ac:picMk id="6" creationId="{15B8F6BA-C475-41B7-AE98-922111D06919}"/>
          </ac:picMkLst>
        </pc:picChg>
        <pc:picChg chg="add mod">
          <ac:chgData name="Kitazawa Masakiyo" userId="2bf3742da7ad8ecb" providerId="LiveId" clId="{58F70095-E069-4706-A59F-8C02D4F02D53}" dt="2021-09-24T06:29:34.892" v="6344" actId="1036"/>
          <ac:picMkLst>
            <pc:docMk/>
            <pc:sldMk cId="530534865" sldId="1009"/>
            <ac:picMk id="8" creationId="{81AEE3DE-FA53-4AC9-BD66-63C3EFBA4AED}"/>
          </ac:picMkLst>
        </pc:picChg>
        <pc:picChg chg="add del mod">
          <ac:chgData name="Kitazawa Masakiyo" userId="2bf3742da7ad8ecb" providerId="LiveId" clId="{58F70095-E069-4706-A59F-8C02D4F02D53}" dt="2021-09-23T16:27:22.771" v="3358"/>
          <ac:picMkLst>
            <pc:docMk/>
            <pc:sldMk cId="530534865" sldId="1009"/>
            <ac:picMk id="11" creationId="{B29BC572-3524-4C2D-8E45-E66B141C1CC3}"/>
          </ac:picMkLst>
        </pc:picChg>
        <pc:picChg chg="add mod">
          <ac:chgData name="Kitazawa Masakiyo" userId="2bf3742da7ad8ecb" providerId="LiveId" clId="{58F70095-E069-4706-A59F-8C02D4F02D53}" dt="2021-09-24T06:29:28.511" v="6335" actId="1036"/>
          <ac:picMkLst>
            <pc:docMk/>
            <pc:sldMk cId="530534865" sldId="1009"/>
            <ac:picMk id="13" creationId="{885F1452-70C9-4052-9DB6-17CAFBB9457F}"/>
          </ac:picMkLst>
        </pc:picChg>
        <pc:picChg chg="add mod">
          <ac:chgData name="Kitazawa Masakiyo" userId="2bf3742da7ad8ecb" providerId="LiveId" clId="{58F70095-E069-4706-A59F-8C02D4F02D53}" dt="2021-09-24T05:07:59.192" v="6064" actId="14100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modSp new del mod ord">
        <pc:chgData name="Kitazawa Masakiyo" userId="2bf3742da7ad8ecb" providerId="LiveId" clId="{58F70095-E069-4706-A59F-8C02D4F02D53}" dt="2021-09-24T04:38:45.514" v="5739" actId="2696"/>
        <pc:sldMkLst>
          <pc:docMk/>
          <pc:sldMk cId="988579728" sldId="1010"/>
        </pc:sldMkLst>
        <pc:picChg chg="add mod">
          <ac:chgData name="Kitazawa Masakiyo" userId="2bf3742da7ad8ecb" providerId="LiveId" clId="{58F70095-E069-4706-A59F-8C02D4F02D53}" dt="2021-09-23T16:10:47.651" v="2754" actId="14100"/>
          <ac:picMkLst>
            <pc:docMk/>
            <pc:sldMk cId="988579728" sldId="1010"/>
            <ac:picMk id="4" creationId="{8CF82E8F-414D-4AE6-B88C-27825ACF086A}"/>
          </ac:picMkLst>
        </pc:picChg>
      </pc:sldChg>
      <pc:sldChg chg="addSp delSp modSp new del mod ord">
        <pc:chgData name="Kitazawa Masakiyo" userId="2bf3742da7ad8ecb" providerId="LiveId" clId="{58F70095-E069-4706-A59F-8C02D4F02D53}" dt="2021-09-23T23:57:19.048" v="3930" actId="2696"/>
        <pc:sldMkLst>
          <pc:docMk/>
          <pc:sldMk cId="289087492" sldId="1011"/>
        </pc:sldMkLst>
        <pc:spChg chg="del">
          <ac:chgData name="Kitazawa Masakiyo" userId="2bf3742da7ad8ecb" providerId="LiveId" clId="{58F70095-E069-4706-A59F-8C02D4F02D53}" dt="2021-09-23T16:16:41.189" v="2997" actId="478"/>
          <ac:spMkLst>
            <pc:docMk/>
            <pc:sldMk cId="289087492" sldId="1011"/>
            <ac:spMk id="2" creationId="{52EDD50D-FDAA-4F19-818B-85192E782513}"/>
          </ac:spMkLst>
        </pc:spChg>
        <pc:spChg chg="mod">
          <ac:chgData name="Kitazawa Masakiyo" userId="2bf3742da7ad8ecb" providerId="LiveId" clId="{58F70095-E069-4706-A59F-8C02D4F02D53}" dt="2021-09-23T16:16:38.232" v="2996" actId="6549"/>
          <ac:spMkLst>
            <pc:docMk/>
            <pc:sldMk cId="289087492" sldId="1011"/>
            <ac:spMk id="3" creationId="{93CB0B16-EB38-4158-A41E-7ADBB7A847A7}"/>
          </ac:spMkLst>
        </pc:spChg>
        <pc:spChg chg="add mod">
          <ac:chgData name="Kitazawa Masakiyo" userId="2bf3742da7ad8ecb" providerId="LiveId" clId="{58F70095-E069-4706-A59F-8C02D4F02D53}" dt="2021-09-23T16:17:33.418" v="3056" actId="1076"/>
          <ac:spMkLst>
            <pc:docMk/>
            <pc:sldMk cId="289087492" sldId="1011"/>
            <ac:spMk id="4" creationId="{8F4DB0A8-9146-43B3-8C58-06E62D3FC52E}"/>
          </ac:spMkLst>
        </pc:spChg>
        <pc:spChg chg="add mod">
          <ac:chgData name="Kitazawa Masakiyo" userId="2bf3742da7ad8ecb" providerId="LiveId" clId="{58F70095-E069-4706-A59F-8C02D4F02D53}" dt="2021-09-23T16:21:36.341" v="3215" actId="1076"/>
          <ac:spMkLst>
            <pc:docMk/>
            <pc:sldMk cId="289087492" sldId="1011"/>
            <ac:spMk id="5" creationId="{BFD1EDA5-CBC6-49E0-84B5-F8CB94C09FEF}"/>
          </ac:spMkLst>
        </pc:spChg>
      </pc:sldChg>
      <pc:sldChg chg="addSp delSp modSp add del mod ord">
        <pc:chgData name="Kitazawa Masakiyo" userId="2bf3742da7ad8ecb" providerId="LiveId" clId="{58F70095-E069-4706-A59F-8C02D4F02D53}" dt="2021-09-24T03:26:14.199" v="4801" actId="2696"/>
        <pc:sldMkLst>
          <pc:docMk/>
          <pc:sldMk cId="2579351495" sldId="1031"/>
        </pc:sldMkLst>
        <pc:spChg chg="mod">
          <ac:chgData name="Kitazawa Masakiyo" userId="2bf3742da7ad8ecb" providerId="LiveId" clId="{58F70095-E069-4706-A59F-8C02D4F02D53}" dt="2021-09-23T16:32:09.149" v="3625" actId="20577"/>
          <ac:spMkLst>
            <pc:docMk/>
            <pc:sldMk cId="2579351495" sldId="1031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0" creationId="{00000000-0000-0000-0000-000000000000}"/>
          </ac:spMkLst>
        </pc:spChg>
        <pc:spChg chg="add mod or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1" creationId="{2F20FB4C-E925-4683-ACBE-5BD0E808FDD3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5" creationId="{428E9630-56A8-420C-8C32-0AE32260CD31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2.683" v="4574" actId="21"/>
          <ac:spMkLst>
            <pc:docMk/>
            <pc:sldMk cId="2579351495" sldId="1031"/>
            <ac:spMk id="223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4.539" v="4575" actId="21"/>
          <ac:spMkLst>
            <pc:docMk/>
            <pc:sldMk cId="2579351495" sldId="1031"/>
            <ac:spMk id="23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36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4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08.620" v="4405" actId="478"/>
          <ac:spMkLst>
            <pc:docMk/>
            <pc:sldMk cId="2579351495" sldId="1031"/>
            <ac:spMk id="241" creationId="{00000000-0000-0000-0000-000000000000}"/>
          </ac:spMkLst>
        </pc:spChg>
        <pc:picChg chg="add mod">
          <ac:chgData name="Kitazawa Masakiyo" userId="2bf3742da7ad8ecb" providerId="LiveId" clId="{58F70095-E069-4706-A59F-8C02D4F02D53}" dt="2021-09-24T00:24:00.858" v="4670"/>
          <ac:picMkLst>
            <pc:docMk/>
            <pc:sldMk cId="2579351495" sldId="1031"/>
            <ac:picMk id="5" creationId="{599BD67E-5917-48A4-B054-EE1E39C090B3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6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3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5" creationId="{00000000-0000-0000-0000-000000000000}"/>
          </ac:picMkLst>
        </pc:picChg>
        <pc:picChg chg="del mod">
          <ac:chgData name="Kitazawa Masakiyo" userId="2bf3742da7ad8ecb" providerId="LiveId" clId="{58F70095-E069-4706-A59F-8C02D4F02D53}" dt="2021-09-24T00:24:00.858" v="4672"/>
          <ac:picMkLst>
            <pc:docMk/>
            <pc:sldMk cId="2579351495" sldId="1031"/>
            <ac:picMk id="239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7" creationId="{00000000-0000-0000-0000-000000000000}"/>
          </ac:cxnSpMkLst>
        </pc:cxnChg>
      </pc:sldChg>
      <pc:sldChg chg="addSp delSp modSp mod">
        <pc:chgData name="Kitazawa Masakiyo" userId="2bf3742da7ad8ecb" providerId="LiveId" clId="{58F70095-E069-4706-A59F-8C02D4F02D53}" dt="2021-09-24T05:08:50.122" v="6081" actId="20577"/>
        <pc:sldMkLst>
          <pc:docMk/>
          <pc:sldMk cId="3727428256" sldId="1041"/>
        </pc:sldMkLst>
        <pc:spChg chg="mod">
          <ac:chgData name="Kitazawa Masakiyo" userId="2bf3742da7ad8ecb" providerId="LiveId" clId="{58F70095-E069-4706-A59F-8C02D4F02D53}" dt="2021-09-24T05:08:50.122" v="6081" actId="2057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3" creationId="{243F5779-DFC3-4D27-876D-C71A61838F04}"/>
          </ac:spMkLst>
        </pc:spChg>
        <pc:spChg chg="del">
          <ac:chgData name="Kitazawa Masakiyo" userId="2bf3742da7ad8ecb" providerId="LiveId" clId="{58F70095-E069-4706-A59F-8C02D4F02D53}" dt="2021-09-24T00:06:13.786" v="4025" actId="478"/>
          <ac:spMkLst>
            <pc:docMk/>
            <pc:sldMk cId="3727428256" sldId="1041"/>
            <ac:spMk id="4" creationId="{29744D5E-7F9C-4D87-ADB9-3CED05A29C79}"/>
          </ac:spMkLst>
        </pc:spChg>
        <pc:spChg chg="mod">
          <ac:chgData name="Kitazawa Masakiyo" userId="2bf3742da7ad8ecb" providerId="LiveId" clId="{58F70095-E069-4706-A59F-8C02D4F02D53}" dt="2021-09-24T04:51:50.883" v="5913" actId="1035"/>
          <ac:spMkLst>
            <pc:docMk/>
            <pc:sldMk cId="3727428256" sldId="1041"/>
            <ac:spMk id="8" creationId="{5F13D645-74DC-4872-A20A-79144066F1A3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1" creationId="{5E7C84D5-7BC7-4FA9-AA28-3DB1103165A4}"/>
          </ac:spMkLst>
        </pc:spChg>
        <pc:spChg chg="mod">
          <ac:chgData name="Kitazawa Masakiyo" userId="2bf3742da7ad8ecb" providerId="LiveId" clId="{58F70095-E069-4706-A59F-8C02D4F02D53}" dt="2021-09-24T04:52:07.285" v="5928" actId="20577"/>
          <ac:spMkLst>
            <pc:docMk/>
            <pc:sldMk cId="3727428256" sldId="1041"/>
            <ac:spMk id="13" creationId="{DE18010F-61A6-41DC-8885-E83DA08AA852}"/>
          </ac:spMkLst>
        </pc:spChg>
        <pc:spChg chg="del">
          <ac:chgData name="Kitazawa Masakiyo" userId="2bf3742da7ad8ecb" providerId="LiveId" clId="{58F70095-E069-4706-A59F-8C02D4F02D53}" dt="2021-09-23T16:34:34.786" v="3645" actId="478"/>
          <ac:spMkLst>
            <pc:docMk/>
            <pc:sldMk cId="3727428256" sldId="1041"/>
            <ac:spMk id="14" creationId="{0EE741A9-E506-4B88-BDAA-6F35639ADA76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5" creationId="{8C3DA33A-D0AA-4CBA-B98D-51B95B2E910A}"/>
          </ac:spMkLst>
        </pc:spChg>
        <pc:spChg chg="add 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6" creationId="{06FEC504-3DE9-46C9-9311-E66B8280DD21}"/>
          </ac:spMkLst>
        </pc:spChg>
        <pc:spChg chg="del">
          <ac:chgData name="Kitazawa Masakiyo" userId="2bf3742da7ad8ecb" providerId="LiveId" clId="{58F70095-E069-4706-A59F-8C02D4F02D53}" dt="2021-09-24T00:02:52.175" v="3988" actId="478"/>
          <ac:spMkLst>
            <pc:docMk/>
            <pc:sldMk cId="3727428256" sldId="1041"/>
            <ac:spMk id="16" creationId="{650B686A-CA9F-4268-AE11-CC5C8FE32853}"/>
          </ac:spMkLst>
        </pc:spChg>
        <pc:spChg chg="mod">
          <ac:chgData name="Kitazawa Masakiyo" userId="2bf3742da7ad8ecb" providerId="LiveId" clId="{58F70095-E069-4706-A59F-8C02D4F02D53}" dt="2021-09-24T00:06:08.567" v="4024" actId="1076"/>
          <ac:spMkLst>
            <pc:docMk/>
            <pc:sldMk cId="3727428256" sldId="1041"/>
            <ac:spMk id="17" creationId="{6A501AC9-43A8-4C39-AEA7-D0FEE1E3D32A}"/>
          </ac:spMkLst>
        </pc:spChg>
        <pc:spChg chg="add mod ord">
          <ac:chgData name="Kitazawa Masakiyo" userId="2bf3742da7ad8ecb" providerId="LiveId" clId="{58F70095-E069-4706-A59F-8C02D4F02D53}" dt="2021-09-24T04:52:10.409" v="5929" actId="14100"/>
          <ac:spMkLst>
            <pc:docMk/>
            <pc:sldMk cId="3727428256" sldId="1041"/>
            <ac:spMk id="18" creationId="{DB9F3A12-F9D7-42AD-BDC9-DEE8124FC029}"/>
          </ac:spMkLst>
        </pc:spChg>
        <pc:spChg chg="add 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9" creationId="{6AE24F33-2696-457F-8E1D-BDC164E10CBF}"/>
          </ac:spMkLst>
        </pc:spChg>
        <pc:picChg chg="mod">
          <ac:chgData name="Kitazawa Masakiyo" userId="2bf3742da7ad8ecb" providerId="LiveId" clId="{58F70095-E069-4706-A59F-8C02D4F02D53}" dt="2021-09-24T04:51:29.913" v="5905" actId="14100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58F70095-E069-4706-A59F-8C02D4F02D53}" dt="2021-09-24T04:51:33.146" v="5906" actId="1076"/>
          <ac:picMkLst>
            <pc:docMk/>
            <pc:sldMk cId="3727428256" sldId="1041"/>
            <ac:picMk id="6" creationId="{E8522DB5-110C-4E44-A598-36C50C6E9A5D}"/>
          </ac:picMkLst>
        </pc:picChg>
      </pc:sldChg>
      <pc:sldChg chg="new del">
        <pc:chgData name="Kitazawa Masakiyo" userId="2bf3742da7ad8ecb" providerId="LiveId" clId="{58F70095-E069-4706-A59F-8C02D4F02D53}" dt="2021-09-23T16:36:54.158" v="3683" actId="2696"/>
        <pc:sldMkLst>
          <pc:docMk/>
          <pc:sldMk cId="3807021343" sldId="1042"/>
        </pc:sldMkLst>
      </pc:sldChg>
      <pc:sldChg chg="addSp delSp modSp mod">
        <pc:chgData name="Kitazawa Masakiyo" userId="2bf3742da7ad8ecb" providerId="LiveId" clId="{58F70095-E069-4706-A59F-8C02D4F02D53}" dt="2021-09-24T00:06:20.870" v="4027" actId="478"/>
        <pc:sldMkLst>
          <pc:docMk/>
          <pc:sldMk cId="4061253989" sldId="1049"/>
        </pc:sldMkLst>
        <pc:spChg chg="del">
          <ac:chgData name="Kitazawa Masakiyo" userId="2bf3742da7ad8ecb" providerId="LiveId" clId="{58F70095-E069-4706-A59F-8C02D4F02D53}" dt="2021-09-23T16:37:56.860" v="3697" actId="478"/>
          <ac:spMkLst>
            <pc:docMk/>
            <pc:sldMk cId="4061253989" sldId="1049"/>
            <ac:spMk id="2" creationId="{6586760D-B941-4F3A-A0A6-46840DD2EA74}"/>
          </ac:spMkLst>
        </pc:spChg>
        <pc:spChg chg="del">
          <ac:chgData name="Kitazawa Masakiyo" userId="2bf3742da7ad8ecb" providerId="LiveId" clId="{58F70095-E069-4706-A59F-8C02D4F02D53}" dt="2021-09-24T00:06:20.870" v="4027" actId="478"/>
          <ac:spMkLst>
            <pc:docMk/>
            <pc:sldMk cId="4061253989" sldId="1049"/>
            <ac:spMk id="4" creationId="{02275D42-C1B0-4A53-B334-E777A98B0C32}"/>
          </ac:spMkLst>
        </pc:spChg>
        <pc:spChg chg="del">
          <ac:chgData name="Kitazawa Masakiyo" userId="2bf3742da7ad8ecb" providerId="LiveId" clId="{58F70095-E069-4706-A59F-8C02D4F02D53}" dt="2021-09-24T00:04:06.579" v="4005" actId="478"/>
          <ac:spMkLst>
            <pc:docMk/>
            <pc:sldMk cId="4061253989" sldId="1049"/>
            <ac:spMk id="11" creationId="{043973BC-3A25-4C63-824E-EBC0077C2B30}"/>
          </ac:spMkLst>
        </pc:spChg>
        <pc:spChg chg="add del mod">
          <ac:chgData name="Kitazawa Masakiyo" userId="2bf3742da7ad8ecb" providerId="LiveId" clId="{58F70095-E069-4706-A59F-8C02D4F02D53}" dt="2021-09-23T16:38:01.685" v="3698" actId="478"/>
          <ac:spMkLst>
            <pc:docMk/>
            <pc:sldMk cId="4061253989" sldId="1049"/>
            <ac:spMk id="12" creationId="{04B5E3A1-D237-445A-8FA4-9DAD8A284EFB}"/>
          </ac:spMkLst>
        </pc:spChg>
        <pc:spChg chg="add mod">
          <ac:chgData name="Kitazawa Masakiyo" userId="2bf3742da7ad8ecb" providerId="LiveId" clId="{58F70095-E069-4706-A59F-8C02D4F02D53}" dt="2021-09-24T00:04:10.060" v="4006" actId="1076"/>
          <ac:spMkLst>
            <pc:docMk/>
            <pc:sldMk cId="4061253989" sldId="1049"/>
            <ac:spMk id="12" creationId="{B07A8FF0-3A63-4583-BC77-B05D5BB441BE}"/>
          </ac:spMkLst>
        </pc:spChg>
        <pc:picChg chg="add mod">
          <ac:chgData name="Kitazawa Masakiyo" userId="2bf3742da7ad8ecb" providerId="LiveId" clId="{58F70095-E069-4706-A59F-8C02D4F02D53}" dt="2021-09-23T16:40:13.311" v="3739" actId="1076"/>
          <ac:picMkLst>
            <pc:docMk/>
            <pc:sldMk cId="4061253989" sldId="1049"/>
            <ac:picMk id="9" creationId="{8BA011C7-29B7-4E7D-8D62-E3652F181052}"/>
          </ac:picMkLst>
        </pc:picChg>
        <pc:picChg chg="del mod">
          <ac:chgData name="Kitazawa Masakiyo" userId="2bf3742da7ad8ecb" providerId="LiveId" clId="{58F70095-E069-4706-A59F-8C02D4F02D53}" dt="2021-09-23T16:37:48.188" v="3696"/>
          <ac:picMkLst>
            <pc:docMk/>
            <pc:sldMk cId="4061253989" sldId="1049"/>
            <ac:picMk id="18" creationId="{0E0052DE-B991-4C8A-AB4D-2BCF2E98EA22}"/>
          </ac:picMkLst>
        </pc:picChg>
      </pc:sldChg>
      <pc:sldChg chg="addSp delSp modSp mod">
        <pc:chgData name="Kitazawa Masakiyo" userId="2bf3742da7ad8ecb" providerId="LiveId" clId="{58F70095-E069-4706-A59F-8C02D4F02D53}" dt="2021-09-24T06:33:34.392" v="6360" actId="1076"/>
        <pc:sldMkLst>
          <pc:docMk/>
          <pc:sldMk cId="2296333789" sldId="1050"/>
        </pc:sldMkLst>
        <pc:spChg chg="del">
          <ac:chgData name="Kitazawa Masakiyo" userId="2bf3742da7ad8ecb" providerId="LiveId" clId="{58F70095-E069-4706-A59F-8C02D4F02D53}" dt="2021-09-24T00:06:28.081" v="4030" actId="478"/>
          <ac:spMkLst>
            <pc:docMk/>
            <pc:sldMk cId="2296333789" sldId="1050"/>
            <ac:spMk id="4" creationId="{5C26696C-E457-40AA-B72E-0FE5BD7218D8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7" creationId="{1CE4B064-D4F0-435B-A63C-C62B59E2A2C2}"/>
          </ac:spMkLst>
        </pc:spChg>
        <pc:spChg chg="del mod">
          <ac:chgData name="Kitazawa Masakiyo" userId="2bf3742da7ad8ecb" providerId="LiveId" clId="{58F70095-E069-4706-A59F-8C02D4F02D53}" dt="2021-09-24T00:03:52.670" v="4002" actId="478"/>
          <ac:spMkLst>
            <pc:docMk/>
            <pc:sldMk cId="2296333789" sldId="1050"/>
            <ac:spMk id="18" creationId="{4B5D6B4D-2344-4CE2-A892-BD279EA43CC7}"/>
          </ac:spMkLst>
        </pc:spChg>
        <pc:spChg chg="del">
          <ac:chgData name="Kitazawa Masakiyo" userId="2bf3742da7ad8ecb" providerId="LiveId" clId="{58F70095-E069-4706-A59F-8C02D4F02D53}" dt="2021-09-24T00:03:18.612" v="3993" actId="478"/>
          <ac:spMkLst>
            <pc:docMk/>
            <pc:sldMk cId="2296333789" sldId="1050"/>
            <ac:spMk id="19" creationId="{A010614C-1066-4601-B1F4-A0B4D08A8A9E}"/>
          </ac:spMkLst>
        </pc:spChg>
        <pc:spChg chg="add mod or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0" creationId="{CA7F570B-8007-48A5-BC1D-91782032A17D}"/>
          </ac:spMkLst>
        </pc:spChg>
        <pc:spChg chg="add 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1" creationId="{0BFDDC1D-9DE5-4F69-88C4-F68D8C37A458}"/>
          </ac:spMkLst>
        </pc:spChg>
        <pc:grpChg chg="mod">
          <ac:chgData name="Kitazawa Masakiyo" userId="2bf3742da7ad8ecb" providerId="LiveId" clId="{58F70095-E069-4706-A59F-8C02D4F02D53}" dt="2021-09-24T06:33:30.265" v="6359" actId="1076"/>
          <ac:grpSpMkLst>
            <pc:docMk/>
            <pc:sldMk cId="2296333789" sldId="1050"/>
            <ac:grpSpMk id="3" creationId="{B3D8BA71-953C-482E-87C0-9687FA0A9940}"/>
          </ac:grpSpMkLst>
        </pc:grpChg>
        <pc:picChg chg="add mod">
          <ac:chgData name="Kitazawa Masakiyo" userId="2bf3742da7ad8ecb" providerId="LiveId" clId="{58F70095-E069-4706-A59F-8C02D4F02D53}" dt="2021-09-24T06:33:34.392" v="6360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delSp modSp mod">
        <pc:chgData name="Kitazawa Masakiyo" userId="2bf3742da7ad8ecb" providerId="LiveId" clId="{58F70095-E069-4706-A59F-8C02D4F02D53}" dt="2021-09-24T00:09:51.013" v="4114" actId="1076"/>
        <pc:sldMkLst>
          <pc:docMk/>
          <pc:sldMk cId="3655961944" sldId="1051"/>
        </pc:sldMkLst>
        <pc:spChg chg="del">
          <ac:chgData name="Kitazawa Masakiyo" userId="2bf3742da7ad8ecb" providerId="LiveId" clId="{58F70095-E069-4706-A59F-8C02D4F02D53}" dt="2021-09-24T00:06:32.458" v="4032" actId="478"/>
          <ac:spMkLst>
            <pc:docMk/>
            <pc:sldMk cId="3655961944" sldId="1051"/>
            <ac:spMk id="4" creationId="{4DA2976F-BDAD-418D-A801-018E8AC82F6D}"/>
          </ac:spMkLst>
        </pc:spChg>
        <pc:spChg chg="mod">
          <ac:chgData name="Kitazawa Masakiyo" userId="2bf3742da7ad8ecb" providerId="LiveId" clId="{58F70095-E069-4706-A59F-8C02D4F02D53}" dt="2021-09-24T00:09:51.013" v="4114" actId="1076"/>
          <ac:spMkLst>
            <pc:docMk/>
            <pc:sldMk cId="3655961944" sldId="1051"/>
            <ac:spMk id="5" creationId="{6CAEB3D4-9561-4008-A9EF-220604B740DB}"/>
          </ac:spMkLst>
        </pc:spChg>
        <pc:picChg chg="mod">
          <ac:chgData name="Kitazawa Masakiyo" userId="2bf3742da7ad8ecb" providerId="LiveId" clId="{58F70095-E069-4706-A59F-8C02D4F02D53}" dt="2021-09-24T00:09:51.013" v="4114" actId="1076"/>
          <ac:picMkLst>
            <pc:docMk/>
            <pc:sldMk cId="3655961944" sldId="1051"/>
            <ac:picMk id="9" creationId="{6CA43A2D-AFB1-40F4-AB3C-C19CF49FF5B9}"/>
          </ac:picMkLst>
        </pc:picChg>
      </pc:sldChg>
      <pc:sldChg chg="delSp modSp mod">
        <pc:chgData name="Kitazawa Masakiyo" userId="2bf3742da7ad8ecb" providerId="LiveId" clId="{58F70095-E069-4706-A59F-8C02D4F02D53}" dt="2021-09-24T06:34:12.205" v="6377" actId="20577"/>
        <pc:sldMkLst>
          <pc:docMk/>
          <pc:sldMk cId="3108758797" sldId="1052"/>
        </pc:sldMkLst>
        <pc:spChg chg="del">
          <ac:chgData name="Kitazawa Masakiyo" userId="2bf3742da7ad8ecb" providerId="LiveId" clId="{58F70095-E069-4706-A59F-8C02D4F02D53}" dt="2021-09-24T00:06:30.111" v="4031" actId="478"/>
          <ac:spMkLst>
            <pc:docMk/>
            <pc:sldMk cId="3108758797" sldId="1052"/>
            <ac:spMk id="4" creationId="{EAD65720-A5C1-439A-9A9A-390495127FFA}"/>
          </ac:spMkLst>
        </pc:spChg>
        <pc:spChg chg="mod">
          <ac:chgData name="Kitazawa Masakiyo" userId="2bf3742da7ad8ecb" providerId="LiveId" clId="{58F70095-E069-4706-A59F-8C02D4F02D53}" dt="2021-09-24T06:34:12.205" v="6377" actId="20577"/>
          <ac:spMkLst>
            <pc:docMk/>
            <pc:sldMk cId="3108758797" sldId="1052"/>
            <ac:spMk id="5" creationId="{5485B8DA-A374-4140-AC4B-578179CFE829}"/>
          </ac:spMkLst>
        </pc:spChg>
      </pc:sldChg>
      <pc:sldChg chg="addSp delSp modSp mod">
        <pc:chgData name="Kitazawa Masakiyo" userId="2bf3742da7ad8ecb" providerId="LiveId" clId="{58F70095-E069-4706-A59F-8C02D4F02D53}" dt="2021-09-24T06:54:28.232" v="6473" actId="14100"/>
        <pc:sldMkLst>
          <pc:docMk/>
          <pc:sldMk cId="4294198772" sldId="1054"/>
        </pc:sldMkLst>
        <pc:spChg chg="mod">
          <ac:chgData name="Kitazawa Masakiyo" userId="2bf3742da7ad8ecb" providerId="LiveId" clId="{58F70095-E069-4706-A59F-8C02D4F02D53}" dt="2021-09-24T05:09:12.792" v="6100" actId="20577"/>
          <ac:spMkLst>
            <pc:docMk/>
            <pc:sldMk cId="4294198772" sldId="1054"/>
            <ac:spMk id="2" creationId="{6BB13F3B-A286-4923-A790-1B5DC7FEA94E}"/>
          </ac:spMkLst>
        </pc:spChg>
        <pc:spChg chg="del">
          <ac:chgData name="Kitazawa Masakiyo" userId="2bf3742da7ad8ecb" providerId="LiveId" clId="{58F70095-E069-4706-A59F-8C02D4F02D53}" dt="2021-09-24T00:06:17.636" v="4026" actId="478"/>
          <ac:spMkLst>
            <pc:docMk/>
            <pc:sldMk cId="4294198772" sldId="1054"/>
            <ac:spMk id="4" creationId="{6771B8D8-3EB4-4083-8D2D-B023BA6CCD5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9" creationId="{54AAF9F0-E8F5-4C56-BF57-68EC20A3AB0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2" creationId="{53866C70-A06E-4FFF-B6A4-2DC664948A3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4" creationId="{8029ED2B-7727-461C-8FF6-B2CD656596A9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9" creationId="{65F2EC6A-1214-4FF3-BF7F-90316DAF9214}"/>
          </ac:spMkLst>
        </pc:spChg>
        <pc:spChg chg="add mod ord">
          <ac:chgData name="Kitazawa Masakiyo" userId="2bf3742da7ad8ecb" providerId="LiveId" clId="{58F70095-E069-4706-A59F-8C02D4F02D53}" dt="2021-09-24T06:54:28.232" v="6473" actId="14100"/>
          <ac:spMkLst>
            <pc:docMk/>
            <pc:sldMk cId="4294198772" sldId="1054"/>
            <ac:spMk id="25" creationId="{3FBAF263-E56C-4E9D-A1D2-D0AFB0928F32}"/>
          </ac:spMkLst>
        </pc:s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18" creationId="{87730DF6-9BCF-4911-9949-4ED7C4E6A4B7}"/>
          </ac:grpSpMkLst>
        </pc:grp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6" creationId="{056EE8BA-CC8D-4B8A-B257-92CAADBA7B88}"/>
          </ac:picMkLst>
        </pc:pic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58F70095-E069-4706-A59F-8C02D4F02D53}" dt="2021-09-24T04:54:02.039" v="5948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58F70095-E069-4706-A59F-8C02D4F02D53}" dt="2021-09-24T04:53:53.325" v="5947" actId="1076"/>
          <ac:picMkLst>
            <pc:docMk/>
            <pc:sldMk cId="4294198772" sldId="1054"/>
            <ac:picMk id="13" creationId="{35E661B4-D8CE-4560-8820-E9CC2FF61882}"/>
          </ac:picMkLst>
        </pc:picChg>
        <pc:picChg chg="add del mod">
          <ac:chgData name="Kitazawa Masakiyo" userId="2bf3742da7ad8ecb" providerId="LiveId" clId="{58F70095-E069-4706-A59F-8C02D4F02D53}" dt="2021-09-24T06:52:45.178" v="6453"/>
          <ac:picMkLst>
            <pc:docMk/>
            <pc:sldMk cId="4294198772" sldId="1054"/>
            <ac:picMk id="20" creationId="{528228A7-D590-479F-B50F-2115ABB20E97}"/>
          </ac:picMkLst>
        </pc:picChg>
        <pc:picChg chg="add del mod">
          <ac:chgData name="Kitazawa Masakiyo" userId="2bf3742da7ad8ecb" providerId="LiveId" clId="{58F70095-E069-4706-A59F-8C02D4F02D53}" dt="2021-09-24T06:53:09.130" v="6466"/>
          <ac:picMkLst>
            <pc:docMk/>
            <pc:sldMk cId="4294198772" sldId="1054"/>
            <ac:picMk id="22" creationId="{5F18A716-413C-4553-8030-6EB7217411E3}"/>
          </ac:picMkLst>
        </pc:picChg>
        <pc:picChg chg="add mod">
          <ac:chgData name="Kitazawa Masakiyo" userId="2bf3742da7ad8ecb" providerId="LiveId" clId="{58F70095-E069-4706-A59F-8C02D4F02D53}" dt="2021-09-24T06:54:23.215" v="6472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delSp del mod">
        <pc:chgData name="Kitazawa Masakiyo" userId="2bf3742da7ad8ecb" providerId="LiveId" clId="{58F70095-E069-4706-A59F-8C02D4F02D53}" dt="2021-09-24T04:59:42.793" v="6017" actId="2696"/>
        <pc:sldMkLst>
          <pc:docMk/>
          <pc:sldMk cId="1396958522" sldId="1055"/>
        </pc:sldMkLst>
        <pc:spChg chg="del">
          <ac:chgData name="Kitazawa Masakiyo" userId="2bf3742da7ad8ecb" providerId="LiveId" clId="{58F70095-E069-4706-A59F-8C02D4F02D53}" dt="2021-09-24T00:06:26.328" v="4029" actId="478"/>
          <ac:spMkLst>
            <pc:docMk/>
            <pc:sldMk cId="1396958522" sldId="1055"/>
            <ac:spMk id="4" creationId="{02275D42-C1B0-4A53-B334-E777A98B0C32}"/>
          </ac:spMkLst>
        </pc:spChg>
      </pc:sldChg>
      <pc:sldChg chg="addSp delSp modSp mod">
        <pc:chgData name="Kitazawa Masakiyo" userId="2bf3742da7ad8ecb" providerId="LiveId" clId="{58F70095-E069-4706-A59F-8C02D4F02D53}" dt="2021-09-24T06:32:04.158" v="6347" actId="1035"/>
        <pc:sldMkLst>
          <pc:docMk/>
          <pc:sldMk cId="854185045" sldId="1056"/>
        </pc:sldMkLst>
        <pc:spChg chg="del">
          <ac:chgData name="Kitazawa Masakiyo" userId="2bf3742da7ad8ecb" providerId="LiveId" clId="{58F70095-E069-4706-A59F-8C02D4F02D53}" dt="2021-09-24T00:06:24.039" v="4028" actId="478"/>
          <ac:spMkLst>
            <pc:docMk/>
            <pc:sldMk cId="854185045" sldId="1056"/>
            <ac:spMk id="4" creationId="{02275D42-C1B0-4A53-B334-E777A98B0C32}"/>
          </ac:spMkLst>
        </pc:spChg>
        <pc:spChg chg="mod">
          <ac:chgData name="Kitazawa Masakiyo" userId="2bf3742da7ad8ecb" providerId="LiveId" clId="{58F70095-E069-4706-A59F-8C02D4F02D53}" dt="2021-09-24T04:56:21.554" v="5980" actId="14100"/>
          <ac:spMkLst>
            <pc:docMk/>
            <pc:sldMk cId="854185045" sldId="1056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2" creationId="{A8F38092-79FC-4BD5-8263-AB12957325D6}"/>
          </ac:spMkLst>
        </pc:spChg>
        <pc:spChg chg="mo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3" creationId="{B6FBB510-AC2C-4F2C-B18C-F80DCF22D359}"/>
          </ac:spMkLst>
        </pc:spChg>
        <pc:spChg chg="add mod or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4" creationId="{2514C9E9-804F-4390-BB20-440E90E07A7E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6:32:04.158" v="6347" actId="1035"/>
          <ac:spMkLst>
            <pc:docMk/>
            <pc:sldMk cId="854185045" sldId="1056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7" creationId="{2632A63E-A502-4270-9980-BA40A4E3A453}"/>
          </ac:spMkLst>
        </pc:spChg>
        <pc:picChg chg="mod">
          <ac:chgData name="Kitazawa Masakiyo" userId="2bf3742da7ad8ecb" providerId="LiveId" clId="{58F70095-E069-4706-A59F-8C02D4F02D53}" dt="2021-09-24T04:55:40.046" v="5957" actId="14100"/>
          <ac:picMkLst>
            <pc:docMk/>
            <pc:sldMk cId="854185045" sldId="1056"/>
            <ac:picMk id="5" creationId="{AD5E21F1-6928-4306-A8E1-187DBDE9E0E0}"/>
          </ac:picMkLst>
        </pc:picChg>
        <pc:picChg chg="mod">
          <ac:chgData name="Kitazawa Masakiyo" userId="2bf3742da7ad8ecb" providerId="LiveId" clId="{58F70095-E069-4706-A59F-8C02D4F02D53}" dt="2021-09-24T04:55:35.348" v="5956" actId="14100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new mod ord delAnim modAnim">
        <pc:chgData name="Kitazawa Masakiyo" userId="2bf3742da7ad8ecb" providerId="LiveId" clId="{58F70095-E069-4706-A59F-8C02D4F02D53}" dt="2021-09-24T07:10:13.273" v="6475"/>
        <pc:sldMkLst>
          <pc:docMk/>
          <pc:sldMk cId="4067901868" sldId="1057"/>
        </pc:sldMkLst>
        <pc:spChg chg="del">
          <ac:chgData name="Kitazawa Masakiyo" userId="2bf3742da7ad8ecb" providerId="LiveId" clId="{58F70095-E069-4706-A59F-8C02D4F02D53}" dt="2021-09-24T04:21:13.733" v="5227" actId="478"/>
          <ac:spMkLst>
            <pc:docMk/>
            <pc:sldMk cId="4067901868" sldId="1057"/>
            <ac:spMk id="2" creationId="{1BB9401A-CB21-4C9A-8CA4-ADD22C57F9C5}"/>
          </ac:spMkLst>
        </pc:spChg>
        <pc:spChg chg="mod">
          <ac:chgData name="Kitazawa Masakiyo" userId="2bf3742da7ad8ecb" providerId="LiveId" clId="{58F70095-E069-4706-A59F-8C02D4F02D53}" dt="2021-09-24T04:21:10.899" v="5226" actId="20577"/>
          <ac:spMkLst>
            <pc:docMk/>
            <pc:sldMk cId="4067901868" sldId="1057"/>
            <ac:spMk id="3" creationId="{748CD2A0-F451-4326-9D27-172EF51A33BD}"/>
          </ac:spMkLst>
        </pc:spChg>
        <pc:spChg chg="add mod">
          <ac:chgData name="Kitazawa Masakiyo" userId="2bf3742da7ad8ecb" providerId="LiveId" clId="{58F70095-E069-4706-A59F-8C02D4F02D53}" dt="2021-09-24T04:25:08.645" v="5273" actId="1076"/>
          <ac:spMkLst>
            <pc:docMk/>
            <pc:sldMk cId="4067901868" sldId="1057"/>
            <ac:spMk id="4" creationId="{FB1E7554-61E5-4D56-8B0D-CF923BDBB70D}"/>
          </ac:spMkLst>
        </pc:spChg>
        <pc:spChg chg="add mod">
          <ac:chgData name="Kitazawa Masakiyo" userId="2bf3742da7ad8ecb" providerId="LiveId" clId="{58F70095-E069-4706-A59F-8C02D4F02D53}" dt="2021-09-24T04:25:05.421" v="5272" actId="1076"/>
          <ac:spMkLst>
            <pc:docMk/>
            <pc:sldMk cId="4067901868" sldId="1057"/>
            <ac:spMk id="5" creationId="{7A6CA628-5319-48D6-9344-DDA5D648AD9B}"/>
          </ac:spMkLst>
        </pc:spChg>
        <pc:spChg chg="add mod">
          <ac:chgData name="Kitazawa Masakiyo" userId="2bf3742da7ad8ecb" providerId="LiveId" clId="{58F70095-E069-4706-A59F-8C02D4F02D53}" dt="2021-09-24T04:36:47.151" v="5643" actId="1036"/>
          <ac:spMkLst>
            <pc:docMk/>
            <pc:sldMk cId="4067901868" sldId="1057"/>
            <ac:spMk id="8" creationId="{92346AE4-6206-4DAE-ACAF-2BD0240FA829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9" creationId="{ABBE823B-6606-47D1-9110-09FE37296EEC}"/>
          </ac:spMkLst>
        </pc:spChg>
        <pc:spChg chg="add mod">
          <ac:chgData name="Kitazawa Masakiyo" userId="2bf3742da7ad8ecb" providerId="LiveId" clId="{58F70095-E069-4706-A59F-8C02D4F02D53}" dt="2021-09-24T07:10:10.130" v="6474" actId="164"/>
          <ac:spMkLst>
            <pc:docMk/>
            <pc:sldMk cId="4067901868" sldId="1057"/>
            <ac:spMk id="9" creationId="{E25B8CFB-697E-4C36-B6FC-719B4F4034CC}"/>
          </ac:spMkLst>
        </pc:spChg>
        <pc:spChg chg="add mod">
          <ac:chgData name="Kitazawa Masakiyo" userId="2bf3742da7ad8ecb" providerId="LiveId" clId="{58F70095-E069-4706-A59F-8C02D4F02D53}" dt="2021-09-24T04:36:41.060" v="5628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58F70095-E069-4706-A59F-8C02D4F02D53}" dt="2021-09-24T04:41:36.065" v="5789" actId="478"/>
          <ac:spMkLst>
            <pc:docMk/>
            <pc:sldMk cId="4067901868" sldId="1057"/>
            <ac:spMk id="11" creationId="{B22434FD-BCBE-442A-BF26-62924BC3299C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11" creationId="{EB0B17E1-2DCD-431D-8EC8-97189F93977C}"/>
          </ac:spMkLst>
        </pc:spChg>
        <pc:spChg chg="add del mod">
          <ac:chgData name="Kitazawa Masakiyo" userId="2bf3742da7ad8ecb" providerId="LiveId" clId="{58F70095-E069-4706-A59F-8C02D4F02D53}" dt="2021-09-24T04:41:39.224" v="5790" actId="478"/>
          <ac:spMkLst>
            <pc:docMk/>
            <pc:sldMk cId="4067901868" sldId="1057"/>
            <ac:spMk id="12" creationId="{46C20D1F-D308-4109-82DE-92B435761F96}"/>
          </ac:spMkLst>
        </pc:spChg>
        <pc:spChg chg="add del mod">
          <ac:chgData name="Kitazawa Masakiyo" userId="2bf3742da7ad8ecb" providerId="LiveId" clId="{58F70095-E069-4706-A59F-8C02D4F02D53}" dt="2021-09-24T04:41:32.669" v="5788" actId="478"/>
          <ac:spMkLst>
            <pc:docMk/>
            <pc:sldMk cId="4067901868" sldId="1057"/>
            <ac:spMk id="15" creationId="{D8FAAEB7-4CC7-4D0F-8AC5-81041A9AEF4D}"/>
          </ac:spMkLst>
        </pc:spChg>
        <pc:spChg chg="add del mod">
          <ac:chgData name="Kitazawa Masakiyo" userId="2bf3742da7ad8ecb" providerId="LiveId" clId="{58F70095-E069-4706-A59F-8C02D4F02D53}" dt="2021-09-24T04:41:41.455" v="5791" actId="478"/>
          <ac:spMkLst>
            <pc:docMk/>
            <pc:sldMk cId="4067901868" sldId="1057"/>
            <ac:spMk id="17" creationId="{AD4C3A7D-F1AC-4E59-B966-CD1244FC9F1B}"/>
          </ac:spMkLst>
        </pc:spChg>
        <pc:spChg chg="add del mod">
          <ac:chgData name="Kitazawa Masakiyo" userId="2bf3742da7ad8ecb" providerId="LiveId" clId="{58F70095-E069-4706-A59F-8C02D4F02D53}" dt="2021-09-24T04:41:30.569" v="5787" actId="478"/>
          <ac:spMkLst>
            <pc:docMk/>
            <pc:sldMk cId="4067901868" sldId="1057"/>
            <ac:spMk id="19" creationId="{B45B3266-71A0-4174-91B7-B7F9DBB23CFD}"/>
          </ac:spMkLst>
        </pc:spChg>
        <pc:grpChg chg="add mod">
          <ac:chgData name="Kitazawa Masakiyo" userId="2bf3742da7ad8ecb" providerId="LiveId" clId="{58F70095-E069-4706-A59F-8C02D4F02D53}" dt="2021-09-24T07:10:10.130" v="6474" actId="164"/>
          <ac:grpSpMkLst>
            <pc:docMk/>
            <pc:sldMk cId="4067901868" sldId="1057"/>
            <ac:grpSpMk id="13" creationId="{CD68EAAB-8F85-4217-8E46-38D3A685A199}"/>
          </ac:grpSpMkLst>
        </pc:grpChg>
        <pc:picChg chg="add del mod">
          <ac:chgData name="Kitazawa Masakiyo" userId="2bf3742da7ad8ecb" providerId="LiveId" clId="{58F70095-E069-4706-A59F-8C02D4F02D53}" dt="2021-09-24T04:21:59.082" v="5230" actId="478"/>
          <ac:picMkLst>
            <pc:docMk/>
            <pc:sldMk cId="4067901868" sldId="1057"/>
            <ac:picMk id="6" creationId="{2E880DF7-17CF-44E3-B15F-4EE058ABBC3C}"/>
          </ac:picMkLst>
        </pc:picChg>
        <pc:picChg chg="add mod">
          <ac:chgData name="Kitazawa Masakiyo" userId="2bf3742da7ad8ecb" providerId="LiveId" clId="{58F70095-E069-4706-A59F-8C02D4F02D53}" dt="2021-09-24T04:24:46.141" v="5269" actId="14100"/>
          <ac:picMkLst>
            <pc:docMk/>
            <pc:sldMk cId="4067901868" sldId="1057"/>
            <ac:picMk id="7" creationId="{E4380721-1050-4DE0-96C3-EC75A040E1E3}"/>
          </ac:picMkLst>
        </pc:picChg>
        <pc:picChg chg="add del mod">
          <ac:chgData name="Kitazawa Masakiyo" userId="2bf3742da7ad8ecb" providerId="LiveId" clId="{58F70095-E069-4706-A59F-8C02D4F02D53}" dt="2021-09-24T04:22:25.050" v="5235" actId="21"/>
          <ac:picMkLst>
            <pc:docMk/>
            <pc:sldMk cId="4067901868" sldId="1057"/>
            <ac:picMk id="12" creationId="{A40CA500-EEE8-40D8-BAAB-413B0B0EE8EB}"/>
          </ac:picMkLst>
        </pc:picChg>
        <pc:picChg chg="add del mod modCrop">
          <ac:chgData name="Kitazawa Masakiyo" userId="2bf3742da7ad8ecb" providerId="LiveId" clId="{58F70095-E069-4706-A59F-8C02D4F02D53}" dt="2021-09-24T04:22:58.333" v="5241" actId="478"/>
          <ac:picMkLst>
            <pc:docMk/>
            <pc:sldMk cId="4067901868" sldId="1057"/>
            <ac:picMk id="13" creationId="{830B12BD-D7C2-4D10-B715-6FBE492FF0C9}"/>
          </ac:picMkLst>
        </pc:picChg>
        <pc:picChg chg="add mod modCrop">
          <ac:chgData name="Kitazawa Masakiyo" userId="2bf3742da7ad8ecb" providerId="LiveId" clId="{58F70095-E069-4706-A59F-8C02D4F02D53}" dt="2021-09-24T04:25:01.589" v="5271" actId="1076"/>
          <ac:picMkLst>
            <pc:docMk/>
            <pc:sldMk cId="4067901868" sldId="1057"/>
            <ac:picMk id="14" creationId="{FFBDD316-E6CE-4BA3-991E-69065BBBF276}"/>
          </ac:picMkLst>
        </pc:picChg>
        <pc:picChg chg="add mod">
          <ac:chgData name="Kitazawa Masakiyo" userId="2bf3742da7ad8ecb" providerId="LiveId" clId="{58F70095-E069-4706-A59F-8C02D4F02D53}" dt="2021-09-24T04:25:19.692" v="5277" actId="1076"/>
          <ac:picMkLst>
            <pc:docMk/>
            <pc:sldMk cId="4067901868" sldId="1057"/>
            <ac:picMk id="18" creationId="{6D5557D9-37F2-44D0-8562-F232EF7A0DDF}"/>
          </ac:picMkLst>
        </pc:picChg>
        <pc:cxnChg chg="add mod">
          <ac:chgData name="Kitazawa Masakiyo" userId="2bf3742da7ad8ecb" providerId="LiveId" clId="{58F70095-E069-4706-A59F-8C02D4F02D53}" dt="2021-09-24T07:10:10.130" v="6474" actId="164"/>
          <ac:cxnSpMkLst>
            <pc:docMk/>
            <pc:sldMk cId="4067901868" sldId="1057"/>
            <ac:cxnSpMk id="6" creationId="{6B3923A9-B80A-4695-BE6D-BAA18494E6F9}"/>
          </ac:cxnSpMkLst>
        </pc:cxnChg>
        <pc:cxnChg chg="add mod">
          <ac:chgData name="Kitazawa Masakiyo" userId="2bf3742da7ad8ecb" providerId="LiveId" clId="{58F70095-E069-4706-A59F-8C02D4F02D53}" dt="2021-09-24T04:25:16.315" v="5276" actId="1036"/>
          <ac:cxnSpMkLst>
            <pc:docMk/>
            <pc:sldMk cId="4067901868" sldId="1057"/>
            <ac:cxnSpMk id="16" creationId="{37C1D270-8F47-4DD2-93B0-F0DD9D06E489}"/>
          </ac:cxnSpMkLst>
        </pc:cxnChg>
      </pc:sldChg>
      <pc:sldChg chg="addSp delSp modSp mod ord">
        <pc:chgData name="Kitazawa Masakiyo" userId="2bf3742da7ad8ecb" providerId="LiveId" clId="{58F70095-E069-4706-A59F-8C02D4F02D53}" dt="2021-09-24T07:10:42.970" v="6481" actId="20577"/>
        <pc:sldMkLst>
          <pc:docMk/>
          <pc:sldMk cId="2160953880" sldId="1058"/>
        </pc:sldMkLst>
        <pc:spChg chg="del mod">
          <ac:chgData name="Kitazawa Masakiyo" userId="2bf3742da7ad8ecb" providerId="LiveId" clId="{58F70095-E069-4706-A59F-8C02D4F02D53}" dt="2021-09-24T06:46:27.665" v="6432" actId="478"/>
          <ac:spMkLst>
            <pc:docMk/>
            <pc:sldMk cId="2160953880" sldId="1058"/>
            <ac:spMk id="9" creationId="{E25B8CFB-697E-4C36-B6FC-719B4F4034CC}"/>
          </ac:spMkLst>
        </pc:spChg>
        <pc:spChg chg="mod">
          <ac:chgData name="Kitazawa Masakiyo" userId="2bf3742da7ad8ecb" providerId="LiveId" clId="{58F70095-E069-4706-A59F-8C02D4F02D53}" dt="2021-09-24T07:10:42.970" v="6481" actId="20577"/>
          <ac:spMkLst>
            <pc:docMk/>
            <pc:sldMk cId="2160953880" sldId="1058"/>
            <ac:spMk id="11" creationId="{B22434FD-BCBE-442A-BF26-62924BC3299C}"/>
          </ac:spMkLst>
        </pc:spChg>
        <pc:spChg chg="add mod">
          <ac:chgData name="Kitazawa Masakiyo" userId="2bf3742da7ad8ecb" providerId="LiveId" clId="{58F70095-E069-4706-A59F-8C02D4F02D53}" dt="2021-09-24T06:46:25.028" v="6431"/>
          <ac:spMkLst>
            <pc:docMk/>
            <pc:sldMk cId="2160953880" sldId="1058"/>
            <ac:spMk id="20" creationId="{B7452DCB-7F3D-4261-8B47-356C79ADD698}"/>
          </ac:spMkLst>
        </pc:spChg>
      </pc:sldChg>
      <pc:sldChg chg="addSp delSp modSp mod modAnim">
        <pc:chgData name="Kitazawa Masakiyo" userId="2bf3742da7ad8ecb" providerId="LiveId" clId="{58F70095-E069-4706-A59F-8C02D4F02D53}" dt="2021-09-24T06:32:41.312" v="6351"/>
        <pc:sldMkLst>
          <pc:docMk/>
          <pc:sldMk cId="630675767" sldId="1059"/>
        </pc:sldMkLst>
        <pc:spChg chg="mod">
          <ac:chgData name="Kitazawa Masakiyo" userId="2bf3742da7ad8ecb" providerId="LiveId" clId="{58F70095-E069-4706-A59F-8C02D4F02D53}" dt="2021-09-24T04:58:45.662" v="6008" actId="14100"/>
          <ac:spMkLst>
            <pc:docMk/>
            <pc:sldMk cId="630675767" sldId="1059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4:58:58.398" v="6011" actId="14100"/>
          <ac:spMkLst>
            <pc:docMk/>
            <pc:sldMk cId="630675767" sldId="1059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7" creationId="{2632A63E-A502-4270-9980-BA40A4E3A453}"/>
          </ac:spMkLst>
        </pc:spChg>
        <pc:picChg chg="del">
          <ac:chgData name="Kitazawa Masakiyo" userId="2bf3742da7ad8ecb" providerId="LiveId" clId="{58F70095-E069-4706-A59F-8C02D4F02D53}" dt="2021-09-24T04:58:33.633" v="6005" actId="478"/>
          <ac:picMkLst>
            <pc:docMk/>
            <pc:sldMk cId="630675767" sldId="1059"/>
            <ac:picMk id="5" creationId="{AD5E21F1-6928-4306-A8E1-187DBDE9E0E0}"/>
          </ac:picMkLst>
        </pc:picChg>
        <pc:picChg chg="del">
          <ac:chgData name="Kitazawa Masakiyo" userId="2bf3742da7ad8ecb" providerId="LiveId" clId="{58F70095-E069-4706-A59F-8C02D4F02D53}" dt="2021-09-24T04:58:25.507" v="6003" actId="478"/>
          <ac:picMkLst>
            <pc:docMk/>
            <pc:sldMk cId="630675767" sldId="1059"/>
            <ac:picMk id="8" creationId="{692FC74E-7F30-4C70-91D2-63AA98D604CE}"/>
          </ac:picMkLst>
        </pc:picChg>
        <pc:picChg chg="add mod ord">
          <ac:chgData name="Kitazawa Masakiyo" userId="2bf3742da7ad8ecb" providerId="LiveId" clId="{58F70095-E069-4706-A59F-8C02D4F02D53}" dt="2021-09-24T04:58:32.275" v="6004" actId="167"/>
          <ac:picMkLst>
            <pc:docMk/>
            <pc:sldMk cId="630675767" sldId="1059"/>
            <ac:picMk id="18" creationId="{54D7E5AA-8DAA-4969-B652-6F902DFA865E}"/>
          </ac:picMkLst>
        </pc:picChg>
        <pc:picChg chg="add mod ord">
          <ac:chgData name="Kitazawa Masakiyo" userId="2bf3742da7ad8ecb" providerId="LiveId" clId="{58F70095-E069-4706-A59F-8C02D4F02D53}" dt="2021-09-24T04:58:23.848" v="6002" actId="167"/>
          <ac:picMkLst>
            <pc:docMk/>
            <pc:sldMk cId="630675767" sldId="1059"/>
            <ac:picMk id="19" creationId="{33137E7C-D035-44E0-8AB1-3DFA35A37A57}"/>
          </ac:picMkLst>
        </pc:picChg>
      </pc:sldChg>
      <pc:sldMasterChg chg="modSldLayout">
        <pc:chgData name="Kitazawa Masakiyo" userId="2bf3742da7ad8ecb" providerId="LiveId" clId="{58F70095-E069-4706-A59F-8C02D4F02D53}" dt="2021-09-23T13:53:08.611" v="302" actId="14100"/>
        <pc:sldMasterMkLst>
          <pc:docMk/>
          <pc:sldMasterMk cId="1425603561" sldId="2147483648"/>
        </pc:sldMasterMkLst>
        <pc:sldLayoutChg chg="addSp modSp mod">
          <pc:chgData name="Kitazawa Masakiyo" userId="2bf3742da7ad8ecb" providerId="LiveId" clId="{58F70095-E069-4706-A59F-8C02D4F02D53}" dt="2021-09-23T13:53:08.611" v="302" actId="14100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58F70095-E069-4706-A59F-8C02D4F02D53}" dt="2021-09-23T13:53:01.346" v="301" actId="1035"/>
            <ac:spMkLst>
              <pc:docMk/>
              <pc:sldMasterMk cId="1425603561" sldId="2147483648"/>
              <pc:sldLayoutMk cId="356917254" sldId="2147483650"/>
              <ac:spMk id="2" creationId="{9C341E5D-C888-4FC7-9C0C-DD636A215E0B}"/>
            </ac:spMkLst>
          </pc:spChg>
          <pc:spChg chg="add mod">
            <ac:chgData name="Kitazawa Masakiyo" userId="2bf3742da7ad8ecb" providerId="LiveId" clId="{58F70095-E069-4706-A59F-8C02D4F02D53}" dt="2021-09-23T13:53:08.611" v="302" actId="14100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</pc:sldLayoutChg>
      </pc:sldMasterChg>
    </pc:docChg>
  </pc:docChgLst>
  <pc:docChgLst>
    <pc:chgData name="Kitazawa Masakiyo" userId="2bf3742da7ad8ecb" providerId="LiveId" clId="{5B804F5F-EEA0-4386-A133-CD928A3B6FB7}"/>
    <pc:docChg chg="undo redo custSel addSld delSld modSld sldOrd modMainMaster">
      <pc:chgData name="Kitazawa Masakiyo" userId="2bf3742da7ad8ecb" providerId="LiveId" clId="{5B804F5F-EEA0-4386-A133-CD928A3B6FB7}" dt="2023-04-29T22:39:02.977" v="3769" actId="20577"/>
      <pc:docMkLst>
        <pc:docMk/>
      </pc:docMkLst>
      <pc:sldChg chg="modSp mod">
        <pc:chgData name="Kitazawa Masakiyo" userId="2bf3742da7ad8ecb" providerId="LiveId" clId="{5B804F5F-EEA0-4386-A133-CD928A3B6FB7}" dt="2023-04-29T13:39:07.696" v="199" actId="20577"/>
        <pc:sldMkLst>
          <pc:docMk/>
          <pc:sldMk cId="2378075064" sldId="256"/>
        </pc:sldMkLst>
        <pc:spChg chg="mod">
          <ac:chgData name="Kitazawa Masakiyo" userId="2bf3742da7ad8ecb" providerId="LiveId" clId="{5B804F5F-EEA0-4386-A133-CD928A3B6FB7}" dt="2023-04-29T13:37:33.129" v="31" actId="20577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5B804F5F-EEA0-4386-A133-CD928A3B6FB7}" dt="2023-04-29T13:39:07.696" v="199" actId="20577"/>
          <ac:spMkLst>
            <pc:docMk/>
            <pc:sldMk cId="2378075064" sldId="256"/>
            <ac:spMk id="3" creationId="{DDF0EC8A-1C70-4F39-9313-306A730E0886}"/>
          </ac:spMkLst>
        </pc:spChg>
        <pc:spChg chg="mod">
          <ac:chgData name="Kitazawa Masakiyo" userId="2bf3742da7ad8ecb" providerId="LiveId" clId="{5B804F5F-EEA0-4386-A133-CD928A3B6FB7}" dt="2023-04-29T13:38:36.393" v="172" actId="20577"/>
          <ac:spMkLst>
            <pc:docMk/>
            <pc:sldMk cId="2378075064" sldId="256"/>
            <ac:spMk id="4" creationId="{61CF844B-E0A9-414A-B557-4DCB4C7A1CF8}"/>
          </ac:spMkLst>
        </pc:spChg>
      </pc:sldChg>
      <pc:sldChg chg="modAnim">
        <pc:chgData name="Kitazawa Masakiyo" userId="2bf3742da7ad8ecb" providerId="LiveId" clId="{5B804F5F-EEA0-4386-A133-CD928A3B6FB7}" dt="2023-04-29T16:29:43.621" v="3644"/>
        <pc:sldMkLst>
          <pc:docMk/>
          <pc:sldMk cId="3235947682" sldId="952"/>
        </pc:sldMkLst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4122903107" sldId="957"/>
        </pc:sldMkLst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3127211210" sldId="963"/>
        </pc:sldMkLst>
      </pc:sldChg>
      <pc:sldChg chg="addSp modSp mod modAnim">
        <pc:chgData name="Kitazawa Masakiyo" userId="2bf3742da7ad8ecb" providerId="LiveId" clId="{5B804F5F-EEA0-4386-A133-CD928A3B6FB7}" dt="2023-04-29T22:33:15.057" v="3732" actId="14100"/>
        <pc:sldMkLst>
          <pc:docMk/>
          <pc:sldMk cId="1647341398" sldId="1004"/>
        </pc:sldMkLst>
        <pc:spChg chg="mod">
          <ac:chgData name="Kitazawa Masakiyo" userId="2bf3742da7ad8ecb" providerId="LiveId" clId="{5B804F5F-EEA0-4386-A133-CD928A3B6FB7}" dt="2023-04-29T22:32:47.297" v="3722" actId="1035"/>
          <ac:spMkLst>
            <pc:docMk/>
            <pc:sldMk cId="1647341398" sldId="1004"/>
            <ac:spMk id="4" creationId="{D9E9D44D-2C50-45F8-8B1D-31D3E2191D1B}"/>
          </ac:spMkLst>
        </pc:spChg>
        <pc:spChg chg="add mod">
          <ac:chgData name="Kitazawa Masakiyo" userId="2bf3742da7ad8ecb" providerId="LiveId" clId="{5B804F5F-EEA0-4386-A133-CD928A3B6FB7}" dt="2023-04-29T15:39:15.693" v="1854" actId="14100"/>
          <ac:spMkLst>
            <pc:docMk/>
            <pc:sldMk cId="1647341398" sldId="1004"/>
            <ac:spMk id="15" creationId="{562D4285-4EDF-4C0A-BFDD-3FBEAB35444D}"/>
          </ac:spMkLst>
        </pc:spChg>
        <pc:spChg chg="add mod">
          <ac:chgData name="Kitazawa Masakiyo" userId="2bf3742da7ad8ecb" providerId="LiveId" clId="{5B804F5F-EEA0-4386-A133-CD928A3B6FB7}" dt="2023-04-29T15:39:49.361" v="1868" actId="20577"/>
          <ac:spMkLst>
            <pc:docMk/>
            <pc:sldMk cId="1647341398" sldId="1004"/>
            <ac:spMk id="16" creationId="{632FDD9B-261C-485F-9398-EDAB65F8306B}"/>
          </ac:spMkLst>
        </pc:spChg>
        <pc:spChg chg="mod">
          <ac:chgData name="Kitazawa Masakiyo" userId="2bf3742da7ad8ecb" providerId="LiveId" clId="{5B804F5F-EEA0-4386-A133-CD928A3B6FB7}" dt="2023-04-29T22:33:00.197" v="3729" actId="1035"/>
          <ac:spMkLst>
            <pc:docMk/>
            <pc:sldMk cId="1647341398" sldId="1004"/>
            <ac:spMk id="21" creationId="{C64386FF-0356-4A27-9AD4-01C36D4379D2}"/>
          </ac:spMkLst>
        </pc:spChg>
        <pc:spChg chg="mod">
          <ac:chgData name="Kitazawa Masakiyo" userId="2bf3742da7ad8ecb" providerId="LiveId" clId="{5B804F5F-EEA0-4386-A133-CD928A3B6FB7}" dt="2023-04-29T22:32:47.297" v="3722" actId="1035"/>
          <ac:spMkLst>
            <pc:docMk/>
            <pc:sldMk cId="1647341398" sldId="1004"/>
            <ac:spMk id="30" creationId="{D680F091-984F-465F-9F2B-B063883E32D2}"/>
          </ac:spMkLst>
        </pc:spChg>
        <pc:spChg chg="mod">
          <ac:chgData name="Kitazawa Masakiyo" userId="2bf3742da7ad8ecb" providerId="LiveId" clId="{5B804F5F-EEA0-4386-A133-CD928A3B6FB7}" dt="2023-04-29T22:33:15.057" v="3732" actId="14100"/>
          <ac:spMkLst>
            <pc:docMk/>
            <pc:sldMk cId="1647341398" sldId="1004"/>
            <ac:spMk id="32" creationId="{A913E299-6925-4B20-A6D8-209DE46F0A8D}"/>
          </ac:spMkLst>
        </pc:spChg>
        <pc:picChg chg="mod">
          <ac:chgData name="Kitazawa Masakiyo" userId="2bf3742da7ad8ecb" providerId="LiveId" clId="{5B804F5F-EEA0-4386-A133-CD928A3B6FB7}" dt="2023-04-29T22:32:47.297" v="3722" actId="1035"/>
          <ac:picMkLst>
            <pc:docMk/>
            <pc:sldMk cId="1647341398" sldId="1004"/>
            <ac:picMk id="12" creationId="{E4C2AA74-FC8C-4839-AB9B-D05A8B9476FD}"/>
          </ac:picMkLst>
        </pc:picChg>
        <pc:picChg chg="mod">
          <ac:chgData name="Kitazawa Masakiyo" userId="2bf3742da7ad8ecb" providerId="LiveId" clId="{5B804F5F-EEA0-4386-A133-CD928A3B6FB7}" dt="2023-04-29T22:32:47.297" v="3722" actId="1035"/>
          <ac:picMkLst>
            <pc:docMk/>
            <pc:sldMk cId="1647341398" sldId="1004"/>
            <ac:picMk id="14" creationId="{BBBF331B-1ED5-4FB1-B0A9-8C6DEE576DFF}"/>
          </ac:picMkLst>
        </pc:picChg>
        <pc:picChg chg="mod">
          <ac:chgData name="Kitazawa Masakiyo" userId="2bf3742da7ad8ecb" providerId="LiveId" clId="{5B804F5F-EEA0-4386-A133-CD928A3B6FB7}" dt="2023-04-29T22:32:47.297" v="3722" actId="1035"/>
          <ac:picMkLst>
            <pc:docMk/>
            <pc:sldMk cId="1647341398" sldId="1004"/>
            <ac:picMk id="17" creationId="{BE09FD28-28D0-4916-9B31-D954670FD6AC}"/>
          </ac:picMkLst>
        </pc:picChg>
        <pc:picChg chg="mod">
          <ac:chgData name="Kitazawa Masakiyo" userId="2bf3742da7ad8ecb" providerId="LiveId" clId="{5B804F5F-EEA0-4386-A133-CD928A3B6FB7}" dt="2023-04-29T22:32:47.297" v="3722" actId="1035"/>
          <ac:picMkLst>
            <pc:docMk/>
            <pc:sldMk cId="1647341398" sldId="1004"/>
            <ac:picMk id="20" creationId="{3325C480-BE99-4756-9C96-1556357F7419}"/>
          </ac:picMkLst>
        </pc:picChg>
      </pc:sldChg>
      <pc:sldChg chg="modSp mod">
        <pc:chgData name="Kitazawa Masakiyo" userId="2bf3742da7ad8ecb" providerId="LiveId" clId="{5B804F5F-EEA0-4386-A133-CD928A3B6FB7}" dt="2023-04-29T14:45:12.315" v="846" actId="1076"/>
        <pc:sldMkLst>
          <pc:docMk/>
          <pc:sldMk cId="1229249495" sldId="1005"/>
        </pc:sldMkLst>
        <pc:spChg chg="mod">
          <ac:chgData name="Kitazawa Masakiyo" userId="2bf3742da7ad8ecb" providerId="LiveId" clId="{5B804F5F-EEA0-4386-A133-CD928A3B6FB7}" dt="2023-04-29T14:45:12.315" v="846" actId="1076"/>
          <ac:spMkLst>
            <pc:docMk/>
            <pc:sldMk cId="1229249495" sldId="1005"/>
            <ac:spMk id="26" creationId="{1A4A8E7C-0E54-4246-BE99-CB10BE859404}"/>
          </ac:spMkLst>
        </pc:spChg>
      </pc:sldChg>
      <pc:sldChg chg="addSp modSp del mod">
        <pc:chgData name="Kitazawa Masakiyo" userId="2bf3742da7ad8ecb" providerId="LiveId" clId="{5B804F5F-EEA0-4386-A133-CD928A3B6FB7}" dt="2023-04-29T14:44:58.057" v="844" actId="2696"/>
        <pc:sldMkLst>
          <pc:docMk/>
          <pc:sldMk cId="2496489300" sldId="1005"/>
        </pc:sldMkLst>
        <pc:spChg chg="mod">
          <ac:chgData name="Kitazawa Masakiyo" userId="2bf3742da7ad8ecb" providerId="LiveId" clId="{5B804F5F-EEA0-4386-A133-CD928A3B6FB7}" dt="2023-04-29T14:33:24.109" v="826" actId="20577"/>
          <ac:spMkLst>
            <pc:docMk/>
            <pc:sldMk cId="2496489300" sldId="1005"/>
            <ac:spMk id="3" creationId="{6994416F-8C7B-4465-9227-A1570569E4DA}"/>
          </ac:spMkLst>
        </pc:spChg>
        <pc:spChg chg="add mod">
          <ac:chgData name="Kitazawa Masakiyo" userId="2bf3742da7ad8ecb" providerId="LiveId" clId="{5B804F5F-EEA0-4386-A133-CD928A3B6FB7}" dt="2023-04-29T14:44:45.108" v="843" actId="1076"/>
          <ac:spMkLst>
            <pc:docMk/>
            <pc:sldMk cId="2496489300" sldId="1005"/>
            <ac:spMk id="26" creationId="{1A4A8E7C-0E54-4246-BE99-CB10BE859404}"/>
          </ac:spMkLst>
        </pc:spChg>
        <pc:picChg chg="mod">
          <ac:chgData name="Kitazawa Masakiyo" userId="2bf3742da7ad8ecb" providerId="LiveId" clId="{5B804F5F-EEA0-4386-A133-CD928A3B6FB7}" dt="2023-04-29T14:33:30.072" v="827" actId="1076"/>
          <ac:picMkLst>
            <pc:docMk/>
            <pc:sldMk cId="2496489300" sldId="1005"/>
            <ac:picMk id="16" creationId="{C89E8EF8-5BE9-4EF8-888F-27CB1A6E48A6}"/>
          </ac:picMkLst>
        </pc:picChg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3456415152" sldId="1007"/>
        </pc:sldMkLst>
      </pc:sldChg>
      <pc:sldChg chg="del">
        <pc:chgData name="Kitazawa Masakiyo" userId="2bf3742da7ad8ecb" providerId="LiveId" clId="{5B804F5F-EEA0-4386-A133-CD928A3B6FB7}" dt="2023-04-29T16:24:04.129" v="3607" actId="2696"/>
        <pc:sldMkLst>
          <pc:docMk/>
          <pc:sldMk cId="3655961944" sldId="1051"/>
        </pc:sldMkLst>
      </pc:sldChg>
      <pc:sldChg chg="del ord">
        <pc:chgData name="Kitazawa Masakiyo" userId="2bf3742da7ad8ecb" providerId="LiveId" clId="{5B804F5F-EEA0-4386-A133-CD928A3B6FB7}" dt="2023-04-29T16:24:04.129" v="3607" actId="2696"/>
        <pc:sldMkLst>
          <pc:docMk/>
          <pc:sldMk cId="3108758797" sldId="1052"/>
        </pc:sldMkLst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4067901868" sldId="1057"/>
        </pc:sldMkLst>
      </pc:sldChg>
      <pc:sldChg chg="delSp mod">
        <pc:chgData name="Kitazawa Masakiyo" userId="2bf3742da7ad8ecb" providerId="LiveId" clId="{5B804F5F-EEA0-4386-A133-CD928A3B6FB7}" dt="2023-04-29T13:39:38.401" v="200" actId="478"/>
        <pc:sldMkLst>
          <pc:docMk/>
          <pc:sldMk cId="3647380769" sldId="1062"/>
        </pc:sldMkLst>
        <pc:spChg chg="del">
          <ac:chgData name="Kitazawa Masakiyo" userId="2bf3742da7ad8ecb" providerId="LiveId" clId="{5B804F5F-EEA0-4386-A133-CD928A3B6FB7}" dt="2023-04-29T13:39:38.401" v="200" actId="478"/>
          <ac:spMkLst>
            <pc:docMk/>
            <pc:sldMk cId="3647380769" sldId="1062"/>
            <ac:spMk id="460" creationId="{2977F59A-7021-45C8-AE52-442C5BBC6059}"/>
          </ac:spMkLst>
        </pc:spChg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2510264628" sldId="1063"/>
        </pc:sldMkLst>
      </pc:sldChg>
      <pc:sldChg chg="addSp delSp modSp new del mod ord">
        <pc:chgData name="Kitazawa Masakiyo" userId="2bf3742da7ad8ecb" providerId="LiveId" clId="{5B804F5F-EEA0-4386-A133-CD928A3B6FB7}" dt="2023-04-29T15:34:44.905" v="1809" actId="2696"/>
        <pc:sldMkLst>
          <pc:docMk/>
          <pc:sldMk cId="2964209768" sldId="1064"/>
        </pc:sldMkLst>
        <pc:spChg chg="mod">
          <ac:chgData name="Kitazawa Masakiyo" userId="2bf3742da7ad8ecb" providerId="LiveId" clId="{5B804F5F-EEA0-4386-A133-CD928A3B6FB7}" dt="2023-04-29T14:10:39.191" v="500" actId="20577"/>
          <ac:spMkLst>
            <pc:docMk/>
            <pc:sldMk cId="2964209768" sldId="1064"/>
            <ac:spMk id="2" creationId="{3CE6D06D-AF6E-46FF-913C-F4D347AEDF8A}"/>
          </ac:spMkLst>
        </pc:spChg>
        <pc:spChg chg="mod">
          <ac:chgData name="Kitazawa Masakiyo" userId="2bf3742da7ad8ecb" providerId="LiveId" clId="{5B804F5F-EEA0-4386-A133-CD928A3B6FB7}" dt="2023-04-29T13:40:54.933" v="221" actId="20577"/>
          <ac:spMkLst>
            <pc:docMk/>
            <pc:sldMk cId="2964209768" sldId="1064"/>
            <ac:spMk id="3" creationId="{A7151A27-720F-4084-B7A2-9506BC95F3F3}"/>
          </ac:spMkLst>
        </pc:spChg>
        <pc:spChg chg="add del mod">
          <ac:chgData name="Kitazawa Masakiyo" userId="2bf3742da7ad8ecb" providerId="LiveId" clId="{5B804F5F-EEA0-4386-A133-CD928A3B6FB7}" dt="2023-04-29T14:12:28.512" v="526" actId="478"/>
          <ac:spMkLst>
            <pc:docMk/>
            <pc:sldMk cId="2964209768" sldId="1064"/>
            <ac:spMk id="5" creationId="{C75EB9CF-BFC7-49A4-9D43-FA2319F969B2}"/>
          </ac:spMkLst>
        </pc:spChg>
        <pc:spChg chg="add mod">
          <ac:chgData name="Kitazawa Masakiyo" userId="2bf3742da7ad8ecb" providerId="LiveId" clId="{5B804F5F-EEA0-4386-A133-CD928A3B6FB7}" dt="2023-04-29T14:12:32.168" v="527" actId="1076"/>
          <ac:spMkLst>
            <pc:docMk/>
            <pc:sldMk cId="2964209768" sldId="1064"/>
            <ac:spMk id="6" creationId="{C7763818-3ACA-4AF9-8E18-793F330E08BE}"/>
          </ac:spMkLst>
        </pc:spChg>
        <pc:spChg chg="add mod">
          <ac:chgData name="Kitazawa Masakiyo" userId="2bf3742da7ad8ecb" providerId="LiveId" clId="{5B804F5F-EEA0-4386-A133-CD928A3B6FB7}" dt="2023-04-29T14:13:10.802" v="542" actId="1076"/>
          <ac:spMkLst>
            <pc:docMk/>
            <pc:sldMk cId="2964209768" sldId="1064"/>
            <ac:spMk id="7" creationId="{A076D671-A437-497F-8FD9-62870474652C}"/>
          </ac:spMkLst>
        </pc:spChg>
      </pc:sldChg>
      <pc:sldChg chg="addSp delSp modSp new mod modAnim">
        <pc:chgData name="Kitazawa Masakiyo" userId="2bf3742da7ad8ecb" providerId="LiveId" clId="{5B804F5F-EEA0-4386-A133-CD928A3B6FB7}" dt="2023-04-29T16:30:28.504" v="3647"/>
        <pc:sldMkLst>
          <pc:docMk/>
          <pc:sldMk cId="1826271700" sldId="1065"/>
        </pc:sldMkLst>
        <pc:spChg chg="del">
          <ac:chgData name="Kitazawa Masakiyo" userId="2bf3742da7ad8ecb" providerId="LiveId" clId="{5B804F5F-EEA0-4386-A133-CD928A3B6FB7}" dt="2023-04-29T14:16:16.302" v="582" actId="478"/>
          <ac:spMkLst>
            <pc:docMk/>
            <pc:sldMk cId="1826271700" sldId="1065"/>
            <ac:spMk id="2" creationId="{E728806F-4E39-4DA8-8098-3A1FB8048185}"/>
          </ac:spMkLst>
        </pc:spChg>
        <pc:spChg chg="mod">
          <ac:chgData name="Kitazawa Masakiyo" userId="2bf3742da7ad8ecb" providerId="LiveId" clId="{5B804F5F-EEA0-4386-A133-CD928A3B6FB7}" dt="2023-04-29T14:21:41.728" v="664" actId="20577"/>
          <ac:spMkLst>
            <pc:docMk/>
            <pc:sldMk cId="1826271700" sldId="1065"/>
            <ac:spMk id="3" creationId="{76369C38-D6F5-4A84-A30A-24F67CF3562F}"/>
          </ac:spMkLst>
        </pc:spChg>
        <pc:spChg chg="mod">
          <ac:chgData name="Kitazawa Masakiyo" userId="2bf3742da7ad8ecb" providerId="LiveId" clId="{5B804F5F-EEA0-4386-A133-CD928A3B6FB7}" dt="2023-04-29T16:27:29.154" v="3617" actId="20577"/>
          <ac:spMkLst>
            <pc:docMk/>
            <pc:sldMk cId="1826271700" sldId="1065"/>
            <ac:spMk id="4" creationId="{2B64E380-8A7A-4E18-B430-1B12DCEA4ED9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5" creationId="{446577C3-6B74-45C7-A808-088C0D67FAD2}"/>
          </ac:spMkLst>
        </pc:spChg>
        <pc:spChg chg="add mod">
          <ac:chgData name="Kitazawa Masakiyo" userId="2bf3742da7ad8ecb" providerId="LiveId" clId="{5B804F5F-EEA0-4386-A133-CD928A3B6FB7}" dt="2023-04-29T14:19:51.514" v="588" actId="164"/>
          <ac:spMkLst>
            <pc:docMk/>
            <pc:sldMk cId="1826271700" sldId="1065"/>
            <ac:spMk id="6" creationId="{16A1E881-7910-4452-BD6E-BCFABC953A18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9" creationId="{67569055-845D-4390-AF72-0F5DE6F6F32F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0" creationId="{8790AE8D-DBD7-4102-A473-A47779FCDDA7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1" creationId="{727B5210-B4F0-4316-8C13-C18DE3966BB5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2" creationId="{BA580A54-FB8D-4D10-8848-77A8385AE405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3" creationId="{2350193A-B58F-4CDF-824F-805D4CC844A6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4" creationId="{9EAF617B-F946-4455-9279-F08D66CBFF02}"/>
          </ac:spMkLst>
        </pc:spChg>
        <pc:spChg chg="add mod">
          <ac:chgData name="Kitazawa Masakiyo" userId="2bf3742da7ad8ecb" providerId="LiveId" clId="{5B804F5F-EEA0-4386-A133-CD928A3B6FB7}" dt="2023-04-29T14:19:51.514" v="588" actId="164"/>
          <ac:spMkLst>
            <pc:docMk/>
            <pc:sldMk cId="1826271700" sldId="1065"/>
            <ac:spMk id="15" creationId="{94B7DF16-F368-45E3-B1B3-7ADDEFB9318E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6" creationId="{97748374-6808-4CB4-BE25-BAF7EDE2CB84}"/>
          </ac:spMkLst>
        </pc:spChg>
        <pc:spChg chg="add mod">
          <ac:chgData name="Kitazawa Masakiyo" userId="2bf3742da7ad8ecb" providerId="LiveId" clId="{5B804F5F-EEA0-4386-A133-CD928A3B6FB7}" dt="2023-04-29T14:19:51.514" v="588" actId="164"/>
          <ac:spMkLst>
            <pc:docMk/>
            <pc:sldMk cId="1826271700" sldId="1065"/>
            <ac:spMk id="17" creationId="{DF23A12D-6A93-4542-9D1F-D88200D11E6C}"/>
          </ac:spMkLst>
        </pc:spChg>
        <pc:spChg chg="add mod">
          <ac:chgData name="Kitazawa Masakiyo" userId="2bf3742da7ad8ecb" providerId="LiveId" clId="{5B804F5F-EEA0-4386-A133-CD928A3B6FB7}" dt="2023-04-29T14:19:51.514" v="588" actId="164"/>
          <ac:spMkLst>
            <pc:docMk/>
            <pc:sldMk cId="1826271700" sldId="1065"/>
            <ac:spMk id="18" creationId="{8290B06E-183E-40AA-846E-46FA447F00C2}"/>
          </ac:spMkLst>
        </pc:spChg>
        <pc:spChg chg="add mod">
          <ac:chgData name="Kitazawa Masakiyo" userId="2bf3742da7ad8ecb" providerId="LiveId" clId="{5B804F5F-EEA0-4386-A133-CD928A3B6FB7}" dt="2023-04-29T14:20:21.523" v="618" actId="207"/>
          <ac:spMkLst>
            <pc:docMk/>
            <pc:sldMk cId="1826271700" sldId="1065"/>
            <ac:spMk id="20" creationId="{0DC8306A-1FE4-4CAC-A0E3-A4C6279D348C}"/>
          </ac:spMkLst>
        </pc:spChg>
        <pc:grpChg chg="add mod">
          <ac:chgData name="Kitazawa Masakiyo" userId="2bf3742da7ad8ecb" providerId="LiveId" clId="{5B804F5F-EEA0-4386-A133-CD928A3B6FB7}" dt="2023-04-29T14:19:51.514" v="588" actId="164"/>
          <ac:grpSpMkLst>
            <pc:docMk/>
            <pc:sldMk cId="1826271700" sldId="1065"/>
            <ac:grpSpMk id="19" creationId="{F8F882AB-635E-4620-8165-D897335A5F58}"/>
          </ac:grpSpMkLst>
        </pc:grpChg>
        <pc:picChg chg="add mod">
          <ac:chgData name="Kitazawa Masakiyo" userId="2bf3742da7ad8ecb" providerId="LiveId" clId="{5B804F5F-EEA0-4386-A133-CD928A3B6FB7}" dt="2023-04-29T14:19:51.514" v="588" actId="164"/>
          <ac:picMkLst>
            <pc:docMk/>
            <pc:sldMk cId="1826271700" sldId="1065"/>
            <ac:picMk id="7" creationId="{82A3189B-EE30-44BE-9F8D-340D2DCFDA4B}"/>
          </ac:picMkLst>
        </pc:picChg>
        <pc:picChg chg="add mod">
          <ac:chgData name="Kitazawa Masakiyo" userId="2bf3742da7ad8ecb" providerId="LiveId" clId="{5B804F5F-EEA0-4386-A133-CD928A3B6FB7}" dt="2023-04-29T14:19:51.514" v="588" actId="164"/>
          <ac:picMkLst>
            <pc:docMk/>
            <pc:sldMk cId="1826271700" sldId="1065"/>
            <ac:picMk id="8" creationId="{7CD4E410-782E-468B-BDC2-1467BBFC5E22}"/>
          </ac:picMkLst>
        </pc:picChg>
      </pc:sldChg>
      <pc:sldChg chg="addSp delSp modSp new mod modAnim">
        <pc:chgData name="Kitazawa Masakiyo" userId="2bf3742da7ad8ecb" providerId="LiveId" clId="{5B804F5F-EEA0-4386-A133-CD928A3B6FB7}" dt="2023-04-29T16:30:22.122" v="3646"/>
        <pc:sldMkLst>
          <pc:docMk/>
          <pc:sldMk cId="2846807816" sldId="1066"/>
        </pc:sldMkLst>
        <pc:spChg chg="del">
          <ac:chgData name="Kitazawa Masakiyo" userId="2bf3742da7ad8ecb" providerId="LiveId" clId="{5B804F5F-EEA0-4386-A133-CD928A3B6FB7}" dt="2023-04-29T14:20:34.181" v="620" actId="478"/>
          <ac:spMkLst>
            <pc:docMk/>
            <pc:sldMk cId="2846807816" sldId="1066"/>
            <ac:spMk id="2" creationId="{477F1F74-E447-4CE1-B917-67C4082D34C3}"/>
          </ac:spMkLst>
        </pc:spChg>
        <pc:spChg chg="mod">
          <ac:chgData name="Kitazawa Masakiyo" userId="2bf3742da7ad8ecb" providerId="LiveId" clId="{5B804F5F-EEA0-4386-A133-CD928A3B6FB7}" dt="2023-04-29T14:24:46.457" v="725" actId="20577"/>
          <ac:spMkLst>
            <pc:docMk/>
            <pc:sldMk cId="2846807816" sldId="1066"/>
            <ac:spMk id="3" creationId="{B4DA2F77-4569-4336-B1A0-61AEE81ED0A7}"/>
          </ac:spMkLst>
        </pc:spChg>
        <pc:spChg chg="mod">
          <ac:chgData name="Kitazawa Masakiyo" userId="2bf3742da7ad8ecb" providerId="LiveId" clId="{5B804F5F-EEA0-4386-A133-CD928A3B6FB7}" dt="2023-04-29T16:27:33.998" v="3620" actId="20577"/>
          <ac:spMkLst>
            <pc:docMk/>
            <pc:sldMk cId="2846807816" sldId="1066"/>
            <ac:spMk id="4" creationId="{3AE31364-9733-4FBC-BF81-A61B39BE64BB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7" creationId="{DE1DF8A4-F4D5-4EBE-95CB-EB009D033120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8" creationId="{55E96A6B-9150-4544-A32F-847BEDC15514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9" creationId="{3825393F-F45F-4F52-970D-42A46892BF47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0" creationId="{346D14BC-E359-4082-A99D-576AB2B3CD32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1" creationId="{E25D815F-5230-4677-BD2D-38A9272B0964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2" creationId="{617CC736-D8FC-4ED8-8CC2-B5B8EA758960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3" creationId="{7CEF2F91-D6B3-426C-802D-D570515F23E4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4" creationId="{64F5DA40-4E9E-4337-81E0-10E4D389EF88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5" creationId="{D0E2D0B1-C6E9-485A-90B4-4E9D656ADAC3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6" creationId="{96A71083-13B0-4EF6-9525-C0F716692F01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7" creationId="{28343F52-82EE-43B8-B04B-7CC938BEDE2B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8" creationId="{94306C6F-EE8B-4370-BD8F-E80B5E1416E5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9" creationId="{8F49B784-D3C7-4CB8-BAC6-EDA1FB7BFB9A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0" creationId="{89CDFF4C-B0FB-4F62-9920-DFF6ABB2E33F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1" creationId="{4438DBAB-4C41-4888-A5D5-5DB6DEFE5006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2" creationId="{FA163AF9-31E0-4A56-9F2F-26B2A8D9583E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3" creationId="{4A3936CB-6C52-490A-8301-9E471A15BD3E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4" creationId="{DB007A3E-6512-4F11-ACF5-9EFE25F3E5F2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5" creationId="{755C9EB2-3991-45A3-8165-48A935C83056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6" creationId="{1156C763-ED9C-41B3-9430-66ACF0B7EAF6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7" creationId="{CDCA2B9B-4618-4448-B5BA-134A051DED20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8" creationId="{2D483B47-7398-46AC-B78F-22EEB8A8AEF5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9" creationId="{52A9B0B6-BC44-462A-BCE1-446187B43673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0" creationId="{1863804C-C916-4BD3-B1E3-DB8B88C9C28F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1" creationId="{938C26D3-D55B-498E-BE1F-DB214904D3B1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2" creationId="{D4B8E6DF-9AA5-4395-B4DA-2D2306ED0D99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3" creationId="{F5185CF5-95DE-4AF2-A33D-9AE8C0EDBF3B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4" creationId="{9DCBC46A-566A-4C15-86B8-6DC10C6D88BD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5" creationId="{ECC5B5D7-C9F0-4430-9278-4E5A62EAF964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6" creationId="{CAF39732-0DE1-4405-ABD8-C29315805899}"/>
          </ac:spMkLst>
        </pc:spChg>
        <pc:spChg chg="add del mod">
          <ac:chgData name="Kitazawa Masakiyo" userId="2bf3742da7ad8ecb" providerId="LiveId" clId="{5B804F5F-EEA0-4386-A133-CD928A3B6FB7}" dt="2023-04-29T14:26:39.949" v="735" actId="478"/>
          <ac:spMkLst>
            <pc:docMk/>
            <pc:sldMk cId="2846807816" sldId="1066"/>
            <ac:spMk id="37" creationId="{CA04FFF1-EA44-4AAB-AB2F-32AB2ADCE6ED}"/>
          </ac:spMkLst>
        </pc:spChg>
        <pc:spChg chg="add del mod">
          <ac:chgData name="Kitazawa Masakiyo" userId="2bf3742da7ad8ecb" providerId="LiveId" clId="{5B804F5F-EEA0-4386-A133-CD928A3B6FB7}" dt="2023-04-29T14:27:39.027" v="753" actId="478"/>
          <ac:spMkLst>
            <pc:docMk/>
            <pc:sldMk cId="2846807816" sldId="1066"/>
            <ac:spMk id="38" creationId="{201C3607-CF43-4B37-A6D1-D1745BA0862E}"/>
          </ac:spMkLst>
        </pc:spChg>
        <pc:spChg chg="add del mod">
          <ac:chgData name="Kitazawa Masakiyo" userId="2bf3742da7ad8ecb" providerId="LiveId" clId="{5B804F5F-EEA0-4386-A133-CD928A3B6FB7}" dt="2023-04-29T14:27:39.027" v="753" actId="478"/>
          <ac:spMkLst>
            <pc:docMk/>
            <pc:sldMk cId="2846807816" sldId="1066"/>
            <ac:spMk id="39" creationId="{E2FDF828-112B-4EB6-9572-C571A305C138}"/>
          </ac:spMkLst>
        </pc:spChg>
        <pc:spChg chg="add del mod">
          <ac:chgData name="Kitazawa Masakiyo" userId="2bf3742da7ad8ecb" providerId="LiveId" clId="{5B804F5F-EEA0-4386-A133-CD928A3B6FB7}" dt="2023-04-29T14:27:18.854" v="747" actId="478"/>
          <ac:spMkLst>
            <pc:docMk/>
            <pc:sldMk cId="2846807816" sldId="1066"/>
            <ac:spMk id="44" creationId="{3BEE6888-54F2-4C72-8D04-6A66FF2FC7F9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2" creationId="{2F72BA85-F54D-47EA-AA3C-56E32BE0C37D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3" creationId="{1FE07D6D-EF31-49E8-BF26-F2001D14C65D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4" creationId="{32D072B9-0967-4F69-B126-D0C113FC7F62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5" creationId="{A076166F-CA83-4F0A-8543-B3BB8BA9373C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6" creationId="{A621C76B-E5F8-41E0-B58E-B158CCFE6689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7" creationId="{DA94AB6F-8239-4AEC-A245-B5B912F3F7AA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8" creationId="{07B216B9-C881-463E-A260-3E2030B6EE58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9" creationId="{B923F48B-BD20-4C8F-AAC1-E1B54E73C643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0" creationId="{CB36D5E9-1017-4B98-8577-A73401DF1230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1" creationId="{83BDD823-1862-444B-B4E3-191754C038BF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2" creationId="{88C2A7A4-5069-4C0F-ACC2-0B3A4AF50C14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3" creationId="{37DAE728-C004-403B-9623-D7C254489094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4" creationId="{F637C9F6-050A-4152-AF23-9C8566C444CA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5" creationId="{ECB9B799-E078-48EC-AE2C-91A0AE052AE6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6" creationId="{9C69663B-623D-4D71-AF45-7D8F68DACF34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7" creationId="{7038C768-6E35-4BDE-A894-5D3CC2D30C67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8" creationId="{738D9417-02CE-49F6-93C0-A9A823674F11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9" creationId="{1269D8EF-47BE-438E-9FBF-10197E2BE34F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0" creationId="{AA8E6474-06AE-4FD8-9C2C-90BE37C6E4AE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1" creationId="{30F6CF21-F8A9-4200-9035-793D97FA175F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2" creationId="{6BB16338-F06B-47A2-9215-F40028A1ACD6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3" creationId="{9B226367-829C-44CC-B2D6-969C88F7AFA9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4" creationId="{F4387D2E-4221-4837-A90A-368D86605FC7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5" creationId="{DA2D87FF-5C9E-4CCD-9B5C-45965F0C7388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6" creationId="{AB074E82-38B9-4E7E-84D7-9583E496F3F6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7" creationId="{6D97250E-C4A3-4F5C-BF6B-3CB6BB661792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8" creationId="{E0F6E738-657B-48A0-9845-00A29CA03977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9" creationId="{656E07C6-9300-4D77-9E8A-B6A94C261820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0" creationId="{D2C59CED-4410-4D91-8096-C4F67F82F6FB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1" creationId="{27E11649-7F88-4B50-9CAE-BE0D603A10B7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2" creationId="{5FA5AE23-15A0-42A1-9CB8-95125B9B5CCC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3" creationId="{B17B8FF1-1F37-4716-B789-C6019E372D76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4" creationId="{77A0FCB4-804D-46AA-B218-E6923484D6CB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9" creationId="{B815736E-D8F8-442E-8F11-67E11013FAA3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95" creationId="{05BE1309-63CF-4087-81E3-8CD60C3E9581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96" creationId="{87BB3777-F4FC-4015-AF36-2276B44427D2}"/>
          </ac:spMkLst>
        </pc:spChg>
        <pc:spChg chg="add del mod">
          <ac:chgData name="Kitazawa Masakiyo" userId="2bf3742da7ad8ecb" providerId="LiveId" clId="{5B804F5F-EEA0-4386-A133-CD928A3B6FB7}" dt="2023-04-29T14:27:21.208" v="748" actId="478"/>
          <ac:spMkLst>
            <pc:docMk/>
            <pc:sldMk cId="2846807816" sldId="1066"/>
            <ac:spMk id="97" creationId="{1548F6C6-1C1F-4FB3-A5C6-4043E1C8EEDF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0" creationId="{4D6E9110-A985-437C-BF68-CFE5F2A7ACB5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1" creationId="{4FFB9D33-4119-4496-BC70-C220A64C7A6A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2" creationId="{3D04754F-32EA-472E-914C-59C80E865D6F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3" creationId="{9593F8EA-D431-4C2C-8F44-0550C8FA6A22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4" creationId="{3A25BABF-4E02-4BA6-8232-21C34091AB0F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5" creationId="{DA6F5C70-0F56-47C5-AAE0-1D84F4B567A1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6" creationId="{C04E42EE-7C86-4AF8-9225-51B32DD804EA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7" creationId="{96A562CC-6D76-486B-9E71-4AA54CA58159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8" creationId="{DA24A1D2-D025-474B-865B-D9BD5A99CC97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9" creationId="{91651E5D-7E06-4CA0-A5FF-E26437DAED87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10" creationId="{AA098BC1-687A-498B-9827-8D8D25AE33F9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11" creationId="{CFF658C3-DE99-44F8-9C78-AF9916FC4C7E}"/>
          </ac:spMkLst>
        </pc:spChg>
        <pc:spChg chg="add del mod">
          <ac:chgData name="Kitazawa Masakiyo" userId="2bf3742da7ad8ecb" providerId="LiveId" clId="{5B804F5F-EEA0-4386-A133-CD928A3B6FB7}" dt="2023-04-29T14:26:45.872" v="736" actId="478"/>
          <ac:spMkLst>
            <pc:docMk/>
            <pc:sldMk cId="2846807816" sldId="1066"/>
            <ac:spMk id="114" creationId="{22180211-6F1A-4989-B9EC-BA2AF6EC6A11}"/>
          </ac:spMkLst>
        </pc:spChg>
        <pc:spChg chg="add mod ord">
          <ac:chgData name="Kitazawa Masakiyo" userId="2bf3742da7ad8ecb" providerId="LiveId" clId="{5B804F5F-EEA0-4386-A133-CD928A3B6FB7}" dt="2023-04-29T14:26:38.390" v="734" actId="167"/>
          <ac:spMkLst>
            <pc:docMk/>
            <pc:sldMk cId="2846807816" sldId="1066"/>
            <ac:spMk id="116" creationId="{46319DAC-D2B1-403C-8F63-9E0516F612E1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19" creationId="{1614252F-5D30-4E31-8BB9-5F1689498520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21" creationId="{2F97AF2D-BCC7-4511-A2CA-3254AC160CFE}"/>
          </ac:spMkLst>
        </pc:spChg>
        <pc:grpChg chg="add mod">
          <ac:chgData name="Kitazawa Masakiyo" userId="2bf3742da7ad8ecb" providerId="LiveId" clId="{5B804F5F-EEA0-4386-A133-CD928A3B6FB7}" dt="2023-04-29T16:30:20.166" v="3645" actId="164"/>
          <ac:grpSpMkLst>
            <pc:docMk/>
            <pc:sldMk cId="2846807816" sldId="1066"/>
            <ac:grpSpMk id="2" creationId="{FA268B34-F95F-48D2-91FF-D3F0C401528B}"/>
          </ac:grpSpMkLst>
        </pc:grpChg>
        <pc:picChg chg="add mod">
          <ac:chgData name="Kitazawa Masakiyo" userId="2bf3742da7ad8ecb" providerId="LiveId" clId="{5B804F5F-EEA0-4386-A133-CD928A3B6FB7}" dt="2023-04-29T14:24:28.045" v="702" actId="1036"/>
          <ac:picMkLst>
            <pc:docMk/>
            <pc:sldMk cId="2846807816" sldId="1066"/>
            <ac:picMk id="5" creationId="{4F16AFA0-80B6-45CC-917D-ECD4C6AFC346}"/>
          </ac:picMkLst>
        </pc:picChg>
        <pc:picChg chg="add mod">
          <ac:chgData name="Kitazawa Masakiyo" userId="2bf3742da7ad8ecb" providerId="LiveId" clId="{5B804F5F-EEA0-4386-A133-CD928A3B6FB7}" dt="2023-04-29T14:24:28.045" v="702" actId="1036"/>
          <ac:picMkLst>
            <pc:docMk/>
            <pc:sldMk cId="2846807816" sldId="1066"/>
            <ac:picMk id="6" creationId="{14DD6E1F-2DF3-40FB-8DAF-D9F00428A8A6}"/>
          </ac:picMkLst>
        </pc:picChg>
        <pc:picChg chg="add del mod">
          <ac:chgData name="Kitazawa Masakiyo" userId="2bf3742da7ad8ecb" providerId="LiveId" clId="{5B804F5F-EEA0-4386-A133-CD928A3B6FB7}" dt="2023-04-29T14:27:39.027" v="753" actId="478"/>
          <ac:picMkLst>
            <pc:docMk/>
            <pc:sldMk cId="2846807816" sldId="1066"/>
            <ac:picMk id="40" creationId="{ABD8D9BE-36D6-44D6-B58D-8F3FFFAFFA71}"/>
          </ac:picMkLst>
        </pc:picChg>
        <pc:picChg chg="add del mod">
          <ac:chgData name="Kitazawa Masakiyo" userId="2bf3742da7ad8ecb" providerId="LiveId" clId="{5B804F5F-EEA0-4386-A133-CD928A3B6FB7}" dt="2023-04-29T14:27:39.027" v="753" actId="478"/>
          <ac:picMkLst>
            <pc:docMk/>
            <pc:sldMk cId="2846807816" sldId="1066"/>
            <ac:picMk id="41" creationId="{398808A2-9D35-4DB2-9FF7-045EF734C004}"/>
          </ac:picMkLst>
        </pc:picChg>
        <pc:picChg chg="add mod">
          <ac:chgData name="Kitazawa Masakiyo" userId="2bf3742da7ad8ecb" providerId="LiveId" clId="{5B804F5F-EEA0-4386-A133-CD928A3B6FB7}" dt="2023-04-29T14:27:09.430" v="741" actId="1037"/>
          <ac:picMkLst>
            <pc:docMk/>
            <pc:sldMk cId="2846807816" sldId="1066"/>
            <ac:picMk id="42" creationId="{CA1F6AA7-C03A-4124-B491-56CCE27A1573}"/>
          </ac:picMkLst>
        </pc:picChg>
        <pc:picChg chg="add mod">
          <ac:chgData name="Kitazawa Masakiyo" userId="2bf3742da7ad8ecb" providerId="LiveId" clId="{5B804F5F-EEA0-4386-A133-CD928A3B6FB7}" dt="2023-04-29T14:24:28.045" v="702" actId="1036"/>
          <ac:picMkLst>
            <pc:docMk/>
            <pc:sldMk cId="2846807816" sldId="1066"/>
            <ac:picMk id="43" creationId="{46511277-54AA-4BF8-9974-68F1F05C73C3}"/>
          </ac:picMkLst>
        </pc:picChg>
        <pc:picChg chg="add mod">
          <ac:chgData name="Kitazawa Masakiyo" userId="2bf3742da7ad8ecb" providerId="LiveId" clId="{5B804F5F-EEA0-4386-A133-CD928A3B6FB7}" dt="2023-04-29T14:27:12.360" v="746" actId="1037"/>
          <ac:picMkLst>
            <pc:docMk/>
            <pc:sldMk cId="2846807816" sldId="1066"/>
            <ac:picMk id="45" creationId="{6FB4739F-44DC-42BB-877E-9224C856DE5B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50" creationId="{E3728F03-98F4-4729-B081-9144DF047835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51" creationId="{FB212212-FCD9-4E80-AF86-A9C85B2A560A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85" creationId="{83C70FD4-DA5B-41C5-94F0-B9A88CAD53A4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86" creationId="{9EA3C679-869D-4BAB-8258-4E9A21F481A1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87" creationId="{F754773C-A4A8-4436-A023-552033CD8DD6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88" creationId="{A5AC8C77-E321-42B8-9203-8964054662E6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90" creationId="{ACDB79C8-AE8E-4B83-ACB4-04F568A022A5}"/>
          </ac:picMkLst>
        </pc:picChg>
        <pc:picChg chg="add mod">
          <ac:chgData name="Kitazawa Masakiyo" userId="2bf3742da7ad8ecb" providerId="LiveId" clId="{5B804F5F-EEA0-4386-A133-CD928A3B6FB7}" dt="2023-04-29T16:30:20.166" v="3645" actId="164"/>
          <ac:picMkLst>
            <pc:docMk/>
            <pc:sldMk cId="2846807816" sldId="1066"/>
            <ac:picMk id="115" creationId="{2506D8B1-D72A-439C-A5A5-20676A35452E}"/>
          </ac:picMkLst>
        </pc:picChg>
        <pc:picChg chg="add mod">
          <ac:chgData name="Kitazawa Masakiyo" userId="2bf3742da7ad8ecb" providerId="LiveId" clId="{5B804F5F-EEA0-4386-A133-CD928A3B6FB7}" dt="2023-04-29T14:27:29.264" v="750" actId="1076"/>
          <ac:picMkLst>
            <pc:docMk/>
            <pc:sldMk cId="2846807816" sldId="1066"/>
            <ac:picMk id="117" creationId="{A7B0FBE0-120D-42C8-AD6C-BBD2A0AF6686}"/>
          </ac:picMkLst>
        </pc:picChg>
        <pc:picChg chg="add mod">
          <ac:chgData name="Kitazawa Masakiyo" userId="2bf3742da7ad8ecb" providerId="LiveId" clId="{5B804F5F-EEA0-4386-A133-CD928A3B6FB7}" dt="2023-04-29T16:30:20.166" v="3645" actId="164"/>
          <ac:picMkLst>
            <pc:docMk/>
            <pc:sldMk cId="2846807816" sldId="1066"/>
            <ac:picMk id="118" creationId="{B67FC3C7-5EA1-4BEA-BE6F-A31B778F51A9}"/>
          </ac:picMkLst>
        </pc:picChg>
        <pc:picChg chg="add mod">
          <ac:chgData name="Kitazawa Masakiyo" userId="2bf3742da7ad8ecb" providerId="LiveId" clId="{5B804F5F-EEA0-4386-A133-CD928A3B6FB7}" dt="2023-04-29T16:30:20.166" v="3645" actId="164"/>
          <ac:picMkLst>
            <pc:docMk/>
            <pc:sldMk cId="2846807816" sldId="1066"/>
            <ac:picMk id="120" creationId="{8EB585E9-83F2-4361-A755-8383C04A4FD8}"/>
          </ac:picMkLst>
        </pc:picChg>
        <pc:picChg chg="add mod">
          <ac:chgData name="Kitazawa Masakiyo" userId="2bf3742da7ad8ecb" providerId="LiveId" clId="{5B804F5F-EEA0-4386-A133-CD928A3B6FB7}" dt="2023-04-29T16:30:20.166" v="3645" actId="164"/>
          <ac:picMkLst>
            <pc:docMk/>
            <pc:sldMk cId="2846807816" sldId="1066"/>
            <ac:picMk id="122" creationId="{BF8389B3-ECC8-4AD9-803D-3F67404C8B89}"/>
          </ac:picMkLst>
        </pc:picChg>
        <pc:cxnChg chg="add mod">
          <ac:chgData name="Kitazawa Masakiyo" userId="2bf3742da7ad8ecb" providerId="LiveId" clId="{5B804F5F-EEA0-4386-A133-CD928A3B6FB7}" dt="2023-04-29T14:24:28.045" v="702" actId="1036"/>
          <ac:cxnSpMkLst>
            <pc:docMk/>
            <pc:sldMk cId="2846807816" sldId="1066"/>
            <ac:cxnSpMk id="46" creationId="{A8EA0FB1-B6EC-456A-8750-C9F217D8EC23}"/>
          </ac:cxnSpMkLst>
        </pc:cxnChg>
        <pc:cxnChg chg="add mod">
          <ac:chgData name="Kitazawa Masakiyo" userId="2bf3742da7ad8ecb" providerId="LiveId" clId="{5B804F5F-EEA0-4386-A133-CD928A3B6FB7}" dt="2023-04-29T14:24:28.045" v="702" actId="1036"/>
          <ac:cxnSpMkLst>
            <pc:docMk/>
            <pc:sldMk cId="2846807816" sldId="1066"/>
            <ac:cxnSpMk id="47" creationId="{2012741F-4093-4EBB-8069-AB00DFE05DB6}"/>
          </ac:cxnSpMkLst>
        </pc:cxnChg>
        <pc:cxnChg chg="add mod">
          <ac:chgData name="Kitazawa Masakiyo" userId="2bf3742da7ad8ecb" providerId="LiveId" clId="{5B804F5F-EEA0-4386-A133-CD928A3B6FB7}" dt="2023-04-29T14:24:28.045" v="702" actId="1036"/>
          <ac:cxnSpMkLst>
            <pc:docMk/>
            <pc:sldMk cId="2846807816" sldId="1066"/>
            <ac:cxnSpMk id="48" creationId="{80AC37FA-0980-40D4-8A18-19DE3827FED0}"/>
          </ac:cxnSpMkLst>
        </pc:cxnChg>
        <pc:cxnChg chg="add mod">
          <ac:chgData name="Kitazawa Masakiyo" userId="2bf3742da7ad8ecb" providerId="LiveId" clId="{5B804F5F-EEA0-4386-A133-CD928A3B6FB7}" dt="2023-04-29T14:24:28.045" v="702" actId="1036"/>
          <ac:cxnSpMkLst>
            <pc:docMk/>
            <pc:sldMk cId="2846807816" sldId="1066"/>
            <ac:cxnSpMk id="49" creationId="{71C21798-1596-451B-81DC-FAB23DEE474C}"/>
          </ac:cxnSpMkLst>
        </pc:cxnChg>
        <pc:cxnChg chg="add del mod">
          <ac:chgData name="Kitazawa Masakiyo" userId="2bf3742da7ad8ecb" providerId="LiveId" clId="{5B804F5F-EEA0-4386-A133-CD928A3B6FB7}" dt="2023-04-29T14:25:50.620" v="727"/>
          <ac:cxnSpMkLst>
            <pc:docMk/>
            <pc:sldMk cId="2846807816" sldId="1066"/>
            <ac:cxnSpMk id="91" creationId="{D19DF2F9-B473-40C9-AE86-8F20085CDD90}"/>
          </ac:cxnSpMkLst>
        </pc:cxnChg>
        <pc:cxnChg chg="add del mod">
          <ac:chgData name="Kitazawa Masakiyo" userId="2bf3742da7ad8ecb" providerId="LiveId" clId="{5B804F5F-EEA0-4386-A133-CD928A3B6FB7}" dt="2023-04-29T14:25:50.620" v="727"/>
          <ac:cxnSpMkLst>
            <pc:docMk/>
            <pc:sldMk cId="2846807816" sldId="1066"/>
            <ac:cxnSpMk id="92" creationId="{4A21C7A0-18DE-4158-9D9B-BB0B9C9A00FC}"/>
          </ac:cxnSpMkLst>
        </pc:cxnChg>
        <pc:cxnChg chg="add del mod">
          <ac:chgData name="Kitazawa Masakiyo" userId="2bf3742da7ad8ecb" providerId="LiveId" clId="{5B804F5F-EEA0-4386-A133-CD928A3B6FB7}" dt="2023-04-29T14:25:50.620" v="727"/>
          <ac:cxnSpMkLst>
            <pc:docMk/>
            <pc:sldMk cId="2846807816" sldId="1066"/>
            <ac:cxnSpMk id="93" creationId="{388D5C9B-8F3E-4F37-BB86-E29C9C6041B1}"/>
          </ac:cxnSpMkLst>
        </pc:cxnChg>
        <pc:cxnChg chg="add del mod">
          <ac:chgData name="Kitazawa Masakiyo" userId="2bf3742da7ad8ecb" providerId="LiveId" clId="{5B804F5F-EEA0-4386-A133-CD928A3B6FB7}" dt="2023-04-29T14:25:50.620" v="727"/>
          <ac:cxnSpMkLst>
            <pc:docMk/>
            <pc:sldMk cId="2846807816" sldId="1066"/>
            <ac:cxnSpMk id="94" creationId="{BC1CFCBF-6B99-40EE-8DB6-FBBCEDDB47FB}"/>
          </ac:cxnSpMkLst>
        </pc:cxnChg>
        <pc:cxnChg chg="add mod">
          <ac:chgData name="Kitazawa Masakiyo" userId="2bf3742da7ad8ecb" providerId="LiveId" clId="{5B804F5F-EEA0-4386-A133-CD928A3B6FB7}" dt="2023-04-29T16:30:20.166" v="3645" actId="164"/>
          <ac:cxnSpMkLst>
            <pc:docMk/>
            <pc:sldMk cId="2846807816" sldId="1066"/>
            <ac:cxnSpMk id="98" creationId="{68596CD1-09FA-4C8C-9127-AAEB7A1EDCC8}"/>
          </ac:cxnSpMkLst>
        </pc:cxnChg>
        <pc:cxnChg chg="add mod">
          <ac:chgData name="Kitazawa Masakiyo" userId="2bf3742da7ad8ecb" providerId="LiveId" clId="{5B804F5F-EEA0-4386-A133-CD928A3B6FB7}" dt="2023-04-29T16:30:20.166" v="3645" actId="164"/>
          <ac:cxnSpMkLst>
            <pc:docMk/>
            <pc:sldMk cId="2846807816" sldId="1066"/>
            <ac:cxnSpMk id="99" creationId="{86FBD7CB-155C-422C-BC09-71F6A4F0B32D}"/>
          </ac:cxnSpMkLst>
        </pc:cxnChg>
        <pc:cxnChg chg="add mod">
          <ac:chgData name="Kitazawa Masakiyo" userId="2bf3742da7ad8ecb" providerId="LiveId" clId="{5B804F5F-EEA0-4386-A133-CD928A3B6FB7}" dt="2023-04-29T16:30:20.166" v="3645" actId="164"/>
          <ac:cxnSpMkLst>
            <pc:docMk/>
            <pc:sldMk cId="2846807816" sldId="1066"/>
            <ac:cxnSpMk id="112" creationId="{61F8262D-3423-41A7-B415-AFC045722061}"/>
          </ac:cxnSpMkLst>
        </pc:cxnChg>
        <pc:cxnChg chg="add mod">
          <ac:chgData name="Kitazawa Masakiyo" userId="2bf3742da7ad8ecb" providerId="LiveId" clId="{5B804F5F-EEA0-4386-A133-CD928A3B6FB7}" dt="2023-04-29T16:30:20.166" v="3645" actId="164"/>
          <ac:cxnSpMkLst>
            <pc:docMk/>
            <pc:sldMk cId="2846807816" sldId="1066"/>
            <ac:cxnSpMk id="113" creationId="{9418FFA8-7E31-4529-BC39-5B2D20AC180C}"/>
          </ac:cxnSpMkLst>
        </pc:cxnChg>
      </pc:sldChg>
      <pc:sldChg chg="addSp delSp modSp new mod">
        <pc:chgData name="Kitazawa Masakiyo" userId="2bf3742da7ad8ecb" providerId="LiveId" clId="{5B804F5F-EEA0-4386-A133-CD928A3B6FB7}" dt="2023-04-29T16:31:10.874" v="3698" actId="1076"/>
        <pc:sldMkLst>
          <pc:docMk/>
          <pc:sldMk cId="4158402404" sldId="1067"/>
        </pc:sldMkLst>
        <pc:spChg chg="del">
          <ac:chgData name="Kitazawa Masakiyo" userId="2bf3742da7ad8ecb" providerId="LiveId" clId="{5B804F5F-EEA0-4386-A133-CD928A3B6FB7}" dt="2023-04-29T14:29:58.304" v="795" actId="478"/>
          <ac:spMkLst>
            <pc:docMk/>
            <pc:sldMk cId="4158402404" sldId="1067"/>
            <ac:spMk id="2" creationId="{6503877A-D217-4DE0-915F-C204FA91BFFC}"/>
          </ac:spMkLst>
        </pc:spChg>
        <pc:spChg chg="add mod">
          <ac:chgData name="Kitazawa Masakiyo" userId="2bf3742da7ad8ecb" providerId="LiveId" clId="{5B804F5F-EEA0-4386-A133-CD928A3B6FB7}" dt="2023-04-29T16:31:10.874" v="3698" actId="1076"/>
          <ac:spMkLst>
            <pc:docMk/>
            <pc:sldMk cId="4158402404" sldId="1067"/>
            <ac:spMk id="2" creationId="{67162FAA-F6A1-4878-BB32-295D88A0F42A}"/>
          </ac:spMkLst>
        </pc:spChg>
        <pc:spChg chg="mod">
          <ac:chgData name="Kitazawa Masakiyo" userId="2bf3742da7ad8ecb" providerId="LiveId" clId="{5B804F5F-EEA0-4386-A133-CD928A3B6FB7}" dt="2023-04-29T14:29:55.394" v="794" actId="20577"/>
          <ac:spMkLst>
            <pc:docMk/>
            <pc:sldMk cId="4158402404" sldId="1067"/>
            <ac:spMk id="3" creationId="{0E87037C-1DA5-4B51-814A-48BE72A661A4}"/>
          </ac:spMkLst>
        </pc:spChg>
        <pc:spChg chg="mod">
          <ac:chgData name="Kitazawa Masakiyo" userId="2bf3742da7ad8ecb" providerId="LiveId" clId="{5B804F5F-EEA0-4386-A133-CD928A3B6FB7}" dt="2023-04-29T16:27:38.329" v="3623" actId="20577"/>
          <ac:spMkLst>
            <pc:docMk/>
            <pc:sldMk cId="4158402404" sldId="1067"/>
            <ac:spMk id="4" creationId="{085E347E-C010-4D4D-BA9C-8C100A364D7E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5" creationId="{3B03B383-C64C-4DA9-9C50-2FA661C3273F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9" creationId="{28FFDFA3-EF73-4973-98B6-11E69D55ABF1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11" creationId="{0DBE1380-1D40-4132-B0C4-39FFB0210DE8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12" creationId="{8738930D-8790-4354-9BB4-0C58A0332305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13" creationId="{31851290-D6FB-4E8B-84D0-CF96F5294083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15" creationId="{9952964B-D297-441C-A7B2-4081FFE737AA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19" creationId="{8EA17FBD-4C88-4F40-991B-47B8E141DDA2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21" creationId="{3D1E97A4-9475-4297-A613-5205FF00C4CB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22" creationId="{767F054A-D5FA-43A9-92B9-A2ADA058B4C3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23" creationId="{B930BF87-7B6D-4368-ABDC-1E38889AD29A}"/>
          </ac:spMkLst>
        </pc:spChg>
        <pc:spChg chg="add mod">
          <ac:chgData name="Kitazawa Masakiyo" userId="2bf3742da7ad8ecb" providerId="LiveId" clId="{5B804F5F-EEA0-4386-A133-CD928A3B6FB7}" dt="2023-04-29T14:31:20.336" v="800" actId="1076"/>
          <ac:spMkLst>
            <pc:docMk/>
            <pc:sldMk cId="4158402404" sldId="1067"/>
            <ac:spMk id="25" creationId="{540D542D-0AAC-4E29-8C7F-BC6D1FBDFD8D}"/>
          </ac:spMkLst>
        </pc:spChg>
        <pc:spChg chg="add mod">
          <ac:chgData name="Kitazawa Masakiyo" userId="2bf3742da7ad8ecb" providerId="LiveId" clId="{5B804F5F-EEA0-4386-A133-CD928A3B6FB7}" dt="2023-04-29T14:31:20.336" v="800" actId="1076"/>
          <ac:spMkLst>
            <pc:docMk/>
            <pc:sldMk cId="4158402404" sldId="1067"/>
            <ac:spMk id="26" creationId="{311445D7-E08E-44C1-B85F-30DFABD20BD7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29" creationId="{BE79AFE9-86B2-4F75-88C6-C7F3AE340C05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30" creationId="{EC193883-D203-4382-8F0F-A962F8801EAE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31" creationId="{4748C3F2-B67B-4E9F-83C7-DEEFAEE381BD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32" creationId="{2C2D8B9F-1C9F-47FC-A038-DFD82A82E69E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33" creationId="{8BD493F0-4F90-4AC4-B5C4-A4A71780AF09}"/>
          </ac:spMkLst>
        </pc:spChg>
        <pc:spChg chg="add mod">
          <ac:chgData name="Kitazawa Masakiyo" userId="2bf3742da7ad8ecb" providerId="LiveId" clId="{5B804F5F-EEA0-4386-A133-CD928A3B6FB7}" dt="2023-04-29T14:43:43.965" v="840" actId="1076"/>
          <ac:spMkLst>
            <pc:docMk/>
            <pc:sldMk cId="4158402404" sldId="1067"/>
            <ac:spMk id="35" creationId="{A47B5DA9-1788-46AE-890B-CBA42D9C3B46}"/>
          </ac:spMkLst>
        </pc:spChg>
        <pc:spChg chg="add mod">
          <ac:chgData name="Kitazawa Masakiyo" userId="2bf3742da7ad8ecb" providerId="LiveId" clId="{5B804F5F-EEA0-4386-A133-CD928A3B6FB7}" dt="2023-04-29T14:43:57.432" v="841"/>
          <ac:spMkLst>
            <pc:docMk/>
            <pc:sldMk cId="4158402404" sldId="1067"/>
            <ac:spMk id="36" creationId="{1D9453CA-2127-4518-8C2C-95B0BF56A0F1}"/>
          </ac:spMkLst>
        </pc:sp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6" creationId="{F58B6F32-0F9B-4D3F-8991-8546433F7453}"/>
          </ac:picMkLst>
        </pc:pic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7" creationId="{E813E289-A448-4BFE-8412-92CF4C7982AE}"/>
          </ac:picMkLst>
        </pc:pic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8" creationId="{1E862373-C133-4676-9B1C-B1A2A62855F4}"/>
          </ac:picMkLst>
        </pc:pic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10" creationId="{936009FC-E149-4B8A-9147-B045798EAD42}"/>
          </ac:picMkLst>
        </pc:pic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14" creationId="{FDB78FFE-A3BF-451D-9AB3-7339B093D762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16" creationId="{91AB72F2-E9B4-41AA-A469-B17CFF767CDF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17" creationId="{D904176C-3891-4EA2-A2C9-375170070885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18" creationId="{547D328D-1783-422D-B91D-03724FEAE17E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20" creationId="{04EEFA35-B69A-4580-B3DE-DD358E9AB3AA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24" creationId="{813D1CBE-2F04-421F-87A8-7A33ADC39F49}"/>
          </ac:picMkLst>
        </pc:picChg>
        <pc:picChg chg="add mod">
          <ac:chgData name="Kitazawa Masakiyo" userId="2bf3742da7ad8ecb" providerId="LiveId" clId="{5B804F5F-EEA0-4386-A133-CD928A3B6FB7}" dt="2023-04-29T14:31:20.336" v="800" actId="1076"/>
          <ac:picMkLst>
            <pc:docMk/>
            <pc:sldMk cId="4158402404" sldId="1067"/>
            <ac:picMk id="27" creationId="{37C1AF9A-9A98-4C84-ACC7-0BD949058E78}"/>
          </ac:picMkLst>
        </pc:picChg>
        <pc:picChg chg="add mod">
          <ac:chgData name="Kitazawa Masakiyo" userId="2bf3742da7ad8ecb" providerId="LiveId" clId="{5B804F5F-EEA0-4386-A133-CD928A3B6FB7}" dt="2023-04-29T14:31:20.336" v="800" actId="1076"/>
          <ac:picMkLst>
            <pc:docMk/>
            <pc:sldMk cId="4158402404" sldId="1067"/>
            <ac:picMk id="28" creationId="{9A8B82E0-CB77-456A-900A-6639D692FD33}"/>
          </ac:picMkLst>
        </pc:picChg>
        <pc:picChg chg="add mod">
          <ac:chgData name="Kitazawa Masakiyo" userId="2bf3742da7ad8ecb" providerId="LiveId" clId="{5B804F5F-EEA0-4386-A133-CD928A3B6FB7}" dt="2023-04-29T14:42:29.212" v="829" actId="1076"/>
          <ac:picMkLst>
            <pc:docMk/>
            <pc:sldMk cId="4158402404" sldId="1067"/>
            <ac:picMk id="34" creationId="{7BB05CC3-417E-4F81-8DF1-D2C6280F4E59}"/>
          </ac:picMkLst>
        </pc:picChg>
      </pc:sldChg>
      <pc:sldChg chg="del">
        <pc:chgData name="Kitazawa Masakiyo" userId="2bf3742da7ad8ecb" providerId="LiveId" clId="{5B804F5F-EEA0-4386-A133-CD928A3B6FB7}" dt="2023-04-29T15:34:28.961" v="1806" actId="2696"/>
        <pc:sldMkLst>
          <pc:docMk/>
          <pc:sldMk cId="176290039" sldId="1068"/>
        </pc:sldMkLst>
      </pc:sldChg>
      <pc:sldChg chg="addSp delSp modSp mod">
        <pc:chgData name="Kitazawa Masakiyo" userId="2bf3742da7ad8ecb" providerId="LiveId" clId="{5B804F5F-EEA0-4386-A133-CD928A3B6FB7}" dt="2023-04-29T15:18:16.701" v="1421" actId="20577"/>
        <pc:sldMkLst>
          <pc:docMk/>
          <pc:sldMk cId="2746520504" sldId="1074"/>
        </pc:sldMkLst>
        <pc:spChg chg="add mod">
          <ac:chgData name="Kitazawa Masakiyo" userId="2bf3742da7ad8ecb" providerId="LiveId" clId="{5B804F5F-EEA0-4386-A133-CD928A3B6FB7}" dt="2023-04-29T14:55:14.245" v="1105" actId="20577"/>
          <ac:spMkLst>
            <pc:docMk/>
            <pc:sldMk cId="2746520504" sldId="1074"/>
            <ac:spMk id="2" creationId="{67F8CC1F-4BF1-4024-ADF7-0490BE4B5547}"/>
          </ac:spMkLst>
        </pc:spChg>
        <pc:spChg chg="mod">
          <ac:chgData name="Kitazawa Masakiyo" userId="2bf3742da7ad8ecb" providerId="LiveId" clId="{5B804F5F-EEA0-4386-A133-CD928A3B6FB7}" dt="2023-04-29T14:52:33.409" v="965" actId="20577"/>
          <ac:spMkLst>
            <pc:docMk/>
            <pc:sldMk cId="2746520504" sldId="1074"/>
            <ac:spMk id="3" creationId="{46AAC75E-324D-4477-A52B-D561B564D4DA}"/>
          </ac:spMkLst>
        </pc:spChg>
        <pc:spChg chg="add mod">
          <ac:chgData name="Kitazawa Masakiyo" userId="2bf3742da7ad8ecb" providerId="LiveId" clId="{5B804F5F-EEA0-4386-A133-CD928A3B6FB7}" dt="2023-04-29T14:53:12.183" v="1037" actId="6549"/>
          <ac:spMkLst>
            <pc:docMk/>
            <pc:sldMk cId="2746520504" sldId="1074"/>
            <ac:spMk id="19" creationId="{FB02A7E2-2B6C-4B66-AE69-6E60A3CE158E}"/>
          </ac:spMkLst>
        </pc:spChg>
        <pc:spChg chg="del mod">
          <ac:chgData name="Kitazawa Masakiyo" userId="2bf3742da7ad8ecb" providerId="LiveId" clId="{5B804F5F-EEA0-4386-A133-CD928A3B6FB7}" dt="2023-04-29T14:56:25.084" v="1228" actId="478"/>
          <ac:spMkLst>
            <pc:docMk/>
            <pc:sldMk cId="2746520504" sldId="1074"/>
            <ac:spMk id="51" creationId="{6E74FC51-5060-4C2B-BA8E-3A0FD4B0C8A2}"/>
          </ac:spMkLst>
        </pc:spChg>
        <pc:spChg chg="mod">
          <ac:chgData name="Kitazawa Masakiyo" userId="2bf3742da7ad8ecb" providerId="LiveId" clId="{5B804F5F-EEA0-4386-A133-CD928A3B6FB7}" dt="2023-04-29T14:55:27.286" v="1124" actId="6549"/>
          <ac:spMkLst>
            <pc:docMk/>
            <pc:sldMk cId="2746520504" sldId="1074"/>
            <ac:spMk id="58" creationId="{D818DB7B-909A-46C6-83D6-784BAB7DCF44}"/>
          </ac:spMkLst>
        </pc:spChg>
        <pc:spChg chg="mod">
          <ac:chgData name="Kitazawa Masakiyo" userId="2bf3742da7ad8ecb" providerId="LiveId" clId="{5B804F5F-EEA0-4386-A133-CD928A3B6FB7}" dt="2023-04-29T15:18:16.701" v="1421" actId="20577"/>
          <ac:spMkLst>
            <pc:docMk/>
            <pc:sldMk cId="2746520504" sldId="1074"/>
            <ac:spMk id="60" creationId="{E7E345C0-4558-409A-9E48-CBEB26E7229C}"/>
          </ac:spMkLst>
        </pc:spChg>
        <pc:spChg chg="del mod">
          <ac:chgData name="Kitazawa Masakiyo" userId="2bf3742da7ad8ecb" providerId="LiveId" clId="{5B804F5F-EEA0-4386-A133-CD928A3B6FB7}" dt="2023-04-29T14:56:25.084" v="1228" actId="478"/>
          <ac:spMkLst>
            <pc:docMk/>
            <pc:sldMk cId="2746520504" sldId="1074"/>
            <ac:spMk id="65" creationId="{F8FE4E36-9BBD-452A-A682-64D4A0B2DA35}"/>
          </ac:spMkLst>
        </pc:spChg>
        <pc:spChg chg="del">
          <ac:chgData name="Kitazawa Masakiyo" userId="2bf3742da7ad8ecb" providerId="LiveId" clId="{5B804F5F-EEA0-4386-A133-CD928A3B6FB7}" dt="2023-04-29T14:52:05.577" v="870" actId="478"/>
          <ac:spMkLst>
            <pc:docMk/>
            <pc:sldMk cId="2746520504" sldId="1074"/>
            <ac:spMk id="66" creationId="{9C6921A9-AFB3-4897-B709-18B7EACFCC0B}"/>
          </ac:spMkLst>
        </pc:spChg>
        <pc:spChg chg="del mod">
          <ac:chgData name="Kitazawa Masakiyo" userId="2bf3742da7ad8ecb" providerId="LiveId" clId="{5B804F5F-EEA0-4386-A133-CD928A3B6FB7}" dt="2023-04-29T14:56:25.084" v="1228" actId="478"/>
          <ac:spMkLst>
            <pc:docMk/>
            <pc:sldMk cId="2746520504" sldId="1074"/>
            <ac:spMk id="67" creationId="{C51C48EB-6CE8-4927-9306-EB6C972D342C}"/>
          </ac:spMkLst>
        </pc:spChg>
        <pc:spChg chg="del">
          <ac:chgData name="Kitazawa Masakiyo" userId="2bf3742da7ad8ecb" providerId="LiveId" clId="{5B804F5F-EEA0-4386-A133-CD928A3B6FB7}" dt="2023-04-29T14:52:05.577" v="870" actId="478"/>
          <ac:spMkLst>
            <pc:docMk/>
            <pc:sldMk cId="2746520504" sldId="1074"/>
            <ac:spMk id="68" creationId="{4AE7CE53-F899-4A30-8726-4A3D5645EC0B}"/>
          </ac:spMkLst>
        </pc:spChg>
        <pc:spChg chg="del">
          <ac:chgData name="Kitazawa Masakiyo" userId="2bf3742da7ad8ecb" providerId="LiveId" clId="{5B804F5F-EEA0-4386-A133-CD928A3B6FB7}" dt="2023-04-29T14:52:05.577" v="870" actId="478"/>
          <ac:spMkLst>
            <pc:docMk/>
            <pc:sldMk cId="2746520504" sldId="1074"/>
            <ac:spMk id="71" creationId="{7EFB73DF-61CD-49EA-9A85-6173490A3ABB}"/>
          </ac:spMkLst>
        </pc:spChg>
        <pc:grpChg chg="mod">
          <ac:chgData name="Kitazawa Masakiyo" userId="2bf3742da7ad8ecb" providerId="LiveId" clId="{5B804F5F-EEA0-4386-A133-CD928A3B6FB7}" dt="2023-04-29T14:56:36.002" v="1240" actId="1036"/>
          <ac:grpSpMkLst>
            <pc:docMk/>
            <pc:sldMk cId="2746520504" sldId="1074"/>
            <ac:grpSpMk id="54" creationId="{D5DD7089-4319-43D1-8FE0-4A3D085EE880}"/>
          </ac:grpSpMkLst>
        </pc:grpChg>
        <pc:picChg chg="mod">
          <ac:chgData name="Kitazawa Masakiyo" userId="2bf3742da7ad8ecb" providerId="LiveId" clId="{5B804F5F-EEA0-4386-A133-CD928A3B6FB7}" dt="2023-04-29T14:56:30.412" v="1229" actId="1076"/>
          <ac:picMkLst>
            <pc:docMk/>
            <pc:sldMk cId="2746520504" sldId="1074"/>
            <ac:picMk id="53" creationId="{52CEF912-E822-4062-83A1-DBBCEE97BD69}"/>
          </ac:picMkLst>
        </pc:picChg>
        <pc:picChg chg="del">
          <ac:chgData name="Kitazawa Masakiyo" userId="2bf3742da7ad8ecb" providerId="LiveId" clId="{5B804F5F-EEA0-4386-A133-CD928A3B6FB7}" dt="2023-04-29T14:52:05.577" v="870" actId="478"/>
          <ac:picMkLst>
            <pc:docMk/>
            <pc:sldMk cId="2746520504" sldId="1074"/>
            <ac:picMk id="59" creationId="{E9985433-DA17-4E78-836D-A55D043D6BEE}"/>
          </ac:picMkLst>
        </pc:picChg>
        <pc:picChg chg="del mod">
          <ac:chgData name="Kitazawa Masakiyo" userId="2bf3742da7ad8ecb" providerId="LiveId" clId="{5B804F5F-EEA0-4386-A133-CD928A3B6FB7}" dt="2023-04-29T14:56:25.084" v="1228" actId="478"/>
          <ac:picMkLst>
            <pc:docMk/>
            <pc:sldMk cId="2746520504" sldId="1074"/>
            <ac:picMk id="64" creationId="{416ECE17-D875-489A-AFCA-DE3844D1C898}"/>
          </ac:picMkLst>
        </pc:picChg>
        <pc:picChg chg="del">
          <ac:chgData name="Kitazawa Masakiyo" userId="2bf3742da7ad8ecb" providerId="LiveId" clId="{5B804F5F-EEA0-4386-A133-CD928A3B6FB7}" dt="2023-04-29T14:52:05.577" v="870" actId="478"/>
          <ac:picMkLst>
            <pc:docMk/>
            <pc:sldMk cId="2746520504" sldId="1074"/>
            <ac:picMk id="70" creationId="{5037D3D2-3B1B-4A55-8523-AFA510DE4828}"/>
          </ac:picMkLst>
        </pc:picChg>
      </pc:sldChg>
      <pc:sldChg chg="modSp mod">
        <pc:chgData name="Kitazawa Masakiyo" userId="2bf3742da7ad8ecb" providerId="LiveId" clId="{5B804F5F-EEA0-4386-A133-CD928A3B6FB7}" dt="2023-04-29T16:28:10.207" v="3638" actId="20577"/>
        <pc:sldMkLst>
          <pc:docMk/>
          <pc:sldMk cId="3694181153" sldId="1083"/>
        </pc:sldMkLst>
        <pc:spChg chg="mod">
          <ac:chgData name="Kitazawa Masakiyo" userId="2bf3742da7ad8ecb" providerId="LiveId" clId="{5B804F5F-EEA0-4386-A133-CD928A3B6FB7}" dt="2023-04-29T14:57:15.372" v="1287" actId="20577"/>
          <ac:spMkLst>
            <pc:docMk/>
            <pc:sldMk cId="3694181153" sldId="1083"/>
            <ac:spMk id="2" creationId="{4B3268F8-1EEA-4A86-A113-4375D427AEA6}"/>
          </ac:spMkLst>
        </pc:spChg>
        <pc:spChg chg="mod">
          <ac:chgData name="Kitazawa Masakiyo" userId="2bf3742da7ad8ecb" providerId="LiveId" clId="{5B804F5F-EEA0-4386-A133-CD928A3B6FB7}" dt="2023-04-29T14:56:51.817" v="1253" actId="20577"/>
          <ac:spMkLst>
            <pc:docMk/>
            <pc:sldMk cId="3694181153" sldId="1083"/>
            <ac:spMk id="3" creationId="{8DE94081-61A4-485B-A810-725A93DF6283}"/>
          </ac:spMkLst>
        </pc:spChg>
        <pc:spChg chg="mod">
          <ac:chgData name="Kitazawa Masakiyo" userId="2bf3742da7ad8ecb" providerId="LiveId" clId="{5B804F5F-EEA0-4386-A133-CD928A3B6FB7}" dt="2023-04-29T16:28:10.207" v="3638" actId="20577"/>
          <ac:spMkLst>
            <pc:docMk/>
            <pc:sldMk cId="3694181153" sldId="1083"/>
            <ac:spMk id="7" creationId="{44A88919-B7C9-42D3-B5A1-E64CEB608D66}"/>
          </ac:spMkLst>
        </pc:spChg>
      </pc:sldChg>
      <pc:sldChg chg="modSp mod">
        <pc:chgData name="Kitazawa Masakiyo" userId="2bf3742da7ad8ecb" providerId="LiveId" clId="{5B804F5F-EEA0-4386-A133-CD928A3B6FB7}" dt="2023-04-29T16:28:09.241" v="3637" actId="20577"/>
        <pc:sldMkLst>
          <pc:docMk/>
          <pc:sldMk cId="1561807234" sldId="1084"/>
        </pc:sldMkLst>
        <pc:spChg chg="mod">
          <ac:chgData name="Kitazawa Masakiyo" userId="2bf3742da7ad8ecb" providerId="LiveId" clId="{5B804F5F-EEA0-4386-A133-CD928A3B6FB7}" dt="2023-04-29T16:28:09.241" v="3637" actId="20577"/>
          <ac:spMkLst>
            <pc:docMk/>
            <pc:sldMk cId="1561807234" sldId="1084"/>
            <ac:spMk id="10" creationId="{04831048-3624-4B64-A978-8E3CBC08F814}"/>
          </ac:spMkLst>
        </pc:spChg>
      </pc:sldChg>
      <pc:sldChg chg="modSp mod">
        <pc:chgData name="Kitazawa Masakiyo" userId="2bf3742da7ad8ecb" providerId="LiveId" clId="{5B804F5F-EEA0-4386-A133-CD928A3B6FB7}" dt="2023-04-29T16:28:08.678" v="3636" actId="20577"/>
        <pc:sldMkLst>
          <pc:docMk/>
          <pc:sldMk cId="2652371467" sldId="1085"/>
        </pc:sldMkLst>
        <pc:spChg chg="mod">
          <ac:chgData name="Kitazawa Masakiyo" userId="2bf3742da7ad8ecb" providerId="LiveId" clId="{5B804F5F-EEA0-4386-A133-CD928A3B6FB7}" dt="2023-04-29T16:28:08.678" v="3636" actId="20577"/>
          <ac:spMkLst>
            <pc:docMk/>
            <pc:sldMk cId="2652371467" sldId="1085"/>
            <ac:spMk id="6" creationId="{2A15B596-ED93-4453-85A9-E5BC8D019512}"/>
          </ac:spMkLst>
        </pc:spChg>
      </pc:sldChg>
      <pc:sldChg chg="modSp mod">
        <pc:chgData name="Kitazawa Masakiyo" userId="2bf3742da7ad8ecb" providerId="LiveId" clId="{5B804F5F-EEA0-4386-A133-CD928A3B6FB7}" dt="2023-04-29T22:38:46.584" v="3757" actId="20577"/>
        <pc:sldMkLst>
          <pc:docMk/>
          <pc:sldMk cId="4000998073" sldId="1086"/>
        </pc:sldMkLst>
        <pc:spChg chg="mod">
          <ac:chgData name="Kitazawa Masakiyo" userId="2bf3742da7ad8ecb" providerId="LiveId" clId="{5B804F5F-EEA0-4386-A133-CD928A3B6FB7}" dt="2023-04-29T15:33:12.246" v="1761" actId="1037"/>
          <ac:spMkLst>
            <pc:docMk/>
            <pc:sldMk cId="4000998073" sldId="1086"/>
            <ac:spMk id="2" creationId="{3CE6D06D-AF6E-46FF-913C-F4D347AEDF8A}"/>
          </ac:spMkLst>
        </pc:spChg>
        <pc:spChg chg="mod">
          <ac:chgData name="Kitazawa Masakiyo" userId="2bf3742da7ad8ecb" providerId="LiveId" clId="{5B804F5F-EEA0-4386-A133-CD928A3B6FB7}" dt="2023-04-29T22:38:46.584" v="3757" actId="20577"/>
          <ac:spMkLst>
            <pc:docMk/>
            <pc:sldMk cId="4000998073" sldId="1086"/>
            <ac:spMk id="4" creationId="{5492AD56-DB8D-4187-B587-3AA5F41952F9}"/>
          </ac:spMkLst>
        </pc:spChg>
        <pc:spChg chg="mod">
          <ac:chgData name="Kitazawa Masakiyo" userId="2bf3742da7ad8ecb" providerId="LiveId" clId="{5B804F5F-EEA0-4386-A133-CD928A3B6FB7}" dt="2023-04-29T15:34:10.613" v="1804" actId="1076"/>
          <ac:spMkLst>
            <pc:docMk/>
            <pc:sldMk cId="4000998073" sldId="1086"/>
            <ac:spMk id="6" creationId="{C7763818-3ACA-4AF9-8E18-793F330E08BE}"/>
          </ac:spMkLst>
        </pc:spChg>
        <pc:spChg chg="mod">
          <ac:chgData name="Kitazawa Masakiyo" userId="2bf3742da7ad8ecb" providerId="LiveId" clId="{5B804F5F-EEA0-4386-A133-CD928A3B6FB7}" dt="2023-04-29T15:33:46.683" v="1800" actId="1076"/>
          <ac:spMkLst>
            <pc:docMk/>
            <pc:sldMk cId="4000998073" sldId="1086"/>
            <ac:spMk id="7" creationId="{A076D671-A437-497F-8FD9-62870474652C}"/>
          </ac:spMkLst>
        </pc:spChg>
      </pc:sldChg>
      <pc:sldChg chg="addSp delSp modSp new mod">
        <pc:chgData name="Kitazawa Masakiyo" userId="2bf3742da7ad8ecb" providerId="LiveId" clId="{5B804F5F-EEA0-4386-A133-CD928A3B6FB7}" dt="2023-04-29T22:39:02.977" v="3769" actId="20577"/>
        <pc:sldMkLst>
          <pc:docMk/>
          <pc:sldMk cId="282105353" sldId="1087"/>
        </pc:sldMkLst>
        <pc:spChg chg="del">
          <ac:chgData name="Kitazawa Masakiyo" userId="2bf3742da7ad8ecb" providerId="LiveId" clId="{5B804F5F-EEA0-4386-A133-CD928A3B6FB7}" dt="2023-04-29T14:51:33.840" v="857" actId="478"/>
          <ac:spMkLst>
            <pc:docMk/>
            <pc:sldMk cId="282105353" sldId="1087"/>
            <ac:spMk id="2" creationId="{3D9D370A-F757-4830-B57A-489E5A6EDE19}"/>
          </ac:spMkLst>
        </pc:spChg>
        <pc:spChg chg="mod">
          <ac:chgData name="Kitazawa Masakiyo" userId="2bf3742da7ad8ecb" providerId="LiveId" clId="{5B804F5F-EEA0-4386-A133-CD928A3B6FB7}" dt="2023-04-29T14:50:37.201" v="854" actId="20577"/>
          <ac:spMkLst>
            <pc:docMk/>
            <pc:sldMk cId="282105353" sldId="1087"/>
            <ac:spMk id="3" creationId="{225D6BFB-5C76-4143-ADB7-CE10B7ED6B3C}"/>
          </ac:spMkLst>
        </pc:spChg>
        <pc:spChg chg="mod">
          <ac:chgData name="Kitazawa Masakiyo" userId="2bf3742da7ad8ecb" providerId="LiveId" clId="{5B804F5F-EEA0-4386-A133-CD928A3B6FB7}" dt="2023-04-29T22:39:02.977" v="3769" actId="20577"/>
          <ac:spMkLst>
            <pc:docMk/>
            <pc:sldMk cId="282105353" sldId="1087"/>
            <ac:spMk id="4" creationId="{B4B264A7-051A-4FCB-8A80-3A2F7661539B}"/>
          </ac:spMkLst>
        </pc:spChg>
        <pc:spChg chg="add mod">
          <ac:chgData name="Kitazawa Masakiyo" userId="2bf3742da7ad8ecb" providerId="LiveId" clId="{5B804F5F-EEA0-4386-A133-CD928A3B6FB7}" dt="2023-04-29T16:23:51.421" v="3606" actId="1076"/>
          <ac:spMkLst>
            <pc:docMk/>
            <pc:sldMk cId="282105353" sldId="1087"/>
            <ac:spMk id="5" creationId="{E855E338-2FC3-49AC-9829-D2AACD494F87}"/>
          </ac:spMkLst>
        </pc:spChg>
      </pc:sldChg>
      <pc:sldChg chg="addSp delSp modSp new mod">
        <pc:chgData name="Kitazawa Masakiyo" userId="2bf3742da7ad8ecb" providerId="LiveId" clId="{5B804F5F-EEA0-4386-A133-CD928A3B6FB7}" dt="2023-04-29T22:38:55.733" v="3763" actId="20577"/>
        <pc:sldMkLst>
          <pc:docMk/>
          <pc:sldMk cId="2338442264" sldId="1088"/>
        </pc:sldMkLst>
        <pc:spChg chg="del">
          <ac:chgData name="Kitazawa Masakiyo" userId="2bf3742da7ad8ecb" providerId="LiveId" clId="{5B804F5F-EEA0-4386-A133-CD928A3B6FB7}" dt="2023-04-29T15:25:03.029" v="1545" actId="478"/>
          <ac:spMkLst>
            <pc:docMk/>
            <pc:sldMk cId="2338442264" sldId="1088"/>
            <ac:spMk id="2" creationId="{AFC4F258-5063-4CD8-ABF7-5A5D05EFFE31}"/>
          </ac:spMkLst>
        </pc:spChg>
        <pc:spChg chg="mod">
          <ac:chgData name="Kitazawa Masakiyo" userId="2bf3742da7ad8ecb" providerId="LiveId" clId="{5B804F5F-EEA0-4386-A133-CD928A3B6FB7}" dt="2023-04-29T15:25:00.372" v="1544" actId="20577"/>
          <ac:spMkLst>
            <pc:docMk/>
            <pc:sldMk cId="2338442264" sldId="1088"/>
            <ac:spMk id="3" creationId="{9C31A2EA-7882-44B8-8D59-989C1E47239B}"/>
          </ac:spMkLst>
        </pc:spChg>
        <pc:spChg chg="mod">
          <ac:chgData name="Kitazawa Masakiyo" userId="2bf3742da7ad8ecb" providerId="LiveId" clId="{5B804F5F-EEA0-4386-A133-CD928A3B6FB7}" dt="2023-04-29T22:38:55.733" v="3763" actId="20577"/>
          <ac:spMkLst>
            <pc:docMk/>
            <pc:sldMk cId="2338442264" sldId="1088"/>
            <ac:spMk id="4" creationId="{E414AB3E-6745-43A0-8C44-84483578013A}"/>
          </ac:spMkLst>
        </pc:spChg>
        <pc:spChg chg="add mod">
          <ac:chgData name="Kitazawa Masakiyo" userId="2bf3742da7ad8ecb" providerId="LiveId" clId="{5B804F5F-EEA0-4386-A133-CD928A3B6FB7}" dt="2023-04-29T16:21:34.459" v="3364" actId="1076"/>
          <ac:spMkLst>
            <pc:docMk/>
            <pc:sldMk cId="2338442264" sldId="1088"/>
            <ac:spMk id="6" creationId="{6CDE4F5E-D926-4F9E-BF6A-73946F63AFE0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7" creationId="{CCB392CE-EDDF-453E-980A-257D290F64F0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8" creationId="{113F6DBC-740A-4FD4-BBA4-71DE8B94EEB4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9" creationId="{AB95C0BB-401F-469F-A6B9-A272F683C682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0" creationId="{8142EF63-A115-4161-A044-512111647FCF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1" creationId="{44C37E3E-F9EC-4EE6-BFA9-A7E40866246A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2" creationId="{5142AA01-5D4E-4F84-B22A-71630D63C533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3" creationId="{75ADFCDB-CA6F-4BD8-9990-C5E2E26226C8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4" creationId="{DE1FD9BA-F497-45DF-B206-AE79C5F69E6E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5" creationId="{811C2DA7-E5BD-407A-9026-F44DC4B4E67E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6" creationId="{5262A9E0-AB84-40F9-BFAC-21382A2C2635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7" creationId="{A94A065A-6108-43CA-B573-83007589DCB5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8" creationId="{FD55DB4A-A13C-4EC2-B6FF-5E9E2ECFA561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9" creationId="{68308A17-00AF-416B-AD6F-9DA128764EF4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20" creationId="{6132EC92-6A04-413C-A3AF-95E78733834B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21" creationId="{E9A11FEA-F638-4120-B840-109F952D22B3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2" creationId="{CD78D88D-CE93-4B3A-9B83-1647B48C0D08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3" creationId="{5A8D04CF-2A55-4603-A689-C1CBE685479A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4" creationId="{9D4B6E5D-37B7-4B1B-BB63-4DAE47F1FE5E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5" creationId="{93FC23A3-CA7B-4197-A842-AFAFBDD2E640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6" creationId="{3D5B0BCB-6B76-408D-ABDC-36B5F0D2A120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7" creationId="{122A60E5-55B4-4768-BA02-6D60A0061479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8" creationId="{6AF2041A-028B-481C-9FEF-D5E124EF69B5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9" creationId="{D616AD69-FF12-4152-A792-1627BCCDC927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0" creationId="{E3E4E2C2-4E23-49ED-8123-B533C13477AE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1" creationId="{7F700A62-7A12-426A-9E44-9838A16E6041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2" creationId="{91F42901-1A14-490C-9765-0881104836C3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3" creationId="{EE3D3B11-47BE-45AA-B21C-01A695285568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4" creationId="{DE792221-F738-46F6-983E-A91BA74B9115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5" creationId="{D53186A5-AF61-42F2-BDED-C444EE2DB4F6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6" creationId="{6C3B3A32-4F93-44FE-8795-F7566D48C68C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7" creationId="{B3D4D10E-74E5-4768-8713-57A35BD50945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8" creationId="{24835BF9-FEBF-4787-BBB5-337E42F59EE4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9" creationId="{3F3A73C6-0C9E-47B4-B22B-E668805E7DB6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40" creationId="{B5A0C433-06A9-478D-A82E-E3397C09FF5C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41" creationId="{8F81CB05-8DB3-4F43-9AEA-676FAC11FB9F}"/>
          </ac:spMkLst>
        </pc:spChg>
        <pc:picChg chg="add del mod">
          <ac:chgData name="Kitazawa Masakiyo" userId="2bf3742da7ad8ecb" providerId="LiveId" clId="{5B804F5F-EEA0-4386-A133-CD928A3B6FB7}" dt="2023-04-29T16:04:08.812" v="2820" actId="21"/>
          <ac:picMkLst>
            <pc:docMk/>
            <pc:sldMk cId="2338442264" sldId="1088"/>
            <ac:picMk id="5" creationId="{88AC61ED-3148-413F-817A-68081F22DEBC}"/>
          </ac:picMkLst>
        </pc:picChg>
        <pc:picChg chg="add mod">
          <ac:chgData name="Kitazawa Masakiyo" userId="2bf3742da7ad8ecb" providerId="LiveId" clId="{5B804F5F-EEA0-4386-A133-CD928A3B6FB7}" dt="2023-04-29T16:04:13.751" v="2821"/>
          <ac:picMkLst>
            <pc:docMk/>
            <pc:sldMk cId="2338442264" sldId="1088"/>
            <ac:picMk id="42" creationId="{83EDF531-6A5D-47E7-8ED9-7DA18DDA4E3C}"/>
          </ac:picMkLst>
        </pc:picChg>
      </pc:sldChg>
      <pc:sldChg chg="addSp delSp modSp new mod">
        <pc:chgData name="Kitazawa Masakiyo" userId="2bf3742da7ad8ecb" providerId="LiveId" clId="{5B804F5F-EEA0-4386-A133-CD928A3B6FB7}" dt="2023-04-29T22:38:38.808" v="3751" actId="20577"/>
        <pc:sldMkLst>
          <pc:docMk/>
          <pc:sldMk cId="4206185111" sldId="1089"/>
        </pc:sldMkLst>
        <pc:spChg chg="del">
          <ac:chgData name="Kitazawa Masakiyo" userId="2bf3742da7ad8ecb" providerId="LiveId" clId="{5B804F5F-EEA0-4386-A133-CD928A3B6FB7}" dt="2023-04-29T15:18:23.492" v="1423" actId="478"/>
          <ac:spMkLst>
            <pc:docMk/>
            <pc:sldMk cId="4206185111" sldId="1089"/>
            <ac:spMk id="2" creationId="{5ED18A87-3A92-4255-BB58-F94D4304AD49}"/>
          </ac:spMkLst>
        </pc:spChg>
        <pc:spChg chg="mod">
          <ac:chgData name="Kitazawa Masakiyo" userId="2bf3742da7ad8ecb" providerId="LiveId" clId="{5B804F5F-EEA0-4386-A133-CD928A3B6FB7}" dt="2023-04-29T15:18:38.528" v="1468" actId="20577"/>
          <ac:spMkLst>
            <pc:docMk/>
            <pc:sldMk cId="4206185111" sldId="1089"/>
            <ac:spMk id="3" creationId="{ECFB16DA-5BED-42E8-9D55-D0BC0FBB8B86}"/>
          </ac:spMkLst>
        </pc:spChg>
        <pc:spChg chg="mod">
          <ac:chgData name="Kitazawa Masakiyo" userId="2bf3742da7ad8ecb" providerId="LiveId" clId="{5B804F5F-EEA0-4386-A133-CD928A3B6FB7}" dt="2023-04-29T22:38:38.808" v="3751" actId="20577"/>
          <ac:spMkLst>
            <pc:docMk/>
            <pc:sldMk cId="4206185111" sldId="1089"/>
            <ac:spMk id="4" creationId="{E16EE727-3BA2-462F-BDA9-1C3A04D55E35}"/>
          </ac:spMkLst>
        </pc:spChg>
        <pc:spChg chg="add del mod">
          <ac:chgData name="Kitazawa Masakiyo" userId="2bf3742da7ad8ecb" providerId="LiveId" clId="{5B804F5F-EEA0-4386-A133-CD928A3B6FB7}" dt="2023-04-29T15:19:11.374" v="1470" actId="478"/>
          <ac:spMkLst>
            <pc:docMk/>
            <pc:sldMk cId="4206185111" sldId="1089"/>
            <ac:spMk id="7" creationId="{B973F202-AB7C-4E04-AF37-8BBD53615505}"/>
          </ac:spMkLst>
        </pc:spChg>
        <pc:spChg chg="add mod">
          <ac:chgData name="Kitazawa Masakiyo" userId="2bf3742da7ad8ecb" providerId="LiveId" clId="{5B804F5F-EEA0-4386-A133-CD928A3B6FB7}" dt="2023-04-29T15:19:23.038" v="1471" actId="1076"/>
          <ac:spMkLst>
            <pc:docMk/>
            <pc:sldMk cId="4206185111" sldId="1089"/>
            <ac:spMk id="8" creationId="{66CD05D1-995A-4343-AB6D-BAFF7FA2D2EC}"/>
          </ac:spMkLst>
        </pc:spChg>
        <pc:spChg chg="add mod">
          <ac:chgData name="Kitazawa Masakiyo" userId="2bf3742da7ad8ecb" providerId="LiveId" clId="{5B804F5F-EEA0-4386-A133-CD928A3B6FB7}" dt="2023-04-29T22:35:52.197" v="3735" actId="1035"/>
          <ac:spMkLst>
            <pc:docMk/>
            <pc:sldMk cId="4206185111" sldId="1089"/>
            <ac:spMk id="12" creationId="{6DB32E61-0AB5-4CDB-A4A6-3A03AA63E3ED}"/>
          </ac:spMkLst>
        </pc:spChg>
        <pc:picChg chg="add mod">
          <ac:chgData name="Kitazawa Masakiyo" userId="2bf3742da7ad8ecb" providerId="LiveId" clId="{5B804F5F-EEA0-4386-A133-CD928A3B6FB7}" dt="2023-04-29T15:19:31.914" v="1474" actId="14100"/>
          <ac:picMkLst>
            <pc:docMk/>
            <pc:sldMk cId="4206185111" sldId="1089"/>
            <ac:picMk id="5" creationId="{1A327C27-8EF2-47CD-A2CB-730BE7E6D57B}"/>
          </ac:picMkLst>
        </pc:picChg>
        <pc:picChg chg="add del mod">
          <ac:chgData name="Kitazawa Masakiyo" userId="2bf3742da7ad8ecb" providerId="LiveId" clId="{5B804F5F-EEA0-4386-A133-CD928A3B6FB7}" dt="2023-04-29T15:19:11.374" v="1470" actId="478"/>
          <ac:picMkLst>
            <pc:docMk/>
            <pc:sldMk cId="4206185111" sldId="1089"/>
            <ac:picMk id="6" creationId="{9D972EAC-E12D-43B6-A6B7-BD26459061B2}"/>
          </ac:picMkLst>
        </pc:picChg>
        <pc:picChg chg="add mod">
          <ac:chgData name="Kitazawa Masakiyo" userId="2bf3742da7ad8ecb" providerId="LiveId" clId="{5B804F5F-EEA0-4386-A133-CD928A3B6FB7}" dt="2023-04-29T15:19:23.038" v="1471" actId="1076"/>
          <ac:picMkLst>
            <pc:docMk/>
            <pc:sldMk cId="4206185111" sldId="1089"/>
            <ac:picMk id="9" creationId="{3B8CAB6B-2208-415C-9D36-6915634E532C}"/>
          </ac:picMkLst>
        </pc:picChg>
        <pc:picChg chg="add mod">
          <ac:chgData name="Kitazawa Masakiyo" userId="2bf3742da7ad8ecb" providerId="LiveId" clId="{5B804F5F-EEA0-4386-A133-CD928A3B6FB7}" dt="2023-04-29T15:19:23.038" v="1471" actId="1076"/>
          <ac:picMkLst>
            <pc:docMk/>
            <pc:sldMk cId="4206185111" sldId="1089"/>
            <ac:picMk id="10" creationId="{8A0B7D67-AAE4-4B31-AEDA-68DF86D3E156}"/>
          </ac:picMkLst>
        </pc:picChg>
        <pc:picChg chg="add del mod">
          <ac:chgData name="Kitazawa Masakiyo" userId="2bf3742da7ad8ecb" providerId="LiveId" clId="{5B804F5F-EEA0-4386-A133-CD928A3B6FB7}" dt="2023-04-29T15:19:11.374" v="1470" actId="478"/>
          <ac:picMkLst>
            <pc:docMk/>
            <pc:sldMk cId="4206185111" sldId="1089"/>
            <ac:picMk id="11" creationId="{52B37366-B690-441B-9B16-F88378444118}"/>
          </ac:picMkLst>
        </pc:picChg>
      </pc:sldChg>
      <pc:sldChg chg="addSp delSp modSp new mod">
        <pc:chgData name="Kitazawa Masakiyo" userId="2bf3742da7ad8ecb" providerId="LiveId" clId="{5B804F5F-EEA0-4386-A133-CD928A3B6FB7}" dt="2023-04-29T22:38:42.794" v="3754" actId="20577"/>
        <pc:sldMkLst>
          <pc:docMk/>
          <pc:sldMk cId="2348806940" sldId="1090"/>
        </pc:sldMkLst>
        <pc:spChg chg="del">
          <ac:chgData name="Kitazawa Masakiyo" userId="2bf3742da7ad8ecb" providerId="LiveId" clId="{5B804F5F-EEA0-4386-A133-CD928A3B6FB7}" dt="2023-04-29T15:20:16.724" v="1499" actId="478"/>
          <ac:spMkLst>
            <pc:docMk/>
            <pc:sldMk cId="2348806940" sldId="1090"/>
            <ac:spMk id="2" creationId="{EC792B49-D73E-4631-8EB9-504FC1F71195}"/>
          </ac:spMkLst>
        </pc:spChg>
        <pc:spChg chg="mod">
          <ac:chgData name="Kitazawa Masakiyo" userId="2bf3742da7ad8ecb" providerId="LiveId" clId="{5B804F5F-EEA0-4386-A133-CD928A3B6FB7}" dt="2023-04-29T15:47:55.657" v="1952" actId="20577"/>
          <ac:spMkLst>
            <pc:docMk/>
            <pc:sldMk cId="2348806940" sldId="1090"/>
            <ac:spMk id="3" creationId="{87A61F4C-A9C8-434C-AFB7-92186131D39C}"/>
          </ac:spMkLst>
        </pc:spChg>
        <pc:spChg chg="mod">
          <ac:chgData name="Kitazawa Masakiyo" userId="2bf3742da7ad8ecb" providerId="LiveId" clId="{5B804F5F-EEA0-4386-A133-CD928A3B6FB7}" dt="2023-04-29T22:38:42.794" v="3754" actId="20577"/>
          <ac:spMkLst>
            <pc:docMk/>
            <pc:sldMk cId="2348806940" sldId="1090"/>
            <ac:spMk id="4" creationId="{89C89730-FD99-4422-B379-2AC899157923}"/>
          </ac:spMkLst>
        </pc:spChg>
        <pc:spChg chg="add mod">
          <ac:chgData name="Kitazawa Masakiyo" userId="2bf3742da7ad8ecb" providerId="LiveId" clId="{5B804F5F-EEA0-4386-A133-CD928A3B6FB7}" dt="2023-04-29T15:55:51.692" v="2566" actId="20577"/>
          <ac:spMkLst>
            <pc:docMk/>
            <pc:sldMk cId="2348806940" sldId="1090"/>
            <ac:spMk id="5" creationId="{03EEBDE2-604D-4E88-9D9F-0A72ADCBFBA5}"/>
          </ac:spMkLst>
        </pc:spChg>
        <pc:spChg chg="add mod">
          <ac:chgData name="Kitazawa Masakiyo" userId="2bf3742da7ad8ecb" providerId="LiveId" clId="{5B804F5F-EEA0-4386-A133-CD928A3B6FB7}" dt="2023-04-29T15:58:21.076" v="2619" actId="1076"/>
          <ac:spMkLst>
            <pc:docMk/>
            <pc:sldMk cId="2348806940" sldId="1090"/>
            <ac:spMk id="7" creationId="{7B63BA8B-DFD9-446D-8845-29428A26C96E}"/>
          </ac:spMkLst>
        </pc:spChg>
        <pc:spChg chg="add mod">
          <ac:chgData name="Kitazawa Masakiyo" userId="2bf3742da7ad8ecb" providerId="LiveId" clId="{5B804F5F-EEA0-4386-A133-CD928A3B6FB7}" dt="2023-04-29T15:58:32.978" v="2622" actId="1076"/>
          <ac:spMkLst>
            <pc:docMk/>
            <pc:sldMk cId="2348806940" sldId="1090"/>
            <ac:spMk id="8" creationId="{721936DE-0791-4466-9562-A63015CD8AD5}"/>
          </ac:spMkLst>
        </pc:spChg>
        <pc:spChg chg="add mod">
          <ac:chgData name="Kitazawa Masakiyo" userId="2bf3742da7ad8ecb" providerId="LiveId" clId="{5B804F5F-EEA0-4386-A133-CD928A3B6FB7}" dt="2023-04-29T15:58:26.239" v="2620" actId="403"/>
          <ac:spMkLst>
            <pc:docMk/>
            <pc:sldMk cId="2348806940" sldId="1090"/>
            <ac:spMk id="9" creationId="{D26FEA08-6054-43DE-A34C-834A45A886DC}"/>
          </ac:spMkLst>
        </pc:spChg>
        <pc:spChg chg="add mod">
          <ac:chgData name="Kitazawa Masakiyo" userId="2bf3742da7ad8ecb" providerId="LiveId" clId="{5B804F5F-EEA0-4386-A133-CD928A3B6FB7}" dt="2023-04-29T15:58:07.506" v="2614" actId="1076"/>
          <ac:spMkLst>
            <pc:docMk/>
            <pc:sldMk cId="2348806940" sldId="1090"/>
            <ac:spMk id="11" creationId="{2ABA2C37-FA1E-4816-9760-A7076E6771EB}"/>
          </ac:spMkLst>
        </pc:spChg>
        <pc:spChg chg="add del mod">
          <ac:chgData name="Kitazawa Masakiyo" userId="2bf3742da7ad8ecb" providerId="LiveId" clId="{5B804F5F-EEA0-4386-A133-CD928A3B6FB7}" dt="2023-04-29T15:31:03.892" v="1651" actId="478"/>
          <ac:spMkLst>
            <pc:docMk/>
            <pc:sldMk cId="2348806940" sldId="1090"/>
            <ac:spMk id="12" creationId="{809D9B9E-C255-45A3-BD66-E0144D0808C9}"/>
          </ac:spMkLst>
        </pc:spChg>
        <pc:spChg chg="add del mod">
          <ac:chgData name="Kitazawa Masakiyo" userId="2bf3742da7ad8ecb" providerId="LiveId" clId="{5B804F5F-EEA0-4386-A133-CD928A3B6FB7}" dt="2023-04-29T15:31:03.892" v="1651" actId="478"/>
          <ac:spMkLst>
            <pc:docMk/>
            <pc:sldMk cId="2348806940" sldId="1090"/>
            <ac:spMk id="13" creationId="{0C232050-55B3-4975-88FB-15131FF463CF}"/>
          </ac:spMkLst>
        </pc:spChg>
        <pc:spChg chg="add mod">
          <ac:chgData name="Kitazawa Masakiyo" userId="2bf3742da7ad8ecb" providerId="LiveId" clId="{5B804F5F-EEA0-4386-A133-CD928A3B6FB7}" dt="2023-04-29T22:36:09.216" v="3736" actId="2085"/>
          <ac:spMkLst>
            <pc:docMk/>
            <pc:sldMk cId="2348806940" sldId="1090"/>
            <ac:spMk id="14" creationId="{FC6E7087-E5B7-4E8B-A187-421FC0A70D03}"/>
          </ac:spMkLst>
        </pc:spChg>
        <pc:spChg chg="add mod">
          <ac:chgData name="Kitazawa Masakiyo" userId="2bf3742da7ad8ecb" providerId="LiveId" clId="{5B804F5F-EEA0-4386-A133-CD928A3B6FB7}" dt="2023-04-29T22:36:11.995" v="3737" actId="2085"/>
          <ac:spMkLst>
            <pc:docMk/>
            <pc:sldMk cId="2348806940" sldId="1090"/>
            <ac:spMk id="15" creationId="{2B0F300C-D80B-444B-B251-92624717391B}"/>
          </ac:spMkLst>
        </pc:spChg>
        <pc:spChg chg="add mod">
          <ac:chgData name="Kitazawa Masakiyo" userId="2bf3742da7ad8ecb" providerId="LiveId" clId="{5B804F5F-EEA0-4386-A133-CD928A3B6FB7}" dt="2023-04-29T22:36:39.112" v="3744" actId="20577"/>
          <ac:spMkLst>
            <pc:docMk/>
            <pc:sldMk cId="2348806940" sldId="1090"/>
            <ac:spMk id="16" creationId="{23063608-0906-483B-88AF-EB6DDEF753F4}"/>
          </ac:spMkLst>
        </pc:spChg>
        <pc:picChg chg="add mod">
          <ac:chgData name="Kitazawa Masakiyo" userId="2bf3742da7ad8ecb" providerId="LiveId" clId="{5B804F5F-EEA0-4386-A133-CD928A3B6FB7}" dt="2023-04-29T15:58:03.799" v="2613" actId="14100"/>
          <ac:picMkLst>
            <pc:docMk/>
            <pc:sldMk cId="2348806940" sldId="1090"/>
            <ac:picMk id="6" creationId="{DBACEDF1-6F63-45D1-8180-8038B66DDEC4}"/>
          </ac:picMkLst>
        </pc:picChg>
        <pc:picChg chg="add del mod">
          <ac:chgData name="Kitazawa Masakiyo" userId="2bf3742da7ad8ecb" providerId="LiveId" clId="{5B804F5F-EEA0-4386-A133-CD928A3B6FB7}" dt="2023-04-29T15:31:03.892" v="1651" actId="478"/>
          <ac:picMkLst>
            <pc:docMk/>
            <pc:sldMk cId="2348806940" sldId="1090"/>
            <ac:picMk id="10" creationId="{EAABB859-1934-4A80-8971-F110903CC9B6}"/>
          </ac:picMkLst>
        </pc:picChg>
        <pc:picChg chg="add mod">
          <ac:chgData name="Kitazawa Masakiyo" userId="2bf3742da7ad8ecb" providerId="LiveId" clId="{5B804F5F-EEA0-4386-A133-CD928A3B6FB7}" dt="2023-04-29T22:36:30.692" v="3741" actId="1038"/>
          <ac:picMkLst>
            <pc:docMk/>
            <pc:sldMk cId="2348806940" sldId="1090"/>
            <ac:picMk id="17" creationId="{62AE898C-1394-4507-BE0C-978116BF13CB}"/>
          </ac:picMkLst>
        </pc:picChg>
      </pc:sldChg>
      <pc:sldChg chg="addSp delSp modSp mod">
        <pc:chgData name="Kitazawa Masakiyo" userId="2bf3742da7ad8ecb" providerId="LiveId" clId="{5B804F5F-EEA0-4386-A133-CD928A3B6FB7}" dt="2023-04-29T22:38:59.118" v="3766" actId="20577"/>
        <pc:sldMkLst>
          <pc:docMk/>
          <pc:sldMk cId="2355653150" sldId="1091"/>
        </pc:sldMkLst>
        <pc:spChg chg="add mod">
          <ac:chgData name="Kitazawa Masakiyo" userId="2bf3742da7ad8ecb" providerId="LiveId" clId="{5B804F5F-EEA0-4386-A133-CD928A3B6FB7}" dt="2023-04-29T16:04:04.548" v="2819" actId="207"/>
          <ac:spMkLst>
            <pc:docMk/>
            <pc:sldMk cId="2355653150" sldId="1091"/>
            <ac:spMk id="2" creationId="{E136B1B2-82D1-4653-B68B-269701D1A8CB}"/>
          </ac:spMkLst>
        </pc:spChg>
        <pc:spChg chg="mod">
          <ac:chgData name="Kitazawa Masakiyo" userId="2bf3742da7ad8ecb" providerId="LiveId" clId="{5B804F5F-EEA0-4386-A133-CD928A3B6FB7}" dt="2023-04-29T22:38:59.118" v="3766" actId="20577"/>
          <ac:spMkLst>
            <pc:docMk/>
            <pc:sldMk cId="2355653150" sldId="1091"/>
            <ac:spMk id="4" creationId="{E414AB3E-6745-43A0-8C44-84483578013A}"/>
          </ac:spMkLst>
        </pc:spChg>
        <pc:spChg chg="del mod">
          <ac:chgData name="Kitazawa Masakiyo" userId="2bf3742da7ad8ecb" providerId="LiveId" clId="{5B804F5F-EEA0-4386-A133-CD928A3B6FB7}" dt="2023-04-29T22:37:28.717" v="3747" actId="21"/>
          <ac:spMkLst>
            <pc:docMk/>
            <pc:sldMk cId="2355653150" sldId="1091"/>
            <ac:spMk id="6" creationId="{6CDE4F5E-D926-4F9E-BF6A-73946F63AFE0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2" creationId="{CD78D88D-CE93-4B3A-9B83-1647B48C0D08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3" creationId="{5A8D04CF-2A55-4603-A689-C1CBE685479A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4" creationId="{9D4B6E5D-37B7-4B1B-BB63-4DAE47F1FE5E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5" creationId="{93FC23A3-CA7B-4197-A842-AFAFBDD2E640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6" creationId="{3D5B0BCB-6B76-408D-ABDC-36B5F0D2A120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7" creationId="{122A60E5-55B4-4768-BA02-6D60A0061479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8" creationId="{6AF2041A-028B-481C-9FEF-D5E124EF69B5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9" creationId="{D616AD69-FF12-4152-A792-1627BCCDC927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0" creationId="{E3E4E2C2-4E23-49ED-8123-B533C13477AE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1" creationId="{7F700A62-7A12-426A-9E44-9838A16E6041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2" creationId="{91F42901-1A14-490C-9765-0881104836C3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3" creationId="{EE3D3B11-47BE-45AA-B21C-01A695285568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4" creationId="{DE792221-F738-46F6-983E-A91BA74B9115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5" creationId="{D53186A5-AF61-42F2-BDED-C444EE2DB4F6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6" creationId="{6C3B3A32-4F93-44FE-8795-F7566D48C68C}"/>
          </ac:spMkLst>
        </pc:spChg>
        <pc:spChg chg="mod">
          <ac:chgData name="Kitazawa Masakiyo" userId="2bf3742da7ad8ecb" providerId="LiveId" clId="{5B804F5F-EEA0-4386-A133-CD928A3B6FB7}" dt="2023-04-29T16:21:50.265" v="3366" actId="1076"/>
          <ac:spMkLst>
            <pc:docMk/>
            <pc:sldMk cId="2355653150" sldId="1091"/>
            <ac:spMk id="37" creationId="{B3D4D10E-74E5-4768-8713-57A35BD50945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8" creationId="{24835BF9-FEBF-4787-BBB5-337E42F59EE4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9" creationId="{3F3A73C6-0C9E-47B4-B22B-E668805E7DB6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40" creationId="{B5A0C433-06A9-478D-A82E-E3397C09FF5C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41" creationId="{8F81CB05-8DB3-4F43-9AEA-676FAC11FB9F}"/>
          </ac:spMkLst>
        </pc:spChg>
        <pc:spChg chg="add mod">
          <ac:chgData name="Kitazawa Masakiyo" userId="2bf3742da7ad8ecb" providerId="LiveId" clId="{5B804F5F-EEA0-4386-A133-CD928A3B6FB7}" dt="2023-04-29T22:37:36.027" v="3748"/>
          <ac:spMkLst>
            <pc:docMk/>
            <pc:sldMk cId="2355653150" sldId="1091"/>
            <ac:spMk id="42" creationId="{10A1092D-0CF0-4039-8005-258B950C8204}"/>
          </ac:spMkLst>
        </pc:spChg>
        <pc:picChg chg="mod">
          <ac:chgData name="Kitazawa Masakiyo" userId="2bf3742da7ad8ecb" providerId="LiveId" clId="{5B804F5F-EEA0-4386-A133-CD928A3B6FB7}" dt="2023-04-29T16:03:11.536" v="2775" actId="1076"/>
          <ac:picMkLst>
            <pc:docMk/>
            <pc:sldMk cId="2355653150" sldId="1091"/>
            <ac:picMk id="5" creationId="{88AC61ED-3148-413F-817A-68081F22DEBC}"/>
          </ac:picMkLst>
        </pc:picChg>
      </pc:sldChg>
      <pc:sldChg chg="addSp delSp modSp new mod ord">
        <pc:chgData name="Kitazawa Masakiyo" userId="2bf3742da7ad8ecb" providerId="LiveId" clId="{5B804F5F-EEA0-4386-A133-CD928A3B6FB7}" dt="2023-04-29T22:38:50.907" v="3760" actId="20577"/>
        <pc:sldMkLst>
          <pc:docMk/>
          <pc:sldMk cId="1905540458" sldId="1092"/>
        </pc:sldMkLst>
        <pc:spChg chg="del">
          <ac:chgData name="Kitazawa Masakiyo" userId="2bf3742da7ad8ecb" providerId="LiveId" clId="{5B804F5F-EEA0-4386-A133-CD928A3B6FB7}" dt="2023-04-29T15:30:08.027" v="1647" actId="478"/>
          <ac:spMkLst>
            <pc:docMk/>
            <pc:sldMk cId="1905540458" sldId="1092"/>
            <ac:spMk id="2" creationId="{A4A85BCB-0E11-4548-A395-477E11B245FA}"/>
          </ac:spMkLst>
        </pc:spChg>
        <pc:spChg chg="mod">
          <ac:chgData name="Kitazawa Masakiyo" userId="2bf3742da7ad8ecb" providerId="LiveId" clId="{5B804F5F-EEA0-4386-A133-CD928A3B6FB7}" dt="2023-04-29T15:32:18.329" v="1684" actId="20577"/>
          <ac:spMkLst>
            <pc:docMk/>
            <pc:sldMk cId="1905540458" sldId="1092"/>
            <ac:spMk id="3" creationId="{F2B3C719-8EE7-45D3-86F2-DF328050EA27}"/>
          </ac:spMkLst>
        </pc:spChg>
        <pc:spChg chg="mod">
          <ac:chgData name="Kitazawa Masakiyo" userId="2bf3742da7ad8ecb" providerId="LiveId" clId="{5B804F5F-EEA0-4386-A133-CD928A3B6FB7}" dt="2023-04-29T22:38:50.907" v="3760" actId="20577"/>
          <ac:spMkLst>
            <pc:docMk/>
            <pc:sldMk cId="1905540458" sldId="1092"/>
            <ac:spMk id="4" creationId="{62C9645B-A449-4C38-93EE-DD9800922EA2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5" creationId="{46056831-1307-4DCF-A609-88E2006DC3FC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7" creationId="{FE1333DA-A273-4E69-B794-0A852C603452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8" creationId="{59FC2C17-A37C-4571-B151-D85B7CE2CD44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9" creationId="{A8575AEB-619A-43F5-819C-85CE413A889E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0" creationId="{0973F56D-ECFB-415C-8C94-38DD8790B66D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1" creationId="{D2ED92B4-E6E9-48A4-B5EF-93A215648F00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2" creationId="{94A79398-57B3-4D31-AF31-6FE3BF8CA2E3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3" creationId="{B2738648-E07B-4553-9350-3C80756D1F15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4" creationId="{E081599C-796C-4478-A580-0D5668556B1D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6" creationId="{1C014D36-08C5-4F74-9003-80E806ED4632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21" creationId="{3DA2170F-5865-4AC8-AAFA-63FBA17E713E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2" creationId="{B1855602-2585-4047-83BE-5230B8707C4B}"/>
          </ac:spMkLst>
        </pc:spChg>
        <pc:spChg chg="add mod">
          <ac:chgData name="Kitazawa Masakiyo" userId="2bf3742da7ad8ecb" providerId="LiveId" clId="{5B804F5F-EEA0-4386-A133-CD928A3B6FB7}" dt="2023-04-29T16:05:35.148" v="2900" actId="1036"/>
          <ac:spMkLst>
            <pc:docMk/>
            <pc:sldMk cId="1905540458" sldId="1092"/>
            <ac:spMk id="24" creationId="{53DBAA3A-0E48-47A3-8ADB-3F3AEC55A767}"/>
          </ac:spMkLst>
        </pc:spChg>
        <pc:spChg chg="add mod">
          <ac:chgData name="Kitazawa Masakiyo" userId="2bf3742da7ad8ecb" providerId="LiveId" clId="{5B804F5F-EEA0-4386-A133-CD928A3B6FB7}" dt="2023-04-29T16:05:35.148" v="2900" actId="1036"/>
          <ac:spMkLst>
            <pc:docMk/>
            <pc:sldMk cId="1905540458" sldId="1092"/>
            <ac:spMk id="25" creationId="{9F908701-7BBA-4B4F-86B3-68B9ADFBC69F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6" creationId="{FD8BE07C-71FE-4195-95A0-8FABEC17B936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7" creationId="{C24E5E10-6506-47AB-83EC-AE1D404935D0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8" creationId="{0AB180C2-C62A-4D1D-90EE-277FAAC4142B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9" creationId="{E6A581CF-AA4A-4DBC-8AAF-C5BBA992494E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30" creationId="{96C2A946-9E5F-4DA7-8CF5-7FF94AF6602C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31" creationId="{4C596D54-1A99-43D6-A30B-224192B86499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33" creationId="{62F8D0E9-408A-442C-A47C-E7D45A2D99A9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38" creationId="{D9F7CE9C-4001-4E07-AD2F-8CE4F64AE8BF}"/>
          </ac:spMkLst>
        </pc:spChg>
        <pc:spChg chg="add mod">
          <ac:chgData name="Kitazawa Masakiyo" userId="2bf3742da7ad8ecb" providerId="LiveId" clId="{5B804F5F-EEA0-4386-A133-CD928A3B6FB7}" dt="2023-04-29T16:07:36.024" v="3046" actId="20577"/>
          <ac:spMkLst>
            <pc:docMk/>
            <pc:sldMk cId="1905540458" sldId="1092"/>
            <ac:spMk id="39" creationId="{16CAEEA6-9637-4E75-8558-D7A2EB65899D}"/>
          </ac:spMkLst>
        </pc:spChg>
        <pc:spChg chg="add mod">
          <ac:chgData name="Kitazawa Masakiyo" userId="2bf3742da7ad8ecb" providerId="LiveId" clId="{5B804F5F-EEA0-4386-A133-CD928A3B6FB7}" dt="2023-04-29T16:06:16.257" v="2906" actId="1076"/>
          <ac:spMkLst>
            <pc:docMk/>
            <pc:sldMk cId="1905540458" sldId="1092"/>
            <ac:spMk id="40" creationId="{3DF2F689-CD49-449E-9312-075F4651FB6A}"/>
          </ac:spMkLst>
        </pc:spChg>
        <pc:spChg chg="add mod">
          <ac:chgData name="Kitazawa Masakiyo" userId="2bf3742da7ad8ecb" providerId="LiveId" clId="{5B804F5F-EEA0-4386-A133-CD928A3B6FB7}" dt="2023-04-29T16:09:51.800" v="3212" actId="207"/>
          <ac:spMkLst>
            <pc:docMk/>
            <pc:sldMk cId="1905540458" sldId="1092"/>
            <ac:spMk id="42" creationId="{AB1B0B8C-97AD-4DFB-84CE-E457A75EACED}"/>
          </ac:spMkLst>
        </pc:spChg>
        <pc:spChg chg="mod">
          <ac:chgData name="Kitazawa Masakiyo" userId="2bf3742da7ad8ecb" providerId="LiveId" clId="{5B804F5F-EEA0-4386-A133-CD928A3B6FB7}" dt="2023-04-29T16:10:39.613" v="3256" actId="2711"/>
          <ac:spMkLst>
            <pc:docMk/>
            <pc:sldMk cId="1905540458" sldId="1092"/>
            <ac:spMk id="45" creationId="{5AA44634-0103-4F60-B5B2-AD451F82ED6A}"/>
          </ac:spMkLst>
        </pc:spChg>
        <pc:spChg chg="mod">
          <ac:chgData name="Kitazawa Masakiyo" userId="2bf3742da7ad8ecb" providerId="LiveId" clId="{5B804F5F-EEA0-4386-A133-CD928A3B6FB7}" dt="2023-04-29T16:10:15.072" v="3213"/>
          <ac:spMkLst>
            <pc:docMk/>
            <pc:sldMk cId="1905540458" sldId="1092"/>
            <ac:spMk id="46" creationId="{CC87EF8D-5C82-42D1-9338-2C62DEC7A9B5}"/>
          </ac:spMkLst>
        </pc:spChg>
        <pc:spChg chg="mod">
          <ac:chgData name="Kitazawa Masakiyo" userId="2bf3742da7ad8ecb" providerId="LiveId" clId="{5B804F5F-EEA0-4386-A133-CD928A3B6FB7}" dt="2023-04-29T16:19:50.685" v="3339" actId="113"/>
          <ac:spMkLst>
            <pc:docMk/>
            <pc:sldMk cId="1905540458" sldId="1092"/>
            <ac:spMk id="48" creationId="{069A8255-D46C-458C-A8D9-AE907B4A7584}"/>
          </ac:spMkLst>
        </pc:spChg>
        <pc:spChg chg="add mod">
          <ac:chgData name="Kitazawa Masakiyo" userId="2bf3742da7ad8ecb" providerId="LiveId" clId="{5B804F5F-EEA0-4386-A133-CD928A3B6FB7}" dt="2023-04-29T22:37:16.154" v="3746" actId="1076"/>
          <ac:spMkLst>
            <pc:docMk/>
            <pc:sldMk cId="1905540458" sldId="1092"/>
            <ac:spMk id="49" creationId="{03B5DEA6-5B9A-4166-B90D-93B550262970}"/>
          </ac:spMkLst>
        </pc:spChg>
        <pc:spChg chg="mod">
          <ac:chgData name="Kitazawa Masakiyo" userId="2bf3742da7ad8ecb" providerId="LiveId" clId="{5B804F5F-EEA0-4386-A133-CD928A3B6FB7}" dt="2023-04-29T16:17:52.524" v="3314"/>
          <ac:spMkLst>
            <pc:docMk/>
            <pc:sldMk cId="1905540458" sldId="1092"/>
            <ac:spMk id="53" creationId="{51B99C34-0119-4470-9A29-37521DCE5ED0}"/>
          </ac:spMkLst>
        </pc:spChg>
        <pc:spChg chg="mod">
          <ac:chgData name="Kitazawa Masakiyo" userId="2bf3742da7ad8ecb" providerId="LiveId" clId="{5B804F5F-EEA0-4386-A133-CD928A3B6FB7}" dt="2023-04-29T16:17:52.524" v="3314"/>
          <ac:spMkLst>
            <pc:docMk/>
            <pc:sldMk cId="1905540458" sldId="1092"/>
            <ac:spMk id="54" creationId="{B42CBEFD-93BE-4BB6-B179-B6BFD0C97244}"/>
          </ac:spMkLst>
        </pc:spChg>
        <pc:spChg chg="mod">
          <ac:chgData name="Kitazawa Masakiyo" userId="2bf3742da7ad8ecb" providerId="LiveId" clId="{5B804F5F-EEA0-4386-A133-CD928A3B6FB7}" dt="2023-04-29T16:17:52.524" v="3314"/>
          <ac:spMkLst>
            <pc:docMk/>
            <pc:sldMk cId="1905540458" sldId="1092"/>
            <ac:spMk id="56" creationId="{19D9D581-B1A6-4C1E-B0C5-B0D5E26E22CF}"/>
          </ac:spMkLst>
        </pc:spChg>
        <pc:spChg chg="add mod">
          <ac:chgData name="Kitazawa Masakiyo" userId="2bf3742da7ad8ecb" providerId="LiveId" clId="{5B804F5F-EEA0-4386-A133-CD928A3B6FB7}" dt="2023-04-29T16:21:10.399" v="3363" actId="14100"/>
          <ac:spMkLst>
            <pc:docMk/>
            <pc:sldMk cId="1905540458" sldId="1092"/>
            <ac:spMk id="57" creationId="{7E184347-8777-404D-89BC-67104F2F23F6}"/>
          </ac:spMkLst>
        </pc:spChg>
        <pc:spChg chg="add mod">
          <ac:chgData name="Kitazawa Masakiyo" userId="2bf3742da7ad8ecb" providerId="LiveId" clId="{5B804F5F-EEA0-4386-A133-CD928A3B6FB7}" dt="2023-04-29T16:20:06.643" v="3355" actId="1076"/>
          <ac:spMkLst>
            <pc:docMk/>
            <pc:sldMk cId="1905540458" sldId="1092"/>
            <ac:spMk id="58" creationId="{7FB61030-8769-4D1D-9C37-AF246078364E}"/>
          </ac:spMkLst>
        </pc:spChg>
        <pc:grpChg chg="add mod">
          <ac:chgData name="Kitazawa Masakiyo" userId="2bf3742da7ad8ecb" providerId="LiveId" clId="{5B804F5F-EEA0-4386-A133-CD928A3B6FB7}" dt="2023-04-29T16:11:18.891" v="3309" actId="1035"/>
          <ac:grpSpMkLst>
            <pc:docMk/>
            <pc:sldMk cId="1905540458" sldId="1092"/>
            <ac:grpSpMk id="43" creationId="{A22A5892-E30D-4974-B308-AE6598E4546B}"/>
          </ac:grpSpMkLst>
        </pc:grpChg>
        <pc:grpChg chg="add del mod">
          <ac:chgData name="Kitazawa Masakiyo" userId="2bf3742da7ad8ecb" providerId="LiveId" clId="{5B804F5F-EEA0-4386-A133-CD928A3B6FB7}" dt="2023-04-29T16:17:55.812" v="3315"/>
          <ac:grpSpMkLst>
            <pc:docMk/>
            <pc:sldMk cId="1905540458" sldId="1092"/>
            <ac:grpSpMk id="51" creationId="{DA965406-0F2D-4324-9452-DD4D6BDC5C9C}"/>
          </ac:grpSpMkLst>
        </pc:grpChg>
        <pc:picChg chg="add del mod">
          <ac:chgData name="Kitazawa Masakiyo" userId="2bf3742da7ad8ecb" providerId="LiveId" clId="{5B804F5F-EEA0-4386-A133-CD928A3B6FB7}" dt="2023-04-29T15:31:58.117" v="1653"/>
          <ac:picMkLst>
            <pc:docMk/>
            <pc:sldMk cId="1905540458" sldId="1092"/>
            <ac:picMk id="6" creationId="{BE6FE7FF-CD32-4F41-88D4-FAD4FBB7326C}"/>
          </ac:picMkLst>
        </pc:picChg>
        <pc:picChg chg="add del mod">
          <ac:chgData name="Kitazawa Masakiyo" userId="2bf3742da7ad8ecb" providerId="LiveId" clId="{5B804F5F-EEA0-4386-A133-CD928A3B6FB7}" dt="2023-04-29T15:31:58.117" v="1653"/>
          <ac:picMkLst>
            <pc:docMk/>
            <pc:sldMk cId="1905540458" sldId="1092"/>
            <ac:picMk id="19" creationId="{449B8B10-A849-44C5-8F83-B6111B9A8AF9}"/>
          </ac:picMkLst>
        </pc:picChg>
        <pc:picChg chg="add del mod">
          <ac:chgData name="Kitazawa Masakiyo" userId="2bf3742da7ad8ecb" providerId="LiveId" clId="{5B804F5F-EEA0-4386-A133-CD928A3B6FB7}" dt="2023-04-29T15:31:58.117" v="1653"/>
          <ac:picMkLst>
            <pc:docMk/>
            <pc:sldMk cId="1905540458" sldId="1092"/>
            <ac:picMk id="20" creationId="{67C5EFE5-0498-427C-A576-553A481870E3}"/>
          </ac:picMkLst>
        </pc:picChg>
        <pc:picChg chg="add mod">
          <ac:chgData name="Kitazawa Masakiyo" userId="2bf3742da7ad8ecb" providerId="LiveId" clId="{5B804F5F-EEA0-4386-A133-CD928A3B6FB7}" dt="2023-04-29T16:05:31.558" v="2896" actId="1076"/>
          <ac:picMkLst>
            <pc:docMk/>
            <pc:sldMk cId="1905540458" sldId="1092"/>
            <ac:picMk id="23" creationId="{0475E223-218B-4A82-8033-910DC3FAE7B4}"/>
          </ac:picMkLst>
        </pc:picChg>
        <pc:picChg chg="add mod">
          <ac:chgData name="Kitazawa Masakiyo" userId="2bf3742da7ad8ecb" providerId="LiveId" clId="{5B804F5F-EEA0-4386-A133-CD928A3B6FB7}" dt="2023-04-29T16:11:10.757" v="3289" actId="1076"/>
          <ac:picMkLst>
            <pc:docMk/>
            <pc:sldMk cId="1905540458" sldId="1092"/>
            <ac:picMk id="36" creationId="{7FDA1C0F-5E2D-4F95-B332-C80EF796A452}"/>
          </ac:picMkLst>
        </pc:picChg>
        <pc:picChg chg="add mod">
          <ac:chgData name="Kitazawa Masakiyo" userId="2bf3742da7ad8ecb" providerId="LiveId" clId="{5B804F5F-EEA0-4386-A133-CD928A3B6FB7}" dt="2023-04-29T16:11:10.757" v="3289" actId="1076"/>
          <ac:picMkLst>
            <pc:docMk/>
            <pc:sldMk cId="1905540458" sldId="1092"/>
            <ac:picMk id="37" creationId="{53698F51-DDE7-45D2-9D75-11D7A63FD554}"/>
          </ac:picMkLst>
        </pc:picChg>
        <pc:picChg chg="add mod">
          <ac:chgData name="Kitazawa Masakiyo" userId="2bf3742da7ad8ecb" providerId="LiveId" clId="{5B804F5F-EEA0-4386-A133-CD928A3B6FB7}" dt="2023-04-29T16:06:27.039" v="2909" actId="14100"/>
          <ac:picMkLst>
            <pc:docMk/>
            <pc:sldMk cId="1905540458" sldId="1092"/>
            <ac:picMk id="41" creationId="{91D761F7-D79A-42B6-A927-227FAD9DFBC8}"/>
          </ac:picMkLst>
        </pc:picChg>
        <pc:picChg chg="mod">
          <ac:chgData name="Kitazawa Masakiyo" userId="2bf3742da7ad8ecb" providerId="LiveId" clId="{5B804F5F-EEA0-4386-A133-CD928A3B6FB7}" dt="2023-04-29T16:10:15.072" v="3213"/>
          <ac:picMkLst>
            <pc:docMk/>
            <pc:sldMk cId="1905540458" sldId="1092"/>
            <ac:picMk id="44" creationId="{79FA3D1E-2851-4D90-A3EA-34FCE1CDA5FD}"/>
          </ac:picMkLst>
        </pc:picChg>
        <pc:picChg chg="mod">
          <ac:chgData name="Kitazawa Masakiyo" userId="2bf3742da7ad8ecb" providerId="LiveId" clId="{5B804F5F-EEA0-4386-A133-CD928A3B6FB7}" dt="2023-04-29T16:10:15.072" v="3213"/>
          <ac:picMkLst>
            <pc:docMk/>
            <pc:sldMk cId="1905540458" sldId="1092"/>
            <ac:picMk id="47" creationId="{FFC17AA0-AF62-4908-A796-6E351E7CA63B}"/>
          </ac:picMkLst>
        </pc:picChg>
        <pc:picChg chg="add del mod">
          <ac:chgData name="Kitazawa Masakiyo" userId="2bf3742da7ad8ecb" providerId="LiveId" clId="{5B804F5F-EEA0-4386-A133-CD928A3B6FB7}" dt="2023-04-29T16:15:42.097" v="3311"/>
          <ac:picMkLst>
            <pc:docMk/>
            <pc:sldMk cId="1905540458" sldId="1092"/>
            <ac:picMk id="49" creationId="{2D45CDEE-0AB1-4687-AF86-8235676C6F73}"/>
          </ac:picMkLst>
        </pc:picChg>
        <pc:picChg chg="add mod">
          <ac:chgData name="Kitazawa Masakiyo" userId="2bf3742da7ad8ecb" providerId="LiveId" clId="{5B804F5F-EEA0-4386-A133-CD928A3B6FB7}" dt="2023-04-29T16:20:31.866" v="3359" actId="14100"/>
          <ac:picMkLst>
            <pc:docMk/>
            <pc:sldMk cId="1905540458" sldId="1092"/>
            <ac:picMk id="50" creationId="{74502C18-CF7B-4B74-A120-4C8337A54510}"/>
          </ac:picMkLst>
        </pc:picChg>
        <pc:picChg chg="mod">
          <ac:chgData name="Kitazawa Masakiyo" userId="2bf3742da7ad8ecb" providerId="LiveId" clId="{5B804F5F-EEA0-4386-A133-CD928A3B6FB7}" dt="2023-04-29T16:17:52.524" v="3314"/>
          <ac:picMkLst>
            <pc:docMk/>
            <pc:sldMk cId="1905540458" sldId="1092"/>
            <ac:picMk id="52" creationId="{658D61C1-55FD-49F3-A0A0-71750A9D5A75}"/>
          </ac:picMkLst>
        </pc:picChg>
        <pc:picChg chg="mod">
          <ac:chgData name="Kitazawa Masakiyo" userId="2bf3742da7ad8ecb" providerId="LiveId" clId="{5B804F5F-EEA0-4386-A133-CD928A3B6FB7}" dt="2023-04-29T16:17:52.524" v="3314"/>
          <ac:picMkLst>
            <pc:docMk/>
            <pc:sldMk cId="1905540458" sldId="1092"/>
            <ac:picMk id="55" creationId="{5952BE8F-E70C-444D-A511-0CAEDD16D06C}"/>
          </ac:picMkLst>
        </pc:picChg>
        <pc:cxnChg chg="add del mod">
          <ac:chgData name="Kitazawa Masakiyo" userId="2bf3742da7ad8ecb" providerId="LiveId" clId="{5B804F5F-EEA0-4386-A133-CD928A3B6FB7}" dt="2023-04-29T15:31:58.117" v="1653"/>
          <ac:cxnSpMkLst>
            <pc:docMk/>
            <pc:sldMk cId="1905540458" sldId="1092"/>
            <ac:cxnSpMk id="15" creationId="{4DDE0705-777A-415F-B6AB-5D04040E9521}"/>
          </ac:cxnSpMkLst>
        </pc:cxnChg>
        <pc:cxnChg chg="add del mod">
          <ac:chgData name="Kitazawa Masakiyo" userId="2bf3742da7ad8ecb" providerId="LiveId" clId="{5B804F5F-EEA0-4386-A133-CD928A3B6FB7}" dt="2023-04-29T15:31:58.117" v="1653"/>
          <ac:cxnSpMkLst>
            <pc:docMk/>
            <pc:sldMk cId="1905540458" sldId="1092"/>
            <ac:cxnSpMk id="17" creationId="{D418BB81-E60F-4DAB-9688-B24920923EB0}"/>
          </ac:cxnSpMkLst>
        </pc:cxnChg>
        <pc:cxnChg chg="add del mod">
          <ac:chgData name="Kitazawa Masakiyo" userId="2bf3742da7ad8ecb" providerId="LiveId" clId="{5B804F5F-EEA0-4386-A133-CD928A3B6FB7}" dt="2023-04-29T15:31:58.117" v="1653"/>
          <ac:cxnSpMkLst>
            <pc:docMk/>
            <pc:sldMk cId="1905540458" sldId="1092"/>
            <ac:cxnSpMk id="18" creationId="{ECA59D90-09A4-4727-B0D3-911DA9C4A3CB}"/>
          </ac:cxnSpMkLst>
        </pc:cxnChg>
        <pc:cxnChg chg="add mod">
          <ac:chgData name="Kitazawa Masakiyo" userId="2bf3742da7ad8ecb" providerId="LiveId" clId="{5B804F5F-EEA0-4386-A133-CD928A3B6FB7}" dt="2023-04-29T16:11:10.757" v="3289" actId="1076"/>
          <ac:cxnSpMkLst>
            <pc:docMk/>
            <pc:sldMk cId="1905540458" sldId="1092"/>
            <ac:cxnSpMk id="32" creationId="{D0145C71-AFF1-4F99-9190-27AB0F8FF60F}"/>
          </ac:cxnSpMkLst>
        </pc:cxnChg>
        <pc:cxnChg chg="add mod">
          <ac:chgData name="Kitazawa Masakiyo" userId="2bf3742da7ad8ecb" providerId="LiveId" clId="{5B804F5F-EEA0-4386-A133-CD928A3B6FB7}" dt="2023-04-29T16:11:10.757" v="3289" actId="1076"/>
          <ac:cxnSpMkLst>
            <pc:docMk/>
            <pc:sldMk cId="1905540458" sldId="1092"/>
            <ac:cxnSpMk id="34" creationId="{238F65A7-E491-4FA6-8AE2-5045D299AA0C}"/>
          </ac:cxnSpMkLst>
        </pc:cxnChg>
        <pc:cxnChg chg="add mod">
          <ac:chgData name="Kitazawa Masakiyo" userId="2bf3742da7ad8ecb" providerId="LiveId" clId="{5B804F5F-EEA0-4386-A133-CD928A3B6FB7}" dt="2023-04-29T16:11:10.757" v="3289" actId="1076"/>
          <ac:cxnSpMkLst>
            <pc:docMk/>
            <pc:sldMk cId="1905540458" sldId="1092"/>
            <ac:cxnSpMk id="35" creationId="{B105E62A-4E6A-4207-9BEE-9C62F8DC25CE}"/>
          </ac:cxnSpMkLst>
        </pc:cxnChg>
      </pc:sldChg>
      <pc:sldChg chg="modSp add mod">
        <pc:chgData name="Kitazawa Masakiyo" userId="2bf3742da7ad8ecb" providerId="LiveId" clId="{5B804F5F-EEA0-4386-A133-CD928A3B6FB7}" dt="2023-04-29T16:28:17.062" v="3642" actId="20577"/>
        <pc:sldMkLst>
          <pc:docMk/>
          <pc:sldMk cId="1207649493" sldId="1093"/>
        </pc:sldMkLst>
        <pc:spChg chg="mod">
          <ac:chgData name="Kitazawa Masakiyo" userId="2bf3742da7ad8ecb" providerId="LiveId" clId="{5B804F5F-EEA0-4386-A133-CD928A3B6FB7}" dt="2023-04-29T16:28:17.062" v="3642" actId="20577"/>
          <ac:spMkLst>
            <pc:docMk/>
            <pc:sldMk cId="1207649493" sldId="1093"/>
            <ac:spMk id="4" creationId="{5492AD56-DB8D-4187-B587-3AA5F41952F9}"/>
          </ac:spMkLst>
        </pc:spChg>
      </pc:sldChg>
      <pc:sldChg chg="modSp add mod">
        <pc:chgData name="Kitazawa Masakiyo" userId="2bf3742da7ad8ecb" providerId="LiveId" clId="{5B804F5F-EEA0-4386-A133-CD928A3B6FB7}" dt="2023-04-29T16:27:16.022" v="3614" actId="20577"/>
        <pc:sldMkLst>
          <pc:docMk/>
          <pc:sldMk cId="2225750321" sldId="1094"/>
        </pc:sldMkLst>
        <pc:spChg chg="mod">
          <ac:chgData name="Kitazawa Masakiyo" userId="2bf3742da7ad8ecb" providerId="LiveId" clId="{5B804F5F-EEA0-4386-A133-CD928A3B6FB7}" dt="2023-04-29T16:27:16.022" v="3614" actId="20577"/>
          <ac:spMkLst>
            <pc:docMk/>
            <pc:sldMk cId="2225750321" sldId="1094"/>
            <ac:spMk id="4" creationId="{5492AD56-DB8D-4187-B587-3AA5F41952F9}"/>
          </ac:spMkLst>
        </pc:spChg>
      </pc:sldChg>
      <pc:sldChg chg="del">
        <pc:chgData name="Kitazawa Masakiyo" userId="2bf3742da7ad8ecb" providerId="LiveId" clId="{5B804F5F-EEA0-4386-A133-CD928A3B6FB7}" dt="2023-04-29T15:34:41.842" v="1807"/>
        <pc:sldMkLst>
          <pc:docMk/>
          <pc:sldMk cId="2861770889" sldId="1094"/>
        </pc:sldMkLst>
      </pc:sldChg>
      <pc:sldMasterChg chg="modSldLayout">
        <pc:chgData name="Kitazawa Masakiyo" userId="2bf3742da7ad8ecb" providerId="LiveId" clId="{5B804F5F-EEA0-4386-A133-CD928A3B6FB7}" dt="2023-04-29T16:24:27.688" v="3611" actId="20577"/>
        <pc:sldMasterMkLst>
          <pc:docMk/>
          <pc:sldMasterMk cId="1425603561" sldId="2147483648"/>
        </pc:sldMasterMkLst>
        <pc:sldLayoutChg chg="modSp mod">
          <pc:chgData name="Kitazawa Masakiyo" userId="2bf3742da7ad8ecb" providerId="LiveId" clId="{5B804F5F-EEA0-4386-A133-CD928A3B6FB7}" dt="2023-04-29T16:24:27.688" v="3611" actId="20577"/>
          <pc:sldLayoutMkLst>
            <pc:docMk/>
            <pc:sldMasterMk cId="1425603561" sldId="2147483648"/>
            <pc:sldLayoutMk cId="356917254" sldId="2147483650"/>
          </pc:sldLayoutMkLst>
          <pc:spChg chg="mod">
            <ac:chgData name="Kitazawa Masakiyo" userId="2bf3742da7ad8ecb" providerId="LiveId" clId="{5B804F5F-EEA0-4386-A133-CD928A3B6FB7}" dt="2023-04-29T16:24:27.688" v="3611" actId="20577"/>
            <ac:spMkLst>
              <pc:docMk/>
              <pc:sldMasterMk cId="1425603561" sldId="2147483648"/>
              <pc:sldLayoutMk cId="356917254" sldId="2147483650"/>
              <ac:spMk id="6" creationId="{8AD85D0A-A927-4D6F-A5B5-14D82742A06B}"/>
            </ac:spMkLst>
          </pc:spChg>
        </pc:sldLayoutChg>
      </pc:sldMasterChg>
    </pc:docChg>
  </pc:docChgLst>
  <pc:docChgLst>
    <pc:chgData name="Kitazawa Masakiyo" userId="2bf3742da7ad8ecb" providerId="LiveId" clId="{3C74B554-C281-4D23-A7F6-520F20F6DD0B}"/>
    <pc:docChg chg="undo redo custSel addSld delSld modSld sldOrd modMainMaster">
      <pc:chgData name="Kitazawa Masakiyo" userId="2bf3742da7ad8ecb" providerId="LiveId" clId="{3C74B554-C281-4D23-A7F6-520F20F6DD0B}" dt="2022-04-06T11:56:23.319" v="8766" actId="20577"/>
      <pc:docMkLst>
        <pc:docMk/>
      </pc:docMkLst>
      <pc:sldChg chg="delSp modSp mod">
        <pc:chgData name="Kitazawa Masakiyo" userId="2bf3742da7ad8ecb" providerId="LiveId" clId="{3C74B554-C281-4D23-A7F6-520F20F6DD0B}" dt="2022-04-06T10:13:12.615" v="8700" actId="21"/>
        <pc:sldMkLst>
          <pc:docMk/>
          <pc:sldMk cId="2378075064" sldId="256"/>
        </pc:sldMkLst>
        <pc:spChg chg="mod">
          <ac:chgData name="Kitazawa Masakiyo" userId="2bf3742da7ad8ecb" providerId="LiveId" clId="{3C74B554-C281-4D23-A7F6-520F20F6DD0B}" dt="2022-04-05T13:47:48.216" v="3918" actId="20577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3C74B554-C281-4D23-A7F6-520F20F6DD0B}" dt="2022-04-06T03:57:43.846" v="8238" actId="20577"/>
          <ac:spMkLst>
            <pc:docMk/>
            <pc:sldMk cId="2378075064" sldId="256"/>
            <ac:spMk id="3" creationId="{DDF0EC8A-1C70-4F39-9313-306A730E0886}"/>
          </ac:spMkLst>
        </pc:spChg>
        <pc:spChg chg="mod">
          <ac:chgData name="Kitazawa Masakiyo" userId="2bf3742da7ad8ecb" providerId="LiveId" clId="{3C74B554-C281-4D23-A7F6-520F20F6DD0B}" dt="2022-04-06T00:57:42.027" v="7496" actId="20577"/>
          <ac:spMkLst>
            <pc:docMk/>
            <pc:sldMk cId="2378075064" sldId="256"/>
            <ac:spMk id="4" creationId="{61CF844B-E0A9-414A-B557-4DCB4C7A1CF8}"/>
          </ac:spMkLst>
        </pc:spChg>
        <pc:spChg chg="del">
          <ac:chgData name="Kitazawa Masakiyo" userId="2bf3742da7ad8ecb" providerId="LiveId" clId="{3C74B554-C281-4D23-A7F6-520F20F6DD0B}" dt="2022-04-06T10:13:12.615" v="8700" actId="21"/>
          <ac:spMkLst>
            <pc:docMk/>
            <pc:sldMk cId="2378075064" sldId="256"/>
            <ac:spMk id="5" creationId="{46352232-95DA-4F62-8F2C-616E736280C0}"/>
          </ac:spMkLst>
        </pc:spChg>
      </pc:sldChg>
      <pc:sldChg chg="del">
        <pc:chgData name="Kitazawa Masakiyo" userId="2bf3742da7ad8ecb" providerId="LiveId" clId="{3C74B554-C281-4D23-A7F6-520F20F6DD0B}" dt="2022-04-05T13:56:38.408" v="4487" actId="2696"/>
        <pc:sldMkLst>
          <pc:docMk/>
          <pc:sldMk cId="2798097613" sldId="258"/>
        </pc:sldMkLst>
      </pc:sldChg>
      <pc:sldChg chg="del">
        <pc:chgData name="Kitazawa Masakiyo" userId="2bf3742da7ad8ecb" providerId="LiveId" clId="{3C74B554-C281-4D23-A7F6-520F20F6DD0B}" dt="2022-04-05T06:24:54.757" v="2149" actId="2696"/>
        <pc:sldMkLst>
          <pc:docMk/>
          <pc:sldMk cId="885473987" sldId="260"/>
        </pc:sldMkLst>
      </pc:sldChg>
      <pc:sldChg chg="addSp delSp modSp mod modAnim">
        <pc:chgData name="Kitazawa Masakiyo" userId="2bf3742da7ad8ecb" providerId="LiveId" clId="{3C74B554-C281-4D23-A7F6-520F20F6DD0B}" dt="2022-04-06T04:19:22.403" v="8306"/>
        <pc:sldMkLst>
          <pc:docMk/>
          <pc:sldMk cId="3235947682" sldId="952"/>
        </pc:sldMkLst>
        <pc:spChg chg="mod">
          <ac:chgData name="Kitazawa Masakiyo" userId="2bf3742da7ad8ecb" providerId="LiveId" clId="{3C74B554-C281-4D23-A7F6-520F20F6DD0B}" dt="2022-04-05T06:30:07.937" v="2267" actId="20577"/>
          <ac:spMkLst>
            <pc:docMk/>
            <pc:sldMk cId="3235947682" sldId="952"/>
            <ac:spMk id="2" creationId="{00000000-0000-0000-0000-000000000000}"/>
          </ac:spMkLst>
        </pc:spChg>
        <pc:spChg chg="add del mod">
          <ac:chgData name="Kitazawa Masakiyo" userId="2bf3742da7ad8ecb" providerId="LiveId" clId="{3C74B554-C281-4D23-A7F6-520F20F6DD0B}" dt="2022-04-05T15:13:04.438" v="6222" actId="478"/>
          <ac:spMkLst>
            <pc:docMk/>
            <pc:sldMk cId="3235947682" sldId="952"/>
            <ac:spMk id="11" creationId="{7E6D69F6-76E0-48A9-8163-095244B3A115}"/>
          </ac:spMkLst>
        </pc:spChg>
        <pc:spChg chg="add mod">
          <ac:chgData name="Kitazawa Masakiyo" userId="2bf3742da7ad8ecb" providerId="LiveId" clId="{3C74B554-C281-4D23-A7F6-520F20F6DD0B}" dt="2022-04-06T04:19:20.772" v="8305" actId="164"/>
          <ac:spMkLst>
            <pc:docMk/>
            <pc:sldMk cId="3235947682" sldId="952"/>
            <ac:spMk id="12" creationId="{3D00395D-1B86-4D75-8DD9-C569DFB3198E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5" creationId="{51B83D63-3677-4971-B642-DF48E9109AC9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6" creationId="{22AB4AA8-9E05-43DE-BB78-51A259417CCA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7" creationId="{E7F3D8CF-4C9B-4FF0-BF65-6DE31CFB8A0D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8" creationId="{38511466-E2CD-4A83-BC16-519B6B9DF925}"/>
          </ac:spMkLst>
        </pc:spChg>
        <pc:spChg chg="add mod">
          <ac:chgData name="Kitazawa Masakiyo" userId="2bf3742da7ad8ecb" providerId="LiveId" clId="{3C74B554-C281-4D23-A7F6-520F20F6DD0B}" dt="2022-04-06T04:19:20.772" v="8305" actId="164"/>
          <ac:spMkLst>
            <pc:docMk/>
            <pc:sldMk cId="3235947682" sldId="952"/>
            <ac:spMk id="162" creationId="{1F95232D-11C4-4DFD-997B-C67B158680E6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10.084" v="6630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1:57.118" v="6568" actId="1076"/>
          <ac:spMkLst>
            <pc:docMk/>
            <pc:sldMk cId="3235947682" sldId="952"/>
            <ac:spMk id="562" creationId="{00000000-0000-0000-0000-000000000000}"/>
          </ac:spMkLst>
        </pc:spChg>
        <pc:grpChg chg="add mod">
          <ac:chgData name="Kitazawa Masakiyo" userId="2bf3742da7ad8ecb" providerId="LiveId" clId="{3C74B554-C281-4D23-A7F6-520F20F6DD0B}" dt="2022-04-06T04:19:20.772" v="8305" actId="164"/>
          <ac:grpSpMkLst>
            <pc:docMk/>
            <pc:sldMk cId="3235947682" sldId="952"/>
            <ac:grpSpMk id="3" creationId="{179AE4F8-81D5-4C74-979A-2D8ECE101049}"/>
          </ac:grpSpMkLst>
        </pc:grpChg>
        <pc:picChg chg="add 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4" creationId="{CB58FCBF-940F-4608-A6EF-810DD67B8A94}"/>
          </ac:picMkLst>
        </pc:picChg>
        <pc:picChg chg="mod">
          <ac:chgData name="Kitazawa Masakiyo" userId="2bf3742da7ad8ecb" providerId="LiveId" clId="{3C74B554-C281-4D23-A7F6-520F20F6DD0B}" dt="2022-04-05T15:23:01.355" v="6629" actId="1076"/>
          <ac:picMkLst>
            <pc:docMk/>
            <pc:sldMk cId="3235947682" sldId="952"/>
            <ac:picMk id="5" creationId="{CC3F2020-102C-4BD7-A2D3-12016A676B79}"/>
          </ac:picMkLst>
        </pc:picChg>
        <pc:picChg chg="add 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7" creationId="{4B3243FC-72ED-451D-9CE6-9891E2B4A5E7}"/>
          </ac:picMkLst>
        </pc:picChg>
        <pc:picChg chg="mod">
          <ac:chgData name="Kitazawa Masakiyo" userId="2bf3742da7ad8ecb" providerId="LiveId" clId="{3C74B554-C281-4D23-A7F6-520F20F6DD0B}" dt="2022-04-05T15:23:17.179" v="6632" actId="1076"/>
          <ac:picMkLst>
            <pc:docMk/>
            <pc:sldMk cId="3235947682" sldId="952"/>
            <ac:picMk id="8" creationId="{E0D7B777-A1C3-411C-AA26-705628894104}"/>
          </ac:picMkLst>
        </pc:picChg>
        <pc:picChg chg="add 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10" creationId="{F9AB5CA5-983F-4AEB-A9C4-B0223971442E}"/>
          </ac:picMkLst>
        </pc:picChg>
        <pc:picChg chg="del">
          <ac:chgData name="Kitazawa Masakiyo" userId="2bf3742da7ad8ecb" providerId="LiveId" clId="{3C74B554-C281-4D23-A7F6-520F20F6DD0B}" dt="2022-04-05T13:52:08.459" v="4204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2" creationId="{00000000-0000-0000-0000-000000000000}"/>
          </ac:picMkLst>
        </pc:picChg>
        <pc:picChg chg="del">
          <ac:chgData name="Kitazawa Masakiyo" userId="2bf3742da7ad8ecb" providerId="LiveId" clId="{3C74B554-C281-4D23-A7F6-520F20F6DD0B}" dt="2022-04-05T13:52:15.250" v="421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9" creationId="{00000000-0000-0000-0000-000000000000}"/>
          </ac:picMkLst>
        </pc:picChg>
        <pc:picChg chg="del">
          <ac:chgData name="Kitazawa Masakiyo" userId="2bf3742da7ad8ecb" providerId="LiveId" clId="{3C74B554-C281-4D23-A7F6-520F20F6DD0B}" dt="2022-04-05T13:52:21.721" v="4228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16" creationId="{00000000-0000-0000-0000-000000000000}"/>
          </ac:picMkLst>
        </pc:picChg>
        <pc:cxnChg chg="mod">
          <ac:chgData name="Kitazawa Masakiyo" userId="2bf3742da7ad8ecb" providerId="LiveId" clId="{3C74B554-C281-4D23-A7F6-520F20F6DD0B}" dt="2022-04-05T15:23:01.355" v="662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01.355" v="662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addSp delSp modSp mod ord">
        <pc:chgData name="Kitazawa Masakiyo" userId="2bf3742da7ad8ecb" providerId="LiveId" clId="{3C74B554-C281-4D23-A7F6-520F20F6DD0B}" dt="2022-04-06T07:03:37.752" v="8630"/>
        <pc:sldMkLst>
          <pc:docMk/>
          <pc:sldMk cId="4122903107" sldId="957"/>
        </pc:sldMkLst>
        <pc:spChg chg="mod">
          <ac:chgData name="Kitazawa Masakiyo" userId="2bf3742da7ad8ecb" providerId="LiveId" clId="{3C74B554-C281-4D23-A7F6-520F20F6DD0B}" dt="2022-04-05T06:30:34.336" v="2290" actId="6549"/>
          <ac:spMkLst>
            <pc:docMk/>
            <pc:sldMk cId="4122903107" sldId="957"/>
            <ac:spMk id="2" creationId="{00000000-0000-0000-0000-000000000000}"/>
          </ac:spMkLst>
        </pc:spChg>
        <pc:picChg chg="add mod">
          <ac:chgData name="Kitazawa Masakiyo" userId="2bf3742da7ad8ecb" providerId="LiveId" clId="{3C74B554-C281-4D23-A7F6-520F20F6DD0B}" dt="2022-04-05T15:15:45.822" v="6273"/>
          <ac:picMkLst>
            <pc:docMk/>
            <pc:sldMk cId="4122903107" sldId="957"/>
            <ac:picMk id="52" creationId="{F2DF09EC-FD74-4132-B517-E5743BD28E26}"/>
          </ac:picMkLst>
        </pc:picChg>
        <pc:picChg chg="add mod">
          <ac:chgData name="Kitazawa Masakiyo" userId="2bf3742da7ad8ecb" providerId="LiveId" clId="{3C74B554-C281-4D23-A7F6-520F20F6DD0B}" dt="2022-04-05T15:15:45.822" v="6273"/>
          <ac:picMkLst>
            <pc:docMk/>
            <pc:sldMk cId="4122903107" sldId="957"/>
            <ac:picMk id="53" creationId="{431076CA-C835-409C-9632-51094F00C84E}"/>
          </ac:picMkLst>
        </pc:picChg>
        <pc:picChg chg="del">
          <ac:chgData name="Kitazawa Masakiyo" userId="2bf3742da7ad8ecb" providerId="LiveId" clId="{3C74B554-C281-4D23-A7F6-520F20F6DD0B}" dt="2022-04-05T15:15:26.373" v="6272" actId="478"/>
          <ac:picMkLst>
            <pc:docMk/>
            <pc:sldMk cId="4122903107" sldId="957"/>
            <ac:picMk id="87" creationId="{00000000-0000-0000-0000-000000000000}"/>
          </ac:picMkLst>
        </pc:picChg>
        <pc:picChg chg="del">
          <ac:chgData name="Kitazawa Masakiyo" userId="2bf3742da7ad8ecb" providerId="LiveId" clId="{3C74B554-C281-4D23-A7F6-520F20F6DD0B}" dt="2022-04-05T15:15:26.373" v="6272" actId="478"/>
          <ac:picMkLst>
            <pc:docMk/>
            <pc:sldMk cId="4122903107" sldId="957"/>
            <ac:picMk id="95" creationId="{00000000-0000-0000-0000-000000000000}"/>
          </ac:picMkLst>
        </pc:picChg>
      </pc:sldChg>
      <pc:sldChg chg="modSp mod ord">
        <pc:chgData name="Kitazawa Masakiyo" userId="2bf3742da7ad8ecb" providerId="LiveId" clId="{3C74B554-C281-4D23-A7F6-520F20F6DD0B}" dt="2022-04-06T07:03:37.752" v="8630"/>
        <pc:sldMkLst>
          <pc:docMk/>
          <pc:sldMk cId="3127211210" sldId="963"/>
        </pc:sldMkLst>
        <pc:spChg chg="mod">
          <ac:chgData name="Kitazawa Masakiyo" userId="2bf3742da7ad8ecb" providerId="LiveId" clId="{3C74B554-C281-4D23-A7F6-520F20F6DD0B}" dt="2022-04-05T06:30:43.719" v="2306" actId="20577"/>
          <ac:spMkLst>
            <pc:docMk/>
            <pc:sldMk cId="3127211210" sldId="963"/>
            <ac:spMk id="2" creationId="{00000000-0000-0000-0000-000000000000}"/>
          </ac:spMkLst>
        </pc:spChg>
      </pc:sldChg>
      <pc:sldChg chg="addSp delSp modSp mod delAnim modAnim">
        <pc:chgData name="Kitazawa Masakiyo" userId="2bf3742da7ad8ecb" providerId="LiveId" clId="{3C74B554-C281-4D23-A7F6-520F20F6DD0B}" dt="2022-04-06T04:15:45.223" v="8304" actId="1076"/>
        <pc:sldMkLst>
          <pc:docMk/>
          <pc:sldMk cId="1647341398" sldId="1004"/>
        </pc:sldMkLst>
        <pc:spChg chg="mod">
          <ac:chgData name="Kitazawa Masakiyo" userId="2bf3742da7ad8ecb" providerId="LiveId" clId="{3C74B554-C281-4D23-A7F6-520F20F6DD0B}" dt="2022-04-05T14:39:25.695" v="5836" actId="20577"/>
          <ac:spMkLst>
            <pc:docMk/>
            <pc:sldMk cId="1647341398" sldId="1004"/>
            <ac:spMk id="2" creationId="{00000000-0000-0000-0000-000000000000}"/>
          </ac:spMkLst>
        </pc:spChg>
        <pc:spChg chg="del">
          <ac:chgData name="Kitazawa Masakiyo" userId="2bf3742da7ad8ecb" providerId="LiveId" clId="{3C74B554-C281-4D23-A7F6-520F20F6DD0B}" dt="2022-04-05T14:44:08.373" v="5948" actId="478"/>
          <ac:spMkLst>
            <pc:docMk/>
            <pc:sldMk cId="1647341398" sldId="1004"/>
            <ac:spMk id="3" creationId="{EAE236E3-0C98-4F9E-B7BB-FDE60FB9EAB5}"/>
          </ac:spMkLst>
        </pc:spChg>
        <pc:spChg chg="add mod">
          <ac:chgData name="Kitazawa Masakiyo" userId="2bf3742da7ad8ecb" providerId="LiveId" clId="{3C74B554-C281-4D23-A7F6-520F20F6DD0B}" dt="2022-04-05T14:44:54.438" v="6023" actId="1076"/>
          <ac:spMkLst>
            <pc:docMk/>
            <pc:sldMk cId="1647341398" sldId="1004"/>
            <ac:spMk id="4" creationId="{D9E9D44D-2C50-45F8-8B1D-31D3E2191D1B}"/>
          </ac:spMkLst>
        </pc:spChg>
        <pc:spChg chg="del">
          <ac:chgData name="Kitazawa Masakiyo" userId="2bf3742da7ad8ecb" providerId="LiveId" clId="{3C74B554-C281-4D23-A7F6-520F20F6DD0B}" dt="2022-04-05T14:36:08.453" v="5614" actId="478"/>
          <ac:spMkLst>
            <pc:docMk/>
            <pc:sldMk cId="1647341398" sldId="1004"/>
            <ac:spMk id="5" creationId="{C1819B7F-05AF-4D16-BAA6-496ECADB050F}"/>
          </ac:spMkLst>
        </pc:spChg>
        <pc:spChg chg="del mod">
          <ac:chgData name="Kitazawa Masakiyo" userId="2bf3742da7ad8ecb" providerId="LiveId" clId="{3C74B554-C281-4D23-A7F6-520F20F6DD0B}" dt="2022-04-05T14:36:13.671" v="5615" actId="478"/>
          <ac:spMkLst>
            <pc:docMk/>
            <pc:sldMk cId="1647341398" sldId="1004"/>
            <ac:spMk id="13" creationId="{24FD575D-1747-4B85-9DD9-F72255B906FA}"/>
          </ac:spMkLst>
        </pc:spChg>
        <pc:spChg chg="add mod">
          <ac:chgData name="Kitazawa Masakiyo" userId="2bf3742da7ad8ecb" providerId="LiveId" clId="{3C74B554-C281-4D23-A7F6-520F20F6DD0B}" dt="2022-04-06T04:15:45.223" v="8304" actId="1076"/>
          <ac:spMkLst>
            <pc:docMk/>
            <pc:sldMk cId="1647341398" sldId="1004"/>
            <ac:spMk id="21" creationId="{C64386FF-0356-4A27-9AD4-01C36D4379D2}"/>
          </ac:spMkLst>
        </pc:spChg>
        <pc:spChg chg="add mod">
          <ac:chgData name="Kitazawa Masakiyo" userId="2bf3742da7ad8ecb" providerId="LiveId" clId="{3C74B554-C281-4D23-A7F6-520F20F6DD0B}" dt="2022-04-05T15:28:26.380" v="6746" actId="1076"/>
          <ac:spMkLst>
            <pc:docMk/>
            <pc:sldMk cId="1647341398" sldId="1004"/>
            <ac:spMk id="26" creationId="{0F3F2C11-0C8F-469C-AFB9-0E3D940F15FB}"/>
          </ac:spMkLst>
        </pc:spChg>
        <pc:spChg chg="add del mod">
          <ac:chgData name="Kitazawa Masakiyo" userId="2bf3742da7ad8ecb" providerId="LiveId" clId="{3C74B554-C281-4D23-A7F6-520F20F6DD0B}" dt="2022-04-05T14:44:03.419" v="5947" actId="478"/>
          <ac:spMkLst>
            <pc:docMk/>
            <pc:sldMk cId="1647341398" sldId="1004"/>
            <ac:spMk id="27" creationId="{E4BAFD19-B30C-4536-B751-5F450C3590A4}"/>
          </ac:spMkLst>
        </pc:spChg>
        <pc:spChg chg="add del mod">
          <ac:chgData name="Kitazawa Masakiyo" userId="2bf3742da7ad8ecb" providerId="LiveId" clId="{3C74B554-C281-4D23-A7F6-520F20F6DD0B}" dt="2022-04-05T14:43:43.487" v="5942" actId="478"/>
          <ac:spMkLst>
            <pc:docMk/>
            <pc:sldMk cId="1647341398" sldId="1004"/>
            <ac:spMk id="29" creationId="{75B18889-DEE2-4067-AE4C-8296EADB8354}"/>
          </ac:spMkLst>
        </pc:spChg>
        <pc:spChg chg="add mod">
          <ac:chgData name="Kitazawa Masakiyo" userId="2bf3742da7ad8ecb" providerId="LiveId" clId="{3C74B554-C281-4D23-A7F6-520F20F6DD0B}" dt="2022-04-05T15:15:11.304" v="6271" actId="1036"/>
          <ac:spMkLst>
            <pc:docMk/>
            <pc:sldMk cId="1647341398" sldId="1004"/>
            <ac:spMk id="30" creationId="{D680F091-984F-465F-9F2B-B063883E32D2}"/>
          </ac:spMkLst>
        </pc:spChg>
        <pc:spChg chg="add del mod">
          <ac:chgData name="Kitazawa Masakiyo" userId="2bf3742da7ad8ecb" providerId="LiveId" clId="{3C74B554-C281-4D23-A7F6-520F20F6DD0B}" dt="2022-04-05T14:45:19.163" v="6043" actId="478"/>
          <ac:spMkLst>
            <pc:docMk/>
            <pc:sldMk cId="1647341398" sldId="1004"/>
            <ac:spMk id="31" creationId="{802A19C4-5E4E-4561-8196-57E5FB30FA6B}"/>
          </ac:spMkLst>
        </pc:spChg>
        <pc:spChg chg="add mod ord">
          <ac:chgData name="Kitazawa Masakiyo" userId="2bf3742da7ad8ecb" providerId="LiveId" clId="{3C74B554-C281-4D23-A7F6-520F20F6DD0B}" dt="2022-04-06T04:15:45.223" v="8304" actId="1076"/>
          <ac:spMkLst>
            <pc:docMk/>
            <pc:sldMk cId="1647341398" sldId="1004"/>
            <ac:spMk id="32" creationId="{A913E299-6925-4B20-A6D8-209DE46F0A8D}"/>
          </ac:spMkLst>
        </pc:spChg>
        <pc:spChg chg="del">
          <ac:chgData name="Kitazawa Masakiyo" userId="2bf3742da7ad8ecb" providerId="LiveId" clId="{3C74B554-C281-4D23-A7F6-520F20F6DD0B}" dt="2022-04-05T14:36:08.453" v="5614" actId="478"/>
          <ac:spMkLst>
            <pc:docMk/>
            <pc:sldMk cId="1647341398" sldId="1004"/>
            <ac:spMk id="41" creationId="{0BF4E8F0-D963-4144-83FF-C8DD261AB444}"/>
          </ac:spMkLst>
        </pc:spChg>
        <pc:grpChg chg="del">
          <ac:chgData name="Kitazawa Masakiyo" userId="2bf3742da7ad8ecb" providerId="LiveId" clId="{3C74B554-C281-4D23-A7F6-520F20F6DD0B}" dt="2022-04-05T06:24:46.526" v="2148" actId="478"/>
          <ac:grpSpMkLst>
            <pc:docMk/>
            <pc:sldMk cId="1647341398" sldId="1004"/>
            <ac:grpSpMk id="42" creationId="{5912AEBE-F194-484E-9DB2-81517E6CB6BA}"/>
          </ac:grpSpMkLst>
        </pc:grpChg>
        <pc:picChg chg="add del mod">
          <ac:chgData name="Kitazawa Masakiyo" userId="2bf3742da7ad8ecb" providerId="LiveId" clId="{3C74B554-C281-4D23-A7F6-520F20F6DD0B}" dt="2022-04-05T14:41:01.731" v="5896"/>
          <ac:picMkLst>
            <pc:docMk/>
            <pc:sldMk cId="1647341398" sldId="1004"/>
            <ac:picMk id="7" creationId="{97C2C80C-106F-4CFB-BCEE-15B5D0168270}"/>
          </ac:picMkLst>
        </pc:picChg>
        <pc:picChg chg="mod">
          <ac:chgData name="Kitazawa Masakiyo" userId="2bf3742da7ad8ecb" providerId="LiveId" clId="{3C74B554-C281-4D23-A7F6-520F20F6DD0B}" dt="2022-04-05T14:48:29.442" v="6092" actId="1076"/>
          <ac:picMkLst>
            <pc:docMk/>
            <pc:sldMk cId="1647341398" sldId="1004"/>
            <ac:picMk id="9" creationId="{FCF9642D-71C5-426B-BED2-1F8676D90A9C}"/>
          </ac:picMkLst>
        </pc:picChg>
        <pc:picChg chg="add del mod">
          <ac:chgData name="Kitazawa Masakiyo" userId="2bf3742da7ad8ecb" providerId="LiveId" clId="{3C74B554-C281-4D23-A7F6-520F20F6DD0B}" dt="2022-04-05T14:42:21.083" v="5923"/>
          <ac:picMkLst>
            <pc:docMk/>
            <pc:sldMk cId="1647341398" sldId="1004"/>
            <ac:picMk id="10" creationId="{053B8C3D-64D2-4D9A-95C2-3B7A606734CB}"/>
          </ac:picMkLst>
        </pc:picChg>
        <pc:picChg chg="add mod">
          <ac:chgData name="Kitazawa Masakiyo" userId="2bf3742da7ad8ecb" providerId="LiveId" clId="{3C74B554-C281-4D23-A7F6-520F20F6DD0B}" dt="2022-04-05T14:47:28.712" v="6081" actId="14100"/>
          <ac:picMkLst>
            <pc:docMk/>
            <pc:sldMk cId="1647341398" sldId="1004"/>
            <ac:picMk id="12" creationId="{E4C2AA74-FC8C-4839-AB9B-D05A8B9476FD}"/>
          </ac:picMkLst>
        </pc:picChg>
        <pc:picChg chg="add mod">
          <ac:chgData name="Kitazawa Masakiyo" userId="2bf3742da7ad8ecb" providerId="LiveId" clId="{3C74B554-C281-4D23-A7F6-520F20F6DD0B}" dt="2022-04-05T14:48:36.328" v="6097" actId="1038"/>
          <ac:picMkLst>
            <pc:docMk/>
            <pc:sldMk cId="1647341398" sldId="1004"/>
            <ac:picMk id="14" creationId="{BBBF331B-1ED5-4FB1-B0A9-8C6DEE576DFF}"/>
          </ac:picMkLst>
        </pc:picChg>
        <pc:picChg chg="add del mod">
          <ac:chgData name="Kitazawa Masakiyo" userId="2bf3742da7ad8ecb" providerId="LiveId" clId="{3C74B554-C281-4D23-A7F6-520F20F6DD0B}" dt="2022-04-05T14:42:36.537" v="5936"/>
          <ac:picMkLst>
            <pc:docMk/>
            <pc:sldMk cId="1647341398" sldId="1004"/>
            <ac:picMk id="15" creationId="{2BA4D2A6-63EA-498A-BAAB-3F123B19B5D8}"/>
          </ac:picMkLst>
        </pc:picChg>
        <pc:picChg chg="add mod">
          <ac:chgData name="Kitazawa Masakiyo" userId="2bf3742da7ad8ecb" providerId="LiveId" clId="{3C74B554-C281-4D23-A7F6-520F20F6DD0B}" dt="2022-04-05T14:47:43.215" v="6083" actId="1076"/>
          <ac:picMkLst>
            <pc:docMk/>
            <pc:sldMk cId="1647341398" sldId="1004"/>
            <ac:picMk id="17" creationId="{BE09FD28-28D0-4916-9B31-D954670FD6AC}"/>
          </ac:picMkLst>
        </pc:picChg>
        <pc:picChg chg="add del mod">
          <ac:chgData name="Kitazawa Masakiyo" userId="2bf3742da7ad8ecb" providerId="LiveId" clId="{3C74B554-C281-4D23-A7F6-520F20F6DD0B}" dt="2022-04-05T14:41:18.348" v="5910"/>
          <ac:picMkLst>
            <pc:docMk/>
            <pc:sldMk cId="1647341398" sldId="1004"/>
            <ac:picMk id="19" creationId="{EDB05ADF-74FF-4892-A2E4-F1CA41BFB13E}"/>
          </ac:picMkLst>
        </pc:picChg>
        <pc:picChg chg="add mod">
          <ac:chgData name="Kitazawa Masakiyo" userId="2bf3742da7ad8ecb" providerId="LiveId" clId="{3C74B554-C281-4D23-A7F6-520F20F6DD0B}" dt="2022-04-05T14:48:36.328" v="6097" actId="1038"/>
          <ac:picMkLst>
            <pc:docMk/>
            <pc:sldMk cId="1647341398" sldId="1004"/>
            <ac:picMk id="20" creationId="{3325C480-BE99-4756-9C96-1556357F7419}"/>
          </ac:picMkLst>
        </pc:picChg>
        <pc:picChg chg="add del">
          <ac:chgData name="Kitazawa Masakiyo" userId="2bf3742da7ad8ecb" providerId="LiveId" clId="{3C74B554-C281-4D23-A7F6-520F20F6DD0B}" dt="2022-04-05T14:37:21.388" v="5620" actId="21"/>
          <ac:picMkLst>
            <pc:docMk/>
            <pc:sldMk cId="1647341398" sldId="1004"/>
            <ac:picMk id="28" creationId="{CF8966FF-5358-4F5F-A029-080D0599C6B4}"/>
          </ac:picMkLst>
        </pc:picChg>
      </pc:sldChg>
      <pc:sldChg chg="addSp delSp modSp mod">
        <pc:chgData name="Kitazawa Masakiyo" userId="2bf3742da7ad8ecb" providerId="LiveId" clId="{3C74B554-C281-4D23-A7F6-520F20F6DD0B}" dt="2022-04-06T08:10:54.242" v="8683" actId="1076"/>
        <pc:sldMkLst>
          <pc:docMk/>
          <pc:sldMk cId="2496489300" sldId="1005"/>
        </pc:sldMkLst>
        <pc:spChg chg="mod">
          <ac:chgData name="Kitazawa Masakiyo" userId="2bf3742da7ad8ecb" providerId="LiveId" clId="{3C74B554-C281-4D23-A7F6-520F20F6DD0B}" dt="2022-04-05T06:31:01.468" v="2341" actId="20577"/>
          <ac:spMkLst>
            <pc:docMk/>
            <pc:sldMk cId="2496489300" sldId="1005"/>
            <ac:spMk id="3" creationId="{6994416F-8C7B-4465-9227-A1570569E4DA}"/>
          </ac:spMkLst>
        </pc:spChg>
        <pc:spChg chg="del mod">
          <ac:chgData name="Kitazawa Masakiyo" userId="2bf3742da7ad8ecb" providerId="LiveId" clId="{3C74B554-C281-4D23-A7F6-520F20F6DD0B}" dt="2022-04-06T08:10:30.460" v="8678" actId="478"/>
          <ac:spMkLst>
            <pc:docMk/>
            <pc:sldMk cId="2496489300" sldId="1005"/>
            <ac:spMk id="14" creationId="{7EE48725-48BA-4EC2-9308-B627B4127EA3}"/>
          </ac:spMkLst>
        </pc:spChg>
        <pc:spChg chg="mod">
          <ac:chgData name="Kitazawa Masakiyo" userId="2bf3742da7ad8ecb" providerId="LiveId" clId="{3C74B554-C281-4D23-A7F6-520F20F6DD0B}" dt="2022-04-05T14:16:10.685" v="5095" actId="1076"/>
          <ac:spMkLst>
            <pc:docMk/>
            <pc:sldMk cId="2496489300" sldId="1005"/>
            <ac:spMk id="15" creationId="{D0431525-A46A-428B-BB39-81AABDB8119B}"/>
          </ac:spMkLst>
        </pc:spChg>
        <pc:spChg chg="del mod">
          <ac:chgData name="Kitazawa Masakiyo" userId="2bf3742da7ad8ecb" providerId="LiveId" clId="{3C74B554-C281-4D23-A7F6-520F20F6DD0B}" dt="2022-04-05T14:15:56.788" v="5093" actId="478"/>
          <ac:spMkLst>
            <pc:docMk/>
            <pc:sldMk cId="2496489300" sldId="1005"/>
            <ac:spMk id="17" creationId="{C192D9D6-EAE4-4B57-91BD-2AB33D81BD3E}"/>
          </ac:spMkLst>
        </pc:spChg>
        <pc:spChg chg="mod">
          <ac:chgData name="Kitazawa Masakiyo" userId="2bf3742da7ad8ecb" providerId="LiveId" clId="{3C74B554-C281-4D23-A7F6-520F20F6DD0B}" dt="2022-04-05T14:16:22.257" v="5098" actId="14100"/>
          <ac:spMkLst>
            <pc:docMk/>
            <pc:sldMk cId="2496489300" sldId="1005"/>
            <ac:spMk id="18" creationId="{9E4FC429-F90F-4C8C-8D68-D9BAF86FE292}"/>
          </ac:spMkLst>
        </pc:spChg>
        <pc:spChg chg="mod">
          <ac:chgData name="Kitazawa Masakiyo" userId="2bf3742da7ad8ecb" providerId="LiveId" clId="{3C74B554-C281-4D23-A7F6-520F20F6DD0B}" dt="2022-04-05T14:16:10.685" v="5095" actId="1076"/>
          <ac:spMkLst>
            <pc:docMk/>
            <pc:sldMk cId="2496489300" sldId="1005"/>
            <ac:spMk id="22" creationId="{7FBB4D8D-89F7-4CC5-81F5-2BD645B61EAB}"/>
          </ac:spMkLst>
        </pc:spChg>
        <pc:spChg chg="mod">
          <ac:chgData name="Kitazawa Masakiyo" userId="2bf3742da7ad8ecb" providerId="LiveId" clId="{3C74B554-C281-4D23-A7F6-520F20F6DD0B}" dt="2022-04-05T14:16:34.596" v="5106" actId="20577"/>
          <ac:spMkLst>
            <pc:docMk/>
            <pc:sldMk cId="2496489300" sldId="1005"/>
            <ac:spMk id="23" creationId="{6255C80E-1FF4-46FD-8C56-D81A611434A3}"/>
          </ac:spMkLst>
        </pc:spChg>
        <pc:spChg chg="add mod">
          <ac:chgData name="Kitazawa Masakiyo" userId="2bf3742da7ad8ecb" providerId="LiveId" clId="{3C74B554-C281-4D23-A7F6-520F20F6DD0B}" dt="2022-04-06T08:10:54.242" v="8683" actId="1076"/>
          <ac:spMkLst>
            <pc:docMk/>
            <pc:sldMk cId="2496489300" sldId="1005"/>
            <ac:spMk id="25" creationId="{F0E4643F-71D1-4C13-8C84-525298909D60}"/>
          </ac:spMkLst>
        </pc:spChg>
        <pc:grpChg chg="mod">
          <ac:chgData name="Kitazawa Masakiyo" userId="2bf3742da7ad8ecb" providerId="LiveId" clId="{3C74B554-C281-4D23-A7F6-520F20F6DD0B}" dt="2022-04-05T15:26:39.769" v="6733" actId="14100"/>
          <ac:grpSpMkLst>
            <pc:docMk/>
            <pc:sldMk cId="2496489300" sldId="1005"/>
            <ac:grpSpMk id="10" creationId="{2D017F6B-9F36-498F-9065-927A484C00B0}"/>
          </ac:grpSpMkLst>
        </pc:grpChg>
        <pc:picChg chg="mod">
          <ac:chgData name="Kitazawa Masakiyo" userId="2bf3742da7ad8ecb" providerId="LiveId" clId="{3C74B554-C281-4D23-A7F6-520F20F6DD0B}" dt="2022-04-05T15:27:03.133" v="673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3C74B554-C281-4D23-A7F6-520F20F6DD0B}" dt="2022-04-05T15:26:58.277" v="6737" actId="14100"/>
          <ac:picMkLst>
            <pc:docMk/>
            <pc:sldMk cId="2496489300" sldId="1005"/>
            <ac:picMk id="11" creationId="{4E0ADA71-68FF-4A96-ABEA-66B98DC41D08}"/>
          </ac:picMkLst>
        </pc:picChg>
        <pc:picChg chg="del ord">
          <ac:chgData name="Kitazawa Masakiyo" userId="2bf3742da7ad8ecb" providerId="LiveId" clId="{3C74B554-C281-4D23-A7F6-520F20F6DD0B}" dt="2022-04-05T14:18:12.859" v="5115" actId="478"/>
          <ac:picMkLst>
            <pc:docMk/>
            <pc:sldMk cId="2496489300" sldId="1005"/>
            <ac:picMk id="13" creationId="{C763622E-2F6D-42B3-B83F-D6FA4A12B28A}"/>
          </ac:picMkLst>
        </pc:picChg>
        <pc:picChg chg="mod">
          <ac:chgData name="Kitazawa Masakiyo" userId="2bf3742da7ad8ecb" providerId="LiveId" clId="{3C74B554-C281-4D23-A7F6-520F20F6DD0B}" dt="2022-04-05T06:31:11.195" v="2408" actId="1038"/>
          <ac:picMkLst>
            <pc:docMk/>
            <pc:sldMk cId="2496489300" sldId="1005"/>
            <ac:picMk id="16" creationId="{C89E8EF8-5BE9-4EF8-888F-27CB1A6E48A6}"/>
          </ac:picMkLst>
        </pc:picChg>
        <pc:picChg chg="mod">
          <ac:chgData name="Kitazawa Masakiyo" userId="2bf3742da7ad8ecb" providerId="LiveId" clId="{3C74B554-C281-4D23-A7F6-520F20F6DD0B}" dt="2022-04-05T15:27:06.070" v="6739" actId="1076"/>
          <ac:picMkLst>
            <pc:docMk/>
            <pc:sldMk cId="2496489300" sldId="1005"/>
            <ac:picMk id="19" creationId="{451E69AC-923F-4D4C-B806-5CD0CCA2D7BF}"/>
          </ac:picMkLst>
        </pc:picChg>
        <pc:picChg chg="mod">
          <ac:chgData name="Kitazawa Masakiyo" userId="2bf3742da7ad8ecb" providerId="LiveId" clId="{3C74B554-C281-4D23-A7F6-520F20F6DD0B}" dt="2022-04-05T14:15:29.535" v="5087" actId="1076"/>
          <ac:picMkLst>
            <pc:docMk/>
            <pc:sldMk cId="2496489300" sldId="1005"/>
            <ac:picMk id="20" creationId="{AC70C1F5-558D-4E57-9C93-0F998988B6AF}"/>
          </ac:picMkLst>
        </pc:picChg>
        <pc:picChg chg="add mod ord modCrop">
          <ac:chgData name="Kitazawa Masakiyo" userId="2bf3742da7ad8ecb" providerId="LiveId" clId="{3C74B554-C281-4D23-A7F6-520F20F6DD0B}" dt="2022-04-05T14:18:11.287" v="5114" actId="1076"/>
          <ac:picMkLst>
            <pc:docMk/>
            <pc:sldMk cId="2496489300" sldId="1005"/>
            <ac:picMk id="21" creationId="{26C2C4D9-DC67-4AB4-A070-927D93DF27AF}"/>
          </ac:picMkLst>
        </pc:picChg>
        <pc:picChg chg="add mod modCrop">
          <ac:chgData name="Kitazawa Masakiyo" userId="2bf3742da7ad8ecb" providerId="LiveId" clId="{3C74B554-C281-4D23-A7F6-520F20F6DD0B}" dt="2022-04-05T14:19:17.523" v="5121" actId="732"/>
          <ac:picMkLst>
            <pc:docMk/>
            <pc:sldMk cId="2496489300" sldId="1005"/>
            <ac:picMk id="24" creationId="{11B491E9-BBE6-45E1-A4C2-177623B5E446}"/>
          </ac:picMkLst>
        </pc:picChg>
      </pc:sldChg>
      <pc:sldChg chg="modSp mod ord">
        <pc:chgData name="Kitazawa Masakiyo" userId="2bf3742da7ad8ecb" providerId="LiveId" clId="{3C74B554-C281-4D23-A7F6-520F20F6DD0B}" dt="2022-04-05T14:21:39.136" v="5415" actId="1038"/>
        <pc:sldMkLst>
          <pc:docMk/>
          <pc:sldMk cId="3456415152" sldId="1007"/>
        </pc:sldMkLst>
        <pc:spChg chg="mod">
          <ac:chgData name="Kitazawa Masakiyo" userId="2bf3742da7ad8ecb" providerId="LiveId" clId="{3C74B554-C281-4D23-A7F6-520F20F6DD0B}" dt="2022-04-05T14:20:00.749" v="5140" actId="20577"/>
          <ac:spMkLst>
            <pc:docMk/>
            <pc:sldMk cId="3456415152" sldId="1007"/>
            <ac:spMk id="3" creationId="{C8973806-F0DE-4B6F-8C90-8DE902D8B091}"/>
          </ac:spMkLst>
        </pc:spChg>
        <pc:spChg chg="mod">
          <ac:chgData name="Kitazawa Masakiyo" userId="2bf3742da7ad8ecb" providerId="LiveId" clId="{3C74B554-C281-4D23-A7F6-520F20F6DD0B}" dt="2022-04-05T14:20:07.816" v="5155" actId="20577"/>
          <ac:spMkLst>
            <pc:docMk/>
            <pc:sldMk cId="3456415152" sldId="1007"/>
            <ac:spMk id="6" creationId="{681E9943-674A-4513-B9B3-BCFF91E9E4D7}"/>
          </ac:spMkLst>
        </pc:spChg>
        <pc:spChg chg="mod">
          <ac:chgData name="Kitazawa Masakiyo" userId="2bf3742da7ad8ecb" providerId="LiveId" clId="{3C74B554-C281-4D23-A7F6-520F20F6DD0B}" dt="2022-04-05T14:20:11.693" v="5162" actId="6549"/>
          <ac:spMkLst>
            <pc:docMk/>
            <pc:sldMk cId="3456415152" sldId="1007"/>
            <ac:spMk id="7" creationId="{10649A8C-8BD8-4909-9FFE-C44C9399D74D}"/>
          </ac:spMkLst>
        </pc:spChg>
        <pc:spChg chg="mod">
          <ac:chgData name="Kitazawa Masakiyo" userId="2bf3742da7ad8ecb" providerId="LiveId" clId="{3C74B554-C281-4D23-A7F6-520F20F6DD0B}" dt="2022-04-05T14:20:16.152" v="5172" actId="20577"/>
          <ac:spMkLst>
            <pc:docMk/>
            <pc:sldMk cId="3456415152" sldId="1007"/>
            <ac:spMk id="8" creationId="{C2CD42B6-DD3E-4F15-A0DB-564290EF04DF}"/>
          </ac:spMkLst>
        </pc:spChg>
        <pc:spChg chg="mod">
          <ac:chgData name="Kitazawa Masakiyo" userId="2bf3742da7ad8ecb" providerId="LiveId" clId="{3C74B554-C281-4D23-A7F6-520F20F6DD0B}" dt="2022-04-05T14:20:22.473" v="5182" actId="6549"/>
          <ac:spMkLst>
            <pc:docMk/>
            <pc:sldMk cId="3456415152" sldId="1007"/>
            <ac:spMk id="11" creationId="{129FC141-58FB-4AC8-B0D5-7CD98BF9611D}"/>
          </ac:spMkLst>
        </pc:spChg>
        <pc:spChg chg="mod">
          <ac:chgData name="Kitazawa Masakiyo" userId="2bf3742da7ad8ecb" providerId="LiveId" clId="{3C74B554-C281-4D23-A7F6-520F20F6DD0B}" dt="2022-04-05T14:20:27.308" v="5192" actId="6549"/>
          <ac:spMkLst>
            <pc:docMk/>
            <pc:sldMk cId="3456415152" sldId="1007"/>
            <ac:spMk id="12" creationId="{C71F6403-5C12-438C-B4D6-B80F435CE0E6}"/>
          </ac:spMkLst>
        </pc:spChg>
        <pc:spChg chg="mod">
          <ac:chgData name="Kitazawa Masakiyo" userId="2bf3742da7ad8ecb" providerId="LiveId" clId="{3C74B554-C281-4D23-A7F6-520F20F6DD0B}" dt="2022-04-05T14:21:08.145" v="5324" actId="6549"/>
          <ac:spMkLst>
            <pc:docMk/>
            <pc:sldMk cId="3456415152" sldId="1007"/>
            <ac:spMk id="18" creationId="{FB17D9FD-8DDF-47F1-874E-0DEA4A16682D}"/>
          </ac:spMkLst>
        </pc:spChg>
        <pc:spChg chg="mod">
          <ac:chgData name="Kitazawa Masakiyo" userId="2bf3742da7ad8ecb" providerId="LiveId" clId="{3C74B554-C281-4D23-A7F6-520F20F6DD0B}" dt="2022-04-05T14:21:23.468" v="5385" actId="6549"/>
          <ac:spMkLst>
            <pc:docMk/>
            <pc:sldMk cId="3456415152" sldId="1007"/>
            <ac:spMk id="19" creationId="{812AF438-EB3D-4700-BD2E-217D8FDC1316}"/>
          </ac:spMkLst>
        </pc:spChg>
        <pc:spChg chg="mod">
          <ac:chgData name="Kitazawa Masakiyo" userId="2bf3742da7ad8ecb" providerId="LiveId" clId="{3C74B554-C281-4D23-A7F6-520F20F6DD0B}" dt="2022-04-05T14:20:39.061" v="5217" actId="20577"/>
          <ac:spMkLst>
            <pc:docMk/>
            <pc:sldMk cId="3456415152" sldId="1007"/>
            <ac:spMk id="22" creationId="{63439A68-128D-4B1D-A2BF-65E4E61FE94A}"/>
          </ac:spMkLst>
        </pc:spChg>
        <pc:spChg chg="mod">
          <ac:chgData name="Kitazawa Masakiyo" userId="2bf3742da7ad8ecb" providerId="LiveId" clId="{3C74B554-C281-4D23-A7F6-520F20F6DD0B}" dt="2022-04-05T14:21:39.136" v="5415" actId="1038"/>
          <ac:spMkLst>
            <pc:docMk/>
            <pc:sldMk cId="3456415152" sldId="1007"/>
            <ac:spMk id="23" creationId="{AE377318-063F-4B3E-9B61-5A3D4670FF13}"/>
          </ac:spMkLst>
        </pc:spChg>
        <pc:spChg chg="mod">
          <ac:chgData name="Kitazawa Masakiyo" userId="2bf3742da7ad8ecb" providerId="LiveId" clId="{3C74B554-C281-4D23-A7F6-520F20F6DD0B}" dt="2022-04-05T14:20:52.396" v="5251" actId="6549"/>
          <ac:spMkLst>
            <pc:docMk/>
            <pc:sldMk cId="3456415152" sldId="1007"/>
            <ac:spMk id="24" creationId="{FA66838F-CEE7-430C-A8B8-F99589C5272E}"/>
          </ac:spMkLst>
        </pc:spChg>
        <pc:picChg chg="mod">
          <ac:chgData name="Kitazawa Masakiyo" userId="2bf3742da7ad8ecb" providerId="LiveId" clId="{3C74B554-C281-4D23-A7F6-520F20F6DD0B}" dt="2022-04-05T14:21:13.040" v="5351" actId="1037"/>
          <ac:picMkLst>
            <pc:docMk/>
            <pc:sldMk cId="3456415152" sldId="1007"/>
            <ac:picMk id="20" creationId="{828DBBE3-1750-46A0-9A93-5E2222B96441}"/>
          </ac:picMkLst>
        </pc:picChg>
        <pc:picChg chg="mod">
          <ac:chgData name="Kitazawa Masakiyo" userId="2bf3742da7ad8ecb" providerId="LiveId" clId="{3C74B554-C281-4D23-A7F6-520F20F6DD0B}" dt="2022-04-05T14:21:29.836" v="5403" actId="1038"/>
          <ac:picMkLst>
            <pc:docMk/>
            <pc:sldMk cId="3456415152" sldId="1007"/>
            <ac:picMk id="21" creationId="{9C4974CC-F940-4788-98AD-48C805BA9281}"/>
          </ac:picMkLst>
        </pc:picChg>
        <pc:picChg chg="mod">
          <ac:chgData name="Kitazawa Masakiyo" userId="2bf3742da7ad8ecb" providerId="LiveId" clId="{3C74B554-C281-4D23-A7F6-520F20F6DD0B}" dt="2022-04-05T14:20:57.436" v="5293" actId="1037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">
        <pc:chgData name="Kitazawa Masakiyo" userId="2bf3742da7ad8ecb" providerId="LiveId" clId="{3C74B554-C281-4D23-A7F6-520F20F6DD0B}" dt="2022-04-06T01:11:18.659" v="7757" actId="14100"/>
        <pc:sldMkLst>
          <pc:docMk/>
          <pc:sldMk cId="3268085197" sldId="1008"/>
        </pc:sldMkLst>
        <pc:spChg chg="mod">
          <ac:chgData name="Kitazawa Masakiyo" userId="2bf3742da7ad8ecb" providerId="LiveId" clId="{3C74B554-C281-4D23-A7F6-520F20F6DD0B}" dt="2022-04-06T01:07:23.472" v="7678" actId="20577"/>
          <ac:spMkLst>
            <pc:docMk/>
            <pc:sldMk cId="3268085197" sldId="1008"/>
            <ac:spMk id="3" creationId="{6994416F-8C7B-4465-9227-A1570569E4DA}"/>
          </ac:spMkLst>
        </pc:spChg>
        <pc:spChg chg="del mod">
          <ac:chgData name="Kitazawa Masakiyo" userId="2bf3742da7ad8ecb" providerId="LiveId" clId="{3C74B554-C281-4D23-A7F6-520F20F6DD0B}" dt="2022-04-05T14:35:31.142" v="5606" actId="478"/>
          <ac:spMkLst>
            <pc:docMk/>
            <pc:sldMk cId="3268085197" sldId="1008"/>
            <ac:spMk id="15" creationId="{39D0D4C5-1E2A-4A0F-9EF3-B9847A8C3E1E}"/>
          </ac:spMkLst>
        </pc:spChg>
        <pc:spChg chg="del">
          <ac:chgData name="Kitazawa Masakiyo" userId="2bf3742da7ad8ecb" providerId="LiveId" clId="{3C74B554-C281-4D23-A7F6-520F20F6DD0B}" dt="2022-04-05T13:54:07.764" v="4276" actId="478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3C74B554-C281-4D23-A7F6-520F20F6DD0B}" dt="2022-04-06T01:11:13.972" v="7756" actId="404"/>
          <ac:spMkLst>
            <pc:docMk/>
            <pc:sldMk cId="3268085197" sldId="1008"/>
            <ac:spMk id="17" creationId="{A0C21D30-637B-44C6-B955-1D6F1ADAED32}"/>
          </ac:spMkLst>
        </pc:spChg>
        <pc:spChg chg="add mod ord">
          <ac:chgData name="Kitazawa Masakiyo" userId="2bf3742da7ad8ecb" providerId="LiveId" clId="{3C74B554-C281-4D23-A7F6-520F20F6DD0B}" dt="2022-04-06T01:11:18.659" v="7757" actId="14100"/>
          <ac:spMkLst>
            <pc:docMk/>
            <pc:sldMk cId="3268085197" sldId="1008"/>
            <ac:spMk id="18" creationId="{563B9436-6EBD-4F47-8646-096D47111D53}"/>
          </ac:spMkLst>
        </pc:spChg>
        <pc:picChg chg="add mod">
          <ac:chgData name="Kitazawa Masakiyo" userId="2bf3742da7ad8ecb" providerId="LiveId" clId="{3C74B554-C281-4D23-A7F6-520F20F6DD0B}" dt="2022-04-05T15:14:54.675" v="6264" actId="1036"/>
          <ac:picMkLst>
            <pc:docMk/>
            <pc:sldMk cId="3268085197" sldId="1008"/>
            <ac:picMk id="7" creationId="{D9D3DF52-BF42-4E0F-BD9E-DFBF4581738A}"/>
          </ac:picMkLst>
        </pc:picChg>
        <pc:picChg chg="add del mod">
          <ac:chgData name="Kitazawa Masakiyo" userId="2bf3742da7ad8ecb" providerId="LiveId" clId="{3C74B554-C281-4D23-A7F6-520F20F6DD0B}" dt="2022-04-05T15:14:12.437" v="6249"/>
          <ac:picMkLst>
            <pc:docMk/>
            <pc:sldMk cId="3268085197" sldId="1008"/>
            <ac:picMk id="19" creationId="{C84A59FF-9451-4C88-A938-1FCE65B1CD32}"/>
          </ac:picMkLst>
        </pc:picChg>
      </pc:sldChg>
      <pc:sldChg chg="addSp modSp mod ord">
        <pc:chgData name="Kitazawa Masakiyo" userId="2bf3742da7ad8ecb" providerId="LiveId" clId="{3C74B554-C281-4D23-A7F6-520F20F6DD0B}" dt="2022-04-06T10:09:15.352" v="8689" actId="20577"/>
        <pc:sldMkLst>
          <pc:docMk/>
          <pc:sldMk cId="530534865" sldId="1009"/>
        </pc:sldMkLst>
        <pc:spChg chg="mod">
          <ac:chgData name="Kitazawa Masakiyo" userId="2bf3742da7ad8ecb" providerId="LiveId" clId="{3C74B554-C281-4D23-A7F6-520F20F6DD0B}" dt="2022-04-06T06:42:13.132" v="8513" actId="1037"/>
          <ac:spMkLst>
            <pc:docMk/>
            <pc:sldMk cId="530534865" sldId="1009"/>
            <ac:spMk id="2" creationId="{551BCDC9-E5BD-4D56-8233-96A12C1386AE}"/>
          </ac:spMkLst>
        </pc:spChg>
        <pc:spChg chg="mod">
          <ac:chgData name="Kitazawa Masakiyo" userId="2bf3742da7ad8ecb" providerId="LiveId" clId="{3C74B554-C281-4D23-A7F6-520F20F6DD0B}" dt="2022-04-05T06:03:17.409" v="302" actId="6549"/>
          <ac:spMkLst>
            <pc:docMk/>
            <pc:sldMk cId="530534865" sldId="1009"/>
            <ac:spMk id="3" creationId="{A0708827-E2E5-447C-ADDF-74BDE22DBA8F}"/>
          </ac:spMkLst>
        </pc:spChg>
        <pc:spChg chg="mod">
          <ac:chgData name="Kitazawa Masakiyo" userId="2bf3742da7ad8ecb" providerId="LiveId" clId="{3C74B554-C281-4D23-A7F6-520F20F6DD0B}" dt="2022-04-05T14:50:57.678" v="6194" actId="113"/>
          <ac:spMkLst>
            <pc:docMk/>
            <pc:sldMk cId="530534865" sldId="1009"/>
            <ac:spMk id="9" creationId="{09CD292B-29D5-4F0A-AE46-B48807B5DB0A}"/>
          </ac:spMkLst>
        </pc:spChg>
        <pc:spChg chg="add mod ord">
          <ac:chgData name="Kitazawa Masakiyo" userId="2bf3742da7ad8ecb" providerId="LiveId" clId="{3C74B554-C281-4D23-A7F6-520F20F6DD0B}" dt="2022-04-06T06:38:15.143" v="8443" actId="166"/>
          <ac:spMkLst>
            <pc:docMk/>
            <pc:sldMk cId="530534865" sldId="1009"/>
            <ac:spMk id="10" creationId="{36822387-848B-45B3-8CEE-5A115B342F76}"/>
          </ac:spMkLst>
        </pc:spChg>
        <pc:spChg chg="add mod">
          <ac:chgData name="Kitazawa Masakiyo" userId="2bf3742da7ad8ecb" providerId="LiveId" clId="{3C74B554-C281-4D23-A7F6-520F20F6DD0B}" dt="2022-04-06T06:38:20.088" v="8444" actId="207"/>
          <ac:spMkLst>
            <pc:docMk/>
            <pc:sldMk cId="530534865" sldId="1009"/>
            <ac:spMk id="11" creationId="{3E3DF922-B4FC-492B-9A81-6ADD0C33E88F}"/>
          </ac:spMkLst>
        </pc:spChg>
        <pc:spChg chg="add mod">
          <ac:chgData name="Kitazawa Masakiyo" userId="2bf3742da7ad8ecb" providerId="LiveId" clId="{3C74B554-C281-4D23-A7F6-520F20F6DD0B}" dt="2022-04-06T06:42:27.954" v="8518" actId="1036"/>
          <ac:spMkLst>
            <pc:docMk/>
            <pc:sldMk cId="530534865" sldId="1009"/>
            <ac:spMk id="12" creationId="{33CBF599-3F56-4881-B485-FBFB01737D4E}"/>
          </ac:spMkLst>
        </pc:spChg>
        <pc:spChg chg="mod">
          <ac:chgData name="Kitazawa Masakiyo" userId="2bf3742da7ad8ecb" providerId="LiveId" clId="{3C74B554-C281-4D23-A7F6-520F20F6DD0B}" dt="2022-04-06T10:09:15.352" v="8689" actId="20577"/>
          <ac:spMkLst>
            <pc:docMk/>
            <pc:sldMk cId="530534865" sldId="1009"/>
            <ac:spMk id="14" creationId="{D60AAC73-0833-46EC-B99A-5B856E008689}"/>
          </ac:spMkLst>
        </pc:spChg>
        <pc:picChg chg="mod">
          <ac:chgData name="Kitazawa Masakiyo" userId="2bf3742da7ad8ecb" providerId="LiveId" clId="{3C74B554-C281-4D23-A7F6-520F20F6DD0B}" dt="2022-04-06T06:38:31.142" v="8448" actId="1076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delSp modSp mod ord modAnim">
        <pc:chgData name="Kitazawa Masakiyo" userId="2bf3742da7ad8ecb" providerId="LiveId" clId="{3C74B554-C281-4D23-A7F6-520F20F6DD0B}" dt="2022-04-06T06:48:33.287" v="8628" actId="1076"/>
        <pc:sldMkLst>
          <pc:docMk/>
          <pc:sldMk cId="3727428256" sldId="1041"/>
        </pc:sldMkLst>
        <pc:spChg chg="mod">
          <ac:chgData name="Kitazawa Masakiyo" userId="2bf3742da7ad8ecb" providerId="LiveId" clId="{3C74B554-C281-4D23-A7F6-520F20F6DD0B}" dt="2022-04-05T15:29:54.301" v="674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3" creationId="{243F5779-DFC3-4D27-876D-C71A61838F04}"/>
          </ac:spMkLst>
        </pc:spChg>
        <pc:spChg chg="add 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4" creationId="{2A50940B-4A71-45D7-8B70-771610C62FD8}"/>
          </ac:spMkLst>
        </pc:spChg>
        <pc:spChg chg="mod">
          <ac:chgData name="Kitazawa Masakiyo" userId="2bf3742da7ad8ecb" providerId="LiveId" clId="{3C74B554-C281-4D23-A7F6-520F20F6DD0B}" dt="2022-04-06T06:45:35.452" v="8519" actId="164"/>
          <ac:spMkLst>
            <pc:docMk/>
            <pc:sldMk cId="3727428256" sldId="1041"/>
            <ac:spMk id="8" creationId="{5F13D645-74DC-4872-A20A-79144066F1A3}"/>
          </ac:spMkLst>
        </pc:spChg>
        <pc:spChg chg="del">
          <ac:chgData name="Kitazawa Masakiyo" userId="2bf3742da7ad8ecb" providerId="LiveId" clId="{3C74B554-C281-4D23-A7F6-520F20F6DD0B}" dt="2022-04-05T06:25:38.395" v="2150" actId="478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3C74B554-C281-4D23-A7F6-520F20F6DD0B}" dt="2022-04-06T01:14:17.804" v="7774" actId="113"/>
          <ac:spMkLst>
            <pc:docMk/>
            <pc:sldMk cId="3727428256" sldId="1041"/>
            <ac:spMk id="11" creationId="{5E7C84D5-7BC7-4FA9-AA28-3DB1103165A4}"/>
          </ac:spMkLst>
        </pc:spChg>
        <pc:spChg chg="add mod">
          <ac:chgData name="Kitazawa Masakiyo" userId="2bf3742da7ad8ecb" providerId="LiveId" clId="{3C74B554-C281-4D23-A7F6-520F20F6DD0B}" dt="2022-04-06T01:14:05.723" v="7771" actId="1076"/>
          <ac:spMkLst>
            <pc:docMk/>
            <pc:sldMk cId="3727428256" sldId="1041"/>
            <ac:spMk id="12" creationId="{7B9AD5CD-F27C-4E38-9F8B-F049C850BBD1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13" creationId="{DE18010F-61A6-41DC-8885-E83DA08AA852}"/>
          </ac:spMkLst>
        </pc:spChg>
        <pc:spChg chg="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15" creationId="{8C3DA33A-D0AA-4CBA-B98D-51B95B2E910A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16" creationId="{06FEC504-3DE9-46C9-9311-E66B8280DD21}"/>
          </ac:spMkLst>
        </pc:spChg>
        <pc:spChg chg="mod">
          <ac:chgData name="Kitazawa Masakiyo" userId="2bf3742da7ad8ecb" providerId="LiveId" clId="{3C74B554-C281-4D23-A7F6-520F20F6DD0B}" dt="2022-04-06T06:48:16.023" v="8625" actId="1038"/>
          <ac:spMkLst>
            <pc:docMk/>
            <pc:sldMk cId="3727428256" sldId="1041"/>
            <ac:spMk id="17" creationId="{6A501AC9-43A8-4C39-AEA7-D0FEE1E3D32A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18" creationId="{DB9F3A12-F9D7-42AD-BDC9-DEE8124FC029}"/>
          </ac:spMkLst>
        </pc:spChg>
        <pc:spChg chg="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19" creationId="{6AE24F33-2696-457F-8E1D-BDC164E10CBF}"/>
          </ac:spMkLst>
        </pc:spChg>
        <pc:spChg chg="add 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20" creationId="{DC9193B4-B70E-4E59-9124-345D0B33FEBF}"/>
          </ac:spMkLst>
        </pc:spChg>
        <pc:spChg chg="add del mod">
          <ac:chgData name="Kitazawa Masakiyo" userId="2bf3742da7ad8ecb" providerId="LiveId" clId="{3C74B554-C281-4D23-A7F6-520F20F6DD0B}" dt="2022-04-05T15:35:07.095" v="6878"/>
          <ac:spMkLst>
            <pc:docMk/>
            <pc:sldMk cId="3727428256" sldId="1041"/>
            <ac:spMk id="22" creationId="{98F79563-D4F4-4297-9EAE-D1B4D923FF39}"/>
          </ac:spMkLst>
        </pc:spChg>
        <pc:spChg chg="add mod">
          <ac:chgData name="Kitazawa Masakiyo" userId="2bf3742da7ad8ecb" providerId="LiveId" clId="{3C74B554-C281-4D23-A7F6-520F20F6DD0B}" dt="2022-04-06T06:47:58.651" v="8588" actId="164"/>
          <ac:spMkLst>
            <pc:docMk/>
            <pc:sldMk cId="3727428256" sldId="1041"/>
            <ac:spMk id="22" creationId="{BC924DA9-CDD7-459D-B461-5344339E37EB}"/>
          </ac:spMkLst>
        </pc:spChg>
        <pc:spChg chg="add del mod">
          <ac:chgData name="Kitazawa Masakiyo" userId="2bf3742da7ad8ecb" providerId="LiveId" clId="{3C74B554-C281-4D23-A7F6-520F20F6DD0B}" dt="2022-04-05T15:35:07.095" v="6878"/>
          <ac:spMkLst>
            <pc:docMk/>
            <pc:sldMk cId="3727428256" sldId="1041"/>
            <ac:spMk id="23" creationId="{470A7575-11F5-4DA4-8328-6DECEEBF2517}"/>
          </ac:spMkLst>
        </pc:spChg>
        <pc:spChg chg="add mod">
          <ac:chgData name="Kitazawa Masakiyo" userId="2bf3742da7ad8ecb" providerId="LiveId" clId="{3C74B554-C281-4D23-A7F6-520F20F6DD0B}" dt="2022-04-06T06:47:58.651" v="8588" actId="164"/>
          <ac:spMkLst>
            <pc:docMk/>
            <pc:sldMk cId="3727428256" sldId="1041"/>
            <ac:spMk id="23" creationId="{5463E6FB-830C-4217-BC97-0260C1C06A43}"/>
          </ac:spMkLst>
        </pc:spChg>
        <pc:grpChg chg="add mod">
          <ac:chgData name="Kitazawa Masakiyo" userId="2bf3742da7ad8ecb" providerId="LiveId" clId="{3C74B554-C281-4D23-A7F6-520F20F6DD0B}" dt="2022-04-06T06:48:30.624" v="8627" actId="14100"/>
          <ac:grpSpMkLst>
            <pc:docMk/>
            <pc:sldMk cId="3727428256" sldId="1041"/>
            <ac:grpSpMk id="9" creationId="{B2EDC2D9-D5A1-493A-9C8A-1CA8F9142CD9}"/>
          </ac:grpSpMkLst>
        </pc:grpChg>
        <pc:grpChg chg="add mod">
          <ac:chgData name="Kitazawa Masakiyo" userId="2bf3742da7ad8ecb" providerId="LiveId" clId="{3C74B554-C281-4D23-A7F6-520F20F6DD0B}" dt="2022-04-06T06:48:09.896" v="8612" actId="1036"/>
          <ac:grpSpMkLst>
            <pc:docMk/>
            <pc:sldMk cId="3727428256" sldId="1041"/>
            <ac:grpSpMk id="14" creationId="{B697991C-5E90-4866-A0FC-D50011AC4BBE}"/>
          </ac:grpSpMkLst>
        </pc:grpChg>
        <pc:picChg chg="mod">
          <ac:chgData name="Kitazawa Masakiyo" userId="2bf3742da7ad8ecb" providerId="LiveId" clId="{3C74B554-C281-4D23-A7F6-520F20F6DD0B}" dt="2022-04-06T06:45:35.452" v="8519" actId="164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3C74B554-C281-4D23-A7F6-520F20F6DD0B}" dt="2022-04-06T06:48:33.287" v="8628" actId="1076"/>
          <ac:picMkLst>
            <pc:docMk/>
            <pc:sldMk cId="3727428256" sldId="1041"/>
            <ac:picMk id="6" creationId="{E8522DB5-110C-4E44-A598-36C50C6E9A5D}"/>
          </ac:picMkLst>
        </pc:picChg>
        <pc:picChg chg="mod">
          <ac:chgData name="Kitazawa Masakiyo" userId="2bf3742da7ad8ecb" providerId="LiveId" clId="{3C74B554-C281-4D23-A7F6-520F20F6DD0B}" dt="2022-04-06T06:46:45.539" v="8532" actId="1076"/>
          <ac:picMkLst>
            <pc:docMk/>
            <pc:sldMk cId="3727428256" sldId="1041"/>
            <ac:picMk id="7" creationId="{C24F5C47-4FC9-491F-927B-8DF3169E0567}"/>
          </ac:picMkLst>
        </pc:picChg>
        <pc:picChg chg="add del mod">
          <ac:chgData name="Kitazawa Masakiyo" userId="2bf3742da7ad8ecb" providerId="LiveId" clId="{3C74B554-C281-4D23-A7F6-520F20F6DD0B}" dt="2022-04-05T15:35:07.095" v="6878"/>
          <ac:picMkLst>
            <pc:docMk/>
            <pc:sldMk cId="3727428256" sldId="1041"/>
            <ac:picMk id="21" creationId="{1FD57646-80D9-4AB4-9209-E02170BB0FB2}"/>
          </ac:picMkLst>
        </pc:picChg>
        <pc:picChg chg="add mod">
          <ac:chgData name="Kitazawa Masakiyo" userId="2bf3742da7ad8ecb" providerId="LiveId" clId="{3C74B554-C281-4D23-A7F6-520F20F6DD0B}" dt="2022-04-06T06:47:58.651" v="8588" actId="164"/>
          <ac:picMkLst>
            <pc:docMk/>
            <pc:sldMk cId="3727428256" sldId="1041"/>
            <ac:picMk id="21" creationId="{E768E76B-92AA-41E5-8184-C1D1D292C677}"/>
          </ac:picMkLst>
        </pc:picChg>
      </pc:sldChg>
      <pc:sldChg chg="addSp delSp modSp mod">
        <pc:chgData name="Kitazawa Masakiyo" userId="2bf3742da7ad8ecb" providerId="LiveId" clId="{3C74B554-C281-4D23-A7F6-520F20F6DD0B}" dt="2022-04-06T04:55:59.570" v="8430" actId="6549"/>
        <pc:sldMkLst>
          <pc:docMk/>
          <pc:sldMk cId="4061253989" sldId="1049"/>
        </pc:sldMkLst>
        <pc:spChg chg="del">
          <ac:chgData name="Kitazawa Masakiyo" userId="2bf3742da7ad8ecb" providerId="LiveId" clId="{3C74B554-C281-4D23-A7F6-520F20F6DD0B}" dt="2022-04-05T07:06:22.180" v="2691" actId="478"/>
          <ac:spMkLst>
            <pc:docMk/>
            <pc:sldMk cId="4061253989" sldId="1049"/>
            <ac:spMk id="3" creationId="{450F2979-C335-44EE-85FF-DC54BF929CE2}"/>
          </ac:spMkLst>
        </pc:spChg>
        <pc:spChg chg="mod">
          <ac:chgData name="Kitazawa Masakiyo" userId="2bf3742da7ad8ecb" providerId="LiveId" clId="{3C74B554-C281-4D23-A7F6-520F20F6DD0B}" dt="2022-04-05T07:06:35.406" v="2701" actId="6549"/>
          <ac:spMkLst>
            <pc:docMk/>
            <pc:sldMk cId="4061253989" sldId="1049"/>
            <ac:spMk id="5" creationId="{2A5C64A5-8D5A-450D-A887-B400E6A6A4AB}"/>
          </ac:spMkLst>
        </pc:spChg>
        <pc:spChg chg="mod">
          <ac:chgData name="Kitazawa Masakiyo" userId="2bf3742da7ad8ecb" providerId="LiveId" clId="{3C74B554-C281-4D23-A7F6-520F20F6DD0B}" dt="2022-04-06T04:55:59.570" v="8430" actId="6549"/>
          <ac:spMkLst>
            <pc:docMk/>
            <pc:sldMk cId="4061253989" sldId="1049"/>
            <ac:spMk id="6" creationId="{EE5C013A-31D0-4912-BB82-95D59713BF4B}"/>
          </ac:spMkLst>
        </pc:spChg>
        <pc:spChg chg="del">
          <ac:chgData name="Kitazawa Masakiyo" userId="2bf3742da7ad8ecb" providerId="LiveId" clId="{3C74B554-C281-4D23-A7F6-520F20F6DD0B}" dt="2022-04-05T07:06:22.180" v="2691" actId="478"/>
          <ac:spMkLst>
            <pc:docMk/>
            <pc:sldMk cId="4061253989" sldId="1049"/>
            <ac:spMk id="8" creationId="{10781800-D72A-49BA-88BD-C17AD7A2A4BA}"/>
          </ac:spMkLst>
        </pc:spChg>
        <pc:spChg chg="mod">
          <ac:chgData name="Kitazawa Masakiyo" userId="2bf3742da7ad8ecb" providerId="LiveId" clId="{3C74B554-C281-4D23-A7F6-520F20F6DD0B}" dt="2022-04-06T04:55:05.283" v="8410" actId="1076"/>
          <ac:spMkLst>
            <pc:docMk/>
            <pc:sldMk cId="4061253989" sldId="1049"/>
            <ac:spMk id="12" creationId="{B07A8FF0-3A63-4583-BC77-B05D5BB441BE}"/>
          </ac:spMkLst>
        </pc:spChg>
        <pc:spChg chg="mod">
          <ac:chgData name="Kitazawa Masakiyo" userId="2bf3742da7ad8ecb" providerId="LiveId" clId="{3C74B554-C281-4D23-A7F6-520F20F6DD0B}" dt="2022-04-06T04:55:05.283" v="8410" actId="1076"/>
          <ac:spMkLst>
            <pc:docMk/>
            <pc:sldMk cId="4061253989" sldId="1049"/>
            <ac:spMk id="13" creationId="{B6FBB510-AC2C-4F2C-B18C-F80DCF22D359}"/>
          </ac:spMkLst>
        </pc:spChg>
        <pc:spChg chg="add mod">
          <ac:chgData name="Kitazawa Masakiyo" userId="2bf3742da7ad8ecb" providerId="LiveId" clId="{3C74B554-C281-4D23-A7F6-520F20F6DD0B}" dt="2022-04-05T07:06:27.156" v="2692" actId="1076"/>
          <ac:spMkLst>
            <pc:docMk/>
            <pc:sldMk cId="4061253989" sldId="1049"/>
            <ac:spMk id="14" creationId="{52E669C0-F816-4A8D-B3A4-E6268C143C6A}"/>
          </ac:spMkLst>
        </pc:spChg>
        <pc:spChg chg="add mod">
          <ac:chgData name="Kitazawa Masakiyo" userId="2bf3742da7ad8ecb" providerId="LiveId" clId="{3C74B554-C281-4D23-A7F6-520F20F6DD0B}" dt="2022-04-05T13:45:27.433" v="3771" actId="113"/>
          <ac:spMkLst>
            <pc:docMk/>
            <pc:sldMk cId="4061253989" sldId="1049"/>
            <ac:spMk id="15" creationId="{CCFD80AF-290C-407D-A486-156FDB92E083}"/>
          </ac:spMkLst>
        </pc:spChg>
        <pc:picChg chg="add mod modCrop">
          <ac:chgData name="Kitazawa Masakiyo" userId="2bf3742da7ad8ecb" providerId="LiveId" clId="{3C74B554-C281-4D23-A7F6-520F20F6DD0B}" dt="2022-04-05T07:05:26.674" v="2650" actId="1076"/>
          <ac:picMkLst>
            <pc:docMk/>
            <pc:sldMk cId="4061253989" sldId="1049"/>
            <ac:picMk id="4" creationId="{D8B7618A-191E-4E07-862E-92D4F2EEE6EB}"/>
          </ac:picMkLst>
        </pc:picChg>
        <pc:picChg chg="del">
          <ac:chgData name="Kitazawa Masakiyo" userId="2bf3742da7ad8ecb" providerId="LiveId" clId="{3C74B554-C281-4D23-A7F6-520F20F6DD0B}" dt="2022-04-05T07:05:23.581" v="2649" actId="21"/>
          <ac:picMkLst>
            <pc:docMk/>
            <pc:sldMk cId="4061253989" sldId="1049"/>
            <ac:picMk id="20" creationId="{15A64104-A4EB-4BBD-BFD9-653B9C81E080}"/>
          </ac:picMkLst>
        </pc:picChg>
      </pc:sldChg>
      <pc:sldChg chg="modSp mod">
        <pc:chgData name="Kitazawa Masakiyo" userId="2bf3742da7ad8ecb" providerId="LiveId" clId="{3C74B554-C281-4D23-A7F6-520F20F6DD0B}" dt="2022-04-06T03:56:58.002" v="8237" actId="6549"/>
        <pc:sldMkLst>
          <pc:docMk/>
          <pc:sldMk cId="2296333789" sldId="1050"/>
        </pc:sldMkLst>
        <pc:spChg chg="mod">
          <ac:chgData name="Kitazawa Masakiyo" userId="2bf3742da7ad8ecb" providerId="LiveId" clId="{3C74B554-C281-4D23-A7F6-520F20F6DD0B}" dt="2022-04-06T03:56:58.002" v="8237" actId="6549"/>
          <ac:spMkLst>
            <pc:docMk/>
            <pc:sldMk cId="2296333789" sldId="1050"/>
            <ac:spMk id="2" creationId="{F6951326-98AD-4713-B4AC-1845A826EB13}"/>
          </ac:spMkLst>
        </pc:spChg>
        <pc:spChg chg="mod">
          <ac:chgData name="Kitazawa Masakiyo" userId="2bf3742da7ad8ecb" providerId="LiveId" clId="{3C74B554-C281-4D23-A7F6-520F20F6DD0B}" dt="2022-04-05T13:20:14.157" v="3157" actId="14100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3C74B554-C281-4D23-A7F6-520F20F6DD0B}" dt="2022-04-05T13:21:24.180" v="3271" actId="20577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3C74B554-C281-4D23-A7F6-520F20F6DD0B}" dt="2022-04-05T13:20:52.541" v="3215" actId="6549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3C74B554-C281-4D23-A7F6-520F20F6DD0B}" dt="2022-04-05T13:33:13.368" v="3315" actId="20577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3C74B554-C281-4D23-A7F6-520F20F6DD0B}" dt="2022-04-05T13:33:50.133" v="3348" actId="6549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3C74B554-C281-4D23-A7F6-520F20F6DD0B}" dt="2022-04-05T13:18:53.651" v="3078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3C74B554-C281-4D23-A7F6-520F20F6DD0B}" dt="2022-04-05T13:18:53.651" v="3078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3C74B554-C281-4D23-A7F6-520F20F6DD0B}" dt="2022-04-06T01:42:01.056" v="8084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3C74B554-C281-4D23-A7F6-520F20F6DD0B}" dt="2022-04-05T13:33:59.566" v="3349" actId="14100"/>
          <ac:spMkLst>
            <pc:docMk/>
            <pc:sldMk cId="2296333789" sldId="1050"/>
            <ac:spMk id="20" creationId="{CA7F570B-8007-48A5-BC1D-91782032A17D}"/>
          </ac:spMkLst>
        </pc:spChg>
        <pc:grpChg chg="mod">
          <ac:chgData name="Kitazawa Masakiyo" userId="2bf3742da7ad8ecb" providerId="LiveId" clId="{3C74B554-C281-4D23-A7F6-520F20F6DD0B}" dt="2022-04-05T13:18:53.651" v="3078" actId="1076"/>
          <ac:grpSpMkLst>
            <pc:docMk/>
            <pc:sldMk cId="2296333789" sldId="1050"/>
            <ac:grpSpMk id="3" creationId="{B3D8BA71-953C-482E-87C0-9687FA0A9940}"/>
          </ac:grpSpMkLst>
        </pc:grpChg>
        <pc:picChg chg="mod">
          <ac:chgData name="Kitazawa Masakiyo" userId="2bf3742da7ad8ecb" providerId="LiveId" clId="{3C74B554-C281-4D23-A7F6-520F20F6DD0B}" dt="2022-04-05T13:18:53.651" v="3078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addSp delSp modSp mod">
        <pc:chgData name="Kitazawa Masakiyo" userId="2bf3742da7ad8ecb" providerId="LiveId" clId="{3C74B554-C281-4D23-A7F6-520F20F6DD0B}" dt="2022-04-06T01:50:22.738" v="8164" actId="20577"/>
        <pc:sldMkLst>
          <pc:docMk/>
          <pc:sldMk cId="3655961944" sldId="1051"/>
        </pc:sldMkLst>
        <pc:spChg chg="mod">
          <ac:chgData name="Kitazawa Masakiyo" userId="2bf3742da7ad8ecb" providerId="LiveId" clId="{3C74B554-C281-4D23-A7F6-520F20F6DD0B}" dt="2022-04-05T06:12:01.353" v="1048" actId="20577"/>
          <ac:spMkLst>
            <pc:docMk/>
            <pc:sldMk cId="3655961944" sldId="1051"/>
            <ac:spMk id="2" creationId="{3F388639-7352-497F-9E92-FEC1C0967941}"/>
          </ac:spMkLst>
        </pc:spChg>
        <pc:spChg chg="add del mod">
          <ac:chgData name="Kitazawa Masakiyo" userId="2bf3742da7ad8ecb" providerId="LiveId" clId="{3C74B554-C281-4D23-A7F6-520F20F6DD0B}" dt="2022-04-05T15:54:07.211" v="7354" actId="478"/>
          <ac:spMkLst>
            <pc:docMk/>
            <pc:sldMk cId="3655961944" sldId="1051"/>
            <ac:spMk id="4" creationId="{3FBEF217-215A-4950-9792-9F417E468D25}"/>
          </ac:spMkLst>
        </pc:spChg>
        <pc:spChg chg="mod">
          <ac:chgData name="Kitazawa Masakiyo" userId="2bf3742da7ad8ecb" providerId="LiveId" clId="{3C74B554-C281-4D23-A7F6-520F20F6DD0B}" dt="2022-04-06T01:50:22.738" v="8164" actId="20577"/>
          <ac:spMkLst>
            <pc:docMk/>
            <pc:sldMk cId="3655961944" sldId="1051"/>
            <ac:spMk id="5" creationId="{6CAEB3D4-9561-4008-A9EF-220604B740DB}"/>
          </ac:spMkLst>
        </pc:spChg>
        <pc:spChg chg="add del mod">
          <ac:chgData name="Kitazawa Masakiyo" userId="2bf3742da7ad8ecb" providerId="LiveId" clId="{3C74B554-C281-4D23-A7F6-520F20F6DD0B}" dt="2022-04-05T15:54:09.666" v="7355" actId="478"/>
          <ac:spMkLst>
            <pc:docMk/>
            <pc:sldMk cId="3655961944" sldId="1051"/>
            <ac:spMk id="6" creationId="{84B42118-3D8E-4001-96B1-D4B7AB0773F3}"/>
          </ac:spMkLst>
        </pc:spChg>
        <pc:picChg chg="del">
          <ac:chgData name="Kitazawa Masakiyo" userId="2bf3742da7ad8ecb" providerId="LiveId" clId="{3C74B554-C281-4D23-A7F6-520F20F6DD0B}" dt="2022-04-05T06:14:28.570" v="1347" actId="478"/>
          <ac:picMkLst>
            <pc:docMk/>
            <pc:sldMk cId="3655961944" sldId="1051"/>
            <ac:picMk id="9" creationId="{6CA43A2D-AFB1-40F4-AB3C-C19CF49FF5B9}"/>
          </ac:picMkLst>
        </pc:picChg>
      </pc:sldChg>
      <pc:sldChg chg="addSp modSp mod modAnim">
        <pc:chgData name="Kitazawa Masakiyo" userId="2bf3742da7ad8ecb" providerId="LiveId" clId="{3C74B554-C281-4D23-A7F6-520F20F6DD0B}" dt="2022-04-06T05:05:55.977" v="8437" actId="20577"/>
        <pc:sldMkLst>
          <pc:docMk/>
          <pc:sldMk cId="3108758797" sldId="1052"/>
        </pc:sldMkLst>
        <pc:spChg chg="mod">
          <ac:chgData name="Kitazawa Masakiyo" userId="2bf3742da7ad8ecb" providerId="LiveId" clId="{3C74B554-C281-4D23-A7F6-520F20F6DD0B}" dt="2022-04-05T06:17:06.888" v="1506" actId="20577"/>
          <ac:spMkLst>
            <pc:docMk/>
            <pc:sldMk cId="3108758797" sldId="1052"/>
            <ac:spMk id="2" creationId="{FFF38409-0159-4D19-A119-5D32CE16535E}"/>
          </ac:spMkLst>
        </pc:spChg>
        <pc:spChg chg="mod">
          <ac:chgData name="Kitazawa Masakiyo" userId="2bf3742da7ad8ecb" providerId="LiveId" clId="{3C74B554-C281-4D23-A7F6-520F20F6DD0B}" dt="2022-04-06T05:05:55.977" v="8437" actId="20577"/>
          <ac:spMkLst>
            <pc:docMk/>
            <pc:sldMk cId="3108758797" sldId="1052"/>
            <ac:spMk id="5" creationId="{5485B8DA-A374-4140-AC4B-578179CFE829}"/>
          </ac:spMkLst>
        </pc:spChg>
        <pc:picChg chg="add mod ord">
          <ac:chgData name="Kitazawa Masakiyo" userId="2bf3742da7ad8ecb" providerId="LiveId" clId="{3C74B554-C281-4D23-A7F6-520F20F6DD0B}" dt="2022-04-05T15:56:28.051" v="7478" actId="1036"/>
          <ac:picMkLst>
            <pc:docMk/>
            <pc:sldMk cId="3108758797" sldId="1052"/>
            <ac:picMk id="4" creationId="{1888EDCB-3BE0-4C6F-87FB-F3448E139699}"/>
          </ac:picMkLst>
        </pc:picChg>
      </pc:sldChg>
      <pc:sldChg chg="addSp delSp modSp mod delAnim">
        <pc:chgData name="Kitazawa Masakiyo" userId="2bf3742da7ad8ecb" providerId="LiveId" clId="{3C74B554-C281-4D23-A7F6-520F20F6DD0B}" dt="2022-04-06T06:46:00.092" v="8525" actId="14100"/>
        <pc:sldMkLst>
          <pc:docMk/>
          <pc:sldMk cId="4294198772" sldId="1054"/>
        </pc:sldMkLst>
        <pc:spChg chg="mod">
          <ac:chgData name="Kitazawa Masakiyo" userId="2bf3742da7ad8ecb" providerId="LiveId" clId="{3C74B554-C281-4D23-A7F6-520F20F6DD0B}" dt="2022-04-05T06:09:57.089" v="983" actId="20577"/>
          <ac:spMkLst>
            <pc:docMk/>
            <pc:sldMk cId="4294198772" sldId="1054"/>
            <ac:spMk id="2" creationId="{6BB13F3B-A286-4923-A790-1B5DC7FEA94E}"/>
          </ac:spMkLst>
        </pc:spChg>
        <pc:spChg chg="mod">
          <ac:chgData name="Kitazawa Masakiyo" userId="2bf3742da7ad8ecb" providerId="LiveId" clId="{3C74B554-C281-4D23-A7F6-520F20F6DD0B}" dt="2022-04-05T06:58:43.559" v="2477" actId="20577"/>
          <ac:spMkLst>
            <pc:docMk/>
            <pc:sldMk cId="4294198772" sldId="1054"/>
            <ac:spMk id="3" creationId="{C3D1DB4E-8AD7-4608-BC54-91C17FAD9C0E}"/>
          </ac:spMkLst>
        </pc:spChg>
        <pc:spChg chg="mod">
          <ac:chgData name="Kitazawa Masakiyo" userId="2bf3742da7ad8ecb" providerId="LiveId" clId="{3C74B554-C281-4D23-A7F6-520F20F6DD0B}" dt="2022-04-05T07:03:21.421" v="2636" actId="1076"/>
          <ac:spMkLst>
            <pc:docMk/>
            <pc:sldMk cId="4294198772" sldId="1054"/>
            <ac:spMk id="5" creationId="{2C85CC53-05C8-467C-9293-C75DF27FB935}"/>
          </ac:spMkLst>
        </pc:spChg>
        <pc:spChg chg="del mod">
          <ac:chgData name="Kitazawa Masakiyo" userId="2bf3742da7ad8ecb" providerId="LiveId" clId="{3C74B554-C281-4D23-A7F6-520F20F6DD0B}" dt="2022-04-05T07:01:54.713" v="2578" actId="478"/>
          <ac:spMkLst>
            <pc:docMk/>
            <pc:sldMk cId="4294198772" sldId="1054"/>
            <ac:spMk id="9" creationId="{54AAF9F0-E8F5-4C56-BF57-68EC20A3AB0D}"/>
          </ac:spMkLst>
        </pc:spChg>
        <pc:spChg chg="del mod">
          <ac:chgData name="Kitazawa Masakiyo" userId="2bf3742da7ad8ecb" providerId="LiveId" clId="{3C74B554-C281-4D23-A7F6-520F20F6DD0B}" dt="2022-04-05T07:01:49.251" v="2577" actId="478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3C74B554-C281-4D23-A7F6-520F20F6DD0B}" dt="2022-04-05T14:22:25.985" v="5418" actId="20577"/>
          <ac:spMkLst>
            <pc:docMk/>
            <pc:sldMk cId="4294198772" sldId="1054"/>
            <ac:spMk id="12" creationId="{53866C70-A06E-4FFF-B6A4-2DC664948A3D}"/>
          </ac:spMkLst>
        </pc:spChg>
        <pc:spChg chg="del">
          <ac:chgData name="Kitazawa Masakiyo" userId="2bf3742da7ad8ecb" providerId="LiveId" clId="{3C74B554-C281-4D23-A7F6-520F20F6DD0B}" dt="2022-04-05T06:55:35.383" v="2410" actId="478"/>
          <ac:spMkLst>
            <pc:docMk/>
            <pc:sldMk cId="4294198772" sldId="1054"/>
            <ac:spMk id="14" creationId="{8029ED2B-7727-461C-8FF6-B2CD656596A9}"/>
          </ac:spMkLst>
        </pc:spChg>
        <pc:spChg chg="del">
          <ac:chgData name="Kitazawa Masakiyo" userId="2bf3742da7ad8ecb" providerId="LiveId" clId="{3C74B554-C281-4D23-A7F6-520F20F6DD0B}" dt="2022-04-05T06:55:35.383" v="2410" actId="478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3C74B554-C281-4D23-A7F6-520F20F6DD0B}" dt="2022-04-05T07:03:24.793" v="2637" actId="1076"/>
          <ac:spMkLst>
            <pc:docMk/>
            <pc:sldMk cId="4294198772" sldId="1054"/>
            <ac:spMk id="17" creationId="{AF3BE156-0D7A-4E89-8A3B-AFA3863F0DB7}"/>
          </ac:spMkLst>
        </pc:spChg>
        <pc:spChg chg="del">
          <ac:chgData name="Kitazawa Masakiyo" userId="2bf3742da7ad8ecb" providerId="LiveId" clId="{3C74B554-C281-4D23-A7F6-520F20F6DD0B}" dt="2022-04-05T06:55:35.383" v="2410" actId="478"/>
          <ac:spMkLst>
            <pc:docMk/>
            <pc:sldMk cId="4294198772" sldId="1054"/>
            <ac:spMk id="19" creationId="{65F2EC6A-1214-4FF3-BF7F-90316DAF9214}"/>
          </ac:spMkLst>
        </pc:spChg>
        <pc:spChg chg="add del mod">
          <ac:chgData name="Kitazawa Masakiyo" userId="2bf3742da7ad8ecb" providerId="LiveId" clId="{3C74B554-C281-4D23-A7F6-520F20F6DD0B}" dt="2022-04-06T04:50:33.494" v="8408" actId="478"/>
          <ac:spMkLst>
            <pc:docMk/>
            <pc:sldMk cId="4294198772" sldId="1054"/>
            <ac:spMk id="21" creationId="{0FBE170F-FB90-45F2-9E1A-6D60532AD60B}"/>
          </ac:spMkLst>
        </pc:spChg>
        <pc:spChg chg="add mod">
          <ac:chgData name="Kitazawa Masakiyo" userId="2bf3742da7ad8ecb" providerId="LiveId" clId="{3C74B554-C281-4D23-A7F6-520F20F6DD0B}" dt="2022-04-05T07:02:08.848" v="2585" actId="1076"/>
          <ac:spMkLst>
            <pc:docMk/>
            <pc:sldMk cId="4294198772" sldId="1054"/>
            <ac:spMk id="23" creationId="{13648EF3-E403-4247-AC1A-C4B3C1590BA3}"/>
          </ac:spMkLst>
        </pc:spChg>
        <pc:spChg chg="mod">
          <ac:chgData name="Kitazawa Masakiyo" userId="2bf3742da7ad8ecb" providerId="LiveId" clId="{3C74B554-C281-4D23-A7F6-520F20F6DD0B}" dt="2022-04-05T15:31:32.890" v="6771" actId="14100"/>
          <ac:spMkLst>
            <pc:docMk/>
            <pc:sldMk cId="4294198772" sldId="1054"/>
            <ac:spMk id="25" creationId="{3FBAF263-E56C-4E9D-A1D2-D0AFB0928F32}"/>
          </ac:spMkLst>
        </pc:spChg>
        <pc:spChg chg="add mod">
          <ac:chgData name="Kitazawa Masakiyo" userId="2bf3742da7ad8ecb" providerId="LiveId" clId="{3C74B554-C281-4D23-A7F6-520F20F6DD0B}" dt="2022-04-05T07:02:12.874" v="2586" actId="1076"/>
          <ac:spMkLst>
            <pc:docMk/>
            <pc:sldMk cId="4294198772" sldId="1054"/>
            <ac:spMk id="26" creationId="{3DAE2B34-F48C-4657-9C6F-095FD88E9361}"/>
          </ac:spMkLst>
        </pc:spChg>
        <pc:spChg chg="add mod">
          <ac:chgData name="Kitazawa Masakiyo" userId="2bf3742da7ad8ecb" providerId="LiveId" clId="{3C74B554-C281-4D23-A7F6-520F20F6DD0B}" dt="2022-04-05T07:01:34.419" v="2575" actId="1076"/>
          <ac:spMkLst>
            <pc:docMk/>
            <pc:sldMk cId="4294198772" sldId="1054"/>
            <ac:spMk id="27" creationId="{2BFD2FB6-BB49-4BC6-8FAA-56BBC372C5DF}"/>
          </ac:spMkLst>
        </pc:spChg>
        <pc:spChg chg="add mod">
          <ac:chgData name="Kitazawa Masakiyo" userId="2bf3742da7ad8ecb" providerId="LiveId" clId="{3C74B554-C281-4D23-A7F6-520F20F6DD0B}" dt="2022-04-05T07:03:39.624" v="2639" actId="1076"/>
          <ac:spMkLst>
            <pc:docMk/>
            <pc:sldMk cId="4294198772" sldId="1054"/>
            <ac:spMk id="28" creationId="{90D0CB65-F22A-49CC-9E57-FBA59B59EA93}"/>
          </ac:spMkLst>
        </pc:spChg>
        <pc:spChg chg="add mod">
          <ac:chgData name="Kitazawa Masakiyo" userId="2bf3742da7ad8ecb" providerId="LiveId" clId="{3C74B554-C281-4D23-A7F6-520F20F6DD0B}" dt="2022-04-05T07:03:52.095" v="2641" actId="1076"/>
          <ac:spMkLst>
            <pc:docMk/>
            <pc:sldMk cId="4294198772" sldId="1054"/>
            <ac:spMk id="29" creationId="{A54257E6-02B3-4738-9335-3483C7C1F76D}"/>
          </ac:spMkLst>
        </pc:spChg>
        <pc:spChg chg="add mod">
          <ac:chgData name="Kitazawa Masakiyo" userId="2bf3742da7ad8ecb" providerId="LiveId" clId="{3C74B554-C281-4D23-A7F6-520F20F6DD0B}" dt="2022-04-05T15:30:44.445" v="6764" actId="14100"/>
          <ac:spMkLst>
            <pc:docMk/>
            <pc:sldMk cId="4294198772" sldId="1054"/>
            <ac:spMk id="30" creationId="{E2DDEFDB-CB88-4914-9400-EB62112A67FE}"/>
          </ac:spMkLst>
        </pc:spChg>
        <pc:spChg chg="add mod">
          <ac:chgData name="Kitazawa Masakiyo" userId="2bf3742da7ad8ecb" providerId="LiveId" clId="{3C74B554-C281-4D23-A7F6-520F20F6DD0B}" dt="2022-04-06T06:46:00.092" v="8525" actId="14100"/>
          <ac:spMkLst>
            <pc:docMk/>
            <pc:sldMk cId="4294198772" sldId="1054"/>
            <ac:spMk id="31" creationId="{A1B11A16-8B1E-493D-B06D-0DEF9E6A9846}"/>
          </ac:spMkLst>
        </pc:spChg>
        <pc:spChg chg="add mod">
          <ac:chgData name="Kitazawa Masakiyo" userId="2bf3742da7ad8ecb" providerId="LiveId" clId="{3C74B554-C281-4D23-A7F6-520F20F6DD0B}" dt="2022-04-06T06:45:53.713" v="8523" actId="1076"/>
          <ac:spMkLst>
            <pc:docMk/>
            <pc:sldMk cId="4294198772" sldId="1054"/>
            <ac:spMk id="32" creationId="{D0B11BF5-8395-497D-99B3-140D0D50A390}"/>
          </ac:spMkLst>
        </pc:spChg>
        <pc:spChg chg="add mod">
          <ac:chgData name="Kitazawa Masakiyo" userId="2bf3742da7ad8ecb" providerId="LiveId" clId="{3C74B554-C281-4D23-A7F6-520F20F6DD0B}" dt="2022-04-06T04:50:36.956" v="8409" actId="1076"/>
          <ac:spMkLst>
            <pc:docMk/>
            <pc:sldMk cId="4294198772" sldId="1054"/>
            <ac:spMk id="33" creationId="{E66199BC-32F1-4A73-9FBC-ED8D9A307DE9}"/>
          </ac:spMkLst>
        </pc:spChg>
        <pc:grpChg chg="del mod">
          <ac:chgData name="Kitazawa Masakiyo" userId="2bf3742da7ad8ecb" providerId="LiveId" clId="{3C74B554-C281-4D23-A7F6-520F20F6DD0B}" dt="2022-04-05T06:58:48.312" v="2478" actId="478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3C74B554-C281-4D23-A7F6-520F20F6DD0B}" dt="2022-04-05T07:03:03.909" v="2629" actId="1076"/>
          <ac:grpSpMkLst>
            <pc:docMk/>
            <pc:sldMk cId="4294198772" sldId="1054"/>
            <ac:grpSpMk id="18" creationId="{87730DF6-9BCF-4911-9949-4ED7C4E6A4B7}"/>
          </ac:grpSpMkLst>
        </pc:grpChg>
        <pc:picChg chg="del">
          <ac:chgData name="Kitazawa Masakiyo" userId="2bf3742da7ad8ecb" providerId="LiveId" clId="{3C74B554-C281-4D23-A7F6-520F20F6DD0B}" dt="2022-04-05T06:55:31.791" v="2409" actId="21"/>
          <ac:picMkLst>
            <pc:docMk/>
            <pc:sldMk cId="4294198772" sldId="1054"/>
            <ac:picMk id="6" creationId="{056EE8BA-CC8D-4B8A-B257-92CAADBA7B88}"/>
          </ac:picMkLst>
        </pc:picChg>
        <pc:picChg chg="del">
          <ac:chgData name="Kitazawa Masakiyo" userId="2bf3742da7ad8ecb" providerId="LiveId" clId="{3C74B554-C281-4D23-A7F6-520F20F6DD0B}" dt="2022-04-05T06:57:20.834" v="2425" actId="21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3C74B554-C281-4D23-A7F6-520F20F6DD0B}" dt="2022-04-05T06:58:08.550" v="2452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3C74B554-C281-4D23-A7F6-520F20F6DD0B}" dt="2022-04-05T06:58:05.163" v="2451" actId="1076"/>
          <ac:picMkLst>
            <pc:docMk/>
            <pc:sldMk cId="4294198772" sldId="1054"/>
            <ac:picMk id="13" creationId="{35E661B4-D8CE-4560-8820-E9CC2FF61882}"/>
          </ac:picMkLst>
        </pc:picChg>
        <pc:picChg chg="add mod">
          <ac:chgData name="Kitazawa Masakiyo" userId="2bf3742da7ad8ecb" providerId="LiveId" clId="{3C74B554-C281-4D23-A7F6-520F20F6DD0B}" dt="2022-04-05T06:58:30.198" v="2462" actId="1035"/>
          <ac:picMkLst>
            <pc:docMk/>
            <pc:sldMk cId="4294198772" sldId="1054"/>
            <ac:picMk id="20" creationId="{53E16C8A-A671-43F7-B872-CCFE9F84D19C}"/>
          </ac:picMkLst>
        </pc:picChg>
        <pc:picChg chg="add mod ord">
          <ac:chgData name="Kitazawa Masakiyo" userId="2bf3742da7ad8ecb" providerId="LiveId" clId="{3C74B554-C281-4D23-A7F6-520F20F6DD0B}" dt="2022-04-05T06:58:30.198" v="2462" actId="1035"/>
          <ac:picMkLst>
            <pc:docMk/>
            <pc:sldMk cId="4294198772" sldId="1054"/>
            <ac:picMk id="22" creationId="{26DAA093-F032-4324-8927-D85E31F2FEEE}"/>
          </ac:picMkLst>
        </pc:picChg>
        <pc:picChg chg="mod">
          <ac:chgData name="Kitazawa Masakiyo" userId="2bf3742da7ad8ecb" providerId="LiveId" clId="{3C74B554-C281-4D23-A7F6-520F20F6DD0B}" dt="2022-04-06T06:45:55.696" v="8524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addSp delSp modSp mod delAnim">
        <pc:chgData name="Kitazawa Masakiyo" userId="2bf3742da7ad8ecb" providerId="LiveId" clId="{3C74B554-C281-4D23-A7F6-520F20F6DD0B}" dt="2022-04-06T11:11:20.110" v="8751" actId="20577"/>
        <pc:sldMkLst>
          <pc:docMk/>
          <pc:sldMk cId="854185045" sldId="1056"/>
        </pc:sldMkLst>
        <pc:spChg chg="mod">
          <ac:chgData name="Kitazawa Masakiyo" userId="2bf3742da7ad8ecb" providerId="LiveId" clId="{3C74B554-C281-4D23-A7F6-520F20F6DD0B}" dt="2022-04-05T07:08:18.037" v="2849" actId="20577"/>
          <ac:spMkLst>
            <pc:docMk/>
            <pc:sldMk cId="854185045" sldId="1056"/>
            <ac:spMk id="2" creationId="{6586760D-B941-4F3A-A0A6-46840DD2EA74}"/>
          </ac:spMkLst>
        </pc:spChg>
        <pc:spChg chg="add mod">
          <ac:chgData name="Kitazawa Masakiyo" userId="2bf3742da7ad8ecb" providerId="LiveId" clId="{3C74B554-C281-4D23-A7F6-520F20F6DD0B}" dt="2022-04-06T11:11:20.110" v="8751" actId="20577"/>
          <ac:spMkLst>
            <pc:docMk/>
            <pc:sldMk cId="854185045" sldId="1056"/>
            <ac:spMk id="6" creationId="{BB447FE2-EC81-47E3-8C99-F9FF1B2D1BA1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9" creationId="{FC209D96-6E57-4018-85EB-B4EC8ECAE35D}"/>
          </ac:spMkLst>
        </pc:spChg>
        <pc:spChg chg="add mod">
          <ac:chgData name="Kitazawa Masakiyo" userId="2bf3742da7ad8ecb" providerId="LiveId" clId="{3C74B554-C281-4D23-A7F6-520F20F6DD0B}" dt="2022-04-05T13:40:34.718" v="3751" actId="1076"/>
          <ac:spMkLst>
            <pc:docMk/>
            <pc:sldMk cId="854185045" sldId="1056"/>
            <ac:spMk id="10" creationId="{7FEE6304-429C-4F6F-AFB0-00E180165A64}"/>
          </ac:spMkLst>
        </pc:spChg>
        <pc:spChg chg="mod">
          <ac:chgData name="Kitazawa Masakiyo" userId="2bf3742da7ad8ecb" providerId="LiveId" clId="{3C74B554-C281-4D23-A7F6-520F20F6DD0B}" dt="2022-04-06T04:56:16.033" v="8432" actId="20577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3C74B554-C281-4D23-A7F6-520F20F6DD0B}" dt="2022-04-05T07:09:31.572" v="2899" actId="1076"/>
          <ac:spMkLst>
            <pc:docMk/>
            <pc:sldMk cId="854185045" sldId="1056"/>
            <ac:spMk id="12" creationId="{A8F38092-79FC-4BD5-8263-AB12957325D6}"/>
          </ac:spMkLst>
        </pc:spChg>
        <pc:spChg chg="del">
          <ac:chgData name="Kitazawa Masakiyo" userId="2bf3742da7ad8ecb" providerId="LiveId" clId="{3C74B554-C281-4D23-A7F6-520F20F6DD0B}" dt="2022-04-05T07:09:50.025" v="2900" actId="478"/>
          <ac:spMkLst>
            <pc:docMk/>
            <pc:sldMk cId="854185045" sldId="1056"/>
            <ac:spMk id="13" creationId="{B6FBB510-AC2C-4F2C-B18C-F80DCF22D359}"/>
          </ac:spMkLst>
        </pc:spChg>
        <pc:spChg chg="del">
          <ac:chgData name="Kitazawa Masakiyo" userId="2bf3742da7ad8ecb" providerId="LiveId" clId="{3C74B554-C281-4D23-A7F6-520F20F6DD0B}" dt="2022-04-05T07:09:50.025" v="2900" actId="478"/>
          <ac:spMkLst>
            <pc:docMk/>
            <pc:sldMk cId="854185045" sldId="1056"/>
            <ac:spMk id="14" creationId="{2514C9E9-804F-4390-BB20-440E90E07A7E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15" creationId="{ED734548-985C-4EFB-8E00-D6009A908412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16" creationId="{B366F444-0F40-4EF9-B196-25DF67683F15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17" creationId="{2632A63E-A502-4270-9980-BA40A4E3A453}"/>
          </ac:spMkLst>
        </pc:spChg>
        <pc:spChg chg="add del">
          <ac:chgData name="Kitazawa Masakiyo" userId="2bf3742da7ad8ecb" providerId="LiveId" clId="{3C74B554-C281-4D23-A7F6-520F20F6DD0B}" dt="2022-04-05T14:21:50.777" v="5416" actId="478"/>
          <ac:spMkLst>
            <pc:docMk/>
            <pc:sldMk cId="854185045" sldId="1056"/>
            <ac:spMk id="18" creationId="{F5313F9C-D3E1-4C5A-BD33-37F4FEB1E517}"/>
          </ac:spMkLst>
        </pc:spChg>
        <pc:spChg chg="add mod">
          <ac:chgData name="Kitazawa Masakiyo" userId="2bf3742da7ad8ecb" providerId="LiveId" clId="{3C74B554-C281-4D23-A7F6-520F20F6DD0B}" dt="2022-04-05T13:41:32.217" v="3758" actId="1076"/>
          <ac:spMkLst>
            <pc:docMk/>
            <pc:sldMk cId="854185045" sldId="1056"/>
            <ac:spMk id="19" creationId="{50252895-4B16-486C-B6BF-73A0E057C5E1}"/>
          </ac:spMkLst>
        </pc:spChg>
        <pc:spChg chg="add mod">
          <ac:chgData name="Kitazawa Masakiyo" userId="2bf3742da7ad8ecb" providerId="LiveId" clId="{3C74B554-C281-4D23-A7F6-520F20F6DD0B}" dt="2022-04-05T13:45:06.594" v="3769" actId="114"/>
          <ac:spMkLst>
            <pc:docMk/>
            <pc:sldMk cId="854185045" sldId="1056"/>
            <ac:spMk id="20" creationId="{9CA8953E-B7F8-4C1C-836D-F3BB3C7739E8}"/>
          </ac:spMkLst>
        </pc:spChg>
        <pc:spChg chg="add mod">
          <ac:chgData name="Kitazawa Masakiyo" userId="2bf3742da7ad8ecb" providerId="LiveId" clId="{3C74B554-C281-4D23-A7F6-520F20F6DD0B}" dt="2022-04-05T13:41:56.777" v="3765" actId="1076"/>
          <ac:spMkLst>
            <pc:docMk/>
            <pc:sldMk cId="854185045" sldId="1056"/>
            <ac:spMk id="21" creationId="{A5854A8F-1D0A-4D4F-B66A-8E0BD30C62ED}"/>
          </ac:spMkLst>
        </pc:spChg>
        <pc:spChg chg="add mod">
          <ac:chgData name="Kitazawa Masakiyo" userId="2bf3742da7ad8ecb" providerId="LiveId" clId="{3C74B554-C281-4D23-A7F6-520F20F6DD0B}" dt="2022-04-06T01:28:13.907" v="7899" actId="20577"/>
          <ac:spMkLst>
            <pc:docMk/>
            <pc:sldMk cId="854185045" sldId="1056"/>
            <ac:spMk id="22" creationId="{E4C4D17C-FF39-43D9-B868-E06C3690DE4D}"/>
          </ac:spMkLst>
        </pc:spChg>
        <pc:picChg chg="add mod">
          <ac:chgData name="Kitazawa Masakiyo" userId="2bf3742da7ad8ecb" providerId="LiveId" clId="{3C74B554-C281-4D23-A7F6-520F20F6DD0B}" dt="2022-04-05T07:08:53.924" v="2858" actId="1076"/>
          <ac:picMkLst>
            <pc:docMk/>
            <pc:sldMk cId="854185045" sldId="1056"/>
            <ac:picMk id="4" creationId="{AAFE8E05-AC0B-4C76-8D2A-A76C46E0C923}"/>
          </ac:picMkLst>
        </pc:picChg>
        <pc:picChg chg="del">
          <ac:chgData name="Kitazawa Masakiyo" userId="2bf3742da7ad8ecb" providerId="LiveId" clId="{3C74B554-C281-4D23-A7F6-520F20F6DD0B}" dt="2022-04-05T07:08:34.663" v="2854" actId="478"/>
          <ac:picMkLst>
            <pc:docMk/>
            <pc:sldMk cId="854185045" sldId="1056"/>
            <ac:picMk id="5" creationId="{AD5E21F1-6928-4306-A8E1-187DBDE9E0E0}"/>
          </ac:picMkLst>
        </pc:picChg>
        <pc:picChg chg="del">
          <ac:chgData name="Kitazawa Masakiyo" userId="2bf3742da7ad8ecb" providerId="LiveId" clId="{3C74B554-C281-4D23-A7F6-520F20F6DD0B}" dt="2022-04-05T07:08:34.663" v="2854" actId="478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mod ord">
        <pc:chgData name="Kitazawa Masakiyo" userId="2bf3742da7ad8ecb" providerId="LiveId" clId="{3C74B554-C281-4D23-A7F6-520F20F6DD0B}" dt="2022-04-06T04:48:57.047" v="8313"/>
        <pc:sldMkLst>
          <pc:docMk/>
          <pc:sldMk cId="4067901868" sldId="1057"/>
        </pc:sldMkLst>
        <pc:spChg chg="mod">
          <ac:chgData name="Kitazawa Masakiyo" userId="2bf3742da7ad8ecb" providerId="LiveId" clId="{3C74B554-C281-4D23-A7F6-520F20F6DD0B}" dt="2022-04-05T14:49:50.201" v="6158" actId="20577"/>
          <ac:spMkLst>
            <pc:docMk/>
            <pc:sldMk cId="4067901868" sldId="1057"/>
            <ac:spMk id="3" creationId="{748CD2A0-F451-4326-9D27-172EF51A33BD}"/>
          </ac:spMkLst>
        </pc:spChg>
        <pc:spChg chg="mod">
          <ac:chgData name="Kitazawa Masakiyo" userId="2bf3742da7ad8ecb" providerId="LiveId" clId="{3C74B554-C281-4D23-A7F6-520F20F6DD0B}" dt="2022-04-05T14:50:03.261" v="6181" actId="20577"/>
          <ac:spMkLst>
            <pc:docMk/>
            <pc:sldMk cId="4067901868" sldId="1057"/>
            <ac:spMk id="4" creationId="{FB1E7554-61E5-4D56-8B0D-CF923BDBB70D}"/>
          </ac:spMkLst>
        </pc:spChg>
        <pc:spChg chg="mod">
          <ac:chgData name="Kitazawa Masakiyo" userId="2bf3742da7ad8ecb" providerId="LiveId" clId="{3C74B554-C281-4D23-A7F6-520F20F6DD0B}" dt="2022-04-05T14:50:10.150" v="6193" actId="20577"/>
          <ac:spMkLst>
            <pc:docMk/>
            <pc:sldMk cId="4067901868" sldId="1057"/>
            <ac:spMk id="5" creationId="{7A6CA628-5319-48D6-9344-DDA5D648AD9B}"/>
          </ac:spMkLst>
        </pc:spChg>
        <pc:spChg chg="mod">
          <ac:chgData name="Kitazawa Masakiyo" userId="2bf3742da7ad8ecb" providerId="LiveId" clId="{3C74B554-C281-4D23-A7F6-520F20F6DD0B}" dt="2022-04-05T15:37:22.057" v="6935" actId="1076"/>
          <ac:spMkLst>
            <pc:docMk/>
            <pc:sldMk cId="4067901868" sldId="1057"/>
            <ac:spMk id="9" creationId="{E25B8CFB-697E-4C36-B6FC-719B4F4034CC}"/>
          </ac:spMkLst>
        </pc:spChg>
        <pc:spChg chg="mod">
          <ac:chgData name="Kitazawa Masakiyo" userId="2bf3742da7ad8ecb" providerId="LiveId" clId="{3C74B554-C281-4D23-A7F6-520F20F6DD0B}" dt="2022-04-05T15:37:39.189" v="6940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3C74B554-C281-4D23-A7F6-520F20F6DD0B}" dt="2022-04-06T01:27:47.190" v="7875" actId="478"/>
          <ac:spMkLst>
            <pc:docMk/>
            <pc:sldMk cId="4067901868" sldId="1057"/>
            <ac:spMk id="15" creationId="{AFE6D0E0-D4F6-4EC5-AE8A-4AEBBDD7CC2E}"/>
          </ac:spMkLst>
        </pc:spChg>
        <pc:spChg chg="add mod">
          <ac:chgData name="Kitazawa Masakiyo" userId="2bf3742da7ad8ecb" providerId="LiveId" clId="{3C74B554-C281-4D23-A7F6-520F20F6DD0B}" dt="2022-04-06T01:29:29.281" v="7911"/>
          <ac:spMkLst>
            <pc:docMk/>
            <pc:sldMk cId="4067901868" sldId="1057"/>
            <ac:spMk id="21" creationId="{48ED436F-4B33-4E21-8ED4-37C92739ED52}"/>
          </ac:spMkLst>
        </pc:spChg>
        <pc:spChg chg="add mod">
          <ac:chgData name="Kitazawa Masakiyo" userId="2bf3742da7ad8ecb" providerId="LiveId" clId="{3C74B554-C281-4D23-A7F6-520F20F6DD0B}" dt="2022-04-06T01:29:29.281" v="7911"/>
          <ac:spMkLst>
            <pc:docMk/>
            <pc:sldMk cId="4067901868" sldId="1057"/>
            <ac:spMk id="22" creationId="{97A0F4AC-E2F2-4DF1-B6F1-0864DEF1FDF6}"/>
          </ac:spMkLst>
        </pc:spChg>
        <pc:grpChg chg="mod">
          <ac:chgData name="Kitazawa Masakiyo" userId="2bf3742da7ad8ecb" providerId="LiveId" clId="{3C74B554-C281-4D23-A7F6-520F20F6DD0B}" dt="2022-04-05T15:37:11.174" v="6930" actId="20577"/>
          <ac:grpSpMkLst>
            <pc:docMk/>
            <pc:sldMk cId="4067901868" sldId="1057"/>
            <ac:grpSpMk id="13" creationId="{CD68EAAB-8F85-4217-8E46-38D3A685A199}"/>
          </ac:grpSpMkLst>
        </pc:grpChg>
        <pc:picChg chg="del">
          <ac:chgData name="Kitazawa Masakiyo" userId="2bf3742da7ad8ecb" providerId="LiveId" clId="{3C74B554-C281-4D23-A7F6-520F20F6DD0B}" dt="2022-04-05T15:35:44.100" v="6884" actId="21"/>
          <ac:picMkLst>
            <pc:docMk/>
            <pc:sldMk cId="4067901868" sldId="1057"/>
            <ac:picMk id="7" creationId="{E4380721-1050-4DE0-96C3-EC75A040E1E3}"/>
          </ac:picMkLst>
        </pc:picChg>
        <pc:picChg chg="del">
          <ac:chgData name="Kitazawa Masakiyo" userId="2bf3742da7ad8ecb" providerId="LiveId" clId="{3C74B554-C281-4D23-A7F6-520F20F6DD0B}" dt="2022-04-05T15:36:28.622" v="6893" actId="478"/>
          <ac:picMkLst>
            <pc:docMk/>
            <pc:sldMk cId="4067901868" sldId="1057"/>
            <ac:picMk id="14" creationId="{FFBDD316-E6CE-4BA3-991E-69065BBBF276}"/>
          </ac:picMkLst>
        </pc:picChg>
        <pc:picChg chg="add del mod">
          <ac:chgData name="Kitazawa Masakiyo" userId="2bf3742da7ad8ecb" providerId="LiveId" clId="{3C74B554-C281-4D23-A7F6-520F20F6DD0B}" dt="2022-04-05T15:35:41.215" v="6883"/>
          <ac:picMkLst>
            <pc:docMk/>
            <pc:sldMk cId="4067901868" sldId="1057"/>
            <ac:picMk id="15" creationId="{8BB3AB42-3525-43EE-8937-C2F9A4273977}"/>
          </ac:picMkLst>
        </pc:picChg>
        <pc:picChg chg="add mod ord">
          <ac:chgData name="Kitazawa Masakiyo" userId="2bf3742da7ad8ecb" providerId="LiveId" clId="{3C74B554-C281-4D23-A7F6-520F20F6DD0B}" dt="2022-04-05T15:37:28.931" v="6936" actId="167"/>
          <ac:picMkLst>
            <pc:docMk/>
            <pc:sldMk cId="4067901868" sldId="1057"/>
            <ac:picMk id="17" creationId="{96AA8011-80E0-44AB-858D-D84B760845D3}"/>
          </ac:picMkLst>
        </pc:picChg>
        <pc:picChg chg="add mod ord">
          <ac:chgData name="Kitazawa Masakiyo" userId="2bf3742da7ad8ecb" providerId="LiveId" clId="{3C74B554-C281-4D23-A7F6-520F20F6DD0B}" dt="2022-04-05T15:37:32.870" v="6937" actId="167"/>
          <ac:picMkLst>
            <pc:docMk/>
            <pc:sldMk cId="4067901868" sldId="1057"/>
            <ac:picMk id="19" creationId="{04FF429B-1DE8-4F46-8424-01D39882B849}"/>
          </ac:picMkLst>
        </pc:picChg>
        <pc:picChg chg="add mod ord modCrop">
          <ac:chgData name="Kitazawa Masakiyo" userId="2bf3742da7ad8ecb" providerId="LiveId" clId="{3C74B554-C281-4D23-A7F6-520F20F6DD0B}" dt="2022-04-06T01:29:48.949" v="7912" actId="732"/>
          <ac:picMkLst>
            <pc:docMk/>
            <pc:sldMk cId="4067901868" sldId="1057"/>
            <ac:picMk id="20" creationId="{44F24588-9310-41BF-A571-C6EC46DBFF12}"/>
          </ac:picMkLst>
        </pc:picChg>
        <pc:cxnChg chg="mod">
          <ac:chgData name="Kitazawa Masakiyo" userId="2bf3742da7ad8ecb" providerId="LiveId" clId="{3C74B554-C281-4D23-A7F6-520F20F6DD0B}" dt="2022-04-05T15:37:11.174" v="6930" actId="20577"/>
          <ac:cxnSpMkLst>
            <pc:docMk/>
            <pc:sldMk cId="4067901868" sldId="1057"/>
            <ac:cxnSpMk id="6" creationId="{6B3923A9-B80A-4695-BE6D-BAA18494E6F9}"/>
          </ac:cxnSpMkLst>
        </pc:cxnChg>
      </pc:sldChg>
      <pc:sldChg chg="del">
        <pc:chgData name="Kitazawa Masakiyo" userId="2bf3742da7ad8ecb" providerId="LiveId" clId="{3C74B554-C281-4D23-A7F6-520F20F6DD0B}" dt="2022-04-05T15:39:20.860" v="7030" actId="2696"/>
        <pc:sldMkLst>
          <pc:docMk/>
          <pc:sldMk cId="2160953880" sldId="1058"/>
        </pc:sldMkLst>
      </pc:sldChg>
      <pc:sldChg chg="modSp del mod">
        <pc:chgData name="Kitazawa Masakiyo" userId="2bf3742da7ad8ecb" providerId="LiveId" clId="{3C74B554-C281-4D23-A7F6-520F20F6DD0B}" dt="2022-04-05T13:44:52.257" v="3768" actId="2696"/>
        <pc:sldMkLst>
          <pc:docMk/>
          <pc:sldMk cId="630675767" sldId="1059"/>
        </pc:sldMkLst>
        <pc:spChg chg="mod">
          <ac:chgData name="Kitazawa Masakiyo" userId="2bf3742da7ad8ecb" providerId="LiveId" clId="{3C74B554-C281-4D23-A7F6-520F20F6DD0B}" dt="2022-04-05T07:08:24.860" v="2853" actId="20577"/>
          <ac:spMkLst>
            <pc:docMk/>
            <pc:sldMk cId="630675767" sldId="1059"/>
            <ac:spMk id="2" creationId="{6586760D-B941-4F3A-A0A6-46840DD2EA74}"/>
          </ac:spMkLst>
        </pc:spChg>
        <pc:spChg chg="mod">
          <ac:chgData name="Kitazawa Masakiyo" userId="2bf3742da7ad8ecb" providerId="LiveId" clId="{3C74B554-C281-4D23-A7F6-520F20F6DD0B}" dt="2022-04-05T13:38:27.408" v="3728" actId="20577"/>
          <ac:spMkLst>
            <pc:docMk/>
            <pc:sldMk cId="630675767" sldId="1059"/>
            <ac:spMk id="13" creationId="{B6FBB510-AC2C-4F2C-B18C-F80DCF22D359}"/>
          </ac:spMkLst>
        </pc:spChg>
      </pc:sldChg>
      <pc:sldChg chg="addSp delSp modSp add mod modAnim">
        <pc:chgData name="Kitazawa Masakiyo" userId="2bf3742da7ad8ecb" providerId="LiveId" clId="{3C74B554-C281-4D23-A7F6-520F20F6DD0B}" dt="2022-04-06T11:11:24.724" v="8752" actId="20577"/>
        <pc:sldMkLst>
          <pc:docMk/>
          <pc:sldMk cId="3852724990" sldId="1060"/>
        </pc:sldMkLst>
        <pc:spChg chg="del">
          <ac:chgData name="Kitazawa Masakiyo" userId="2bf3742da7ad8ecb" providerId="LiveId" clId="{3C74B554-C281-4D23-A7F6-520F20F6DD0B}" dt="2022-04-06T01:28:36.046" v="7901" actId="478"/>
          <ac:spMkLst>
            <pc:docMk/>
            <pc:sldMk cId="3852724990" sldId="1060"/>
            <ac:spMk id="6" creationId="{BB447FE2-EC81-47E3-8C99-F9FF1B2D1BA1}"/>
          </ac:spMkLst>
        </pc:spChg>
        <pc:spChg chg="del">
          <ac:chgData name="Kitazawa Masakiyo" userId="2bf3742da7ad8ecb" providerId="LiveId" clId="{3C74B554-C281-4D23-A7F6-520F20F6DD0B}" dt="2022-04-06T01:28:34.396" v="7900" actId="478"/>
          <ac:spMkLst>
            <pc:docMk/>
            <pc:sldMk cId="3852724990" sldId="1060"/>
            <ac:spMk id="10" creationId="{7FEE6304-429C-4F6F-AFB0-00E180165A64}"/>
          </ac:spMkLst>
        </pc:spChg>
        <pc:spChg chg="mod">
          <ac:chgData name="Kitazawa Masakiyo" userId="2bf3742da7ad8ecb" providerId="LiveId" clId="{3C74B554-C281-4D23-A7F6-520F20F6DD0B}" dt="2022-04-06T04:57:02.961" v="8434" actId="20577"/>
          <ac:spMkLst>
            <pc:docMk/>
            <pc:sldMk cId="3852724990" sldId="1060"/>
            <ac:spMk id="11" creationId="{DAFC4178-EBBE-47B7-A1D6-0E72CA6EF4CE}"/>
          </ac:spMkLst>
        </pc:spChg>
        <pc:spChg chg="add mod">
          <ac:chgData name="Kitazawa Masakiyo" userId="2bf3742da7ad8ecb" providerId="LiveId" clId="{3C74B554-C281-4D23-A7F6-520F20F6DD0B}" dt="2022-04-06T11:11:24.724" v="8752" actId="20577"/>
          <ac:spMkLst>
            <pc:docMk/>
            <pc:sldMk cId="3852724990" sldId="1060"/>
            <ac:spMk id="13" creationId="{72B561B9-E7AC-4A8B-88B6-269537B5812C}"/>
          </ac:spMkLst>
        </pc:spChg>
        <pc:spChg chg="add mod">
          <ac:chgData name="Kitazawa Masakiyo" userId="2bf3742da7ad8ecb" providerId="LiveId" clId="{3C74B554-C281-4D23-A7F6-520F20F6DD0B}" dt="2022-04-06T01:28:47.240" v="7902"/>
          <ac:spMkLst>
            <pc:docMk/>
            <pc:sldMk cId="3852724990" sldId="1060"/>
            <ac:spMk id="14" creationId="{A6C8C75C-BE0D-4F84-9630-E3E9592553D4}"/>
          </ac:spMkLst>
        </pc:spChg>
        <pc:spChg chg="mod">
          <ac:chgData name="Kitazawa Masakiyo" userId="2bf3742da7ad8ecb" providerId="LiveId" clId="{3C74B554-C281-4D23-A7F6-520F20F6DD0B}" dt="2022-04-05T13:45:12.084" v="3770" actId="114"/>
          <ac:spMkLst>
            <pc:docMk/>
            <pc:sldMk cId="3852724990" sldId="1060"/>
            <ac:spMk id="20" creationId="{9CA8953E-B7F8-4C1C-836D-F3BB3C7739E8}"/>
          </ac:spMkLst>
        </pc:spChg>
        <pc:picChg chg="ord">
          <ac:chgData name="Kitazawa Masakiyo" userId="2bf3742da7ad8ecb" providerId="LiveId" clId="{3C74B554-C281-4D23-A7F6-520F20F6DD0B}" dt="2022-04-05T15:47:05.206" v="7046" actId="167"/>
          <ac:picMkLst>
            <pc:docMk/>
            <pc:sldMk cId="3852724990" sldId="1060"/>
            <ac:picMk id="4" creationId="{AAFE8E05-AC0B-4C76-8D2A-A76C46E0C923}"/>
          </ac:picMkLst>
        </pc:picChg>
        <pc:picChg chg="add mod ord">
          <ac:chgData name="Kitazawa Masakiyo" userId="2bf3742da7ad8ecb" providerId="LiveId" clId="{3C74B554-C281-4D23-A7F6-520F20F6DD0B}" dt="2022-04-05T15:47:01.879" v="7045" actId="167"/>
          <ac:picMkLst>
            <pc:docMk/>
            <pc:sldMk cId="3852724990" sldId="1060"/>
            <ac:picMk id="5" creationId="{CD258CF6-767A-4643-9886-00DBCE0B77B6}"/>
          </ac:picMkLst>
        </pc:picChg>
      </pc:sldChg>
      <pc:sldChg chg="addSp delSp modSp new mod delAnim modAnim">
        <pc:chgData name="Kitazawa Masakiyo" userId="2bf3742da7ad8ecb" providerId="LiveId" clId="{3C74B554-C281-4D23-A7F6-520F20F6DD0B}" dt="2022-04-06T01:04:57.602" v="7663" actId="166"/>
        <pc:sldMkLst>
          <pc:docMk/>
          <pc:sldMk cId="2717338786" sldId="1061"/>
        </pc:sldMkLst>
        <pc:spChg chg="del">
          <ac:chgData name="Kitazawa Masakiyo" userId="2bf3742da7ad8ecb" providerId="LiveId" clId="{3C74B554-C281-4D23-A7F6-520F20F6DD0B}" dt="2022-04-05T13:49:15.934" v="3997" actId="478"/>
          <ac:spMkLst>
            <pc:docMk/>
            <pc:sldMk cId="2717338786" sldId="1061"/>
            <ac:spMk id="2" creationId="{3119D08B-07E2-4722-A09A-496717F9AF07}"/>
          </ac:spMkLst>
        </pc:spChg>
        <pc:spChg chg="mod">
          <ac:chgData name="Kitazawa Masakiyo" userId="2bf3742da7ad8ecb" providerId="LiveId" clId="{3C74B554-C281-4D23-A7F6-520F20F6DD0B}" dt="2022-04-05T13:49:13.616" v="3996" actId="20577"/>
          <ac:spMkLst>
            <pc:docMk/>
            <pc:sldMk cId="2717338786" sldId="1061"/>
            <ac:spMk id="3" creationId="{DBBEC087-CF74-4F6D-97C3-8513BF4C5CF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" creationId="{1CBBFDA9-2062-4771-BCB3-8782CE4F951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" creationId="{4C18DD2D-C0E2-4869-8231-CC5C66E7112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" creationId="{9C07E74C-20E1-47F4-9CC4-91BD01751AD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" creationId="{B683FBE8-F3A0-407D-A837-8CF442F197A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" creationId="{AD296970-358C-42D1-A91A-226FF4360AE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" creationId="{C2A4C7E3-4F9C-4641-A7C3-FC6EAFF0BE9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" creationId="{0B66D6F1-E5A3-491E-AAE4-628B23F21A6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" creationId="{4F794917-5394-4DDA-B281-4CC1DFBF0CF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" creationId="{15B6D88A-9B6D-445E-90DF-A163B6DB593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" creationId="{1E339402-1561-4E22-BFFB-3CDAC6FFAC0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" creationId="{1135C0B1-EC35-4F6F-B27E-812C273A115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" creationId="{86DBDCC4-2BDF-4EFF-A7B5-90DC8FC1C31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" creationId="{792CAB79-8255-4176-868A-B500CEBAFBF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" creationId="{89FD1E35-BA5C-4B58-9907-C7A5E71BF0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" creationId="{A4DEB453-3238-42DB-B2AC-DB09AFA781E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" creationId="{30E0D3AE-8BC8-465A-A228-15696EF8867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2" creationId="{864A7971-B587-4903-9A05-A9E7F5C127E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3" creationId="{09F9F063-C552-423A-A1D1-9970711749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4" creationId="{415E2399-2C14-4C41-937A-4649CEDAE27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5" creationId="{E332D2DD-237D-4E9C-97DC-C5F850AF519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6" creationId="{523E3A8F-8D41-4E72-B772-7622D9AA3EF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7" creationId="{26675565-6FC6-409F-A906-4A04867880C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8" creationId="{E72BA579-710E-4724-AD73-147879CD557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9" creationId="{D3AAF102-ED6D-40A2-8AA5-0F28F83A4AC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0" creationId="{6B2C9714-0EB8-43A5-8393-B5CB763DB36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1" creationId="{FE854E46-3ABF-4147-AA02-9022D7F48B9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2" creationId="{3E3AD33A-036C-4D25-B49D-E8C60F5FDCB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3" creationId="{291BEFD3-15F3-4CE3-BC78-101A6C0253C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4" creationId="{07126BF5-7B4E-42A2-8E4E-6FE90D9877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5" creationId="{705D4624-AE2C-42A0-831F-25F78CBF7C7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6" creationId="{2DE1CCD9-17A2-46FC-A164-701DE1CEF8E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7" creationId="{A4430D19-6B3C-4ABB-8645-1BF1AB1C121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8" creationId="{7F030049-A04F-4F09-B569-F572EA0F1A3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9" creationId="{A005127C-AC46-4356-8A60-4465F279776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0" creationId="{92E37649-68B5-41C9-89B4-A3945B0B134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1" creationId="{00BE3C4B-E419-451D-8C9E-D6E51183386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2" creationId="{D3EB72EF-1312-44DB-B16E-4E078825517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3" creationId="{354D7606-2781-4BFC-A48D-F5894397DBE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4" creationId="{791EFE55-B0F9-472A-8306-D36350C4AA8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5" creationId="{07E6E502-DB50-4EDB-AEC4-37EBF78D106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6" creationId="{5D9565A9-3425-45B0-874D-5211FEB7D1A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7" creationId="{EFCE9C96-663E-41D8-BB85-AD5DC571A06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8" creationId="{73564EB6-DB70-49A6-BD76-C68B821F16B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9" creationId="{7F203C80-BF8D-4270-9702-E551282EB7E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0" creationId="{B56028BF-06EE-464B-84C7-0B43F5D5DE2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1" creationId="{6C4AAA92-CF78-46FC-AC08-E85188F3789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2" creationId="{04468461-628D-430E-8360-1D6A1F52C2B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3" creationId="{58102EB2-7013-453D-A61A-69DDA914492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4" creationId="{055A8771-04CD-4522-9BB9-E38CB3CCAB3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5" creationId="{C7064FFF-139D-41F3-A51D-AA110751899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6" creationId="{F0D5512B-D47A-4732-AD24-DC6A838EA12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7" creationId="{3642494C-B401-4325-A4D8-06275F0272D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8" creationId="{EF28DCA7-B51A-47A1-A65D-E2AD29D8874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9" creationId="{8127F3B7-22DD-4F0A-AC9F-AB0D795BC62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0" creationId="{C8E70E90-C2F3-494B-97DA-EE38E5E45FB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1" creationId="{390DD8EC-12B1-4884-942F-271D6045265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2" creationId="{89B9FE46-9238-45A1-A75E-BE2522711E4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3" creationId="{FB8BEB2C-85C6-4580-9426-D126C4E4ED1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4" creationId="{ECE69659-200B-43DF-8834-882704E09AC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5" creationId="{D9DC7162-B97B-425B-BA45-D043A59A30F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6" creationId="{D801A366-0145-470A-BE31-CB43B7863C1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7" creationId="{86480B5F-5DD4-48C1-AA47-EE629263359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8" creationId="{B8A76C29-6D75-4850-B6D6-8BE8700EB1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9" creationId="{2536CE3A-D56F-4669-9140-CA17DE9E6D0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0" creationId="{384EBEF9-F10F-42CF-8BA4-EF2ED87C6CB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1" creationId="{6C527128-4F51-4247-B532-ED92FDD4AE1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2" creationId="{3A48DBC6-C440-435B-9D19-A4BFB0EE074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3" creationId="{557C3C53-03A7-4ECE-86FA-0ADEEE34BF3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4" creationId="{5653C1FC-ADE4-4F43-B0DC-FB70018684E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5" creationId="{1DAF2EFE-71BE-4C4D-B9F6-19DD48C6E5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6" creationId="{EF267F74-AFD9-4D6B-8274-BA2B582F022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7" creationId="{8065C85A-3689-4E52-919B-83AC90DC86E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8" creationId="{C3057E46-A0A3-4517-B102-393AD64CAF5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9" creationId="{5DDE5AA9-CE05-4D2F-980F-399600AC803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0" creationId="{3F76473A-D1E8-4B35-8A80-BEE32132595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1" creationId="{5C36B065-B222-4159-9944-30F0152A74F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2" creationId="{A0F5254E-A7C1-4679-827E-A7CB73EAD8E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3" creationId="{A8AFBA0E-162A-4602-A38A-7CD361C3C99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4" creationId="{9477149D-FD4E-42AC-AD2F-9E9DEF7647B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5" creationId="{3447EB77-82CF-4D94-8695-3F17D65A26D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6" creationId="{A7E17D85-9317-40B8-92BA-80E42B2681C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7" creationId="{FE324B29-FE09-4F48-B847-F50D6AA2A91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8" creationId="{F3AF6D64-BD6F-4654-A7DD-0478A4B1E6B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9" creationId="{3E8CB5A9-D552-49A8-8140-09E3BB8F44E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0" creationId="{DEE0AA7C-CE05-4460-859F-FBE538E499F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1" creationId="{911FF7EA-2EDB-43D9-88B7-B441B7EE335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2" creationId="{3D2CB6F7-C1FC-41CE-8A3B-8F5FCE921E7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3" creationId="{88EC1065-6C8F-41D6-BE6D-7FAF1968355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4" creationId="{BFF66F0B-764D-47E3-AB86-616848C55F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5" creationId="{32334AEF-6AA7-4E24-B16F-BA12C85C2F2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6" creationId="{3D0DF2DB-09E3-4696-A014-B54AA5E31C1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7" creationId="{6F4DF486-105C-4576-B6E9-A61216FD40A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8" creationId="{77DF1CFB-F86F-42EC-85C1-CD479F0A878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9" creationId="{F5BA5542-DA94-47C1-A18B-8D94D8447DC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0" creationId="{BA8DCA8C-B3AE-4140-810E-27B3FAE1565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1" creationId="{B21BD960-4777-410B-8E3B-16D4613527B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2" creationId="{2C4D58DB-DEFF-4923-BFEA-5B8F3EE5585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3" creationId="{32E86DFA-A644-4074-B7F9-B5C2FD45238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4" creationId="{F8B6FF77-E63E-40B5-A99C-2DE5AD5CFF6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5" creationId="{012D260C-E8DA-4625-91B6-331E3EF0094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6" creationId="{43AB6CDC-AC7B-4B7E-B26C-A5E10EA2B6C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7" creationId="{580AEC45-292D-4C93-AA12-77347CD2251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8" creationId="{4FA060C9-09EB-4DC7-8B4B-77097705D3B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9" creationId="{656B5034-25C5-47AC-A2F1-F124BB1C44C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0" creationId="{165E1863-12B8-4C53-840F-76E0C5C2D36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1" creationId="{A3AAD077-6EE7-4776-86DA-6B2BAF8C1BA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2" creationId="{512B63E6-BCBB-42D4-ACEE-A9832CBFC66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3" creationId="{F2BC494A-78B5-401A-A60D-3E1BDB418A2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4" creationId="{E4076C34-55F0-402B-9AFF-528ED4063B8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5" creationId="{867D10F3-E7B8-4084-AFBD-DBF7E8101FF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6" creationId="{BD0B64AA-65CC-4239-8BB1-BD74EA29C28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7" creationId="{5F3156C8-867F-46C0-B7E9-AE927D76636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8" creationId="{6FC9306C-47A6-4F1E-B40B-F4B8C60591D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9" creationId="{BDE10CD0-CF1E-4F1E-B707-07197A9786D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0" creationId="{A7CE3EF4-4517-4531-875C-C72B82DDCB3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1" creationId="{3F6D0293-79A9-4DB3-BAA6-A1104BDF947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2" creationId="{3AE85672-F361-4392-B66B-5B49983D61A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3" creationId="{376C3D0C-658A-420A-80D2-A824961512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4" creationId="{478EDE72-6859-4384-A092-4B93FE31A2D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5" creationId="{F3DCD7BF-7AC1-4BDE-84DE-307C83D402D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6" creationId="{4B7CEBB5-2263-44AC-BB2C-FB063B2B416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7" creationId="{DCF38BDD-59AA-48EC-990F-6106E47DC21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8" creationId="{EEF73AD6-3493-4A66-A4F2-3AD18B7201B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9" creationId="{FA990370-C797-4E86-843D-E0B28052B9F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0" creationId="{6D33BF2F-B23A-4544-868E-A8DFF61BDC8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1" creationId="{CED45524-6E0A-4144-93E7-0F976A61AD8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2" creationId="{C5487878-B4AC-4130-8D3A-2314519D6BF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3" creationId="{AA04BFFB-C7CE-4176-96FB-4E4CE189E7C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4" creationId="{3A04142F-C3CF-4A3B-A7FD-76CC24F073F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5" creationId="{B90FD742-F5B2-4786-8A2A-5F0759B3011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6" creationId="{DF66F935-5D6F-4385-80CD-757E11B33F7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7" creationId="{5FDE1A6D-1311-464F-BA03-D4645D9384D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8" creationId="{984B5DF2-F1D0-4335-A324-4020ECD6E6F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9" creationId="{33D25168-5AF0-46EA-9422-3BBE425A543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0" creationId="{B1B91E36-F0E3-4FD7-909F-F0673C3E11F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1" creationId="{1738C511-8376-43C0-A3DE-AA057B08C12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2" creationId="{F94CA2D0-6D0B-46EB-8C2D-6EE30E62CC4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3" creationId="{B2BD2795-13E4-4235-880B-6D7497CB41E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4" creationId="{DFB06535-FF89-47D7-B12F-B6F151F2C8E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5" creationId="{A3AE58A6-331C-4CBC-91FF-AE30354737C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6" creationId="{3D834574-151C-49C8-B6D7-7DC2B76A1AC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7" creationId="{160EDE2E-2E26-418E-B594-898A047506D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8" creationId="{94A97A69-D5F4-4481-93D9-7689D105F92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9" creationId="{2B6A615B-F552-46E0-B0EF-21E0DF49DEB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0" creationId="{FF6BBAFB-AB5E-45A6-B1BD-6021BFEA078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1" creationId="{9CB2CF8D-C0E8-4977-9E89-C348860F32C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2" creationId="{58508345-B3B9-4F5E-8AE7-000E8F4E95B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3" creationId="{8F936CC0-E896-4B76-B593-DFDA431198A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4" creationId="{5B13ED14-6FE6-4F4C-AE58-422696EC184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5" creationId="{F72953A8-BE0F-45AA-9458-7222118979A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6" creationId="{C1119C2B-CDE2-4CDB-A37F-659FD9BDFDF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7" creationId="{9D705B9D-ED70-4E3B-908C-760E4AEBA35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8" creationId="{07FC6A39-A71D-4507-8970-4132A36367F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9" creationId="{F8280DED-0665-4BF5-88D6-67AFBB95EDF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0" creationId="{E7C29B12-548D-4892-9181-F644B50654F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1" creationId="{CFE2B03F-14BA-4B7F-A5EB-916D0B25E33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2" creationId="{DDC0E7D2-8A26-4861-9DB1-15D5E8D4D5C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3" creationId="{50A7297F-0EDB-43A2-AAEC-0D6C2926252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4" creationId="{CE0593C7-EDC7-4DC8-97AF-2A96DF75EF4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5" creationId="{EA3D5DBE-BD01-4052-82EC-65C38806A3E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6" creationId="{97EA0E5A-0AF5-421B-9FA8-220E1ECB805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7" creationId="{B9201FE7-EB00-4129-AC1F-136EF31222E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8" creationId="{E0D14945-A29A-46CE-8703-022F96C96CB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9" creationId="{602AA8F9-0203-4979-ACE4-B93F55C3C3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0" creationId="{44E9F68F-9178-43D6-904C-DE7BFEBFF26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1" creationId="{8D125FFE-9016-4C4D-A83B-0AC7D9982CA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2" creationId="{4532CC96-DD75-4693-82FE-8C907E8C8D4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3" creationId="{FEE746F3-28AB-4292-A9C8-AA5303759DC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4" creationId="{507A96D6-DDAB-4E8D-93A6-2B79C4A6ABC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5" creationId="{FE01FC5B-941D-4E0A-8BCD-663FBDBA939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6" creationId="{07A9D7C3-F9C1-4831-92C3-F2F586BA8E8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7" creationId="{6059F2ED-8DF2-43E7-8DF3-5E52CA9E202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8" creationId="{031184E8-F53A-497D-AC76-66A8F9A8C4E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9" creationId="{BDFA8A76-EEF1-4868-A8D6-F01DF77A56E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0" creationId="{394D05B5-6D77-41B5-9A81-E66B9BAA10E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1" creationId="{31458976-F7D7-4748-9DF8-B8A0EFDFF76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2" creationId="{F6777FB0-EF78-44B4-BE34-6F3012EBDA2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3" creationId="{5D329DFE-3BD2-4ECA-A175-7AABE4E0B01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4" creationId="{D45DECED-1ACB-43BE-BB39-50DB90A0AAF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5" creationId="{C79E89B1-BC13-4016-A2CD-CE0FE0C035B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6" creationId="{55E8AC9D-78B5-4304-8071-CC675C913F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7" creationId="{9907851F-D54A-4E3B-A38C-CED6B1CC909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8" creationId="{0D9C2B37-F43A-47BD-8E6E-0A5B460F417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9" creationId="{4F36E530-A3F7-4280-95A5-C7650322F86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0" creationId="{2AE00574-E91D-49AE-978D-45A09C4B904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1" creationId="{7B9B0616-333F-4F9D-8697-F84A5FC452F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2" creationId="{CFDFA1B3-F179-4F34-A0DD-BF133181F01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3" creationId="{0220F68C-B5C9-4F8E-8201-5EE90D62632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4" creationId="{9DB2CDFD-6401-4072-946E-0A14F225E9E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5" creationId="{EA3A0D3D-73B9-47E5-AB48-CA9984FA727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6" creationId="{26995716-76F9-4A9E-84DD-8937CB576C5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7" creationId="{4C1B2798-DB41-49EB-962A-DDBCD868962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8" creationId="{64F5B365-B797-42C6-A6AB-EED9632F249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9" creationId="{00D0DF32-3523-42D3-9E3C-53653D055BA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0" creationId="{FA1E3AF5-7159-4EFF-9E03-B616F688712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1" creationId="{430EE334-9EA3-446E-A940-6FFD84463FC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2" creationId="{803A53F4-B128-4152-829D-B85C0E0D130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3" creationId="{257B8DF0-EFE9-4F9B-9535-5FA02409CD7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4" creationId="{AF260BBC-19D0-43A4-A864-C6CDC559B2A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5" creationId="{8DA773EA-396C-4C32-9C81-2981C527699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6" creationId="{31709CBF-C264-4E51-910E-71D9ED62062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7" creationId="{731A038F-94C0-4669-B0AE-A7A39000ACC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8" creationId="{7258FA34-64AD-4109-8DE9-C2667CE2170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9" creationId="{04DA92A5-9BF9-4186-80C6-82391556C50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0" creationId="{F49DFE35-4186-40E2-B881-0D66849BE7F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1" creationId="{6CEF03AF-9015-4C28-9B40-5B8F9B70D25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2" creationId="{10584BEA-C537-462B-99CB-A59DBCEDD278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4" creationId="{A89DB998-EE12-4B08-8273-B5911B7EA6C2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5" creationId="{6422B2DA-B2F2-4B34-9B92-758594A588A5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6" creationId="{272FBF8B-3964-4236-A21C-E76DF0DC78C7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7" creationId="{05231DC3-6FF0-481A-B98B-C8EEDE448A9A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8" creationId="{5057B67B-D38F-4D31-AE80-79072328017E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9" creationId="{61A361FE-E566-4036-9400-6BD3062D290C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0" creationId="{52681357-0C7C-4B38-A87E-09CFD6B97581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1" creationId="{CC76624A-C9F7-4B86-AC2F-1D4123899EA1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2" creationId="{11665C12-5CB3-4066-906B-1C0FAC6D6A6C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3" creationId="{5BF8AD2B-98EE-4E94-8873-BECD558B646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24" creationId="{4CEECF53-9D38-4485-A8F3-6020FBF58E8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25" creationId="{A8111B0E-9849-4A44-B12B-A1E575652B3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6" creationId="{F356A759-3B26-42D0-B79B-B76A0EAF0E4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7" creationId="{9BA96391-080E-4FB1-A4E0-7F79CC058A7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8" creationId="{2ED5C377-7AF6-4E5C-9699-55C0268BA39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9" creationId="{68339612-D33B-4A00-9DA7-BA89EE01896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2" creationId="{0D31A30E-E49F-449D-8820-7695875DDAB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3" creationId="{9AC5C824-5643-41FF-BD1E-D69EA1651DB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4" creationId="{B7DED235-3ABC-4096-ABD1-207492595D4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5" creationId="{1E6672F0-46D3-4777-A406-FD38BE645E0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6" creationId="{C19B2C17-128E-4404-BCC8-D94465DDCA8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7" creationId="{BD7552FC-EEDC-4793-A229-B6881030E54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8" creationId="{2B38294D-3746-4618-A514-DA3E46AD2F8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9" creationId="{63581BB4-1889-47F8-9C9D-0B98E3AE71F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0" creationId="{F35D990E-828B-4E4A-B0C4-C5E8C1C47D0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1" creationId="{559E0CBC-390E-4485-B546-A3F00CE2031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2" creationId="{FD51D4B1-84D0-4035-A430-2FB150F48F8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3" creationId="{EDB8D821-AD27-4DCC-B7CF-BCF2052F727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4" creationId="{B6651E78-B715-4B11-B0C6-FB8F1C959E1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5" creationId="{3EAF9252-6665-49C6-A648-5E0EE721249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6" creationId="{0AC12C3D-6503-4A5C-BD97-3EDD26349BF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7" creationId="{16B86538-09C7-4769-8665-C5990DCEB60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8" creationId="{2FAF4FDD-1B3B-4E4B-A6EC-E8DB5FD97138}"/>
          </ac:spMkLst>
        </pc:spChg>
        <pc:spChg chg="add del mod">
          <ac:chgData name="Kitazawa Masakiyo" userId="2bf3742da7ad8ecb" providerId="LiveId" clId="{3C74B554-C281-4D23-A7F6-520F20F6DD0B}" dt="2022-04-05T14:30:25.110" v="5518" actId="478"/>
          <ac:spMkLst>
            <pc:docMk/>
            <pc:sldMk cId="2717338786" sldId="1061"/>
            <ac:spMk id="249" creationId="{E6446DBC-CC04-4B50-87D5-35E67E0F462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0" creationId="{0F1723DB-D34D-4272-86B0-9CDCC6861C2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1" creationId="{1570A95B-688D-4090-8BB9-D6B8B1EC7D7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2" creationId="{F12C6612-C297-45F4-BFCF-9521009DA68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3" creationId="{CBDCC4FD-DDBF-4AA2-B617-7987AAD56F6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4" creationId="{D89B10D1-E17C-4B8B-AA80-99648FCF36B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5" creationId="{55CC2469-0A1D-4335-AFF7-5EE46B7DC60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6" creationId="{CD76140A-ED72-4FDB-9B58-E18B14AD182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7" creationId="{779A7571-EF43-414F-991F-A00211A7AE8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8" creationId="{9D26978B-56E2-427A-BBE0-531D3761443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9" creationId="{36719CEB-6E41-409B-9507-81AEF6E87C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0" creationId="{BB9B3F62-E143-4BCF-879A-42D45DF5C7D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1" creationId="{14CE6D7A-82D4-474A-A3BF-AAA1EBAB7DE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2" creationId="{57A60C58-7774-4C0A-8235-FDA00060D6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3" creationId="{6B1417D8-4169-4AD0-9857-E3F97B3723C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4" creationId="{1E7CB806-4CE4-4FF2-96D7-D46F99DE4F2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5" creationId="{3EE7F2A2-79F5-4E09-A72D-0A0DACF707E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6" creationId="{F866D050-2347-4CB8-870E-9E0C588F306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7" creationId="{D95B0B96-4236-4335-984B-DD68132734F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8" creationId="{71DA7D5D-852E-4FC2-A826-697EB8649B7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9" creationId="{4CF4DF20-475E-45ED-9756-F016FF8C199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0" creationId="{7BB25336-1E0B-4A54-8507-6F8331D30D8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1" creationId="{83DAE5D8-760C-4CE3-BEE0-E55193F7A68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2" creationId="{D0DF7623-CDC0-43CF-B0FA-8A018FDFCDE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3" creationId="{3701E79B-01AC-471B-81ED-CDE3126D74D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4" creationId="{BD41C610-1C4D-47CF-BA07-75EFF9D64D2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5" creationId="{EBA33D51-9986-4CFF-BD71-3207D651B2E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6" creationId="{CCB00509-D91E-41C1-BC4B-21A5EE2A523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7" creationId="{7055A2A1-2086-4D3C-8FA9-0525FD0A8F9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8" creationId="{B58567A1-C6A3-4295-95A9-4881ABC32C1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9" creationId="{72CD232F-D88B-42C3-BE51-2629E36DB96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0" creationId="{04FA1537-1B34-4125-8ABA-09AF4C36122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1" creationId="{91769039-F5E2-4D2E-BA86-2D55B2FC2DC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2" creationId="{34DA0187-B670-422C-ABE7-D9413114D03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3" creationId="{EAE80CB1-9752-44CE-9E1C-69DC12CB0B0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4" creationId="{68A121A1-F181-4AB8-9BFE-C486A857DEF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5" creationId="{E428FC50-05EC-46A3-BD93-58CF76460F6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6" creationId="{A0A7A1FA-F78B-4C26-A7BA-B5E75CAEE17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7" creationId="{4443CA3E-E762-4A18-8FAD-F365B38B3FE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8" creationId="{B6B3DD03-4446-4C37-B09C-9D7E83CA686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9" creationId="{271CD8DF-1624-45AA-9B33-A946FF088A2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0" creationId="{5D191970-60FE-44D2-8022-3573F0DFF55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1" creationId="{8D5A2911-5101-482C-ABA2-9292065CEA9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2" creationId="{C11C53FF-4A65-4F2C-9C56-EE87B3B2C0A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3" creationId="{5BE5F2D3-E149-4671-8CB5-D156CE2DE21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4" creationId="{1F21638B-3BD5-4221-BBDE-BE020A3DBCE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5" creationId="{EE168E8E-75EF-475B-B006-CBB9458F402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6" creationId="{0B98CD59-3205-4FAB-9369-529435CDDE9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7" creationId="{1B03D110-DDD7-47E1-8A0C-30B7B806751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8" creationId="{E89EABC7-8CE1-414F-8C78-3DA3C0F7FC8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9" creationId="{18361CE4-8F15-4EFC-B09F-3B483E8791E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0" creationId="{9F2C7DDB-50D5-48FA-933D-7158EB0FA3E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1" creationId="{46C1C189-0CFC-45D9-90BC-903564EC229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2" creationId="{5075938F-B838-44DA-BA5A-4F3416B0FE3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3" creationId="{A9087506-39AE-4292-9207-43006D304BD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4" creationId="{F6CF16CB-27EE-4E8E-88D6-ABF61D204B4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5" creationId="{CED0A43C-B804-467F-9C7A-4DE0B8CABC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6" creationId="{AD820883-9453-43B9-8262-11D2639C0FC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7" creationId="{21FF34E2-8517-4F8B-B4A6-DF24401AD62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8" creationId="{783CAECF-1102-42B7-9D79-AD0374AABED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9" creationId="{366F16B9-B151-4E3F-9D07-07D0CC901D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0" creationId="{FD41378B-25A3-470F-92B0-FD3D96E81FF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1" creationId="{630CE0C7-80BC-46A8-9565-AAE5A9E5454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2" creationId="{23F3D3CF-A392-4945-9DD8-034AE032DEA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3" creationId="{A64DFC52-F307-4191-847B-C156D0F912D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4" creationId="{F94EC5C5-9F02-445B-8D31-84481F1F029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5" creationId="{7A4DE92C-4BD1-47B0-9E72-34FED4E25A4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6" creationId="{4B966933-2DDA-491D-8FEC-7519B3D5A28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7" creationId="{B897E814-80A4-4A32-9C1C-D53FC70DC58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8" creationId="{FF2B34DD-48DA-45C9-8B03-8F653C830D8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9" creationId="{0B2D675D-BFA7-42D2-921A-3C9CE08051A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0" creationId="{E7F43362-3104-43B4-96BC-89B894BC25F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1" creationId="{D58F92CA-4D74-4FD5-B692-3C1586C8931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2" creationId="{87FA4D90-3FD9-4CD1-A641-078C390D1A0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3" creationId="{EC72978D-F53F-47FE-B685-6872275FF58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4" creationId="{651BCF89-0C94-4A5F-B20C-7118FCEEAEB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5" creationId="{46813EFF-64AA-4149-B7C1-F95AF7543CE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6" creationId="{D28AE720-3AD7-4B04-8326-28B46CA2770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7" creationId="{DBEB63C5-9756-44A9-A224-AEC942B1DA7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8" creationId="{B5227895-012D-462F-8024-4B785B76945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9" creationId="{337DDA5C-3DF6-4E44-BD70-9A2A20555E4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0" creationId="{C7BFB7EE-3ACA-491E-AC3D-AB62AE7BE39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1" creationId="{118E2590-8D98-42A1-BFEB-9DC56514542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2" creationId="{035F64F4-CEAF-484F-98F9-A20B9928B33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3" creationId="{33F14D9E-499B-4F5F-9900-C895EF2795D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4" creationId="{C5B8EE10-E56E-404E-89F8-3DD81C9D73B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5" creationId="{149F9B79-9337-4015-B55D-6FD8D106399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6" creationId="{926711ED-3CB0-4F2E-9F62-12505E4149D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7" creationId="{E39B3275-8289-48D2-9C1F-0BBBD9F1C88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8" creationId="{908F08CC-9220-4018-8578-86AB9E3A7D5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9" creationId="{F36EB660-9512-441C-A3EA-32A4C40E8F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0" creationId="{ACB65667-C98D-4C9E-A024-57F99AB452E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1" creationId="{4B9AD4D3-F61A-459E-AD4C-9ABCC92290B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2" creationId="{EE5D6EAE-7251-4553-A104-89C7A74A6D6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3" creationId="{EC858805-2412-41E7-9FB6-2308041E6D1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4" creationId="{F345D314-E8D0-4053-841D-4A3414CC083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5" creationId="{24398058-4BCB-4E94-A277-5E528295F04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6" creationId="{F02B552F-448A-4885-9D30-45EA158C35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7" creationId="{33378EB2-98B5-4912-85C0-881D55DC88F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8" creationId="{8C00C658-ED9E-47AD-AE50-12302C60FAB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9" creationId="{F4789D55-4DB3-4D48-822C-D118D034F50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0" creationId="{8B40FA39-7198-42E6-B79B-E140B08D886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1" creationId="{F7B9D17D-DC41-479C-8C4D-5403B4BC743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2" creationId="{3624D2BA-2C18-41FB-B421-919ACE6C3CA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3" creationId="{79045E07-0F4D-401E-8301-DC3F8912B4B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4" creationId="{B1795576-47D8-41F0-9A2E-5961112E78A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5" creationId="{5B3DEC7B-B423-4C82-9F1F-3ED511304D7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6" creationId="{276E2FA9-5DDD-4873-8266-10A1D49566E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7" creationId="{58818342-324A-4456-BBA2-6911956F482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8" creationId="{B24A9DB0-D2FC-41DC-A3FB-5988BD1606B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9" creationId="{B84E1E6F-DE40-47E7-B433-CA042D17DEB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0" creationId="{E59EF3F7-C755-42CB-8D6F-A07D9E3CF59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1" creationId="{09B4C8BE-1038-4986-A814-45FA879F265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2" creationId="{AB67E3B3-DB69-4893-AC85-B8443CFD2BC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3" creationId="{B0FCD09E-4C4D-4C4B-BD22-CAD5857429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4" creationId="{B1EC4418-A8B5-4674-90EC-769F45694E9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5" creationId="{57966750-A12A-4983-813F-055989BC728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6" creationId="{80B8BB94-2C4C-4F78-B1D7-686E08634DB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7" creationId="{1CE81864-6742-407B-BDFB-42B04CBA9FF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8" creationId="{1D1C7017-A635-4887-8AE1-AA84747EEB6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9" creationId="{0C09C9D2-CB8D-4780-B8BD-6070C763D56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0" creationId="{24EAF030-224B-4701-BF3D-C49A7EA687B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1" creationId="{11B1E8F8-62E2-4FA3-AB32-97FA7908292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2" creationId="{7D527C5A-5329-4946-A295-687E11ADB7A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3" creationId="{55B7F8F1-C887-4469-A705-218647CB449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4" creationId="{7A47641C-6D9D-450A-9CBF-AD6FB79443F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5" creationId="{C773EBB6-20F2-46E2-A23D-430CC6254FF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6" creationId="{589A4C47-BC65-4BD6-9739-F90080B9409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7" creationId="{2C91D52B-E705-41C2-B8BB-51EAD3D8E60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8" creationId="{E3588171-3E6C-4A08-A009-B1564090001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9" creationId="{A562E20B-F1EF-454B-A34F-248C605E24F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0" creationId="{7B0F98F2-A0C3-4FF0-B37B-AC2E4294C1E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1" creationId="{0EEFF96A-FF4B-4D55-8095-84E4710732B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2" creationId="{82528266-18EF-4C48-BCAA-9FDF88860FC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3" creationId="{D0FAF476-2ECC-48C7-89B6-10EEA8C74C6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4" creationId="{D8B87F2B-4E2C-4CD9-A948-322DA011684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5" creationId="{4097E2DD-4970-4ADF-8049-DCF0948DE71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6" creationId="{18BFC0D0-5798-4695-B12C-B9BC108381D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7" creationId="{F05D3AA9-467E-4CAF-9912-C561E096B69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8" creationId="{DE50FB0D-FF12-4FFA-A898-D471685410F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9" creationId="{94024416-2BAC-4C44-8400-70155087780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0" creationId="{4020139C-28C0-41F4-B4DD-1C7F34E7758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1" creationId="{13E7629A-E6D1-4C44-8EAA-35C5F161AA5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2" creationId="{370D71D8-F332-41A8-9679-282566C416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3" creationId="{B1613B30-1E5B-4F53-A338-092434EC72D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4" creationId="{16D65045-6F0B-4A81-97AD-F3B7957F31E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5" creationId="{E091C0EA-CD45-46B4-AF2C-08D45C0506E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6" creationId="{769127BF-DBF2-4C63-8E4E-6B69657620F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7" creationId="{2D16DFC1-6AA5-400E-89E1-975CC0FBAE3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8" creationId="{385CC233-3178-4619-8B5B-85448B2DCDD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9" creationId="{92D28157-38DF-4C71-99DE-5FEEECDD45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0" creationId="{F585B7FF-EAF4-4A6B-B499-DF71C1C2474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1" creationId="{7BB4CC89-8310-459F-9FA1-69AC3A35300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2" creationId="{0B26E534-6324-4B42-964E-368D6987976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3" creationId="{5D2414CE-8D00-4D3B-866E-A1C9D73D0A5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4" creationId="{BE14866D-6B73-46E0-989D-2E29C66CF52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5" creationId="{60A9C546-31DA-433D-B499-B9B15413182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6" creationId="{72702739-B24A-4780-8609-3BF875D031F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7" creationId="{2E07D9CB-D134-4CA0-84D4-81D58476875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8" creationId="{7FF1F42F-2EAF-4B1B-894B-0E988FFFC4F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9" creationId="{C90446A2-E6AD-4088-A20C-68CC5CAB2FA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0" creationId="{92FF873D-A80A-499A-879E-D8C7F660BD9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1" creationId="{FDBF6092-CBB7-4FAD-AAA8-FCCEB60601A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2" creationId="{ED2FAE62-73F0-4CAF-ACE7-CC90F9AF31C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3" creationId="{A0D24FC6-5E59-497D-B0E9-3C99FCA5332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4" creationId="{1E2A2792-7F73-477F-89F7-DAA51D418DB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5" creationId="{82EC4552-B3B3-492E-A109-EEDD03E38B1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6" creationId="{965F0DFC-CD9F-4273-9977-7DC1706FED38}"/>
          </ac:spMkLst>
        </pc:spChg>
        <pc:spChg chg="add mod">
          <ac:chgData name="Kitazawa Masakiyo" userId="2bf3742da7ad8ecb" providerId="LiveId" clId="{3C74B554-C281-4D23-A7F6-520F20F6DD0B}" dt="2022-04-05T14:30:34.597" v="5521" actId="113"/>
          <ac:spMkLst>
            <pc:docMk/>
            <pc:sldMk cId="2717338786" sldId="1061"/>
            <ac:spMk id="417" creationId="{96E46BA3-5A11-4888-B711-B0F808BDCC1C}"/>
          </ac:spMkLst>
        </pc:spChg>
        <pc:spChg chg="add mod">
          <ac:chgData name="Kitazawa Masakiyo" userId="2bf3742da7ad8ecb" providerId="LiveId" clId="{3C74B554-C281-4D23-A7F6-520F20F6DD0B}" dt="2022-04-05T14:30:38.879" v="5522" actId="113"/>
          <ac:spMkLst>
            <pc:docMk/>
            <pc:sldMk cId="2717338786" sldId="1061"/>
            <ac:spMk id="418" creationId="{B285C968-D8F2-4B2D-AF41-CF69C566FE5B}"/>
          </ac:spMkLst>
        </pc:spChg>
        <pc:spChg chg="add mod">
          <ac:chgData name="Kitazawa Masakiyo" userId="2bf3742da7ad8ecb" providerId="LiveId" clId="{3C74B554-C281-4D23-A7F6-520F20F6DD0B}" dt="2022-04-05T14:30:28.639" v="5519" actId="113"/>
          <ac:spMkLst>
            <pc:docMk/>
            <pc:sldMk cId="2717338786" sldId="1061"/>
            <ac:spMk id="419" creationId="{9076D791-421D-4E0C-98BA-C139E18F2A5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0" creationId="{CF51BB38-3E9E-446C-8A63-537DFCDF77D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1" creationId="{83BE7FC7-40FC-4526-ABC4-17048F0EC70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2" creationId="{1DFDE397-992C-4EBF-B687-A96164F5ED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3" creationId="{12A1624B-7D92-463F-9724-74C0E4287E0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4" creationId="{C9CB32C2-EC89-4F15-BDAF-9B57AFD224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5" creationId="{6DEDA693-BF3B-4A68-8BC3-B9F427ED3ED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6" creationId="{A74A7195-1126-4E9C-ACDB-0D8ECDB8987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7" creationId="{EB4FEE28-9FD4-452B-86DD-E0CA519754A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8" creationId="{7CAB2683-BA4C-4384-9549-09AB086D4EF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9" creationId="{9CD4716A-7FD2-40D9-9E14-853A977BEE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0" creationId="{040EA3BB-7148-44E6-BA4E-768BEF71F6F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1" creationId="{FBEE815F-BD02-4E9C-869D-A9D28FE4143F}"/>
          </ac:spMkLst>
        </pc:spChg>
        <pc:spChg chg="add mod">
          <ac:chgData name="Kitazawa Masakiyo" userId="2bf3742da7ad8ecb" providerId="LiveId" clId="{3C74B554-C281-4D23-A7F6-520F20F6DD0B}" dt="2022-04-05T14:30:31.892" v="5520" actId="113"/>
          <ac:spMkLst>
            <pc:docMk/>
            <pc:sldMk cId="2717338786" sldId="1061"/>
            <ac:spMk id="432" creationId="{5DD723E5-8EB9-4608-8EBA-9ECD7CB5349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3" creationId="{A63D9A68-EB3B-488A-A665-3B84DBA22D5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4" creationId="{4C6DF377-2BE4-4510-9A00-56616D381E12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6" creationId="{91E07657-658A-4628-B752-FBA3D5A149F4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7" creationId="{F4F815F1-6AFF-44F6-B4ED-FDFB458BE527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8" creationId="{A2C7F285-2381-4028-B1D2-DE314D907830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9" creationId="{2F593C73-ED0B-44FB-9347-D9CDFF6713F6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0" creationId="{86BA201A-08A8-4A57-BCFE-E3D416532B44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1" creationId="{D6E3373E-5144-4785-8BBE-3CBEA65B4C60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2" creationId="{929E0648-E0A6-446B-AB94-8DAC8AF7F353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3" creationId="{00AED4BB-8C38-4FEC-BFA6-450F784490CF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4" creationId="{C2AB372F-C3E9-4B87-BFF8-9D49A23BE203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5" creationId="{6CF114A0-2762-4D14-AE51-4933A41FF675}"/>
          </ac:spMkLst>
        </pc:spChg>
        <pc:spChg chg="add del mod">
          <ac:chgData name="Kitazawa Masakiyo" userId="2bf3742da7ad8ecb" providerId="LiveId" clId="{3C74B554-C281-4D23-A7F6-520F20F6DD0B}" dt="2022-04-05T14:29:08.532" v="5491" actId="478"/>
          <ac:spMkLst>
            <pc:docMk/>
            <pc:sldMk cId="2717338786" sldId="1061"/>
            <ac:spMk id="446" creationId="{72378FA7-F857-4A8C-A4FF-FEE51B0FD650}"/>
          </ac:spMkLst>
        </pc:spChg>
        <pc:spChg chg="add del mod ord">
          <ac:chgData name="Kitazawa Masakiyo" userId="2bf3742da7ad8ecb" providerId="LiveId" clId="{3C74B554-C281-4D23-A7F6-520F20F6DD0B}" dt="2022-04-06T01:04:39.129" v="7662" actId="478"/>
          <ac:spMkLst>
            <pc:docMk/>
            <pc:sldMk cId="2717338786" sldId="1061"/>
            <ac:spMk id="447" creationId="{4D48AC55-B035-4F10-B1E7-1EED064B1D2E}"/>
          </ac:spMkLst>
        </pc:spChg>
        <pc:spChg chg="add del mod">
          <ac:chgData name="Kitazawa Masakiyo" userId="2bf3742da7ad8ecb" providerId="LiveId" clId="{3C74B554-C281-4D23-A7F6-520F20F6DD0B}" dt="2022-04-05T14:27:57.045" v="5464"/>
          <ac:spMkLst>
            <pc:docMk/>
            <pc:sldMk cId="2717338786" sldId="1061"/>
            <ac:spMk id="448" creationId="{87C44E66-EB7B-4561-81FA-DACB3A60AF3C}"/>
          </ac:spMkLst>
        </pc:spChg>
        <pc:spChg chg="add del mod">
          <ac:chgData name="Kitazawa Masakiyo" userId="2bf3742da7ad8ecb" providerId="LiveId" clId="{3C74B554-C281-4D23-A7F6-520F20F6DD0B}" dt="2022-04-05T14:27:57.045" v="5464"/>
          <ac:spMkLst>
            <pc:docMk/>
            <pc:sldMk cId="2717338786" sldId="1061"/>
            <ac:spMk id="449" creationId="{7F467BE1-3A7F-4964-8F2E-F320AAED3890}"/>
          </ac:spMkLst>
        </pc:spChg>
        <pc:spChg chg="add del mod">
          <ac:chgData name="Kitazawa Masakiyo" userId="2bf3742da7ad8ecb" providerId="LiveId" clId="{3C74B554-C281-4D23-A7F6-520F20F6DD0B}" dt="2022-04-05T14:28:52.816" v="5489" actId="478"/>
          <ac:spMkLst>
            <pc:docMk/>
            <pc:sldMk cId="2717338786" sldId="1061"/>
            <ac:spMk id="450" creationId="{7B1C3179-622F-4550-B4D2-8DFBDBAC055A}"/>
          </ac:spMkLst>
        </pc:spChg>
        <pc:spChg chg="add del mod">
          <ac:chgData name="Kitazawa Masakiyo" userId="2bf3742da7ad8ecb" providerId="LiveId" clId="{3C74B554-C281-4D23-A7F6-520F20F6DD0B}" dt="2022-04-05T14:28:51.303" v="5488" actId="478"/>
          <ac:spMkLst>
            <pc:docMk/>
            <pc:sldMk cId="2717338786" sldId="1061"/>
            <ac:spMk id="451" creationId="{4B764CEC-BF90-45E3-BE25-DD64312BA52F}"/>
          </ac:spMkLst>
        </pc:spChg>
        <pc:spChg chg="add del mod ord">
          <ac:chgData name="Kitazawa Masakiyo" userId="2bf3742da7ad8ecb" providerId="LiveId" clId="{3C74B554-C281-4D23-A7F6-520F20F6DD0B}" dt="2022-04-06T01:04:39.129" v="7662" actId="478"/>
          <ac:spMkLst>
            <pc:docMk/>
            <pc:sldMk cId="2717338786" sldId="1061"/>
            <ac:spMk id="452" creationId="{3BFC639B-9D73-4E14-8042-4A3E0695B7EE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3" creationId="{7EB1DF1F-9A7B-40B3-9099-FD2C60869530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4" creationId="{B8AEADA1-5126-418E-9482-453E1E8E9EAB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5" creationId="{B0D7EA5F-BF9D-4293-AB5D-2472096EAABB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6" creationId="{D00597FC-B726-479C-A020-2E1C0021EF53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7" creationId="{087E5D5B-B276-4DE4-A3E6-694A16EFBE87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8" creationId="{0A57CE6A-A5D1-4BE7-B328-F5534CAE7F90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9" creationId="{04DF7E70-C9D8-4EBF-88F7-53D9F0A135CB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60" creationId="{2977F59A-7021-45C8-AE52-442C5BBC6059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61" creationId="{BD953EE2-56A0-4A22-893F-2052B4A47845}"/>
          </ac:spMkLst>
        </pc:spChg>
        <pc:spChg chg="add del mod">
          <ac:chgData name="Kitazawa Masakiyo" userId="2bf3742da7ad8ecb" providerId="LiveId" clId="{3C74B554-C281-4D23-A7F6-520F20F6DD0B}" dt="2022-04-05T14:31:27.852" v="5526" actId="478"/>
          <ac:spMkLst>
            <pc:docMk/>
            <pc:sldMk cId="2717338786" sldId="1061"/>
            <ac:spMk id="462" creationId="{7F2A4E4A-260A-4ACB-8E85-0F11391F8900}"/>
          </ac:spMkLst>
        </pc:spChg>
        <pc:spChg chg="add del mod">
          <ac:chgData name="Kitazawa Masakiyo" userId="2bf3742da7ad8ecb" providerId="LiveId" clId="{3C74B554-C281-4D23-A7F6-520F20F6DD0B}" dt="2022-04-05T14:31:26.751" v="5525" actId="478"/>
          <ac:spMkLst>
            <pc:docMk/>
            <pc:sldMk cId="2717338786" sldId="1061"/>
            <ac:spMk id="463" creationId="{3544D444-234E-4180-AFCC-301FA63CFB17}"/>
          </ac:spMkLst>
        </pc:spChg>
        <pc:grpChg chg="add del mod">
          <ac:chgData name="Kitazawa Masakiyo" userId="2bf3742da7ad8ecb" providerId="LiveId" clId="{3C74B554-C281-4D23-A7F6-520F20F6DD0B}" dt="2022-04-05T14:26:19.346" v="5456"/>
          <ac:grpSpMkLst>
            <pc:docMk/>
            <pc:sldMk cId="2717338786" sldId="1061"/>
            <ac:grpSpMk id="213" creationId="{15F8D170-39B3-4F6B-98AB-4734653C8330}"/>
          </ac:grpSpMkLst>
        </pc:grpChg>
        <pc:grpChg chg="add del mod">
          <ac:chgData name="Kitazawa Masakiyo" userId="2bf3742da7ad8ecb" providerId="LiveId" clId="{3C74B554-C281-4D23-A7F6-520F20F6DD0B}" dt="2022-04-05T14:30:06.490" v="5517" actId="478"/>
          <ac:grpSpMkLst>
            <pc:docMk/>
            <pc:sldMk cId="2717338786" sldId="1061"/>
            <ac:grpSpMk id="435" creationId="{2E845ECB-5315-4355-B520-75C338CEC198}"/>
          </ac:grpSpMkLst>
        </pc:grpChg>
        <pc:cxnChg chg="add del mod">
          <ac:chgData name="Kitazawa Masakiyo" userId="2bf3742da7ad8ecb" providerId="LiveId" clId="{3C74B554-C281-4D23-A7F6-520F20F6DD0B}" dt="2022-04-05T14:26:19.346" v="5456"/>
          <ac:cxnSpMkLst>
            <pc:docMk/>
            <pc:sldMk cId="2717338786" sldId="1061"/>
            <ac:cxnSpMk id="8" creationId="{4C3D8291-FF5C-416A-9E9B-FB008FA52581}"/>
          </ac:cxnSpMkLst>
        </pc:cxnChg>
        <pc:cxnChg chg="add del mod">
          <ac:chgData name="Kitazawa Masakiyo" userId="2bf3742da7ad8ecb" providerId="LiveId" clId="{3C74B554-C281-4D23-A7F6-520F20F6DD0B}" dt="2022-04-05T14:26:19.346" v="5456"/>
          <ac:cxnSpMkLst>
            <pc:docMk/>
            <pc:sldMk cId="2717338786" sldId="1061"/>
            <ac:cxnSpMk id="9" creationId="{9AD1FE6C-4E59-4327-B35C-97D6C53215CE}"/>
          </ac:cxnSpMkLst>
        </pc:cxnChg>
        <pc:cxnChg chg="add mod">
          <ac:chgData name="Kitazawa Masakiyo" userId="2bf3742da7ad8ecb" providerId="LiveId" clId="{3C74B554-C281-4D23-A7F6-520F20F6DD0B}" dt="2022-04-05T14:26:19.390" v="5457"/>
          <ac:cxnSpMkLst>
            <pc:docMk/>
            <pc:sldMk cId="2717338786" sldId="1061"/>
            <ac:cxnSpMk id="230" creationId="{EF568427-96E2-4420-A7AB-04C059CE8ACF}"/>
          </ac:cxnSpMkLst>
        </pc:cxnChg>
        <pc:cxnChg chg="add mod ord">
          <ac:chgData name="Kitazawa Masakiyo" userId="2bf3742da7ad8ecb" providerId="LiveId" clId="{3C74B554-C281-4D23-A7F6-520F20F6DD0B}" dt="2022-04-06T01:04:57.602" v="7663" actId="166"/>
          <ac:cxnSpMkLst>
            <pc:docMk/>
            <pc:sldMk cId="2717338786" sldId="1061"/>
            <ac:cxnSpMk id="231" creationId="{43D7ABD7-6196-48A2-9570-93255E3BA93F}"/>
          </ac:cxnSpMkLst>
        </pc:cxnChg>
      </pc:sldChg>
      <pc:sldChg chg="modSp mod">
        <pc:chgData name="Kitazawa Masakiyo" userId="2bf3742da7ad8ecb" providerId="LiveId" clId="{3C74B554-C281-4D23-A7F6-520F20F6DD0B}" dt="2022-04-06T11:56:23.319" v="8766" actId="20577"/>
        <pc:sldMkLst>
          <pc:docMk/>
          <pc:sldMk cId="3647380769" sldId="1062"/>
        </pc:sldMkLst>
        <pc:spChg chg="mod">
          <ac:chgData name="Kitazawa Masakiyo" userId="2bf3742da7ad8ecb" providerId="LiveId" clId="{3C74B554-C281-4D23-A7F6-520F20F6DD0B}" dt="2022-04-06T11:56:23.319" v="8766" actId="20577"/>
          <ac:spMkLst>
            <pc:docMk/>
            <pc:sldMk cId="3647380769" sldId="1062"/>
            <ac:spMk id="447" creationId="{4D48AC55-B035-4F10-B1E7-1EED064B1D2E}"/>
          </ac:spMkLst>
        </pc:spChg>
        <pc:spChg chg="mod">
          <ac:chgData name="Kitazawa Masakiyo" userId="2bf3742da7ad8ecb" providerId="LiveId" clId="{3C74B554-C281-4D23-A7F6-520F20F6DD0B}" dt="2022-04-05T14:33:26.506" v="5560" actId="1076"/>
          <ac:spMkLst>
            <pc:docMk/>
            <pc:sldMk cId="3647380769" sldId="1062"/>
            <ac:spMk id="456" creationId="{D00597FC-B726-479C-A020-2E1C0021EF53}"/>
          </ac:spMkLst>
        </pc:spChg>
        <pc:spChg chg="mod">
          <ac:chgData name="Kitazawa Masakiyo" userId="2bf3742da7ad8ecb" providerId="LiveId" clId="{3C74B554-C281-4D23-A7F6-520F20F6DD0B}" dt="2022-04-05T14:33:17.994" v="5558" actId="14100"/>
          <ac:spMkLst>
            <pc:docMk/>
            <pc:sldMk cId="3647380769" sldId="1062"/>
            <ac:spMk id="457" creationId="{087E5D5B-B276-4DE4-A3E6-694A16EFBE87}"/>
          </ac:spMkLst>
        </pc:spChg>
        <pc:spChg chg="mod">
          <ac:chgData name="Kitazawa Masakiyo" userId="2bf3742da7ad8ecb" providerId="LiveId" clId="{3C74B554-C281-4D23-A7F6-520F20F6DD0B}" dt="2022-04-05T14:33:53.827" v="5567" actId="20577"/>
          <ac:spMkLst>
            <pc:docMk/>
            <pc:sldMk cId="3647380769" sldId="1062"/>
            <ac:spMk id="458" creationId="{0A57CE6A-A5D1-4BE7-B328-F5534CAE7F90}"/>
          </ac:spMkLst>
        </pc:spChg>
        <pc:spChg chg="mod">
          <ac:chgData name="Kitazawa Masakiyo" userId="2bf3742da7ad8ecb" providerId="LiveId" clId="{3C74B554-C281-4D23-A7F6-520F20F6DD0B}" dt="2022-04-05T14:33:30.920" v="5561" actId="1076"/>
          <ac:spMkLst>
            <pc:docMk/>
            <pc:sldMk cId="3647380769" sldId="1062"/>
            <ac:spMk id="459" creationId="{04DF7E70-C9D8-4EBF-88F7-53D9F0A135CB}"/>
          </ac:spMkLst>
        </pc:spChg>
        <pc:spChg chg="mod">
          <ac:chgData name="Kitazawa Masakiyo" userId="2bf3742da7ad8ecb" providerId="LiveId" clId="{3C74B554-C281-4D23-A7F6-520F20F6DD0B}" dt="2022-04-05T14:35:13.797" v="5605" actId="14838"/>
          <ac:spMkLst>
            <pc:docMk/>
            <pc:sldMk cId="3647380769" sldId="1062"/>
            <ac:spMk id="460" creationId="{2977F59A-7021-45C8-AE52-442C5BBC6059}"/>
          </ac:spMkLst>
        </pc:spChg>
        <pc:cxnChg chg="ord">
          <ac:chgData name="Kitazawa Masakiyo" userId="2bf3742da7ad8ecb" providerId="LiveId" clId="{3C74B554-C281-4D23-A7F6-520F20F6DD0B}" dt="2022-04-06T01:05:03.541" v="7664" actId="166"/>
          <ac:cxnSpMkLst>
            <pc:docMk/>
            <pc:sldMk cId="3647380769" sldId="1062"/>
            <ac:cxnSpMk id="231" creationId="{43D7ABD7-6196-48A2-9570-93255E3BA93F}"/>
          </ac:cxnSpMkLst>
        </pc:cxnChg>
      </pc:sldChg>
      <pc:sldChg chg="addSp modSp mod ord">
        <pc:chgData name="Kitazawa Masakiyo" userId="2bf3742da7ad8ecb" providerId="LiveId" clId="{3C74B554-C281-4D23-A7F6-520F20F6DD0B}" dt="2022-04-06T04:48:57.047" v="8313"/>
        <pc:sldMkLst>
          <pc:docMk/>
          <pc:sldMk cId="2510264628" sldId="1063"/>
        </pc:sldMkLst>
        <pc:spChg chg="add mod">
          <ac:chgData name="Kitazawa Masakiyo" userId="2bf3742da7ad8ecb" providerId="LiveId" clId="{3C74B554-C281-4D23-A7F6-520F20F6DD0B}" dt="2022-04-05T15:38:05.959" v="6941"/>
          <ac:spMkLst>
            <pc:docMk/>
            <pc:sldMk cId="2510264628" sldId="1063"/>
            <ac:spMk id="15" creationId="{6761DB61-047F-4A5F-B921-773526A75972}"/>
          </ac:spMkLst>
        </pc:spChg>
        <pc:spChg chg="add mod">
          <ac:chgData name="Kitazawa Masakiyo" userId="2bf3742da7ad8ecb" providerId="LiveId" clId="{3C74B554-C281-4D23-A7F6-520F20F6DD0B}" dt="2022-04-05T15:39:06.438" v="7028" actId="14100"/>
          <ac:spMkLst>
            <pc:docMk/>
            <pc:sldMk cId="2510264628" sldId="1063"/>
            <ac:spMk id="21" creationId="{3780D7DA-2E3C-4E76-B43D-DF4CADC48A5C}"/>
          </ac:spMkLst>
        </pc:spChg>
        <pc:spChg chg="add mod">
          <ac:chgData name="Kitazawa Masakiyo" userId="2bf3742da7ad8ecb" providerId="LiveId" clId="{3C74B554-C281-4D23-A7F6-520F20F6DD0B}" dt="2022-04-05T15:38:05.959" v="6941"/>
          <ac:spMkLst>
            <pc:docMk/>
            <pc:sldMk cId="2510264628" sldId="1063"/>
            <ac:spMk id="22" creationId="{C464AD84-15AD-437D-A9C2-C96B9EB5E22D}"/>
          </ac:spMkLst>
        </pc:spChg>
        <pc:spChg chg="add mod">
          <ac:chgData name="Kitazawa Masakiyo" userId="2bf3742da7ad8ecb" providerId="LiveId" clId="{3C74B554-C281-4D23-A7F6-520F20F6DD0B}" dt="2022-04-05T15:38:32.436" v="6976" actId="1076"/>
          <ac:spMkLst>
            <pc:docMk/>
            <pc:sldMk cId="2510264628" sldId="1063"/>
            <ac:spMk id="23" creationId="{6C175224-BE3E-411F-BC30-B893BD6EDD85}"/>
          </ac:spMkLst>
        </pc:spChg>
        <pc:spChg chg="add mod">
          <ac:chgData name="Kitazawa Masakiyo" userId="2bf3742da7ad8ecb" providerId="LiveId" clId="{3C74B554-C281-4D23-A7F6-520F20F6DD0B}" dt="2022-04-05T15:39:10.443" v="7029" actId="1076"/>
          <ac:spMkLst>
            <pc:docMk/>
            <pc:sldMk cId="2510264628" sldId="1063"/>
            <ac:spMk id="24" creationId="{BA2BCBBA-B882-4BDF-A839-0F0CA2186372}"/>
          </ac:spMkLst>
        </pc:spChg>
        <pc:spChg chg="add mod">
          <ac:chgData name="Kitazawa Masakiyo" userId="2bf3742da7ad8ecb" providerId="LiveId" clId="{3C74B554-C281-4D23-A7F6-520F20F6DD0B}" dt="2022-04-06T01:29:09.560" v="7908" actId="1076"/>
          <ac:spMkLst>
            <pc:docMk/>
            <pc:sldMk cId="2510264628" sldId="1063"/>
            <ac:spMk id="25" creationId="{53F340B8-15B1-4858-848C-38D180760C26}"/>
          </ac:spMkLst>
        </pc:spChg>
        <pc:spChg chg="add mod">
          <ac:chgData name="Kitazawa Masakiyo" userId="2bf3742da7ad8ecb" providerId="LiveId" clId="{3C74B554-C281-4D23-A7F6-520F20F6DD0B}" dt="2022-04-06T01:29:17.494" v="7910" actId="1076"/>
          <ac:spMkLst>
            <pc:docMk/>
            <pc:sldMk cId="2510264628" sldId="1063"/>
            <ac:spMk id="26" creationId="{AB564D18-8286-4CCB-A4D1-D294AB99A746}"/>
          </ac:spMkLst>
        </pc:spChg>
        <pc:picChg chg="mod ord modCrop">
          <ac:chgData name="Kitazawa Masakiyo" userId="2bf3742da7ad8ecb" providerId="LiveId" clId="{3C74B554-C281-4D23-A7F6-520F20F6DD0B}" dt="2022-04-06T01:30:04.391" v="7914" actId="167"/>
          <ac:picMkLst>
            <pc:docMk/>
            <pc:sldMk cId="2510264628" sldId="1063"/>
            <ac:picMk id="20" creationId="{44F24588-9310-41BF-A571-C6EC46DBFF12}"/>
          </ac:picMkLst>
        </pc:picChg>
      </pc:sldChg>
      <pc:sldChg chg="addSp delSp modSp new del mod">
        <pc:chgData name="Kitazawa Masakiyo" userId="2bf3742da7ad8ecb" providerId="LiveId" clId="{3C74B554-C281-4D23-A7F6-520F20F6DD0B}" dt="2022-04-05T15:19:06.154" v="6351" actId="2696"/>
        <pc:sldMkLst>
          <pc:docMk/>
          <pc:sldMk cId="2787022088" sldId="1063"/>
        </pc:sldMkLst>
        <pc:spChg chg="del">
          <ac:chgData name="Kitazawa Masakiyo" userId="2bf3742da7ad8ecb" providerId="LiveId" clId="{3C74B554-C281-4D23-A7F6-520F20F6DD0B}" dt="2022-04-05T15:17:14.157" v="6323" actId="478"/>
          <ac:spMkLst>
            <pc:docMk/>
            <pc:sldMk cId="2787022088" sldId="1063"/>
            <ac:spMk id="2" creationId="{F07062C7-89CD-4A2C-A3E2-2582199C126C}"/>
          </ac:spMkLst>
        </pc:spChg>
        <pc:spChg chg="mod">
          <ac:chgData name="Kitazawa Masakiyo" userId="2bf3742da7ad8ecb" providerId="LiveId" clId="{3C74B554-C281-4D23-A7F6-520F20F6DD0B}" dt="2022-04-05T15:17:11.807" v="6322" actId="20577"/>
          <ac:spMkLst>
            <pc:docMk/>
            <pc:sldMk cId="2787022088" sldId="1063"/>
            <ac:spMk id="3" creationId="{A9B31165-FFEC-471A-BE2B-028E23ED132D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4" creationId="{1FE59584-3491-4911-A6BB-E69A9C3B01A0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8" creationId="{51F1C41D-8601-4AFD-B70B-A03EC88EE258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9" creationId="{663EF8B5-482C-43EE-8825-A67BC121F68D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0" creationId="{8248EF3F-B283-4A2D-82E1-E61D49617447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1" creationId="{0614A8D6-6FB9-4C1B-9337-F1A3850AB19E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2" creationId="{ED409F72-7776-4CCE-84FC-862B45BEBDDE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3" creationId="{C0E7BE41-C7EA-4852-8029-5E34A9E192D8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5" creationId="{59624972-2FFB-4393-828E-B0DFAA06CFD5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6" creationId="{98C30217-657C-480D-B47A-0981CED3D860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8" creationId="{993C8029-57F2-4987-BDDF-BF39895D26E6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20" creationId="{3DBDF1C7-0C88-4CF5-93D6-454389FF218E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21" creationId="{892FEE8B-2061-4FBF-8452-DEB57ED62F5C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22" creationId="{F6F16D96-272D-4BB3-A1FE-B9936CF2A295}"/>
          </ac:spMkLst>
        </pc:spChg>
        <pc:spChg chg="add mod">
          <ac:chgData name="Kitazawa Masakiyo" userId="2bf3742da7ad8ecb" providerId="LiveId" clId="{3C74B554-C281-4D23-A7F6-520F20F6DD0B}" dt="2022-04-05T15:18:36.875" v="6350" actId="1035"/>
          <ac:spMkLst>
            <pc:docMk/>
            <pc:sldMk cId="2787022088" sldId="1063"/>
            <ac:spMk id="23" creationId="{3C22E0F3-63A2-4646-B9E5-3389A1CC4556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27" creationId="{191580AF-CDC1-45F9-9ECE-013F4A7767C0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28" creationId="{ABF3FFF1-CE7D-4136-A09F-76247EB71016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29" creationId="{E02E2200-FFB5-45E1-8933-3CF8A6B142F3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0" creationId="{C671EBDD-E984-4857-B992-B3DFD4594CF2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1" creationId="{00117323-CABB-4C54-A548-958E292C8B78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2" creationId="{A8250441-C478-4BD6-BFD0-66A24AE2658D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4" creationId="{F46ECE03-7A21-4C3D-91E3-F89D20C6D1B2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5" creationId="{0A878C04-4528-465E-8DCE-73864144492D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7" creationId="{45ACB247-486D-42D8-8B78-1945DE34E034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9" creationId="{607BC637-7E50-47D4-8E3D-D7D146B218BB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40" creationId="{E25E6705-1B02-4850-9D8D-978D119560B5}"/>
          </ac:spMkLst>
        </pc:spChg>
        <pc:spChg chg="add del mod">
          <ac:chgData name="Kitazawa Masakiyo" userId="2bf3742da7ad8ecb" providerId="LiveId" clId="{3C74B554-C281-4D23-A7F6-520F20F6DD0B}" dt="2022-04-05T15:18:16.534" v="6327" actId="478"/>
          <ac:spMkLst>
            <pc:docMk/>
            <pc:sldMk cId="2787022088" sldId="1063"/>
            <ac:spMk id="41" creationId="{29FB8204-C5A7-4EEF-9456-2DA9693E5149}"/>
          </ac:spMkLst>
        </pc:sp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5" creationId="{5A8A5B78-078B-470A-AE75-E8917EC9EF39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7" creationId="{D30DA61B-BE0D-45E6-BFE2-F6940CA553A5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14" creationId="{60DF4380-A75F-45DA-9959-36A4A0F944C3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17" creationId="{6DC5DCB8-6900-454D-8A31-F0A6B7055979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19" creationId="{F79ACBC2-5E43-4C22-A189-6773E4E9D5DA}"/>
          </ac:picMkLst>
        </pc:picChg>
        <pc:picChg chg="add mod">
          <ac:chgData name="Kitazawa Masakiyo" userId="2bf3742da7ad8ecb" providerId="LiveId" clId="{3C74B554-C281-4D23-A7F6-520F20F6DD0B}" dt="2022-04-05T15:17:52.881" v="6326"/>
          <ac:picMkLst>
            <pc:docMk/>
            <pc:sldMk cId="2787022088" sldId="1063"/>
            <ac:picMk id="24" creationId="{1C13A82F-D141-491A-B7F4-3DE382C2CD3E}"/>
          </ac:picMkLst>
        </pc:picChg>
        <pc:picChg chg="add mod">
          <ac:chgData name="Kitazawa Masakiyo" userId="2bf3742da7ad8ecb" providerId="LiveId" clId="{3C74B554-C281-4D23-A7F6-520F20F6DD0B}" dt="2022-04-05T15:17:52.881" v="6326"/>
          <ac:picMkLst>
            <pc:docMk/>
            <pc:sldMk cId="2787022088" sldId="1063"/>
            <ac:picMk id="26" creationId="{84A8B04D-B3F4-4C3E-A8DB-D0BB83915EFA}"/>
          </ac:picMkLst>
        </pc:picChg>
        <pc:picChg chg="add mod">
          <ac:chgData name="Kitazawa Masakiyo" userId="2bf3742da7ad8ecb" providerId="LiveId" clId="{3C74B554-C281-4D23-A7F6-520F20F6DD0B}" dt="2022-04-05T15:17:52.881" v="6326"/>
          <ac:picMkLst>
            <pc:docMk/>
            <pc:sldMk cId="2787022088" sldId="1063"/>
            <ac:picMk id="33" creationId="{96550462-EDB5-4B04-96BD-F9AC8B76DEC9}"/>
          </ac:picMkLst>
        </pc:picChg>
        <pc:picChg chg="add del mod">
          <ac:chgData name="Kitazawa Masakiyo" userId="2bf3742da7ad8ecb" providerId="LiveId" clId="{3C74B554-C281-4D23-A7F6-520F20F6DD0B}" dt="2022-04-05T15:18:27.626" v="6328" actId="478"/>
          <ac:picMkLst>
            <pc:docMk/>
            <pc:sldMk cId="2787022088" sldId="1063"/>
            <ac:picMk id="36" creationId="{99F60006-2365-4206-BCB8-FC5068194511}"/>
          </ac:picMkLst>
        </pc:picChg>
        <pc:picChg chg="add mod">
          <ac:chgData name="Kitazawa Masakiyo" userId="2bf3742da7ad8ecb" providerId="LiveId" clId="{3C74B554-C281-4D23-A7F6-520F20F6DD0B}" dt="2022-04-05T15:18:36.875" v="6350" actId="1035"/>
          <ac:picMkLst>
            <pc:docMk/>
            <pc:sldMk cId="2787022088" sldId="1063"/>
            <ac:picMk id="38" creationId="{9BF63843-029D-4A20-A1C7-C9F55289FBDA}"/>
          </ac:picMkLst>
        </pc:picChg>
        <pc:cxnChg chg="add del mod">
          <ac:chgData name="Kitazawa Masakiyo" userId="2bf3742da7ad8ecb" providerId="LiveId" clId="{3C74B554-C281-4D23-A7F6-520F20F6DD0B}" dt="2022-04-05T15:17:52.881" v="6325"/>
          <ac:cxnSpMkLst>
            <pc:docMk/>
            <pc:sldMk cId="2787022088" sldId="1063"/>
            <ac:cxnSpMk id="6" creationId="{FF06B9AB-E584-4648-9EDA-49A353951C13}"/>
          </ac:cxnSpMkLst>
        </pc:cxnChg>
        <pc:cxnChg chg="add mod">
          <ac:chgData name="Kitazawa Masakiyo" userId="2bf3742da7ad8ecb" providerId="LiveId" clId="{3C74B554-C281-4D23-A7F6-520F20F6DD0B}" dt="2022-04-05T15:17:52.881" v="6326"/>
          <ac:cxnSpMkLst>
            <pc:docMk/>
            <pc:sldMk cId="2787022088" sldId="1063"/>
            <ac:cxnSpMk id="25" creationId="{D1C83F8A-D266-4CD8-B4F9-AE65A0B861B0}"/>
          </ac:cxnSpMkLst>
        </pc:cxnChg>
      </pc:sldChg>
      <pc:sldChg chg="delSp modSp new del mod">
        <pc:chgData name="Kitazawa Masakiyo" userId="2bf3742da7ad8ecb" providerId="LiveId" clId="{3C74B554-C281-4D23-A7F6-520F20F6DD0B}" dt="2022-04-05T14:52:59.699" v="6196" actId="2696"/>
        <pc:sldMkLst>
          <pc:docMk/>
          <pc:sldMk cId="3140339879" sldId="1063"/>
        </pc:sldMkLst>
        <pc:spChg chg="del">
          <ac:chgData name="Kitazawa Masakiyo" userId="2bf3742da7ad8ecb" providerId="LiveId" clId="{3C74B554-C281-4D23-A7F6-520F20F6DD0B}" dt="2022-04-05T14:49:14.141" v="6139" actId="478"/>
          <ac:spMkLst>
            <pc:docMk/>
            <pc:sldMk cId="3140339879" sldId="1063"/>
            <ac:spMk id="2" creationId="{C790DDD5-EF7C-4F4F-9EAD-D494EE93D476}"/>
          </ac:spMkLst>
        </pc:spChg>
        <pc:spChg chg="mod">
          <ac:chgData name="Kitazawa Masakiyo" userId="2bf3742da7ad8ecb" providerId="LiveId" clId="{3C74B554-C281-4D23-A7F6-520F20F6DD0B}" dt="2022-04-05T14:49:09.960" v="6138" actId="20577"/>
          <ac:spMkLst>
            <pc:docMk/>
            <pc:sldMk cId="3140339879" sldId="1063"/>
            <ac:spMk id="3" creationId="{39DD2B0F-1C64-4918-8C1D-8374CA470E27}"/>
          </ac:spMkLst>
        </pc:spChg>
      </pc:sldChg>
      <pc:sldMasterChg chg="modSldLayout">
        <pc:chgData name="Kitazawa Masakiyo" userId="2bf3742da7ad8ecb" providerId="LiveId" clId="{3C74B554-C281-4D23-A7F6-520F20F6DD0B}" dt="2022-04-06T11:13:10.377" v="8758" actId="404"/>
        <pc:sldMasterMkLst>
          <pc:docMk/>
          <pc:sldMasterMk cId="1425603561" sldId="2147483648"/>
        </pc:sldMasterMkLst>
        <pc:sldLayoutChg chg="modSp mod">
          <pc:chgData name="Kitazawa Masakiyo" userId="2bf3742da7ad8ecb" providerId="LiveId" clId="{3C74B554-C281-4D23-A7F6-520F20F6DD0B}" dt="2022-04-06T11:13:10.377" v="8758" actId="404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3C74B554-C281-4D23-A7F6-520F20F6DD0B}" dt="2022-04-06T11:13:10.377" v="8758" actId="404"/>
            <ac:spMkLst>
              <pc:docMk/>
              <pc:sldMasterMk cId="1425603561" sldId="2147483648"/>
              <pc:sldLayoutMk cId="356917254" sldId="2147483650"/>
              <ac:spMk id="6" creationId="{8AD85D0A-A927-4D6F-A5B5-14D82742A06B}"/>
            </ac:spMkLst>
          </pc:spChg>
        </pc:sldLayoutChg>
      </pc:sldMasterChg>
    </pc:docChg>
  </pc:docChgLst>
  <pc:docChgLst>
    <pc:chgData name="Masakiyo Kitazawa" userId="2bf3742da7ad8ecb" providerId="LiveId" clId="{F4511596-08B7-4667-8573-474AD782E829}"/>
    <pc:docChg chg="undo custSel addSld modSld sldOrd modMainMaster">
      <pc:chgData name="Masakiyo Kitazawa" userId="2bf3742da7ad8ecb" providerId="LiveId" clId="{F4511596-08B7-4667-8573-474AD782E829}" dt="2023-11-07T13:07:39.909" v="1084"/>
      <pc:docMkLst>
        <pc:docMk/>
      </pc:docMkLst>
      <pc:sldChg chg="modSp mod">
        <pc:chgData name="Masakiyo Kitazawa" userId="2bf3742da7ad8ecb" providerId="LiveId" clId="{F4511596-08B7-4667-8573-474AD782E829}" dt="2023-11-07T08:53:26.334" v="1008" actId="6549"/>
        <pc:sldMkLst>
          <pc:docMk/>
          <pc:sldMk cId="2378075064" sldId="256"/>
        </pc:sldMkLst>
        <pc:spChg chg="mod">
          <ac:chgData name="Masakiyo Kitazawa" userId="2bf3742da7ad8ecb" providerId="LiveId" clId="{F4511596-08B7-4667-8573-474AD782E829}" dt="2023-11-07T08:53:26.334" v="1008" actId="6549"/>
          <ac:spMkLst>
            <pc:docMk/>
            <pc:sldMk cId="2378075064" sldId="256"/>
            <ac:spMk id="2" creationId="{11129355-1222-4333-ADE9-8524BD9705CB}"/>
          </ac:spMkLst>
        </pc:spChg>
      </pc:sldChg>
      <pc:sldChg chg="ord">
        <pc:chgData name="Masakiyo Kitazawa" userId="2bf3742da7ad8ecb" providerId="LiveId" clId="{F4511596-08B7-4667-8573-474AD782E829}" dt="2023-11-07T10:51:53.084" v="1010"/>
        <pc:sldMkLst>
          <pc:docMk/>
          <pc:sldMk cId="3235947682" sldId="952"/>
        </pc:sldMkLst>
      </pc:sldChg>
      <pc:sldChg chg="modSp mod">
        <pc:chgData name="Masakiyo Kitazawa" userId="2bf3742da7ad8ecb" providerId="LiveId" clId="{F4511596-08B7-4667-8573-474AD782E829}" dt="2023-11-07T10:58:53.203" v="1066" actId="207"/>
        <pc:sldMkLst>
          <pc:docMk/>
          <pc:sldMk cId="282105353" sldId="1087"/>
        </pc:sldMkLst>
        <pc:spChg chg="mod">
          <ac:chgData name="Masakiyo Kitazawa" userId="2bf3742da7ad8ecb" providerId="LiveId" clId="{F4511596-08B7-4667-8573-474AD782E829}" dt="2023-11-07T10:58:53.203" v="1066" actId="207"/>
          <ac:spMkLst>
            <pc:docMk/>
            <pc:sldMk cId="282105353" sldId="1087"/>
            <ac:spMk id="5" creationId="{E855E338-2FC3-49AC-9829-D2AACD494F87}"/>
          </ac:spMkLst>
        </pc:spChg>
      </pc:sldChg>
      <pc:sldChg chg="modSp mod">
        <pc:chgData name="Masakiyo Kitazawa" userId="2bf3742da7ad8ecb" providerId="LiveId" clId="{F4511596-08B7-4667-8573-474AD782E829}" dt="2023-11-07T07:54:34.126" v="830" actId="1076"/>
        <pc:sldMkLst>
          <pc:docMk/>
          <pc:sldMk cId="33385270" sldId="1095"/>
        </pc:sldMkLst>
        <pc:grpChg chg="mod">
          <ac:chgData name="Masakiyo Kitazawa" userId="2bf3742da7ad8ecb" providerId="LiveId" clId="{F4511596-08B7-4667-8573-474AD782E829}" dt="2023-11-07T07:54:34.126" v="830" actId="1076"/>
          <ac:grpSpMkLst>
            <pc:docMk/>
            <pc:sldMk cId="33385270" sldId="1095"/>
            <ac:grpSpMk id="19" creationId="{0E4086CB-1625-E34B-3EDB-A185FCBBB9DE}"/>
          </ac:grpSpMkLst>
        </pc:grpChg>
      </pc:sldChg>
      <pc:sldChg chg="modAnim">
        <pc:chgData name="Masakiyo Kitazawa" userId="2bf3742da7ad8ecb" providerId="LiveId" clId="{F4511596-08B7-4667-8573-474AD782E829}" dt="2023-11-07T07:48:55.433" v="829"/>
        <pc:sldMkLst>
          <pc:docMk/>
          <pc:sldMk cId="1032340846" sldId="1096"/>
        </pc:sldMkLst>
      </pc:sldChg>
      <pc:sldChg chg="addSp modSp mod modAnim">
        <pc:chgData name="Masakiyo Kitazawa" userId="2bf3742da7ad8ecb" providerId="LiveId" clId="{F4511596-08B7-4667-8573-474AD782E829}" dt="2023-11-07T08:04:41.956" v="834"/>
        <pc:sldMkLst>
          <pc:docMk/>
          <pc:sldMk cId="3069206158" sldId="1102"/>
        </pc:sldMkLst>
        <pc:spChg chg="mod">
          <ac:chgData name="Masakiyo Kitazawa" userId="2bf3742da7ad8ecb" providerId="LiveId" clId="{F4511596-08B7-4667-8573-474AD782E829}" dt="2023-11-07T08:04:24.257" v="831" actId="164"/>
          <ac:spMkLst>
            <pc:docMk/>
            <pc:sldMk cId="3069206158" sldId="1102"/>
            <ac:spMk id="23" creationId="{68725A3E-7F08-F7DF-8C55-CE4F82169D55}"/>
          </ac:spMkLst>
        </pc:spChg>
        <pc:grpChg chg="add mod ord">
          <ac:chgData name="Masakiyo Kitazawa" userId="2bf3742da7ad8ecb" providerId="LiveId" clId="{F4511596-08B7-4667-8573-474AD782E829}" dt="2023-11-07T08:04:28.723" v="832" actId="167"/>
          <ac:grpSpMkLst>
            <pc:docMk/>
            <pc:sldMk cId="3069206158" sldId="1102"/>
            <ac:grpSpMk id="2" creationId="{10010CD5-AA47-C8E6-9616-A594FCF25EF0}"/>
          </ac:grpSpMkLst>
        </pc:grpChg>
        <pc:picChg chg="mod">
          <ac:chgData name="Masakiyo Kitazawa" userId="2bf3742da7ad8ecb" providerId="LiveId" clId="{F4511596-08B7-4667-8573-474AD782E829}" dt="2023-11-07T08:04:24.257" v="831" actId="164"/>
          <ac:picMkLst>
            <pc:docMk/>
            <pc:sldMk cId="3069206158" sldId="1102"/>
            <ac:picMk id="22" creationId="{40C3DB49-D0C0-82C0-3203-969FF334486C}"/>
          </ac:picMkLst>
        </pc:picChg>
        <pc:picChg chg="mod">
          <ac:chgData name="Masakiyo Kitazawa" userId="2bf3742da7ad8ecb" providerId="LiveId" clId="{F4511596-08B7-4667-8573-474AD782E829}" dt="2023-11-07T08:04:24.257" v="831" actId="164"/>
          <ac:picMkLst>
            <pc:docMk/>
            <pc:sldMk cId="3069206158" sldId="1102"/>
            <ac:picMk id="24" creationId="{22CFE478-758D-978D-8326-B2B1C35062C2}"/>
          </ac:picMkLst>
        </pc:picChg>
        <pc:picChg chg="mod">
          <ac:chgData name="Masakiyo Kitazawa" userId="2bf3742da7ad8ecb" providerId="LiveId" clId="{F4511596-08B7-4667-8573-474AD782E829}" dt="2023-11-07T08:04:24.257" v="831" actId="164"/>
          <ac:picMkLst>
            <pc:docMk/>
            <pc:sldMk cId="3069206158" sldId="1102"/>
            <ac:picMk id="27" creationId="{0378E7D4-B7FB-9B00-3316-414A01F480FE}"/>
          </ac:picMkLst>
        </pc:picChg>
      </pc:sldChg>
      <pc:sldChg chg="modSp mod">
        <pc:chgData name="Masakiyo Kitazawa" userId="2bf3742da7ad8ecb" providerId="LiveId" clId="{F4511596-08B7-4667-8573-474AD782E829}" dt="2023-11-07T07:34:26.363" v="547" actId="1076"/>
        <pc:sldMkLst>
          <pc:docMk/>
          <pc:sldMk cId="1419385136" sldId="1103"/>
        </pc:sldMkLst>
        <pc:spChg chg="mod">
          <ac:chgData name="Masakiyo Kitazawa" userId="2bf3742da7ad8ecb" providerId="LiveId" clId="{F4511596-08B7-4667-8573-474AD782E829}" dt="2023-11-07T07:34:26.363" v="547" actId="1076"/>
          <ac:spMkLst>
            <pc:docMk/>
            <pc:sldMk cId="1419385136" sldId="1103"/>
            <ac:spMk id="21" creationId="{7FBF04A2-643C-F011-9AB5-1EFC8D2527D5}"/>
          </ac:spMkLst>
        </pc:spChg>
      </pc:sldChg>
      <pc:sldChg chg="addSp modSp mod modAnim">
        <pc:chgData name="Masakiyo Kitazawa" userId="2bf3742da7ad8ecb" providerId="LiveId" clId="{F4511596-08B7-4667-8573-474AD782E829}" dt="2023-11-07T08:17:54.100" v="950" actId="693"/>
        <pc:sldMkLst>
          <pc:docMk/>
          <pc:sldMk cId="136672118" sldId="1107"/>
        </pc:sldMkLst>
        <pc:spChg chg="add mod">
          <ac:chgData name="Masakiyo Kitazawa" userId="2bf3742da7ad8ecb" providerId="LiveId" clId="{F4511596-08B7-4667-8573-474AD782E829}" dt="2023-11-07T08:17:54.100" v="950" actId="693"/>
          <ac:spMkLst>
            <pc:docMk/>
            <pc:sldMk cId="136672118" sldId="1107"/>
            <ac:spMk id="12" creationId="{12E6FCBA-2A5C-1371-0BEB-A93683DE4F1E}"/>
          </ac:spMkLst>
        </pc:spChg>
        <pc:spChg chg="mod">
          <ac:chgData name="Masakiyo Kitazawa" userId="2bf3742da7ad8ecb" providerId="LiveId" clId="{F4511596-08B7-4667-8573-474AD782E829}" dt="2023-11-07T07:33:42.396" v="501" actId="164"/>
          <ac:spMkLst>
            <pc:docMk/>
            <pc:sldMk cId="136672118" sldId="1107"/>
            <ac:spMk id="20" creationId="{D705A8B4-4300-7331-11AE-330BA58DA6DD}"/>
          </ac:spMkLst>
        </pc:spChg>
        <pc:spChg chg="mod">
          <ac:chgData name="Masakiyo Kitazawa" userId="2bf3742da7ad8ecb" providerId="LiveId" clId="{F4511596-08B7-4667-8573-474AD782E829}" dt="2023-11-07T07:33:42.396" v="501" actId="164"/>
          <ac:spMkLst>
            <pc:docMk/>
            <pc:sldMk cId="136672118" sldId="1107"/>
            <ac:spMk id="21" creationId="{E75ED282-E671-217A-22C8-B15513B07570}"/>
          </ac:spMkLst>
        </pc:spChg>
        <pc:grpChg chg="add mod">
          <ac:chgData name="Masakiyo Kitazawa" userId="2bf3742da7ad8ecb" providerId="LiveId" clId="{F4511596-08B7-4667-8573-474AD782E829}" dt="2023-11-07T07:33:42.396" v="501" actId="164"/>
          <ac:grpSpMkLst>
            <pc:docMk/>
            <pc:sldMk cId="136672118" sldId="1107"/>
            <ac:grpSpMk id="2" creationId="{DB097EC2-BBE1-1255-A997-ED0D6ADA9733}"/>
          </ac:grpSpMkLst>
        </pc:grpChg>
        <pc:picChg chg="mod">
          <ac:chgData name="Masakiyo Kitazawa" userId="2bf3742da7ad8ecb" providerId="LiveId" clId="{F4511596-08B7-4667-8573-474AD782E829}" dt="2023-11-07T07:33:42.396" v="501" actId="164"/>
          <ac:picMkLst>
            <pc:docMk/>
            <pc:sldMk cId="136672118" sldId="1107"/>
            <ac:picMk id="19" creationId="{F61826AF-CDD1-304D-00C0-BEA70FD341CF}"/>
          </ac:picMkLst>
        </pc:picChg>
        <pc:picChg chg="mod">
          <ac:chgData name="Masakiyo Kitazawa" userId="2bf3742da7ad8ecb" providerId="LiveId" clId="{F4511596-08B7-4667-8573-474AD782E829}" dt="2023-11-07T07:33:42.396" v="501" actId="164"/>
          <ac:picMkLst>
            <pc:docMk/>
            <pc:sldMk cId="136672118" sldId="1107"/>
            <ac:picMk id="22" creationId="{E20B852B-DC07-89FA-016D-168D32EEA444}"/>
          </ac:picMkLst>
        </pc:picChg>
        <pc:picChg chg="mod">
          <ac:chgData name="Masakiyo Kitazawa" userId="2bf3742da7ad8ecb" providerId="LiveId" clId="{F4511596-08B7-4667-8573-474AD782E829}" dt="2023-11-07T07:33:42.396" v="501" actId="164"/>
          <ac:picMkLst>
            <pc:docMk/>
            <pc:sldMk cId="136672118" sldId="1107"/>
            <ac:picMk id="25" creationId="{C068852E-EC02-45B1-94A0-B2B088921DE8}"/>
          </ac:picMkLst>
        </pc:picChg>
        <pc:picChg chg="mod">
          <ac:chgData name="Masakiyo Kitazawa" userId="2bf3742da7ad8ecb" providerId="LiveId" clId="{F4511596-08B7-4667-8573-474AD782E829}" dt="2023-11-07T07:33:42.396" v="501" actId="164"/>
          <ac:picMkLst>
            <pc:docMk/>
            <pc:sldMk cId="136672118" sldId="1107"/>
            <ac:picMk id="30" creationId="{7A586DC7-21D4-9CA6-2FA7-659560977DAF}"/>
          </ac:picMkLst>
        </pc:picChg>
      </pc:sldChg>
      <pc:sldChg chg="addSp modSp mod">
        <pc:chgData name="Masakiyo Kitazawa" userId="2bf3742da7ad8ecb" providerId="LiveId" clId="{F4511596-08B7-4667-8573-474AD782E829}" dt="2023-11-07T08:13:47.141" v="944" actId="1036"/>
        <pc:sldMkLst>
          <pc:docMk/>
          <pc:sldMk cId="4223139711" sldId="1108"/>
        </pc:sldMkLst>
        <pc:spChg chg="add mod">
          <ac:chgData name="Masakiyo Kitazawa" userId="2bf3742da7ad8ecb" providerId="LiveId" clId="{F4511596-08B7-4667-8573-474AD782E829}" dt="2023-11-07T07:32:08.728" v="385" actId="113"/>
          <ac:spMkLst>
            <pc:docMk/>
            <pc:sldMk cId="4223139711" sldId="1108"/>
            <ac:spMk id="2" creationId="{DB37B8C8-FCE4-8119-C10C-FA12ACFC4085}"/>
          </ac:spMkLst>
        </pc:spChg>
        <pc:spChg chg="mod">
          <ac:chgData name="Masakiyo Kitazawa" userId="2bf3742da7ad8ecb" providerId="LiveId" clId="{F4511596-08B7-4667-8573-474AD782E829}" dt="2023-11-07T07:32:56.392" v="487" actId="6549"/>
          <ac:spMkLst>
            <pc:docMk/>
            <pc:sldMk cId="4223139711" sldId="1108"/>
            <ac:spMk id="22" creationId="{98EA8219-70AC-F583-779B-93ECFD56EA20}"/>
          </ac:spMkLst>
        </pc:spChg>
        <pc:picChg chg="mod">
          <ac:chgData name="Masakiyo Kitazawa" userId="2bf3742da7ad8ecb" providerId="LiveId" clId="{F4511596-08B7-4667-8573-474AD782E829}" dt="2023-11-07T08:13:47.141" v="944" actId="1036"/>
          <ac:picMkLst>
            <pc:docMk/>
            <pc:sldMk cId="4223139711" sldId="1108"/>
            <ac:picMk id="5" creationId="{550EB57B-4C14-DD48-B43C-B14A9CCFCE2B}"/>
          </ac:picMkLst>
        </pc:picChg>
        <pc:picChg chg="mod">
          <ac:chgData name="Masakiyo Kitazawa" userId="2bf3742da7ad8ecb" providerId="LiveId" clId="{F4511596-08B7-4667-8573-474AD782E829}" dt="2023-11-07T08:13:47.141" v="944" actId="1036"/>
          <ac:picMkLst>
            <pc:docMk/>
            <pc:sldMk cId="4223139711" sldId="1108"/>
            <ac:picMk id="6" creationId="{255738F7-C127-1B1C-E925-B0AD83A98632}"/>
          </ac:picMkLst>
        </pc:picChg>
        <pc:picChg chg="mod">
          <ac:chgData name="Masakiyo Kitazawa" userId="2bf3742da7ad8ecb" providerId="LiveId" clId="{F4511596-08B7-4667-8573-474AD782E829}" dt="2023-11-07T08:13:47.141" v="944" actId="1036"/>
          <ac:picMkLst>
            <pc:docMk/>
            <pc:sldMk cId="4223139711" sldId="1108"/>
            <ac:picMk id="7" creationId="{2B9C857D-E8CA-7B32-C338-251AA60D6FA1}"/>
          </ac:picMkLst>
        </pc:picChg>
        <pc:picChg chg="mod">
          <ac:chgData name="Masakiyo Kitazawa" userId="2bf3742da7ad8ecb" providerId="LiveId" clId="{F4511596-08B7-4667-8573-474AD782E829}" dt="2023-11-07T08:13:47.141" v="944" actId="1036"/>
          <ac:picMkLst>
            <pc:docMk/>
            <pc:sldMk cId="4223139711" sldId="1108"/>
            <ac:picMk id="16" creationId="{E783FDF3-BABD-D7CF-6903-B5CBF43D48A5}"/>
          </ac:picMkLst>
        </pc:picChg>
        <pc:picChg chg="mod">
          <ac:chgData name="Masakiyo Kitazawa" userId="2bf3742da7ad8ecb" providerId="LiveId" clId="{F4511596-08B7-4667-8573-474AD782E829}" dt="2023-11-07T08:13:47.141" v="944" actId="1036"/>
          <ac:picMkLst>
            <pc:docMk/>
            <pc:sldMk cId="4223139711" sldId="1108"/>
            <ac:picMk id="20" creationId="{1A8EA639-5B6D-A552-2574-71A326F1370B}"/>
          </ac:picMkLst>
        </pc:picChg>
        <pc:picChg chg="mod">
          <ac:chgData name="Masakiyo Kitazawa" userId="2bf3742da7ad8ecb" providerId="LiveId" clId="{F4511596-08B7-4667-8573-474AD782E829}" dt="2023-11-07T08:13:47.141" v="944" actId="1036"/>
          <ac:picMkLst>
            <pc:docMk/>
            <pc:sldMk cId="4223139711" sldId="1108"/>
            <ac:picMk id="21" creationId="{4831F2A8-C2E1-3BCD-7430-54E05F05FD36}"/>
          </ac:picMkLst>
        </pc:picChg>
        <pc:cxnChg chg="mod">
          <ac:chgData name="Masakiyo Kitazawa" userId="2bf3742da7ad8ecb" providerId="LiveId" clId="{F4511596-08B7-4667-8573-474AD782E829}" dt="2023-11-07T08:13:47.141" v="944" actId="1036"/>
          <ac:cxnSpMkLst>
            <pc:docMk/>
            <pc:sldMk cId="4223139711" sldId="1108"/>
            <ac:cxnSpMk id="8" creationId="{E3F291BC-3883-BBB3-3A44-15F20ABC0F01}"/>
          </ac:cxnSpMkLst>
        </pc:cxnChg>
      </pc:sldChg>
      <pc:sldChg chg="ord">
        <pc:chgData name="Masakiyo Kitazawa" userId="2bf3742da7ad8ecb" providerId="LiveId" clId="{F4511596-08B7-4667-8573-474AD782E829}" dt="2023-11-07T10:52:06.408" v="1012"/>
        <pc:sldMkLst>
          <pc:docMk/>
          <pc:sldMk cId="1015960633" sldId="1109"/>
        </pc:sldMkLst>
      </pc:sldChg>
      <pc:sldChg chg="modSp mod">
        <pc:chgData name="Masakiyo Kitazawa" userId="2bf3742da7ad8ecb" providerId="LiveId" clId="{F4511596-08B7-4667-8573-474AD782E829}" dt="2023-11-07T07:34:56.382" v="549" actId="1076"/>
        <pc:sldMkLst>
          <pc:docMk/>
          <pc:sldMk cId="1748961166" sldId="1110"/>
        </pc:sldMkLst>
        <pc:picChg chg="mod">
          <ac:chgData name="Masakiyo Kitazawa" userId="2bf3742da7ad8ecb" providerId="LiveId" clId="{F4511596-08B7-4667-8573-474AD782E829}" dt="2023-11-07T07:34:56.382" v="549" actId="1076"/>
          <ac:picMkLst>
            <pc:docMk/>
            <pc:sldMk cId="1748961166" sldId="1110"/>
            <ac:picMk id="5" creationId="{72371BFC-E8A7-E32C-612A-5AD0DD021D5B}"/>
          </ac:picMkLst>
        </pc:picChg>
      </pc:sldChg>
      <pc:sldChg chg="addSp modSp mod modAnim">
        <pc:chgData name="Masakiyo Kitazawa" userId="2bf3742da7ad8ecb" providerId="LiveId" clId="{F4511596-08B7-4667-8573-474AD782E829}" dt="2023-11-07T07:17:53.233" v="96"/>
        <pc:sldMkLst>
          <pc:docMk/>
          <pc:sldMk cId="1008940055" sldId="1112"/>
        </pc:sldMkLst>
        <pc:spChg chg="add mod">
          <ac:chgData name="Masakiyo Kitazawa" userId="2bf3742da7ad8ecb" providerId="LiveId" clId="{F4511596-08B7-4667-8573-474AD782E829}" dt="2023-11-07T07:17:50.035" v="95" actId="164"/>
          <ac:spMkLst>
            <pc:docMk/>
            <pc:sldMk cId="1008940055" sldId="1112"/>
            <ac:spMk id="6" creationId="{FAA19F14-91C5-66A6-1DEB-C5B6AD777C5A}"/>
          </ac:spMkLst>
        </pc:spChg>
        <pc:grpChg chg="add mod">
          <ac:chgData name="Masakiyo Kitazawa" userId="2bf3742da7ad8ecb" providerId="LiveId" clId="{F4511596-08B7-4667-8573-474AD782E829}" dt="2023-11-07T07:17:50.035" v="95" actId="164"/>
          <ac:grpSpMkLst>
            <pc:docMk/>
            <pc:sldMk cId="1008940055" sldId="1112"/>
            <ac:grpSpMk id="7" creationId="{653E3076-8238-6A71-521B-B1977063A492}"/>
          </ac:grpSpMkLst>
        </pc:grpChg>
        <pc:picChg chg="add mod">
          <ac:chgData name="Masakiyo Kitazawa" userId="2bf3742da7ad8ecb" providerId="LiveId" clId="{F4511596-08B7-4667-8573-474AD782E829}" dt="2023-11-07T07:17:50.035" v="95" actId="164"/>
          <ac:picMkLst>
            <pc:docMk/>
            <pc:sldMk cId="1008940055" sldId="1112"/>
            <ac:picMk id="5" creationId="{160151A9-5374-37E1-35D7-D6754414E0A6}"/>
          </ac:picMkLst>
        </pc:picChg>
        <pc:picChg chg="mod">
          <ac:chgData name="Masakiyo Kitazawa" userId="2bf3742da7ad8ecb" providerId="LiveId" clId="{F4511596-08B7-4667-8573-474AD782E829}" dt="2023-11-07T07:17:50.035" v="95" actId="164"/>
          <ac:picMkLst>
            <pc:docMk/>
            <pc:sldMk cId="1008940055" sldId="1112"/>
            <ac:picMk id="213" creationId="{D1369CD8-2B49-54FB-5435-2AE64AB238AC}"/>
          </ac:picMkLst>
        </pc:picChg>
      </pc:sldChg>
      <pc:sldChg chg="addSp modSp mod modAnim">
        <pc:chgData name="Masakiyo Kitazawa" userId="2bf3742da7ad8ecb" providerId="LiveId" clId="{F4511596-08B7-4667-8573-474AD782E829}" dt="2023-11-07T08:07:39.075" v="839" actId="1038"/>
        <pc:sldMkLst>
          <pc:docMk/>
          <pc:sldMk cId="2461804828" sldId="1115"/>
        </pc:sldMkLst>
        <pc:spChg chg="add mod">
          <ac:chgData name="Masakiyo Kitazawa" userId="2bf3742da7ad8ecb" providerId="LiveId" clId="{F4511596-08B7-4667-8573-474AD782E829}" dt="2023-11-07T07:20:47.239" v="179" actId="1076"/>
          <ac:spMkLst>
            <pc:docMk/>
            <pc:sldMk cId="2461804828" sldId="1115"/>
            <ac:spMk id="7" creationId="{202B697C-B159-89A0-19A9-7A250C586ECD}"/>
          </ac:spMkLst>
        </pc:spChg>
        <pc:spChg chg="add mod">
          <ac:chgData name="Masakiyo Kitazawa" userId="2bf3742da7ad8ecb" providerId="LiveId" clId="{F4511596-08B7-4667-8573-474AD782E829}" dt="2023-11-07T08:07:39.075" v="839" actId="1038"/>
          <ac:spMkLst>
            <pc:docMk/>
            <pc:sldMk cId="2461804828" sldId="1115"/>
            <ac:spMk id="8" creationId="{3C9545A2-9325-FE80-9709-CFC6574894F3}"/>
          </ac:spMkLst>
        </pc:spChg>
        <pc:spChg chg="mod">
          <ac:chgData name="Masakiyo Kitazawa" userId="2bf3742da7ad8ecb" providerId="LiveId" clId="{F4511596-08B7-4667-8573-474AD782E829}" dt="2023-11-07T07:23:17.390" v="262" actId="164"/>
          <ac:spMkLst>
            <pc:docMk/>
            <pc:sldMk cId="2461804828" sldId="1115"/>
            <ac:spMk id="72" creationId="{314C8FBC-0003-4736-E563-8DC22B0ED9CE}"/>
          </ac:spMkLst>
        </pc:spChg>
        <pc:spChg chg="mod">
          <ac:chgData name="Masakiyo Kitazawa" userId="2bf3742da7ad8ecb" providerId="LiveId" clId="{F4511596-08B7-4667-8573-474AD782E829}" dt="2023-11-07T07:23:30.980" v="265" actId="1076"/>
          <ac:spMkLst>
            <pc:docMk/>
            <pc:sldMk cId="2461804828" sldId="1115"/>
            <ac:spMk id="76" creationId="{9278BC99-2132-CB0E-EE8B-1BD8C652EAA5}"/>
          </ac:spMkLst>
        </pc:spChg>
        <pc:spChg chg="mod">
          <ac:chgData name="Masakiyo Kitazawa" userId="2bf3742da7ad8ecb" providerId="LiveId" clId="{F4511596-08B7-4667-8573-474AD782E829}" dt="2023-11-07T07:23:34.647" v="266" actId="1076"/>
          <ac:spMkLst>
            <pc:docMk/>
            <pc:sldMk cId="2461804828" sldId="1115"/>
            <ac:spMk id="77" creationId="{467CC379-2F41-8BA9-DBDB-5A3E214D3AA4}"/>
          </ac:spMkLst>
        </pc:spChg>
        <pc:grpChg chg="add mod">
          <ac:chgData name="Masakiyo Kitazawa" userId="2bf3742da7ad8ecb" providerId="LiveId" clId="{F4511596-08B7-4667-8573-474AD782E829}" dt="2023-11-07T07:23:17.390" v="262" actId="164"/>
          <ac:grpSpMkLst>
            <pc:docMk/>
            <pc:sldMk cId="2461804828" sldId="1115"/>
            <ac:grpSpMk id="9" creationId="{D45EEFF0-E6B7-711F-0BCD-805D2F967604}"/>
          </ac:grpSpMkLst>
        </pc:grpChg>
        <pc:picChg chg="add mod">
          <ac:chgData name="Masakiyo Kitazawa" userId="2bf3742da7ad8ecb" providerId="LiveId" clId="{F4511596-08B7-4667-8573-474AD782E829}" dt="2023-11-07T08:07:39.075" v="839" actId="1038"/>
          <ac:picMkLst>
            <pc:docMk/>
            <pc:sldMk cId="2461804828" sldId="1115"/>
            <ac:picMk id="2" creationId="{79FFFD04-4AF6-E80C-3885-BE924681C6AA}"/>
          </ac:picMkLst>
        </pc:picChg>
        <pc:picChg chg="mod">
          <ac:chgData name="Masakiyo Kitazawa" userId="2bf3742da7ad8ecb" providerId="LiveId" clId="{F4511596-08B7-4667-8573-474AD782E829}" dt="2023-11-07T07:22:57.613" v="258" actId="14100"/>
          <ac:picMkLst>
            <pc:docMk/>
            <pc:sldMk cId="2461804828" sldId="1115"/>
            <ac:picMk id="5" creationId="{1F9A351D-F211-0598-7610-A2BEEC2FD5D9}"/>
          </ac:picMkLst>
        </pc:picChg>
        <pc:picChg chg="mod">
          <ac:chgData name="Masakiyo Kitazawa" userId="2bf3742da7ad8ecb" providerId="LiveId" clId="{F4511596-08B7-4667-8573-474AD782E829}" dt="2023-11-07T07:23:08.649" v="261" actId="1076"/>
          <ac:picMkLst>
            <pc:docMk/>
            <pc:sldMk cId="2461804828" sldId="1115"/>
            <ac:picMk id="19" creationId="{C3699FAE-921A-9B8F-7BA9-0C85D079E13B}"/>
          </ac:picMkLst>
        </pc:picChg>
        <pc:picChg chg="mod">
          <ac:chgData name="Masakiyo Kitazawa" userId="2bf3742da7ad8ecb" providerId="LiveId" clId="{F4511596-08B7-4667-8573-474AD782E829}" dt="2023-11-07T07:23:04.936" v="260" actId="1076"/>
          <ac:picMkLst>
            <pc:docMk/>
            <pc:sldMk cId="2461804828" sldId="1115"/>
            <ac:picMk id="67" creationId="{4DF2F436-E353-A5BD-08EF-3E21FB8F0074}"/>
          </ac:picMkLst>
        </pc:picChg>
        <pc:picChg chg="mod">
          <ac:chgData name="Masakiyo Kitazawa" userId="2bf3742da7ad8ecb" providerId="LiveId" clId="{F4511596-08B7-4667-8573-474AD782E829}" dt="2023-11-07T07:23:17.390" v="262" actId="164"/>
          <ac:picMkLst>
            <pc:docMk/>
            <pc:sldMk cId="2461804828" sldId="1115"/>
            <ac:picMk id="71" creationId="{D591CBA4-F721-1EFF-56CA-986086A210A2}"/>
          </ac:picMkLst>
        </pc:picChg>
        <pc:picChg chg="mod">
          <ac:chgData name="Masakiyo Kitazawa" userId="2bf3742da7ad8ecb" providerId="LiveId" clId="{F4511596-08B7-4667-8573-474AD782E829}" dt="2023-11-07T07:22:59.919" v="259" actId="1076"/>
          <ac:picMkLst>
            <pc:docMk/>
            <pc:sldMk cId="2461804828" sldId="1115"/>
            <ac:picMk id="73" creationId="{E12DFF4C-D26C-DE4F-E13B-A69D2B3D14CC}"/>
          </ac:picMkLst>
        </pc:picChg>
      </pc:sldChg>
      <pc:sldChg chg="addSp modSp mod modAnim">
        <pc:chgData name="Masakiyo Kitazawa" userId="2bf3742da7ad8ecb" providerId="LiveId" clId="{F4511596-08B7-4667-8573-474AD782E829}" dt="2023-11-07T13:05:50.939" v="1082" actId="20577"/>
        <pc:sldMkLst>
          <pc:docMk/>
          <pc:sldMk cId="2277498601" sldId="1116"/>
        </pc:sldMkLst>
        <pc:spChg chg="mod">
          <ac:chgData name="Masakiyo Kitazawa" userId="2bf3742da7ad8ecb" providerId="LiveId" clId="{F4511596-08B7-4667-8573-474AD782E829}" dt="2023-11-07T07:24:54.554" v="289" actId="1076"/>
          <ac:spMkLst>
            <pc:docMk/>
            <pc:sldMk cId="2277498601" sldId="1116"/>
            <ac:spMk id="6" creationId="{768AA9E3-9800-0277-213F-7BDB9E93F178}"/>
          </ac:spMkLst>
        </pc:spChg>
        <pc:spChg chg="mod">
          <ac:chgData name="Masakiyo Kitazawa" userId="2bf3742da7ad8ecb" providerId="LiveId" clId="{F4511596-08B7-4667-8573-474AD782E829}" dt="2023-11-07T13:05:50.939" v="1082" actId="20577"/>
          <ac:spMkLst>
            <pc:docMk/>
            <pc:sldMk cId="2277498601" sldId="1116"/>
            <ac:spMk id="9" creationId="{B3D9D9F1-C633-9EF1-F03C-BB4226DEE047}"/>
          </ac:spMkLst>
        </pc:spChg>
        <pc:spChg chg="mod">
          <ac:chgData name="Masakiyo Kitazawa" userId="2bf3742da7ad8ecb" providerId="LiveId" clId="{F4511596-08B7-4667-8573-474AD782E829}" dt="2023-11-07T08:09:57.479" v="901" actId="164"/>
          <ac:spMkLst>
            <pc:docMk/>
            <pc:sldMk cId="2277498601" sldId="1116"/>
            <ac:spMk id="10" creationId="{F49D7026-9A96-257D-C3C5-4A3A02CCE158}"/>
          </ac:spMkLst>
        </pc:spChg>
        <pc:spChg chg="mod">
          <ac:chgData name="Masakiyo Kitazawa" userId="2bf3742da7ad8ecb" providerId="LiveId" clId="{F4511596-08B7-4667-8573-474AD782E829}" dt="2023-11-07T08:09:57.479" v="901" actId="164"/>
          <ac:spMkLst>
            <pc:docMk/>
            <pc:sldMk cId="2277498601" sldId="1116"/>
            <ac:spMk id="11" creationId="{CEE29517-33FC-75DC-301C-CD49298A4F56}"/>
          </ac:spMkLst>
        </pc:spChg>
        <pc:grpChg chg="add mod">
          <ac:chgData name="Masakiyo Kitazawa" userId="2bf3742da7ad8ecb" providerId="LiveId" clId="{F4511596-08B7-4667-8573-474AD782E829}" dt="2023-11-07T08:09:57.479" v="901" actId="164"/>
          <ac:grpSpMkLst>
            <pc:docMk/>
            <pc:sldMk cId="2277498601" sldId="1116"/>
            <ac:grpSpMk id="2" creationId="{7981FFE4-31D7-8021-4050-7A7F2E97FC71}"/>
          </ac:grpSpMkLst>
        </pc:grpChg>
        <pc:picChg chg="mod">
          <ac:chgData name="Masakiyo Kitazawa" userId="2bf3742da7ad8ecb" providerId="LiveId" clId="{F4511596-08B7-4667-8573-474AD782E829}" dt="2023-11-07T08:09:57.479" v="901" actId="164"/>
          <ac:picMkLst>
            <pc:docMk/>
            <pc:sldMk cId="2277498601" sldId="1116"/>
            <ac:picMk id="8" creationId="{0C821926-3049-40BF-91BC-3D5FBE44E145}"/>
          </ac:picMkLst>
        </pc:picChg>
      </pc:sldChg>
      <pc:sldChg chg="addSp delSp modSp mod">
        <pc:chgData name="Masakiyo Kitazawa" userId="2bf3742da7ad8ecb" providerId="LiveId" clId="{F4511596-08B7-4667-8573-474AD782E829}" dt="2023-11-07T08:09:24.626" v="900" actId="1036"/>
        <pc:sldMkLst>
          <pc:docMk/>
          <pc:sldMk cId="461261905" sldId="1117"/>
        </pc:sldMkLst>
        <pc:spChg chg="add mod">
          <ac:chgData name="Masakiyo Kitazawa" userId="2bf3742da7ad8ecb" providerId="LiveId" clId="{F4511596-08B7-4667-8573-474AD782E829}" dt="2023-11-07T07:24:06.169" v="268"/>
          <ac:spMkLst>
            <pc:docMk/>
            <pc:sldMk cId="461261905" sldId="1117"/>
            <ac:spMk id="9" creationId="{0BA29021-9B51-0FBF-3F0D-824F3AA6E215}"/>
          </ac:spMkLst>
        </pc:spChg>
        <pc:spChg chg="add mod">
          <ac:chgData name="Masakiyo Kitazawa" userId="2bf3742da7ad8ecb" providerId="LiveId" clId="{F4511596-08B7-4667-8573-474AD782E829}" dt="2023-11-07T07:24:06.169" v="268"/>
          <ac:spMkLst>
            <pc:docMk/>
            <pc:sldMk cId="461261905" sldId="1117"/>
            <ac:spMk id="10" creationId="{7650FED9-7996-9F89-CB5E-AA3D0DAE2CE2}"/>
          </ac:spMkLst>
        </pc:spChg>
        <pc:spChg chg="add mod">
          <ac:chgData name="Masakiyo Kitazawa" userId="2bf3742da7ad8ecb" providerId="LiveId" clId="{F4511596-08B7-4667-8573-474AD782E829}" dt="2023-11-07T07:24:14.094" v="269"/>
          <ac:spMkLst>
            <pc:docMk/>
            <pc:sldMk cId="461261905" sldId="1117"/>
            <ac:spMk id="11" creationId="{2F15E9CE-1C49-9BBF-B9F9-365EBDCFE516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20" creationId="{3B7A279E-2EA9-1F5D-891A-7CC68E969B46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21" creationId="{32E32CA2-47BE-B339-B2AC-04E547307714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23" creationId="{1295CD36-DC70-D2D9-C006-DDD20D1210BD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24" creationId="{24F28D9D-391D-6639-0C2E-ACE6FE18630B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30" creationId="{D5077074-15D8-9160-5D3B-586205AAC1A5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32" creationId="{BDF78F1C-5DF6-08CF-A25C-A4E2AFCDA4C4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33" creationId="{96CC17E5-C869-5051-8966-1C8153FB4D52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38" creationId="{4BBD58BB-2506-12F0-14DD-6D0E175437CF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39" creationId="{2CE2336D-6762-E641-0755-825D4005B443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40" creationId="{1C2B47A1-34F8-6D61-C48D-897E17E88E84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41" creationId="{8233AA40-5F86-5F98-2553-9B6268CD6D13}"/>
          </ac:spMkLst>
        </pc:spChg>
        <pc:spChg chg="mod">
          <ac:chgData name="Masakiyo Kitazawa" userId="2bf3742da7ad8ecb" providerId="LiveId" clId="{F4511596-08B7-4667-8573-474AD782E829}" dt="2023-11-07T08:09:24.626" v="900" actId="1036"/>
          <ac:spMkLst>
            <pc:docMk/>
            <pc:sldMk cId="461261905" sldId="1117"/>
            <ac:spMk id="57" creationId="{C451699F-9748-79DF-5377-C925BFBED1DF}"/>
          </ac:spMkLst>
        </pc:spChg>
        <pc:spChg chg="mod">
          <ac:chgData name="Masakiyo Kitazawa" userId="2bf3742da7ad8ecb" providerId="LiveId" clId="{F4511596-08B7-4667-8573-474AD782E829}" dt="2023-11-07T08:09:05.011" v="877" actId="1035"/>
          <ac:spMkLst>
            <pc:docMk/>
            <pc:sldMk cId="461261905" sldId="1117"/>
            <ac:spMk id="60" creationId="{14FD8A53-65E6-3C85-3556-33662F6E785D}"/>
          </ac:spMkLst>
        </pc:spChg>
        <pc:spChg chg="mod">
          <ac:chgData name="Masakiyo Kitazawa" userId="2bf3742da7ad8ecb" providerId="LiveId" clId="{F4511596-08B7-4667-8573-474AD782E829}" dt="2023-11-07T08:09:10.222" v="878" actId="14100"/>
          <ac:spMkLst>
            <pc:docMk/>
            <pc:sldMk cId="461261905" sldId="1117"/>
            <ac:spMk id="62" creationId="{BF5D2435-09C5-C76D-7C4C-F0F7D27174F3}"/>
          </ac:spMkLst>
        </pc:spChg>
        <pc:spChg chg="del">
          <ac:chgData name="Masakiyo Kitazawa" userId="2bf3742da7ad8ecb" providerId="LiveId" clId="{F4511596-08B7-4667-8573-474AD782E829}" dt="2023-11-07T08:08:48.820" v="840" actId="478"/>
          <ac:spMkLst>
            <pc:docMk/>
            <pc:sldMk cId="461261905" sldId="1117"/>
            <ac:spMk id="63" creationId="{C39E71C5-8610-269C-6CE2-80D78E70801C}"/>
          </ac:spMkLst>
        </pc:spChg>
        <pc:spChg chg="del">
          <ac:chgData name="Masakiyo Kitazawa" userId="2bf3742da7ad8ecb" providerId="LiveId" clId="{F4511596-08B7-4667-8573-474AD782E829}" dt="2023-11-07T07:23:52.829" v="267" actId="478"/>
          <ac:spMkLst>
            <pc:docMk/>
            <pc:sldMk cId="461261905" sldId="1117"/>
            <ac:spMk id="76" creationId="{9278BC99-2132-CB0E-EE8B-1BD8C652EAA5}"/>
          </ac:spMkLst>
        </pc:spChg>
        <pc:spChg chg="del">
          <ac:chgData name="Masakiyo Kitazawa" userId="2bf3742da7ad8ecb" providerId="LiveId" clId="{F4511596-08B7-4667-8573-474AD782E829}" dt="2023-11-07T07:23:52.829" v="267" actId="478"/>
          <ac:spMkLst>
            <pc:docMk/>
            <pc:sldMk cId="461261905" sldId="1117"/>
            <ac:spMk id="77" creationId="{467CC379-2F41-8BA9-DBDB-5A3E214D3AA4}"/>
          </ac:spMkLst>
        </pc:spChg>
        <pc:grpChg chg="mod">
          <ac:chgData name="Masakiyo Kitazawa" userId="2bf3742da7ad8ecb" providerId="LiveId" clId="{F4511596-08B7-4667-8573-474AD782E829}" dt="2023-11-07T08:09:19.676" v="895" actId="1036"/>
          <ac:grpSpMkLst>
            <pc:docMk/>
            <pc:sldMk cId="461261905" sldId="1117"/>
            <ac:grpSpMk id="58" creationId="{28242436-4F4B-5B48-79C7-F6009C0EB989}"/>
          </ac:grpSpMkLst>
        </pc:grpChg>
        <pc:picChg chg="add mod">
          <ac:chgData name="Masakiyo Kitazawa" userId="2bf3742da7ad8ecb" providerId="LiveId" clId="{F4511596-08B7-4667-8573-474AD782E829}" dt="2023-11-07T07:24:06.169" v="268"/>
          <ac:picMkLst>
            <pc:docMk/>
            <pc:sldMk cId="461261905" sldId="1117"/>
            <ac:picMk id="2" creationId="{B7B5A179-595A-5DFC-9D57-3A0646305C8E}"/>
          </ac:picMkLst>
        </pc:picChg>
        <pc:picChg chg="del">
          <ac:chgData name="Masakiyo Kitazawa" userId="2bf3742da7ad8ecb" providerId="LiveId" clId="{F4511596-08B7-4667-8573-474AD782E829}" dt="2023-11-07T07:23:52.829" v="267" actId="478"/>
          <ac:picMkLst>
            <pc:docMk/>
            <pc:sldMk cId="461261905" sldId="1117"/>
            <ac:picMk id="5" creationId="{1F9A351D-F211-0598-7610-A2BEEC2FD5D9}"/>
          </ac:picMkLst>
        </pc:picChg>
        <pc:picChg chg="add mod">
          <ac:chgData name="Masakiyo Kitazawa" userId="2bf3742da7ad8ecb" providerId="LiveId" clId="{F4511596-08B7-4667-8573-474AD782E829}" dt="2023-11-07T07:24:06.169" v="268"/>
          <ac:picMkLst>
            <pc:docMk/>
            <pc:sldMk cId="461261905" sldId="1117"/>
            <ac:picMk id="7" creationId="{337F8F4F-ADF2-AA87-DD8D-BC3F9F916BE7}"/>
          </ac:picMkLst>
        </pc:picChg>
        <pc:picChg chg="add mod">
          <ac:chgData name="Masakiyo Kitazawa" userId="2bf3742da7ad8ecb" providerId="LiveId" clId="{F4511596-08B7-4667-8573-474AD782E829}" dt="2023-11-07T07:24:06.169" v="268"/>
          <ac:picMkLst>
            <pc:docMk/>
            <pc:sldMk cId="461261905" sldId="1117"/>
            <ac:picMk id="8" creationId="{E9888CE8-9BF6-B963-0DFB-1C2DA77A58F9}"/>
          </ac:picMkLst>
        </pc:picChg>
        <pc:picChg chg="del">
          <ac:chgData name="Masakiyo Kitazawa" userId="2bf3742da7ad8ecb" providerId="LiveId" clId="{F4511596-08B7-4667-8573-474AD782E829}" dt="2023-11-07T07:23:52.829" v="267" actId="478"/>
          <ac:picMkLst>
            <pc:docMk/>
            <pc:sldMk cId="461261905" sldId="1117"/>
            <ac:picMk id="19" creationId="{C3699FAE-921A-9B8F-7BA9-0C85D079E13B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42" creationId="{9A750180-F8EB-6B00-8AE2-90C51DDB969A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43" creationId="{706E3916-DB13-2E34-F70F-77ED0AE452BF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44" creationId="{E41D1891-85E3-C9B9-B527-566B8CF99AB9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45" creationId="{B3DB9658-3AC3-A9D7-AD79-095501B03534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46" creationId="{454CC854-B204-6AE9-D372-7FFDBD351424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47" creationId="{A73368D9-00F4-037B-A0F8-83DD13E7878D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48" creationId="{8096D6D6-28CE-1D42-E39E-E155819804DB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49" creationId="{E2E82985-D277-C5BC-9398-3A888FD04183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50" creationId="{691DEBA9-1FDD-8F0B-8D7D-0F1B673D444B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52" creationId="{7C443155-938F-6437-3235-98865521A4F2}"/>
          </ac:picMkLst>
        </pc:picChg>
        <pc:picChg chg="mod">
          <ac:chgData name="Masakiyo Kitazawa" userId="2bf3742da7ad8ecb" providerId="LiveId" clId="{F4511596-08B7-4667-8573-474AD782E829}" dt="2023-11-07T08:09:24.626" v="900" actId="1036"/>
          <ac:picMkLst>
            <pc:docMk/>
            <pc:sldMk cId="461261905" sldId="1117"/>
            <ac:picMk id="54" creationId="{A50FD643-9505-8BB4-4431-3BC1405C37AC}"/>
          </ac:picMkLst>
        </pc:picChg>
        <pc:picChg chg="del">
          <ac:chgData name="Masakiyo Kitazawa" userId="2bf3742da7ad8ecb" providerId="LiveId" clId="{F4511596-08B7-4667-8573-474AD782E829}" dt="2023-11-07T07:24:24.692" v="271" actId="478"/>
          <ac:picMkLst>
            <pc:docMk/>
            <pc:sldMk cId="461261905" sldId="1117"/>
            <ac:picMk id="56" creationId="{F77F9022-34EF-A12E-125D-5C1B4AB2F58F}"/>
          </ac:picMkLst>
        </pc:picChg>
        <pc:picChg chg="mod">
          <ac:chgData name="Masakiyo Kitazawa" userId="2bf3742da7ad8ecb" providerId="LiveId" clId="{F4511596-08B7-4667-8573-474AD782E829}" dt="2023-11-07T08:09:19.676" v="895" actId="1036"/>
          <ac:picMkLst>
            <pc:docMk/>
            <pc:sldMk cId="461261905" sldId="1117"/>
            <ac:picMk id="64" creationId="{84AD2927-5CDE-4B9C-DB05-B7285D021C36}"/>
          </ac:picMkLst>
        </pc:picChg>
        <pc:picChg chg="del">
          <ac:chgData name="Masakiyo Kitazawa" userId="2bf3742da7ad8ecb" providerId="LiveId" clId="{F4511596-08B7-4667-8573-474AD782E829}" dt="2023-11-07T08:08:50.644" v="841" actId="478"/>
          <ac:picMkLst>
            <pc:docMk/>
            <pc:sldMk cId="461261905" sldId="1117"/>
            <ac:picMk id="65" creationId="{D5B6C0B1-FECA-E2A6-FEC7-2A05D24FF41B}"/>
          </ac:picMkLst>
        </pc:picChg>
        <pc:picChg chg="mod">
          <ac:chgData name="Masakiyo Kitazawa" userId="2bf3742da7ad8ecb" providerId="LiveId" clId="{F4511596-08B7-4667-8573-474AD782E829}" dt="2023-11-07T08:09:19.676" v="895" actId="1036"/>
          <ac:picMkLst>
            <pc:docMk/>
            <pc:sldMk cId="461261905" sldId="1117"/>
            <ac:picMk id="66" creationId="{1C60E939-6C0F-DBC8-F64B-12D2585ABBF9}"/>
          </ac:picMkLst>
        </pc:picChg>
        <pc:picChg chg="del">
          <ac:chgData name="Masakiyo Kitazawa" userId="2bf3742da7ad8ecb" providerId="LiveId" clId="{F4511596-08B7-4667-8573-474AD782E829}" dt="2023-11-07T07:23:52.829" v="267" actId="478"/>
          <ac:picMkLst>
            <pc:docMk/>
            <pc:sldMk cId="461261905" sldId="1117"/>
            <ac:picMk id="67" creationId="{4DF2F436-E353-A5BD-08EF-3E21FB8F0074}"/>
          </ac:picMkLst>
        </pc:picChg>
        <pc:picChg chg="del">
          <ac:chgData name="Masakiyo Kitazawa" userId="2bf3742da7ad8ecb" providerId="LiveId" clId="{F4511596-08B7-4667-8573-474AD782E829}" dt="2023-11-07T07:23:52.829" v="267" actId="478"/>
          <ac:picMkLst>
            <pc:docMk/>
            <pc:sldMk cId="461261905" sldId="1117"/>
            <ac:picMk id="73" creationId="{E12DFF4C-D26C-DE4F-E13B-A69D2B3D14CC}"/>
          </ac:picMkLst>
        </pc:pic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22" creationId="{0FE476D2-354F-71F7-C211-A5DCDDA99F09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25" creationId="{DA3FD67A-28E7-D1A6-9DF3-F2305F1F1563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26" creationId="{99D52405-89D5-F6E0-279D-C9BE92EF53B6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27" creationId="{AF37CA8F-A978-A25D-92E7-A72BA4F2E6EA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28" creationId="{D645C428-2DA8-F8EC-351F-FC3D044A5193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29" creationId="{5A99148D-4C46-52F1-8857-F2ED4FCD2989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31" creationId="{EC501D3D-4E89-6264-7D1A-3F091750F7C7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34" creationId="{E01977DE-509A-4663-557F-FD06B5B78452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35" creationId="{80671800-BD5E-8EC0-3F01-7CEDF16FE881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36" creationId="{240C574C-8C7F-0238-142D-62D97391C54E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37" creationId="{26139837-A280-009B-8916-F858A26CF0C7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51" creationId="{B72590BC-E256-2C2D-74A9-CFEFF21E6B4B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53" creationId="{C147D7A6-D5A9-B427-EE89-4EF90BCDACAD}"/>
          </ac:cxnSpMkLst>
        </pc:cxnChg>
        <pc:cxnChg chg="mod">
          <ac:chgData name="Masakiyo Kitazawa" userId="2bf3742da7ad8ecb" providerId="LiveId" clId="{F4511596-08B7-4667-8573-474AD782E829}" dt="2023-11-07T08:09:24.626" v="900" actId="1036"/>
          <ac:cxnSpMkLst>
            <pc:docMk/>
            <pc:sldMk cId="461261905" sldId="1117"/>
            <ac:cxnSpMk id="55" creationId="{AD7835DD-9E81-FCAD-3A0B-73B37F51273A}"/>
          </ac:cxnSpMkLst>
        </pc:cxnChg>
      </pc:sldChg>
      <pc:sldChg chg="addSp delSp modSp new mod ord">
        <pc:chgData name="Masakiyo Kitazawa" userId="2bf3742da7ad8ecb" providerId="LiveId" clId="{F4511596-08B7-4667-8573-474AD782E829}" dt="2023-11-07T07:14:54.047" v="65"/>
        <pc:sldMkLst>
          <pc:docMk/>
          <pc:sldMk cId="2881801572" sldId="1118"/>
        </pc:sldMkLst>
        <pc:spChg chg="del">
          <ac:chgData name="Masakiyo Kitazawa" userId="2bf3742da7ad8ecb" providerId="LiveId" clId="{F4511596-08B7-4667-8573-474AD782E829}" dt="2023-11-07T07:10:01.488" v="1" actId="478"/>
          <ac:spMkLst>
            <pc:docMk/>
            <pc:sldMk cId="2881801572" sldId="1118"/>
            <ac:spMk id="2" creationId="{F1474B73-2743-DE41-332D-4596313D9202}"/>
          </ac:spMkLst>
        </pc:spChg>
        <pc:spChg chg="mod">
          <ac:chgData name="Masakiyo Kitazawa" userId="2bf3742da7ad8ecb" providerId="LiveId" clId="{F4511596-08B7-4667-8573-474AD782E829}" dt="2023-11-07T07:10:24.385" v="39" actId="20577"/>
          <ac:spMkLst>
            <pc:docMk/>
            <pc:sldMk cId="2881801572" sldId="1118"/>
            <ac:spMk id="3" creationId="{1FBCB7E5-3020-0F94-B0E5-4E465E911A2B}"/>
          </ac:spMkLst>
        </pc:spChg>
        <pc:spChg chg="add mod">
          <ac:chgData name="Masakiyo Kitazawa" userId="2bf3742da7ad8ecb" providerId="LiveId" clId="{F4511596-08B7-4667-8573-474AD782E829}" dt="2023-11-07T07:14:29.404" v="63" actId="20577"/>
          <ac:spMkLst>
            <pc:docMk/>
            <pc:sldMk cId="2881801572" sldId="1118"/>
            <ac:spMk id="5" creationId="{9FF77D14-EF04-79A1-6A9B-FA5B441AA5F1}"/>
          </ac:spMkLst>
        </pc:spChg>
        <pc:spChg chg="add mod">
          <ac:chgData name="Masakiyo Kitazawa" userId="2bf3742da7ad8ecb" providerId="LiveId" clId="{F4511596-08B7-4667-8573-474AD782E829}" dt="2023-11-07T07:13:59.988" v="43" actId="1076"/>
          <ac:spMkLst>
            <pc:docMk/>
            <pc:sldMk cId="2881801572" sldId="1118"/>
            <ac:spMk id="6" creationId="{28C276C8-E2C4-9553-3F93-A0A56AAE9BBD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7" creationId="{4A585EBF-01D1-58ED-D918-644FD08726F4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8" creationId="{A5EED759-D6A3-EBBE-4833-087C828CDF1A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0" creationId="{00D3579A-92A2-8BF9-3672-CCCEA7B2AFE9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1" creationId="{2982F562-5EBC-5CCA-BC02-B7C32DF222C6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2" creationId="{D5E28B65-AE26-ACB8-3EDD-A2EDD72711A8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3" creationId="{AC398226-EA16-267E-832F-3758359050E5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4" creationId="{0AD86713-942B-255D-6881-C46D46EDD90C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5" creationId="{0EFB9D0E-1555-5C4F-5AE5-626B40B9430C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6" creationId="{475196B1-4539-C76D-D596-EF195729C7BE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7" creationId="{1A515FAD-DEF9-F472-E534-46C407603B14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8" creationId="{0FBFE9CB-1CEF-55D5-8CCE-55F98E8511A5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19" creationId="{74336B71-F78C-BBC8-01A5-1559FE6144F8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0" creationId="{B9FB10C8-F97C-1DFB-216F-38E631671058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1" creationId="{ED37CEA5-EE1E-1760-FA20-EC0AB96D9E22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2" creationId="{DCC72B1A-4C86-C080-B08E-396EEBA4437D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3" creationId="{202BB2C7-29EE-7D68-058B-C3C29BB3087B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4" creationId="{75F43DA4-4340-2EF6-514F-EAD0C9ABF7D6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5" creationId="{DDC11E4B-A5C1-A4CD-7DF4-D834EEEBB773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6" creationId="{B3FA0E7D-2047-58C3-2D02-40A630216456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7" creationId="{2A39C822-2295-B94F-2D69-06752DE18058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8" creationId="{4ED3CA70-10AB-71AD-5A55-92960E9968A3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29" creationId="{1D660DC8-4387-4B43-4551-0DCEBDDB8627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30" creationId="{568B71EC-FF34-038E-BA4B-1A645120C92C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31" creationId="{7B1EFCC5-8DAF-8371-BAD8-C82AFE76DE2D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32" creationId="{89175309-626B-0211-C221-CA9EE6380913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33" creationId="{C30BC30C-151F-5A6B-1977-A58BB4D3632E}"/>
          </ac:spMkLst>
        </pc:spChg>
        <pc:spChg chg="add mod">
          <ac:chgData name="Masakiyo Kitazawa" userId="2bf3742da7ad8ecb" providerId="LiveId" clId="{F4511596-08B7-4667-8573-474AD782E829}" dt="2023-11-07T07:13:45.079" v="41" actId="1076"/>
          <ac:spMkLst>
            <pc:docMk/>
            <pc:sldMk cId="2881801572" sldId="1118"/>
            <ac:spMk id="34" creationId="{724FE897-32AB-0B67-5D0F-EDC1D15961CA}"/>
          </ac:spMkLst>
        </pc:spChg>
        <pc:picChg chg="add mod">
          <ac:chgData name="Masakiyo Kitazawa" userId="2bf3742da7ad8ecb" providerId="LiveId" clId="{F4511596-08B7-4667-8573-474AD782E829}" dt="2023-11-07T07:13:45.079" v="41" actId="1076"/>
          <ac:picMkLst>
            <pc:docMk/>
            <pc:sldMk cId="2881801572" sldId="1118"/>
            <ac:picMk id="9" creationId="{7B1D29B7-AC77-5B5A-D318-1767A9051418}"/>
          </ac:picMkLst>
        </pc:picChg>
        <pc:cxnChg chg="add mod">
          <ac:chgData name="Masakiyo Kitazawa" userId="2bf3742da7ad8ecb" providerId="LiveId" clId="{F4511596-08B7-4667-8573-474AD782E829}" dt="2023-11-07T07:13:45.079" v="41" actId="1076"/>
          <ac:cxnSpMkLst>
            <pc:docMk/>
            <pc:sldMk cId="2881801572" sldId="1118"/>
            <ac:cxnSpMk id="35" creationId="{7E209120-F566-CF9C-0C1C-25DA76F991D9}"/>
          </ac:cxnSpMkLst>
        </pc:cxnChg>
        <pc:cxnChg chg="add mod">
          <ac:chgData name="Masakiyo Kitazawa" userId="2bf3742da7ad8ecb" providerId="LiveId" clId="{F4511596-08B7-4667-8573-474AD782E829}" dt="2023-11-07T07:13:45.079" v="41" actId="1076"/>
          <ac:cxnSpMkLst>
            <pc:docMk/>
            <pc:sldMk cId="2881801572" sldId="1118"/>
            <ac:cxnSpMk id="36" creationId="{485F40DF-7169-9095-3BFA-2D2CFA56822E}"/>
          </ac:cxnSpMkLst>
        </pc:cxnChg>
        <pc:cxnChg chg="add mod">
          <ac:chgData name="Masakiyo Kitazawa" userId="2bf3742da7ad8ecb" providerId="LiveId" clId="{F4511596-08B7-4667-8573-474AD782E829}" dt="2023-11-07T07:13:45.079" v="41" actId="1076"/>
          <ac:cxnSpMkLst>
            <pc:docMk/>
            <pc:sldMk cId="2881801572" sldId="1118"/>
            <ac:cxnSpMk id="37" creationId="{E2A1A236-E2D1-EA76-4D48-F8DCD20FC8F7}"/>
          </ac:cxnSpMkLst>
        </pc:cxnChg>
        <pc:cxnChg chg="add mod">
          <ac:chgData name="Masakiyo Kitazawa" userId="2bf3742da7ad8ecb" providerId="LiveId" clId="{F4511596-08B7-4667-8573-474AD782E829}" dt="2023-11-07T07:13:45.079" v="41" actId="1076"/>
          <ac:cxnSpMkLst>
            <pc:docMk/>
            <pc:sldMk cId="2881801572" sldId="1118"/>
            <ac:cxnSpMk id="38" creationId="{BA6B891C-B037-40E9-2118-8B9101874BC5}"/>
          </ac:cxnSpMkLst>
        </pc:cxnChg>
        <pc:cxnChg chg="add mod">
          <ac:chgData name="Masakiyo Kitazawa" userId="2bf3742da7ad8ecb" providerId="LiveId" clId="{F4511596-08B7-4667-8573-474AD782E829}" dt="2023-11-07T07:13:45.079" v="41" actId="1076"/>
          <ac:cxnSpMkLst>
            <pc:docMk/>
            <pc:sldMk cId="2881801572" sldId="1118"/>
            <ac:cxnSpMk id="39" creationId="{FDFEFEB8-8E26-6104-588A-5C5622147B8F}"/>
          </ac:cxnSpMkLst>
        </pc:cxnChg>
        <pc:cxnChg chg="add mod">
          <ac:chgData name="Masakiyo Kitazawa" userId="2bf3742da7ad8ecb" providerId="LiveId" clId="{F4511596-08B7-4667-8573-474AD782E829}" dt="2023-11-07T07:13:45.079" v="41" actId="1076"/>
          <ac:cxnSpMkLst>
            <pc:docMk/>
            <pc:sldMk cId="2881801572" sldId="1118"/>
            <ac:cxnSpMk id="40" creationId="{C55F30BC-6EB2-080D-A2FE-9DEAD9E31DA7}"/>
          </ac:cxnSpMkLst>
        </pc:cxnChg>
        <pc:cxnChg chg="add mod">
          <ac:chgData name="Masakiyo Kitazawa" userId="2bf3742da7ad8ecb" providerId="LiveId" clId="{F4511596-08B7-4667-8573-474AD782E829}" dt="2023-11-07T07:13:45.079" v="41" actId="1076"/>
          <ac:cxnSpMkLst>
            <pc:docMk/>
            <pc:sldMk cId="2881801572" sldId="1118"/>
            <ac:cxnSpMk id="41" creationId="{1B053FEC-41E8-4C26-B03D-323E98C06CA3}"/>
          </ac:cxnSpMkLst>
        </pc:cxnChg>
        <pc:cxnChg chg="add mod">
          <ac:chgData name="Masakiyo Kitazawa" userId="2bf3742da7ad8ecb" providerId="LiveId" clId="{F4511596-08B7-4667-8573-474AD782E829}" dt="2023-11-07T07:13:45.079" v="41" actId="1076"/>
          <ac:cxnSpMkLst>
            <pc:docMk/>
            <pc:sldMk cId="2881801572" sldId="1118"/>
            <ac:cxnSpMk id="42" creationId="{2101412B-7CF9-CE34-54F3-415C9C405DE3}"/>
          </ac:cxnSpMkLst>
        </pc:cxnChg>
        <pc:cxnChg chg="add mod">
          <ac:chgData name="Masakiyo Kitazawa" userId="2bf3742da7ad8ecb" providerId="LiveId" clId="{F4511596-08B7-4667-8573-474AD782E829}" dt="2023-11-07T07:13:45.079" v="41" actId="1076"/>
          <ac:cxnSpMkLst>
            <pc:docMk/>
            <pc:sldMk cId="2881801572" sldId="1118"/>
            <ac:cxnSpMk id="43" creationId="{D652ABF9-3463-74B1-E4F5-7EBCBE9ACD4E}"/>
          </ac:cxnSpMkLst>
        </pc:cxnChg>
      </pc:sldChg>
      <pc:sldChg chg="addSp modSp mod ord">
        <pc:chgData name="Masakiyo Kitazawa" userId="2bf3742da7ad8ecb" providerId="LiveId" clId="{F4511596-08B7-4667-8573-474AD782E829}" dt="2023-11-07T13:07:39.909" v="1084"/>
        <pc:sldMkLst>
          <pc:docMk/>
          <pc:sldMk cId="1971445962" sldId="1119"/>
        </pc:sldMkLst>
        <pc:spChg chg="add mod">
          <ac:chgData name="Masakiyo Kitazawa" userId="2bf3742da7ad8ecb" providerId="LiveId" clId="{F4511596-08B7-4667-8573-474AD782E829}" dt="2023-11-07T10:57:34.201" v="1045" actId="1076"/>
          <ac:spMkLst>
            <pc:docMk/>
            <pc:sldMk cId="1971445962" sldId="1119"/>
            <ac:spMk id="2" creationId="{5D154CDF-9E24-109F-8308-3B3AF9465580}"/>
          </ac:spMkLst>
        </pc:spChg>
        <pc:spChg chg="add mod">
          <ac:chgData name="Masakiyo Kitazawa" userId="2bf3742da7ad8ecb" providerId="LiveId" clId="{F4511596-08B7-4667-8573-474AD782E829}" dt="2023-11-07T10:58:26.959" v="1064" actId="1076"/>
          <ac:spMkLst>
            <pc:docMk/>
            <pc:sldMk cId="1971445962" sldId="1119"/>
            <ac:spMk id="8" creationId="{A6B0DE67-EE1E-A745-87F2-927EC27F9B38}"/>
          </ac:spMkLst>
        </pc:spChg>
        <pc:cxnChg chg="add mod">
          <ac:chgData name="Masakiyo Kitazawa" userId="2bf3742da7ad8ecb" providerId="LiveId" clId="{F4511596-08B7-4667-8573-474AD782E829}" dt="2023-11-07T10:58:07.794" v="1057" actId="692"/>
          <ac:cxnSpMkLst>
            <pc:docMk/>
            <pc:sldMk cId="1971445962" sldId="1119"/>
            <ac:cxnSpMk id="7" creationId="{EBB39A86-0E98-24FF-CB93-8773AD894EDF}"/>
          </ac:cxnSpMkLst>
        </pc:cxnChg>
      </pc:sldChg>
      <pc:sldMasterChg chg="modSldLayout">
        <pc:chgData name="Masakiyo Kitazawa" userId="2bf3742da7ad8ecb" providerId="LiveId" clId="{F4511596-08B7-4667-8573-474AD782E829}" dt="2023-11-07T07:39:36.991" v="828" actId="20577"/>
        <pc:sldMasterMkLst>
          <pc:docMk/>
          <pc:sldMasterMk cId="1425603561" sldId="2147483648"/>
        </pc:sldMasterMkLst>
        <pc:sldLayoutChg chg="modSp mod">
          <pc:chgData name="Masakiyo Kitazawa" userId="2bf3742da7ad8ecb" providerId="LiveId" clId="{F4511596-08B7-4667-8573-474AD782E829}" dt="2023-11-07T07:39:36.991" v="828" actId="20577"/>
          <pc:sldLayoutMkLst>
            <pc:docMk/>
            <pc:sldMasterMk cId="1425603561" sldId="2147483648"/>
            <pc:sldLayoutMk cId="356917254" sldId="2147483650"/>
          </pc:sldLayoutMkLst>
          <pc:spChg chg="mod">
            <ac:chgData name="Masakiyo Kitazawa" userId="2bf3742da7ad8ecb" providerId="LiveId" clId="{F4511596-08B7-4667-8573-474AD782E829}" dt="2023-11-07T07:39:36.991" v="828" actId="20577"/>
            <ac:spMkLst>
              <pc:docMk/>
              <pc:sldMasterMk cId="1425603561" sldId="2147483648"/>
              <pc:sldLayoutMk cId="356917254" sldId="2147483650"/>
              <ac:spMk id="6" creationId="{8AD85D0A-A927-4D6F-A5B5-14D82742A06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E4812C3-176F-4688-B9F8-D788FE0D43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7E5537-C893-4674-B3A3-63C2CD80F1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708F-7CD7-45E1-B068-93254AEC8BA9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B9EF66-0FC2-4B89-A163-2667F6D94F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31A2BD-4ABF-4210-BBCE-6825722E3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0C745-AEF3-4D08-9763-C85358B3EF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EF9E-5BA9-4C0C-8999-C1A332C687A4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20DE-5ABF-4E34-BC3B-223A09E6F0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578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E435-F02E-4992-9932-39F788D65E2C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0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E697-7819-4D92-871B-131ABA5B1019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9094-7A4C-41CC-928E-8104A978DEE1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2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E7B5-A311-4BBA-936F-2705327BCE63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fld id="{84C59154-2475-4AD7-8B48-BE212B0214A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1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BF13-5A11-45F1-970F-FDFCBEC91914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1BCB-2C3D-4265-9995-B8899289783B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DDD-01F9-444A-AEC8-B7B81B7C5AFB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6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36EC-AAAA-409D-9AD6-B6C2F5216B96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5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9C9E-9BDA-4E61-91D2-A1EBAF5482E9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BD7-F919-4352-BF01-87136755842D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4F9C-B850-494D-B5E7-382E0BF56A43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1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1B42-F9DF-4437-8769-EA645EB1024F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6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5.png"/><Relationship Id="rId5" Type="http://schemas.openxmlformats.org/officeDocument/2006/relationships/image" Target="../media/image51.png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3.png"/><Relationship Id="rId3" Type="http://schemas.openxmlformats.org/officeDocument/2006/relationships/image" Target="../media/image27.png"/><Relationship Id="rId12" Type="http://schemas.openxmlformats.org/officeDocument/2006/relationships/image" Target="../media/image7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emf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28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9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5.png"/><Relationship Id="rId4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230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250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86.emf"/><Relationship Id="rId7" Type="http://schemas.openxmlformats.org/officeDocument/2006/relationships/image" Target="../media/image34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88.emf"/><Relationship Id="rId4" Type="http://schemas.openxmlformats.org/officeDocument/2006/relationships/image" Target="../media/image87.emf"/><Relationship Id="rId9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91.png"/><Relationship Id="rId7" Type="http://schemas.openxmlformats.org/officeDocument/2006/relationships/image" Target="../media/image93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420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7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8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31.png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2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gif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12.png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129355-1222-4333-ADE9-8524BD970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400" dirty="0">
                <a:solidFill>
                  <a:srgbClr val="FFFFFF"/>
                </a:solidFill>
              </a:rPr>
              <a:t>Some Topics on 2nd Order Fluctuations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F0EC8A-1C70-4F39-9313-306A730E0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kumimoji="1" lang="en-US" altLang="ja-JP" sz="2800" dirty="0"/>
              <a:t>Masakiyo Kitazawa (</a:t>
            </a:r>
            <a:r>
              <a:rPr lang="en-US" altLang="ja-JP" sz="2800" dirty="0"/>
              <a:t>YITP, Kyoto</a:t>
            </a:r>
            <a:r>
              <a:rPr kumimoji="1" lang="en-US" altLang="ja-JP" sz="2800" dirty="0"/>
              <a:t>) </a:t>
            </a:r>
          </a:p>
          <a:p>
            <a:pPr algn="l"/>
            <a:endParaRPr lang="en-US" altLang="ja-JP" sz="2800" dirty="0"/>
          </a:p>
          <a:p>
            <a:pPr algn="l"/>
            <a:endParaRPr kumimoji="1" lang="en-US" altLang="ja-JP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CF844B-E0A9-414A-B557-4DCB4C7A1CF8}"/>
              </a:ext>
            </a:extLst>
          </p:cNvPr>
          <p:cNvSpPr txBox="1"/>
          <p:nvPr/>
        </p:nvSpPr>
        <p:spPr>
          <a:xfrm>
            <a:off x="1665744" y="60298"/>
            <a:ext cx="8860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EMMI Rapid Reaction Task Force</a:t>
            </a:r>
          </a:p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Fluctuations and Correlations of conserved charges in nuclear collisions – Challenges and Future Prospects, </a:t>
            </a:r>
          </a:p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GSI, Darmstadt, Germany, 7 Nov. 2023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0170C4-372B-47D8-A657-86559EF0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07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CE6D06D-AF6E-46FF-913C-F4D347AE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5377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1 </a:t>
            </a:r>
            <a:r>
              <a:rPr kumimoji="1" lang="en-US" altLang="ja-JP" sz="3200" dirty="0"/>
              <a:t>Why Fluctuations?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2 </a:t>
            </a:r>
            <a:r>
              <a:rPr kumimoji="1" lang="en-US" altLang="ja-JP" sz="3200" dirty="0"/>
              <a:t>D-measure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3</a:t>
            </a:r>
            <a:r>
              <a:rPr kumimoji="1" lang="en-US" altLang="ja-JP" sz="8000" dirty="0"/>
              <a:t> </a:t>
            </a:r>
            <a:r>
              <a:rPr kumimoji="1" lang="en-US" altLang="ja-JP" sz="3200" dirty="0"/>
              <a:t>Baryon/Charge cumulant ratio at second order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7151A27-720F-4084-B7A2-9506BC95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AD56-DB8D-4187-B587-3AA5F41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59154-2475-4AD7-8B48-BE212B0214A1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763818-3ACA-4AF9-8E18-793F330E08BE}"/>
              </a:ext>
            </a:extLst>
          </p:cNvPr>
          <p:cNvSpPr txBox="1"/>
          <p:nvPr/>
        </p:nvSpPr>
        <p:spPr>
          <a:xfrm>
            <a:off x="5876988" y="4920135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Nonaka, 2205.10030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08165B-F5C7-909B-A0A8-97C193D871B8}"/>
              </a:ext>
            </a:extLst>
          </p:cNvPr>
          <p:cNvSpPr txBox="1"/>
          <p:nvPr/>
        </p:nvSpPr>
        <p:spPr>
          <a:xfrm>
            <a:off x="6379690" y="3747505"/>
            <a:ext cx="306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in progress for progress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EB64896-1320-68C1-3B19-814B9954F39A}"/>
              </a:ext>
            </a:extLst>
          </p:cNvPr>
          <p:cNvSpPr/>
          <p:nvPr/>
        </p:nvSpPr>
        <p:spPr>
          <a:xfrm>
            <a:off x="680824" y="2899749"/>
            <a:ext cx="9104199" cy="1229012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57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0010CD5-AA47-C8E6-9616-A594FCF25EF0}"/>
              </a:ext>
            </a:extLst>
          </p:cNvPr>
          <p:cNvGrpSpPr/>
          <p:nvPr/>
        </p:nvGrpSpPr>
        <p:grpSpPr>
          <a:xfrm>
            <a:off x="7726928" y="1210714"/>
            <a:ext cx="4255459" cy="5183568"/>
            <a:chOff x="7726928" y="1210714"/>
            <a:chExt cx="4255459" cy="5183568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0C3DB49-D0C0-82C0-3203-969FF3344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6928" y="1805570"/>
              <a:ext cx="4255459" cy="3909837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8725A3E-7F08-F7DF-8C55-CE4F82169D55}"/>
                </a:ext>
              </a:extLst>
            </p:cNvPr>
            <p:cNvSpPr txBox="1"/>
            <p:nvPr/>
          </p:nvSpPr>
          <p:spPr>
            <a:xfrm>
              <a:off x="8527280" y="1210714"/>
              <a:ext cx="2694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CMS (</a:t>
              </a:r>
              <a:r>
                <a:rPr lang="en-US" altLang="ja-JP" sz="2400" dirty="0" err="1">
                  <a:solidFill>
                    <a:prstClr val="black"/>
                  </a:solidFill>
                  <a:latin typeface="Calibri"/>
                  <a:ea typeface="ＭＳ Ｐゴシック"/>
                </a:rPr>
                <a:t>Tuo</a:t>
              </a:r>
              <a:r>
                <a:rPr lang="en-US" altLang="ja-JP" sz="2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, QM2023)</a:t>
              </a:r>
              <a:endPara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>
              <a:extLst>
                <a:ext uri="{FF2B5EF4-FFF2-40B4-BE49-F238E27FC236}">
                  <a16:creationId xmlns:a16="http://schemas.microsoft.com/office/drawing/2014/main" id="{22CFE478-758D-978D-8326-B2B1C3506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843" y="5517339"/>
              <a:ext cx="457200" cy="323910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0.5&amp;lt;p_T&amp;lt;3.0 ~{\rm GeV}&#10;\end{align*}&lt;/body&gt;&#10;  &lt;fcolor&gt;FF000000&lt;/fcolor&gt;&#10;  &lt;bcolor&gt;FFFFFFFF&lt;/bcolor&gt;&#10;  &lt;transparent&gt;True&lt;/transparent&gt;&#10;  &lt;resolution&gt;1800&lt;/resolution&gt;&#10;  &lt;imageh&gt;221&lt;/imageh&gt;&#10;  &lt;imagew&gt;2143&lt;/imagew&gt;&#10;  &lt;scale&gt;50&lt;/scale&gt;&#10;  &lt;cursor&gt;28&lt;/cursor&gt;&#10;&lt;/TeXTeX&gt;">
              <a:extLst>
                <a:ext uri="{FF2B5EF4-FFF2-40B4-BE49-F238E27FC236}">
                  <a16:creationId xmlns:a16="http://schemas.microsoft.com/office/drawing/2014/main" id="{0378E7D4-B7FB-9B00-3316-414A01F48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6194" y="6160390"/>
              <a:ext cx="2268008" cy="233892"/>
            </a:xfrm>
            <a:prstGeom prst="rect">
              <a:avLst/>
            </a:prstGeom>
          </p:spPr>
        </p:pic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4947A31-53BD-DC08-9DFD-7ABB2D3A13D0}"/>
              </a:ext>
            </a:extLst>
          </p:cNvPr>
          <p:cNvSpPr/>
          <p:nvPr/>
        </p:nvSpPr>
        <p:spPr>
          <a:xfrm>
            <a:off x="207036" y="1332214"/>
            <a:ext cx="2686994" cy="3871267"/>
          </a:xfrm>
          <a:prstGeom prst="roundRect">
            <a:avLst>
              <a:gd name="adj" fmla="val 12468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94F4E3C-DDBD-9046-721E-56CEB8C4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D-Measure = Net-charge Fluctuations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335529-31A4-7C66-CB78-070C5A94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11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10BDE6-779E-21D9-55FA-F3094AC0C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65602" y="2203882"/>
            <a:ext cx="4650444" cy="31132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B674E524-40BA-529F-D9D7-3922F6E6C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14" y="5155141"/>
            <a:ext cx="457200" cy="32391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A9A7E2-1097-D021-8D8C-4647E93412F7}"/>
              </a:ext>
            </a:extLst>
          </p:cNvPr>
          <p:cNvSpPr txBox="1"/>
          <p:nvPr/>
        </p:nvSpPr>
        <p:spPr>
          <a:xfrm>
            <a:off x="4378723" y="1611387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ALICE, PRL2013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86D389-B3C1-41BA-B7A8-A3B6F03A8FC7}"/>
              </a:ext>
            </a:extLst>
          </p:cNvPr>
          <p:cNvSpPr txBox="1"/>
          <p:nvPr/>
        </p:nvSpPr>
        <p:spPr>
          <a:xfrm>
            <a:off x="454215" y="1379992"/>
            <a:ext cx="2041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D-measure</a:t>
            </a:r>
            <a:endParaRPr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4 \frac{\langle N_{\rm Q}^2 \rangle_{\rm c} }{ \langle N_{\rm Q}^{\rm tot} \rangle }&#10;\end{align*}&lt;/body&gt;&#10;  &lt;fcolor&gt;FF000000&lt;/fcolor&gt;&#10;  &lt;bcolor&gt;FFFFFFFF&lt;/bcolor&gt;&#10;  &lt;transparent&gt;True&lt;/transparent&gt;&#10;  &lt;resolution&gt;1800&lt;/resolution&gt;&#10;  &lt;imageh&gt;682&lt;/imageh&gt;&#10;  &lt;imagew&gt;1380&lt;/imagew&gt;&#10;  &lt;scale&gt;50&lt;/scale&gt;&#10;  &lt;cursor&gt;102&lt;/cursor&gt;&#10;&lt;/TeXTeX&gt;">
            <a:extLst>
              <a:ext uri="{FF2B5EF4-FFF2-40B4-BE49-F238E27FC236}">
                <a16:creationId xmlns:a16="http://schemas.microsoft.com/office/drawing/2014/main" id="{E64D5536-40DE-F835-4755-63B175C49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4" y="2073052"/>
            <a:ext cx="1757484" cy="86855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F0AB1F2-56FD-709B-B2EF-1BE19814B0C6}"/>
              </a:ext>
            </a:extLst>
          </p:cNvPr>
          <p:cNvSpPr txBox="1"/>
          <p:nvPr/>
        </p:nvSpPr>
        <p:spPr>
          <a:xfrm>
            <a:off x="471604" y="3393535"/>
            <a:ext cx="1962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Hadron gas</a:t>
            </a:r>
          </a:p>
          <a:p>
            <a:pPr algn="l"/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QGP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 \simeq 3&#10;\end{align*}&lt;/body&gt;&#10;  &lt;fcolor&gt;FF000000&lt;/fcolor&gt;&#10;  &lt;bcolor&gt;FFFFFFFF&lt;/bcolor&gt;&#10;  &lt;transparent&gt;True&lt;/transparent&gt;&#10;  &lt;resolution&gt;1800&lt;/resolution&gt;&#10;  &lt;imageh&gt;173&lt;/imageh&gt;&#10;  &lt;imagew&gt;650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3186EDB2-F001-BF65-8D07-E4CE072A1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4" y="3893883"/>
            <a:ext cx="795719" cy="211784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 \simeq 1-1.5&#10;\end{align*}&lt;/body&gt;&#10;  &lt;fcolor&gt;FF000000&lt;/fcolor&gt;&#10;  &lt;bcolor&gt;FFFFFFFF&lt;/bcolor&gt;&#10;  &lt;transparent&gt;True&lt;/transparent&gt;&#10;  &lt;resolution&gt;1800&lt;/resolution&gt;&#10;  &lt;imageh&gt;173&lt;/imageh&gt;&#10;  &lt;imagew&gt;1271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CD9B02C6-4646-611F-0ACB-577C65672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4" y="4582856"/>
            <a:ext cx="1555937" cy="211784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3FC1A3D6-02E8-74A4-8F46-5DA377D95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854777" y="2306809"/>
            <a:ext cx="3259425" cy="1907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F42356C-2E07-6D33-F42A-A7FEF0879BD1}"/>
              </a:ext>
            </a:extLst>
          </p:cNvPr>
          <p:cNvSpPr txBox="1"/>
          <p:nvPr/>
        </p:nvSpPr>
        <p:spPr>
          <a:xfrm>
            <a:off x="606664" y="5363867"/>
            <a:ext cx="17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Jeon, Koch, 2000</a:t>
            </a:r>
          </a:p>
        </p:txBody>
      </p:sp>
    </p:spTree>
    <p:extLst>
      <p:ext uri="{BB962C8B-B14F-4D97-AF65-F5344CB8AC3E}">
        <p14:creationId xmlns:p14="http://schemas.microsoft.com/office/powerpoint/2010/main" val="30692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2C75BBE-973F-32B7-798A-22BE776F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Diffusion of Fluctuations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92BFD5-5D39-10DE-BE88-7A2F041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12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A1A6FD-9C35-D961-84C5-04D72C8D9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1452924" y="1315101"/>
            <a:ext cx="5008066" cy="6036323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19B7294-4937-11D3-ED15-43495546CBC5}"/>
              </a:ext>
            </a:extLst>
          </p:cNvPr>
          <p:cNvCxnSpPr/>
          <p:nvPr/>
        </p:nvCxnSpPr>
        <p:spPr>
          <a:xfrm flipV="1">
            <a:off x="2461036" y="1819157"/>
            <a:ext cx="1296144" cy="4248472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7" name="下矢印 74">
            <a:extLst>
              <a:ext uri="{FF2B5EF4-FFF2-40B4-BE49-F238E27FC236}">
                <a16:creationId xmlns:a16="http://schemas.microsoft.com/office/drawing/2014/main" id="{A33BE450-B955-3D3A-09CD-F9A037F42CC6}"/>
              </a:ext>
            </a:extLst>
          </p:cNvPr>
          <p:cNvSpPr/>
          <p:nvPr/>
        </p:nvSpPr>
        <p:spPr>
          <a:xfrm rot="1022266" flipV="1">
            <a:off x="3121262" y="2059271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93EF863-613E-D431-4FFF-65764A6709C5}"/>
              </a:ext>
            </a:extLst>
          </p:cNvPr>
          <p:cNvCxnSpPr/>
          <p:nvPr/>
        </p:nvCxnSpPr>
        <p:spPr>
          <a:xfrm flipH="1" flipV="1">
            <a:off x="3364950" y="2464631"/>
            <a:ext cx="0" cy="439076"/>
          </a:xfrm>
          <a:prstGeom prst="straightConnector1">
            <a:avLst/>
          </a:prstGeom>
          <a:noFill/>
          <a:ln w="25400" cap="flat" cmpd="sng" algn="ctr">
            <a:solidFill>
              <a:srgbClr val="9F2936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17CA059-6719-EC41-42AA-7F0220BF242D}"/>
              </a:ext>
            </a:extLst>
          </p:cNvPr>
          <p:cNvCxnSpPr/>
          <p:nvPr/>
        </p:nvCxnSpPr>
        <p:spPr>
          <a:xfrm flipV="1">
            <a:off x="3458537" y="2464631"/>
            <a:ext cx="108506" cy="432048"/>
          </a:xfrm>
          <a:prstGeom prst="straightConnector1">
            <a:avLst/>
          </a:prstGeom>
          <a:noFill/>
          <a:ln w="25400" cap="flat" cmpd="sng" algn="ctr">
            <a:solidFill>
              <a:srgbClr val="9F2936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5F03F01-7FA0-0DC6-2C3C-5E797C546B58}"/>
              </a:ext>
            </a:extLst>
          </p:cNvPr>
          <p:cNvCxnSpPr/>
          <p:nvPr/>
        </p:nvCxnSpPr>
        <p:spPr>
          <a:xfrm flipV="1">
            <a:off x="3573422" y="2464631"/>
            <a:ext cx="178183" cy="411165"/>
          </a:xfrm>
          <a:prstGeom prst="straightConnector1">
            <a:avLst/>
          </a:prstGeom>
          <a:noFill/>
          <a:ln w="25400" cap="flat" cmpd="sng" algn="ctr">
            <a:solidFill>
              <a:srgbClr val="9F2936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3AC061-7E6F-3A59-AA1F-5ECB72EDF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56" y="6283653"/>
            <a:ext cx="244358" cy="260648"/>
          </a:xfrm>
          <a:prstGeom prst="rect">
            <a:avLst/>
          </a:prstGeom>
        </p:spPr>
      </p:pic>
      <p:sp>
        <p:nvSpPr>
          <p:cNvPr id="12" name="フリーフォーム 80">
            <a:extLst>
              <a:ext uri="{FF2B5EF4-FFF2-40B4-BE49-F238E27FC236}">
                <a16:creationId xmlns:a16="http://schemas.microsoft.com/office/drawing/2014/main" id="{D7B9BF1D-D8B0-54EC-C319-3AFF06C25EB0}"/>
              </a:ext>
            </a:extLst>
          </p:cNvPr>
          <p:cNvSpPr>
            <a:spLocks noChangeAspect="1"/>
          </p:cNvSpPr>
          <p:nvPr/>
        </p:nvSpPr>
        <p:spPr>
          <a:xfrm>
            <a:off x="1541027" y="2962437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 cap="flat" cmpd="sng" algn="ctr">
            <a:solidFill>
              <a:srgbClr val="FFC000">
                <a:alpha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DD3FDE9C-7B91-88ED-7A0E-43DA2F1C8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27" y="2670213"/>
            <a:ext cx="625760" cy="284436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DA76F251-C2FD-C635-1798-AECC728AD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7" y="948841"/>
            <a:ext cx="517647" cy="36626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161825-FFC2-6197-CF6D-597F25E7D185}"/>
              </a:ext>
            </a:extLst>
          </p:cNvPr>
          <p:cNvSpPr txBox="1"/>
          <p:nvPr/>
        </p:nvSpPr>
        <p:spPr>
          <a:xfrm>
            <a:off x="7027925" y="3006125"/>
            <a:ext cx="3337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Distributions in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Y and</a:t>
            </a:r>
          </a:p>
          <a:p>
            <a:r>
              <a:rPr lang="en-US" altLang="ja-JP" sz="2400" dirty="0" err="1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 err="1">
                <a:solidFill>
                  <a:prstClr val="black"/>
                </a:solidFill>
                <a:latin typeface="Calibri"/>
                <a:ea typeface="ＭＳ Ｐゴシック"/>
              </a:rPr>
              <a:t>y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are different due to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“thermal blurring”.</a:t>
            </a:r>
          </a:p>
          <a:p>
            <a:pPr algn="r"/>
            <a:r>
              <a:rPr lang="en-US" altLang="ja-JP" dirty="0">
                <a:solidFill>
                  <a:srgbClr val="002060"/>
                </a:solidFill>
                <a:latin typeface="Calibri"/>
                <a:ea typeface="ＭＳ Ｐゴシック"/>
              </a:rPr>
              <a:t>Ohnishi, MK, </a:t>
            </a:r>
            <a:r>
              <a:rPr lang="en-US" altLang="ja-JP" dirty="0" err="1">
                <a:solidFill>
                  <a:srgbClr val="002060"/>
                </a:solidFill>
                <a:latin typeface="Calibri"/>
                <a:ea typeface="ＭＳ Ｐゴシック"/>
              </a:rPr>
              <a:t>Asakawa</a:t>
            </a:r>
            <a:r>
              <a:rPr lang="en-US" altLang="ja-JP" dirty="0">
                <a:solidFill>
                  <a:srgbClr val="002060"/>
                </a:solidFill>
                <a:latin typeface="Calibri"/>
                <a:ea typeface="ＭＳ Ｐゴシック"/>
              </a:rPr>
              <a:t>, PRC(2016)</a:t>
            </a:r>
            <a:endParaRPr lang="ja-JP" altLang="en-US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19FECA75-99C4-454A-D314-586FE5C051CD}"/>
              </a:ext>
            </a:extLst>
          </p:cNvPr>
          <p:cNvSpPr/>
          <p:nvPr/>
        </p:nvSpPr>
        <p:spPr>
          <a:xfrm flipV="1">
            <a:off x="1092884" y="1704282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A9101EC-B3EF-2624-6B71-DD2F2302C2BA}"/>
              </a:ext>
            </a:extLst>
          </p:cNvPr>
          <p:cNvGrpSpPr/>
          <p:nvPr/>
        </p:nvGrpSpPr>
        <p:grpSpPr>
          <a:xfrm>
            <a:off x="3061743" y="4493671"/>
            <a:ext cx="2952328" cy="2160240"/>
            <a:chOff x="4637049" y="3851642"/>
            <a:chExt cx="2952328" cy="2160240"/>
          </a:xfrm>
        </p:grpSpPr>
        <p:sp>
          <p:nvSpPr>
            <p:cNvPr id="18" name="四角形吹き出し 86">
              <a:extLst>
                <a:ext uri="{FF2B5EF4-FFF2-40B4-BE49-F238E27FC236}">
                  <a16:creationId xmlns:a16="http://schemas.microsoft.com/office/drawing/2014/main" id="{50208221-D415-3718-754D-FFA8EB77D4CA}"/>
                </a:ext>
              </a:extLst>
            </p:cNvPr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E854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EB6EFFF-36A6-29F9-CF4D-BFD61F6237A1}"/>
                </a:ext>
              </a:extLst>
            </p:cNvPr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669CB18-F290-40D7-42B3-9AB38D15FFA1}"/>
                </a:ext>
              </a:extLst>
            </p:cNvPr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7432600-60E3-31BD-38C7-C6E75A38BE86}"/>
                </a:ext>
              </a:extLst>
            </p:cNvPr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42DA28C-EB4E-2150-1BEB-09B8B81D1771}"/>
                </a:ext>
              </a:extLst>
            </p:cNvPr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107A2EE-88C8-3C30-7253-09B998745F81}"/>
                </a:ext>
              </a:extLst>
            </p:cNvPr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E26B666-75BB-73FD-1FB3-64D1BC30C322}"/>
                </a:ext>
              </a:extLst>
            </p:cNvPr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50ABA42D-47D0-5051-2DF5-1C15CF2DF1D8}"/>
                </a:ext>
              </a:extLst>
            </p:cNvPr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ECC6B77D-4104-63BB-6502-56375E7BA264}"/>
                </a:ext>
              </a:extLst>
            </p:cNvPr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7B53B0B-B306-F9F1-3447-6D868AAD9EE3}"/>
                </a:ext>
              </a:extLst>
            </p:cNvPr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D1DCA36-990E-5FD7-623A-E2D3344D109A}"/>
                </a:ext>
              </a:extLst>
            </p:cNvPr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05DF8D53-5266-9AD0-C4DD-DF35A3B0B269}"/>
                </a:ext>
              </a:extLst>
            </p:cNvPr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790156CE-FB29-3DA3-D846-054134AC7D2B}"/>
                </a:ext>
              </a:extLst>
            </p:cNvPr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 w="lg" len="lg"/>
            </a:ln>
            <a:effectLst/>
          </p:spPr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71F00B17-18AC-0337-DFA9-7966D372C87A}"/>
                </a:ext>
              </a:extLst>
            </p:cNvPr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 w="lg" len="lg"/>
            </a:ln>
            <a:effectLst/>
          </p:spPr>
        </p:cxn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7C463A22-FC06-2BCE-07DF-3FCBA137A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7EE1888E-B954-6F31-579C-D9E30D121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34" name="フリーフォーム 102">
            <a:extLst>
              <a:ext uri="{FF2B5EF4-FFF2-40B4-BE49-F238E27FC236}">
                <a16:creationId xmlns:a16="http://schemas.microsoft.com/office/drawing/2014/main" id="{0FD6BEF1-93EB-7BDF-A154-97F6DE9B16DF}"/>
              </a:ext>
            </a:extLst>
          </p:cNvPr>
          <p:cNvSpPr>
            <a:spLocks noChangeAspect="1"/>
          </p:cNvSpPr>
          <p:nvPr/>
        </p:nvSpPr>
        <p:spPr>
          <a:xfrm>
            <a:off x="1884974" y="4096105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 cap="flat" cmpd="sng" algn="ctr">
            <a:solidFill>
              <a:srgbClr val="003300">
                <a:alpha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712AE55-936A-A0E5-1E35-CC67BEC59711}"/>
              </a:ext>
            </a:extLst>
          </p:cNvPr>
          <p:cNvSpPr txBox="1"/>
          <p:nvPr/>
        </p:nvSpPr>
        <p:spPr>
          <a:xfrm>
            <a:off x="6063658" y="4982684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Fluctuations in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Y continue 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to change until kinetic </a:t>
            </a:r>
            <a:r>
              <a:rPr lang="en-US" altLang="ja-JP" sz="2400" dirty="0" err="1">
                <a:solidFill>
                  <a:prstClr val="black"/>
                </a:solidFill>
                <a:latin typeface="Calibri"/>
                <a:ea typeface="ＭＳ Ｐゴシック"/>
              </a:rPr>
              <a:t>f.o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.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F5B3AEF-51E1-6087-4FDF-637E3EE2A7DD}"/>
              </a:ext>
            </a:extLst>
          </p:cNvPr>
          <p:cNvSpPr txBox="1"/>
          <p:nvPr/>
        </p:nvSpPr>
        <p:spPr>
          <a:xfrm rot="19775408">
            <a:off x="3157528" y="3035689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"/>
                <a:ea typeface="ＭＳ Ｐゴシック"/>
              </a:rPr>
              <a:t>Hadronic</a:t>
            </a:r>
            <a:endParaRPr lang="ja-JP" altLang="en-US" sz="240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54FBD5B8-087C-01B5-B861-2E2D817DA943}"/>
              </a:ext>
            </a:extLst>
          </p:cNvPr>
          <p:cNvGrpSpPr/>
          <p:nvPr/>
        </p:nvGrpSpPr>
        <p:grpSpPr>
          <a:xfrm>
            <a:off x="3974815" y="2683253"/>
            <a:ext cx="2952328" cy="2160240"/>
            <a:chOff x="4637049" y="3851642"/>
            <a:chExt cx="2952328" cy="2160240"/>
          </a:xfrm>
        </p:grpSpPr>
        <p:sp>
          <p:nvSpPr>
            <p:cNvPr id="38" name="四角形吹き出し 106">
              <a:extLst>
                <a:ext uri="{FF2B5EF4-FFF2-40B4-BE49-F238E27FC236}">
                  <a16:creationId xmlns:a16="http://schemas.microsoft.com/office/drawing/2014/main" id="{DF27CBA4-53B6-5D5D-AFF1-F0E03FF8FBA4}"/>
                </a:ext>
              </a:extLst>
            </p:cNvPr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4809"/>
                <a:gd name="adj2" fmla="val -31255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52ABE7FD-0F38-2C42-E93D-C731E830F04B}"/>
                </a:ext>
              </a:extLst>
            </p:cNvPr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D788A08B-D4F3-2818-AE0C-B57663332AB6}"/>
                </a:ext>
              </a:extLst>
            </p:cNvPr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276631CC-FAF6-28DF-7BC2-A810313273DD}"/>
                </a:ext>
              </a:extLst>
            </p:cNvPr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F706E296-A924-26F9-A765-07CC7837368B}"/>
                </a:ext>
              </a:extLst>
            </p:cNvPr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92CE91CD-B00B-6857-3A12-25B2103A1E62}"/>
                </a:ext>
              </a:extLst>
            </p:cNvPr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1D80FCC-F63A-A467-4BB7-1A820946D5B3}"/>
                </a:ext>
              </a:extLst>
            </p:cNvPr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2936C6E0-C59E-EA97-8B1E-3754C608F96B}"/>
                </a:ext>
              </a:extLst>
            </p:cNvPr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3BAB7A61-756B-7413-9EFC-C88F9DA604D6}"/>
                </a:ext>
              </a:extLst>
            </p:cNvPr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DD879D3B-A2C0-9AA4-0A72-013439CB5842}"/>
                </a:ext>
              </a:extLst>
            </p:cNvPr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5C296382-01C2-560D-20B8-71DABFAC08A5}"/>
                </a:ext>
              </a:extLst>
            </p:cNvPr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DCD511F2-C83A-A54E-A39E-457846ADD143}"/>
                </a:ext>
              </a:extLst>
            </p:cNvPr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C00F5C36-E628-CBDC-4ED2-05399148FA33}"/>
                </a:ext>
              </a:extLst>
            </p:cNvPr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 w="lg" len="lg"/>
            </a:ln>
            <a:effectLst/>
          </p:spPr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46EEF3F5-9A6B-8C95-61FB-86098BF921C2}"/>
                </a:ext>
              </a:extLst>
            </p:cNvPr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 w="lg" len="lg"/>
            </a:ln>
            <a:effectLst/>
          </p:spPr>
        </p:cxnSp>
        <p:pic>
          <p:nvPicPr>
  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86474152-CADA-2867-EF28-4B5587AD2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D3E1370A-0505-6FFA-78EC-A623DB233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FE50846-FBFB-FA7D-BDB6-33195BD47BA6}"/>
              </a:ext>
            </a:extLst>
          </p:cNvPr>
          <p:cNvSpPr txBox="1"/>
          <p:nvPr/>
        </p:nvSpPr>
        <p:spPr>
          <a:xfrm rot="19543470">
            <a:off x="3320122" y="392498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"/>
                <a:ea typeface="ＭＳ Ｐゴシック"/>
              </a:rPr>
              <a:t>QGP</a:t>
            </a:r>
            <a:endParaRPr lang="ja-JP" altLang="en-US" sz="240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FCB46131-E762-242A-9D1F-ADAAC292C696}"/>
              </a:ext>
            </a:extLst>
          </p:cNvPr>
          <p:cNvSpPr/>
          <p:nvPr/>
        </p:nvSpPr>
        <p:spPr>
          <a:xfrm>
            <a:off x="1236900" y="1387109"/>
            <a:ext cx="2514705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93569FEF-8877-1444-2D8C-77DF2A77AF39}"/>
              </a:ext>
            </a:extLst>
          </p:cNvPr>
          <p:cNvGrpSpPr/>
          <p:nvPr/>
        </p:nvGrpSpPr>
        <p:grpSpPr>
          <a:xfrm>
            <a:off x="4765292" y="811045"/>
            <a:ext cx="2952328" cy="2160240"/>
            <a:chOff x="4785434" y="1196752"/>
            <a:chExt cx="2952328" cy="2160240"/>
          </a:xfrm>
        </p:grpSpPr>
        <p:sp>
          <p:nvSpPr>
            <p:cNvPr id="57" name="四角形吹き出し 123">
              <a:extLst>
                <a:ext uri="{FF2B5EF4-FFF2-40B4-BE49-F238E27FC236}">
                  <a16:creationId xmlns:a16="http://schemas.microsoft.com/office/drawing/2014/main" id="{80777366-F024-7141-2D69-D4EC83278756}"/>
                </a:ext>
              </a:extLst>
            </p:cNvPr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88973"/>
                <a:gd name="adj2" fmla="val -13322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AD0BD58C-3B48-F005-25C5-3969C5130F69}"/>
                </a:ext>
              </a:extLst>
            </p:cNvPr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10F5C70-4D36-9BC3-871F-1FB2F25A8EF4}"/>
                </a:ext>
              </a:extLst>
            </p:cNvPr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EE74676D-193E-BA52-4778-B54A7B5B72DD}"/>
                </a:ext>
              </a:extLst>
            </p:cNvPr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ECC2E37B-5AE0-58E7-C341-A13B48CBDB76}"/>
                </a:ext>
              </a:extLst>
            </p:cNvPr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325F9F30-0ECB-659E-620F-5A92B856AC24}"/>
                </a:ext>
              </a:extLst>
            </p:cNvPr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7C5288CD-49E6-6164-3C98-6519DAF87FFC}"/>
                </a:ext>
              </a:extLst>
            </p:cNvPr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3C1C7AF2-2C61-D7C9-E43E-2820EFE7A897}"/>
                </a:ext>
              </a:extLst>
            </p:cNvPr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B6F93355-113A-FC54-7F8B-9773F0C4BD17}"/>
                </a:ext>
              </a:extLst>
            </p:cNvPr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E89F3AE0-606E-BC4A-E5B1-67719BE5E838}"/>
                </a:ext>
              </a:extLst>
            </p:cNvPr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D9960E7B-3C71-0D9B-AEE2-E84749ED74C2}"/>
                </a:ext>
              </a:extLst>
            </p:cNvPr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9BB23313-414A-FF64-A28C-48246C88A406}"/>
                </a:ext>
              </a:extLst>
            </p:cNvPr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EC973861-E28D-32C3-5121-BF5B61B18959}"/>
                </a:ext>
              </a:extLst>
            </p:cNvPr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6FD47ECC-86D0-45C2-387E-813625DE3E73}"/>
                </a:ext>
              </a:extLst>
            </p:cNvPr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  <a:solidFill>
              <a:srgbClr val="F07F09"/>
            </a:solidFill>
            <a:ln w="254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72DE3F50-02D6-6D03-0C5D-C16E1DCDAB01}"/>
                </a:ext>
              </a:extLst>
            </p:cNvPr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 w="lg" len="lg"/>
            </a:ln>
            <a:effectLst/>
          </p:spPr>
        </p:cxn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D8B93011-0EF0-6288-4AE9-EAAA9F1C45BC}"/>
                </a:ext>
              </a:extLst>
            </p:cNvPr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 w="lg" len="lg"/>
            </a:ln>
            <a:effectLst/>
          </p:spPr>
        </p:cxnSp>
        <p:pic>
          <p:nvPicPr>
            <p:cNvPr id="7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A1CC866F-859A-162B-780B-4A3DD9906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74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EB82D933-6DCE-373A-94A3-4E7C75224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44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313645F-E340-AAF8-CEDE-C586871B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(non-interacting) Brownian Particle Model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4868F0-7B57-C90E-43AA-DEBE16E7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13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E8D6937-17EB-44D5-7D2A-E23208938F63}"/>
              </a:ext>
            </a:extLst>
          </p:cNvPr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lg"/>
          </a:ln>
          <a:effectLst/>
        </p:spPr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4F45B6F5-30A3-A7FA-0F6E-BCA03A7F1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197B89-0694-782E-82AB-C86D1C7CD1B3}"/>
              </a:ext>
            </a:extLst>
          </p:cNvPr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prstClr val="black"/>
                </a:solidFill>
                <a:latin typeface="Arial"/>
                <a:ea typeface="ＭＳ Ｐゴシック"/>
              </a:rPr>
              <a:t>Initial condition (uniform)</a:t>
            </a:r>
            <a:endParaRPr lang="ja-JP" altLang="en-US" sz="28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B5C9DF0-2511-E158-619A-C4F030D41953}"/>
              </a:ext>
            </a:extLst>
          </p:cNvPr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B6C60C7C-4692-BF77-DDB3-D8ED7AFE4341}"/>
              </a:ext>
            </a:extLst>
          </p:cNvPr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" name="円/楕円 11">
            <a:extLst>
              <a:ext uri="{FF2B5EF4-FFF2-40B4-BE49-F238E27FC236}">
                <a16:creationId xmlns:a16="http://schemas.microsoft.com/office/drawing/2014/main" id="{4B1C63D1-265D-CCBD-1FEB-9B98C667A24D}"/>
              </a:ext>
            </a:extLst>
          </p:cNvPr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12">
            <a:extLst>
              <a:ext uri="{FF2B5EF4-FFF2-40B4-BE49-F238E27FC236}">
                <a16:creationId xmlns:a16="http://schemas.microsoft.com/office/drawing/2014/main" id="{3D582636-E752-05EA-B320-9A566D6AAD76}"/>
              </a:ext>
            </a:extLst>
          </p:cNvPr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13">
            <a:extLst>
              <a:ext uri="{FF2B5EF4-FFF2-40B4-BE49-F238E27FC236}">
                <a16:creationId xmlns:a16="http://schemas.microsoft.com/office/drawing/2014/main" id="{AEA73F17-6440-8D3D-4EAA-317892B5BEF4}"/>
              </a:ext>
            </a:extLst>
          </p:cNvPr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14">
            <a:extLst>
              <a:ext uri="{FF2B5EF4-FFF2-40B4-BE49-F238E27FC236}">
                <a16:creationId xmlns:a16="http://schemas.microsoft.com/office/drawing/2014/main" id="{016A8550-FE3A-5B24-A928-C5375890A665}"/>
              </a:ext>
            </a:extLst>
          </p:cNvPr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20">
            <a:extLst>
              <a:ext uri="{FF2B5EF4-FFF2-40B4-BE49-F238E27FC236}">
                <a16:creationId xmlns:a16="http://schemas.microsoft.com/office/drawing/2014/main" id="{B9DEB872-B390-23C3-C1F1-BA648DC6874A}"/>
              </a:ext>
            </a:extLst>
          </p:cNvPr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21">
            <a:extLst>
              <a:ext uri="{FF2B5EF4-FFF2-40B4-BE49-F238E27FC236}">
                <a16:creationId xmlns:a16="http://schemas.microsoft.com/office/drawing/2014/main" id="{16418ACC-3483-9529-2795-D7271CDA4C44}"/>
              </a:ext>
            </a:extLst>
          </p:cNvPr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22">
            <a:extLst>
              <a:ext uri="{FF2B5EF4-FFF2-40B4-BE49-F238E27FC236}">
                <a16:creationId xmlns:a16="http://schemas.microsoft.com/office/drawing/2014/main" id="{4D9EE415-7012-2689-DFBE-28D916B88AA4}"/>
              </a:ext>
            </a:extLst>
          </p:cNvPr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23">
            <a:extLst>
              <a:ext uri="{FF2B5EF4-FFF2-40B4-BE49-F238E27FC236}">
                <a16:creationId xmlns:a16="http://schemas.microsoft.com/office/drawing/2014/main" id="{2F3E4169-FAC5-1765-F234-A1AB25DB56A6}"/>
              </a:ext>
            </a:extLst>
          </p:cNvPr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24">
            <a:extLst>
              <a:ext uri="{FF2B5EF4-FFF2-40B4-BE49-F238E27FC236}">
                <a16:creationId xmlns:a16="http://schemas.microsoft.com/office/drawing/2014/main" id="{6896864C-2F2E-1C7E-E38F-7CC14465F8A5}"/>
              </a:ext>
            </a:extLst>
          </p:cNvPr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26">
            <a:extLst>
              <a:ext uri="{FF2B5EF4-FFF2-40B4-BE49-F238E27FC236}">
                <a16:creationId xmlns:a16="http://schemas.microsoft.com/office/drawing/2014/main" id="{38C2DD47-17CB-2024-4045-890A77A85F50}"/>
              </a:ext>
            </a:extLst>
          </p:cNvPr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27">
            <a:extLst>
              <a:ext uri="{FF2B5EF4-FFF2-40B4-BE49-F238E27FC236}">
                <a16:creationId xmlns:a16="http://schemas.microsoft.com/office/drawing/2014/main" id="{C1881B18-715A-6315-78F6-2C5187CF55E9}"/>
              </a:ext>
            </a:extLst>
          </p:cNvPr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29">
            <a:extLst>
              <a:ext uri="{FF2B5EF4-FFF2-40B4-BE49-F238E27FC236}">
                <a16:creationId xmlns:a16="http://schemas.microsoft.com/office/drawing/2014/main" id="{2BCB4D48-0B6B-91C1-0826-AA3518E4C818}"/>
              </a:ext>
            </a:extLst>
          </p:cNvPr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30">
            <a:extLst>
              <a:ext uri="{FF2B5EF4-FFF2-40B4-BE49-F238E27FC236}">
                <a16:creationId xmlns:a16="http://schemas.microsoft.com/office/drawing/2014/main" id="{062005FF-EBD0-B8D8-255E-F29150ECEDD9}"/>
              </a:ext>
            </a:extLst>
          </p:cNvPr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32">
            <a:extLst>
              <a:ext uri="{FF2B5EF4-FFF2-40B4-BE49-F238E27FC236}">
                <a16:creationId xmlns:a16="http://schemas.microsoft.com/office/drawing/2014/main" id="{A69CDE22-904D-2290-494D-6B77CA7DEAD8}"/>
              </a:ext>
            </a:extLst>
          </p:cNvPr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4" name="円/楕円 33">
            <a:extLst>
              <a:ext uri="{FF2B5EF4-FFF2-40B4-BE49-F238E27FC236}">
                <a16:creationId xmlns:a16="http://schemas.microsoft.com/office/drawing/2014/main" id="{9C445F48-F490-5456-1592-BF45CCAD6240}"/>
              </a:ext>
            </a:extLst>
          </p:cNvPr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5" name="円/楕円 34">
            <a:extLst>
              <a:ext uri="{FF2B5EF4-FFF2-40B4-BE49-F238E27FC236}">
                <a16:creationId xmlns:a16="http://schemas.microsoft.com/office/drawing/2014/main" id="{4E54D42E-CEEC-46AB-0BC1-95F2893CD9D9}"/>
              </a:ext>
            </a:extLst>
          </p:cNvPr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6" name="円/楕円 37">
            <a:extLst>
              <a:ext uri="{FF2B5EF4-FFF2-40B4-BE49-F238E27FC236}">
                <a16:creationId xmlns:a16="http://schemas.microsoft.com/office/drawing/2014/main" id="{7C7617FA-7103-61F7-FDEE-EB3D8E2A6F95}"/>
              </a:ext>
            </a:extLst>
          </p:cNvPr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38">
            <a:extLst>
              <a:ext uri="{FF2B5EF4-FFF2-40B4-BE49-F238E27FC236}">
                <a16:creationId xmlns:a16="http://schemas.microsoft.com/office/drawing/2014/main" id="{44C23D5D-F32A-4BE5-E35B-0B1252162D23}"/>
              </a:ext>
            </a:extLst>
          </p:cNvPr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39">
            <a:extLst>
              <a:ext uri="{FF2B5EF4-FFF2-40B4-BE49-F238E27FC236}">
                <a16:creationId xmlns:a16="http://schemas.microsoft.com/office/drawing/2014/main" id="{75C30590-662C-5DD0-16AF-1E9CA25BF88C}"/>
              </a:ext>
            </a:extLst>
          </p:cNvPr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88">
            <a:extLst>
              <a:ext uri="{FF2B5EF4-FFF2-40B4-BE49-F238E27FC236}">
                <a16:creationId xmlns:a16="http://schemas.microsoft.com/office/drawing/2014/main" id="{9CE79819-B3D8-DA56-4B29-71AD239E9EE0}"/>
              </a:ext>
            </a:extLst>
          </p:cNvPr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89">
            <a:extLst>
              <a:ext uri="{FF2B5EF4-FFF2-40B4-BE49-F238E27FC236}">
                <a16:creationId xmlns:a16="http://schemas.microsoft.com/office/drawing/2014/main" id="{B3A84DEC-0DE8-0437-D0BD-2CA966EE82CA}"/>
              </a:ext>
            </a:extLst>
          </p:cNvPr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90">
            <a:extLst>
              <a:ext uri="{FF2B5EF4-FFF2-40B4-BE49-F238E27FC236}">
                <a16:creationId xmlns:a16="http://schemas.microsoft.com/office/drawing/2014/main" id="{B345AE22-EDAE-D0EE-90F0-C3A3808A4277}"/>
              </a:ext>
            </a:extLst>
          </p:cNvPr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91">
            <a:extLst>
              <a:ext uri="{FF2B5EF4-FFF2-40B4-BE49-F238E27FC236}">
                <a16:creationId xmlns:a16="http://schemas.microsoft.com/office/drawing/2014/main" id="{ACAB8522-BC16-9AA2-314F-DE23F0B9D31B}"/>
              </a:ext>
            </a:extLst>
          </p:cNvPr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92">
            <a:extLst>
              <a:ext uri="{FF2B5EF4-FFF2-40B4-BE49-F238E27FC236}">
                <a16:creationId xmlns:a16="http://schemas.microsoft.com/office/drawing/2014/main" id="{16BE1235-EC73-8751-2199-1F416146580F}"/>
              </a:ext>
            </a:extLst>
          </p:cNvPr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93">
            <a:extLst>
              <a:ext uri="{FF2B5EF4-FFF2-40B4-BE49-F238E27FC236}">
                <a16:creationId xmlns:a16="http://schemas.microsoft.com/office/drawing/2014/main" id="{D6263257-633F-4014-19A6-BD1B9ECBC969}"/>
              </a:ext>
            </a:extLst>
          </p:cNvPr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101">
            <a:extLst>
              <a:ext uri="{FF2B5EF4-FFF2-40B4-BE49-F238E27FC236}">
                <a16:creationId xmlns:a16="http://schemas.microsoft.com/office/drawing/2014/main" id="{77B90783-4BD5-244A-A566-6E63BAC57822}"/>
              </a:ext>
            </a:extLst>
          </p:cNvPr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103">
            <a:extLst>
              <a:ext uri="{FF2B5EF4-FFF2-40B4-BE49-F238E27FC236}">
                <a16:creationId xmlns:a16="http://schemas.microsoft.com/office/drawing/2014/main" id="{D9B0F91F-D300-4A89-4D34-4DD5C9FB956E}"/>
              </a:ext>
            </a:extLst>
          </p:cNvPr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1C45414-C9FA-A36D-727E-00570C4437CA}"/>
              </a:ext>
            </a:extLst>
          </p:cNvPr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7DCF5738-9641-C474-2993-8131D11E5313}"/>
              </a:ext>
            </a:extLst>
          </p:cNvPr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08473871-1880-E7FE-3E46-98D89E49DE25}"/>
                </a:ext>
              </a:extLst>
            </p:cNvPr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99A324EF-25BC-D0D8-1CF5-03E6420B4B3D}"/>
                  </a:ext>
                </a:extLst>
              </p:cNvPr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B8488CC5-3373-B129-C1CB-3C5B39D2A463}"/>
                  </a:ext>
                </a:extLst>
              </p:cNvPr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4C01BEE1-8655-0687-481A-6B8392F52C75}"/>
                  </a:ext>
                </a:extLst>
              </p:cNvPr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0ED80EE5-2D0A-227D-13B8-97C6F7D19702}"/>
                  </a:ext>
                </a:extLst>
              </p:cNvPr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3184E4D9-E231-D6E3-546A-816688803DDA}"/>
                  </a:ext>
                </a:extLst>
              </p:cNvPr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25F3EA8F-607A-298D-E638-05DB66C056E2}"/>
                  </a:ext>
                </a:extLst>
              </p:cNvPr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29FDDF56-E564-6996-0DF0-F5966FA061F0}"/>
                  </a:ext>
                </a:extLst>
              </p:cNvPr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ECD9AF73-1631-8091-4648-48FD7ECE6E22}"/>
                  </a:ext>
                </a:extLst>
              </p:cNvPr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141BDCBC-02D3-95F7-6BDC-84BBBC58C83D}"/>
                  </a:ext>
                </a:extLst>
              </p:cNvPr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3C70A154-ACCC-E67F-441A-0498302E7583}"/>
                  </a:ext>
                </a:extLst>
              </p:cNvPr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8AC37017-591B-2893-D80A-0CF2ADCCF472}"/>
                  </a:ext>
                </a:extLst>
              </p:cNvPr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F5617C26-45E7-66AD-071F-02E282CA66AC}"/>
                  </a:ext>
                </a:extLst>
              </p:cNvPr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CE8D26B5-8CF8-E808-F9EC-744197965178}"/>
                  </a:ext>
                </a:extLst>
              </p:cNvPr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CC83E2CE-00F2-87B4-E1EF-5A3F5550113E}"/>
                  </a:ext>
                </a:extLst>
              </p:cNvPr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8F0CEFE0-7704-4B4C-072B-2A6994933426}"/>
                  </a:ext>
                </a:extLst>
              </p:cNvPr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8C33F86E-8A0C-3D35-F630-BA08D38C3282}"/>
                  </a:ext>
                </a:extLst>
              </p:cNvPr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D00D4930-4D80-470A-C22A-87FAC992174D}"/>
                  </a:ext>
                </a:extLst>
              </p:cNvPr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FAD40083-B7E1-DEDE-5EBA-8AD85DD6AE0B}"/>
                  </a:ext>
                </a:extLst>
              </p:cNvPr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4A2F8506-9F0D-00FE-1DAF-E28F9506654F}"/>
                  </a:ext>
                </a:extLst>
              </p:cNvPr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E5CD1A2A-DE2F-E335-BA54-7094A71615F4}"/>
                  </a:ext>
                </a:extLst>
              </p:cNvPr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099DA5B7-1728-12F2-A866-523DC8826D75}"/>
                  </a:ext>
                </a:extLst>
              </p:cNvPr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12BC5404-234B-DF3C-4A05-6DD87E566269}"/>
                  </a:ext>
                </a:extLst>
              </p:cNvPr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1DFAF3CB-20C9-EC7F-5C75-A5B744E45BA5}"/>
                  </a:ext>
                </a:extLst>
              </p:cNvPr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5C3B0146-1F91-1E9B-F29C-FC46B42B5F1F}"/>
                  </a:ext>
                </a:extLst>
              </p:cNvPr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30375B6-548E-CC65-2863-8630FF886F58}"/>
                </a:ext>
              </a:extLst>
            </p:cNvPr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ja-JP" sz="2400" dirty="0">
                  <a:solidFill>
                    <a:srgbClr val="C00000"/>
                  </a:solidFill>
                  <a:latin typeface="Arial"/>
                  <a:ea typeface="ＭＳ Ｐゴシック"/>
                </a:rPr>
                <a:t>random</a:t>
              </a:r>
            </a:p>
            <a:p>
              <a:pPr>
                <a:defRPr/>
              </a:pPr>
              <a:r>
                <a:rPr lang="en-US" altLang="ja-JP" sz="2400" dirty="0">
                  <a:solidFill>
                    <a:srgbClr val="C00000"/>
                  </a:solidFill>
                  <a:latin typeface="Arial"/>
                  <a:ea typeface="ＭＳ Ｐゴシック"/>
                </a:rPr>
                <a:t>walk</a:t>
              </a:r>
              <a:endParaRPr lang="ja-JP" altLang="en-US" sz="2400" dirty="0">
                <a:solidFill>
                  <a:srgbClr val="C00000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CF4008F-09C5-13AD-AB93-1C3065A0AE52}"/>
              </a:ext>
            </a:extLst>
          </p:cNvPr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66" name="四角形吹き出し 152">
              <a:extLst>
                <a:ext uri="{FF2B5EF4-FFF2-40B4-BE49-F238E27FC236}">
                  <a16:creationId xmlns:a16="http://schemas.microsoft.com/office/drawing/2014/main" id="{9E5F1278-C9CF-E8AF-0ACC-CC8D38159CC7}"/>
                </a:ext>
              </a:extLst>
            </p:cNvPr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  <a:gradFill rotWithShape="1">
              <a:gsLst>
                <a:gs pos="0">
                  <a:srgbClr val="604878">
                    <a:tint val="50000"/>
                    <a:satMod val="300000"/>
                  </a:srgbClr>
                </a:gs>
                <a:gs pos="35000">
                  <a:srgbClr val="604878">
                    <a:tint val="37000"/>
                    <a:satMod val="300000"/>
                  </a:srgbClr>
                </a:gs>
                <a:gs pos="100000">
                  <a:srgbClr val="60487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>
              <a:extLst>
                <a:ext uri="{FF2B5EF4-FFF2-40B4-BE49-F238E27FC236}">
                  <a16:creationId xmlns:a16="http://schemas.microsoft.com/office/drawing/2014/main" id="{5CD2A133-0558-7CEC-68AC-522B1220F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7DD29FDB-771C-1FFA-53AB-C015A042992E}"/>
                </a:ext>
              </a:extLst>
            </p:cNvPr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cumulants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: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9BE0604-EB5B-268D-197F-59FEB748D11A}"/>
              </a:ext>
            </a:extLst>
          </p:cNvPr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diffusion master equation: MK+, PLB(2014)</a:t>
            </a:r>
          </a:p>
          <a:p>
            <a:pPr algn="r">
              <a:defRPr/>
            </a:pP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probabilistic argument: Ohnishi+, PRC(2016)</a:t>
            </a:r>
            <a:endParaRPr lang="ja-JP" altLang="en-US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70" name="円/楕円 10">
            <a:extLst>
              <a:ext uri="{FF2B5EF4-FFF2-40B4-BE49-F238E27FC236}">
                <a16:creationId xmlns:a16="http://schemas.microsoft.com/office/drawing/2014/main" id="{EF8D2EE9-08F5-2D31-55F2-0E8D6C55D093}"/>
              </a:ext>
            </a:extLst>
          </p:cNvPr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71" name="円/楕円 18">
            <a:extLst>
              <a:ext uri="{FF2B5EF4-FFF2-40B4-BE49-F238E27FC236}">
                <a16:creationId xmlns:a16="http://schemas.microsoft.com/office/drawing/2014/main" id="{18E6ADAE-16B6-3BE2-1585-F3EED2EB842F}"/>
              </a:ext>
            </a:extLst>
          </p:cNvPr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72" name="円/楕円 31">
            <a:extLst>
              <a:ext uri="{FF2B5EF4-FFF2-40B4-BE49-F238E27FC236}">
                <a16:creationId xmlns:a16="http://schemas.microsoft.com/office/drawing/2014/main" id="{3897AD6B-7021-C719-5401-72710495D678}"/>
              </a:ext>
            </a:extLst>
          </p:cNvPr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73" name="円/楕円 42">
            <a:extLst>
              <a:ext uri="{FF2B5EF4-FFF2-40B4-BE49-F238E27FC236}">
                <a16:creationId xmlns:a16="http://schemas.microsoft.com/office/drawing/2014/main" id="{962EC9A0-C892-3013-4C26-305BE6F0473B}"/>
              </a:ext>
            </a:extLst>
          </p:cNvPr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84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313645F-E340-AAF8-CEDE-C586871B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(non-interacting) Brownian Particle Model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4868F0-7B57-C90E-43AA-DEBE16E7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14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2" name="角丸四角形 154">
            <a:extLst>
              <a:ext uri="{FF2B5EF4-FFF2-40B4-BE49-F238E27FC236}">
                <a16:creationId xmlns:a16="http://schemas.microsoft.com/office/drawing/2014/main" id="{CB8B0DE3-13ED-9C7C-1D12-BE599560FA60}"/>
              </a:ext>
            </a:extLst>
          </p:cNvPr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16E3CF08-A74B-6C6F-B170-85399D0C9728}"/>
              </a:ext>
            </a:extLst>
          </p:cNvPr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lg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11D8D31-A499-348A-56DF-FC697B4FE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E5D7160-FBB4-5314-6110-001F649373B5}"/>
              </a:ext>
            </a:extLst>
          </p:cNvPr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prstClr val="black"/>
                </a:solidFill>
                <a:latin typeface="Arial"/>
                <a:ea typeface="ＭＳ Ｐゴシック"/>
              </a:rPr>
              <a:t>Initial condition (uniform)</a:t>
            </a:r>
            <a:endParaRPr lang="ja-JP" altLang="en-US" sz="28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822484F5-E975-80AA-A05F-69EF09C28EC7}"/>
              </a:ext>
            </a:extLst>
          </p:cNvPr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78" name="円/楕円 4">
            <a:extLst>
              <a:ext uri="{FF2B5EF4-FFF2-40B4-BE49-F238E27FC236}">
                <a16:creationId xmlns:a16="http://schemas.microsoft.com/office/drawing/2014/main" id="{8812BE5A-3ADD-C513-70BD-2C12AD8FB7C0}"/>
              </a:ext>
            </a:extLst>
          </p:cNvPr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79" name="円/楕円 10">
            <a:extLst>
              <a:ext uri="{FF2B5EF4-FFF2-40B4-BE49-F238E27FC236}">
                <a16:creationId xmlns:a16="http://schemas.microsoft.com/office/drawing/2014/main" id="{08483C1E-13A1-74C4-678D-C023FEF8FA98}"/>
              </a:ext>
            </a:extLst>
          </p:cNvPr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0" name="円/楕円 11">
            <a:extLst>
              <a:ext uri="{FF2B5EF4-FFF2-40B4-BE49-F238E27FC236}">
                <a16:creationId xmlns:a16="http://schemas.microsoft.com/office/drawing/2014/main" id="{0840ABC5-A21C-503C-B132-826CB53AC619}"/>
              </a:ext>
            </a:extLst>
          </p:cNvPr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1" name="円/楕円 12">
            <a:extLst>
              <a:ext uri="{FF2B5EF4-FFF2-40B4-BE49-F238E27FC236}">
                <a16:creationId xmlns:a16="http://schemas.microsoft.com/office/drawing/2014/main" id="{CA1F543D-5C23-C019-B9CE-45EB5C7EAB7D}"/>
              </a:ext>
            </a:extLst>
          </p:cNvPr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2" name="円/楕円 13">
            <a:extLst>
              <a:ext uri="{FF2B5EF4-FFF2-40B4-BE49-F238E27FC236}">
                <a16:creationId xmlns:a16="http://schemas.microsoft.com/office/drawing/2014/main" id="{3E368854-1C6A-DD22-03A2-6BB6A013C4F6}"/>
              </a:ext>
            </a:extLst>
          </p:cNvPr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3" name="円/楕円 14">
            <a:extLst>
              <a:ext uri="{FF2B5EF4-FFF2-40B4-BE49-F238E27FC236}">
                <a16:creationId xmlns:a16="http://schemas.microsoft.com/office/drawing/2014/main" id="{CFACAE18-3EA3-5304-64C9-371790C2C1C0}"/>
              </a:ext>
            </a:extLst>
          </p:cNvPr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4" name="円/楕円 18">
            <a:extLst>
              <a:ext uri="{FF2B5EF4-FFF2-40B4-BE49-F238E27FC236}">
                <a16:creationId xmlns:a16="http://schemas.microsoft.com/office/drawing/2014/main" id="{B6D32FDB-A414-7F4C-ECC6-7A0E8EEC3ECF}"/>
              </a:ext>
            </a:extLst>
          </p:cNvPr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5" name="円/楕円 20">
            <a:extLst>
              <a:ext uri="{FF2B5EF4-FFF2-40B4-BE49-F238E27FC236}">
                <a16:creationId xmlns:a16="http://schemas.microsoft.com/office/drawing/2014/main" id="{9FC96632-0798-34D5-BD56-DD76F7C94372}"/>
              </a:ext>
            </a:extLst>
          </p:cNvPr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6" name="円/楕円 21">
            <a:extLst>
              <a:ext uri="{FF2B5EF4-FFF2-40B4-BE49-F238E27FC236}">
                <a16:creationId xmlns:a16="http://schemas.microsoft.com/office/drawing/2014/main" id="{2233CA9A-A201-FEB6-4B41-101726E2D210}"/>
              </a:ext>
            </a:extLst>
          </p:cNvPr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7" name="円/楕円 22">
            <a:extLst>
              <a:ext uri="{FF2B5EF4-FFF2-40B4-BE49-F238E27FC236}">
                <a16:creationId xmlns:a16="http://schemas.microsoft.com/office/drawing/2014/main" id="{57AA6E33-2F97-F06D-CB64-3C0011CD5A91}"/>
              </a:ext>
            </a:extLst>
          </p:cNvPr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8" name="円/楕円 23">
            <a:extLst>
              <a:ext uri="{FF2B5EF4-FFF2-40B4-BE49-F238E27FC236}">
                <a16:creationId xmlns:a16="http://schemas.microsoft.com/office/drawing/2014/main" id="{67A11486-E5F8-4B5B-92FB-136641894A03}"/>
              </a:ext>
            </a:extLst>
          </p:cNvPr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9" name="円/楕円 24">
            <a:extLst>
              <a:ext uri="{FF2B5EF4-FFF2-40B4-BE49-F238E27FC236}">
                <a16:creationId xmlns:a16="http://schemas.microsoft.com/office/drawing/2014/main" id="{E07A1949-03DA-A0C7-15D3-ACCE56C1AABC}"/>
              </a:ext>
            </a:extLst>
          </p:cNvPr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0" name="円/楕円 26">
            <a:extLst>
              <a:ext uri="{FF2B5EF4-FFF2-40B4-BE49-F238E27FC236}">
                <a16:creationId xmlns:a16="http://schemas.microsoft.com/office/drawing/2014/main" id="{E63CB630-A400-BFB2-D395-BC46E1E71ED8}"/>
              </a:ext>
            </a:extLst>
          </p:cNvPr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1" name="円/楕円 27">
            <a:extLst>
              <a:ext uri="{FF2B5EF4-FFF2-40B4-BE49-F238E27FC236}">
                <a16:creationId xmlns:a16="http://schemas.microsoft.com/office/drawing/2014/main" id="{A6BF83E0-3FE5-3748-B35D-00F6552D1903}"/>
              </a:ext>
            </a:extLst>
          </p:cNvPr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2" name="円/楕円 29">
            <a:extLst>
              <a:ext uri="{FF2B5EF4-FFF2-40B4-BE49-F238E27FC236}">
                <a16:creationId xmlns:a16="http://schemas.microsoft.com/office/drawing/2014/main" id="{D6BB480B-B248-0AEF-793F-48FDF19B270F}"/>
              </a:ext>
            </a:extLst>
          </p:cNvPr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3" name="円/楕円 30">
            <a:extLst>
              <a:ext uri="{FF2B5EF4-FFF2-40B4-BE49-F238E27FC236}">
                <a16:creationId xmlns:a16="http://schemas.microsoft.com/office/drawing/2014/main" id="{CF94EA0D-5E65-5852-1CB7-6445F844D385}"/>
              </a:ext>
            </a:extLst>
          </p:cNvPr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4" name="円/楕円 31">
            <a:extLst>
              <a:ext uri="{FF2B5EF4-FFF2-40B4-BE49-F238E27FC236}">
                <a16:creationId xmlns:a16="http://schemas.microsoft.com/office/drawing/2014/main" id="{84ECC209-801B-6263-49CA-1337FE9CA0DF}"/>
              </a:ext>
            </a:extLst>
          </p:cNvPr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5" name="円/楕円 32">
            <a:extLst>
              <a:ext uri="{FF2B5EF4-FFF2-40B4-BE49-F238E27FC236}">
                <a16:creationId xmlns:a16="http://schemas.microsoft.com/office/drawing/2014/main" id="{9B3DB102-44B3-8F22-FF2B-00DF9F882E30}"/>
              </a:ext>
            </a:extLst>
          </p:cNvPr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6" name="円/楕円 33">
            <a:extLst>
              <a:ext uri="{FF2B5EF4-FFF2-40B4-BE49-F238E27FC236}">
                <a16:creationId xmlns:a16="http://schemas.microsoft.com/office/drawing/2014/main" id="{51C5B0EB-4DBB-91B9-801E-66456323CC5F}"/>
              </a:ext>
            </a:extLst>
          </p:cNvPr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7" name="円/楕円 34">
            <a:extLst>
              <a:ext uri="{FF2B5EF4-FFF2-40B4-BE49-F238E27FC236}">
                <a16:creationId xmlns:a16="http://schemas.microsoft.com/office/drawing/2014/main" id="{14C7606D-FBA9-C48B-2060-2B4F3588A72A}"/>
              </a:ext>
            </a:extLst>
          </p:cNvPr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8" name="円/楕円 37">
            <a:extLst>
              <a:ext uri="{FF2B5EF4-FFF2-40B4-BE49-F238E27FC236}">
                <a16:creationId xmlns:a16="http://schemas.microsoft.com/office/drawing/2014/main" id="{CCC1C1E6-4C93-C17B-5E1D-366A04B563CA}"/>
              </a:ext>
            </a:extLst>
          </p:cNvPr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9" name="円/楕円 38">
            <a:extLst>
              <a:ext uri="{FF2B5EF4-FFF2-40B4-BE49-F238E27FC236}">
                <a16:creationId xmlns:a16="http://schemas.microsoft.com/office/drawing/2014/main" id="{F22CA8E8-CAC2-99B8-8FFB-E3A8D52CCB0D}"/>
              </a:ext>
            </a:extLst>
          </p:cNvPr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0" name="円/楕円 39">
            <a:extLst>
              <a:ext uri="{FF2B5EF4-FFF2-40B4-BE49-F238E27FC236}">
                <a16:creationId xmlns:a16="http://schemas.microsoft.com/office/drawing/2014/main" id="{82F58173-C95D-799A-D56C-B8A78DE5F1BE}"/>
              </a:ext>
            </a:extLst>
          </p:cNvPr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1" name="円/楕円 42">
            <a:extLst>
              <a:ext uri="{FF2B5EF4-FFF2-40B4-BE49-F238E27FC236}">
                <a16:creationId xmlns:a16="http://schemas.microsoft.com/office/drawing/2014/main" id="{57FB9224-880C-9961-7143-7370859538E5}"/>
              </a:ext>
            </a:extLst>
          </p:cNvPr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F39CF25E-7AD4-4FF8-9009-5253617779C8}"/>
              </a:ext>
            </a:extLst>
          </p:cNvPr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3" name="円/楕円 46">
            <a:extLst>
              <a:ext uri="{FF2B5EF4-FFF2-40B4-BE49-F238E27FC236}">
                <a16:creationId xmlns:a16="http://schemas.microsoft.com/office/drawing/2014/main" id="{71C15F51-1EA8-CE22-30B4-56C6C0668B21}"/>
              </a:ext>
            </a:extLst>
          </p:cNvPr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4" name="円/楕円 47">
            <a:extLst>
              <a:ext uri="{FF2B5EF4-FFF2-40B4-BE49-F238E27FC236}">
                <a16:creationId xmlns:a16="http://schemas.microsoft.com/office/drawing/2014/main" id="{82D69938-C4CA-1902-DFB1-C9A7F6543F46}"/>
              </a:ext>
            </a:extLst>
          </p:cNvPr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5" name="円/楕円 48">
            <a:extLst>
              <a:ext uri="{FF2B5EF4-FFF2-40B4-BE49-F238E27FC236}">
                <a16:creationId xmlns:a16="http://schemas.microsoft.com/office/drawing/2014/main" id="{6BA2463F-BA13-44D6-354B-086C1671C2C5}"/>
              </a:ext>
            </a:extLst>
          </p:cNvPr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6" name="円/楕円 49">
            <a:extLst>
              <a:ext uri="{FF2B5EF4-FFF2-40B4-BE49-F238E27FC236}">
                <a16:creationId xmlns:a16="http://schemas.microsoft.com/office/drawing/2014/main" id="{EAAC1391-B400-5693-21B2-265BA03F35AF}"/>
              </a:ext>
            </a:extLst>
          </p:cNvPr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7" name="円/楕円 50">
            <a:extLst>
              <a:ext uri="{FF2B5EF4-FFF2-40B4-BE49-F238E27FC236}">
                <a16:creationId xmlns:a16="http://schemas.microsoft.com/office/drawing/2014/main" id="{F02EA8E7-5F89-5B7C-F968-F1056D1A0A16}"/>
              </a:ext>
            </a:extLst>
          </p:cNvPr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8" name="円/楕円 51">
            <a:extLst>
              <a:ext uri="{FF2B5EF4-FFF2-40B4-BE49-F238E27FC236}">
                <a16:creationId xmlns:a16="http://schemas.microsoft.com/office/drawing/2014/main" id="{2F9BBBF9-414F-1A21-8366-F0DD8BD8527D}"/>
              </a:ext>
            </a:extLst>
          </p:cNvPr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9" name="円/楕円 52">
            <a:extLst>
              <a:ext uri="{FF2B5EF4-FFF2-40B4-BE49-F238E27FC236}">
                <a16:creationId xmlns:a16="http://schemas.microsoft.com/office/drawing/2014/main" id="{FA60EAF7-09CA-827A-5E80-10E920A2A5A6}"/>
              </a:ext>
            </a:extLst>
          </p:cNvPr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0" name="円/楕円 53">
            <a:extLst>
              <a:ext uri="{FF2B5EF4-FFF2-40B4-BE49-F238E27FC236}">
                <a16:creationId xmlns:a16="http://schemas.microsoft.com/office/drawing/2014/main" id="{6FAF9BBD-B6DC-01B8-480D-F70ECC3921BF}"/>
              </a:ext>
            </a:extLst>
          </p:cNvPr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1" name="円/楕円 54">
            <a:extLst>
              <a:ext uri="{FF2B5EF4-FFF2-40B4-BE49-F238E27FC236}">
                <a16:creationId xmlns:a16="http://schemas.microsoft.com/office/drawing/2014/main" id="{29351427-DF50-180A-F969-BCA325EBD6EA}"/>
              </a:ext>
            </a:extLst>
          </p:cNvPr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2" name="円/楕円 55">
            <a:extLst>
              <a:ext uri="{FF2B5EF4-FFF2-40B4-BE49-F238E27FC236}">
                <a16:creationId xmlns:a16="http://schemas.microsoft.com/office/drawing/2014/main" id="{05D1DD4B-27CA-6C5C-3FEB-766FC38BAFA3}"/>
              </a:ext>
            </a:extLst>
          </p:cNvPr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3" name="円/楕円 56">
            <a:extLst>
              <a:ext uri="{FF2B5EF4-FFF2-40B4-BE49-F238E27FC236}">
                <a16:creationId xmlns:a16="http://schemas.microsoft.com/office/drawing/2014/main" id="{5C281FEB-3515-11FC-5B56-E49FADADA272}"/>
              </a:ext>
            </a:extLst>
          </p:cNvPr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4" name="円/楕円 57">
            <a:extLst>
              <a:ext uri="{FF2B5EF4-FFF2-40B4-BE49-F238E27FC236}">
                <a16:creationId xmlns:a16="http://schemas.microsoft.com/office/drawing/2014/main" id="{2E0AF91C-3532-2560-8482-D14329CE0DBA}"/>
              </a:ext>
            </a:extLst>
          </p:cNvPr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5" name="円/楕円 58">
            <a:extLst>
              <a:ext uri="{FF2B5EF4-FFF2-40B4-BE49-F238E27FC236}">
                <a16:creationId xmlns:a16="http://schemas.microsoft.com/office/drawing/2014/main" id="{0B991BF7-3C29-798D-91A1-157E758323CA}"/>
              </a:ext>
            </a:extLst>
          </p:cNvPr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6" name="円/楕円 59">
            <a:extLst>
              <a:ext uri="{FF2B5EF4-FFF2-40B4-BE49-F238E27FC236}">
                <a16:creationId xmlns:a16="http://schemas.microsoft.com/office/drawing/2014/main" id="{3F827D7B-FE9F-E9CC-4953-3000A97EADEA}"/>
              </a:ext>
            </a:extLst>
          </p:cNvPr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7" name="円/楕円 60">
            <a:extLst>
              <a:ext uri="{FF2B5EF4-FFF2-40B4-BE49-F238E27FC236}">
                <a16:creationId xmlns:a16="http://schemas.microsoft.com/office/drawing/2014/main" id="{D6A511EC-C1FF-5B81-7B10-BBEB14340B98}"/>
              </a:ext>
            </a:extLst>
          </p:cNvPr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8" name="円/楕円 61">
            <a:extLst>
              <a:ext uri="{FF2B5EF4-FFF2-40B4-BE49-F238E27FC236}">
                <a16:creationId xmlns:a16="http://schemas.microsoft.com/office/drawing/2014/main" id="{4897407D-77DD-6289-841C-BB664CDEA048}"/>
              </a:ext>
            </a:extLst>
          </p:cNvPr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9" name="円/楕円 62">
            <a:extLst>
              <a:ext uri="{FF2B5EF4-FFF2-40B4-BE49-F238E27FC236}">
                <a16:creationId xmlns:a16="http://schemas.microsoft.com/office/drawing/2014/main" id="{9E0D51CE-DA45-D4E2-9075-8B185E7DE1A5}"/>
              </a:ext>
            </a:extLst>
          </p:cNvPr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0" name="円/楕円 63">
            <a:extLst>
              <a:ext uri="{FF2B5EF4-FFF2-40B4-BE49-F238E27FC236}">
                <a16:creationId xmlns:a16="http://schemas.microsoft.com/office/drawing/2014/main" id="{CBEE865A-3140-0C5E-6585-67D58138B14A}"/>
              </a:ext>
            </a:extLst>
          </p:cNvPr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1" name="円/楕円 64">
            <a:extLst>
              <a:ext uri="{FF2B5EF4-FFF2-40B4-BE49-F238E27FC236}">
                <a16:creationId xmlns:a16="http://schemas.microsoft.com/office/drawing/2014/main" id="{494A5FD0-C19D-0757-CB9A-A5491A5BF9C3}"/>
              </a:ext>
            </a:extLst>
          </p:cNvPr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2" name="円/楕円 65">
            <a:extLst>
              <a:ext uri="{FF2B5EF4-FFF2-40B4-BE49-F238E27FC236}">
                <a16:creationId xmlns:a16="http://schemas.microsoft.com/office/drawing/2014/main" id="{37DF6FC5-0E77-5EC8-0340-BFDBF135C013}"/>
              </a:ext>
            </a:extLst>
          </p:cNvPr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3" name="円/楕円 66">
            <a:extLst>
              <a:ext uri="{FF2B5EF4-FFF2-40B4-BE49-F238E27FC236}">
                <a16:creationId xmlns:a16="http://schemas.microsoft.com/office/drawing/2014/main" id="{C7DC5FA1-B95D-FC03-9DFE-492DE94C3E30}"/>
              </a:ext>
            </a:extLst>
          </p:cNvPr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4" name="円/楕円 67">
            <a:extLst>
              <a:ext uri="{FF2B5EF4-FFF2-40B4-BE49-F238E27FC236}">
                <a16:creationId xmlns:a16="http://schemas.microsoft.com/office/drawing/2014/main" id="{A91AC4DA-4E5B-8030-BB60-E45D68357643}"/>
              </a:ext>
            </a:extLst>
          </p:cNvPr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5" name="円/楕円 68">
            <a:extLst>
              <a:ext uri="{FF2B5EF4-FFF2-40B4-BE49-F238E27FC236}">
                <a16:creationId xmlns:a16="http://schemas.microsoft.com/office/drawing/2014/main" id="{59E97BE5-1949-D4F9-28EE-0C38F7B3950F}"/>
              </a:ext>
            </a:extLst>
          </p:cNvPr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6" name="円/楕円 69">
            <a:extLst>
              <a:ext uri="{FF2B5EF4-FFF2-40B4-BE49-F238E27FC236}">
                <a16:creationId xmlns:a16="http://schemas.microsoft.com/office/drawing/2014/main" id="{4DC5035A-4C23-CB7B-ABE1-D451F190687D}"/>
              </a:ext>
            </a:extLst>
          </p:cNvPr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7" name="円/楕円 70">
            <a:extLst>
              <a:ext uri="{FF2B5EF4-FFF2-40B4-BE49-F238E27FC236}">
                <a16:creationId xmlns:a16="http://schemas.microsoft.com/office/drawing/2014/main" id="{1A63892B-A903-873F-32BD-3D277729B5F5}"/>
              </a:ext>
            </a:extLst>
          </p:cNvPr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8" name="円/楕円 71">
            <a:extLst>
              <a:ext uri="{FF2B5EF4-FFF2-40B4-BE49-F238E27FC236}">
                <a16:creationId xmlns:a16="http://schemas.microsoft.com/office/drawing/2014/main" id="{EA51EEDE-1660-1408-4F3C-3C49A319CE74}"/>
              </a:ext>
            </a:extLst>
          </p:cNvPr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9" name="円/楕円 72">
            <a:extLst>
              <a:ext uri="{FF2B5EF4-FFF2-40B4-BE49-F238E27FC236}">
                <a16:creationId xmlns:a16="http://schemas.microsoft.com/office/drawing/2014/main" id="{7D9D2A82-E11D-7A60-7619-C45B9AD9A96A}"/>
              </a:ext>
            </a:extLst>
          </p:cNvPr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0" name="円/楕円 73">
            <a:extLst>
              <a:ext uri="{FF2B5EF4-FFF2-40B4-BE49-F238E27FC236}">
                <a16:creationId xmlns:a16="http://schemas.microsoft.com/office/drawing/2014/main" id="{E6FD8C6C-BF39-9E1E-59EE-FD64B344552F}"/>
              </a:ext>
            </a:extLst>
          </p:cNvPr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1" name="円/楕円 74">
            <a:extLst>
              <a:ext uri="{FF2B5EF4-FFF2-40B4-BE49-F238E27FC236}">
                <a16:creationId xmlns:a16="http://schemas.microsoft.com/office/drawing/2014/main" id="{981316A4-A74C-F941-FD46-4AA250224F8F}"/>
              </a:ext>
            </a:extLst>
          </p:cNvPr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2" name="円/楕円 75">
            <a:extLst>
              <a:ext uri="{FF2B5EF4-FFF2-40B4-BE49-F238E27FC236}">
                <a16:creationId xmlns:a16="http://schemas.microsoft.com/office/drawing/2014/main" id="{8706EFBD-4CA3-2AD1-C423-0A54430EEFD6}"/>
              </a:ext>
            </a:extLst>
          </p:cNvPr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3" name="円/楕円 76">
            <a:extLst>
              <a:ext uri="{FF2B5EF4-FFF2-40B4-BE49-F238E27FC236}">
                <a16:creationId xmlns:a16="http://schemas.microsoft.com/office/drawing/2014/main" id="{9FB84AED-BCEE-6EB6-C9DB-01061C198286}"/>
              </a:ext>
            </a:extLst>
          </p:cNvPr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4" name="円/楕円 77">
            <a:extLst>
              <a:ext uri="{FF2B5EF4-FFF2-40B4-BE49-F238E27FC236}">
                <a16:creationId xmlns:a16="http://schemas.microsoft.com/office/drawing/2014/main" id="{4256309C-39D2-6FC5-000D-AB7DF280C17A}"/>
              </a:ext>
            </a:extLst>
          </p:cNvPr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5" name="円/楕円 78">
            <a:extLst>
              <a:ext uri="{FF2B5EF4-FFF2-40B4-BE49-F238E27FC236}">
                <a16:creationId xmlns:a16="http://schemas.microsoft.com/office/drawing/2014/main" id="{ED3D3676-C9BF-62A9-0DFD-B04D9DFEA234}"/>
              </a:ext>
            </a:extLst>
          </p:cNvPr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6" name="円/楕円 79">
            <a:extLst>
              <a:ext uri="{FF2B5EF4-FFF2-40B4-BE49-F238E27FC236}">
                <a16:creationId xmlns:a16="http://schemas.microsoft.com/office/drawing/2014/main" id="{85DB4D7C-A836-24B1-B2CB-686C1AC72096}"/>
              </a:ext>
            </a:extLst>
          </p:cNvPr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7" name="円/楕円 80">
            <a:extLst>
              <a:ext uri="{FF2B5EF4-FFF2-40B4-BE49-F238E27FC236}">
                <a16:creationId xmlns:a16="http://schemas.microsoft.com/office/drawing/2014/main" id="{5035BE7C-8190-A36A-F93C-164B5EEA10E8}"/>
              </a:ext>
            </a:extLst>
          </p:cNvPr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8" name="円/楕円 81">
            <a:extLst>
              <a:ext uri="{FF2B5EF4-FFF2-40B4-BE49-F238E27FC236}">
                <a16:creationId xmlns:a16="http://schemas.microsoft.com/office/drawing/2014/main" id="{FE5437FE-C0A0-5DD1-D707-ED4292371CF4}"/>
              </a:ext>
            </a:extLst>
          </p:cNvPr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9" name="円/楕円 82">
            <a:extLst>
              <a:ext uri="{FF2B5EF4-FFF2-40B4-BE49-F238E27FC236}">
                <a16:creationId xmlns:a16="http://schemas.microsoft.com/office/drawing/2014/main" id="{5E1E84E4-E91E-C8D8-29A8-6E6979F306EB}"/>
              </a:ext>
            </a:extLst>
          </p:cNvPr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0" name="円/楕円 83">
            <a:extLst>
              <a:ext uri="{FF2B5EF4-FFF2-40B4-BE49-F238E27FC236}">
                <a16:creationId xmlns:a16="http://schemas.microsoft.com/office/drawing/2014/main" id="{646F78D0-85F8-19C4-BE14-ADF2BFE73993}"/>
              </a:ext>
            </a:extLst>
          </p:cNvPr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1" name="円/楕円 84">
            <a:extLst>
              <a:ext uri="{FF2B5EF4-FFF2-40B4-BE49-F238E27FC236}">
                <a16:creationId xmlns:a16="http://schemas.microsoft.com/office/drawing/2014/main" id="{A811D620-F2F5-3739-64F6-7B2A04E2533D}"/>
              </a:ext>
            </a:extLst>
          </p:cNvPr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2" name="円/楕円 85">
            <a:extLst>
              <a:ext uri="{FF2B5EF4-FFF2-40B4-BE49-F238E27FC236}">
                <a16:creationId xmlns:a16="http://schemas.microsoft.com/office/drawing/2014/main" id="{48DE3BA0-4F42-1C4F-7119-0EF9B5F91A2D}"/>
              </a:ext>
            </a:extLst>
          </p:cNvPr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3" name="円/楕円 88">
            <a:extLst>
              <a:ext uri="{FF2B5EF4-FFF2-40B4-BE49-F238E27FC236}">
                <a16:creationId xmlns:a16="http://schemas.microsoft.com/office/drawing/2014/main" id="{AE361C9B-5B23-609D-C7D9-570089F45D63}"/>
              </a:ext>
            </a:extLst>
          </p:cNvPr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4" name="円/楕円 89">
            <a:extLst>
              <a:ext uri="{FF2B5EF4-FFF2-40B4-BE49-F238E27FC236}">
                <a16:creationId xmlns:a16="http://schemas.microsoft.com/office/drawing/2014/main" id="{6A29C05B-ED21-D211-6295-B661E85590AD}"/>
              </a:ext>
            </a:extLst>
          </p:cNvPr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5" name="円/楕円 90">
            <a:extLst>
              <a:ext uri="{FF2B5EF4-FFF2-40B4-BE49-F238E27FC236}">
                <a16:creationId xmlns:a16="http://schemas.microsoft.com/office/drawing/2014/main" id="{29F6D653-EC9A-7618-9B6A-B765D9EEF845}"/>
              </a:ext>
            </a:extLst>
          </p:cNvPr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6" name="円/楕円 91">
            <a:extLst>
              <a:ext uri="{FF2B5EF4-FFF2-40B4-BE49-F238E27FC236}">
                <a16:creationId xmlns:a16="http://schemas.microsoft.com/office/drawing/2014/main" id="{F5BB5AAB-AA3C-683B-5568-35FF38E1C3FA}"/>
              </a:ext>
            </a:extLst>
          </p:cNvPr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7" name="円/楕円 92">
            <a:extLst>
              <a:ext uri="{FF2B5EF4-FFF2-40B4-BE49-F238E27FC236}">
                <a16:creationId xmlns:a16="http://schemas.microsoft.com/office/drawing/2014/main" id="{7BFFF5D6-610F-C42D-3A45-0F582E49C5FB}"/>
              </a:ext>
            </a:extLst>
          </p:cNvPr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8" name="円/楕円 93">
            <a:extLst>
              <a:ext uri="{FF2B5EF4-FFF2-40B4-BE49-F238E27FC236}">
                <a16:creationId xmlns:a16="http://schemas.microsoft.com/office/drawing/2014/main" id="{10FDD695-825D-FD60-4B03-4EF024953D7A}"/>
              </a:ext>
            </a:extLst>
          </p:cNvPr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9" name="円/楕円 101">
            <a:extLst>
              <a:ext uri="{FF2B5EF4-FFF2-40B4-BE49-F238E27FC236}">
                <a16:creationId xmlns:a16="http://schemas.microsoft.com/office/drawing/2014/main" id="{BA97F948-07F0-42D8-7B2F-7FC86657D529}"/>
              </a:ext>
            </a:extLst>
          </p:cNvPr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0" name="円/楕円 103">
            <a:extLst>
              <a:ext uri="{FF2B5EF4-FFF2-40B4-BE49-F238E27FC236}">
                <a16:creationId xmlns:a16="http://schemas.microsoft.com/office/drawing/2014/main" id="{03152FF1-1E0A-C441-283A-E31428FFDE80}"/>
              </a:ext>
            </a:extLst>
          </p:cNvPr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1" name="円/楕円 104">
            <a:extLst>
              <a:ext uri="{FF2B5EF4-FFF2-40B4-BE49-F238E27FC236}">
                <a16:creationId xmlns:a16="http://schemas.microsoft.com/office/drawing/2014/main" id="{BD418B9D-438A-A406-9E5D-8E2CD8739095}"/>
              </a:ext>
            </a:extLst>
          </p:cNvPr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2" name="円/楕円 105">
            <a:extLst>
              <a:ext uri="{FF2B5EF4-FFF2-40B4-BE49-F238E27FC236}">
                <a16:creationId xmlns:a16="http://schemas.microsoft.com/office/drawing/2014/main" id="{0AB90E9E-0F02-5D09-ABD7-B957B09BC245}"/>
              </a:ext>
            </a:extLst>
          </p:cNvPr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3" name="円/楕円 106">
            <a:extLst>
              <a:ext uri="{FF2B5EF4-FFF2-40B4-BE49-F238E27FC236}">
                <a16:creationId xmlns:a16="http://schemas.microsoft.com/office/drawing/2014/main" id="{75C0AF2B-589E-F9FF-92D4-BCF8EFE7D27A}"/>
              </a:ext>
            </a:extLst>
          </p:cNvPr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4" name="円/楕円 107">
            <a:extLst>
              <a:ext uri="{FF2B5EF4-FFF2-40B4-BE49-F238E27FC236}">
                <a16:creationId xmlns:a16="http://schemas.microsoft.com/office/drawing/2014/main" id="{163784AD-C7EE-172A-0621-8278E0D7C567}"/>
              </a:ext>
            </a:extLst>
          </p:cNvPr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5" name="円/楕円 108">
            <a:extLst>
              <a:ext uri="{FF2B5EF4-FFF2-40B4-BE49-F238E27FC236}">
                <a16:creationId xmlns:a16="http://schemas.microsoft.com/office/drawing/2014/main" id="{5BEA703B-D776-FE3F-186C-87F26698D682}"/>
              </a:ext>
            </a:extLst>
          </p:cNvPr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6" name="円/楕円 109">
            <a:extLst>
              <a:ext uri="{FF2B5EF4-FFF2-40B4-BE49-F238E27FC236}">
                <a16:creationId xmlns:a16="http://schemas.microsoft.com/office/drawing/2014/main" id="{1333C072-E203-3268-E524-469F4C38EE6C}"/>
              </a:ext>
            </a:extLst>
          </p:cNvPr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7" name="円/楕円 110">
            <a:extLst>
              <a:ext uri="{FF2B5EF4-FFF2-40B4-BE49-F238E27FC236}">
                <a16:creationId xmlns:a16="http://schemas.microsoft.com/office/drawing/2014/main" id="{BDF368B0-9A48-DB90-28EF-B47439367B4F}"/>
              </a:ext>
            </a:extLst>
          </p:cNvPr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8" name="円/楕円 111">
            <a:extLst>
              <a:ext uri="{FF2B5EF4-FFF2-40B4-BE49-F238E27FC236}">
                <a16:creationId xmlns:a16="http://schemas.microsoft.com/office/drawing/2014/main" id="{929CF979-079C-91FF-A47B-1BA0B0339051}"/>
              </a:ext>
            </a:extLst>
          </p:cNvPr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9" name="円/楕円 112">
            <a:extLst>
              <a:ext uri="{FF2B5EF4-FFF2-40B4-BE49-F238E27FC236}">
                <a16:creationId xmlns:a16="http://schemas.microsoft.com/office/drawing/2014/main" id="{09CDD026-C6ED-FDE5-5E28-FA7752373845}"/>
              </a:ext>
            </a:extLst>
          </p:cNvPr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0" name="円/楕円 113">
            <a:extLst>
              <a:ext uri="{FF2B5EF4-FFF2-40B4-BE49-F238E27FC236}">
                <a16:creationId xmlns:a16="http://schemas.microsoft.com/office/drawing/2014/main" id="{2824398F-D62B-6199-FA09-B0ADC0FB9F30}"/>
              </a:ext>
            </a:extLst>
          </p:cNvPr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1" name="円/楕円 114">
            <a:extLst>
              <a:ext uri="{FF2B5EF4-FFF2-40B4-BE49-F238E27FC236}">
                <a16:creationId xmlns:a16="http://schemas.microsoft.com/office/drawing/2014/main" id="{F1C467EB-B9E6-60E7-9905-E89152998949}"/>
              </a:ext>
            </a:extLst>
          </p:cNvPr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2" name="円/楕円 115">
            <a:extLst>
              <a:ext uri="{FF2B5EF4-FFF2-40B4-BE49-F238E27FC236}">
                <a16:creationId xmlns:a16="http://schemas.microsoft.com/office/drawing/2014/main" id="{B8D91715-7B3D-C23B-8156-FC7E5456DD69}"/>
              </a:ext>
            </a:extLst>
          </p:cNvPr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3" name="円/楕円 116">
            <a:extLst>
              <a:ext uri="{FF2B5EF4-FFF2-40B4-BE49-F238E27FC236}">
                <a16:creationId xmlns:a16="http://schemas.microsoft.com/office/drawing/2014/main" id="{7C12E6DB-2713-122A-EFD3-82A828C7487A}"/>
              </a:ext>
            </a:extLst>
          </p:cNvPr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4" name="円/楕円 117">
            <a:extLst>
              <a:ext uri="{FF2B5EF4-FFF2-40B4-BE49-F238E27FC236}">
                <a16:creationId xmlns:a16="http://schemas.microsoft.com/office/drawing/2014/main" id="{1A5246F9-80BC-E683-65D7-0314CB8A9DAE}"/>
              </a:ext>
            </a:extLst>
          </p:cNvPr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5" name="円/楕円 118">
            <a:extLst>
              <a:ext uri="{FF2B5EF4-FFF2-40B4-BE49-F238E27FC236}">
                <a16:creationId xmlns:a16="http://schemas.microsoft.com/office/drawing/2014/main" id="{19F95723-8BC6-E4F7-48DE-F3FB6A7A82C6}"/>
              </a:ext>
            </a:extLst>
          </p:cNvPr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6" name="円/楕円 119">
            <a:extLst>
              <a:ext uri="{FF2B5EF4-FFF2-40B4-BE49-F238E27FC236}">
                <a16:creationId xmlns:a16="http://schemas.microsoft.com/office/drawing/2014/main" id="{FAFBAA8A-7136-AFF7-4A1D-51AE973FD4F6}"/>
              </a:ext>
            </a:extLst>
          </p:cNvPr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A95408C3-DD46-AE78-58DE-3BFE9D7EE48E}"/>
              </a:ext>
            </a:extLst>
          </p:cNvPr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2A6219D7-0F87-222D-D500-04BE9A56BF34}"/>
              </a:ext>
            </a:extLst>
          </p:cNvPr>
          <p:cNvGrpSpPr/>
          <p:nvPr/>
        </p:nvGrpSpPr>
        <p:grpSpPr>
          <a:xfrm>
            <a:off x="961378" y="1939288"/>
            <a:ext cx="2720930" cy="2312008"/>
            <a:chOff x="961378" y="1939288"/>
            <a:chExt cx="2720930" cy="2247670"/>
          </a:xfrm>
        </p:grpSpPr>
        <p:sp>
          <p:nvSpPr>
            <p:cNvPr id="169" name="二等辺三角形 168">
              <a:extLst>
                <a:ext uri="{FF2B5EF4-FFF2-40B4-BE49-F238E27FC236}">
                  <a16:creationId xmlns:a16="http://schemas.microsoft.com/office/drawing/2014/main" id="{8A41EAB4-3FD5-4BEA-7AF5-973F32A4FAD0}"/>
                </a:ext>
              </a:extLst>
            </p:cNvPr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8D20C970-6FD8-A985-7D16-6EB27F572509}"/>
                </a:ext>
              </a:extLst>
            </p:cNvPr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diffusion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distance</a:t>
              </a:r>
            </a:p>
          </p:txBody>
        </p:sp>
        <p:pic>
          <p:nvPicPr>
            <p:cNvPr id="171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>
              <a:extLst>
                <a:ext uri="{FF2B5EF4-FFF2-40B4-BE49-F238E27FC236}">
                  <a16:creationId xmlns:a16="http://schemas.microsoft.com/office/drawing/2014/main" id="{DC84E4BD-CFD2-7A51-7213-8C52A346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D6FE0996-9DD2-2B37-2323-DCA1AF5BA4A9}"/>
              </a:ext>
            </a:extLst>
          </p:cNvPr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73" name="グループ化 172">
              <a:extLst>
                <a:ext uri="{FF2B5EF4-FFF2-40B4-BE49-F238E27FC236}">
                  <a16:creationId xmlns:a16="http://schemas.microsoft.com/office/drawing/2014/main" id="{02171471-8F00-DED7-4B4C-2224B9F39ACA}"/>
                </a:ext>
              </a:extLst>
            </p:cNvPr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74AF92A5-764E-1706-59E7-24E31DF48A9E}"/>
                  </a:ext>
                </a:extLst>
              </p:cNvPr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C5BC1A9C-9245-894F-29F1-C1AB29D2F66A}"/>
                  </a:ext>
                </a:extLst>
              </p:cNvPr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5E9E5B41-3DD5-4153-A9D9-CD88290ABEED}"/>
                  </a:ext>
                </a:extLst>
              </p:cNvPr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8" name="直線コネクタ 177">
                <a:extLst>
                  <a:ext uri="{FF2B5EF4-FFF2-40B4-BE49-F238E27FC236}">
                    <a16:creationId xmlns:a16="http://schemas.microsoft.com/office/drawing/2014/main" id="{0421CE07-A278-55B0-8515-12A0F2EF67E8}"/>
                  </a:ext>
                </a:extLst>
              </p:cNvPr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9" name="直線コネクタ 178">
                <a:extLst>
                  <a:ext uri="{FF2B5EF4-FFF2-40B4-BE49-F238E27FC236}">
                    <a16:creationId xmlns:a16="http://schemas.microsoft.com/office/drawing/2014/main" id="{F01B161B-4DE5-1ACC-ECA2-459242D57546}"/>
                  </a:ext>
                </a:extLst>
              </p:cNvPr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0" name="直線コネクタ 179">
                <a:extLst>
                  <a:ext uri="{FF2B5EF4-FFF2-40B4-BE49-F238E27FC236}">
                    <a16:creationId xmlns:a16="http://schemas.microsoft.com/office/drawing/2014/main" id="{8E6A96FF-F892-9380-6079-E87DA3070AA3}"/>
                  </a:ext>
                </a:extLst>
              </p:cNvPr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1" name="直線コネクタ 180">
                <a:extLst>
                  <a:ext uri="{FF2B5EF4-FFF2-40B4-BE49-F238E27FC236}">
                    <a16:creationId xmlns:a16="http://schemas.microsoft.com/office/drawing/2014/main" id="{E1DFF6B4-2CC8-6DE1-2647-A25DD5FBBE8C}"/>
                  </a:ext>
                </a:extLst>
              </p:cNvPr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2" name="直線コネクタ 181">
                <a:extLst>
                  <a:ext uri="{FF2B5EF4-FFF2-40B4-BE49-F238E27FC236}">
                    <a16:creationId xmlns:a16="http://schemas.microsoft.com/office/drawing/2014/main" id="{0867CD68-6D84-4260-399B-465E90F3604B}"/>
                  </a:ext>
                </a:extLst>
              </p:cNvPr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3" name="直線コネクタ 182">
                <a:extLst>
                  <a:ext uri="{FF2B5EF4-FFF2-40B4-BE49-F238E27FC236}">
                    <a16:creationId xmlns:a16="http://schemas.microsoft.com/office/drawing/2014/main" id="{A24D7259-A4AE-5878-03B1-2EE06143C65E}"/>
                  </a:ext>
                </a:extLst>
              </p:cNvPr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4" name="直線コネクタ 183">
                <a:extLst>
                  <a:ext uri="{FF2B5EF4-FFF2-40B4-BE49-F238E27FC236}">
                    <a16:creationId xmlns:a16="http://schemas.microsoft.com/office/drawing/2014/main" id="{32434025-57D7-C541-D2C4-26B20B2C5133}"/>
                  </a:ext>
                </a:extLst>
              </p:cNvPr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68BCB689-246A-42A1-7CE6-90C08C3F0666}"/>
                  </a:ext>
                </a:extLst>
              </p:cNvPr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6" name="直線コネクタ 185">
                <a:extLst>
                  <a:ext uri="{FF2B5EF4-FFF2-40B4-BE49-F238E27FC236}">
                    <a16:creationId xmlns:a16="http://schemas.microsoft.com/office/drawing/2014/main" id="{CBEC2669-4503-3BDC-0DC7-87154F0A1D5B}"/>
                  </a:ext>
                </a:extLst>
              </p:cNvPr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43DFCAC4-D01A-7401-0D06-5F87582B55AA}"/>
                  </a:ext>
                </a:extLst>
              </p:cNvPr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6C81F723-7FF0-6C1B-08AD-9355F8F08F4B}"/>
                  </a:ext>
                </a:extLst>
              </p:cNvPr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9" name="直線コネクタ 188">
                <a:extLst>
                  <a:ext uri="{FF2B5EF4-FFF2-40B4-BE49-F238E27FC236}">
                    <a16:creationId xmlns:a16="http://schemas.microsoft.com/office/drawing/2014/main" id="{8F898E4B-9927-49B4-E7F8-2F984C5ADB22}"/>
                  </a:ext>
                </a:extLst>
              </p:cNvPr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0" name="直線コネクタ 189">
                <a:extLst>
                  <a:ext uri="{FF2B5EF4-FFF2-40B4-BE49-F238E27FC236}">
                    <a16:creationId xmlns:a16="http://schemas.microsoft.com/office/drawing/2014/main" id="{54EBD32E-15AB-E433-8FC7-BA648D0D6830}"/>
                  </a:ext>
                </a:extLst>
              </p:cNvPr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1" name="直線コネクタ 190">
                <a:extLst>
                  <a:ext uri="{FF2B5EF4-FFF2-40B4-BE49-F238E27FC236}">
                    <a16:creationId xmlns:a16="http://schemas.microsoft.com/office/drawing/2014/main" id="{1FDE725F-6638-8B02-E99F-F5F1D120C53B}"/>
                  </a:ext>
                </a:extLst>
              </p:cNvPr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2" name="直線コネクタ 191">
                <a:extLst>
                  <a:ext uri="{FF2B5EF4-FFF2-40B4-BE49-F238E27FC236}">
                    <a16:creationId xmlns:a16="http://schemas.microsoft.com/office/drawing/2014/main" id="{10655E8F-1F25-F22A-EE33-3E023A70DFF2}"/>
                  </a:ext>
                </a:extLst>
              </p:cNvPr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80B2C3C1-42FB-9A9B-8982-C88D59186D76}"/>
                  </a:ext>
                </a:extLst>
              </p:cNvPr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04485E42-6F3B-8FAA-F905-5BDF91644615}"/>
                  </a:ext>
                </a:extLst>
              </p:cNvPr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5" name="直線コネクタ 194">
                <a:extLst>
                  <a:ext uri="{FF2B5EF4-FFF2-40B4-BE49-F238E27FC236}">
                    <a16:creationId xmlns:a16="http://schemas.microsoft.com/office/drawing/2014/main" id="{CCD63A4F-2CE7-DCB0-1E44-14AEB70943AB}"/>
                  </a:ext>
                </a:extLst>
              </p:cNvPr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6" name="直線コネクタ 195">
                <a:extLst>
                  <a:ext uri="{FF2B5EF4-FFF2-40B4-BE49-F238E27FC236}">
                    <a16:creationId xmlns:a16="http://schemas.microsoft.com/office/drawing/2014/main" id="{027A84F5-B1A3-9677-C9FA-608BC65527A7}"/>
                  </a:ext>
                </a:extLst>
              </p:cNvPr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7" name="直線コネクタ 196">
                <a:extLst>
                  <a:ext uri="{FF2B5EF4-FFF2-40B4-BE49-F238E27FC236}">
                    <a16:creationId xmlns:a16="http://schemas.microsoft.com/office/drawing/2014/main" id="{BAE1B250-575B-ABAA-0F52-2F13268E729C}"/>
                  </a:ext>
                </a:extLst>
              </p:cNvPr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8" name="直線コネクタ 197">
                <a:extLst>
                  <a:ext uri="{FF2B5EF4-FFF2-40B4-BE49-F238E27FC236}">
                    <a16:creationId xmlns:a16="http://schemas.microsoft.com/office/drawing/2014/main" id="{AE6E640D-D485-61CD-AE97-9CAC41FEC68D}"/>
                  </a:ext>
                </a:extLst>
              </p:cNvPr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6F538B21-0B1C-156F-C5DD-A89E85AD428E}"/>
                </a:ext>
              </a:extLst>
            </p:cNvPr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ja-JP" sz="2400" dirty="0">
                  <a:solidFill>
                    <a:srgbClr val="C00000"/>
                  </a:solidFill>
                  <a:latin typeface="Arial"/>
                  <a:ea typeface="ＭＳ Ｐゴシック"/>
                </a:rPr>
                <a:t>random</a:t>
              </a:r>
            </a:p>
            <a:p>
              <a:pPr>
                <a:defRPr/>
              </a:pPr>
              <a:r>
                <a:rPr lang="en-US" altLang="ja-JP" sz="2400" dirty="0">
                  <a:solidFill>
                    <a:srgbClr val="C00000"/>
                  </a:solidFill>
                  <a:latin typeface="Arial"/>
                  <a:ea typeface="ＭＳ Ｐゴシック"/>
                </a:rPr>
                <a:t>walk</a:t>
              </a:r>
              <a:endParaRPr lang="ja-JP" altLang="en-US" sz="2400" dirty="0">
                <a:solidFill>
                  <a:srgbClr val="C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2BC7A9F8-836B-DA8B-5A2C-1D52EC28EF4B}"/>
              </a:ext>
            </a:extLst>
          </p:cNvPr>
          <p:cNvSpPr txBox="1"/>
          <p:nvPr/>
        </p:nvSpPr>
        <p:spPr>
          <a:xfrm>
            <a:off x="4907981" y="6237312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ja-JP" sz="1600" dirty="0">
                <a:solidFill>
                  <a:srgbClr val="002060"/>
                </a:solidFill>
                <a:latin typeface="Arial"/>
                <a:ea typeface="ＭＳ Ｐゴシック"/>
              </a:rPr>
              <a:t>diffusion master equation: MK+, PLB(2014)</a:t>
            </a:r>
          </a:p>
          <a:p>
            <a:pPr algn="r">
              <a:defRPr/>
            </a:pPr>
            <a:r>
              <a:rPr lang="en-US" altLang="ja-JP" sz="1600" dirty="0">
                <a:solidFill>
                  <a:srgbClr val="002060"/>
                </a:solidFill>
                <a:latin typeface="Arial"/>
                <a:ea typeface="ＭＳ Ｐゴシック"/>
              </a:rPr>
              <a:t>probabilistic argument: Ohnishi+, PRC(2016)</a:t>
            </a:r>
            <a:endParaRPr lang="ja-JP" altLang="en-US" sz="1600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E9BA3460-CF89-1F1B-4CF7-119AC2771764}"/>
              </a:ext>
            </a:extLst>
          </p:cNvPr>
          <p:cNvGrpSpPr/>
          <p:nvPr/>
        </p:nvGrpSpPr>
        <p:grpSpPr>
          <a:xfrm>
            <a:off x="3465024" y="1654562"/>
            <a:ext cx="5571472" cy="4397332"/>
            <a:chOff x="3465024" y="1654562"/>
            <a:chExt cx="5571472" cy="4397332"/>
          </a:xfrm>
        </p:grpSpPr>
        <p:sp>
          <p:nvSpPr>
            <p:cNvPr id="201" name="角丸四角形 11">
              <a:extLst>
                <a:ext uri="{FF2B5EF4-FFF2-40B4-BE49-F238E27FC236}">
                  <a16:creationId xmlns:a16="http://schemas.microsoft.com/office/drawing/2014/main" id="{75EC7F8A-8B40-FAF3-A3A0-4581FFC8C081}"/>
                </a:ext>
              </a:extLst>
            </p:cNvPr>
            <p:cNvSpPr/>
            <p:nvPr/>
          </p:nvSpPr>
          <p:spPr>
            <a:xfrm>
              <a:off x="5191980" y="5373216"/>
              <a:ext cx="3844516" cy="6786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B587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2" name="正方形/長方形 201">
              <a:extLst>
                <a:ext uri="{FF2B5EF4-FFF2-40B4-BE49-F238E27FC236}">
                  <a16:creationId xmlns:a16="http://schemas.microsoft.com/office/drawing/2014/main" id="{26EB5D55-1410-E3AD-2ED7-2AF20F939C75}"/>
                </a:ext>
              </a:extLst>
            </p:cNvPr>
            <p:cNvSpPr/>
            <p:nvPr/>
          </p:nvSpPr>
          <p:spPr>
            <a:xfrm>
              <a:off x="3465024" y="1654562"/>
              <a:ext cx="2226956" cy="3466526"/>
            </a:xfrm>
            <a:prstGeom prst="rect">
              <a:avLst/>
            </a:prstGeom>
            <a:solidFill>
              <a:srgbClr val="4F81BD">
                <a:alpha val="37000"/>
              </a:srgbClr>
            </a:solidFill>
            <a:ln w="25400" cap="flat" cmpd="sng" algn="ctr">
              <a:solidFill>
                <a:srgbClr val="4F81BD">
                  <a:shade val="50000"/>
                  <a:alpha val="53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203" name="左中かっこ 202">
              <a:extLst>
                <a:ext uri="{FF2B5EF4-FFF2-40B4-BE49-F238E27FC236}">
                  <a16:creationId xmlns:a16="http://schemas.microsoft.com/office/drawing/2014/main" id="{C75A3888-485E-0457-F679-ECFA00A4455A}"/>
                </a:ext>
              </a:extLst>
            </p:cNvPr>
            <p:cNvSpPr/>
            <p:nvPr/>
          </p:nvSpPr>
          <p:spPr>
            <a:xfrm rot="16200000">
              <a:off x="4385730" y="4206001"/>
              <a:ext cx="385543" cy="2226956"/>
            </a:xfrm>
            <a:prstGeom prst="leftBrace">
              <a:avLst>
                <a:gd name="adj1" fmla="val 27563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pic>
          <p:nvPicPr>
            <p:cNvPr id="20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  <a:extLst>
                <a:ext uri="{FF2B5EF4-FFF2-40B4-BE49-F238E27FC236}">
                  <a16:creationId xmlns:a16="http://schemas.microsoft.com/office/drawing/2014/main" id="{82F9D29F-9E0B-09BC-6257-760CAAA91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00" y="5512251"/>
              <a:ext cx="577636" cy="262561"/>
            </a:xfrm>
            <a:prstGeom prst="rect">
              <a:avLst/>
            </a:prstGeom>
          </p:spPr>
        </p:pic>
        <p:sp>
          <p:nvSpPr>
            <p:cNvPr id="205" name="右矢印 4">
              <a:extLst>
                <a:ext uri="{FF2B5EF4-FFF2-40B4-BE49-F238E27FC236}">
                  <a16:creationId xmlns:a16="http://schemas.microsoft.com/office/drawing/2014/main" id="{46A7A66D-AE69-F7E4-307E-780E366C0B37}"/>
                </a:ext>
              </a:extLst>
            </p:cNvPr>
            <p:cNvSpPr/>
            <p:nvPr/>
          </p:nvSpPr>
          <p:spPr>
            <a:xfrm>
              <a:off x="5292080" y="5445224"/>
              <a:ext cx="419060" cy="526015"/>
            </a:xfrm>
            <a:prstGeom prst="rightArrow">
              <a:avLst/>
            </a:prstGeom>
            <a:gradFill rotWithShape="1">
              <a:gsLst>
                <a:gs pos="0">
                  <a:srgbClr val="1B587C">
                    <a:shade val="51000"/>
                    <a:satMod val="130000"/>
                  </a:srgbClr>
                </a:gs>
                <a:gs pos="80000">
                  <a:srgbClr val="1B587C">
                    <a:shade val="93000"/>
                    <a:satMod val="130000"/>
                  </a:srgbClr>
                </a:gs>
                <a:gs pos="100000">
                  <a:srgbClr val="1B587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B587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6" name="テキスト ボックス 205">
              <a:extLst>
                <a:ext uri="{FF2B5EF4-FFF2-40B4-BE49-F238E27FC236}">
                  <a16:creationId xmlns:a16="http://schemas.microsoft.com/office/drawing/2014/main" id="{EC050D3B-3D85-BE56-6554-AB1C644BF649}"/>
                </a:ext>
              </a:extLst>
            </p:cNvPr>
            <p:cNvSpPr txBox="1"/>
            <p:nvPr/>
          </p:nvSpPr>
          <p:spPr>
            <a:xfrm>
              <a:off x="5690056" y="5484851"/>
              <a:ext cx="3226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Study 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</a:rPr>
                <a:t>D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Y dependence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pic>
        <p:nvPicPr>
          <p:cNvPr id="207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FCB7CDA1-8774-E709-3CAD-F6A069380D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573B76A6-9894-5739-D57B-90C9C6E1CA13}"/>
              </a:ext>
            </a:extLst>
          </p:cNvPr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Poisson distribution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F82711F0-19DC-EA3A-C7D4-7238ED177D29}"/>
              </a:ext>
            </a:extLst>
          </p:cNvPr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210" name="四角形吹き出し 152">
              <a:extLst>
                <a:ext uri="{FF2B5EF4-FFF2-40B4-BE49-F238E27FC236}">
                  <a16:creationId xmlns:a16="http://schemas.microsoft.com/office/drawing/2014/main" id="{EC2E9CB0-166E-FE39-7C32-FD7887087910}"/>
                </a:ext>
              </a:extLst>
            </p:cNvPr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  <a:gradFill rotWithShape="1">
              <a:gsLst>
                <a:gs pos="0">
                  <a:srgbClr val="604878">
                    <a:tint val="50000"/>
                    <a:satMod val="300000"/>
                  </a:srgbClr>
                </a:gs>
                <a:gs pos="35000">
                  <a:srgbClr val="604878">
                    <a:tint val="37000"/>
                    <a:satMod val="300000"/>
                  </a:srgbClr>
                </a:gs>
                <a:gs pos="100000">
                  <a:srgbClr val="60487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211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>
              <a:extLst>
                <a:ext uri="{FF2B5EF4-FFF2-40B4-BE49-F238E27FC236}">
                  <a16:creationId xmlns:a16="http://schemas.microsoft.com/office/drawing/2014/main" id="{5BA5A2FD-C351-68BD-7B5C-EBFAFBA20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212" name="テキスト ボックス 211">
              <a:extLst>
                <a:ext uri="{FF2B5EF4-FFF2-40B4-BE49-F238E27FC236}">
                  <a16:creationId xmlns:a16="http://schemas.microsoft.com/office/drawing/2014/main" id="{94B30638-5F9F-AEF1-5B8C-C977A8A9D6CA}"/>
                </a:ext>
              </a:extLst>
            </p:cNvPr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cumulants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: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3E3076-8238-6A71-521B-B1977063A492}"/>
              </a:ext>
            </a:extLst>
          </p:cNvPr>
          <p:cNvGrpSpPr/>
          <p:nvPr/>
        </p:nvGrpSpPr>
        <p:grpSpPr>
          <a:xfrm>
            <a:off x="8736568" y="1928027"/>
            <a:ext cx="3354418" cy="3800859"/>
            <a:chOff x="8736568" y="1928027"/>
            <a:chExt cx="3354418" cy="3800859"/>
          </a:xfrm>
        </p:grpSpPr>
        <p:pic>
          <p:nvPicPr>
            <p:cNvPr id="213" name="図 212">
              <a:extLst>
                <a:ext uri="{FF2B5EF4-FFF2-40B4-BE49-F238E27FC236}">
                  <a16:creationId xmlns:a16="http://schemas.microsoft.com/office/drawing/2014/main" id="{D1369CD8-2B49-54FB-5435-2AE64AB23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36568" y="1928027"/>
              <a:ext cx="3354418" cy="1885359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60151A9-5374-37E1-35D7-D6754414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59215" y="4106713"/>
              <a:ext cx="3282072" cy="1622173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AA19F14-91C5-66A6-1DEB-C5B6AD777C5A}"/>
                </a:ext>
              </a:extLst>
            </p:cNvPr>
            <p:cNvSpPr txBox="1"/>
            <p:nvPr/>
          </p:nvSpPr>
          <p:spPr>
            <a:xfrm>
              <a:off x="8759215" y="4578090"/>
              <a:ext cx="1188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dirty="0">
                  <a:solidFill>
                    <a:srgbClr val="002060"/>
                  </a:solidFill>
                </a:rPr>
                <a:t>Springer+ </a:t>
              </a:r>
            </a:p>
            <a:p>
              <a:pPr algn="l"/>
              <a:r>
                <a:rPr kumimoji="1" lang="en-US" altLang="ja-JP" dirty="0">
                  <a:solidFill>
                    <a:srgbClr val="002060"/>
                  </a:solidFill>
                </a:rPr>
                <a:t>2014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9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79DF6A9-CBD6-46E1-D7CC-14A033E1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Global Charge Conservation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F07362-D8B5-561D-6D5C-53ECFA2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15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0458B90D-3777-7645-A9A1-6A2014AAF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1877" y="2526096"/>
            <a:ext cx="2174304" cy="37328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B503EB-74C6-81FA-CCD6-E2CA83D9AFC8}"/>
              </a:ext>
            </a:extLst>
          </p:cNvPr>
          <p:cNvSpPr txBox="1"/>
          <p:nvPr/>
        </p:nvSpPr>
        <p:spPr>
          <a:xfrm>
            <a:off x="2762973" y="1480274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1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E322EB-70E0-287D-A66E-FB91741B1367}"/>
              </a:ext>
            </a:extLst>
          </p:cNvPr>
          <p:cNvSpPr txBox="1"/>
          <p:nvPr/>
        </p:nvSpPr>
        <p:spPr>
          <a:xfrm>
            <a:off x="2764013" y="3560418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0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08CB7F2-596A-4AAB-30E7-E14193EA4367}"/>
              </a:ext>
            </a:extLst>
          </p:cNvPr>
          <p:cNvCxnSpPr/>
          <p:nvPr/>
        </p:nvCxnSpPr>
        <p:spPr>
          <a:xfrm flipH="1">
            <a:off x="3047373" y="1485153"/>
            <a:ext cx="0" cy="2351221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0832F2E-F941-0416-E909-9E9585DA526F}"/>
              </a:ext>
            </a:extLst>
          </p:cNvPr>
          <p:cNvCxnSpPr/>
          <p:nvPr/>
        </p:nvCxnSpPr>
        <p:spPr>
          <a:xfrm flipH="1">
            <a:off x="3052169" y="3836374"/>
            <a:ext cx="3969609" cy="2431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円/楕円 361">
            <a:extLst>
              <a:ext uri="{FF2B5EF4-FFF2-40B4-BE49-F238E27FC236}">
                <a16:creationId xmlns:a16="http://schemas.microsoft.com/office/drawing/2014/main" id="{D04F9604-2FCF-91BD-58A5-529B6781BB24}"/>
              </a:ext>
            </a:extLst>
          </p:cNvPr>
          <p:cNvSpPr/>
          <p:nvPr/>
        </p:nvSpPr>
        <p:spPr>
          <a:xfrm>
            <a:off x="5985110" y="3799890"/>
            <a:ext cx="41069" cy="41069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>
            <a:glow rad="508000">
              <a:srgbClr val="F7964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213FEA-70DC-8A7F-72F2-334E24174DAF}"/>
              </a:ext>
            </a:extLst>
          </p:cNvPr>
          <p:cNvCxnSpPr/>
          <p:nvPr/>
        </p:nvCxnSpPr>
        <p:spPr>
          <a:xfrm>
            <a:off x="5502123" y="3444536"/>
            <a:ext cx="522738" cy="394271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42&lt;/cursor&gt;&#10;&lt;/TeXTeX&gt;">
            <a:extLst>
              <a:ext uri="{FF2B5EF4-FFF2-40B4-BE49-F238E27FC236}">
                <a16:creationId xmlns:a16="http://schemas.microsoft.com/office/drawing/2014/main" id="{4EAEA21E-9FDC-CBF7-7716-4A03591F8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51" y="3415515"/>
            <a:ext cx="405383" cy="29390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C1ADA466-1584-C9EA-D5B3-8ACD8C4D8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49" y="4018328"/>
            <a:ext cx="505321" cy="23084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E66CB87-96E2-6275-558D-B1730D4DBDC3}"/>
              </a:ext>
            </a:extLst>
          </p:cNvPr>
          <p:cNvSpPr txBox="1"/>
          <p:nvPr/>
        </p:nvSpPr>
        <p:spPr>
          <a:xfrm>
            <a:off x="753168" y="918748"/>
            <a:ext cx="761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Conserved charges in the total system do no fluctuate!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7A0A2C3-3BB8-A7B2-AC04-CDDB85523B34}"/>
              </a:ext>
            </a:extLst>
          </p:cNvPr>
          <p:cNvCxnSpPr/>
          <p:nvPr/>
        </p:nvCxnSpPr>
        <p:spPr>
          <a:xfrm>
            <a:off x="5985110" y="3615562"/>
            <a:ext cx="6014" cy="245486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7069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0443377-6EEC-7C92-7B9D-FDBC6387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Global Charge Conservation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AFA5D2-3DD6-67C8-57EA-DC077ECC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16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2DFCC5FB-74A4-6410-BCD9-3A77DDA9F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1877" y="2526096"/>
            <a:ext cx="2174304" cy="37328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61599F-E3E9-565B-334B-1B85CCF4F0AE}"/>
              </a:ext>
            </a:extLst>
          </p:cNvPr>
          <p:cNvSpPr txBox="1"/>
          <p:nvPr/>
        </p:nvSpPr>
        <p:spPr>
          <a:xfrm>
            <a:off x="2762973" y="1480274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1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0668FB-AC59-7D43-6FE9-EE7B46AC8B24}"/>
              </a:ext>
            </a:extLst>
          </p:cNvPr>
          <p:cNvSpPr txBox="1"/>
          <p:nvPr/>
        </p:nvSpPr>
        <p:spPr>
          <a:xfrm>
            <a:off x="2764013" y="3560418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0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07DDC7B-AE06-A9A3-37D3-CEDBFC72CA16}"/>
              </a:ext>
            </a:extLst>
          </p:cNvPr>
          <p:cNvCxnSpPr/>
          <p:nvPr/>
        </p:nvCxnSpPr>
        <p:spPr>
          <a:xfrm flipH="1">
            <a:off x="3047373" y="1485153"/>
            <a:ext cx="0" cy="2351221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0A2380D-DBC1-8698-6EC8-6F578D2AC4BF}"/>
              </a:ext>
            </a:extLst>
          </p:cNvPr>
          <p:cNvCxnSpPr/>
          <p:nvPr/>
        </p:nvCxnSpPr>
        <p:spPr>
          <a:xfrm flipH="1">
            <a:off x="3052169" y="3836374"/>
            <a:ext cx="3969609" cy="2431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07AD51C-C3FE-6DE0-AB05-07D80572E511}"/>
              </a:ext>
            </a:extLst>
          </p:cNvPr>
          <p:cNvCxnSpPr/>
          <p:nvPr/>
        </p:nvCxnSpPr>
        <p:spPr>
          <a:xfrm>
            <a:off x="3052169" y="1584211"/>
            <a:ext cx="2972692" cy="2254596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" name="円/楕円 361">
            <a:extLst>
              <a:ext uri="{FF2B5EF4-FFF2-40B4-BE49-F238E27FC236}">
                <a16:creationId xmlns:a16="http://schemas.microsoft.com/office/drawing/2014/main" id="{F20A51EE-D529-045D-275C-25C7B25805BA}"/>
              </a:ext>
            </a:extLst>
          </p:cNvPr>
          <p:cNvSpPr/>
          <p:nvPr/>
        </p:nvSpPr>
        <p:spPr>
          <a:xfrm>
            <a:off x="5985110" y="3799890"/>
            <a:ext cx="41069" cy="41069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>
            <a:glow rad="508000">
              <a:srgbClr val="F7964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DAED822-A23B-7393-38A5-7500456B0D52}"/>
              </a:ext>
            </a:extLst>
          </p:cNvPr>
          <p:cNvCxnSpPr/>
          <p:nvPr/>
        </p:nvCxnSpPr>
        <p:spPr>
          <a:xfrm>
            <a:off x="5502123" y="3444536"/>
            <a:ext cx="522738" cy="394271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42&lt;/cursor&gt;&#10;&lt;/TeXTeX&gt;">
            <a:extLst>
              <a:ext uri="{FF2B5EF4-FFF2-40B4-BE49-F238E27FC236}">
                <a16:creationId xmlns:a16="http://schemas.microsoft.com/office/drawing/2014/main" id="{BDD97BEF-F940-2F94-B2F4-9F455B571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51" y="3415515"/>
            <a:ext cx="405383" cy="29390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1DB45D9-6425-6426-4031-42595ABF9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49" y="4018328"/>
            <a:ext cx="505321" cy="23084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DE588F-A031-7B04-2CEA-D45E0BE91446}"/>
              </a:ext>
            </a:extLst>
          </p:cNvPr>
          <p:cNvSpPr txBox="1"/>
          <p:nvPr/>
        </p:nvSpPr>
        <p:spPr>
          <a:xfrm>
            <a:off x="753168" y="918748"/>
            <a:ext cx="761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Conserved charges in the total system do no fluctuate!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7" name="四角形吹き出し 370">
            <a:extLst>
              <a:ext uri="{FF2B5EF4-FFF2-40B4-BE49-F238E27FC236}">
                <a16:creationId xmlns:a16="http://schemas.microsoft.com/office/drawing/2014/main" id="{B300CC40-7139-9353-C06A-768AFA6045E4}"/>
              </a:ext>
            </a:extLst>
          </p:cNvPr>
          <p:cNvSpPr/>
          <p:nvPr/>
        </p:nvSpPr>
        <p:spPr>
          <a:xfrm>
            <a:off x="1403648" y="4621022"/>
            <a:ext cx="5400600" cy="1666878"/>
          </a:xfrm>
          <a:prstGeom prst="wedgeRectCallout">
            <a:avLst>
              <a:gd name="adj1" fmla="val 18674"/>
              <a:gd name="adj2" fmla="val -127468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5F905F-6613-3C15-31C0-CDF3D2256CA2}"/>
              </a:ext>
            </a:extLst>
          </p:cNvPr>
          <p:cNvSpPr txBox="1"/>
          <p:nvPr/>
        </p:nvSpPr>
        <p:spPr>
          <a:xfrm>
            <a:off x="1562161" y="4800553"/>
            <a:ext cx="5193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GCC Effect without local correlations</a:t>
            </a: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langle  \delta &#10;N^{2} \rangle_{\rm GCC}=&#10;\langle  \delta &#10;N^{2} \rangle_{\rm inf}\times \left(1-\frac{\Delta \eta}{\eta_{\rm tot}}\right)&#10;\end{align*}&lt;/body&gt;&#10;  &lt;fcolor&gt;FF000000&lt;/fcolor&gt;&#10;  &lt;bcolor&gt;FFFFFFFF&lt;/bcolor&gt;&#10;  &lt;transparent&gt;True&lt;/transparent&gt;&#10;  &lt;resolution&gt;1800&lt;/resolution&gt;&#10;  &lt;imageh&gt;597&lt;/imageh&gt;&#10;  &lt;imagew&gt;3813&lt;/imagew&gt;&#10;  &lt;scale&gt;50&lt;/scale&gt;&#10;  &lt;cursor&gt;2&lt;/cursor&gt;&#10;&lt;/TeXTeX&gt;">
            <a:extLst>
              <a:ext uri="{FF2B5EF4-FFF2-40B4-BE49-F238E27FC236}">
                <a16:creationId xmlns:a16="http://schemas.microsoft.com/office/drawing/2014/main" id="{A499B40A-1F7D-7677-2C0B-A2F98C62F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64" y="5454539"/>
            <a:ext cx="4704088" cy="736515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0F6B758-9495-4310-FA6C-4F5895A32B2C}"/>
              </a:ext>
            </a:extLst>
          </p:cNvPr>
          <p:cNvCxnSpPr/>
          <p:nvPr/>
        </p:nvCxnSpPr>
        <p:spPr>
          <a:xfrm>
            <a:off x="5985110" y="3615562"/>
            <a:ext cx="6014" cy="245486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951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39263E6-A179-E631-491B-1F71D629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Diffusion in </a:t>
            </a:r>
            <a:r>
              <a:rPr lang="en-US" altLang="ja-JP" dirty="0"/>
              <a:t>F</a:t>
            </a:r>
            <a:r>
              <a:rPr kumimoji="1" lang="en-US" altLang="ja-JP" dirty="0"/>
              <a:t>inite Volume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BF211E-C66B-3517-2A8F-FEED78AD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17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F9A351D-F211-0598-7610-A2BEEC2F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8" y="2144890"/>
            <a:ext cx="5309621" cy="362769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8AA36C-9E7E-FD23-3809-2A2CE0F10E92}"/>
              </a:ext>
            </a:extLst>
          </p:cNvPr>
          <p:cNvSpPr txBox="1"/>
          <p:nvPr/>
        </p:nvSpPr>
        <p:spPr>
          <a:xfrm>
            <a:off x="8188567" y="932657"/>
            <a:ext cx="380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solidFill>
                  <a:srgbClr val="002060"/>
                </a:solidFill>
                <a:latin typeface="Arial"/>
                <a:ea typeface="ＭＳ Ｐゴシック"/>
              </a:rPr>
              <a:t>Sakaida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, </a:t>
            </a:r>
            <a:r>
              <a:rPr lang="en-US" altLang="ja-JP" dirty="0" err="1">
                <a:solidFill>
                  <a:srgbClr val="002060"/>
                </a:solidFill>
                <a:latin typeface="Arial"/>
                <a:ea typeface="ＭＳ Ｐゴシック"/>
              </a:rPr>
              <a:t>Asakawa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, MK, PRC, 2014</a:t>
            </a:r>
            <a:endParaRPr lang="ja-JP" altLang="en-US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C3699FAE-921A-9B8F-7BA9-0C85D079E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3" y="1748909"/>
            <a:ext cx="2516305" cy="432000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4DF2F436-E353-A5BD-08EF-3E21FB8F0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96" y="5850806"/>
            <a:ext cx="1179361" cy="36000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45EEFF0-E6B7-711F-0BCD-805D2F967604}"/>
              </a:ext>
            </a:extLst>
          </p:cNvPr>
          <p:cNvGrpSpPr/>
          <p:nvPr/>
        </p:nvGrpSpPr>
        <p:grpSpPr>
          <a:xfrm>
            <a:off x="8964012" y="1548609"/>
            <a:ext cx="3227988" cy="3573871"/>
            <a:chOff x="8964012" y="1548609"/>
            <a:chExt cx="3227988" cy="3573871"/>
          </a:xfrm>
        </p:grpSpPr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D591CBA4-F721-1EFF-56CA-986086A21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4012" y="1548609"/>
              <a:ext cx="3227988" cy="2775658"/>
            </a:xfrm>
            <a:prstGeom prst="rect">
              <a:avLst/>
            </a:prstGeom>
          </p:spPr>
        </p:pic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314C8FBC-0003-4736-E563-8DC22B0ED9CE}"/>
                </a:ext>
              </a:extLst>
            </p:cNvPr>
            <p:cNvSpPr txBox="1"/>
            <p:nvPr/>
          </p:nvSpPr>
          <p:spPr>
            <a:xfrm>
              <a:off x="9426790" y="4414594"/>
              <a:ext cx="25628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000" dirty="0"/>
                <a:t>PBM, </a:t>
              </a:r>
              <a:r>
                <a:rPr kumimoji="1" lang="en-US" altLang="ja-JP" sz="2000" dirty="0"/>
                <a:t>Rustamov, </a:t>
              </a:r>
              <a:r>
                <a:rPr kumimoji="1" lang="en-US" altLang="ja-JP" sz="2000" dirty="0" err="1"/>
                <a:t>Stachel</a:t>
              </a:r>
              <a:endParaRPr kumimoji="1" lang="en-US" altLang="ja-JP" sz="2000" dirty="0"/>
            </a:p>
            <a:p>
              <a:pPr algn="r"/>
              <a:r>
                <a:rPr kumimoji="1" lang="en-US" altLang="ja-JP" sz="2000" dirty="0"/>
                <a:t>1907.03032</a:t>
              </a:r>
              <a:endParaRPr kumimoji="1" lang="ja-JP" altLang="en-US" sz="2000" dirty="0"/>
            </a:p>
          </p:txBody>
        </p:sp>
      </p:grpSp>
      <p:pic>
        <p:nvPicPr>
          <p:cNvPr id="73" name="TexTeXPicture" descr="&lt;?xml version=&quot;1.0&quot; encoding=&quot;utf-16&quot;?&gt;&#10;&lt;TeXTeX&gt;&#10;  &lt;preamble&gt;\documentclass{jarticle}&#10;\usepackage{amsmath}&#10;\pagestyle{empty}&lt;/preamble&gt;&#10;  &lt;body&gt;\begin{align*}&#10;T=\frac{d(\tau)}{\eta_{\rm tot}}&#10;\end{align*}&lt;/body&gt;&#10;  &lt;fcolor&gt;FF000000&lt;/fcolor&gt;&#10;  &lt;bcolor&gt;FFFFFFFF&lt;/bcolor&gt;&#10;  &lt;transparent&gt;True&lt;/transparent&gt;&#10;  &lt;resolution&gt;1800&lt;/resolution&gt;&#10;  &lt;imageh&gt;580&lt;/imageh&gt;&#10;  &lt;imagew&gt;99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E12DFF4C-D26C-DE4F-E13B-A69D2B3D1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14" y="5947470"/>
            <a:ext cx="1175772" cy="684000"/>
          </a:xfrm>
          <a:prstGeom prst="rect">
            <a:avLst/>
          </a:prstGeom>
        </p:spPr>
      </p:pic>
      <p:sp>
        <p:nvSpPr>
          <p:cNvPr id="76" name="左右矢印 358">
            <a:extLst>
              <a:ext uri="{FF2B5EF4-FFF2-40B4-BE49-F238E27FC236}">
                <a16:creationId xmlns:a16="http://schemas.microsoft.com/office/drawing/2014/main" id="{9278BC99-2132-CB0E-EE8B-1BD8C652EAA5}"/>
              </a:ext>
            </a:extLst>
          </p:cNvPr>
          <p:cNvSpPr/>
          <p:nvPr/>
        </p:nvSpPr>
        <p:spPr>
          <a:xfrm>
            <a:off x="4083560" y="4362584"/>
            <a:ext cx="1131034" cy="360040"/>
          </a:xfrm>
          <a:prstGeom prst="leftRight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67CC379-2F41-8BA9-DBDB-5A3E214D3AA4}"/>
              </a:ext>
            </a:extLst>
          </p:cNvPr>
          <p:cNvSpPr txBox="1"/>
          <p:nvPr/>
        </p:nvSpPr>
        <p:spPr>
          <a:xfrm>
            <a:off x="4148459" y="3792239"/>
            <a:ext cx="100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effect of</a:t>
            </a:r>
          </a:p>
          <a:p>
            <a:pPr algn="ctr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GCC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9FFFD04-4AF6-E80C-3885-BE924681C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084" y="3383963"/>
            <a:ext cx="3354418" cy="188535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2B697C-B159-89A0-19A9-7A250C586ECD}"/>
              </a:ext>
            </a:extLst>
          </p:cNvPr>
          <p:cNvSpPr txBox="1"/>
          <p:nvPr/>
        </p:nvSpPr>
        <p:spPr>
          <a:xfrm>
            <a:off x="270074" y="1025389"/>
            <a:ext cx="696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/>
              <a:t>Result of the diffusion model in finite volume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C9545A2-9325-FE80-9709-CFC6574894F3}"/>
                  </a:ext>
                </a:extLst>
              </p:cNvPr>
              <p:cNvSpPr txBox="1"/>
              <p:nvPr/>
            </p:nvSpPr>
            <p:spPr>
              <a:xfrm>
                <a:off x="5419692" y="2305073"/>
                <a:ext cx="34092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diffusion distance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total rapidity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C9545A2-9325-FE80-9709-CFC657489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692" y="2305073"/>
                <a:ext cx="3409203" cy="830997"/>
              </a:xfrm>
              <a:prstGeom prst="rect">
                <a:avLst/>
              </a:prstGeom>
              <a:blipFill>
                <a:blip r:embed="rId8"/>
                <a:stretch>
                  <a:fillRect l="-2326" t="-5882" r="-2147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8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39263E6-A179-E631-491B-1F71D629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Diffusion in </a:t>
            </a:r>
            <a:r>
              <a:rPr lang="en-US" altLang="ja-JP" dirty="0"/>
              <a:t>F</a:t>
            </a:r>
            <a:r>
              <a:rPr kumimoji="1" lang="en-US" altLang="ja-JP" dirty="0"/>
              <a:t>inite Volume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BF211E-C66B-3517-2A8F-FEED78AD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18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8AA36C-9E7E-FD23-3809-2A2CE0F10E92}"/>
              </a:ext>
            </a:extLst>
          </p:cNvPr>
          <p:cNvSpPr txBox="1"/>
          <p:nvPr/>
        </p:nvSpPr>
        <p:spPr>
          <a:xfrm>
            <a:off x="8188567" y="932657"/>
            <a:ext cx="380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solidFill>
                  <a:srgbClr val="002060"/>
                </a:solidFill>
                <a:latin typeface="Arial"/>
                <a:ea typeface="ＭＳ Ｐゴシック"/>
              </a:rPr>
              <a:t>Sakaida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, </a:t>
            </a:r>
            <a:r>
              <a:rPr lang="en-US" altLang="ja-JP" dirty="0" err="1">
                <a:solidFill>
                  <a:srgbClr val="002060"/>
                </a:solidFill>
                <a:latin typeface="Arial"/>
                <a:ea typeface="ＭＳ Ｐゴシック"/>
              </a:rPr>
              <a:t>Asakawa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, MK, PRC, 2014</a:t>
            </a:r>
            <a:endParaRPr lang="ja-JP" altLang="en-US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B7A279E-2EA9-1F5D-891A-7CC68E969B46}"/>
              </a:ext>
            </a:extLst>
          </p:cNvPr>
          <p:cNvSpPr/>
          <p:nvPr/>
        </p:nvSpPr>
        <p:spPr>
          <a:xfrm>
            <a:off x="7067125" y="2188435"/>
            <a:ext cx="4810999" cy="34050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2E32CA2-47BE-B339-B2AC-04E547307714}"/>
              </a:ext>
            </a:extLst>
          </p:cNvPr>
          <p:cNvSpPr/>
          <p:nvPr/>
        </p:nvSpPr>
        <p:spPr>
          <a:xfrm>
            <a:off x="9009075" y="2859041"/>
            <a:ext cx="754183" cy="527285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0FE476D2-354F-71F7-C211-A5DCDDA99F09}"/>
              </a:ext>
            </a:extLst>
          </p:cNvPr>
          <p:cNvCxnSpPr/>
          <p:nvPr/>
        </p:nvCxnSpPr>
        <p:spPr>
          <a:xfrm>
            <a:off x="7510150" y="3378463"/>
            <a:ext cx="3900752" cy="7864"/>
          </a:xfrm>
          <a:prstGeom prst="straightConnector1">
            <a:avLst/>
          </a:prstGeom>
          <a:noFill/>
          <a:ln w="28575" cap="flat" cmpd="sng" algn="ctr">
            <a:solidFill>
              <a:srgbClr val="21274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円/楕円 15">
            <a:extLst>
              <a:ext uri="{FF2B5EF4-FFF2-40B4-BE49-F238E27FC236}">
                <a16:creationId xmlns:a16="http://schemas.microsoft.com/office/drawing/2014/main" id="{1295CD36-DC70-D2D9-C006-DDD20D1210BD}"/>
              </a:ext>
            </a:extLst>
          </p:cNvPr>
          <p:cNvSpPr/>
          <p:nvPr/>
        </p:nvSpPr>
        <p:spPr>
          <a:xfrm rot="10800000" flipH="1">
            <a:off x="7650552" y="3175829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sz="3723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24" name="円/楕円 16">
            <a:extLst>
              <a:ext uri="{FF2B5EF4-FFF2-40B4-BE49-F238E27FC236}">
                <a16:creationId xmlns:a16="http://schemas.microsoft.com/office/drawing/2014/main" id="{24F28D9D-391D-6639-0C2E-ACE6FE18630B}"/>
              </a:ext>
            </a:extLst>
          </p:cNvPr>
          <p:cNvSpPr/>
          <p:nvPr/>
        </p:nvSpPr>
        <p:spPr>
          <a:xfrm rot="10800000" flipH="1">
            <a:off x="10857842" y="2986098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sz="3723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A3FD67A-28E7-D1A6-9DF3-F2305F1F1563}"/>
              </a:ext>
            </a:extLst>
          </p:cNvPr>
          <p:cNvCxnSpPr/>
          <p:nvPr/>
        </p:nvCxnSpPr>
        <p:spPr>
          <a:xfrm rot="10800000" flipH="1" flipV="1">
            <a:off x="7635459" y="2980658"/>
            <a:ext cx="0" cy="40078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9D52405-89D5-F6E0-279D-C9BE92EF53B6}"/>
              </a:ext>
            </a:extLst>
          </p:cNvPr>
          <p:cNvCxnSpPr/>
          <p:nvPr/>
        </p:nvCxnSpPr>
        <p:spPr>
          <a:xfrm rot="10800000" flipH="1" flipV="1">
            <a:off x="7635458" y="2740284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F37CA8F-A978-A25D-92E7-A72BA4F2E6EA}"/>
              </a:ext>
            </a:extLst>
          </p:cNvPr>
          <p:cNvCxnSpPr/>
          <p:nvPr/>
        </p:nvCxnSpPr>
        <p:spPr>
          <a:xfrm rot="10800000" flipH="1" flipV="1">
            <a:off x="11044901" y="2749129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645C428-2DA8-F8EC-351F-FC3D044A5193}"/>
              </a:ext>
            </a:extLst>
          </p:cNvPr>
          <p:cNvCxnSpPr/>
          <p:nvPr/>
        </p:nvCxnSpPr>
        <p:spPr>
          <a:xfrm>
            <a:off x="8967059" y="2749128"/>
            <a:ext cx="81057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A99148D-4C46-52F1-8857-F2ED4FCD2989}"/>
              </a:ext>
            </a:extLst>
          </p:cNvPr>
          <p:cNvCxnSpPr/>
          <p:nvPr/>
        </p:nvCxnSpPr>
        <p:spPr>
          <a:xfrm>
            <a:off x="9385103" y="3295830"/>
            <a:ext cx="0" cy="1350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5077074-15D8-9160-5D3B-586205AAC1A5}"/>
              </a:ext>
            </a:extLst>
          </p:cNvPr>
          <p:cNvSpPr/>
          <p:nvPr/>
        </p:nvSpPr>
        <p:spPr>
          <a:xfrm>
            <a:off x="8999977" y="4527125"/>
            <a:ext cx="754183" cy="527285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C501D3D-4E89-6264-7D1A-3F091750F7C7}"/>
              </a:ext>
            </a:extLst>
          </p:cNvPr>
          <p:cNvCxnSpPr/>
          <p:nvPr/>
        </p:nvCxnSpPr>
        <p:spPr>
          <a:xfrm>
            <a:off x="7531966" y="5046547"/>
            <a:ext cx="3900752" cy="7864"/>
          </a:xfrm>
          <a:prstGeom prst="straightConnector1">
            <a:avLst/>
          </a:prstGeom>
          <a:noFill/>
          <a:ln w="28575" cap="flat" cmpd="sng" algn="ctr">
            <a:solidFill>
              <a:srgbClr val="21274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円/楕円 24">
            <a:extLst>
              <a:ext uri="{FF2B5EF4-FFF2-40B4-BE49-F238E27FC236}">
                <a16:creationId xmlns:a16="http://schemas.microsoft.com/office/drawing/2014/main" id="{BDF78F1C-5DF6-08CF-A25C-A4E2AFCDA4C4}"/>
              </a:ext>
            </a:extLst>
          </p:cNvPr>
          <p:cNvSpPr/>
          <p:nvPr/>
        </p:nvSpPr>
        <p:spPr>
          <a:xfrm rot="10800000" flipH="1">
            <a:off x="8364427" y="4854171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sz="3723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3" name="円/楕円 25">
            <a:extLst>
              <a:ext uri="{FF2B5EF4-FFF2-40B4-BE49-F238E27FC236}">
                <a16:creationId xmlns:a16="http://schemas.microsoft.com/office/drawing/2014/main" id="{96CC17E5-C869-5051-8966-1C8153FB4D52}"/>
              </a:ext>
            </a:extLst>
          </p:cNvPr>
          <p:cNvSpPr/>
          <p:nvPr/>
        </p:nvSpPr>
        <p:spPr>
          <a:xfrm rot="10800000" flipH="1">
            <a:off x="10195107" y="4857564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sz="3723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01977DE-509A-4663-557F-FD06B5B78452}"/>
              </a:ext>
            </a:extLst>
          </p:cNvPr>
          <p:cNvCxnSpPr/>
          <p:nvPr/>
        </p:nvCxnSpPr>
        <p:spPr>
          <a:xfrm rot="10800000" flipH="1" flipV="1">
            <a:off x="7657275" y="4648742"/>
            <a:ext cx="0" cy="40078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80671800-BD5E-8EC0-3F01-7CEDF16FE881}"/>
              </a:ext>
            </a:extLst>
          </p:cNvPr>
          <p:cNvCxnSpPr/>
          <p:nvPr/>
        </p:nvCxnSpPr>
        <p:spPr>
          <a:xfrm rot="10800000" flipH="1" flipV="1">
            <a:off x="7657274" y="4408368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40C574C-8C7F-0238-142D-62D97391C54E}"/>
              </a:ext>
            </a:extLst>
          </p:cNvPr>
          <p:cNvCxnSpPr/>
          <p:nvPr/>
        </p:nvCxnSpPr>
        <p:spPr>
          <a:xfrm rot="10800000" flipH="1" flipV="1">
            <a:off x="11066717" y="4417213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6139837-A280-009B-8916-F858A26CF0C7}"/>
              </a:ext>
            </a:extLst>
          </p:cNvPr>
          <p:cNvCxnSpPr/>
          <p:nvPr/>
        </p:nvCxnSpPr>
        <p:spPr>
          <a:xfrm>
            <a:off x="9368922" y="4978999"/>
            <a:ext cx="0" cy="1350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8" name="円/楕円 30">
            <a:extLst>
              <a:ext uri="{FF2B5EF4-FFF2-40B4-BE49-F238E27FC236}">
                <a16:creationId xmlns:a16="http://schemas.microsoft.com/office/drawing/2014/main" id="{4BBD58BB-2506-12F0-14DD-6D0E175437CF}"/>
              </a:ext>
            </a:extLst>
          </p:cNvPr>
          <p:cNvSpPr/>
          <p:nvPr/>
        </p:nvSpPr>
        <p:spPr>
          <a:xfrm rot="10800000" flipH="1">
            <a:off x="8364426" y="2819317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3723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9" name="円/楕円 31">
            <a:extLst>
              <a:ext uri="{FF2B5EF4-FFF2-40B4-BE49-F238E27FC236}">
                <a16:creationId xmlns:a16="http://schemas.microsoft.com/office/drawing/2014/main" id="{2CE2336D-6762-E641-0755-825D4005B443}"/>
              </a:ext>
            </a:extLst>
          </p:cNvPr>
          <p:cNvSpPr/>
          <p:nvPr/>
        </p:nvSpPr>
        <p:spPr>
          <a:xfrm rot="10800000" flipH="1">
            <a:off x="10111865" y="3080643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3723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40" name="右矢印 32">
            <a:extLst>
              <a:ext uri="{FF2B5EF4-FFF2-40B4-BE49-F238E27FC236}">
                <a16:creationId xmlns:a16="http://schemas.microsoft.com/office/drawing/2014/main" id="{1C2B47A1-34F8-6D61-C48D-897E17E88E84}"/>
              </a:ext>
            </a:extLst>
          </p:cNvPr>
          <p:cNvSpPr/>
          <p:nvPr/>
        </p:nvSpPr>
        <p:spPr>
          <a:xfrm rot="5400000" flipV="1">
            <a:off x="9071903" y="3629707"/>
            <a:ext cx="594039" cy="810460"/>
          </a:xfrm>
          <a:prstGeom prst="rightArrow">
            <a:avLst>
              <a:gd name="adj1" fmla="val 50000"/>
              <a:gd name="adj2" fmla="val 36662"/>
            </a:avLst>
          </a:prstGeom>
          <a:solidFill>
            <a:srgbClr val="B4DCFA">
              <a:lumMod val="1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2400" ker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233AA40-5F86-5F98-2553-9B6268CD6D13}"/>
              </a:ext>
            </a:extLst>
          </p:cNvPr>
          <p:cNvSpPr txBox="1"/>
          <p:nvPr/>
        </p:nvSpPr>
        <p:spPr>
          <a:xfrm>
            <a:off x="9733877" y="3857122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Time Passes…</a:t>
            </a: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-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80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A750180-F8EB-6B00-8AE2-90C51DDB9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88972" y="3488509"/>
            <a:ext cx="692971" cy="216283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621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706E3916-DB13-2E34-F70F-77ED0AE45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46" y="3488508"/>
            <a:ext cx="537247" cy="216283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E41D1891-85E3-C9B9-B527-566B8CF99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63" y="2628561"/>
            <a:ext cx="326094" cy="236418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eta=0&#10;\end{align*}&lt;/body&gt;&#10;  &lt;fcolor&gt;FF000000&lt;/fcolor&gt;&#10;  &lt;bcolor&gt;FFFFFFFF&lt;/bcolor&gt;&#10;  &lt;transparent&gt;True&lt;/transparent&gt;&#10;  &lt;resolution&gt;1800&lt;/resolution&gt;&#10;  &lt;imageh&gt;220&lt;/imageh&gt;&#10;  &lt;imagew&gt;57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B3DB9658-3AC3-A9D7-AD79-095501B035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983" y="3459164"/>
            <a:ext cx="527797" cy="202644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454CC854-B204-6AE9-D372-7FFDBD3514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336" y="3331240"/>
            <a:ext cx="133113" cy="186586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-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80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73368D9-00F4-037B-A0F8-83DD13E787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88" y="5156594"/>
            <a:ext cx="692971" cy="216282"/>
          </a:xfrm>
          <a:prstGeom prst="rect">
            <a:avLst/>
          </a:prstGeom>
        </p:spPr>
      </p:pic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\eta=0&#10;\end{align*}&lt;/body&gt;&#10;  &lt;fcolor&gt;FF000000&lt;/fcolor&gt;&#10;  &lt;bcolor&gt;FFFFFFFF&lt;/bcolor&gt;&#10;  &lt;transparent&gt;True&lt;/transparent&gt;&#10;  &lt;resolution&gt;1800&lt;/resolution&gt;&#10;  &lt;imageh&gt;220&lt;/imageh&gt;&#10;  &lt;imagew&gt;57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8096D6D6-28CE-1D42-E39E-E15581980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76" y="5156593"/>
            <a:ext cx="527797" cy="202644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621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2E82985-D277-C5BC-9398-3A888FD04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61" y="5156593"/>
            <a:ext cx="537247" cy="216282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91DEBA9-1FDD-8F0B-8D7D-0F1B673D44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151" y="4936672"/>
            <a:ext cx="133113" cy="186586"/>
          </a:xfrm>
          <a:prstGeom prst="rect">
            <a:avLst/>
          </a:prstGeom>
        </p:spPr>
      </p:pic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B72590BC-E256-2C2D-74A9-CFEFF21E6B4B}"/>
              </a:ext>
            </a:extLst>
          </p:cNvPr>
          <p:cNvCxnSpPr/>
          <p:nvPr/>
        </p:nvCxnSpPr>
        <p:spPr>
          <a:xfrm>
            <a:off x="7650552" y="4959513"/>
            <a:ext cx="753759" cy="0"/>
          </a:xfrm>
          <a:prstGeom prst="straightConnector1">
            <a:avLst/>
          </a:prstGeom>
          <a:noFill/>
          <a:ln w="38100" cap="flat" cmpd="sng" algn="ctr">
            <a:solidFill>
              <a:srgbClr val="FF3D3D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52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25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7C443155-938F-6437-3235-98865521A4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665" y="4494159"/>
            <a:ext cx="491568" cy="288000"/>
          </a:xfrm>
          <a:prstGeom prst="rect">
            <a:avLst/>
          </a:prstGeom>
        </p:spPr>
      </p:pic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C147D7A6-D5A9-B427-EE89-4EF90BCDACAD}"/>
              </a:ext>
            </a:extLst>
          </p:cNvPr>
          <p:cNvCxnSpPr/>
          <p:nvPr/>
        </p:nvCxnSpPr>
        <p:spPr>
          <a:xfrm>
            <a:off x="7696519" y="4648742"/>
            <a:ext cx="131255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54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frac{(\eta_{\rm tot}- \Delta \eta)}{2}&#10;\end{align*}&lt;/body&gt;&#10;  &lt;fcolor&gt;FF000000&lt;/fcolor&gt;&#10;  &lt;bcolor&gt;FFFFFFFF&lt;/bcolor&gt;&#10;  &lt;transparent&gt;True&lt;/transparent&gt;&#10;  &lt;resolution&gt;1800&lt;/resolution&gt;&#10;  &lt;imageh&gt;526&lt;/imageh&gt;&#10;  &lt;imagew&gt;1230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A50FD643-9505-8BB4-4431-3BC1405C37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76" y="4099500"/>
            <a:ext cx="1094357" cy="468000"/>
          </a:xfrm>
          <a:prstGeom prst="rect">
            <a:avLst/>
          </a:prstGeom>
        </p:spPr>
      </p:pic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D7835DD-9E81-FCAD-3A0B-73B37F51273A}"/>
              </a:ext>
            </a:extLst>
          </p:cNvPr>
          <p:cNvCxnSpPr/>
          <p:nvPr/>
        </p:nvCxnSpPr>
        <p:spPr>
          <a:xfrm>
            <a:off x="10312957" y="4933472"/>
            <a:ext cx="753759" cy="0"/>
          </a:xfrm>
          <a:prstGeom prst="straightConnector1">
            <a:avLst/>
          </a:prstGeom>
          <a:noFill/>
          <a:ln w="38100" cap="flat" cmpd="sng" algn="ctr">
            <a:solidFill>
              <a:srgbClr val="FF3D3D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451699F-9748-79DF-5377-C925BFBED1DF}"/>
              </a:ext>
            </a:extLst>
          </p:cNvPr>
          <p:cNvSpPr txBox="1"/>
          <p:nvPr/>
        </p:nvSpPr>
        <p:spPr>
          <a:xfrm>
            <a:off x="7593134" y="1636664"/>
            <a:ext cx="3518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Physical Interpretation</a:t>
            </a:r>
            <a:endParaRPr kumimoji="1" lang="ja-JP" altLang="en-US" sz="2800" b="1" dirty="0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28242436-4F4B-5B48-79C7-F6009C0EB989}"/>
              </a:ext>
            </a:extLst>
          </p:cNvPr>
          <p:cNvGrpSpPr/>
          <p:nvPr/>
        </p:nvGrpSpPr>
        <p:grpSpPr>
          <a:xfrm>
            <a:off x="7531966" y="5642986"/>
            <a:ext cx="3989489" cy="1053998"/>
            <a:chOff x="5765845" y="3391579"/>
            <a:chExt cx="3989489" cy="1053998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57E2F5E5-2E60-C559-5B61-F5B5AD24F555}"/>
                </a:ext>
              </a:extLst>
            </p:cNvPr>
            <p:cNvGrpSpPr/>
            <p:nvPr/>
          </p:nvGrpSpPr>
          <p:grpSpPr>
            <a:xfrm>
              <a:off x="5765845" y="3391579"/>
              <a:ext cx="3989489" cy="1053998"/>
              <a:chOff x="5928434" y="847568"/>
              <a:chExt cx="3989489" cy="1053998"/>
            </a:xfrm>
          </p:grpSpPr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9C09447-D27F-4E63-B666-96586C27389C}"/>
                  </a:ext>
                </a:extLst>
              </p:cNvPr>
              <p:cNvSpPr txBox="1"/>
              <p:nvPr/>
            </p:nvSpPr>
            <p:spPr>
              <a:xfrm>
                <a:off x="6724420" y="926771"/>
                <a:ext cx="3193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: Averaged Diffusion Distance</a:t>
                </a:r>
              </a:p>
            </p:txBody>
          </p:sp>
          <p:sp>
            <p:nvSpPr>
              <p:cNvPr id="62" name="正方形/長方形 71">
                <a:extLst>
                  <a:ext uri="{FF2B5EF4-FFF2-40B4-BE49-F238E27FC236}">
                    <a16:creationId xmlns:a16="http://schemas.microsoft.com/office/drawing/2014/main" id="{BF5D2435-09C5-C76D-7C4C-F0F7D27174F3}"/>
                  </a:ext>
                </a:extLst>
              </p:cNvPr>
              <p:cNvSpPr/>
              <p:nvPr/>
            </p:nvSpPr>
            <p:spPr>
              <a:xfrm>
                <a:off x="5928434" y="847568"/>
                <a:ext cx="3989489" cy="1053998"/>
              </a:xfrm>
              <a:custGeom>
                <a:avLst/>
                <a:gdLst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24115 w 3824115"/>
                  <a:gd name="connsiteY2" fmla="*/ 962865 h 962865"/>
                  <a:gd name="connsiteX3" fmla="*/ 0 w 3824115"/>
                  <a:gd name="connsiteY3" fmla="*/ 962865 h 962865"/>
                  <a:gd name="connsiteX4" fmla="*/ 0 w 3824115"/>
                  <a:gd name="connsiteY4" fmla="*/ 0 h 962865"/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13961 w 3824115"/>
                  <a:gd name="connsiteY2" fmla="*/ 556697 h 962865"/>
                  <a:gd name="connsiteX3" fmla="*/ 3824115 w 3824115"/>
                  <a:gd name="connsiteY3" fmla="*/ 962865 h 962865"/>
                  <a:gd name="connsiteX4" fmla="*/ 0 w 3824115"/>
                  <a:gd name="connsiteY4" fmla="*/ 962865 h 962865"/>
                  <a:gd name="connsiteX5" fmla="*/ 0 w 3824115"/>
                  <a:gd name="connsiteY5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13961 w 3824847"/>
                  <a:gd name="connsiteY2" fmla="*/ 556697 h 962865"/>
                  <a:gd name="connsiteX3" fmla="*/ 3824847 w 3824847"/>
                  <a:gd name="connsiteY3" fmla="*/ 687325 h 962865"/>
                  <a:gd name="connsiteX4" fmla="*/ 3824115 w 3824847"/>
                  <a:gd name="connsiteY4" fmla="*/ 962865 h 962865"/>
                  <a:gd name="connsiteX5" fmla="*/ 0 w 3824847"/>
                  <a:gd name="connsiteY5" fmla="*/ 962865 h 962865"/>
                  <a:gd name="connsiteX6" fmla="*/ 0 w 3824847"/>
                  <a:gd name="connsiteY6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458725 h 962865"/>
                  <a:gd name="connsiteX3" fmla="*/ 3813961 w 3824847"/>
                  <a:gd name="connsiteY3" fmla="*/ 556697 h 962865"/>
                  <a:gd name="connsiteX4" fmla="*/ 3824847 w 3824847"/>
                  <a:gd name="connsiteY4" fmla="*/ 687325 h 962865"/>
                  <a:gd name="connsiteX5" fmla="*/ 3824115 w 3824847"/>
                  <a:gd name="connsiteY5" fmla="*/ 962865 h 962865"/>
                  <a:gd name="connsiteX6" fmla="*/ 0 w 3824847"/>
                  <a:gd name="connsiteY6" fmla="*/ 962865 h 962865"/>
                  <a:gd name="connsiteX7" fmla="*/ 0 w 3824847"/>
                  <a:gd name="connsiteY7" fmla="*/ 0 h 962865"/>
                  <a:gd name="connsiteX0" fmla="*/ 0 w 4020789"/>
                  <a:gd name="connsiteY0" fmla="*/ 0 h 962865"/>
                  <a:gd name="connsiteX1" fmla="*/ 3824115 w 4020789"/>
                  <a:gd name="connsiteY1" fmla="*/ 0 h 962865"/>
                  <a:gd name="connsiteX2" fmla="*/ 3824847 w 4020789"/>
                  <a:gd name="connsiteY2" fmla="*/ 458725 h 962865"/>
                  <a:gd name="connsiteX3" fmla="*/ 4020789 w 4020789"/>
                  <a:gd name="connsiteY3" fmla="*/ 469611 h 962865"/>
                  <a:gd name="connsiteX4" fmla="*/ 3824847 w 4020789"/>
                  <a:gd name="connsiteY4" fmla="*/ 687325 h 962865"/>
                  <a:gd name="connsiteX5" fmla="*/ 3824115 w 4020789"/>
                  <a:gd name="connsiteY5" fmla="*/ 962865 h 962865"/>
                  <a:gd name="connsiteX6" fmla="*/ 0 w 4020789"/>
                  <a:gd name="connsiteY6" fmla="*/ 962865 h 962865"/>
                  <a:gd name="connsiteX7" fmla="*/ 0 w 4020789"/>
                  <a:gd name="connsiteY7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458725 h 962865"/>
                  <a:gd name="connsiteX3" fmla="*/ 3824847 w 3824847"/>
                  <a:gd name="connsiteY3" fmla="*/ 687325 h 962865"/>
                  <a:gd name="connsiteX4" fmla="*/ 3824115 w 3824847"/>
                  <a:gd name="connsiteY4" fmla="*/ 962865 h 962865"/>
                  <a:gd name="connsiteX5" fmla="*/ 0 w 3824847"/>
                  <a:gd name="connsiteY5" fmla="*/ 962865 h 962865"/>
                  <a:gd name="connsiteX6" fmla="*/ 0 w 3824847"/>
                  <a:gd name="connsiteY6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687325 h 962865"/>
                  <a:gd name="connsiteX3" fmla="*/ 3824115 w 3824847"/>
                  <a:gd name="connsiteY3" fmla="*/ 962865 h 962865"/>
                  <a:gd name="connsiteX4" fmla="*/ 0 w 3824847"/>
                  <a:gd name="connsiteY4" fmla="*/ 962865 h 962865"/>
                  <a:gd name="connsiteX5" fmla="*/ 0 w 3824847"/>
                  <a:gd name="connsiteY5" fmla="*/ 0 h 962865"/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24115 w 3824115"/>
                  <a:gd name="connsiteY2" fmla="*/ 962865 h 962865"/>
                  <a:gd name="connsiteX3" fmla="*/ 0 w 3824115"/>
                  <a:gd name="connsiteY3" fmla="*/ 962865 h 962865"/>
                  <a:gd name="connsiteX4" fmla="*/ 0 w 3824115"/>
                  <a:gd name="connsiteY4" fmla="*/ 0 h 9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4115" h="962865">
                    <a:moveTo>
                      <a:pt x="0" y="0"/>
                    </a:moveTo>
                    <a:lnTo>
                      <a:pt x="3824115" y="0"/>
                    </a:lnTo>
                    <a:lnTo>
                      <a:pt x="3824115" y="962865"/>
                    </a:lnTo>
                    <a:lnTo>
                      <a:pt x="0" y="96286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A7EA5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14FD8A53-65E6-3C85-3556-33662F6E785D}"/>
                </a:ext>
              </a:extLst>
            </p:cNvPr>
            <p:cNvSpPr txBox="1"/>
            <p:nvPr/>
          </p:nvSpPr>
          <p:spPr>
            <a:xfrm>
              <a:off x="6567743" y="3971554"/>
              <a:ext cx="2578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:</a:t>
              </a:r>
              <a:r>
                <a: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 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Total Length of Matter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endParaRPr>
            </a:p>
          </p:txBody>
        </p:sp>
      </p:grpSp>
      <p:pic>
        <p:nvPicPr>
          <p:cNvPr id="64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25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84AD2927-5CDE-4B9C-DB05-B7285D021C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95" y="5780072"/>
            <a:ext cx="522291" cy="306000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1C60E939-6C0F-DBC8-F64B-12D2585ABB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27" y="6334549"/>
            <a:ext cx="472829" cy="2160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7B5A179-595A-5DFC-9D57-3A0646305C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18" y="2144890"/>
            <a:ext cx="5309621" cy="362769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337F8F4F-ADF2-AA87-DD8D-BC3F9F916B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3" y="1748909"/>
            <a:ext cx="2516305" cy="43200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E9888CE8-9BF6-B963-0DFB-1C2DA77A58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96" y="5850806"/>
            <a:ext cx="1179361" cy="360000"/>
          </a:xfrm>
          <a:prstGeom prst="rect">
            <a:avLst/>
          </a:prstGeom>
        </p:spPr>
      </p:pic>
      <p:sp>
        <p:nvSpPr>
          <p:cNvPr id="9" name="左右矢印 358">
            <a:extLst>
              <a:ext uri="{FF2B5EF4-FFF2-40B4-BE49-F238E27FC236}">
                <a16:creationId xmlns:a16="http://schemas.microsoft.com/office/drawing/2014/main" id="{0BA29021-9B51-0FBF-3F0D-824F3AA6E215}"/>
              </a:ext>
            </a:extLst>
          </p:cNvPr>
          <p:cNvSpPr/>
          <p:nvPr/>
        </p:nvSpPr>
        <p:spPr>
          <a:xfrm>
            <a:off x="4083560" y="4362584"/>
            <a:ext cx="1131034" cy="360040"/>
          </a:xfrm>
          <a:prstGeom prst="leftRight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50FED9-7996-9F89-CB5E-AA3D0DAE2CE2}"/>
              </a:ext>
            </a:extLst>
          </p:cNvPr>
          <p:cNvSpPr txBox="1"/>
          <p:nvPr/>
        </p:nvSpPr>
        <p:spPr>
          <a:xfrm>
            <a:off x="4148459" y="3792239"/>
            <a:ext cx="100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effect of</a:t>
            </a:r>
          </a:p>
          <a:p>
            <a:pPr algn="ctr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GCC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15E9CE-1C49-9BBF-B9F9-365EBDCFE516}"/>
              </a:ext>
            </a:extLst>
          </p:cNvPr>
          <p:cNvSpPr txBox="1"/>
          <p:nvPr/>
        </p:nvSpPr>
        <p:spPr>
          <a:xfrm>
            <a:off x="270074" y="1025389"/>
            <a:ext cx="696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/>
              <a:t>Result of the diffusion model in finite volume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126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431D4D8-C53D-0D2E-1081-5EE53FAD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 with CMS Result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5732A-88BE-E98F-CEF0-19089231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19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F42C9B-955D-F33D-A3C6-5F1E14ECB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44" y="1452750"/>
            <a:ext cx="4255459" cy="390983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8AA9E3-9800-0277-213F-7BDB9E93F178}"/>
              </a:ext>
            </a:extLst>
          </p:cNvPr>
          <p:cNvSpPr txBox="1"/>
          <p:nvPr/>
        </p:nvSpPr>
        <p:spPr>
          <a:xfrm>
            <a:off x="8068882" y="932657"/>
            <a:ext cx="4080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MK, in progress for preparation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D9D9F1-C633-9EF1-F03C-BB4226DEE047}"/>
                  </a:ext>
                </a:extLst>
              </p:cNvPr>
              <p:cNvSpPr txBox="1"/>
              <p:nvPr/>
            </p:nvSpPr>
            <p:spPr>
              <a:xfrm>
                <a:off x="735291" y="5715524"/>
                <a:ext cx="100476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CMS result is well described by a simple diffusion model in finite volume.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Effects of the global charge conservation do not affect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the results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D9D9F1-C633-9EF1-F03C-BB4226DEE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1" y="5715524"/>
                <a:ext cx="10047687" cy="830997"/>
              </a:xfrm>
              <a:prstGeom prst="rect">
                <a:avLst/>
              </a:prstGeom>
              <a:blipFill>
                <a:blip r:embed="rId3"/>
                <a:stretch>
                  <a:fillRect l="-850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81FFE4-31D7-8021-4050-7A7F2E97FC71}"/>
              </a:ext>
            </a:extLst>
          </p:cNvPr>
          <p:cNvGrpSpPr/>
          <p:nvPr/>
        </p:nvGrpSpPr>
        <p:grpSpPr>
          <a:xfrm>
            <a:off x="2100491" y="1851556"/>
            <a:ext cx="6325879" cy="3404572"/>
            <a:chOff x="2100491" y="1851556"/>
            <a:chExt cx="6325879" cy="340457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C821926-3049-40BF-91BC-3D5FBE44E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0491" y="1851556"/>
              <a:ext cx="6325879" cy="3404572"/>
            </a:xfrm>
            <a:prstGeom prst="rect">
              <a:avLst/>
            </a:prstGeom>
          </p:spPr>
        </p:pic>
        <p:sp>
          <p:nvSpPr>
            <p:cNvPr id="10" name="左右矢印 358">
              <a:extLst>
                <a:ext uri="{FF2B5EF4-FFF2-40B4-BE49-F238E27FC236}">
                  <a16:creationId xmlns:a16="http://schemas.microsoft.com/office/drawing/2014/main" id="{F49D7026-9A96-257D-C3C5-4A3A02CCE158}"/>
                </a:ext>
              </a:extLst>
            </p:cNvPr>
            <p:cNvSpPr/>
            <p:nvPr/>
          </p:nvSpPr>
          <p:spPr>
            <a:xfrm>
              <a:off x="6908118" y="4023155"/>
              <a:ext cx="1320293" cy="360040"/>
            </a:xfrm>
            <a:prstGeom prst="leftRightArrow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EE29517-33FC-75DC-301C-CD49298A4F56}"/>
                </a:ext>
              </a:extLst>
            </p:cNvPr>
            <p:cNvSpPr txBox="1"/>
            <p:nvPr/>
          </p:nvSpPr>
          <p:spPr>
            <a:xfrm>
              <a:off x="7067646" y="3500587"/>
              <a:ext cx="1001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prstClr val="black"/>
                  </a:solidFill>
                  <a:latin typeface="Arial"/>
                  <a:ea typeface="ＭＳ Ｐゴシック"/>
                </a:rPr>
                <a:t>effect of</a:t>
              </a:r>
            </a:p>
            <a:p>
              <a:pPr algn="ctr"/>
              <a:r>
                <a:rPr lang="en-US" altLang="ja-JP" dirty="0">
                  <a:solidFill>
                    <a:prstClr val="black"/>
                  </a:solidFill>
                  <a:latin typeface="Arial"/>
                  <a:ea typeface="ＭＳ Ｐゴシック"/>
                </a:rPr>
                <a:t>GCC</a:t>
              </a:r>
              <a:endParaRPr lang="ja-JP" altLang="en-US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4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CE6D06D-AF6E-46FF-913C-F4D347AE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5377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1 </a:t>
            </a:r>
            <a:r>
              <a:rPr kumimoji="1" lang="en-US" altLang="ja-JP" sz="3200" dirty="0"/>
              <a:t>Why Fluctuations?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2 </a:t>
            </a:r>
            <a:r>
              <a:rPr kumimoji="1" lang="en-US" altLang="ja-JP" sz="3200" dirty="0"/>
              <a:t>D-measure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3</a:t>
            </a:r>
            <a:r>
              <a:rPr kumimoji="1" lang="en-US" altLang="ja-JP" sz="8000" dirty="0"/>
              <a:t> </a:t>
            </a:r>
            <a:r>
              <a:rPr kumimoji="1" lang="en-US" altLang="ja-JP" sz="3200" dirty="0"/>
              <a:t>Baryon/Charge cumulant ratio at second order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7151A27-720F-4084-B7A2-9506BC95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AD56-DB8D-4187-B587-3AA5F41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59154-2475-4AD7-8B48-BE212B0214A1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763818-3ACA-4AF9-8E18-793F330E08BE}"/>
              </a:ext>
            </a:extLst>
          </p:cNvPr>
          <p:cNvSpPr txBox="1"/>
          <p:nvPr/>
        </p:nvSpPr>
        <p:spPr>
          <a:xfrm>
            <a:off x="5876988" y="4920135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Nonaka, 2205.10030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08165B-F5C7-909B-A0A8-97C193D871B8}"/>
              </a:ext>
            </a:extLst>
          </p:cNvPr>
          <p:cNvSpPr txBox="1"/>
          <p:nvPr/>
        </p:nvSpPr>
        <p:spPr>
          <a:xfrm>
            <a:off x="6379690" y="3747505"/>
            <a:ext cx="306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in progress for progress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708302-C152-C3C6-A7D8-CABB901FA7E7}"/>
              </a:ext>
            </a:extLst>
          </p:cNvPr>
          <p:cNvSpPr/>
          <p:nvPr/>
        </p:nvSpPr>
        <p:spPr>
          <a:xfrm>
            <a:off x="699677" y="1558865"/>
            <a:ext cx="9104199" cy="1229012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51669B2-FB6A-4D61-7E05-7D7BABA0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Order Cumulants in the Diffusion Model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7DABBC-9A6E-7032-9A7B-E6A697D9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20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550EB57B-4C14-DD48-B43C-B14A9CCFC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44" y="5227865"/>
            <a:ext cx="1467818" cy="31743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55738F7-C127-1B1C-E925-B0AD83A98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1135721" y="1699139"/>
            <a:ext cx="4610464" cy="348859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2B9C857D-E8CA-7B32-C338-251AA60D6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0487" y="3271723"/>
            <a:ext cx="2315709" cy="3434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3F291BC-3883-BBB3-3A44-15F20ABC0F01}"/>
              </a:ext>
            </a:extLst>
          </p:cNvPr>
          <p:cNvCxnSpPr/>
          <p:nvPr/>
        </p:nvCxnSpPr>
        <p:spPr>
          <a:xfrm>
            <a:off x="5913495" y="1744913"/>
            <a:ext cx="0" cy="936104"/>
          </a:xfrm>
          <a:prstGeom prst="line">
            <a:avLst/>
          </a:prstGeom>
          <a:noFill/>
          <a:ln w="1270" cap="flat" cmpd="sng" algn="ctr">
            <a:solidFill>
              <a:srgbClr val="000000">
                <a:alpha val="20000"/>
              </a:srgbClr>
            </a:solidFill>
            <a:prstDash val="solid"/>
          </a:ln>
          <a:effectLst/>
        </p:spPr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E783FDF3-BABD-D7CF-6903-B5CBF43D4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828" y="1889437"/>
            <a:ext cx="4534856" cy="322813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>
            <a:extLst>
              <a:ext uri="{FF2B5EF4-FFF2-40B4-BE49-F238E27FC236}">
                <a16:creationId xmlns:a16="http://schemas.microsoft.com/office/drawing/2014/main" id="{1A8EA639-5B6D-A552-2574-71A326F137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5170" y="3335813"/>
            <a:ext cx="2443889" cy="343427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>
            <a:extLst>
              <a:ext uri="{FF2B5EF4-FFF2-40B4-BE49-F238E27FC236}">
                <a16:creationId xmlns:a16="http://schemas.microsoft.com/office/drawing/2014/main" id="{4831F2A8-C2E1-3BCD-7430-54E05F05F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44" y="5215636"/>
            <a:ext cx="1442423" cy="375843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EA8219-70AC-F583-779B-93ECFD56EA20}"/>
                  </a:ext>
                </a:extLst>
              </p:cNvPr>
              <p:cNvSpPr txBox="1"/>
              <p:nvPr/>
            </p:nvSpPr>
            <p:spPr>
              <a:xfrm>
                <a:off x="1219605" y="5669858"/>
                <a:ext cx="95354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Higher order cumulants can have various non-monotonic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 reflecting the initial condition.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b="1" dirty="0"/>
                  <a:t>Their experimental measurement gives us insights into it!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EA8219-70AC-F583-779B-93ECFD56E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05" y="5669858"/>
                <a:ext cx="9535479" cy="1200329"/>
              </a:xfrm>
              <a:prstGeom prst="rect">
                <a:avLst/>
              </a:prstGeom>
              <a:blipFill>
                <a:blip r:embed="rId8"/>
                <a:stretch>
                  <a:fillRect l="-831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198EE3-CBD9-9CA4-70DD-0DF6C72FE3FF}"/>
              </a:ext>
            </a:extLst>
          </p:cNvPr>
          <p:cNvSpPr txBox="1"/>
          <p:nvPr/>
        </p:nvSpPr>
        <p:spPr>
          <a:xfrm>
            <a:off x="8889476" y="996773"/>
            <a:ext cx="323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MK+ (2014); MK (2015)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37B8C8-FCE4-8119-C10C-FA12ACFC4085}"/>
              </a:ext>
            </a:extLst>
          </p:cNvPr>
          <p:cNvSpPr txBox="1"/>
          <p:nvPr/>
        </p:nvSpPr>
        <p:spPr>
          <a:xfrm>
            <a:off x="533259" y="1089699"/>
            <a:ext cx="5866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Predictions for higher order cumulants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313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A68D860-2728-80BC-0EBC-493F37DF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Revisiting Estimates of D-measure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10F6AF-EB16-C98A-64D5-F4695B36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21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5045FA7-C5BC-CD94-0737-F3DBAEEAF53D}"/>
              </a:ext>
            </a:extLst>
          </p:cNvPr>
          <p:cNvSpPr/>
          <p:nvPr/>
        </p:nvSpPr>
        <p:spPr>
          <a:xfrm>
            <a:off x="207036" y="1216058"/>
            <a:ext cx="2686994" cy="3987423"/>
          </a:xfrm>
          <a:prstGeom prst="roundRect">
            <a:avLst>
              <a:gd name="adj" fmla="val 12468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B628D9-6600-D707-D2D5-9EF78173C8DB}"/>
              </a:ext>
            </a:extLst>
          </p:cNvPr>
          <p:cNvSpPr txBox="1"/>
          <p:nvPr/>
        </p:nvSpPr>
        <p:spPr>
          <a:xfrm>
            <a:off x="454215" y="1379992"/>
            <a:ext cx="2041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D-measure</a:t>
            </a:r>
            <a:endParaRPr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D = 4 \frac{\langle N_{\rm Q}^2 \rangle_{\rm c} }{ \langle N_{\rm Q}^{\rm tot} \rangle }&#10;\end{align*}&lt;/body&gt;&#10;  &lt;fcolor&gt;FF000000&lt;/fcolor&gt;&#10;  &lt;bcolor&gt;FFFFFFFF&lt;/bcolor&gt;&#10;  &lt;transparent&gt;True&lt;/transparent&gt;&#10;  &lt;resolution&gt;1800&lt;/resolution&gt;&#10;  &lt;imageh&gt;682&lt;/imageh&gt;&#10;  &lt;imagew&gt;1380&lt;/imagew&gt;&#10;  &lt;scale&gt;50&lt;/scale&gt;&#10;  &lt;cursor&gt;102&lt;/cursor&gt;&#10;&lt;/TeXTeX&gt;">
            <a:extLst>
              <a:ext uri="{FF2B5EF4-FFF2-40B4-BE49-F238E27FC236}">
                <a16:creationId xmlns:a16="http://schemas.microsoft.com/office/drawing/2014/main" id="{1ECC697D-C88A-7CD3-E0ED-7C66A7CF0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4" y="2073052"/>
            <a:ext cx="1757484" cy="86855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525BBB-7AD2-E014-A1E7-975EE3C4CA66}"/>
              </a:ext>
            </a:extLst>
          </p:cNvPr>
          <p:cNvSpPr txBox="1"/>
          <p:nvPr/>
        </p:nvSpPr>
        <p:spPr>
          <a:xfrm>
            <a:off x="471604" y="3393535"/>
            <a:ext cx="1962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Hadron gas</a:t>
            </a:r>
          </a:p>
          <a:p>
            <a:pPr algn="l"/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QGP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 \simeq 3&#10;\end{align*}&lt;/body&gt;&#10;  &lt;fcolor&gt;FF000000&lt;/fcolor&gt;&#10;  &lt;bcolor&gt;FFFFFFFF&lt;/bcolor&gt;&#10;  &lt;transparent&gt;True&lt;/transparent&gt;&#10;  &lt;resolution&gt;1800&lt;/resolution&gt;&#10;  &lt;imageh&gt;173&lt;/imageh&gt;&#10;  &lt;imagew&gt;650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1A2BDD94-85E3-0EEB-8259-341F4E6C5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41" y="3884456"/>
            <a:ext cx="795719" cy="21178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 \simeq 1-1.5&#10;\end{align*}&lt;/body&gt;&#10;  &lt;fcolor&gt;FF000000&lt;/fcolor&gt;&#10;  &lt;bcolor&gt;FFFFFFFF&lt;/bcolor&gt;&#10;  &lt;transparent&gt;True&lt;/transparent&gt;&#10;  &lt;resolution&gt;1800&lt;/resolution&gt;&#10;  &lt;imageh&gt;173&lt;/imageh&gt;&#10;  &lt;imagew&gt;1271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97A5E19F-30D0-4E75-0A17-2D42DFBA5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41" y="4592283"/>
            <a:ext cx="1555937" cy="2117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E15FB4-E1E6-E37E-2B26-920BDB7AEF5E}"/>
              </a:ext>
            </a:extLst>
          </p:cNvPr>
          <p:cNvSpPr txBox="1"/>
          <p:nvPr/>
        </p:nvSpPr>
        <p:spPr>
          <a:xfrm>
            <a:off x="606664" y="5363867"/>
            <a:ext cx="17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Jeon, Koch, 2000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DCD59A2-E2A3-C932-C5C3-E33AD0F81A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819"/>
          <a:stretch/>
        </p:blipFill>
        <p:spPr>
          <a:xfrm>
            <a:off x="2911751" y="2018073"/>
            <a:ext cx="4157194" cy="337310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347975-5985-B350-C667-BE8379C0B593}"/>
              </a:ext>
            </a:extLst>
          </p:cNvPr>
          <p:cNvSpPr txBox="1"/>
          <p:nvPr/>
        </p:nvSpPr>
        <p:spPr>
          <a:xfrm>
            <a:off x="3318110" y="1272807"/>
            <a:ext cx="3248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Prediction in 2000</a:t>
            </a:r>
            <a:endParaRPr kumimoji="1" lang="en-US" altLang="ja-JP" sz="2400" b="1" dirty="0"/>
          </a:p>
          <a:p>
            <a:pPr algn="ctr"/>
            <a:r>
              <a:rPr kumimoji="1" lang="en-US" altLang="ja-JP" sz="2000" dirty="0"/>
              <a:t>Asakawa, Heinz, Mueller (’00)</a:t>
            </a:r>
            <a:endParaRPr kumimoji="1"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D \sim  \frac{\langle N_{\rm Q}^2 \rangle_{\rm c} }{ S }&#10;\end{align*}&lt;/body&gt;&#10;  &lt;fcolor&gt;FF000000&lt;/fcolor&gt;&#10;  &lt;bcolor&gt;FFFFFFFF&lt;/bcolor&gt;&#10;  &lt;transparent&gt;True&lt;/transparent&gt;&#10;  &lt;resolution&gt;1800&lt;/resolution&gt;&#10;  &lt;imageh&gt;578&lt;/imageh&gt;&#10;  &lt;imagew&gt;1228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6331F863-2C6E-7F3A-127F-D8E8A9C7D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0" y="5834268"/>
            <a:ext cx="1563906" cy="73610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2C79D38-BE0C-3918-A9EF-3A2C1376AB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93" t="82893" b="8768"/>
          <a:stretch/>
        </p:blipFill>
        <p:spPr>
          <a:xfrm>
            <a:off x="6084381" y="5310476"/>
            <a:ext cx="1274235" cy="315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E97DB85-765D-757E-2BB6-2B520BFF5560}"/>
                  </a:ext>
                </a:extLst>
              </p:cNvPr>
              <p:cNvSpPr txBox="1"/>
              <p:nvPr/>
            </p:nvSpPr>
            <p:spPr>
              <a:xfrm>
                <a:off x="3635255" y="5755367"/>
                <a:ext cx="8521885" cy="93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Estimate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⟨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should be made using latest lattice results.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The value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/>
                  <a:t>are insensitive to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E97DB85-765D-757E-2BB6-2B520BFF5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255" y="5755367"/>
                <a:ext cx="8521885" cy="932884"/>
              </a:xfrm>
              <a:prstGeom prst="rect">
                <a:avLst/>
              </a:prstGeom>
              <a:blipFill>
                <a:blip r:embed="rId8"/>
                <a:stretch>
                  <a:fillRect l="-930" t="-1961" r="-358" b="-12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{\rm c}/S&#10;\end{align*}&lt;/body&gt;&#10;  &lt;fcolor&gt;FF000000&lt;/fcolor&gt;&#10;  &lt;bcolor&gt;FFFFFFFF&lt;/bcolor&gt;&#10;  &lt;transparent&gt;True&lt;/transparent&gt;&#10;  &lt;resolution&gt;1800&lt;/resolution&gt;&#10;  &lt;imageh&gt;280&lt;/imageh&gt;&#10;  &lt;imagew&gt;904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B8AD3370-42E2-E428-AA47-0B64DC7D24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01" y="2193789"/>
            <a:ext cx="956733" cy="29633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Q}^2 \rangle_{\rm c}/S&#10;\end{align*}&lt;/body&gt;&#10;  &lt;fcolor&gt;FF000000&lt;/fcolor&gt;&#10;  &lt;bcolor&gt;FFFFFFFF&lt;/bcolor&gt;&#10;  &lt;transparent&gt;True&lt;/transparent&gt;&#10;  &lt;resolution&gt;1800&lt;/resolution&gt;&#10;  &lt;imageh&gt;313&lt;/imageh&gt;&#10;  &lt;imagew&gt;918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9FFA17D3-6459-78F2-01FB-931F933DC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01" y="3416235"/>
            <a:ext cx="971550" cy="331258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B097EC2-BBE1-1255-A997-ED0D6ADA9733}"/>
              </a:ext>
            </a:extLst>
          </p:cNvPr>
          <p:cNvGrpSpPr/>
          <p:nvPr/>
        </p:nvGrpSpPr>
        <p:grpSpPr>
          <a:xfrm>
            <a:off x="7507929" y="1281161"/>
            <a:ext cx="4628203" cy="4380588"/>
            <a:chOff x="7507929" y="1281161"/>
            <a:chExt cx="4628203" cy="4380588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F61826AF-CDD1-304D-00C0-BEA70FD34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65423" y="1850449"/>
              <a:ext cx="4470709" cy="3353032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705A8B4-4300-7331-11AE-330BA58DA6DD}"/>
                </a:ext>
              </a:extLst>
            </p:cNvPr>
            <p:cNvSpPr txBox="1"/>
            <p:nvPr/>
          </p:nvSpPr>
          <p:spPr>
            <a:xfrm>
              <a:off x="7791395" y="1281161"/>
              <a:ext cx="38527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800" b="1" dirty="0"/>
                <a:t>From Recent Lattice Data</a:t>
              </a:r>
              <a:endParaRPr kumimoji="1" lang="ja-JP" altLang="en-US" sz="2800" b="1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75ED282-E671-217A-22C8-B15513B07570}"/>
                </a:ext>
              </a:extLst>
            </p:cNvPr>
            <p:cNvSpPr txBox="1"/>
            <p:nvPr/>
          </p:nvSpPr>
          <p:spPr>
            <a:xfrm>
              <a:off x="8569304" y="5261639"/>
              <a:ext cx="3500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000" dirty="0" err="1"/>
                <a:t>Bazavov</a:t>
              </a:r>
              <a:r>
                <a:rPr kumimoji="1" lang="en-US" altLang="ja-JP" sz="2000" dirty="0"/>
                <a:t>+ (’12); </a:t>
              </a:r>
              <a:r>
                <a:rPr lang="en-US" altLang="ja-JP" sz="2000" dirty="0" err="1"/>
                <a:t>Bazavov</a:t>
              </a:r>
              <a:r>
                <a:rPr lang="en-US" altLang="ja-JP" sz="2000" dirty="0"/>
                <a:t>+ (’14)</a:t>
              </a:r>
              <a:endParaRPr kumimoji="1" lang="ja-JP" altLang="en-US" sz="2000" dirty="0"/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E20B852B-DC07-89FA-016D-168D32EEA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5237" t="12660" r="10913" b="75841"/>
            <a:stretch/>
          </p:blipFill>
          <p:spPr>
            <a:xfrm>
              <a:off x="10434661" y="2266848"/>
              <a:ext cx="1218947" cy="759026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7A586DC7-21D4-9CA6-2FA7-659560977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8958" y="4585882"/>
              <a:ext cx="178858" cy="178858"/>
            </a:xfrm>
            <a:prstGeom prst="rect">
              <a:avLst/>
            </a:prstGeom>
          </p:spPr>
        </p:pic>
        <p:pic>
          <p:nvPicPr>
            <p:cNvPr id="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{\rm c}/S,&#10;~&#10;\langle N_{\rm Q}^2 \rangle_{\rm c}/S&#10;\end{align*}&lt;/body&gt;&#10;  &lt;fcolor&gt;FF000000&lt;/fcolor&gt;&#10;  &lt;bcolor&gt;FFFFFFFF&lt;/bcolor&gt;&#10;  &lt;transparent&gt;True&lt;/transparent&gt;&#10;  &lt;resolution&gt;1800&lt;/resolution&gt;&#10;  &lt;imageh&gt;313&lt;/imageh&gt;&#10;  &lt;imagew&gt;2036&lt;/imagew&gt;&#10;  &lt;scale&gt;50&lt;/scale&gt;&#10;  &lt;cursor&gt;94&lt;/cursor&gt;&#10;&lt;/TeXTeX&gt;">
              <a:extLst>
                <a:ext uri="{FF2B5EF4-FFF2-40B4-BE49-F238E27FC236}">
                  <a16:creationId xmlns:a16="http://schemas.microsoft.com/office/drawing/2014/main" id="{C068852E-EC02-45B1-94A0-B2B088921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96175" y="3376856"/>
              <a:ext cx="2154766" cy="331258"/>
            </a:xfrm>
            <a:prstGeom prst="rect">
              <a:avLst/>
            </a:prstGeom>
          </p:spPr>
        </p:pic>
      </p:grp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2E6FCBA-2A5C-1371-0BEB-A93683DE4F1E}"/>
              </a:ext>
            </a:extLst>
          </p:cNvPr>
          <p:cNvSpPr/>
          <p:nvPr/>
        </p:nvSpPr>
        <p:spPr>
          <a:xfrm>
            <a:off x="383481" y="4146115"/>
            <a:ext cx="2256320" cy="9495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CA67BA5-215B-5885-F134-36A81D2D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64" y="1679612"/>
            <a:ext cx="4522520" cy="3614094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3CDB9DF0-8234-7ABE-CDD2-8BF1D2F3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Net-Proton Fluctuations @ ALICE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EB72F9-2431-354A-E14D-304BA119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22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F09D2D-3C5C-E9EA-3815-6A988F6532ED}"/>
              </a:ext>
            </a:extLst>
          </p:cNvPr>
          <p:cNvSpPr txBox="1"/>
          <p:nvPr/>
        </p:nvSpPr>
        <p:spPr>
          <a:xfrm>
            <a:off x="1134622" y="1225807"/>
            <a:ext cx="353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latin typeface="Calibri"/>
                <a:ea typeface="ＭＳ Ｐゴシック"/>
              </a:rPr>
              <a:t>Net proton fluctuation</a:t>
            </a:r>
            <a:endParaRPr lang="ja-JP" altLang="en-US" sz="2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221FB69C-EB36-7F70-3578-37300821E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24" y="5131751"/>
            <a:ext cx="457200" cy="32391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440914-FBA0-2529-71B6-771346757F2E}"/>
              </a:ext>
            </a:extLst>
          </p:cNvPr>
          <p:cNvSpPr txBox="1"/>
          <p:nvPr/>
        </p:nvSpPr>
        <p:spPr>
          <a:xfrm>
            <a:off x="1710485" y="5590099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ALICE, PLB (2023)</a:t>
            </a:r>
            <a:endParaRPr kumimoji="1" lang="ja-JP" altLang="en-US" sz="24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838C006-6E88-089A-AE69-26BE960E0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423" y="1850449"/>
            <a:ext cx="4470709" cy="335303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8D023D-B07B-F407-243E-EEE2246AE08C}"/>
              </a:ext>
            </a:extLst>
          </p:cNvPr>
          <p:cNvSpPr txBox="1"/>
          <p:nvPr/>
        </p:nvSpPr>
        <p:spPr>
          <a:xfrm>
            <a:off x="7791395" y="1281161"/>
            <a:ext cx="385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From Recent Lattice Data</a:t>
            </a:r>
            <a:endParaRPr kumimoji="1" lang="ja-JP" altLang="en-US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13100F-4EBA-5999-3C10-237C5BA41126}"/>
              </a:ext>
            </a:extLst>
          </p:cNvPr>
          <p:cNvSpPr txBox="1"/>
          <p:nvPr/>
        </p:nvSpPr>
        <p:spPr>
          <a:xfrm>
            <a:off x="8569304" y="5261639"/>
            <a:ext cx="3500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Bazavov</a:t>
            </a:r>
            <a:r>
              <a:rPr kumimoji="1" lang="en-US" altLang="ja-JP" sz="2000" dirty="0"/>
              <a:t>+ (’12); </a:t>
            </a:r>
            <a:r>
              <a:rPr lang="en-US" altLang="ja-JP" sz="2000" dirty="0" err="1"/>
              <a:t>Bazavov</a:t>
            </a:r>
            <a:r>
              <a:rPr lang="en-US" altLang="ja-JP" sz="2000" dirty="0"/>
              <a:t>+ (’14)</a:t>
            </a:r>
            <a:endParaRPr kumimoji="1" lang="ja-JP" altLang="en-US" sz="20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5FB6183-3798-62A3-7C4E-E8C4847590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37" t="12660" r="10913" b="75841"/>
          <a:stretch/>
        </p:blipFill>
        <p:spPr>
          <a:xfrm>
            <a:off x="10434661" y="2266848"/>
            <a:ext cx="1218947" cy="759026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{\rm c}/S,&#10;~&#10;\langle N_{\rm Q}^2 \rangle_{\rm c}/S,&#10;\end{align*}&lt;/body&gt;&#10;  &lt;fcolor&gt;FF000000&lt;/fcolor&gt;&#10;  &lt;bcolor&gt;FFFFFFFF&lt;/bcolor&gt;&#10;  &lt;transparent&gt;True&lt;/transparent&gt;&#10;  &lt;resolution&gt;1800&lt;/resolution&gt;&#10;  &lt;imageh&gt;313&lt;/imageh&gt;&#10;  &lt;imagew&gt;2081&lt;/imagew&gt;&#10;  &lt;scale&gt;50&lt;/scale&gt;&#10;  &lt;cursor&gt;73&lt;/cursor&gt;&#10;&lt;/TeXTeX&gt;">
            <a:extLst>
              <a:ext uri="{FF2B5EF4-FFF2-40B4-BE49-F238E27FC236}">
                <a16:creationId xmlns:a16="http://schemas.microsoft.com/office/drawing/2014/main" id="{F6262801-3C22-F535-3FB2-A27602501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6175" y="3376856"/>
            <a:ext cx="2202391" cy="33125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72AC757-5E47-74AB-2CD9-90483C3FD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958" y="4585882"/>
            <a:ext cx="178858" cy="178858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0F3BF884-B673-98D8-DC9F-674BE7B7BBB9}"/>
              </a:ext>
            </a:extLst>
          </p:cNvPr>
          <p:cNvSpPr/>
          <p:nvPr/>
        </p:nvSpPr>
        <p:spPr>
          <a:xfrm rot="10800000">
            <a:off x="5546158" y="2441289"/>
            <a:ext cx="1121790" cy="13294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FBF04A2-643C-F011-9AB5-1EFC8D2527D5}"/>
                  </a:ext>
                </a:extLst>
              </p:cNvPr>
              <p:cNvSpPr txBox="1"/>
              <p:nvPr/>
            </p:nvSpPr>
            <p:spPr>
              <a:xfrm>
                <a:off x="4895984" y="5813694"/>
                <a:ext cx="6534853" cy="87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Weak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 dependence of</a:t>
                </a:r>
                <a:r>
                  <a:rPr kumimoji="1" lang="en-US" altLang="ja-JP" sz="24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sz="2400" dirty="0"/>
                  <a:t> may explain the ALICE data on the proton fluctuation.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FBF04A2-643C-F011-9AB5-1EFC8D252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984" y="5813694"/>
                <a:ext cx="6534853" cy="875111"/>
              </a:xfrm>
              <a:prstGeom prst="rect">
                <a:avLst/>
              </a:prstGeom>
              <a:blipFill>
                <a:blip r:embed="rId7"/>
                <a:stretch>
                  <a:fillRect l="-1213" t="-2098" r="-2332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38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CE6D06D-AF6E-46FF-913C-F4D347AE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5377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1 </a:t>
            </a:r>
            <a:r>
              <a:rPr kumimoji="1" lang="en-US" altLang="ja-JP" sz="3200" dirty="0"/>
              <a:t>Why Fluctuations?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2 </a:t>
            </a:r>
            <a:r>
              <a:rPr kumimoji="1" lang="en-US" altLang="ja-JP" sz="3200" dirty="0"/>
              <a:t>D-measure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3</a:t>
            </a:r>
            <a:r>
              <a:rPr kumimoji="1" lang="en-US" altLang="ja-JP" sz="8000" dirty="0"/>
              <a:t> </a:t>
            </a:r>
            <a:r>
              <a:rPr kumimoji="1" lang="en-US" altLang="ja-JP" sz="3200" dirty="0"/>
              <a:t>Baryon/Charge cumulant ratio at second order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7151A27-720F-4084-B7A2-9506BC95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AD56-DB8D-4187-B587-3AA5F41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59154-2475-4AD7-8B48-BE212B0214A1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763818-3ACA-4AF9-8E18-793F330E08BE}"/>
              </a:ext>
            </a:extLst>
          </p:cNvPr>
          <p:cNvSpPr txBox="1"/>
          <p:nvPr/>
        </p:nvSpPr>
        <p:spPr>
          <a:xfrm>
            <a:off x="5876988" y="4920135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Nonaka, 2205.10030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08165B-F5C7-909B-A0A8-97C193D871B8}"/>
              </a:ext>
            </a:extLst>
          </p:cNvPr>
          <p:cNvSpPr txBox="1"/>
          <p:nvPr/>
        </p:nvSpPr>
        <p:spPr>
          <a:xfrm>
            <a:off x="6379690" y="3618722"/>
            <a:ext cx="306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in progress for progress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845DCA8-D0E0-8EB5-0EFC-46A0DA55098A}"/>
              </a:ext>
            </a:extLst>
          </p:cNvPr>
          <p:cNvSpPr/>
          <p:nvPr/>
        </p:nvSpPr>
        <p:spPr>
          <a:xfrm>
            <a:off x="699677" y="4100660"/>
            <a:ext cx="9104199" cy="1229012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46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26C2C4D9-DC67-4AB4-A070-927D93DF2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7"/>
          <a:stretch/>
        </p:blipFill>
        <p:spPr>
          <a:xfrm>
            <a:off x="7107825" y="3629664"/>
            <a:ext cx="3339722" cy="3180897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E4FC429-F90F-4C8C-8D68-D9BAF86FE292}"/>
              </a:ext>
            </a:extLst>
          </p:cNvPr>
          <p:cNvSpPr/>
          <p:nvPr/>
        </p:nvSpPr>
        <p:spPr>
          <a:xfrm>
            <a:off x="118346" y="1040016"/>
            <a:ext cx="6728223" cy="2388984"/>
          </a:xfrm>
          <a:prstGeom prst="roundRect">
            <a:avLst>
              <a:gd name="adj" fmla="val 15232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994416F-8C7B-4465-9227-A1570569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5BA2FABE-2CAA-47CD-9527-6011BF23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66" y="4176230"/>
            <a:ext cx="1455207" cy="29739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D017F6B-9F36-498F-9065-927A484C00B0}"/>
              </a:ext>
            </a:extLst>
          </p:cNvPr>
          <p:cNvGrpSpPr/>
          <p:nvPr/>
        </p:nvGrpSpPr>
        <p:grpSpPr>
          <a:xfrm>
            <a:off x="1417320" y="3617577"/>
            <a:ext cx="4595241" cy="3159685"/>
            <a:chOff x="4276947" y="1786497"/>
            <a:chExt cx="4595241" cy="315968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E0ADA71-68FF-4A96-ABEA-66B98DC4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6947" y="1786497"/>
              <a:ext cx="4595241" cy="3159685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42414BF-92AC-46DC-8977-A467B6FF7558}"/>
                </a:ext>
              </a:extLst>
            </p:cNvPr>
            <p:cNvSpPr txBox="1"/>
            <p:nvPr/>
          </p:nvSpPr>
          <p:spPr>
            <a:xfrm>
              <a:off x="6702158" y="3351025"/>
              <a:ext cx="1755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HOT-QCD 2017</a:t>
              </a:r>
              <a:endParaRPr kumimoji="1" lang="ja-JP" altLang="en-US" sz="2000" dirty="0"/>
            </a:p>
          </p:txBody>
        </p:sp>
      </p:grpSp>
      <p:pic>
        <p:nvPicPr>
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138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AC70C1F5-558D-4E57-9C93-0F998988B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7" y="1175033"/>
            <a:ext cx="1844028" cy="415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/>
              <p:nvPr/>
            </p:nvSpPr>
            <p:spPr>
              <a:xfrm>
                <a:off x="399712" y="1682662"/>
                <a:ext cx="64468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Ratio of 2nd order: </a:t>
                </a:r>
                <a:r>
                  <a:rPr lang="en-US" altLang="ja-JP" sz="2400" dirty="0"/>
                  <a:t>S</a:t>
                </a:r>
                <a:r>
                  <a:rPr kumimoji="1" lang="en-US" altLang="ja-JP" sz="2400" dirty="0"/>
                  <a:t>uppress uncertainties from various experimental effects </a:t>
                </a:r>
                <a:r>
                  <a:rPr lang="en-US" altLang="ja-JP" sz="2400" dirty="0"/>
                  <a:t>compared with higher orders.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Almost linear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 around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2" y="1682662"/>
                <a:ext cx="6446858" cy="1569660"/>
              </a:xfrm>
              <a:prstGeom prst="rect">
                <a:avLst/>
              </a:prstGeom>
              <a:blipFill>
                <a:blip r:embed="rId7"/>
                <a:stretch>
                  <a:fillRect l="-1325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89E8EF8-5BE9-4EF8-888F-27CB1A6E4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" y="182890"/>
            <a:ext cx="2553655" cy="56687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138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7D35FF23-2CE0-46F8-B11F-80F816B18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77" y="3975313"/>
            <a:ext cx="1470024" cy="33125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451E69AC-923F-4D4C-B806-5CD0CCA2D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27" y="4306572"/>
            <a:ext cx="1455207" cy="29739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1B491E9-BBE6-45E1-A4C2-177623B5E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" r="90454" b="14878"/>
          <a:stretch/>
        </p:blipFill>
        <p:spPr>
          <a:xfrm>
            <a:off x="6395227" y="3629663"/>
            <a:ext cx="712598" cy="270763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E4643F-71D1-4C13-8C84-525298909D60}"/>
              </a:ext>
            </a:extLst>
          </p:cNvPr>
          <p:cNvSpPr txBox="1"/>
          <p:nvPr/>
        </p:nvSpPr>
        <p:spPr>
          <a:xfrm>
            <a:off x="9018951" y="4758447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Data from </a:t>
            </a:r>
          </a:p>
          <a:p>
            <a:pPr algn="l"/>
            <a:r>
              <a:rPr kumimoji="1" lang="en-US" altLang="ja-JP" dirty="0" err="1"/>
              <a:t>HotQCD</a:t>
            </a:r>
            <a:r>
              <a:rPr kumimoji="1" lang="en-US" altLang="ja-JP" dirty="0"/>
              <a:t>, </a:t>
            </a:r>
          </a:p>
          <a:p>
            <a:pPr algn="l"/>
            <a:r>
              <a:rPr kumimoji="1" lang="en-US" altLang="ja-JP" dirty="0"/>
              <a:t>PRD104 (’21)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0EB9B3-F1D7-4771-A614-F4A2A206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4A8E7C-0E54-4246-BE99-CB10BE859404}"/>
              </a:ext>
            </a:extLst>
          </p:cNvPr>
          <p:cNvSpPr txBox="1"/>
          <p:nvPr/>
        </p:nvSpPr>
        <p:spPr>
          <a:xfrm>
            <a:off x="8069210" y="4962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MK, </a:t>
            </a:r>
            <a:r>
              <a:rPr kumimoji="1" lang="en-US" altLang="ja-JP" sz="2000" dirty="0" err="1">
                <a:solidFill>
                  <a:schemeClr val="bg1"/>
                </a:solidFill>
              </a:rPr>
              <a:t>Esumi</a:t>
            </a:r>
            <a:r>
              <a:rPr kumimoji="1" lang="en-US" altLang="ja-JP" sz="2000" dirty="0">
                <a:solidFill>
                  <a:schemeClr val="bg1"/>
                </a:solidFill>
              </a:rPr>
              <a:t>, Nonaka, 2205.10030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9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004BF6D-DCD1-5123-F171-A1892934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From my Slide for RRTF2019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90C631-CF50-BDF5-03A2-A89CC962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25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371BFC-E8A7-E32C-612A-5AD0DD02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89" y="780133"/>
            <a:ext cx="8103822" cy="6077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961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0708827-E2E5-447C-ADDF-74BDE22D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Data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61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81AEE3DE-FA53-4AC9-BD66-63C3EFBA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3709292"/>
            <a:ext cx="997088" cy="505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/>
              <p:nvPr/>
            </p:nvSpPr>
            <p:spPr>
              <a:xfrm>
                <a:off x="657723" y="1811439"/>
                <a:ext cx="463671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STAR</a:t>
                </a:r>
                <a:r>
                  <a:rPr lang="en-US" altLang="ja-JP" sz="2400" dirty="0"/>
                  <a:t>, PRC104,024902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(2021)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proton cumulants up to 4th order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1" dirty="0"/>
                  <a:t>rapidity window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&lt;2.0</m:t>
                    </m:r>
                  </m:oMath>
                </a14:m>
                <a:r>
                  <a:rPr kumimoji="1" lang="en-US" altLang="ja-JP" sz="2400" dirty="0"/>
                  <a:t>GeV/c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1811439"/>
                <a:ext cx="4636719" cy="1569660"/>
              </a:xfrm>
              <a:prstGeom prst="rect">
                <a:avLst/>
              </a:prstGeom>
              <a:blipFill>
                <a:blip r:embed="rId3"/>
                <a:stretch>
                  <a:fillRect l="-2102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85F1452-70C9-4052-9DB6-17CAFBB94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1150660"/>
            <a:ext cx="955072" cy="505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/>
              <p:nvPr/>
            </p:nvSpPr>
            <p:spPr>
              <a:xfrm>
                <a:off x="657723" y="4348097"/>
                <a:ext cx="588763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STAR</a:t>
                </a:r>
                <a:r>
                  <a:rPr lang="en-US" altLang="ja-JP" sz="2400" dirty="0"/>
                  <a:t>, PRC100,014902 (2019)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2nd mixed cumulants of p, ,pi, K, 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1" dirty="0"/>
                  <a:t>pseudo-rapidity window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&lt;1.6</m:t>
                    </m:r>
                  </m:oMath>
                </a14:m>
                <a:r>
                  <a:rPr kumimoji="1" lang="en-US" altLang="ja-JP" sz="2400" dirty="0"/>
                  <a:t>GeV/c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Total charge: private comm. A. </a:t>
                </a:r>
                <a:r>
                  <a:rPr lang="en-US" altLang="ja-JP" sz="2400" dirty="0" err="1"/>
                  <a:t>Chattergee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4348097"/>
                <a:ext cx="5887637" cy="1938992"/>
              </a:xfrm>
              <a:prstGeom prst="rect">
                <a:avLst/>
              </a:prstGeom>
              <a:blipFill>
                <a:blip r:embed="rId5"/>
                <a:stretch>
                  <a:fillRect l="-1656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1A61200A-C4E6-40CE-8A91-8124323B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099" y="2017259"/>
            <a:ext cx="5010412" cy="326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1BCDC9-E5BD-4D56-8233-96A12C1386AE}"/>
              </a:ext>
            </a:extLst>
          </p:cNvPr>
          <p:cNvSpPr txBox="1"/>
          <p:nvPr/>
        </p:nvSpPr>
        <p:spPr>
          <a:xfrm>
            <a:off x="7183676" y="5611340"/>
            <a:ext cx="50104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000" dirty="0"/>
              <a:t>proton </a:t>
            </a:r>
            <a:r>
              <a:rPr lang="en-US" altLang="ja-JP" sz="2000" dirty="0">
                <a:sym typeface="Wingdings" panose="05000000000000000000" pitchFamily="2" charset="2"/>
              </a:rPr>
              <a:t> baryon cumulants </a:t>
            </a:r>
            <a:r>
              <a:rPr lang="en-US" altLang="ja-JP" sz="1400" dirty="0">
                <a:solidFill>
                  <a:srgbClr val="0070C0"/>
                </a:solidFill>
                <a:sym typeface="Wingdings" panose="05000000000000000000" pitchFamily="2" charset="2"/>
              </a:rPr>
              <a:t>MK, Asakawa,’12;’12</a:t>
            </a:r>
            <a:endParaRPr lang="en-US" altLang="ja-JP" sz="1400" dirty="0">
              <a:solidFill>
                <a:srgbClr val="0070C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000" dirty="0"/>
              <a:t>Rapidity is better than pseudo-rapidity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ja-JP" sz="1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000" dirty="0"/>
              <a:t>Wider acceptance is more desirable.</a:t>
            </a:r>
            <a:endParaRPr kumimoji="1" lang="ja-JP" altLang="en-US" sz="2000" dirty="0"/>
          </a:p>
        </p:txBody>
      </p:sp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3E3DF922-B4FC-492B-9A81-6ADD0C33E88F}"/>
              </a:ext>
            </a:extLst>
          </p:cNvPr>
          <p:cNvSpPr/>
          <p:nvPr/>
        </p:nvSpPr>
        <p:spPr>
          <a:xfrm>
            <a:off x="7479482" y="1076342"/>
            <a:ext cx="4548369" cy="2130860"/>
          </a:xfrm>
          <a:prstGeom prst="roundRect">
            <a:avLst>
              <a:gd name="adj" fmla="val 7243"/>
            </a:avLst>
          </a:prstGeom>
          <a:solidFill>
            <a:schemeClr val="bg1"/>
          </a:solidFill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6822387-848B-45B3-8CEE-5A115B342F76}"/>
                  </a:ext>
                </a:extLst>
              </p:cNvPr>
              <p:cNvSpPr txBox="1"/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kumimoji="1" lang="en-US" altLang="ja-JP" sz="2400" dirty="0"/>
                  <a:t>GeV</a:t>
                </a:r>
                <a:endParaRPr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0-5% centrality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Construction of baryon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6822387-848B-45B3-8CEE-5A115B34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blipFill>
                <a:blip r:embed="rId7"/>
                <a:stretch>
                  <a:fillRect l="-4070" t="-4590" r="-4506" b="-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CBF599-3F56-4881-B485-FBFB01737D4E}"/>
              </a:ext>
            </a:extLst>
          </p:cNvPr>
          <p:cNvSpPr txBox="1"/>
          <p:nvPr/>
        </p:nvSpPr>
        <p:spPr>
          <a:xfrm>
            <a:off x="9947273" y="6191716"/>
            <a:ext cx="215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0070C0"/>
                </a:solidFill>
              </a:rPr>
              <a:t>Ohnishi, MK, Asakawa, ’16</a:t>
            </a:r>
            <a:endParaRPr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3F4AAB-9684-40DD-A6AD-A405EFC3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0534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B9F3A12-F9D7-42AD-BDC9-DEE8124FC029}"/>
              </a:ext>
            </a:extLst>
          </p:cNvPr>
          <p:cNvSpPr/>
          <p:nvPr/>
        </p:nvSpPr>
        <p:spPr>
          <a:xfrm>
            <a:off x="1876734" y="3291777"/>
            <a:ext cx="4314225" cy="1890536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3D00A45-F458-4A3F-BE00-0762AABDF4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/>
                  <a:t>-Acceptance Correction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3D00A45-F458-4A3F-BE00-0762AABDF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E8522DB5-110C-4E44-A598-36C50C6E9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78" y="4601914"/>
            <a:ext cx="1384738" cy="4807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24F5C47-4FC9-491F-927B-8DF3169E0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73" y="1337806"/>
            <a:ext cx="685740" cy="2324883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2EDC2D9-D5A1-493A-9C8A-1CA8F9142CD9}"/>
              </a:ext>
            </a:extLst>
          </p:cNvPr>
          <p:cNvGrpSpPr/>
          <p:nvPr/>
        </p:nvGrpSpPr>
        <p:grpSpPr>
          <a:xfrm>
            <a:off x="7058985" y="1044604"/>
            <a:ext cx="3725925" cy="3557310"/>
            <a:chOff x="6971641" y="1183122"/>
            <a:chExt cx="4223660" cy="40926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C20459B-6E44-47E8-B7AA-1F1C9658F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26" t="2502"/>
            <a:stretch/>
          </p:blipFill>
          <p:spPr>
            <a:xfrm>
              <a:off x="6971641" y="1183122"/>
              <a:ext cx="4223660" cy="4092694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F13D645-74DC-4872-A20A-79144066F1A3}"/>
                </a:ext>
              </a:extLst>
            </p:cNvPr>
            <p:cNvSpPr/>
            <p:nvPr/>
          </p:nvSpPr>
          <p:spPr>
            <a:xfrm>
              <a:off x="7817662" y="1251229"/>
              <a:ext cx="2226125" cy="3648282"/>
            </a:xfrm>
            <a:prstGeom prst="rect">
              <a:avLst/>
            </a:prstGeom>
            <a:solidFill>
              <a:srgbClr val="3333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4B025-0CCB-42DF-899F-0C7FCE706463}"/>
              </a:ext>
            </a:extLst>
          </p:cNvPr>
          <p:cNvSpPr txBox="1"/>
          <p:nvPr/>
        </p:nvSpPr>
        <p:spPr>
          <a:xfrm>
            <a:off x="529536" y="1620554"/>
            <a:ext cx="27542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0.4&lt;</a:t>
            </a:r>
            <a:r>
              <a:rPr lang="en-US" altLang="ja-JP" sz="2400" i="1" dirty="0" err="1"/>
              <a:t>p</a:t>
            </a:r>
            <a:r>
              <a:rPr lang="en-US" altLang="ja-JP" sz="2400" i="1" baseline="-25000" dirty="0" err="1"/>
              <a:t>T</a:t>
            </a:r>
            <a:r>
              <a:rPr lang="en-US" altLang="ja-JP" sz="2400" dirty="0"/>
              <a:t>&lt;1.6 [GeV/c]</a:t>
            </a:r>
          </a:p>
          <a:p>
            <a:endParaRPr lang="en-US" altLang="ja-JP" sz="2000" dirty="0"/>
          </a:p>
          <a:p>
            <a:r>
              <a:rPr lang="en-US" altLang="ja-JP" sz="2400" dirty="0"/>
              <a:t>0.4&lt;</a:t>
            </a:r>
            <a:r>
              <a:rPr lang="en-US" altLang="ja-JP" sz="2400" i="1" dirty="0" err="1"/>
              <a:t>p</a:t>
            </a:r>
            <a:r>
              <a:rPr lang="en-US" altLang="ja-JP" sz="2400" i="1" baseline="-25000" dirty="0" err="1"/>
              <a:t>T</a:t>
            </a:r>
            <a:r>
              <a:rPr lang="en-US" altLang="ja-JP" sz="2400" dirty="0"/>
              <a:t>&lt;2.0 [GeV/c]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7C84D5-7BC7-4FA9-AA28-3DB1103165A4}"/>
              </a:ext>
            </a:extLst>
          </p:cNvPr>
          <p:cNvSpPr txBox="1"/>
          <p:nvPr/>
        </p:nvSpPr>
        <p:spPr>
          <a:xfrm>
            <a:off x="2451162" y="3747888"/>
            <a:ext cx="3066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Electric charge: </a:t>
            </a:r>
            <a:r>
              <a:rPr lang="en-US" altLang="ja-JP" sz="2400" b="1" dirty="0"/>
              <a:t>49%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Protons: </a:t>
            </a:r>
            <a:r>
              <a:rPr lang="en-US" altLang="ja-JP" sz="2400" b="1" dirty="0"/>
              <a:t>82%</a:t>
            </a:r>
            <a:endParaRPr lang="ja-JP" altLang="en-US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18010F-61A6-41DC-8885-E83DA08AA852}"/>
              </a:ext>
            </a:extLst>
          </p:cNvPr>
          <p:cNvSpPr txBox="1"/>
          <p:nvPr/>
        </p:nvSpPr>
        <p:spPr>
          <a:xfrm>
            <a:off x="2139209" y="4601914"/>
            <a:ext cx="405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blast wave model @ </a:t>
            </a:r>
            <a:r>
              <a:rPr lang="ja-JP" altLang="en-US" sz="2000" dirty="0"/>
              <a:t>√</a:t>
            </a:r>
            <a:r>
              <a:rPr lang="en-US" altLang="ja-JP" sz="2000" i="1" dirty="0" err="1"/>
              <a:t>s</a:t>
            </a:r>
            <a:r>
              <a:rPr lang="en-US" altLang="ja-JP" sz="2000" i="1" baseline="-25000" dirty="0" err="1"/>
              <a:t>NN</a:t>
            </a:r>
            <a:r>
              <a:rPr lang="en-US" altLang="ja-JP" sz="2000" dirty="0"/>
              <a:t>=200 GeV</a:t>
            </a:r>
            <a:endParaRPr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3DA33A-D0AA-4CBA-B98D-51B95B2E910A}"/>
              </a:ext>
            </a:extLst>
          </p:cNvPr>
          <p:cNvSpPr txBox="1"/>
          <p:nvPr/>
        </p:nvSpPr>
        <p:spPr>
          <a:xfrm>
            <a:off x="2148134" y="269263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PRC104,024902(’21)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3F5779-DFC3-4D27-876D-C71A61838F04}"/>
                  </a:ext>
                </a:extLst>
              </p:cNvPr>
              <p:cNvSpPr txBox="1"/>
              <p:nvPr/>
            </p:nvSpPr>
            <p:spPr>
              <a:xfrm>
                <a:off x="2045780" y="3277987"/>
                <a:ext cx="3248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Particles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 space</a:t>
                </a:r>
                <a:endParaRPr lang="ja-JP" altLang="en-US" sz="2800" b="1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3F5779-DFC3-4D27-876D-C71A61838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780" y="3277987"/>
                <a:ext cx="3248453" cy="523220"/>
              </a:xfrm>
              <a:prstGeom prst="rect">
                <a:avLst/>
              </a:prstGeom>
              <a:blipFill>
                <a:blip r:embed="rId6"/>
                <a:stretch>
                  <a:fillRect l="-3947" t="-12791" r="-300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A501AC9-43A8-4C39-AEA7-D0FEE1E3D32A}"/>
                  </a:ext>
                </a:extLst>
              </p:cNvPr>
              <p:cNvSpPr txBox="1"/>
              <p:nvPr/>
            </p:nvSpPr>
            <p:spPr>
              <a:xfrm>
                <a:off x="300134" y="5394096"/>
                <a:ext cx="6421823" cy="95410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sz="2800" dirty="0"/>
                  <a:t>Modification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800" dirty="0"/>
                  <a:t>-cut should be corrected.</a:t>
                </a:r>
              </a:p>
              <a:p>
                <a:r>
                  <a:rPr lang="en-US" altLang="ja-JP" sz="2800" dirty="0"/>
                  <a:t>This study: Binomial distribution model.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A501AC9-43A8-4C39-AEA7-D0FEE1E3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4" y="5394096"/>
                <a:ext cx="6421823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6AE24F33-2696-457F-8E1D-BDC164E10CBF}"/>
              </a:ext>
            </a:extLst>
          </p:cNvPr>
          <p:cNvSpPr/>
          <p:nvPr/>
        </p:nvSpPr>
        <p:spPr>
          <a:xfrm>
            <a:off x="425884" y="1066421"/>
            <a:ext cx="4009595" cy="2086664"/>
          </a:xfrm>
          <a:prstGeom prst="roundRect">
            <a:avLst>
              <a:gd name="adj" fmla="val 8994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06FEC504-3DE9-46C9-9311-E66B8280DD21}"/>
              </a:ext>
            </a:extLst>
          </p:cNvPr>
          <p:cNvSpPr/>
          <p:nvPr/>
        </p:nvSpPr>
        <p:spPr>
          <a:xfrm rot="16200000">
            <a:off x="717858" y="3994841"/>
            <a:ext cx="1529149" cy="61600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9193B4-B70E-4E59-9124-345D0B33FEBF}"/>
              </a:ext>
            </a:extLst>
          </p:cNvPr>
          <p:cNvSpPr txBox="1"/>
          <p:nvPr/>
        </p:nvSpPr>
        <p:spPr>
          <a:xfrm>
            <a:off x="2148134" y="1994433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PRC100,014902(’19)</a:t>
            </a: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2A50940B-4A71-45D7-8B70-771610C62FD8}"/>
              </a:ext>
            </a:extLst>
          </p:cNvPr>
          <p:cNvSpPr/>
          <p:nvPr/>
        </p:nvSpPr>
        <p:spPr>
          <a:xfrm>
            <a:off x="2243172" y="3887530"/>
            <a:ext cx="168865" cy="551857"/>
          </a:xfrm>
          <a:prstGeom prst="leftBrace">
            <a:avLst>
              <a:gd name="adj1" fmla="val 26878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9AD5CD-F27C-4E38-9F8B-F049C850BBD1}"/>
                  </a:ext>
                </a:extLst>
              </p:cNvPr>
              <p:cNvSpPr txBox="1"/>
              <p:nvPr/>
            </p:nvSpPr>
            <p:spPr>
              <a:xfrm>
                <a:off x="1088294" y="1063125"/>
                <a:ext cx="2684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32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en-US" altLang="ja-JP" sz="3200" b="1" dirty="0"/>
                  <a:t> Acceptance</a:t>
                </a:r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9AD5CD-F27C-4E38-9F8B-F049C850B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94" y="1063125"/>
                <a:ext cx="2684774" cy="584775"/>
              </a:xfrm>
              <a:prstGeom prst="rect">
                <a:avLst/>
              </a:prstGeom>
              <a:blipFill>
                <a:blip r:embed="rId8"/>
                <a:stretch>
                  <a:fillRect t="-12500" r="-5455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697991C-5E90-4866-A0FC-D50011AC4BBE}"/>
              </a:ext>
            </a:extLst>
          </p:cNvPr>
          <p:cNvGrpSpPr/>
          <p:nvPr/>
        </p:nvGrpSpPr>
        <p:grpSpPr>
          <a:xfrm>
            <a:off x="7091584" y="5433283"/>
            <a:ext cx="4812004" cy="914920"/>
            <a:chOff x="6985113" y="5376916"/>
            <a:chExt cx="4812004" cy="914920"/>
          </a:xfrm>
        </p:grpSpPr>
        <p:pic>
          <p:nvPicPr>
            <p:cNvPr id="2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net}^2 \rangle_c^{\rm corrected}&#10;= \frac1{p^2} \Big( &#10;\langle n_{\rm net}^2 \rangle_c - (1-p) \langle n_{\rm tot} \rangle_c \Big)&#10;\end{align*}&lt;/body&gt;&#10;  &lt;fcolor&gt;FF000000&lt;/fcolor&gt;&#10;  &lt;bcolor&gt;FFFFFFFF&lt;/bcolor&gt;&#10;  &lt;transparent&gt;True&lt;/transparent&gt;&#10;  &lt;resolution&gt;1800&lt;/resolution&gt;&#10;  &lt;imageh&gt;551&lt;/imageh&gt;&#10;  &lt;imagew&gt;4846&lt;/imagew&gt;&#10;  &lt;scale&gt;50&lt;/scale&gt;&#10;  &lt;cursor&gt;94&lt;/cursor&gt;&#10;&lt;/TeXTeX&gt;">
              <a:extLst>
                <a:ext uri="{FF2B5EF4-FFF2-40B4-BE49-F238E27FC236}">
                  <a16:creationId xmlns:a16="http://schemas.microsoft.com/office/drawing/2014/main" id="{E768E76B-92AA-41E5-8184-C1D1D292C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704" y="5466009"/>
              <a:ext cx="4490192" cy="510544"/>
            </a:xfrm>
            <a:prstGeom prst="rect">
              <a:avLst/>
            </a:prstGeom>
          </p:spPr>
        </p:pic>
        <p:sp>
          <p:nvSpPr>
            <p:cNvPr id="22" name="角丸四角形 27">
              <a:extLst>
                <a:ext uri="{FF2B5EF4-FFF2-40B4-BE49-F238E27FC236}">
                  <a16:creationId xmlns:a16="http://schemas.microsoft.com/office/drawing/2014/main" id="{BC924DA9-CDD7-459D-B461-5344339E37EB}"/>
                </a:ext>
              </a:extLst>
            </p:cNvPr>
            <p:cNvSpPr/>
            <p:nvPr/>
          </p:nvSpPr>
          <p:spPr>
            <a:xfrm>
              <a:off x="6985113" y="5376916"/>
              <a:ext cx="4812004" cy="914920"/>
            </a:xfrm>
            <a:prstGeom prst="roundRect">
              <a:avLst>
                <a:gd name="adj" fmla="val 8994"/>
              </a:avLst>
            </a:prstGeom>
            <a:noFill/>
            <a:ln w="38100" cap="flat" cmpd="sng" algn="ctr">
              <a:solidFill>
                <a:srgbClr val="1525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463E6FB-830C-4217-BC97-0260C1C06A43}"/>
                </a:ext>
              </a:extLst>
            </p:cNvPr>
            <p:cNvSpPr txBox="1"/>
            <p:nvPr/>
          </p:nvSpPr>
          <p:spPr>
            <a:xfrm>
              <a:off x="9698803" y="5942405"/>
              <a:ext cx="2056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600" dirty="0">
                  <a:solidFill>
                    <a:srgbClr val="0070C0"/>
                  </a:solidFill>
                </a:rPr>
                <a:t>MK, Asakawa, ’12, ’12</a:t>
              </a:r>
              <a:endParaRPr kumimoji="1" lang="ja-JP" alt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8E8F1F31-D7BB-4B01-B993-930E0D7A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74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26DAA093-F032-4324-8927-D85E31F2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45" y="1911958"/>
            <a:ext cx="4812003" cy="3567778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AF263-E56C-4E9D-A1D2-D0AFB0928F32}"/>
              </a:ext>
            </a:extLst>
          </p:cNvPr>
          <p:cNvSpPr/>
          <p:nvPr/>
        </p:nvSpPr>
        <p:spPr>
          <a:xfrm>
            <a:off x="489802" y="5529831"/>
            <a:ext cx="5290309" cy="1034512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B13F3B-A286-4923-A790-1B5DC7FE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Cumulants: </a:t>
            </a:r>
            <a:r>
              <a:rPr lang="en-US" altLang="ja-JP" dirty="0" err="1"/>
              <a:t>Proton</a:t>
            </a:r>
            <a:r>
              <a:rPr lang="en-US" altLang="ja-JP" dirty="0" err="1">
                <a:sym typeface="Wingdings" panose="05000000000000000000" pitchFamily="2" charset="2"/>
              </a:rPr>
              <a:t>Baryon</a:t>
            </a:r>
            <a:r>
              <a:rPr lang="en-US" altLang="ja-JP" dirty="0">
                <a:sym typeface="Wingdings" panose="05000000000000000000" pitchFamily="2" charset="2"/>
              </a:rPr>
              <a:t> &amp; </a:t>
            </a:r>
            <a:r>
              <a:rPr lang="en-US" altLang="ja-JP" dirty="0"/>
              <a:t>Acceptance Correction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c /\Delta y&#10;\end{align*}&lt;/body&gt;&#10;  &lt;fcolor&gt;FF000000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7DEF1030-3FA8-4276-A9D4-35D2DF8B9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14" y="1234431"/>
            <a:ext cx="1907584" cy="48733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 /\Delta y&#10;\end{align*}&lt;/body&gt;&#10;  &lt;fcolor&gt;FF000000&lt;/fcolor&gt;&#10;  &lt;bcolor&gt;FFFFFFFF&lt;/bcolor&gt;&#10;  &lt;transparent&gt;True&lt;/transparent&gt;&#10;  &lt;resolution&gt;1800&lt;/resolution&gt;&#10;  &lt;imageh&gt;313&lt;/imageh&gt;&#10;  &lt;imagew&gt;109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5E661B4-D8CE-4560-8820-E9CC2FF61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15" y="1234431"/>
            <a:ext cx="1907584" cy="545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/>
              <p:nvPr/>
            </p:nvSpPr>
            <p:spPr>
              <a:xfrm>
                <a:off x="10800467" y="1949898"/>
                <a:ext cx="1152880" cy="12355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dashed: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ja-JP" sz="2400" dirty="0"/>
                  <a:t> </a:t>
                </a:r>
              </a:p>
              <a:p>
                <a:r>
                  <a:rPr lang="en-US" altLang="ja-JP" sz="2400" dirty="0"/>
                  <a:t>Poisson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467" y="1949898"/>
                <a:ext cx="1152880" cy="1235531"/>
              </a:xfrm>
              <a:prstGeom prst="rect">
                <a:avLst/>
              </a:prstGeom>
              <a:blipFill>
                <a:blip r:embed="rId5"/>
                <a:stretch>
                  <a:fillRect l="-7813" t="-3398" r="-6771" b="-922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7730DF6-9BCF-4911-9949-4ED7C4E6A4B7}"/>
              </a:ext>
            </a:extLst>
          </p:cNvPr>
          <p:cNvGrpSpPr/>
          <p:nvPr/>
        </p:nvGrpSpPr>
        <p:grpSpPr>
          <a:xfrm>
            <a:off x="9791400" y="1998098"/>
            <a:ext cx="933760" cy="1223412"/>
            <a:chOff x="8306230" y="2654925"/>
            <a:chExt cx="933760" cy="1223412"/>
          </a:xfrm>
        </p:grpSpPr>
        <p:sp>
          <p:nvSpPr>
            <p:cNvPr id="17" name="下矢印 24">
              <a:extLst>
                <a:ext uri="{FF2B5EF4-FFF2-40B4-BE49-F238E27FC236}">
                  <a16:creationId xmlns:a16="http://schemas.microsoft.com/office/drawing/2014/main" id="{AF3BE156-0D7A-4E89-8A3B-AFA3863F0DB7}"/>
                </a:ext>
              </a:extLst>
            </p:cNvPr>
            <p:cNvSpPr/>
            <p:nvPr/>
          </p:nvSpPr>
          <p:spPr>
            <a:xfrm>
              <a:off x="8306230" y="2911030"/>
              <a:ext cx="472095" cy="71120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alpha val="39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C85CC53-05C8-467C-9293-C75DF27FB935}"/>
                </a:ext>
              </a:extLst>
            </p:cNvPr>
            <p:cNvSpPr txBox="1"/>
            <p:nvPr/>
          </p:nvSpPr>
          <p:spPr>
            <a:xfrm rot="5400000">
              <a:off x="8397452" y="3035798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suppress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net}^2 \rangle_c^{\rm corrected}&#10;= \frac1{p^2} \Big( &#10;\langle n_{\rm net}^2 \rangle_c - (1-p) \langle n_{\rm tot} \rangle_c \Big)&#10;\end{align*}&lt;/body&gt;&#10;  &lt;fcolor&gt;FF000000&lt;/fcolor&gt;&#10;  &lt;bcolor&gt;FFFFFFFF&lt;/bcolor&gt;&#10;  &lt;transparent&gt;True&lt;/transparent&gt;&#10;  &lt;resolution&gt;1800&lt;/resolution&gt;&#10;  &lt;imageh&gt;551&lt;/imageh&gt;&#10;  &lt;imagew&gt;4846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5AE0D6C8-4C4C-4647-9C21-C8A3A749B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34" y="5911074"/>
            <a:ext cx="4490192" cy="51054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3E16C8A-A671-43F7-B872-CCFE9F84D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68" y="1912360"/>
            <a:ext cx="4692077" cy="3567777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648EF3-E403-4247-AC1A-C4B3C1590BA3}"/>
              </a:ext>
            </a:extLst>
          </p:cNvPr>
          <p:cNvSpPr txBox="1"/>
          <p:nvPr/>
        </p:nvSpPr>
        <p:spPr>
          <a:xfrm>
            <a:off x="1928504" y="1884871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corrected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AE2B34-F48C-4657-9C6F-095FD88E9361}"/>
              </a:ext>
            </a:extLst>
          </p:cNvPr>
          <p:cNvSpPr txBox="1"/>
          <p:nvPr/>
        </p:nvSpPr>
        <p:spPr>
          <a:xfrm>
            <a:off x="1696992" y="2965404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uncorrected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FD2FB6-BB49-4BC6-8FAA-56BBC372C5DF}"/>
                  </a:ext>
                </a:extLst>
              </p:cNvPr>
              <p:cNvSpPr txBox="1"/>
              <p:nvPr/>
            </p:nvSpPr>
            <p:spPr>
              <a:xfrm>
                <a:off x="4727628" y="4002036"/>
                <a:ext cx="816569" cy="472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FD2FB6-BB49-4BC6-8FAA-56BBC372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28" y="4002036"/>
                <a:ext cx="816569" cy="4726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0D0CB65-F22A-49CC-9E57-FBA59B59EA93}"/>
              </a:ext>
            </a:extLst>
          </p:cNvPr>
          <p:cNvSpPr txBox="1"/>
          <p:nvPr/>
        </p:nvSpPr>
        <p:spPr>
          <a:xfrm>
            <a:off x="7222331" y="2622275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corrected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4257E6-02B3-4738-9335-3483C7C1F76D}"/>
              </a:ext>
            </a:extLst>
          </p:cNvPr>
          <p:cNvSpPr txBox="1"/>
          <p:nvPr/>
        </p:nvSpPr>
        <p:spPr>
          <a:xfrm>
            <a:off x="7222331" y="3150070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uncorrected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2DDEFDB-CB88-4914-9400-EB62112A67FE}"/>
              </a:ext>
            </a:extLst>
          </p:cNvPr>
          <p:cNvSpPr txBox="1"/>
          <p:nvPr/>
        </p:nvSpPr>
        <p:spPr>
          <a:xfrm>
            <a:off x="573933" y="5622587"/>
            <a:ext cx="5206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Deviation from </a:t>
            </a:r>
            <a:r>
              <a:rPr kumimoji="1" lang="en-US" altLang="ja-JP" sz="2400" dirty="0" err="1"/>
              <a:t>Poissonian</a:t>
            </a:r>
            <a:r>
              <a:rPr kumimoji="1" lang="en-US" altLang="ja-JP" sz="2400" dirty="0"/>
              <a:t> is clarified by the acceptance correction.</a:t>
            </a:r>
            <a:endParaRPr kumimoji="1" lang="ja-JP" altLang="en-US" sz="2400" dirty="0"/>
          </a:p>
        </p:txBody>
      </p:sp>
      <p:sp>
        <p:nvSpPr>
          <p:cNvPr id="31" name="角丸四角形 27">
            <a:extLst>
              <a:ext uri="{FF2B5EF4-FFF2-40B4-BE49-F238E27FC236}">
                <a16:creationId xmlns:a16="http://schemas.microsoft.com/office/drawing/2014/main" id="{A1B11A16-8B1E-493D-B06D-0DEF9E6A9846}"/>
              </a:ext>
            </a:extLst>
          </p:cNvPr>
          <p:cNvSpPr/>
          <p:nvPr/>
        </p:nvSpPr>
        <p:spPr>
          <a:xfrm>
            <a:off x="7141343" y="5821981"/>
            <a:ext cx="4812004" cy="914920"/>
          </a:xfrm>
          <a:prstGeom prst="roundRect">
            <a:avLst>
              <a:gd name="adj" fmla="val 8994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0B11BF5-8395-497D-99B3-140D0D50A390}"/>
              </a:ext>
            </a:extLst>
          </p:cNvPr>
          <p:cNvSpPr txBox="1"/>
          <p:nvPr/>
        </p:nvSpPr>
        <p:spPr>
          <a:xfrm>
            <a:off x="9855033" y="6387470"/>
            <a:ext cx="205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rgbClr val="0070C0"/>
                </a:solidFill>
              </a:rPr>
              <a:t>MK, Asakawa, ’12, ’12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66199BC-32F1-4A73-9FBC-ED8D9A307DE9}"/>
              </a:ext>
            </a:extLst>
          </p:cNvPr>
          <p:cNvSpPr txBox="1"/>
          <p:nvPr/>
        </p:nvSpPr>
        <p:spPr>
          <a:xfrm>
            <a:off x="9698625" y="956658"/>
            <a:ext cx="249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Data from STAR, ’19, ’21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C67F963-8967-4F26-8C65-EA0A5DD9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1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/>
              <p:nvPr/>
            </p:nvSpPr>
            <p:spPr>
              <a:xfrm>
                <a:off x="1502841" y="5494984"/>
                <a:ext cx="8888764" cy="938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becomes smaller due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Clear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dependence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41" y="5494984"/>
                <a:ext cx="8888764" cy="938847"/>
              </a:xfrm>
              <a:prstGeom prst="rect">
                <a:avLst/>
              </a:prstGeom>
              <a:blipFill>
                <a:blip r:embed="rId2"/>
                <a:stretch>
                  <a:fillRect l="-960" t="-1948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5C64A5-8D5A-450D-A887-B400E6A6A4AB}"/>
              </a:ext>
            </a:extLst>
          </p:cNvPr>
          <p:cNvSpPr txBox="1"/>
          <p:nvPr/>
        </p:nvSpPr>
        <p:spPr>
          <a:xfrm>
            <a:off x="9107207" y="4040056"/>
            <a:ext cx="115288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dashed:</a:t>
            </a:r>
          </a:p>
          <a:p>
            <a:r>
              <a:rPr lang="en-US" altLang="ja-JP" sz="2400" dirty="0"/>
              <a:t>Poisson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5C013A-31D0-4912-BB82-95D59713BF4B}"/>
              </a:ext>
            </a:extLst>
          </p:cNvPr>
          <p:cNvSpPr txBox="1"/>
          <p:nvPr/>
        </p:nvSpPr>
        <p:spPr>
          <a:xfrm>
            <a:off x="5216308" y="5970564"/>
            <a:ext cx="49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non-thermal effects behind fluctuations</a:t>
            </a:r>
            <a:endParaRPr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8BA011C7-29B7-4E7D-8D62-E3652F18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3" y="149985"/>
            <a:ext cx="2553655" cy="566875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B07A8FF0-3A63-4583-BC77-B05D5BB441BE}"/>
              </a:ext>
            </a:extLst>
          </p:cNvPr>
          <p:cNvSpPr/>
          <p:nvPr/>
        </p:nvSpPr>
        <p:spPr>
          <a:xfrm rot="16200000">
            <a:off x="4784095" y="6003035"/>
            <a:ext cx="402813" cy="461614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B7618A-191E-4E07-862E-92D4F2EEE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439"/>
          <a:stretch/>
        </p:blipFill>
        <p:spPr>
          <a:xfrm>
            <a:off x="2520202" y="1016064"/>
            <a:ext cx="5456368" cy="4288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E669C0-F816-4A8D-B3A4-E6268C143C6A}"/>
                  </a:ext>
                </a:extLst>
              </p:cNvPr>
              <p:cNvSpPr txBox="1"/>
              <p:nvPr/>
            </p:nvSpPr>
            <p:spPr>
              <a:xfrm>
                <a:off x="7976570" y="3256788"/>
                <a:ext cx="306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-acceptance corrected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E669C0-F816-4A8D-B3A4-E6268C143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570" y="3256788"/>
                <a:ext cx="3066480" cy="369332"/>
              </a:xfrm>
              <a:prstGeom prst="rect">
                <a:avLst/>
              </a:prstGeom>
              <a:blipFill>
                <a:blip r:embed="rId5"/>
                <a:stretch>
                  <a:fillRect l="-3571" t="-24590" r="-5357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FD80AF-290C-407D-A486-156FDB92E083}"/>
                  </a:ext>
                </a:extLst>
              </p:cNvPr>
              <p:cNvSpPr txBox="1"/>
              <p:nvPr/>
            </p:nvSpPr>
            <p:spPr>
              <a:xfrm>
                <a:off x="7976570" y="2646876"/>
                <a:ext cx="3393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rgbClr val="0070C0"/>
                    </a:solidFill>
                  </a:rPr>
                  <a:t>-acceptance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un</a:t>
                </a:r>
                <a:r>
                  <a:rPr kumimoji="1" lang="en-US" altLang="ja-JP" sz="2400" dirty="0">
                    <a:solidFill>
                      <a:srgbClr val="0070C0"/>
                    </a:solidFill>
                  </a:rPr>
                  <a:t>corrected</a:t>
                </a:r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FD80AF-290C-407D-A486-156FDB92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570" y="2646876"/>
                <a:ext cx="3393493" cy="369332"/>
              </a:xfrm>
              <a:prstGeom prst="rect">
                <a:avLst/>
              </a:prstGeom>
              <a:blipFill>
                <a:blip r:embed="rId6"/>
                <a:stretch>
                  <a:fillRect l="-3232" t="-24590" r="-5027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6D79D4-0BC6-4347-8FA8-B7561084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25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50E89E5-E5D9-71D0-A542-2D1A5B43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Coin Game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7B0900-17A7-55BA-F05B-B1728913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3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8117D-9F73-681B-2B56-D2BC11BD2D24}"/>
              </a:ext>
            </a:extLst>
          </p:cNvPr>
          <p:cNvSpPr txBox="1"/>
          <p:nvPr/>
        </p:nvSpPr>
        <p:spPr>
          <a:xfrm>
            <a:off x="2293233" y="1273166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Bet 25 Euro</a:t>
            </a:r>
          </a:p>
          <a:p>
            <a:pPr marL="514350" indent="-514350">
              <a:buFont typeface="+mj-ea"/>
              <a:buAutoNum type="circleNumDbPlain"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You get head coins of</a:t>
            </a:r>
            <a:endParaRPr lang="ja-JP" altLang="en-US" sz="32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6A934E-6756-742A-797D-E8BA74D1B9E3}"/>
              </a:ext>
            </a:extLst>
          </p:cNvPr>
          <p:cNvSpPr txBox="1"/>
          <p:nvPr/>
        </p:nvSpPr>
        <p:spPr>
          <a:xfrm>
            <a:off x="3517748" y="5267080"/>
            <a:ext cx="3729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Same expectation value.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961A752-AF3F-F8A7-9F81-47AC5D3A66AC}"/>
              </a:ext>
            </a:extLst>
          </p:cNvPr>
          <p:cNvGrpSpPr/>
          <p:nvPr/>
        </p:nvGrpSpPr>
        <p:grpSpPr>
          <a:xfrm>
            <a:off x="5688314" y="2565844"/>
            <a:ext cx="2869034" cy="2272559"/>
            <a:chOff x="4582326" y="2896770"/>
            <a:chExt cx="2869034" cy="2272559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3CB137A-C681-9081-A045-E1773029018D}"/>
                </a:ext>
              </a:extLst>
            </p:cNvPr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11" name="角丸四角形 6">
                <a:extLst>
                  <a:ext uri="{FF2B5EF4-FFF2-40B4-BE49-F238E27FC236}">
                    <a16:creationId xmlns:a16="http://schemas.microsoft.com/office/drawing/2014/main" id="{14A9981B-00A5-CB0C-635C-1C7CCA747C43}"/>
                  </a:ext>
                </a:extLst>
              </p:cNvPr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B587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7402AD8-A8F5-A4D6-1479-15DA0A0A4950}"/>
                  </a:ext>
                </a:extLst>
              </p:cNvPr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B. 25 x 2 Euro</a:t>
                </a:r>
                <a:endParaRPr kumimoji="0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</p:grp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32B6C10-CA52-F557-D050-E2192285D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25AD471-C105-398E-8CBE-D368A927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0D4457C-89DE-EB78-D92D-F8E1AE709CCC}"/>
              </a:ext>
            </a:extLst>
          </p:cNvPr>
          <p:cNvGrpSpPr/>
          <p:nvPr/>
        </p:nvGrpSpPr>
        <p:grpSpPr>
          <a:xfrm>
            <a:off x="2293612" y="2565843"/>
            <a:ext cx="2869034" cy="2272559"/>
            <a:chOff x="1187624" y="2896769"/>
            <a:chExt cx="2869034" cy="2272559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B328291-F6B6-1B6B-4A90-7556FABC63E1}"/>
                </a:ext>
              </a:extLst>
            </p:cNvPr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17" name="角丸四角形 7">
                <a:extLst>
                  <a:ext uri="{FF2B5EF4-FFF2-40B4-BE49-F238E27FC236}">
                    <a16:creationId xmlns:a16="http://schemas.microsoft.com/office/drawing/2014/main" id="{F45A9E63-44FF-36AC-DC6A-C8713568F150}"/>
                  </a:ext>
                </a:extLst>
              </p:cNvPr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B587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A4C535C-DCB2-2021-6C51-9654DFD9646C}"/>
                  </a:ext>
                </a:extLst>
              </p:cNvPr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A. 50</a:t>
                </a:r>
                <a:r>
                  <a:rPr kumimoji="0" lang="ja-JP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 </a:t>
                </a: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x 1 Euro</a:t>
                </a:r>
                <a:endParaRPr kumimoji="0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C145F01-EEB9-E29F-F6B0-C1AE0C226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B853F7C-73E9-1503-AE1B-060A86660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3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HRG&amp;LAT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2754106" y="999693"/>
            <a:ext cx="302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152542"/>
                </a:solidFill>
              </a:rPr>
              <a:t>From data @ STAR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7489201" y="999693"/>
            <a:ext cx="204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err="1">
                <a:solidFill>
                  <a:srgbClr val="152542"/>
                </a:solidFill>
              </a:rPr>
              <a:t>HRG+Lattice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FE8E05-AC0B-4C76-8D2A-A76C46E0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99" y="1548432"/>
            <a:ext cx="8966383" cy="38449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447FE2-EC81-47E3-8C99-F9FF1B2D1BA1}"/>
              </a:ext>
            </a:extLst>
          </p:cNvPr>
          <p:cNvSpPr txBox="1"/>
          <p:nvPr/>
        </p:nvSpPr>
        <p:spPr>
          <a:xfrm>
            <a:off x="9386822" y="5558308"/>
            <a:ext cx="2664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HRG: QMHRG2020</a:t>
            </a:r>
          </a:p>
          <a:p>
            <a:pPr algn="l"/>
            <a:r>
              <a:rPr lang="en-US" altLang="ja-JP" dirty="0" err="1"/>
              <a:t>Bollweg</a:t>
            </a:r>
            <a:r>
              <a:rPr lang="en-US" altLang="ja-JP" dirty="0"/>
              <a:t>+, PRD104, 7 (’21)</a:t>
            </a:r>
          </a:p>
          <a:p>
            <a:pPr algn="l"/>
            <a:r>
              <a:rPr lang="en-US" altLang="ja-JP" dirty="0"/>
              <a:t>Volume dep. corrected</a:t>
            </a:r>
          </a:p>
          <a:p>
            <a:pPr algn="l"/>
            <a:r>
              <a:rPr kumimoji="1" lang="en-US" altLang="ja-JP" dirty="0"/>
              <a:t>plot by MK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EE6304-429C-4F6F-AFB0-00E180165A64}"/>
              </a:ext>
            </a:extLst>
          </p:cNvPr>
          <p:cNvSpPr txBox="1"/>
          <p:nvPr/>
        </p:nvSpPr>
        <p:spPr>
          <a:xfrm>
            <a:off x="5428034" y="2966936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endParaRPr kumimoji="1" lang="ja-JP" altLang="en-US" sz="240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0252895-4B16-486C-B6BF-73A0E057C5E1}"/>
              </a:ext>
            </a:extLst>
          </p:cNvPr>
          <p:cNvSpPr/>
          <p:nvPr/>
        </p:nvSpPr>
        <p:spPr>
          <a:xfrm>
            <a:off x="2883252" y="5475510"/>
            <a:ext cx="4817172" cy="1094667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/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𝟏𝟑𝟖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/>
                  <a:t>MeV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blipFill>
                <a:blip r:embed="rId3"/>
                <a:stretch>
                  <a:fillRect l="-177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下 20">
            <a:extLst>
              <a:ext uri="{FF2B5EF4-FFF2-40B4-BE49-F238E27FC236}">
                <a16:creationId xmlns:a16="http://schemas.microsoft.com/office/drawing/2014/main" id="{A5854A8F-1D0A-4D4F-B66A-8E0BD30C62ED}"/>
              </a:ext>
            </a:extLst>
          </p:cNvPr>
          <p:cNvSpPr/>
          <p:nvPr/>
        </p:nvSpPr>
        <p:spPr>
          <a:xfrm rot="16200000">
            <a:off x="2012610" y="5774849"/>
            <a:ext cx="1088924" cy="49024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C4D17C-FF39-43D9-B868-E06C3690DE4D}"/>
              </a:ext>
            </a:extLst>
          </p:cNvPr>
          <p:cNvSpPr txBox="1"/>
          <p:nvPr/>
        </p:nvSpPr>
        <p:spPr>
          <a:xfrm>
            <a:off x="6542831" y="1604608"/>
            <a:ext cx="253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Data from </a:t>
            </a:r>
          </a:p>
          <a:p>
            <a:pPr algn="l"/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, PRD104 (’21)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DCB904-F5CF-4E1A-A467-E8CFBEDB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4185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FE8E05-AC0B-4C76-8D2A-A76C46E0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99" y="1548432"/>
            <a:ext cx="8966383" cy="38449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D258CF6-767A-4643-9886-00DBCE0B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9" y="1553155"/>
            <a:ext cx="8966383" cy="38449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HRG&amp;LAT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2754106" y="999693"/>
            <a:ext cx="302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152542"/>
                </a:solidFill>
              </a:rPr>
              <a:t>From data @ STAR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7489201" y="999693"/>
            <a:ext cx="204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err="1">
                <a:solidFill>
                  <a:srgbClr val="152542"/>
                </a:solidFill>
              </a:rPr>
              <a:t>HRG+Lattice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0252895-4B16-486C-B6BF-73A0E057C5E1}"/>
              </a:ext>
            </a:extLst>
          </p:cNvPr>
          <p:cNvSpPr/>
          <p:nvPr/>
        </p:nvSpPr>
        <p:spPr>
          <a:xfrm>
            <a:off x="2883252" y="5475510"/>
            <a:ext cx="4817172" cy="1094667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/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𝟏𝟑𝟖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/>
                  <a:t>MeV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blipFill>
                <a:blip r:embed="rId4"/>
                <a:stretch>
                  <a:fillRect l="-177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下 20">
            <a:extLst>
              <a:ext uri="{FF2B5EF4-FFF2-40B4-BE49-F238E27FC236}">
                <a16:creationId xmlns:a16="http://schemas.microsoft.com/office/drawing/2014/main" id="{A5854A8F-1D0A-4D4F-B66A-8E0BD30C62ED}"/>
              </a:ext>
            </a:extLst>
          </p:cNvPr>
          <p:cNvSpPr/>
          <p:nvPr/>
        </p:nvSpPr>
        <p:spPr>
          <a:xfrm rot="16200000">
            <a:off x="2012610" y="5774849"/>
            <a:ext cx="1088924" cy="49024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B561B9-E7AC-4A8B-88B6-269537B5812C}"/>
              </a:ext>
            </a:extLst>
          </p:cNvPr>
          <p:cNvSpPr txBox="1"/>
          <p:nvPr/>
        </p:nvSpPr>
        <p:spPr>
          <a:xfrm>
            <a:off x="9386822" y="5558308"/>
            <a:ext cx="2664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HRG: QMHRG2020</a:t>
            </a:r>
          </a:p>
          <a:p>
            <a:pPr algn="l"/>
            <a:r>
              <a:rPr lang="en-US" altLang="ja-JP" dirty="0" err="1"/>
              <a:t>Bollweg</a:t>
            </a:r>
            <a:r>
              <a:rPr lang="en-US" altLang="ja-JP" dirty="0"/>
              <a:t>+, PRD104, 7 (’21)</a:t>
            </a:r>
          </a:p>
          <a:p>
            <a:pPr algn="l"/>
            <a:r>
              <a:rPr lang="en-US" altLang="ja-JP" dirty="0"/>
              <a:t>Volume dep. corrected</a:t>
            </a:r>
          </a:p>
          <a:p>
            <a:pPr algn="l"/>
            <a:r>
              <a:rPr kumimoji="1" lang="en-US" altLang="ja-JP" dirty="0"/>
              <a:t>plot by MK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C8C75C-BE0D-4F84-9630-E3E9592553D4}"/>
              </a:ext>
            </a:extLst>
          </p:cNvPr>
          <p:cNvSpPr txBox="1"/>
          <p:nvPr/>
        </p:nvSpPr>
        <p:spPr>
          <a:xfrm>
            <a:off x="6542831" y="1604608"/>
            <a:ext cx="253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Data from </a:t>
            </a:r>
          </a:p>
          <a:p>
            <a:pPr algn="l"/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, PRD104 (’21)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E4C13A-007A-4605-AAA2-26A65605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7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A7F570B-8007-48A5-BC1D-91782032A17D}"/>
              </a:ext>
            </a:extLst>
          </p:cNvPr>
          <p:cNvSpPr/>
          <p:nvPr/>
        </p:nvSpPr>
        <p:spPr>
          <a:xfrm>
            <a:off x="2078991" y="4477096"/>
            <a:ext cx="4740098" cy="1398069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6951326-98AD-4713-B4AC-1845A82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Effect of Diffusion and </a:t>
            </a:r>
            <a:r>
              <a:rPr lang="en-US" altLang="ja-JP" dirty="0"/>
              <a:t>Rapidity Conversion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F6BB31-CAF7-4C14-B0AD-D95004B7C7E1}"/>
                  </a:ext>
                </a:extLst>
              </p:cNvPr>
              <p:cNvSpPr txBox="1"/>
              <p:nvPr/>
            </p:nvSpPr>
            <p:spPr>
              <a:xfrm>
                <a:off x="911384" y="1300383"/>
                <a:ext cx="60193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800" dirty="0">
                    <a:sym typeface="Wingdings" panose="05000000000000000000" pitchFamily="2" charset="2"/>
                  </a:rPr>
                  <a:t>Blurring due to diffusion &amp; rapidity conversion </a:t>
                </a:r>
                <a:r>
                  <a:rPr lang="en-US" altLang="ja-JP" sz="28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F6BB31-CAF7-4C14-B0AD-D95004B7C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84" y="1300383"/>
                <a:ext cx="6019366" cy="954107"/>
              </a:xfrm>
              <a:prstGeom prst="rect">
                <a:avLst/>
              </a:prstGeom>
              <a:blipFill>
                <a:blip r:embed="rId2"/>
                <a:stretch>
                  <a:fillRect l="-1824" t="-6369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86633-7BDA-43F4-BC50-A87DE9A5B043}"/>
              </a:ext>
            </a:extLst>
          </p:cNvPr>
          <p:cNvSpPr txBox="1"/>
          <p:nvPr/>
        </p:nvSpPr>
        <p:spPr>
          <a:xfrm>
            <a:off x="911385" y="2977623"/>
            <a:ext cx="313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Resonance Decays</a:t>
            </a:r>
            <a:endParaRPr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DEB4F7-1EDB-4CD6-A147-527489D2A6C9}"/>
              </a:ext>
            </a:extLst>
          </p:cNvPr>
          <p:cNvSpPr txBox="1"/>
          <p:nvPr/>
        </p:nvSpPr>
        <p:spPr>
          <a:xfrm>
            <a:off x="1158424" y="2344202"/>
            <a:ext cx="460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Stronger modification in Q than B</a:t>
            </a:r>
            <a:endParaRPr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D9C1C6-CAC5-4D16-960B-4FB56A8DCF55}"/>
              </a:ext>
            </a:extLst>
          </p:cNvPr>
          <p:cNvSpPr txBox="1"/>
          <p:nvPr/>
        </p:nvSpPr>
        <p:spPr>
          <a:xfrm>
            <a:off x="1186870" y="3545202"/>
            <a:ext cx="5961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About 30% charged particles come from 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Enhancement</a:t>
            </a:r>
            <a:r>
              <a:rPr lang="ja-JP" altLang="en-US" sz="2400" dirty="0"/>
              <a:t> </a:t>
            </a:r>
            <a:r>
              <a:rPr lang="en-US" altLang="ja-JP" sz="2400" dirty="0"/>
              <a:t>of</a:t>
            </a:r>
            <a:r>
              <a:rPr lang="ja-JP" altLang="en-US" sz="2400" dirty="0"/>
              <a:t> </a:t>
            </a:r>
            <a:r>
              <a:rPr lang="en-US" altLang="ja-JP" sz="2400" dirty="0"/>
              <a:t>charged</a:t>
            </a:r>
            <a:r>
              <a:rPr lang="ja-JP" altLang="en-US" sz="2400" dirty="0"/>
              <a:t> </a:t>
            </a:r>
            <a:r>
              <a:rPr lang="en-US" altLang="ja-JP" sz="2400" dirty="0"/>
              <a:t>particles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/>
              <p:nvPr/>
            </p:nvSpPr>
            <p:spPr>
              <a:xfrm>
                <a:off x="3407122" y="4702318"/>
                <a:ext cx="3122906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Increase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22" y="4702318"/>
                <a:ext cx="3122906" cy="986296"/>
              </a:xfrm>
              <a:prstGeom prst="rect">
                <a:avLst/>
              </a:prstGeom>
              <a:blipFill>
                <a:blip r:embed="rId3"/>
                <a:stretch>
                  <a:fillRect l="-2734" t="-3086" b="-4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3D8BA71-953C-482E-87C0-9687FA0A9940}"/>
              </a:ext>
            </a:extLst>
          </p:cNvPr>
          <p:cNvGrpSpPr/>
          <p:nvPr/>
        </p:nvGrpSpPr>
        <p:grpSpPr>
          <a:xfrm>
            <a:off x="7239650" y="1209941"/>
            <a:ext cx="4852610" cy="2374956"/>
            <a:chOff x="3526962" y="1942655"/>
            <a:chExt cx="5617038" cy="292650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854160-B0CE-479A-89DF-E9441B29D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235"/>
            <a:stretch/>
          </p:blipFill>
          <p:spPr>
            <a:xfrm>
              <a:off x="3526962" y="1942655"/>
              <a:ext cx="5617038" cy="2179746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E481595-56AF-440C-BB01-9739636EB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005"/>
            <a:stretch/>
          </p:blipFill>
          <p:spPr>
            <a:xfrm>
              <a:off x="3536724" y="4115944"/>
              <a:ext cx="5607276" cy="753216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21FB61-9A5B-423F-993E-CEB92FF8457D}"/>
              </a:ext>
            </a:extLst>
          </p:cNvPr>
          <p:cNvSpPr txBox="1"/>
          <p:nvPr/>
        </p:nvSpPr>
        <p:spPr>
          <a:xfrm>
            <a:off x="7965407" y="1025275"/>
            <a:ext cx="321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>
                <a:solidFill>
                  <a:srgbClr val="002060"/>
                </a:solidFill>
              </a:rPr>
              <a:t>Ohnishi, MK, </a:t>
            </a:r>
            <a:r>
              <a:rPr lang="en-US" altLang="ja-JP" dirty="0" err="1">
                <a:solidFill>
                  <a:srgbClr val="002060"/>
                </a:solidFill>
              </a:rPr>
              <a:t>Asakawa</a:t>
            </a:r>
            <a:r>
              <a:rPr lang="en-US" altLang="ja-JP" dirty="0">
                <a:solidFill>
                  <a:srgbClr val="002060"/>
                </a:solidFill>
              </a:rPr>
              <a:t>, PRC (‘16)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3D0B3B-8C47-4203-8858-213E612B4CBD}"/>
              </a:ext>
            </a:extLst>
          </p:cNvPr>
          <p:cNvSpPr/>
          <p:nvPr/>
        </p:nvSpPr>
        <p:spPr>
          <a:xfrm>
            <a:off x="9570158" y="1378864"/>
            <a:ext cx="145787" cy="1606203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3B5091-548A-499B-AC6A-A5B6EA0634EB}"/>
              </a:ext>
            </a:extLst>
          </p:cNvPr>
          <p:cNvSpPr txBox="1"/>
          <p:nvPr/>
        </p:nvSpPr>
        <p:spPr>
          <a:xfrm>
            <a:off x="5394283" y="5767827"/>
            <a:ext cx="5784889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b="1" dirty="0"/>
              <a:t>These effects will be more important for higher order cumulants!</a:t>
            </a:r>
            <a:endParaRPr lang="ja-JP" altLang="en-US" sz="2800" b="1" dirty="0"/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1CE4B064-D4F0-435B-A63C-C62B59E2A2C2}"/>
              </a:ext>
            </a:extLst>
          </p:cNvPr>
          <p:cNvSpPr/>
          <p:nvPr/>
        </p:nvSpPr>
        <p:spPr>
          <a:xfrm>
            <a:off x="3049030" y="4739708"/>
            <a:ext cx="288032" cy="911517"/>
          </a:xfrm>
          <a:prstGeom prst="leftBrace">
            <a:avLst>
              <a:gd name="adj1" fmla="val 19472"/>
              <a:gd name="adj2" fmla="val 50000"/>
            </a:avLst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0BFDDC1D-9DE5-4F69-88C4-F68D8C37A458}"/>
              </a:ext>
            </a:extLst>
          </p:cNvPr>
          <p:cNvSpPr/>
          <p:nvPr/>
        </p:nvSpPr>
        <p:spPr>
          <a:xfrm rot="16200000">
            <a:off x="2245494" y="4875036"/>
            <a:ext cx="749717" cy="64085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w=m/T&#10;\end{align*}&lt;/body&gt;&#10;  &lt;fcolor&gt;FF000000&lt;/fcolor&gt;&#10;  &lt;bcolor&gt;FFFFFFFF&lt;/bcolor&gt;&#10;  &lt;transparent&gt;True&lt;/transparent&gt;&#10;  &lt;resolution&gt;1800&lt;/resolution&gt;&#10;  &lt;imageh&gt;249&lt;/imageh&gt;&#10;  &lt;imagew&gt;102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6E1226-CD1D-42DA-BFE1-08817DBC2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62" y="3521505"/>
            <a:ext cx="1089025" cy="26352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0AD05-4438-408F-9C0E-EEC14163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333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004BF6D-DCD1-5123-F171-A1892934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From my Slide for RRTF2019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90C631-CF50-BDF5-03A2-A89CC962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59154-2475-4AD7-8B48-BE212B0214A1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/30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371BFC-E8A7-E32C-612A-5AD0DD02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89" y="780133"/>
            <a:ext cx="8103822" cy="6077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乗算記号 1">
            <a:extLst>
              <a:ext uri="{FF2B5EF4-FFF2-40B4-BE49-F238E27FC236}">
                <a16:creationId xmlns:a16="http://schemas.microsoft.com/office/drawing/2014/main" id="{5D154CDF-9E24-109F-8308-3B3AF9465580}"/>
              </a:ext>
            </a:extLst>
          </p:cNvPr>
          <p:cNvSpPr/>
          <p:nvPr/>
        </p:nvSpPr>
        <p:spPr>
          <a:xfrm>
            <a:off x="8329748" y="5442857"/>
            <a:ext cx="756000" cy="720000"/>
          </a:xfrm>
          <a:prstGeom prst="mathMultiply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BB39A86-0E98-24FF-CB93-8773AD894EDF}"/>
              </a:ext>
            </a:extLst>
          </p:cNvPr>
          <p:cNvCxnSpPr/>
          <p:nvPr/>
        </p:nvCxnSpPr>
        <p:spPr>
          <a:xfrm>
            <a:off x="6760723" y="5564221"/>
            <a:ext cx="0" cy="238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B0DE67-EE1E-A745-87F2-927EC27F9B38}"/>
              </a:ext>
            </a:extLst>
          </p:cNvPr>
          <p:cNvSpPr txBox="1"/>
          <p:nvPr/>
        </p:nvSpPr>
        <p:spPr>
          <a:xfrm>
            <a:off x="6479134" y="575620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1.0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45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25D6BFB-5C76-4143-ADB7-CE10B7ED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264A7-051A-4FCB-8A80-3A2F7661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855E338-2FC3-49AC-9829-D2AACD494F87}"/>
                  </a:ext>
                </a:extLst>
              </p:cNvPr>
              <p:cNvSpPr txBox="1"/>
              <p:nvPr/>
            </p:nvSpPr>
            <p:spPr>
              <a:xfrm>
                <a:off x="632188" y="1329267"/>
                <a:ext cx="1091564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ja-JP" sz="2800" dirty="0"/>
                  <a:t> dependence of fluctuations encodes the information of its evolution.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New CMS result looks consistent with a simple diffusion picture.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altLang="ja-JP" sz="28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Temperature extracted from baryon/charge ratio is significantly lower than the one at chemical freezeout.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800" dirty="0" err="1"/>
                  <a:t>p</a:t>
                </a:r>
                <a:r>
                  <a:rPr lang="en-US" altLang="ja-JP" sz="2800" baseline="-25000" dirty="0" err="1"/>
                  <a:t>T</a:t>
                </a:r>
                <a:r>
                  <a:rPr lang="en-US" altLang="ja-JP" sz="2800" dirty="0"/>
                  <a:t> acceptance correction is essential to extract correct cumulants.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endParaRPr kumimoji="1" lang="en-US" altLang="ja-JP" sz="28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800" b="1" dirty="0">
                    <a:solidFill>
                      <a:srgbClr val="FF0000"/>
                    </a:solidFill>
                  </a:rPr>
                  <a:t>Further experimental analysis on various cumulants with wider 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kumimoji="1" lang="ja-JP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ja-JP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are awaited!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855E338-2FC3-49AC-9829-D2AACD494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88" y="1329267"/>
                <a:ext cx="10915647" cy="3970318"/>
              </a:xfrm>
              <a:prstGeom prst="rect">
                <a:avLst/>
              </a:prstGeom>
              <a:blipFill>
                <a:blip r:embed="rId2"/>
                <a:stretch>
                  <a:fillRect l="-1006" t="-1536" b="-33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05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E70B3C9-C230-8D12-D8FE-98E06E85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Resonance Decays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327E83-BC57-270D-14E4-D998A00A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35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4FE9DD8-CEC5-E312-B5CE-595B87FD08AE}"/>
              </a:ext>
            </a:extLst>
          </p:cNvPr>
          <p:cNvSpPr/>
          <p:nvPr/>
        </p:nvSpPr>
        <p:spPr>
          <a:xfrm>
            <a:off x="2574844" y="6070896"/>
            <a:ext cx="532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The larger </a:t>
            </a:r>
            <a:r>
              <a:rPr lang="en-US" altLang="ja-JP" sz="28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Dh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, the slower diffusion.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8D99B9-42E4-9D67-3E4F-BBA6DE1FADB1}"/>
              </a:ext>
            </a:extLst>
          </p:cNvPr>
          <p:cNvSpPr/>
          <p:nvPr/>
        </p:nvSpPr>
        <p:spPr>
          <a:xfrm>
            <a:off x="1199456" y="190316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884ED8-1883-F57A-4C98-21BDFA27D30C}"/>
              </a:ext>
            </a:extLst>
          </p:cNvPr>
          <p:cNvSpPr/>
          <p:nvPr/>
        </p:nvSpPr>
        <p:spPr>
          <a:xfrm>
            <a:off x="1199456" y="338744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" name="円/楕円 74">
            <a:extLst>
              <a:ext uri="{FF2B5EF4-FFF2-40B4-BE49-F238E27FC236}">
                <a16:creationId xmlns:a16="http://schemas.microsoft.com/office/drawing/2014/main" id="{D16FB1EA-B408-7235-F952-509F989E50B3}"/>
              </a:ext>
            </a:extLst>
          </p:cNvPr>
          <p:cNvSpPr/>
          <p:nvPr/>
        </p:nvSpPr>
        <p:spPr>
          <a:xfrm>
            <a:off x="1451472" y="216151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B19A96B-D0B0-51E7-DAFB-5B37D945C743}"/>
              </a:ext>
            </a:extLst>
          </p:cNvPr>
          <p:cNvCxnSpPr/>
          <p:nvPr/>
        </p:nvCxnSpPr>
        <p:spPr>
          <a:xfrm>
            <a:off x="2688554" y="153833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4AA7CF8-1C80-A874-F401-70EC1408A686}"/>
              </a:ext>
            </a:extLst>
          </p:cNvPr>
          <p:cNvCxnSpPr/>
          <p:nvPr/>
        </p:nvCxnSpPr>
        <p:spPr>
          <a:xfrm>
            <a:off x="4295800" y="153833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71E6A37-78F0-D839-1A26-08412DA14F7C}"/>
              </a:ext>
            </a:extLst>
          </p:cNvPr>
          <p:cNvSpPr/>
          <p:nvPr/>
        </p:nvSpPr>
        <p:spPr>
          <a:xfrm>
            <a:off x="1199456" y="4867538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17752D3E-A7FC-64F0-AD07-C67CB3F82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75" y="5744415"/>
            <a:ext cx="480113" cy="348081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916E720-4C6F-AA91-737B-BB56C0DD8E6D}"/>
              </a:ext>
            </a:extLst>
          </p:cNvPr>
          <p:cNvCxnSpPr/>
          <p:nvPr/>
        </p:nvCxnSpPr>
        <p:spPr>
          <a:xfrm>
            <a:off x="7141761" y="273300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AAB5350-4AEB-2593-9068-E0AA54ADDB8B}"/>
              </a:ext>
            </a:extLst>
          </p:cNvPr>
          <p:cNvCxnSpPr/>
          <p:nvPr/>
        </p:nvCxnSpPr>
        <p:spPr>
          <a:xfrm flipV="1">
            <a:off x="7501801" y="184770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3DBA956-CF16-447D-B391-07A28C8A0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25" y="2631485"/>
            <a:ext cx="338667" cy="245533"/>
          </a:xfrm>
          <a:prstGeom prst="rect">
            <a:avLst/>
          </a:prstGeom>
        </p:spPr>
      </p:pic>
      <p:sp>
        <p:nvSpPr>
          <p:cNvPr id="16" name="フリーフォーム 87">
            <a:extLst>
              <a:ext uri="{FF2B5EF4-FFF2-40B4-BE49-F238E27FC236}">
                <a16:creationId xmlns:a16="http://schemas.microsoft.com/office/drawing/2014/main" id="{482F2BDD-C207-56D4-4512-46F509F73CFE}"/>
              </a:ext>
            </a:extLst>
          </p:cNvPr>
          <p:cNvSpPr/>
          <p:nvPr/>
        </p:nvSpPr>
        <p:spPr>
          <a:xfrm>
            <a:off x="7506774" y="5138732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noFill/>
          <a:ln w="38100" cap="flat" cmpd="sng" algn="ctr">
            <a:solidFill>
              <a:srgbClr val="9F293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C3076D8-0A8C-3FCC-D73C-D06B85499F3D}"/>
              </a:ext>
            </a:extLst>
          </p:cNvPr>
          <p:cNvCxnSpPr/>
          <p:nvPr/>
        </p:nvCxnSpPr>
        <p:spPr>
          <a:xfrm flipV="1">
            <a:off x="7515766" y="2688697"/>
            <a:ext cx="1709414" cy="8304"/>
          </a:xfrm>
          <a:prstGeom prst="line">
            <a:avLst/>
          </a:prstGeom>
          <a:noFill/>
          <a:ln w="38100" cap="flat" cmpd="sng" algn="ctr">
            <a:solidFill>
              <a:srgbClr val="9F293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30439D2-0845-9B7E-5AE7-DE46FE33E3EB}"/>
              </a:ext>
            </a:extLst>
          </p:cNvPr>
          <p:cNvCxnSpPr/>
          <p:nvPr/>
        </p:nvCxnSpPr>
        <p:spPr>
          <a:xfrm flipV="1">
            <a:off x="7501801" y="208493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C3CD574-ECBD-51FF-B211-78898CFD32A5}"/>
              </a:ext>
            </a:extLst>
          </p:cNvPr>
          <p:cNvCxnSpPr/>
          <p:nvPr/>
        </p:nvCxnSpPr>
        <p:spPr>
          <a:xfrm>
            <a:off x="7141761" y="420262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329FDB9-AFC3-87E0-BB26-300B6ECF9659}"/>
              </a:ext>
            </a:extLst>
          </p:cNvPr>
          <p:cNvCxnSpPr/>
          <p:nvPr/>
        </p:nvCxnSpPr>
        <p:spPr>
          <a:xfrm flipV="1">
            <a:off x="7501801" y="331733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F238A4EB-9BD4-E567-54EC-E610F9C58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25" y="4101113"/>
            <a:ext cx="338667" cy="245533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A24F5A5-B6BF-3577-D8CE-6DF86D492994}"/>
              </a:ext>
            </a:extLst>
          </p:cNvPr>
          <p:cNvCxnSpPr/>
          <p:nvPr/>
        </p:nvCxnSpPr>
        <p:spPr>
          <a:xfrm flipV="1">
            <a:off x="7501801" y="35545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0022962-5502-264E-7801-3A91F53B4590}"/>
              </a:ext>
            </a:extLst>
          </p:cNvPr>
          <p:cNvCxnSpPr/>
          <p:nvPr/>
        </p:nvCxnSpPr>
        <p:spPr>
          <a:xfrm>
            <a:off x="7141761" y="55919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CB9236F-83E5-1BB7-04D6-5C788FEB0D53}"/>
              </a:ext>
            </a:extLst>
          </p:cNvPr>
          <p:cNvCxnSpPr/>
          <p:nvPr/>
        </p:nvCxnSpPr>
        <p:spPr>
          <a:xfrm flipV="1">
            <a:off x="7501801" y="47066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C5DE7EDF-10FD-8FB0-75E9-136073AA8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25" y="5490463"/>
            <a:ext cx="338667" cy="245533"/>
          </a:xfrm>
          <a:prstGeom prst="rect">
            <a:avLst/>
          </a:prstGeom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1E7916A-B536-F634-E96C-479FD0AEE513}"/>
              </a:ext>
            </a:extLst>
          </p:cNvPr>
          <p:cNvCxnSpPr/>
          <p:nvPr/>
        </p:nvCxnSpPr>
        <p:spPr>
          <a:xfrm flipV="1">
            <a:off x="7501801" y="49439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22FA386-0434-F012-B487-0850D1361FE2}"/>
              </a:ext>
            </a:extLst>
          </p:cNvPr>
          <p:cNvCxnSpPr/>
          <p:nvPr/>
        </p:nvCxnSpPr>
        <p:spPr>
          <a:xfrm>
            <a:off x="7515766" y="4185984"/>
            <a:ext cx="1656184" cy="0"/>
          </a:xfrm>
          <a:prstGeom prst="line">
            <a:avLst/>
          </a:prstGeom>
          <a:noFill/>
          <a:ln w="38100" cap="flat" cmpd="sng" algn="ctr">
            <a:solidFill>
              <a:srgbClr val="9F293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下矢印 107">
            <a:extLst>
              <a:ext uri="{FF2B5EF4-FFF2-40B4-BE49-F238E27FC236}">
                <a16:creationId xmlns:a16="http://schemas.microsoft.com/office/drawing/2014/main" id="{C11D667D-5720-2D6C-E2B3-33EADE8E1A5B}"/>
              </a:ext>
            </a:extLst>
          </p:cNvPr>
          <p:cNvSpPr/>
          <p:nvPr/>
        </p:nvSpPr>
        <p:spPr>
          <a:xfrm>
            <a:off x="5991927" y="3947406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9" name="下矢印 148">
            <a:extLst>
              <a:ext uri="{FF2B5EF4-FFF2-40B4-BE49-F238E27FC236}">
                <a16:creationId xmlns:a16="http://schemas.microsoft.com/office/drawing/2014/main" id="{8489C440-4B9D-EC71-688B-4E46D7733482}"/>
              </a:ext>
            </a:extLst>
          </p:cNvPr>
          <p:cNvSpPr/>
          <p:nvPr/>
        </p:nvSpPr>
        <p:spPr>
          <a:xfrm>
            <a:off x="5993381" y="2757362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ACA8D2F3-5006-3C79-DE1E-682B751EE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00" y="1297270"/>
            <a:ext cx="986395" cy="798701"/>
          </a:xfrm>
          <a:prstGeom prst="rect">
            <a:avLst/>
          </a:prstGeom>
        </p:spPr>
      </p:pic>
      <p:sp>
        <p:nvSpPr>
          <p:cNvPr id="31" name="円/楕円 74">
            <a:extLst>
              <a:ext uri="{FF2B5EF4-FFF2-40B4-BE49-F238E27FC236}">
                <a16:creationId xmlns:a16="http://schemas.microsoft.com/office/drawing/2014/main" id="{897D6ED0-E8F3-8228-268A-ACCB904E22C3}"/>
              </a:ext>
            </a:extLst>
          </p:cNvPr>
          <p:cNvSpPr/>
          <p:nvPr/>
        </p:nvSpPr>
        <p:spPr>
          <a:xfrm>
            <a:off x="2225659" y="201301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74">
            <a:extLst>
              <a:ext uri="{FF2B5EF4-FFF2-40B4-BE49-F238E27FC236}">
                <a16:creationId xmlns:a16="http://schemas.microsoft.com/office/drawing/2014/main" id="{8C6C3B5A-AC18-3757-FFBA-D9657F9CC0C2}"/>
              </a:ext>
            </a:extLst>
          </p:cNvPr>
          <p:cNvSpPr/>
          <p:nvPr/>
        </p:nvSpPr>
        <p:spPr>
          <a:xfrm>
            <a:off x="2833989" y="233708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74">
            <a:extLst>
              <a:ext uri="{FF2B5EF4-FFF2-40B4-BE49-F238E27FC236}">
                <a16:creationId xmlns:a16="http://schemas.microsoft.com/office/drawing/2014/main" id="{BD5C24B5-61C3-252D-7B39-8D0A572EE0FC}"/>
              </a:ext>
            </a:extLst>
          </p:cNvPr>
          <p:cNvSpPr/>
          <p:nvPr/>
        </p:nvSpPr>
        <p:spPr>
          <a:xfrm>
            <a:off x="3423808" y="198886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74">
            <a:extLst>
              <a:ext uri="{FF2B5EF4-FFF2-40B4-BE49-F238E27FC236}">
                <a16:creationId xmlns:a16="http://schemas.microsoft.com/office/drawing/2014/main" id="{96B31B10-662D-E307-F82B-AE3CA6857055}"/>
              </a:ext>
            </a:extLst>
          </p:cNvPr>
          <p:cNvSpPr/>
          <p:nvPr/>
        </p:nvSpPr>
        <p:spPr>
          <a:xfrm>
            <a:off x="3905555" y="235834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74">
            <a:extLst>
              <a:ext uri="{FF2B5EF4-FFF2-40B4-BE49-F238E27FC236}">
                <a16:creationId xmlns:a16="http://schemas.microsoft.com/office/drawing/2014/main" id="{6A67A22C-0A55-322B-AB8B-904BA943A631}"/>
              </a:ext>
            </a:extLst>
          </p:cNvPr>
          <p:cNvSpPr/>
          <p:nvPr/>
        </p:nvSpPr>
        <p:spPr>
          <a:xfrm>
            <a:off x="5436901" y="219634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74">
            <a:extLst>
              <a:ext uri="{FF2B5EF4-FFF2-40B4-BE49-F238E27FC236}">
                <a16:creationId xmlns:a16="http://schemas.microsoft.com/office/drawing/2014/main" id="{0A2547FB-17CA-FB5A-272E-21F51375B1B0}"/>
              </a:ext>
            </a:extLst>
          </p:cNvPr>
          <p:cNvSpPr/>
          <p:nvPr/>
        </p:nvSpPr>
        <p:spPr>
          <a:xfrm>
            <a:off x="4625813" y="197549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74">
            <a:extLst>
              <a:ext uri="{FF2B5EF4-FFF2-40B4-BE49-F238E27FC236}">
                <a16:creationId xmlns:a16="http://schemas.microsoft.com/office/drawing/2014/main" id="{99745CEC-02B0-3BD6-420D-71B4DA25A8D7}"/>
              </a:ext>
            </a:extLst>
          </p:cNvPr>
          <p:cNvSpPr/>
          <p:nvPr/>
        </p:nvSpPr>
        <p:spPr>
          <a:xfrm>
            <a:off x="1451472" y="363564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74">
            <a:extLst>
              <a:ext uri="{FF2B5EF4-FFF2-40B4-BE49-F238E27FC236}">
                <a16:creationId xmlns:a16="http://schemas.microsoft.com/office/drawing/2014/main" id="{8AA5F818-12E9-D4C7-2700-7AE3E3476BAA}"/>
              </a:ext>
            </a:extLst>
          </p:cNvPr>
          <p:cNvSpPr/>
          <p:nvPr/>
        </p:nvSpPr>
        <p:spPr>
          <a:xfrm>
            <a:off x="2225659" y="348714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74">
            <a:extLst>
              <a:ext uri="{FF2B5EF4-FFF2-40B4-BE49-F238E27FC236}">
                <a16:creationId xmlns:a16="http://schemas.microsoft.com/office/drawing/2014/main" id="{6C799A0D-6517-BA7C-A2EB-965813E10DCE}"/>
              </a:ext>
            </a:extLst>
          </p:cNvPr>
          <p:cNvSpPr/>
          <p:nvPr/>
        </p:nvSpPr>
        <p:spPr>
          <a:xfrm>
            <a:off x="2833989" y="381121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74">
            <a:extLst>
              <a:ext uri="{FF2B5EF4-FFF2-40B4-BE49-F238E27FC236}">
                <a16:creationId xmlns:a16="http://schemas.microsoft.com/office/drawing/2014/main" id="{20BD4D16-6E6E-FBB4-E97C-7E91323F4613}"/>
              </a:ext>
            </a:extLst>
          </p:cNvPr>
          <p:cNvSpPr/>
          <p:nvPr/>
        </p:nvSpPr>
        <p:spPr>
          <a:xfrm>
            <a:off x="3423808" y="346299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74">
            <a:extLst>
              <a:ext uri="{FF2B5EF4-FFF2-40B4-BE49-F238E27FC236}">
                <a16:creationId xmlns:a16="http://schemas.microsoft.com/office/drawing/2014/main" id="{7D48FA61-4DFD-EC5D-1587-69B6F0C19A84}"/>
              </a:ext>
            </a:extLst>
          </p:cNvPr>
          <p:cNvSpPr/>
          <p:nvPr/>
        </p:nvSpPr>
        <p:spPr>
          <a:xfrm>
            <a:off x="3905555" y="383247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" name="円/楕円 74">
            <a:extLst>
              <a:ext uri="{FF2B5EF4-FFF2-40B4-BE49-F238E27FC236}">
                <a16:creationId xmlns:a16="http://schemas.microsoft.com/office/drawing/2014/main" id="{230129D1-EE0A-A856-EFA6-47DBBE8CEC67}"/>
              </a:ext>
            </a:extLst>
          </p:cNvPr>
          <p:cNvSpPr/>
          <p:nvPr/>
        </p:nvSpPr>
        <p:spPr>
          <a:xfrm>
            <a:off x="5436901" y="367047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" name="円/楕円 74">
            <a:extLst>
              <a:ext uri="{FF2B5EF4-FFF2-40B4-BE49-F238E27FC236}">
                <a16:creationId xmlns:a16="http://schemas.microsoft.com/office/drawing/2014/main" id="{B2D4A345-821C-BB53-B4BE-B903510489DE}"/>
              </a:ext>
            </a:extLst>
          </p:cNvPr>
          <p:cNvSpPr/>
          <p:nvPr/>
        </p:nvSpPr>
        <p:spPr>
          <a:xfrm>
            <a:off x="4625813" y="344962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5879794A-BB63-CDB5-5327-DDA365CBF715}"/>
              </a:ext>
            </a:extLst>
          </p:cNvPr>
          <p:cNvSpPr/>
          <p:nvPr/>
        </p:nvSpPr>
        <p:spPr>
          <a:xfrm>
            <a:off x="1396759" y="369225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64AE9E2-5717-ED6C-58BE-138C689D9BDA}"/>
              </a:ext>
            </a:extLst>
          </p:cNvPr>
          <p:cNvSpPr/>
          <p:nvPr/>
        </p:nvSpPr>
        <p:spPr>
          <a:xfrm>
            <a:off x="1577472" y="361166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2D666EBF-8AAA-BC88-96C2-DFAFCD305717}"/>
              </a:ext>
            </a:extLst>
          </p:cNvPr>
          <p:cNvSpPr/>
          <p:nvPr/>
        </p:nvSpPr>
        <p:spPr>
          <a:xfrm>
            <a:off x="2171756" y="353249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6EBFEE38-93E4-AB68-4816-EDCB9F1F423F}"/>
              </a:ext>
            </a:extLst>
          </p:cNvPr>
          <p:cNvSpPr/>
          <p:nvPr/>
        </p:nvSpPr>
        <p:spPr>
          <a:xfrm>
            <a:off x="2352469" y="345190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65688CB4-C8AF-6763-5003-937621279F40}"/>
              </a:ext>
            </a:extLst>
          </p:cNvPr>
          <p:cNvSpPr/>
          <p:nvPr/>
        </p:nvSpPr>
        <p:spPr>
          <a:xfrm>
            <a:off x="2796595" y="385213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8E7F04B8-B1FB-198F-E397-22C5B0FED5AF}"/>
              </a:ext>
            </a:extLst>
          </p:cNvPr>
          <p:cNvSpPr/>
          <p:nvPr/>
        </p:nvSpPr>
        <p:spPr>
          <a:xfrm>
            <a:off x="2977308" y="37715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9018B9D0-FEAF-BC15-A00F-0D89C1F8B24C}"/>
              </a:ext>
            </a:extLst>
          </p:cNvPr>
          <p:cNvSpPr/>
          <p:nvPr/>
        </p:nvSpPr>
        <p:spPr>
          <a:xfrm>
            <a:off x="3369141" y="353547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B497C7F4-13D8-3906-7E12-47A7538DE2C3}"/>
              </a:ext>
            </a:extLst>
          </p:cNvPr>
          <p:cNvSpPr/>
          <p:nvPr/>
        </p:nvSpPr>
        <p:spPr>
          <a:xfrm>
            <a:off x="3549854" y="345488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570010D9-75FF-DDB0-FA3F-10EAA3B491AE}"/>
              </a:ext>
            </a:extLst>
          </p:cNvPr>
          <p:cNvSpPr/>
          <p:nvPr/>
        </p:nvSpPr>
        <p:spPr>
          <a:xfrm>
            <a:off x="3842131" y="389494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946A611D-6104-0026-82B7-A0769E2E1A4E}"/>
              </a:ext>
            </a:extLst>
          </p:cNvPr>
          <p:cNvSpPr/>
          <p:nvPr/>
        </p:nvSpPr>
        <p:spPr>
          <a:xfrm>
            <a:off x="4022844" y="381436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D0B4FC13-268C-C662-94FD-37A593C01E62}"/>
              </a:ext>
            </a:extLst>
          </p:cNvPr>
          <p:cNvSpPr/>
          <p:nvPr/>
        </p:nvSpPr>
        <p:spPr>
          <a:xfrm>
            <a:off x="4557022" y="354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21B374AC-A58E-1437-7066-28AACCCAAD94}"/>
              </a:ext>
            </a:extLst>
          </p:cNvPr>
          <p:cNvSpPr/>
          <p:nvPr/>
        </p:nvSpPr>
        <p:spPr>
          <a:xfrm>
            <a:off x="4737735" y="346490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79343C85-12DC-FBD2-D649-87600595B2BC}"/>
              </a:ext>
            </a:extLst>
          </p:cNvPr>
          <p:cNvSpPr/>
          <p:nvPr/>
        </p:nvSpPr>
        <p:spPr>
          <a:xfrm>
            <a:off x="5381550" y="373747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2D09C462-9E2C-018C-C2D7-A6776F0C69A3}"/>
              </a:ext>
            </a:extLst>
          </p:cNvPr>
          <p:cNvSpPr/>
          <p:nvPr/>
        </p:nvSpPr>
        <p:spPr>
          <a:xfrm>
            <a:off x="5562263" y="365688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87B69114-46CB-5CC2-56EC-97FB8D56363E}"/>
              </a:ext>
            </a:extLst>
          </p:cNvPr>
          <p:cNvSpPr/>
          <p:nvPr/>
        </p:nvSpPr>
        <p:spPr>
          <a:xfrm>
            <a:off x="1270759" y="522959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E0987B12-EF32-50B2-7319-7FB04A2092F3}"/>
              </a:ext>
            </a:extLst>
          </p:cNvPr>
          <p:cNvSpPr/>
          <p:nvPr/>
        </p:nvSpPr>
        <p:spPr>
          <a:xfrm>
            <a:off x="1727656" y="5097951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44428829-A610-9C6D-B577-F312C4B49CCA}"/>
              </a:ext>
            </a:extLst>
          </p:cNvPr>
          <p:cNvSpPr/>
          <p:nvPr/>
        </p:nvSpPr>
        <p:spPr>
          <a:xfrm>
            <a:off x="2720433" y="494390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FCB781A1-669F-7AC0-8DC5-FFB1C060AD4A}"/>
              </a:ext>
            </a:extLst>
          </p:cNvPr>
          <p:cNvSpPr/>
          <p:nvPr/>
        </p:nvSpPr>
        <p:spPr>
          <a:xfrm>
            <a:off x="1988280" y="489273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EAE1D897-2422-6DA4-4C9C-B6515139EFBD}"/>
              </a:ext>
            </a:extLst>
          </p:cNvPr>
          <p:cNvSpPr/>
          <p:nvPr/>
        </p:nvSpPr>
        <p:spPr>
          <a:xfrm>
            <a:off x="2401648" y="533997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BC02BBBD-EFC0-BD03-1E70-6281821E9D9F}"/>
              </a:ext>
            </a:extLst>
          </p:cNvPr>
          <p:cNvSpPr/>
          <p:nvPr/>
        </p:nvSpPr>
        <p:spPr>
          <a:xfrm>
            <a:off x="3154700" y="533997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E27DB24A-1C69-8C26-D74B-861D94827E88}"/>
              </a:ext>
            </a:extLst>
          </p:cNvPr>
          <p:cNvSpPr/>
          <p:nvPr/>
        </p:nvSpPr>
        <p:spPr>
          <a:xfrm>
            <a:off x="3575720" y="495071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0B8D3C80-51C2-51FC-7DB6-64DB82D7ED3E}"/>
              </a:ext>
            </a:extLst>
          </p:cNvPr>
          <p:cNvSpPr/>
          <p:nvPr/>
        </p:nvSpPr>
        <p:spPr>
          <a:xfrm>
            <a:off x="3051655" y="494645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17CF5302-2364-554C-16CF-24F4C19D9539}"/>
              </a:ext>
            </a:extLst>
          </p:cNvPr>
          <p:cNvSpPr/>
          <p:nvPr/>
        </p:nvSpPr>
        <p:spPr>
          <a:xfrm>
            <a:off x="3855840" y="54031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B754A0FE-15DF-A143-43CA-9162AB331A43}"/>
              </a:ext>
            </a:extLst>
          </p:cNvPr>
          <p:cNvSpPr/>
          <p:nvPr/>
        </p:nvSpPr>
        <p:spPr>
          <a:xfrm>
            <a:off x="4440681" y="532584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FFC51DCB-666B-C9A5-2D75-F4F4F80B2564}"/>
              </a:ext>
            </a:extLst>
          </p:cNvPr>
          <p:cNvSpPr/>
          <p:nvPr/>
        </p:nvSpPr>
        <p:spPr>
          <a:xfrm>
            <a:off x="4805040" y="49132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045D09F1-B801-421B-6784-549679E03117}"/>
              </a:ext>
            </a:extLst>
          </p:cNvPr>
          <p:cNvSpPr/>
          <p:nvPr/>
        </p:nvSpPr>
        <p:spPr>
          <a:xfrm>
            <a:off x="4047383" y="49879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47F0ECCD-2064-1830-2E5F-28C02D6953EC}"/>
              </a:ext>
            </a:extLst>
          </p:cNvPr>
          <p:cNvSpPr/>
          <p:nvPr/>
        </p:nvSpPr>
        <p:spPr>
          <a:xfrm>
            <a:off x="5131378" y="527218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566165A5-5EE4-4733-7FD4-BF395EBC04F9}"/>
              </a:ext>
            </a:extLst>
          </p:cNvPr>
          <p:cNvSpPr/>
          <p:nvPr/>
        </p:nvSpPr>
        <p:spPr>
          <a:xfrm>
            <a:off x="5802506" y="515141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2" name="下矢印 212">
            <a:extLst>
              <a:ext uri="{FF2B5EF4-FFF2-40B4-BE49-F238E27FC236}">
                <a16:creationId xmlns:a16="http://schemas.microsoft.com/office/drawing/2014/main" id="{BA15F039-E85E-9FAD-4153-B0977FF60C10}"/>
              </a:ext>
            </a:extLst>
          </p:cNvPr>
          <p:cNvSpPr/>
          <p:nvPr/>
        </p:nvSpPr>
        <p:spPr>
          <a:xfrm rot="314186">
            <a:off x="1284791" y="4009493"/>
            <a:ext cx="302700" cy="1142100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3" name="下矢印 213">
            <a:extLst>
              <a:ext uri="{FF2B5EF4-FFF2-40B4-BE49-F238E27FC236}">
                <a16:creationId xmlns:a16="http://schemas.microsoft.com/office/drawing/2014/main" id="{F2424F0F-E11E-D644-CAF3-B72D924BB37B}"/>
              </a:ext>
            </a:extLst>
          </p:cNvPr>
          <p:cNvSpPr/>
          <p:nvPr/>
        </p:nvSpPr>
        <p:spPr>
          <a:xfrm>
            <a:off x="3830489" y="4100623"/>
            <a:ext cx="302700" cy="1245343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4" name="下矢印 214">
            <a:extLst>
              <a:ext uri="{FF2B5EF4-FFF2-40B4-BE49-F238E27FC236}">
                <a16:creationId xmlns:a16="http://schemas.microsoft.com/office/drawing/2014/main" id="{95C036C9-02A6-78DA-0B33-3C440BFED8CF}"/>
              </a:ext>
            </a:extLst>
          </p:cNvPr>
          <p:cNvSpPr/>
          <p:nvPr/>
        </p:nvSpPr>
        <p:spPr>
          <a:xfrm rot="21417584">
            <a:off x="4004458" y="4127014"/>
            <a:ext cx="302700" cy="860909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5" name="下矢印 215">
            <a:extLst>
              <a:ext uri="{FF2B5EF4-FFF2-40B4-BE49-F238E27FC236}">
                <a16:creationId xmlns:a16="http://schemas.microsoft.com/office/drawing/2014/main" id="{1895E531-80E6-0C39-57DD-A929E398AEF7}"/>
              </a:ext>
            </a:extLst>
          </p:cNvPr>
          <p:cNvSpPr/>
          <p:nvPr/>
        </p:nvSpPr>
        <p:spPr>
          <a:xfrm rot="21063856">
            <a:off x="4677846" y="3808093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6" name="下矢印 216">
            <a:extLst>
              <a:ext uri="{FF2B5EF4-FFF2-40B4-BE49-F238E27FC236}">
                <a16:creationId xmlns:a16="http://schemas.microsoft.com/office/drawing/2014/main" id="{ADA022D1-9E25-5C83-652D-908D3A3A0E82}"/>
              </a:ext>
            </a:extLst>
          </p:cNvPr>
          <p:cNvSpPr/>
          <p:nvPr/>
        </p:nvSpPr>
        <p:spPr>
          <a:xfrm rot="458894">
            <a:off x="4559243" y="3840440"/>
            <a:ext cx="302700" cy="1436685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7" name="下矢印 217">
            <a:extLst>
              <a:ext uri="{FF2B5EF4-FFF2-40B4-BE49-F238E27FC236}">
                <a16:creationId xmlns:a16="http://schemas.microsoft.com/office/drawing/2014/main" id="{A34E71F2-718A-2894-91DE-ED96FFB05199}"/>
              </a:ext>
            </a:extLst>
          </p:cNvPr>
          <p:cNvSpPr/>
          <p:nvPr/>
        </p:nvSpPr>
        <p:spPr>
          <a:xfrm rot="556894">
            <a:off x="5226928" y="4006383"/>
            <a:ext cx="302700" cy="1228960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8" name="下矢印 218">
            <a:extLst>
              <a:ext uri="{FF2B5EF4-FFF2-40B4-BE49-F238E27FC236}">
                <a16:creationId xmlns:a16="http://schemas.microsoft.com/office/drawing/2014/main" id="{DE44126D-49D2-AAEA-68DC-E1125287DE5F}"/>
              </a:ext>
            </a:extLst>
          </p:cNvPr>
          <p:cNvSpPr/>
          <p:nvPr/>
        </p:nvSpPr>
        <p:spPr>
          <a:xfrm rot="20975549">
            <a:off x="5678211" y="4017947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6ED36BE-5CC7-4FD2-7679-ABF70DD85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00" y="2015211"/>
            <a:ext cx="222250" cy="169333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660C30F-B409-3544-3D00-7B28705E6B3B}"/>
              </a:ext>
            </a:extLst>
          </p:cNvPr>
          <p:cNvSpPr txBox="1"/>
          <p:nvPr/>
        </p:nvSpPr>
        <p:spPr>
          <a:xfrm>
            <a:off x="1225333" y="1426335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Neutral Particles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FC7B9CB-2BFA-8E7A-0A13-97B8FED5D448}"/>
              </a:ext>
            </a:extLst>
          </p:cNvPr>
          <p:cNvSpPr txBox="1"/>
          <p:nvPr/>
        </p:nvSpPr>
        <p:spPr>
          <a:xfrm>
            <a:off x="1225333" y="2974050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Decay into charged particles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2" name="下矢印 222">
            <a:extLst>
              <a:ext uri="{FF2B5EF4-FFF2-40B4-BE49-F238E27FC236}">
                <a16:creationId xmlns:a16="http://schemas.microsoft.com/office/drawing/2014/main" id="{E351C2EC-AD05-1956-B56E-A18C977F5D39}"/>
              </a:ext>
            </a:extLst>
          </p:cNvPr>
          <p:cNvSpPr/>
          <p:nvPr/>
        </p:nvSpPr>
        <p:spPr>
          <a:xfrm rot="21300293">
            <a:off x="2987704" y="4095287"/>
            <a:ext cx="302700" cy="850515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3" name="下矢印 223">
            <a:extLst>
              <a:ext uri="{FF2B5EF4-FFF2-40B4-BE49-F238E27FC236}">
                <a16:creationId xmlns:a16="http://schemas.microsoft.com/office/drawing/2014/main" id="{6CFED5FB-183F-59DA-58F6-8E1BF5F7B9D4}"/>
              </a:ext>
            </a:extLst>
          </p:cNvPr>
          <p:cNvSpPr/>
          <p:nvPr/>
        </p:nvSpPr>
        <p:spPr>
          <a:xfrm rot="21222297">
            <a:off x="3462451" y="3843154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4" name="下矢印 224">
            <a:extLst>
              <a:ext uri="{FF2B5EF4-FFF2-40B4-BE49-F238E27FC236}">
                <a16:creationId xmlns:a16="http://schemas.microsoft.com/office/drawing/2014/main" id="{AA453148-0A1C-BB90-7081-6C9DD05394A4}"/>
              </a:ext>
            </a:extLst>
          </p:cNvPr>
          <p:cNvSpPr/>
          <p:nvPr/>
        </p:nvSpPr>
        <p:spPr>
          <a:xfrm rot="533846">
            <a:off x="3361888" y="3780065"/>
            <a:ext cx="302700" cy="1445176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5" name="下矢印 225">
            <a:extLst>
              <a:ext uri="{FF2B5EF4-FFF2-40B4-BE49-F238E27FC236}">
                <a16:creationId xmlns:a16="http://schemas.microsoft.com/office/drawing/2014/main" id="{B6F095CB-E2B9-CF03-3086-051839CB6C8A}"/>
              </a:ext>
            </a:extLst>
          </p:cNvPr>
          <p:cNvSpPr/>
          <p:nvPr/>
        </p:nvSpPr>
        <p:spPr>
          <a:xfrm rot="21307905">
            <a:off x="1645197" y="3956505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6" name="下矢印 226">
            <a:extLst>
              <a:ext uri="{FF2B5EF4-FFF2-40B4-BE49-F238E27FC236}">
                <a16:creationId xmlns:a16="http://schemas.microsoft.com/office/drawing/2014/main" id="{79A5243D-484F-DEF5-5EFE-A3857C98A13D}"/>
              </a:ext>
            </a:extLst>
          </p:cNvPr>
          <p:cNvSpPr/>
          <p:nvPr/>
        </p:nvSpPr>
        <p:spPr>
          <a:xfrm rot="21238168">
            <a:off x="2278432" y="3837422"/>
            <a:ext cx="302700" cy="1451132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7" name="下矢印 227">
            <a:extLst>
              <a:ext uri="{FF2B5EF4-FFF2-40B4-BE49-F238E27FC236}">
                <a16:creationId xmlns:a16="http://schemas.microsoft.com/office/drawing/2014/main" id="{A5A09730-9A4E-0476-A85B-653F4858D023}"/>
              </a:ext>
            </a:extLst>
          </p:cNvPr>
          <p:cNvSpPr/>
          <p:nvPr/>
        </p:nvSpPr>
        <p:spPr>
          <a:xfrm rot="233441">
            <a:off x="2737796" y="4150558"/>
            <a:ext cx="302700" cy="754726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8" name="下矢印 228">
            <a:extLst>
              <a:ext uri="{FF2B5EF4-FFF2-40B4-BE49-F238E27FC236}">
                <a16:creationId xmlns:a16="http://schemas.microsoft.com/office/drawing/2014/main" id="{3F03E369-060C-FA1F-7C0D-408AA4DE5220}"/>
              </a:ext>
            </a:extLst>
          </p:cNvPr>
          <p:cNvSpPr/>
          <p:nvPr/>
        </p:nvSpPr>
        <p:spPr>
          <a:xfrm rot="767608">
            <a:off x="2153829" y="3759190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rgbClr val="F07F09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60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Evolution of Conserved-charge Fluctuations</a:t>
            </a:r>
            <a:endParaRPr kumimoji="1" lang="ja-JP" altLang="en-US" dirty="0"/>
          </a:p>
        </p:txBody>
      </p:sp>
      <p:sp>
        <p:nvSpPr>
          <p:cNvPr id="417" name="正方形/長方形 416"/>
          <p:cNvSpPr/>
          <p:nvPr/>
        </p:nvSpPr>
        <p:spPr>
          <a:xfrm>
            <a:off x="353814" y="159834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3"/>
          <p:cNvSpPr/>
          <p:nvPr/>
        </p:nvSpPr>
        <p:spPr>
          <a:xfrm>
            <a:off x="2578019" y="22579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4"/>
          <p:cNvSpPr/>
          <p:nvPr/>
        </p:nvSpPr>
        <p:spPr>
          <a:xfrm>
            <a:off x="3450158" y="21762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5"/>
          <p:cNvSpPr/>
          <p:nvPr/>
        </p:nvSpPr>
        <p:spPr>
          <a:xfrm>
            <a:off x="3710127" y="2136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6"/>
          <p:cNvSpPr/>
          <p:nvPr/>
        </p:nvSpPr>
        <p:spPr>
          <a:xfrm>
            <a:off x="1325910" y="21299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2" name="円/楕円 7"/>
          <p:cNvSpPr/>
          <p:nvPr/>
        </p:nvSpPr>
        <p:spPr>
          <a:xfrm>
            <a:off x="4674294" y="19242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3" name="円/楕円 8"/>
          <p:cNvSpPr/>
          <p:nvPr/>
        </p:nvSpPr>
        <p:spPr>
          <a:xfrm>
            <a:off x="1742713" y="172809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4" name="円/楕円 9"/>
          <p:cNvSpPr/>
          <p:nvPr/>
        </p:nvSpPr>
        <p:spPr>
          <a:xfrm>
            <a:off x="2096697" y="1719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5" name="円/楕円 10"/>
          <p:cNvSpPr/>
          <p:nvPr/>
        </p:nvSpPr>
        <p:spPr>
          <a:xfrm>
            <a:off x="1062938" y="19962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6" name="円/楕円 11"/>
          <p:cNvSpPr/>
          <p:nvPr/>
        </p:nvSpPr>
        <p:spPr>
          <a:xfrm>
            <a:off x="3306118" y="1920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7" name="円/楕円 12"/>
          <p:cNvSpPr/>
          <p:nvPr/>
        </p:nvSpPr>
        <p:spPr>
          <a:xfrm>
            <a:off x="2129329" y="22122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8" name="円/楕円 13"/>
          <p:cNvSpPr/>
          <p:nvPr/>
        </p:nvSpPr>
        <p:spPr>
          <a:xfrm>
            <a:off x="4890318" y="22039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9" name="円/楕円 14"/>
          <p:cNvSpPr/>
          <p:nvPr/>
        </p:nvSpPr>
        <p:spPr>
          <a:xfrm>
            <a:off x="1803339" y="21839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0" name="円/楕円 15"/>
          <p:cNvSpPr/>
          <p:nvPr/>
        </p:nvSpPr>
        <p:spPr>
          <a:xfrm>
            <a:off x="3818127" y="178022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1" name="円/楕円 16"/>
          <p:cNvSpPr/>
          <p:nvPr/>
        </p:nvSpPr>
        <p:spPr>
          <a:xfrm>
            <a:off x="2710751" y="19962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2" name="円/楕円 17"/>
          <p:cNvSpPr/>
          <p:nvPr/>
        </p:nvSpPr>
        <p:spPr>
          <a:xfrm>
            <a:off x="677838" y="17088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3" name="円/楕円 18"/>
          <p:cNvSpPr/>
          <p:nvPr/>
        </p:nvSpPr>
        <p:spPr>
          <a:xfrm>
            <a:off x="1001886" y="176595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4" name="円/楕円 19"/>
          <p:cNvSpPr/>
          <p:nvPr/>
        </p:nvSpPr>
        <p:spPr>
          <a:xfrm>
            <a:off x="2820410" y="17082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5" name="円/楕円 20"/>
          <p:cNvSpPr/>
          <p:nvPr/>
        </p:nvSpPr>
        <p:spPr>
          <a:xfrm>
            <a:off x="4440262" y="22339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6" name="円/楕円 21"/>
          <p:cNvSpPr/>
          <p:nvPr/>
        </p:nvSpPr>
        <p:spPr>
          <a:xfrm>
            <a:off x="4006286" y="19366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7" name="円/楕円 22"/>
          <p:cNvSpPr/>
          <p:nvPr/>
        </p:nvSpPr>
        <p:spPr>
          <a:xfrm>
            <a:off x="3262872" y="17082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8" name="円/楕円 23"/>
          <p:cNvSpPr/>
          <p:nvPr/>
        </p:nvSpPr>
        <p:spPr>
          <a:xfrm>
            <a:off x="4386262" y="16523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9" name="円/楕円 24"/>
          <p:cNvSpPr/>
          <p:nvPr/>
        </p:nvSpPr>
        <p:spPr>
          <a:xfrm>
            <a:off x="4058167" y="22504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0" name="円/楕円 25"/>
          <p:cNvSpPr/>
          <p:nvPr/>
        </p:nvSpPr>
        <p:spPr>
          <a:xfrm>
            <a:off x="514482" y="22572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1" name="円/楕円 26"/>
          <p:cNvSpPr/>
          <p:nvPr/>
        </p:nvSpPr>
        <p:spPr>
          <a:xfrm>
            <a:off x="2311448" y="1865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2" name="円/楕円 27"/>
          <p:cNvSpPr/>
          <p:nvPr/>
        </p:nvSpPr>
        <p:spPr>
          <a:xfrm>
            <a:off x="995022" y="22490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3" name="円/楕円 28"/>
          <p:cNvSpPr/>
          <p:nvPr/>
        </p:nvSpPr>
        <p:spPr>
          <a:xfrm>
            <a:off x="2982118" y="23015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4" name="円/楕円 29"/>
          <p:cNvSpPr/>
          <p:nvPr/>
        </p:nvSpPr>
        <p:spPr>
          <a:xfrm>
            <a:off x="569838" y="195837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5" name="円/楕円 30"/>
          <p:cNvSpPr/>
          <p:nvPr/>
        </p:nvSpPr>
        <p:spPr>
          <a:xfrm>
            <a:off x="1796713" y="19744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6" name="円/楕円 31"/>
          <p:cNvSpPr/>
          <p:nvPr/>
        </p:nvSpPr>
        <p:spPr>
          <a:xfrm>
            <a:off x="1361926" y="16939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7" name="円/楕円 32"/>
          <p:cNvSpPr/>
          <p:nvPr/>
        </p:nvSpPr>
        <p:spPr>
          <a:xfrm>
            <a:off x="4836318" y="17063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8" name="正方形/長方形 447"/>
          <p:cNvSpPr/>
          <p:nvPr/>
        </p:nvSpPr>
        <p:spPr>
          <a:xfrm>
            <a:off x="353814" y="2909233"/>
            <a:ext cx="4896544" cy="81519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9" name="円/楕円 35"/>
          <p:cNvSpPr/>
          <p:nvPr/>
        </p:nvSpPr>
        <p:spPr>
          <a:xfrm>
            <a:off x="4310937" y="340037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0" name="円/楕円 36"/>
          <p:cNvSpPr/>
          <p:nvPr/>
        </p:nvSpPr>
        <p:spPr>
          <a:xfrm>
            <a:off x="4836294" y="31911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1" name="円/楕円 37"/>
          <p:cNvSpPr/>
          <p:nvPr/>
        </p:nvSpPr>
        <p:spPr>
          <a:xfrm>
            <a:off x="3475102" y="33974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2" name="円/楕円 38"/>
          <p:cNvSpPr/>
          <p:nvPr/>
        </p:nvSpPr>
        <p:spPr>
          <a:xfrm>
            <a:off x="1486111" y="345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3" name="円/楕円 39"/>
          <p:cNvSpPr/>
          <p:nvPr/>
        </p:nvSpPr>
        <p:spPr>
          <a:xfrm>
            <a:off x="3529102" y="34993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4" name="円/楕円 40"/>
          <p:cNvSpPr/>
          <p:nvPr/>
        </p:nvSpPr>
        <p:spPr>
          <a:xfrm>
            <a:off x="1420967" y="335162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5" name="円/楕円 41"/>
          <p:cNvSpPr/>
          <p:nvPr/>
        </p:nvSpPr>
        <p:spPr>
          <a:xfrm>
            <a:off x="2657716" y="33902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6" name="円/楕円 42"/>
          <p:cNvSpPr/>
          <p:nvPr/>
        </p:nvSpPr>
        <p:spPr>
          <a:xfrm>
            <a:off x="963853" y="30527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7" name="円/楕円 43"/>
          <p:cNvSpPr/>
          <p:nvPr/>
        </p:nvSpPr>
        <p:spPr>
          <a:xfrm>
            <a:off x="4717462" y="313713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8" name="円/楕円 44"/>
          <p:cNvSpPr/>
          <p:nvPr/>
        </p:nvSpPr>
        <p:spPr>
          <a:xfrm>
            <a:off x="581196" y="34483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9" name="円/楕円 45"/>
          <p:cNvSpPr/>
          <p:nvPr/>
        </p:nvSpPr>
        <p:spPr>
          <a:xfrm>
            <a:off x="3947571" y="304551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0" name="円/楕円 46"/>
          <p:cNvSpPr/>
          <p:nvPr/>
        </p:nvSpPr>
        <p:spPr>
          <a:xfrm>
            <a:off x="533822" y="334038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1" name="円/楕円 47"/>
          <p:cNvSpPr/>
          <p:nvPr/>
        </p:nvSpPr>
        <p:spPr>
          <a:xfrm>
            <a:off x="3583102" y="33731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2" name="円/楕円 48"/>
          <p:cNvSpPr/>
          <p:nvPr/>
        </p:nvSpPr>
        <p:spPr>
          <a:xfrm>
            <a:off x="4422227" y="34610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3" name="円/楕円 49"/>
          <p:cNvSpPr/>
          <p:nvPr/>
        </p:nvSpPr>
        <p:spPr>
          <a:xfrm>
            <a:off x="2520942" y="33812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4" name="円/楕円 50"/>
          <p:cNvSpPr/>
          <p:nvPr/>
        </p:nvSpPr>
        <p:spPr>
          <a:xfrm>
            <a:off x="965471" y="31924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5" name="円/楕円 51"/>
          <p:cNvSpPr/>
          <p:nvPr/>
        </p:nvSpPr>
        <p:spPr>
          <a:xfrm>
            <a:off x="2591912" y="344542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6" name="円/楕円 52"/>
          <p:cNvSpPr/>
          <p:nvPr/>
        </p:nvSpPr>
        <p:spPr>
          <a:xfrm>
            <a:off x="2130303" y="31123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7" name="円/楕円 53"/>
          <p:cNvSpPr/>
          <p:nvPr/>
        </p:nvSpPr>
        <p:spPr>
          <a:xfrm>
            <a:off x="3081906" y="30511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8" name="円/楕円 54"/>
          <p:cNvSpPr/>
          <p:nvPr/>
        </p:nvSpPr>
        <p:spPr>
          <a:xfrm>
            <a:off x="3006680" y="31591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9" name="円/楕円 55"/>
          <p:cNvSpPr/>
          <p:nvPr/>
        </p:nvSpPr>
        <p:spPr>
          <a:xfrm>
            <a:off x="4001571" y="31787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0" name="円/楕円 56"/>
          <p:cNvSpPr/>
          <p:nvPr/>
        </p:nvSpPr>
        <p:spPr>
          <a:xfrm>
            <a:off x="4824046" y="30831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1" name="円/楕円 57"/>
          <p:cNvSpPr/>
          <p:nvPr/>
        </p:nvSpPr>
        <p:spPr>
          <a:xfrm>
            <a:off x="1378111" y="34458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2" name="円/楕円 58"/>
          <p:cNvSpPr/>
          <p:nvPr/>
        </p:nvSpPr>
        <p:spPr>
          <a:xfrm>
            <a:off x="2974051" y="30402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3" name="円/楕円 59"/>
          <p:cNvSpPr/>
          <p:nvPr/>
        </p:nvSpPr>
        <p:spPr>
          <a:xfrm>
            <a:off x="471633" y="34443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4" name="円/楕円 60"/>
          <p:cNvSpPr/>
          <p:nvPr/>
        </p:nvSpPr>
        <p:spPr>
          <a:xfrm>
            <a:off x="4418086" y="33463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5" name="円/楕円 61"/>
          <p:cNvSpPr/>
          <p:nvPr/>
        </p:nvSpPr>
        <p:spPr>
          <a:xfrm>
            <a:off x="2059432" y="305831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6" name="円/楕円 62"/>
          <p:cNvSpPr/>
          <p:nvPr/>
        </p:nvSpPr>
        <p:spPr>
          <a:xfrm>
            <a:off x="2073158" y="3189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7" name="円/楕円 63"/>
          <p:cNvSpPr/>
          <p:nvPr/>
        </p:nvSpPr>
        <p:spPr>
          <a:xfrm>
            <a:off x="1073471" y="31430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8" name="円/楕円 64"/>
          <p:cNvSpPr/>
          <p:nvPr/>
        </p:nvSpPr>
        <p:spPr>
          <a:xfrm>
            <a:off x="3876877" y="31535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9" name="円/楕円 65"/>
          <p:cNvSpPr/>
          <p:nvPr/>
        </p:nvSpPr>
        <p:spPr>
          <a:xfrm>
            <a:off x="3846238" y="301076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0" name="円/楕円 66"/>
          <p:cNvSpPr/>
          <p:nvPr/>
        </p:nvSpPr>
        <p:spPr>
          <a:xfrm>
            <a:off x="1974030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1" name="円/楕円 67"/>
          <p:cNvSpPr/>
          <p:nvPr/>
        </p:nvSpPr>
        <p:spPr>
          <a:xfrm>
            <a:off x="2478086" y="3292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2" name="円/楕円 68"/>
          <p:cNvSpPr/>
          <p:nvPr/>
        </p:nvSpPr>
        <p:spPr>
          <a:xfrm>
            <a:off x="4278286" y="329237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3" name="円/楕円 69"/>
          <p:cNvSpPr/>
          <p:nvPr/>
        </p:nvSpPr>
        <p:spPr>
          <a:xfrm>
            <a:off x="2910134" y="2968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4" name="円/楕円 70"/>
          <p:cNvSpPr/>
          <p:nvPr/>
        </p:nvSpPr>
        <p:spPr>
          <a:xfrm>
            <a:off x="4674294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5" name="円/楕円 71"/>
          <p:cNvSpPr/>
          <p:nvPr/>
        </p:nvSpPr>
        <p:spPr>
          <a:xfrm>
            <a:off x="425822" y="329306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6" name="円/楕円 72"/>
          <p:cNvSpPr/>
          <p:nvPr/>
        </p:nvSpPr>
        <p:spPr>
          <a:xfrm>
            <a:off x="3414190" y="330911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7" name="円/楕円 73"/>
          <p:cNvSpPr/>
          <p:nvPr/>
        </p:nvSpPr>
        <p:spPr>
          <a:xfrm>
            <a:off x="1325958" y="3292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8" name="円/楕円 74"/>
          <p:cNvSpPr/>
          <p:nvPr/>
        </p:nvSpPr>
        <p:spPr>
          <a:xfrm>
            <a:off x="893910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489" name="直線コネクタ 488"/>
          <p:cNvCxnSpPr/>
          <p:nvPr/>
        </p:nvCxnSpPr>
        <p:spPr>
          <a:xfrm>
            <a:off x="1842912" y="1060127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0" name="直線コネクタ 489"/>
          <p:cNvCxnSpPr/>
          <p:nvPr/>
        </p:nvCxnSpPr>
        <p:spPr>
          <a:xfrm>
            <a:off x="3450158" y="1060127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1" name="正方形/長方形 490"/>
          <p:cNvSpPr/>
          <p:nvPr/>
        </p:nvSpPr>
        <p:spPr>
          <a:xfrm>
            <a:off x="353814" y="4389332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92" name="テキスト ボックス 491"/>
          <p:cNvSpPr txBox="1"/>
          <p:nvPr/>
        </p:nvSpPr>
        <p:spPr>
          <a:xfrm>
            <a:off x="353666" y="1174527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/>
              </a:rPr>
              <a:t>Quark-Gluon Plasma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3" name="テキスト ボックス 492"/>
          <p:cNvSpPr txBox="1"/>
          <p:nvPr/>
        </p:nvSpPr>
        <p:spPr>
          <a:xfrm>
            <a:off x="353666" y="2470671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  <a:latin typeface="Arial"/>
              </a:rPr>
              <a:t>Hadronization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4" name="テキスト ボックス 493"/>
          <p:cNvSpPr txBox="1"/>
          <p:nvPr/>
        </p:nvSpPr>
        <p:spPr>
          <a:xfrm>
            <a:off x="353814" y="39828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  <a:latin typeface="Arial"/>
              </a:rPr>
              <a:t>Freezeout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96" name="直線矢印コネクタ 495"/>
          <p:cNvCxnSpPr/>
          <p:nvPr/>
        </p:nvCxnSpPr>
        <p:spPr>
          <a:xfrm>
            <a:off x="6110969" y="2428182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7" name="直線矢印コネクタ 496"/>
          <p:cNvCxnSpPr/>
          <p:nvPr/>
        </p:nvCxnSpPr>
        <p:spPr>
          <a:xfrm flipV="1">
            <a:off x="6471009" y="1542890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8" name="直線コネクタ 497"/>
          <p:cNvCxnSpPr/>
          <p:nvPr/>
        </p:nvCxnSpPr>
        <p:spPr>
          <a:xfrm>
            <a:off x="6484974" y="2214077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0" name="フリーフォーム 499"/>
          <p:cNvSpPr/>
          <p:nvPr/>
        </p:nvSpPr>
        <p:spPr>
          <a:xfrm>
            <a:off x="6475983" y="4542558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50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2068144"/>
            <a:ext cx="829737" cy="261720"/>
          </a:xfrm>
          <a:prstGeom prst="rect">
            <a:avLst/>
          </a:prstGeom>
        </p:spPr>
      </p:pic>
      <p:pic>
        <p:nvPicPr>
          <p:cNvPr id="50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1672098"/>
            <a:ext cx="834051" cy="230084"/>
          </a:xfrm>
          <a:prstGeom prst="rect">
            <a:avLst/>
          </a:prstGeom>
        </p:spPr>
      </p:pic>
      <p:cxnSp>
        <p:nvCxnSpPr>
          <p:cNvPr id="503" name="直線コネクタ 502"/>
          <p:cNvCxnSpPr/>
          <p:nvPr/>
        </p:nvCxnSpPr>
        <p:spPr>
          <a:xfrm flipV="1">
            <a:off x="6484974" y="2203856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4" name="直線コネクタ 503"/>
          <p:cNvCxnSpPr/>
          <p:nvPr/>
        </p:nvCxnSpPr>
        <p:spPr>
          <a:xfrm flipV="1">
            <a:off x="6471009" y="1780112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5" name="直線矢印コネクタ 504"/>
          <p:cNvCxnSpPr/>
          <p:nvPr/>
        </p:nvCxnSpPr>
        <p:spPr>
          <a:xfrm>
            <a:off x="6110969" y="3796334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6" name="直線矢印コネクタ 505"/>
          <p:cNvCxnSpPr/>
          <p:nvPr/>
        </p:nvCxnSpPr>
        <p:spPr>
          <a:xfrm flipV="1">
            <a:off x="6471009" y="2911042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0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3436296"/>
            <a:ext cx="829737" cy="261720"/>
          </a:xfrm>
          <a:prstGeom prst="rect">
            <a:avLst/>
          </a:prstGeom>
        </p:spPr>
      </p:pic>
      <p:pic>
        <p:nvPicPr>
          <p:cNvPr id="50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3040250"/>
            <a:ext cx="834051" cy="230084"/>
          </a:xfrm>
          <a:prstGeom prst="rect">
            <a:avLst/>
          </a:prstGeom>
        </p:spPr>
      </p:pic>
      <p:cxnSp>
        <p:nvCxnSpPr>
          <p:cNvPr id="510" name="直線コネクタ 509"/>
          <p:cNvCxnSpPr/>
          <p:nvPr/>
        </p:nvCxnSpPr>
        <p:spPr>
          <a:xfrm flipV="1">
            <a:off x="6484974" y="35720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1" name="直線コネクタ 510"/>
          <p:cNvCxnSpPr/>
          <p:nvPr/>
        </p:nvCxnSpPr>
        <p:spPr>
          <a:xfrm flipV="1">
            <a:off x="6471009" y="3148264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2" name="直線矢印コネクタ 511"/>
          <p:cNvCxnSpPr/>
          <p:nvPr/>
        </p:nvCxnSpPr>
        <p:spPr>
          <a:xfrm>
            <a:off x="6110969" y="5185684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3" name="直線矢印コネクタ 512"/>
          <p:cNvCxnSpPr/>
          <p:nvPr/>
        </p:nvCxnSpPr>
        <p:spPr>
          <a:xfrm flipV="1">
            <a:off x="6471009" y="4300392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1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4825646"/>
            <a:ext cx="829737" cy="261720"/>
          </a:xfrm>
          <a:prstGeom prst="rect">
            <a:avLst/>
          </a:prstGeom>
        </p:spPr>
      </p:pic>
      <p:pic>
        <p:nvPicPr>
          <p:cNvPr id="516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4429600"/>
            <a:ext cx="834051" cy="230084"/>
          </a:xfrm>
          <a:prstGeom prst="rect">
            <a:avLst/>
          </a:prstGeom>
        </p:spPr>
      </p:pic>
      <p:cxnSp>
        <p:nvCxnSpPr>
          <p:cNvPr id="517" name="直線コネクタ 516"/>
          <p:cNvCxnSpPr/>
          <p:nvPr/>
        </p:nvCxnSpPr>
        <p:spPr>
          <a:xfrm flipV="1">
            <a:off x="6484974" y="49613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8" name="直線コネクタ 517"/>
          <p:cNvCxnSpPr/>
          <p:nvPr/>
        </p:nvCxnSpPr>
        <p:spPr>
          <a:xfrm flipV="1">
            <a:off x="6471009" y="4537614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9" name="直線コネクタ 518"/>
          <p:cNvCxnSpPr/>
          <p:nvPr/>
        </p:nvCxnSpPr>
        <p:spPr>
          <a:xfrm>
            <a:off x="6505368" y="3580312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0" name="下矢印 519"/>
          <p:cNvSpPr/>
          <p:nvPr/>
        </p:nvSpPr>
        <p:spPr>
          <a:xfrm>
            <a:off x="4548286" y="350200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1" name="円/楕円 136"/>
          <p:cNvSpPr/>
          <p:nvPr/>
        </p:nvSpPr>
        <p:spPr>
          <a:xfrm>
            <a:off x="4247313" y="49793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2" name="円/楕円 137"/>
          <p:cNvSpPr/>
          <p:nvPr/>
        </p:nvSpPr>
        <p:spPr>
          <a:xfrm>
            <a:off x="4828106" y="46609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3" name="円/楕円 138"/>
          <p:cNvSpPr/>
          <p:nvPr/>
        </p:nvSpPr>
        <p:spPr>
          <a:xfrm>
            <a:off x="3184267" y="47964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4" name="円/楕円 139"/>
          <p:cNvSpPr/>
          <p:nvPr/>
        </p:nvSpPr>
        <p:spPr>
          <a:xfrm>
            <a:off x="1638511" y="46416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5" name="円/楕円 140"/>
          <p:cNvSpPr/>
          <p:nvPr/>
        </p:nvSpPr>
        <p:spPr>
          <a:xfrm>
            <a:off x="3238267" y="48983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6" name="円/楕円 141"/>
          <p:cNvSpPr/>
          <p:nvPr/>
        </p:nvSpPr>
        <p:spPr>
          <a:xfrm>
            <a:off x="1573367" y="45397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7" name="円/楕円 142"/>
          <p:cNvSpPr/>
          <p:nvPr/>
        </p:nvSpPr>
        <p:spPr>
          <a:xfrm>
            <a:off x="2558052" y="45604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8" name="円/楕円 143"/>
          <p:cNvSpPr/>
          <p:nvPr/>
        </p:nvSpPr>
        <p:spPr>
          <a:xfrm>
            <a:off x="891845" y="453412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9" name="円/楕円 144"/>
          <p:cNvSpPr/>
          <p:nvPr/>
        </p:nvSpPr>
        <p:spPr>
          <a:xfrm>
            <a:off x="4709274" y="46069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0" name="円/楕円 145"/>
          <p:cNvSpPr/>
          <p:nvPr/>
        </p:nvSpPr>
        <p:spPr>
          <a:xfrm>
            <a:off x="653204" y="49720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1" name="円/楕円 146"/>
          <p:cNvSpPr/>
          <p:nvPr/>
        </p:nvSpPr>
        <p:spPr>
          <a:xfrm>
            <a:off x="3811939" y="45808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2" name="円/楕円 147"/>
          <p:cNvSpPr/>
          <p:nvPr/>
        </p:nvSpPr>
        <p:spPr>
          <a:xfrm>
            <a:off x="605830" y="486407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3" name="円/楕円 148"/>
          <p:cNvSpPr/>
          <p:nvPr/>
        </p:nvSpPr>
        <p:spPr>
          <a:xfrm>
            <a:off x="3292267" y="47722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4" name="円/楕円 149"/>
          <p:cNvSpPr/>
          <p:nvPr/>
        </p:nvSpPr>
        <p:spPr>
          <a:xfrm>
            <a:off x="4358603" y="50400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5" name="円/楕円 150"/>
          <p:cNvSpPr/>
          <p:nvPr/>
        </p:nvSpPr>
        <p:spPr>
          <a:xfrm>
            <a:off x="2421278" y="45513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6" name="円/楕円 151"/>
          <p:cNvSpPr/>
          <p:nvPr/>
        </p:nvSpPr>
        <p:spPr>
          <a:xfrm>
            <a:off x="893463" y="4673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7" name="円/楕円 152"/>
          <p:cNvSpPr/>
          <p:nvPr/>
        </p:nvSpPr>
        <p:spPr>
          <a:xfrm>
            <a:off x="2492248" y="46155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8" name="円/楕円 153"/>
          <p:cNvSpPr/>
          <p:nvPr/>
        </p:nvSpPr>
        <p:spPr>
          <a:xfrm>
            <a:off x="2210695" y="4953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9" name="円/楕円 154"/>
          <p:cNvSpPr/>
          <p:nvPr/>
        </p:nvSpPr>
        <p:spPr>
          <a:xfrm>
            <a:off x="2730250" y="493492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0" name="円/楕円 155"/>
          <p:cNvSpPr/>
          <p:nvPr/>
        </p:nvSpPr>
        <p:spPr>
          <a:xfrm>
            <a:off x="2655024" y="50429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1" name="円/楕円 156"/>
          <p:cNvSpPr/>
          <p:nvPr/>
        </p:nvSpPr>
        <p:spPr>
          <a:xfrm>
            <a:off x="3865939" y="47141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2" name="円/楕円 157"/>
          <p:cNvSpPr/>
          <p:nvPr/>
        </p:nvSpPr>
        <p:spPr>
          <a:xfrm>
            <a:off x="4815858" y="45529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3" name="円/楕円 158"/>
          <p:cNvSpPr/>
          <p:nvPr/>
        </p:nvSpPr>
        <p:spPr>
          <a:xfrm>
            <a:off x="1530511" y="46339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4" name="円/楕円 159"/>
          <p:cNvSpPr/>
          <p:nvPr/>
        </p:nvSpPr>
        <p:spPr>
          <a:xfrm>
            <a:off x="2622395" y="49240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5" name="円/楕円 160"/>
          <p:cNvSpPr/>
          <p:nvPr/>
        </p:nvSpPr>
        <p:spPr>
          <a:xfrm>
            <a:off x="543641" y="496805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6" name="円/楕円 161"/>
          <p:cNvSpPr/>
          <p:nvPr/>
        </p:nvSpPr>
        <p:spPr>
          <a:xfrm>
            <a:off x="4354462" y="49253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7" name="円/楕円 162"/>
          <p:cNvSpPr/>
          <p:nvPr/>
        </p:nvSpPr>
        <p:spPr>
          <a:xfrm>
            <a:off x="2139824" y="48997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8" name="円/楕円 163"/>
          <p:cNvSpPr/>
          <p:nvPr/>
        </p:nvSpPr>
        <p:spPr>
          <a:xfrm>
            <a:off x="2153550" y="503053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9" name="円/楕円 164"/>
          <p:cNvSpPr/>
          <p:nvPr/>
        </p:nvSpPr>
        <p:spPr>
          <a:xfrm>
            <a:off x="1001463" y="46243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0" name="円/楕円 165"/>
          <p:cNvSpPr/>
          <p:nvPr/>
        </p:nvSpPr>
        <p:spPr>
          <a:xfrm>
            <a:off x="3741245" y="4688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1" name="円/楕円 166"/>
          <p:cNvSpPr/>
          <p:nvPr/>
        </p:nvSpPr>
        <p:spPr>
          <a:xfrm>
            <a:off x="3710606" y="454612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2" name="円/楕円 167"/>
          <p:cNvSpPr/>
          <p:nvPr/>
        </p:nvSpPr>
        <p:spPr>
          <a:xfrm>
            <a:off x="2054422" y="48521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3" name="円/楕円 168"/>
          <p:cNvSpPr/>
          <p:nvPr/>
        </p:nvSpPr>
        <p:spPr>
          <a:xfrm>
            <a:off x="2378422" y="44625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4" name="円/楕円 169"/>
          <p:cNvSpPr/>
          <p:nvPr/>
        </p:nvSpPr>
        <p:spPr>
          <a:xfrm>
            <a:off x="4214662" y="487132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5" name="円/楕円 170"/>
          <p:cNvSpPr/>
          <p:nvPr/>
        </p:nvSpPr>
        <p:spPr>
          <a:xfrm>
            <a:off x="2558478" y="485216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6" name="円/楕円 171"/>
          <p:cNvSpPr/>
          <p:nvPr/>
        </p:nvSpPr>
        <p:spPr>
          <a:xfrm>
            <a:off x="4666106" y="448054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7" name="円/楕円 172"/>
          <p:cNvSpPr/>
          <p:nvPr/>
        </p:nvSpPr>
        <p:spPr>
          <a:xfrm>
            <a:off x="497830" y="481675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8" name="円/楕円 173"/>
          <p:cNvSpPr/>
          <p:nvPr/>
        </p:nvSpPr>
        <p:spPr>
          <a:xfrm>
            <a:off x="3123355" y="470815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9" name="円/楕円 174"/>
          <p:cNvSpPr/>
          <p:nvPr/>
        </p:nvSpPr>
        <p:spPr>
          <a:xfrm>
            <a:off x="1478358" y="44805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60" name="円/楕円 175"/>
          <p:cNvSpPr/>
          <p:nvPr/>
        </p:nvSpPr>
        <p:spPr>
          <a:xfrm>
            <a:off x="821902" y="449212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61" name="下矢印 560"/>
          <p:cNvSpPr/>
          <p:nvPr/>
        </p:nvSpPr>
        <p:spPr>
          <a:xfrm>
            <a:off x="4530278" y="232027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62" name="テキスト ボックス 561"/>
          <p:cNvSpPr txBox="1"/>
          <p:nvPr/>
        </p:nvSpPr>
        <p:spPr>
          <a:xfrm>
            <a:off x="7886" y="6185522"/>
            <a:ext cx="429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2060"/>
                </a:solidFill>
              </a:rPr>
              <a:t>Asakawa</a:t>
            </a:r>
            <a:r>
              <a:rPr lang="en-US" altLang="ja-JP" dirty="0">
                <a:solidFill>
                  <a:srgbClr val="002060"/>
                </a:solidFill>
              </a:rPr>
              <a:t>, Heinz, Muller, 2000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Jeon, Koch, 2000; </a:t>
            </a:r>
            <a:r>
              <a:rPr lang="en-US" altLang="ja-JP" dirty="0" err="1">
                <a:solidFill>
                  <a:srgbClr val="002060"/>
                </a:solidFill>
              </a:rPr>
              <a:t>Shuryak</a:t>
            </a:r>
            <a:r>
              <a:rPr lang="en-US" altLang="ja-JP" dirty="0">
                <a:solidFill>
                  <a:srgbClr val="002060"/>
                </a:solidFill>
              </a:rPr>
              <a:t>, </a:t>
            </a:r>
            <a:r>
              <a:rPr lang="en-US" altLang="ja-JP" dirty="0" err="1">
                <a:solidFill>
                  <a:srgbClr val="002060"/>
                </a:solidFill>
              </a:rPr>
              <a:t>Stephanov</a:t>
            </a:r>
            <a:r>
              <a:rPr lang="en-US" altLang="ja-JP" dirty="0">
                <a:solidFill>
                  <a:srgbClr val="002060"/>
                </a:solidFill>
              </a:rPr>
              <a:t>, 2001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51B83D63-3677-4971-B642-DF48E9109AC9}"/>
              </a:ext>
            </a:extLst>
          </p:cNvPr>
          <p:cNvSpPr/>
          <p:nvPr/>
        </p:nvSpPr>
        <p:spPr>
          <a:xfrm>
            <a:off x="9185320" y="1334160"/>
            <a:ext cx="2849938" cy="3821952"/>
          </a:xfrm>
          <a:prstGeom prst="roundRect">
            <a:avLst>
              <a:gd name="adj" fmla="val 1225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22AB4AA8-9E05-43DE-BB78-51A259417CCA}"/>
              </a:ext>
            </a:extLst>
          </p:cNvPr>
          <p:cNvSpPr/>
          <p:nvPr/>
        </p:nvSpPr>
        <p:spPr>
          <a:xfrm>
            <a:off x="9152485" y="1615222"/>
            <a:ext cx="2882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  <a:defRPr/>
            </a:pPr>
            <a:r>
              <a:rPr kumimoji="0" lang="en-US" altLang="ja-JP" sz="2400" kern="0" dirty="0">
                <a:solidFill>
                  <a:prstClr val="black"/>
                </a:solidFill>
                <a:latin typeface="Arial"/>
              </a:rPr>
              <a:t>Fluctuations of CC are modified by the diffusion.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E7F3D8CF-4C9B-4FF0-BF65-6DE31CFB8A0D}"/>
                  </a:ext>
                </a:extLst>
              </p:cNvPr>
              <p:cNvSpPr/>
              <p:nvPr/>
            </p:nvSpPr>
            <p:spPr>
              <a:xfrm>
                <a:off x="9396704" y="3363403"/>
                <a:ext cx="242485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70C0"/>
                  </a:buClr>
                  <a:defRPr/>
                </a:pP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/>
                    <a:sym typeface="Wingdings" panose="05000000000000000000" pitchFamily="2" charset="2"/>
                  </a:rPr>
                  <a:t>Relaxation time becomes longer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ja-JP" sz="2400" b="0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kumimoji="0" lang="en-US" altLang="ja-JP" sz="24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kumimoji="0" lang="en-US" altLang="ja-JP" sz="24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/>
                  </a:rPr>
                  <a:t>large.</a:t>
                </a:r>
              </a:p>
            </p:txBody>
          </p:sp>
        </mc:Choice>
        <mc:Fallback xmlns=""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E7F3D8CF-4C9B-4FF0-BF65-6DE31CFB8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704" y="3363403"/>
                <a:ext cx="2424850" cy="1200329"/>
              </a:xfrm>
              <a:prstGeom prst="rect">
                <a:avLst/>
              </a:prstGeom>
              <a:blipFill>
                <a:blip r:embed="rId4"/>
                <a:stretch>
                  <a:fillRect l="-2513" t="-3553" r="-5779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矢印: 下 157">
            <a:extLst>
              <a:ext uri="{FF2B5EF4-FFF2-40B4-BE49-F238E27FC236}">
                <a16:creationId xmlns:a16="http://schemas.microsoft.com/office/drawing/2014/main" id="{38511466-E2CD-4A83-BC16-519B6B9DF925}"/>
              </a:ext>
            </a:extLst>
          </p:cNvPr>
          <p:cNvSpPr/>
          <p:nvPr/>
        </p:nvSpPr>
        <p:spPr>
          <a:xfrm>
            <a:off x="9933777" y="2894709"/>
            <a:ext cx="1350705" cy="3895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C3F2020-102C-4BD7-A2D3-12016A676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34" y="5266209"/>
            <a:ext cx="577636" cy="26256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Y}&#10;\end{align*}&lt;/body&gt;&#10;  &lt;fcolor&gt;FF000000&lt;/fcolor&gt;&#10;  &lt;bcolor&gt;FFFFFFFF&lt;/bcolor&gt;&#10;  &lt;transparent&gt;True&lt;/transparent&gt;&#10;  &lt;resolution&gt;1800&lt;/resolution&gt;&#10;  &lt;imageh&gt;544&lt;/imageh&gt;&#10;  &lt;imagew&gt;741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E0D7B777-A1C3-411C-AA26-705628894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6" y="1036793"/>
            <a:ext cx="986395" cy="72415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B58FCBF-940F-4608-A6EF-810DD67B8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2326668"/>
            <a:ext cx="407459" cy="1852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4B3243FC-72ED-451D-9CE6-9891E2B4A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3694820"/>
            <a:ext cx="407459" cy="1852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F9AB5CA5-983F-4AEB-A9C4-B02239714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5084170"/>
            <a:ext cx="407459" cy="185208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79AE4F8-81D5-4C74-979A-2D8ECE101049}"/>
              </a:ext>
            </a:extLst>
          </p:cNvPr>
          <p:cNvGrpSpPr/>
          <p:nvPr/>
        </p:nvGrpSpPr>
        <p:grpSpPr>
          <a:xfrm>
            <a:off x="6878300" y="5484392"/>
            <a:ext cx="5031755" cy="1326169"/>
            <a:chOff x="6878300" y="5484392"/>
            <a:chExt cx="5031755" cy="1326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00395D-1B86-4D75-8DD9-C569DFB3198E}"/>
                    </a:ext>
                  </a:extLst>
                </p:cNvPr>
                <p:cNvSpPr txBox="1"/>
                <p:nvPr/>
              </p:nvSpPr>
              <p:spPr>
                <a:xfrm>
                  <a:off x="6975933" y="5492700"/>
                  <a:ext cx="4778872" cy="1266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b="1" dirty="0"/>
                    <a:t>Experiments on </a:t>
                  </a:r>
                  <a14:m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  <m:sup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endParaRPr lang="en-US" altLang="ja-JP" sz="2400" b="1" dirty="0"/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:r>
                    <a:rPr lang="en-US" altLang="ja-JP" sz="2400" dirty="0"/>
                    <a:t>No QGP signal @ RHIC (’02, ’03)</a:t>
                  </a:r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/>
                    <a:t>QGP signal</a:t>
                  </a:r>
                  <a:r>
                    <a:rPr lang="en-US" altLang="ja-JP" sz="2400" dirty="0"/>
                    <a:t>? @ ALICE (’12)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00395D-1B86-4D75-8DD9-C569DFB319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933" y="5492700"/>
                  <a:ext cx="4778872" cy="1266180"/>
                </a:xfrm>
                <a:prstGeom prst="rect">
                  <a:avLst/>
                </a:prstGeom>
                <a:blipFill>
                  <a:blip r:embed="rId7"/>
                  <a:stretch>
                    <a:fillRect l="-2551" t="-5769" b="-100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角丸四角形 27">
              <a:extLst>
                <a:ext uri="{FF2B5EF4-FFF2-40B4-BE49-F238E27FC236}">
                  <a16:creationId xmlns:a16="http://schemas.microsoft.com/office/drawing/2014/main" id="{1F95232D-11C4-4DFD-997B-C67B158680E6}"/>
                </a:ext>
              </a:extLst>
            </p:cNvPr>
            <p:cNvSpPr/>
            <p:nvPr/>
          </p:nvSpPr>
          <p:spPr>
            <a:xfrm>
              <a:off x="6878300" y="5484392"/>
              <a:ext cx="5031755" cy="1326169"/>
            </a:xfrm>
            <a:prstGeom prst="roundRect">
              <a:avLst>
                <a:gd name="adj" fmla="val 7243"/>
              </a:avLst>
            </a:prstGeom>
            <a:noFill/>
            <a:ln w="38100" cap="flat" cmpd="sng" algn="ctr">
              <a:solidFill>
                <a:srgbClr val="1525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AB673F-6AC9-420C-9FC9-6FEFCA42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5947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6369C38-D6F5-4A84-A30A-24F67CF3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Nucleon’s Isospin as Two Sides of a Coin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64E380-8A7A-4E18-B430-1B12DCEA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5" name="円/楕円 2">
            <a:extLst>
              <a:ext uri="{FF2B5EF4-FFF2-40B4-BE49-F238E27FC236}">
                <a16:creationId xmlns:a16="http://schemas.microsoft.com/office/drawing/2014/main" id="{446577C3-6B74-45C7-A808-088C0D67FAD2}"/>
              </a:ext>
            </a:extLst>
          </p:cNvPr>
          <p:cNvSpPr/>
          <p:nvPr/>
        </p:nvSpPr>
        <p:spPr>
          <a:xfrm>
            <a:off x="3181896" y="17091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67569055-845D-4390-AF72-0F5DE6F6F32F}"/>
              </a:ext>
            </a:extLst>
          </p:cNvPr>
          <p:cNvSpPr/>
          <p:nvPr/>
        </p:nvSpPr>
        <p:spPr>
          <a:xfrm rot="5400000">
            <a:off x="3253904" y="14211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8790AE8D-DBD7-4102-A473-A47779FCDDA7}"/>
              </a:ext>
            </a:extLst>
          </p:cNvPr>
          <p:cNvSpPr/>
          <p:nvPr/>
        </p:nvSpPr>
        <p:spPr>
          <a:xfrm>
            <a:off x="2151790" y="35814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9">
            <a:extLst>
              <a:ext uri="{FF2B5EF4-FFF2-40B4-BE49-F238E27FC236}">
                <a16:creationId xmlns:a16="http://schemas.microsoft.com/office/drawing/2014/main" id="{727B5210-B4F0-4316-8C13-C18DE3966BB5}"/>
              </a:ext>
            </a:extLst>
          </p:cNvPr>
          <p:cNvSpPr/>
          <p:nvPr/>
        </p:nvSpPr>
        <p:spPr>
          <a:xfrm>
            <a:off x="4190008" y="35814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580A54-FB8D-4D10-8848-77A8385AE405}"/>
              </a:ext>
            </a:extLst>
          </p:cNvPr>
          <p:cNvSpPr txBox="1"/>
          <p:nvPr/>
        </p:nvSpPr>
        <p:spPr>
          <a:xfrm>
            <a:off x="3361552" y="18532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50193A-B58F-4CDF-824F-805D4CC844A6}"/>
              </a:ext>
            </a:extLst>
          </p:cNvPr>
          <p:cNvSpPr txBox="1"/>
          <p:nvPr/>
        </p:nvSpPr>
        <p:spPr>
          <a:xfrm>
            <a:off x="2355313" y="37044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AF617B-F946-4455-9279-F08D66CBFF02}"/>
              </a:ext>
            </a:extLst>
          </p:cNvPr>
          <p:cNvSpPr txBox="1"/>
          <p:nvPr/>
        </p:nvSpPr>
        <p:spPr>
          <a:xfrm>
            <a:off x="4393531" y="36969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7748374-6808-4CB4-BE25-BAF7EDE2CB84}"/>
              </a:ext>
            </a:extLst>
          </p:cNvPr>
          <p:cNvSpPr txBox="1"/>
          <p:nvPr/>
        </p:nvSpPr>
        <p:spPr>
          <a:xfrm>
            <a:off x="2209359" y="4966101"/>
            <a:ext cx="2714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800" dirty="0">
                <a:solidFill>
                  <a:prstClr val="black"/>
                </a:solidFill>
              </a:rPr>
              <a:t>two </a:t>
            </a:r>
            <a:r>
              <a:rPr lang="en-US" altLang="ja-JP" sz="2800" dirty="0" err="1">
                <a:solidFill>
                  <a:prstClr val="black"/>
                </a:solidFill>
              </a:rPr>
              <a:t>isospin</a:t>
            </a:r>
            <a:r>
              <a:rPr lang="en-US" altLang="ja-JP" sz="2800" dirty="0">
                <a:solidFill>
                  <a:prstClr val="black"/>
                </a:solidFill>
              </a:rPr>
              <a:t> states.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8F882AB-635E-4620-8165-D897335A5F58}"/>
              </a:ext>
            </a:extLst>
          </p:cNvPr>
          <p:cNvGrpSpPr/>
          <p:nvPr/>
        </p:nvGrpSpPr>
        <p:grpSpPr>
          <a:xfrm>
            <a:off x="6340376" y="1277144"/>
            <a:ext cx="3414830" cy="4213246"/>
            <a:chOff x="6340376" y="1277144"/>
            <a:chExt cx="3414830" cy="4213246"/>
          </a:xfrm>
        </p:grpSpPr>
        <p:sp>
          <p:nvSpPr>
            <p:cNvPr id="6" name="円/楕円 3">
              <a:extLst>
                <a:ext uri="{FF2B5EF4-FFF2-40B4-BE49-F238E27FC236}">
                  <a16:creationId xmlns:a16="http://schemas.microsoft.com/office/drawing/2014/main" id="{16A1E881-7910-4452-BD6E-BCFABC953A18}"/>
                </a:ext>
              </a:extLst>
            </p:cNvPr>
            <p:cNvSpPr/>
            <p:nvPr/>
          </p:nvSpPr>
          <p:spPr>
            <a:xfrm>
              <a:off x="7564512" y="1709192"/>
              <a:ext cx="792088" cy="762556"/>
            </a:xfrm>
            <a:prstGeom prst="ellipse">
              <a:avLst/>
            </a:pr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A3189B-EE30-44BE-9F8D-340D2DCFDA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8587929" y="3564031"/>
              <a:ext cx="776783" cy="803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7CD4E410-782E-468B-BDC2-1467BBFC5E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628408" y="3543002"/>
              <a:ext cx="817420" cy="84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左中かっこ 14">
              <a:extLst>
                <a:ext uri="{FF2B5EF4-FFF2-40B4-BE49-F238E27FC236}">
                  <a16:creationId xmlns:a16="http://schemas.microsoft.com/office/drawing/2014/main" id="{94B7DF16-F368-45E3-B1B3-7ADDEFB9318E}"/>
                </a:ext>
              </a:extLst>
            </p:cNvPr>
            <p:cNvSpPr/>
            <p:nvPr/>
          </p:nvSpPr>
          <p:spPr>
            <a:xfrm rot="5400000">
              <a:off x="7636520" y="1421160"/>
              <a:ext cx="648072" cy="324036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F23A12D-6A93-4542-9D1F-D88200D11E6C}"/>
                </a:ext>
              </a:extLst>
            </p:cNvPr>
            <p:cNvSpPr txBox="1"/>
            <p:nvPr/>
          </p:nvSpPr>
          <p:spPr>
            <a:xfrm>
              <a:off x="6553945" y="4967170"/>
              <a:ext cx="32012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prstClr val="black"/>
                  </a:solidFill>
                </a:rPr>
                <a:t>Coins have two sides.</a:t>
              </a:r>
              <a:endParaRPr lang="ja-JP" alt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290B06E-183E-40AA-846E-46FA447F00C2}"/>
                </a:ext>
              </a:extLst>
            </p:cNvPr>
            <p:cNvSpPr txBox="1"/>
            <p:nvPr/>
          </p:nvSpPr>
          <p:spPr>
            <a:xfrm>
              <a:off x="7439737" y="1277144"/>
              <a:ext cx="10358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prstClr val="black"/>
                  </a:solidFill>
                </a:rPr>
                <a:t>a coin</a:t>
              </a:r>
              <a:endParaRPr lang="ja-JP" alt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C8306A-1FE4-4CAC-A0E3-A4C6279D348C}"/>
              </a:ext>
            </a:extLst>
          </p:cNvPr>
          <p:cNvSpPr txBox="1"/>
          <p:nvPr/>
        </p:nvSpPr>
        <p:spPr>
          <a:xfrm>
            <a:off x="8587929" y="6348896"/>
            <a:ext cx="34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/>
                </a:solidFill>
              </a:rPr>
              <a:t>MK, Asakawa, 2012;2012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矢印: 下 115">
            <a:extLst>
              <a:ext uri="{FF2B5EF4-FFF2-40B4-BE49-F238E27FC236}">
                <a16:creationId xmlns:a16="http://schemas.microsoft.com/office/drawing/2014/main" id="{46319DAC-D2B1-403C-8F63-9E0516F612E1}"/>
              </a:ext>
            </a:extLst>
          </p:cNvPr>
          <p:cNvSpPr/>
          <p:nvPr/>
        </p:nvSpPr>
        <p:spPr>
          <a:xfrm>
            <a:off x="1013591" y="4034576"/>
            <a:ext cx="1597590" cy="576064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4DA2F77-4569-4336-B1A0-61AEE81E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Slot Machine Analogy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E31364-9733-4FBC-BF81-A61B39BE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16AFA0-80B6-45CC-917D-ECD4C6AFC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666965" y="1418619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4DD6E1F-2DF3-40FB-8DAF-D9F00428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7" y="4826664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1DF8A4-F4D5-4EBE-95CB-EB009D033120}"/>
              </a:ext>
            </a:extLst>
          </p:cNvPr>
          <p:cNvSpPr txBox="1"/>
          <p:nvPr/>
        </p:nvSpPr>
        <p:spPr>
          <a:xfrm>
            <a:off x="7026748" y="316176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E96A6B-9150-4544-A32F-847BEDC15514}"/>
              </a:ext>
            </a:extLst>
          </p:cNvPr>
          <p:cNvSpPr/>
          <p:nvPr/>
        </p:nvSpPr>
        <p:spPr>
          <a:xfrm>
            <a:off x="4794500" y="2662070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825393F-F45F-4F52-970D-42A46892BF47}"/>
              </a:ext>
            </a:extLst>
          </p:cNvPr>
          <p:cNvSpPr/>
          <p:nvPr/>
        </p:nvSpPr>
        <p:spPr>
          <a:xfrm>
            <a:off x="4938516" y="3256136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6D14BC-E359-4082-A99D-576AB2B3CD32}"/>
              </a:ext>
            </a:extLst>
          </p:cNvPr>
          <p:cNvSpPr/>
          <p:nvPr/>
        </p:nvSpPr>
        <p:spPr>
          <a:xfrm>
            <a:off x="5082532" y="3058114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5D815F-5230-4677-BD2D-38A9272B0964}"/>
              </a:ext>
            </a:extLst>
          </p:cNvPr>
          <p:cNvSpPr/>
          <p:nvPr/>
        </p:nvSpPr>
        <p:spPr>
          <a:xfrm>
            <a:off x="5226548" y="2734078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7CC736-D8FC-4ED8-8CC2-B5B8EA758960}"/>
              </a:ext>
            </a:extLst>
          </p:cNvPr>
          <p:cNvSpPr/>
          <p:nvPr/>
        </p:nvSpPr>
        <p:spPr>
          <a:xfrm>
            <a:off x="5370563" y="2662070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CEF2F91-D6B3-426C-802D-D570515F23E4}"/>
              </a:ext>
            </a:extLst>
          </p:cNvPr>
          <p:cNvSpPr/>
          <p:nvPr/>
        </p:nvSpPr>
        <p:spPr>
          <a:xfrm>
            <a:off x="5514580" y="2446046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4F5DA40-4E9E-4337-81E0-10E4D389EF88}"/>
              </a:ext>
            </a:extLst>
          </p:cNvPr>
          <p:cNvSpPr/>
          <p:nvPr/>
        </p:nvSpPr>
        <p:spPr>
          <a:xfrm>
            <a:off x="5658596" y="2302030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E2D0B1-C6E9-485A-90B4-4E9D656ADAC3}"/>
              </a:ext>
            </a:extLst>
          </p:cNvPr>
          <p:cNvSpPr/>
          <p:nvPr/>
        </p:nvSpPr>
        <p:spPr>
          <a:xfrm>
            <a:off x="5802612" y="2302030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6A71083-13B0-4EF6-9525-C0F716692F01}"/>
              </a:ext>
            </a:extLst>
          </p:cNvPr>
          <p:cNvSpPr/>
          <p:nvPr/>
        </p:nvSpPr>
        <p:spPr>
          <a:xfrm>
            <a:off x="5946628" y="2518054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8343F52-82EE-43B8-B04B-7CC938BEDE2B}"/>
              </a:ext>
            </a:extLst>
          </p:cNvPr>
          <p:cNvSpPr/>
          <p:nvPr/>
        </p:nvSpPr>
        <p:spPr>
          <a:xfrm>
            <a:off x="6090644" y="2662070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4306C6F-EE8B-4370-BD8F-E80B5E1416E5}"/>
              </a:ext>
            </a:extLst>
          </p:cNvPr>
          <p:cNvSpPr/>
          <p:nvPr/>
        </p:nvSpPr>
        <p:spPr>
          <a:xfrm>
            <a:off x="6234660" y="2734078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F49B784-D3C7-4CB8-BAC6-EDA1FB7BFB9A}"/>
              </a:ext>
            </a:extLst>
          </p:cNvPr>
          <p:cNvSpPr/>
          <p:nvPr/>
        </p:nvSpPr>
        <p:spPr>
          <a:xfrm>
            <a:off x="6378676" y="2914098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9CDFF4C-B0FB-4F62-9920-DFF6ABB2E33F}"/>
              </a:ext>
            </a:extLst>
          </p:cNvPr>
          <p:cNvSpPr/>
          <p:nvPr/>
        </p:nvSpPr>
        <p:spPr>
          <a:xfrm>
            <a:off x="6522692" y="3166126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438DBAB-4C41-4888-A5D5-5DB6DEFE5006}"/>
              </a:ext>
            </a:extLst>
          </p:cNvPr>
          <p:cNvSpPr/>
          <p:nvPr/>
        </p:nvSpPr>
        <p:spPr>
          <a:xfrm>
            <a:off x="6666708" y="3263132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A163AF9-31E0-4A56-9F2F-26B2A8D9583E}"/>
              </a:ext>
            </a:extLst>
          </p:cNvPr>
          <p:cNvSpPr txBox="1"/>
          <p:nvPr/>
        </p:nvSpPr>
        <p:spPr>
          <a:xfrm>
            <a:off x="4051341" y="1433577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</a:rPr>
              <a:t>P</a:t>
            </a:r>
            <a:r>
              <a:rPr lang="en-US" altLang="ja-JP" sz="3200" dirty="0">
                <a:solidFill>
                  <a:prstClr val="black"/>
                </a:solidFill>
              </a:rPr>
              <a:t>   (</a:t>
            </a:r>
            <a:r>
              <a:rPr lang="en-US" altLang="ja-JP" sz="3200" i="1" dirty="0">
                <a:solidFill>
                  <a:prstClr val="black"/>
                </a:solidFill>
              </a:rPr>
              <a:t>N</a:t>
            </a:r>
            <a:r>
              <a:rPr lang="en-US" altLang="ja-JP" sz="3200" dirty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3936CB-6C52-490A-8301-9E471A15BD3E}"/>
              </a:ext>
            </a:extLst>
          </p:cNvPr>
          <p:cNvSpPr txBox="1"/>
          <p:nvPr/>
        </p:nvSpPr>
        <p:spPr>
          <a:xfrm>
            <a:off x="7041969" y="598314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007A3E-6512-4F11-ACF5-9EFE25F3E5F2}"/>
              </a:ext>
            </a:extLst>
          </p:cNvPr>
          <p:cNvSpPr/>
          <p:nvPr/>
        </p:nvSpPr>
        <p:spPr>
          <a:xfrm>
            <a:off x="4809721" y="5483447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55C9EB2-3991-45A3-8165-48A935C83056}"/>
              </a:ext>
            </a:extLst>
          </p:cNvPr>
          <p:cNvSpPr/>
          <p:nvPr/>
        </p:nvSpPr>
        <p:spPr>
          <a:xfrm>
            <a:off x="4953737" y="5915495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156C763-ED9C-41B3-9430-66ACF0B7EAF6}"/>
              </a:ext>
            </a:extLst>
          </p:cNvPr>
          <p:cNvSpPr/>
          <p:nvPr/>
        </p:nvSpPr>
        <p:spPr>
          <a:xfrm>
            <a:off x="5097753" y="5735475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DCA2B9B-4618-4448-B5BA-134A051DED20}"/>
              </a:ext>
            </a:extLst>
          </p:cNvPr>
          <p:cNvSpPr/>
          <p:nvPr/>
        </p:nvSpPr>
        <p:spPr>
          <a:xfrm>
            <a:off x="5241769" y="5555455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D483B47-7398-46AC-B78F-22EEB8A8AEF5}"/>
              </a:ext>
            </a:extLst>
          </p:cNvPr>
          <p:cNvSpPr/>
          <p:nvPr/>
        </p:nvSpPr>
        <p:spPr>
          <a:xfrm>
            <a:off x="5385785" y="5483447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2A9B0B6-BC44-462A-BCE1-446187B43673}"/>
              </a:ext>
            </a:extLst>
          </p:cNvPr>
          <p:cNvSpPr/>
          <p:nvPr/>
        </p:nvSpPr>
        <p:spPr>
          <a:xfrm>
            <a:off x="5529801" y="5735475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863804C-C916-4BD3-B1E3-DB8B88C9C28F}"/>
              </a:ext>
            </a:extLst>
          </p:cNvPr>
          <p:cNvSpPr/>
          <p:nvPr/>
        </p:nvSpPr>
        <p:spPr>
          <a:xfrm>
            <a:off x="5673817" y="5555455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38C26D3-D55B-498E-BE1F-DB214904D3B1}"/>
              </a:ext>
            </a:extLst>
          </p:cNvPr>
          <p:cNvSpPr/>
          <p:nvPr/>
        </p:nvSpPr>
        <p:spPr>
          <a:xfrm>
            <a:off x="5817833" y="5807483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4B8E6DF-9AA5-4395-B4DA-2D2306ED0D99}"/>
              </a:ext>
            </a:extLst>
          </p:cNvPr>
          <p:cNvSpPr/>
          <p:nvPr/>
        </p:nvSpPr>
        <p:spPr>
          <a:xfrm>
            <a:off x="5961849" y="6041509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5185CF5-95DE-4AF2-A33D-9AE8C0EDBF3B}"/>
              </a:ext>
            </a:extLst>
          </p:cNvPr>
          <p:cNvSpPr/>
          <p:nvPr/>
        </p:nvSpPr>
        <p:spPr>
          <a:xfrm>
            <a:off x="6105865" y="5915495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DCBC46A-566A-4C15-86B8-6DC10C6D88BD}"/>
              </a:ext>
            </a:extLst>
          </p:cNvPr>
          <p:cNvSpPr/>
          <p:nvPr/>
        </p:nvSpPr>
        <p:spPr>
          <a:xfrm>
            <a:off x="6249881" y="6095515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CC5B5D7-C9F0-4430-9278-4E5A62EAF964}"/>
              </a:ext>
            </a:extLst>
          </p:cNvPr>
          <p:cNvSpPr/>
          <p:nvPr/>
        </p:nvSpPr>
        <p:spPr>
          <a:xfrm>
            <a:off x="6533322" y="6176524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F39732-0DE1-4405-ABD8-C29315805899}"/>
              </a:ext>
            </a:extLst>
          </p:cNvPr>
          <p:cNvSpPr txBox="1"/>
          <p:nvPr/>
        </p:nvSpPr>
        <p:spPr>
          <a:xfrm>
            <a:off x="4051341" y="4178592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</a:rPr>
              <a:t>P  </a:t>
            </a:r>
            <a:r>
              <a:rPr lang="en-US" altLang="ja-JP" sz="3200" dirty="0">
                <a:solidFill>
                  <a:prstClr val="black"/>
                </a:solidFill>
              </a:rPr>
              <a:t> (</a:t>
            </a:r>
            <a:r>
              <a:rPr lang="en-US" altLang="ja-JP" sz="3200" i="1" dirty="0">
                <a:solidFill>
                  <a:prstClr val="black"/>
                </a:solidFill>
              </a:rPr>
              <a:t>N</a:t>
            </a:r>
            <a:r>
              <a:rPr lang="en-US" altLang="ja-JP" sz="3200" dirty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CA1F6AA7-C03A-4124-B491-56CCE27A1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353825" y="449734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46511277-54AA-4BF8-9974-68F1F05C7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434527" y="6276707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6FB4739F-44DC-42BB-877E-9224C856D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4367342" y="1776570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A8EA0FB1-B6EC-456A-8750-C9F217D8EC23}"/>
              </a:ext>
            </a:extLst>
          </p:cNvPr>
          <p:cNvCxnSpPr/>
          <p:nvPr/>
        </p:nvCxnSpPr>
        <p:spPr>
          <a:xfrm flipV="1">
            <a:off x="4794500" y="2086006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2012741F-4093-4EBB-8069-AB00DFE05DB6}"/>
              </a:ext>
            </a:extLst>
          </p:cNvPr>
          <p:cNvCxnSpPr/>
          <p:nvPr/>
        </p:nvCxnSpPr>
        <p:spPr>
          <a:xfrm>
            <a:off x="4578476" y="3454158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80AC37FA-0980-40D4-8A18-19DE3827FED0}"/>
              </a:ext>
            </a:extLst>
          </p:cNvPr>
          <p:cNvCxnSpPr/>
          <p:nvPr/>
        </p:nvCxnSpPr>
        <p:spPr>
          <a:xfrm flipV="1">
            <a:off x="4809721" y="4907383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71C21798-1596-451B-81DC-FAB23DEE474C}"/>
              </a:ext>
            </a:extLst>
          </p:cNvPr>
          <p:cNvCxnSpPr/>
          <p:nvPr/>
        </p:nvCxnSpPr>
        <p:spPr>
          <a:xfrm>
            <a:off x="4593697" y="6275535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2">
            <a:extLst>
              <a:ext uri="{FF2B5EF4-FFF2-40B4-BE49-F238E27FC236}">
                <a16:creationId xmlns:a16="http://schemas.microsoft.com/office/drawing/2014/main" id="{A7B0FBE0-120D-42C8-AD6C-BBD2A0AF6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7404762" y="3472799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A268B34-F95F-48D2-91FF-D3F0C401528B}"/>
              </a:ext>
            </a:extLst>
          </p:cNvPr>
          <p:cNvGrpSpPr/>
          <p:nvPr/>
        </p:nvGrpSpPr>
        <p:grpSpPr>
          <a:xfrm>
            <a:off x="8286413" y="918625"/>
            <a:ext cx="3594707" cy="5575791"/>
            <a:chOff x="8286413" y="918625"/>
            <a:chExt cx="3594707" cy="5575791"/>
          </a:xfrm>
        </p:grpSpPr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05BE1309-63CF-4087-81E3-8CD60C3E9581}"/>
                </a:ext>
              </a:extLst>
            </p:cNvPr>
            <p:cNvSpPr txBox="1"/>
            <p:nvPr/>
          </p:nvSpPr>
          <p:spPr>
            <a:xfrm>
              <a:off x="11210010" y="315824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>
                  <a:solidFill>
                    <a:prstClr val="black"/>
                  </a:solidFill>
                </a:rPr>
                <a:t>N</a:t>
              </a:r>
              <a:endParaRPr lang="ja-JP" altLang="en-US" sz="3200" i="1" dirty="0">
                <a:solidFill>
                  <a:prstClr val="black"/>
                </a:solidFill>
              </a:endParaRP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87BB3777-F4FC-4015-AF36-2276B44427D2}"/>
                </a:ext>
              </a:extLst>
            </p:cNvPr>
            <p:cNvSpPr/>
            <p:nvPr/>
          </p:nvSpPr>
          <p:spPr>
            <a:xfrm>
              <a:off x="10849970" y="2105946"/>
              <a:ext cx="144016" cy="1344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98" name="直線矢印コネクタ 97">
              <a:extLst>
                <a:ext uri="{FF2B5EF4-FFF2-40B4-BE49-F238E27FC236}">
                  <a16:creationId xmlns:a16="http://schemas.microsoft.com/office/drawing/2014/main" id="{68596CD1-09FA-4C8C-9127-AAEB7A1EDCC8}"/>
                </a:ext>
              </a:extLst>
            </p:cNvPr>
            <p:cNvCxnSpPr/>
            <p:nvPr/>
          </p:nvCxnSpPr>
          <p:spPr>
            <a:xfrm flipV="1">
              <a:off x="8977762" y="2082484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>
              <a:extLst>
                <a:ext uri="{FF2B5EF4-FFF2-40B4-BE49-F238E27FC236}">
                  <a16:creationId xmlns:a16="http://schemas.microsoft.com/office/drawing/2014/main" id="{86FBD7CB-155C-422C-BC09-71F6A4F0B32D}"/>
                </a:ext>
              </a:extLst>
            </p:cNvPr>
            <p:cNvCxnSpPr/>
            <p:nvPr/>
          </p:nvCxnSpPr>
          <p:spPr>
            <a:xfrm>
              <a:off x="8761738" y="3450636"/>
              <a:ext cx="24482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4D6E9110-A985-437C-BF68-CFE5F2A7ACB5}"/>
                </a:ext>
              </a:extLst>
            </p:cNvPr>
            <p:cNvSpPr txBox="1"/>
            <p:nvPr/>
          </p:nvSpPr>
          <p:spPr>
            <a:xfrm>
              <a:off x="8575455" y="918625"/>
              <a:ext cx="2820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>
                  <a:solidFill>
                    <a:prstClr val="black"/>
                  </a:solidFill>
                </a:rPr>
                <a:t>Fixed # of coins</a:t>
              </a:r>
              <a:endParaRPr lang="ja-JP" alt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4FFB9D33-4119-4496-BC70-C220A64C7A6A}"/>
                </a:ext>
              </a:extLst>
            </p:cNvPr>
            <p:cNvSpPr txBox="1"/>
            <p:nvPr/>
          </p:nvSpPr>
          <p:spPr>
            <a:xfrm>
              <a:off x="11210010" y="5894551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>
                  <a:solidFill>
                    <a:prstClr val="black"/>
                  </a:solidFill>
                </a:rPr>
                <a:t>N</a:t>
              </a:r>
              <a:endParaRPr lang="ja-JP" altLang="en-US" sz="3200" i="1" dirty="0">
                <a:solidFill>
                  <a:prstClr val="black"/>
                </a:solidFill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3D04754F-32EA-472E-914C-59C80E865D6F}"/>
                </a:ext>
              </a:extLst>
            </p:cNvPr>
            <p:cNvSpPr/>
            <p:nvPr/>
          </p:nvSpPr>
          <p:spPr>
            <a:xfrm>
              <a:off x="9265794" y="6087928"/>
              <a:ext cx="144016" cy="99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9593F8EA-D431-4C2C-8F44-0550C8FA6A22}"/>
                </a:ext>
              </a:extLst>
            </p:cNvPr>
            <p:cNvSpPr/>
            <p:nvPr/>
          </p:nvSpPr>
          <p:spPr>
            <a:xfrm>
              <a:off x="9409810" y="5894550"/>
              <a:ext cx="144015" cy="2923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3A25BABF-4E02-4BA6-8232-21C34091AB0F}"/>
                </a:ext>
              </a:extLst>
            </p:cNvPr>
            <p:cNvSpPr/>
            <p:nvPr/>
          </p:nvSpPr>
          <p:spPr>
            <a:xfrm>
              <a:off x="9553825" y="5610876"/>
              <a:ext cx="144017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DA6F5C70-0F56-47C5-AAE0-1D84F4B567A1}"/>
                </a:ext>
              </a:extLst>
            </p:cNvPr>
            <p:cNvSpPr/>
            <p:nvPr/>
          </p:nvSpPr>
          <p:spPr>
            <a:xfrm>
              <a:off x="9697842" y="5330720"/>
              <a:ext cx="144016" cy="85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C04E42EE-7C86-4AF8-9225-51B32DD804EA}"/>
                </a:ext>
              </a:extLst>
            </p:cNvPr>
            <p:cNvSpPr/>
            <p:nvPr/>
          </p:nvSpPr>
          <p:spPr>
            <a:xfrm>
              <a:off x="9841858" y="5034812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96A562CC-6D76-486B-9E71-4AA54CA58159}"/>
                </a:ext>
              </a:extLst>
            </p:cNvPr>
            <p:cNvSpPr/>
            <p:nvPr/>
          </p:nvSpPr>
          <p:spPr>
            <a:xfrm>
              <a:off x="9985874" y="5034812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DA24A1D2-D025-474B-865B-D9BD5A99CC97}"/>
                </a:ext>
              </a:extLst>
            </p:cNvPr>
            <p:cNvSpPr/>
            <p:nvPr/>
          </p:nvSpPr>
          <p:spPr>
            <a:xfrm>
              <a:off x="10129890" y="5330720"/>
              <a:ext cx="144016" cy="85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91651E5D-7E06-4CA0-A5FF-E26437DAED87}"/>
                </a:ext>
              </a:extLst>
            </p:cNvPr>
            <p:cNvSpPr/>
            <p:nvPr/>
          </p:nvSpPr>
          <p:spPr>
            <a:xfrm>
              <a:off x="10273906" y="5610876"/>
              <a:ext cx="14401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AA098BC1-687A-498B-9827-8D8D25AE33F9}"/>
                </a:ext>
              </a:extLst>
            </p:cNvPr>
            <p:cNvSpPr/>
            <p:nvPr/>
          </p:nvSpPr>
          <p:spPr>
            <a:xfrm>
              <a:off x="10417922" y="5894550"/>
              <a:ext cx="144016" cy="2923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CFF658C3-DE99-44F8-9C78-AF9916FC4C7E}"/>
                </a:ext>
              </a:extLst>
            </p:cNvPr>
            <p:cNvSpPr/>
            <p:nvPr/>
          </p:nvSpPr>
          <p:spPr>
            <a:xfrm>
              <a:off x="10561938" y="6087928"/>
              <a:ext cx="144016" cy="99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2" name="直線矢印コネクタ 111">
              <a:extLst>
                <a:ext uri="{FF2B5EF4-FFF2-40B4-BE49-F238E27FC236}">
                  <a16:creationId xmlns:a16="http://schemas.microsoft.com/office/drawing/2014/main" id="{61F8262D-3423-41A7-B415-AFC045722061}"/>
                </a:ext>
              </a:extLst>
            </p:cNvPr>
            <p:cNvCxnSpPr/>
            <p:nvPr/>
          </p:nvCxnSpPr>
          <p:spPr>
            <a:xfrm flipV="1">
              <a:off x="8977762" y="4818788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矢印コネクタ 112">
              <a:extLst>
                <a:ext uri="{FF2B5EF4-FFF2-40B4-BE49-F238E27FC236}">
                  <a16:creationId xmlns:a16="http://schemas.microsoft.com/office/drawing/2014/main" id="{9418FFA8-7E31-4529-BC39-5B2D20AC180C}"/>
                </a:ext>
              </a:extLst>
            </p:cNvPr>
            <p:cNvCxnSpPr/>
            <p:nvPr/>
          </p:nvCxnSpPr>
          <p:spPr>
            <a:xfrm>
              <a:off x="8761738" y="6186940"/>
              <a:ext cx="24482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6">
              <a:extLst>
                <a:ext uri="{FF2B5EF4-FFF2-40B4-BE49-F238E27FC236}">
                  <a16:creationId xmlns:a16="http://schemas.microsoft.com/office/drawing/2014/main" id="{2506D8B1-D72A-439C-A5A5-20676A3545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1584040" y="6186938"/>
              <a:ext cx="297080" cy="30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2">
              <a:extLst>
                <a:ext uri="{FF2B5EF4-FFF2-40B4-BE49-F238E27FC236}">
                  <a16:creationId xmlns:a16="http://schemas.microsoft.com/office/drawing/2014/main" id="{B67FC3C7-5EA1-4BEA-BE6F-A31B778F51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55" b="16137"/>
            <a:stretch/>
          </p:blipFill>
          <p:spPr bwMode="auto">
            <a:xfrm>
              <a:off x="11589781" y="3472644"/>
              <a:ext cx="276857" cy="33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1614252F-5D30-4E31-8BB9-5F1689498520}"/>
                </a:ext>
              </a:extLst>
            </p:cNvPr>
            <p:cNvSpPr txBox="1"/>
            <p:nvPr/>
          </p:nvSpPr>
          <p:spPr>
            <a:xfrm>
              <a:off x="8293119" y="1458002"/>
              <a:ext cx="1369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>
                  <a:solidFill>
                    <a:prstClr val="black"/>
                  </a:solidFill>
                </a:rPr>
                <a:t>P</a:t>
              </a:r>
              <a:r>
                <a:rPr lang="en-US" altLang="ja-JP" sz="3200" dirty="0">
                  <a:solidFill>
                    <a:prstClr val="black"/>
                  </a:solidFill>
                </a:rPr>
                <a:t>   (</a:t>
              </a:r>
              <a:r>
                <a:rPr lang="en-US" altLang="ja-JP" sz="3200" i="1" dirty="0">
                  <a:solidFill>
                    <a:prstClr val="black"/>
                  </a:solidFill>
                </a:rPr>
                <a:t>N</a:t>
              </a:r>
              <a:r>
                <a:rPr lang="en-US" altLang="ja-JP" sz="3200" dirty="0">
                  <a:solidFill>
                    <a:prstClr val="black"/>
                  </a:solidFill>
                </a:rPr>
                <a:t>)</a:t>
              </a:r>
              <a:endParaRPr lang="ja-JP" alt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8EB585E9-83F2-4361-A755-8383C04A4F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55" b="16137"/>
            <a:stretch/>
          </p:blipFill>
          <p:spPr bwMode="auto">
            <a:xfrm>
              <a:off x="8609120" y="1800995"/>
              <a:ext cx="276857" cy="33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F97AF2D-BCC7-4511-A2CA-3254AC160CFE}"/>
                </a:ext>
              </a:extLst>
            </p:cNvPr>
            <p:cNvSpPr txBox="1"/>
            <p:nvPr/>
          </p:nvSpPr>
          <p:spPr>
            <a:xfrm>
              <a:off x="8286413" y="4178592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>
                  <a:solidFill>
                    <a:prstClr val="black"/>
                  </a:solidFill>
                </a:rPr>
                <a:t>P  </a:t>
              </a:r>
              <a:r>
                <a:rPr lang="en-US" altLang="ja-JP" sz="3200" dirty="0">
                  <a:solidFill>
                    <a:prstClr val="black"/>
                  </a:solidFill>
                </a:rPr>
                <a:t> (</a:t>
              </a:r>
              <a:r>
                <a:rPr lang="en-US" altLang="ja-JP" sz="3200" i="1" dirty="0">
                  <a:solidFill>
                    <a:prstClr val="black"/>
                  </a:solidFill>
                </a:rPr>
                <a:t>N</a:t>
              </a:r>
              <a:r>
                <a:rPr lang="en-US" altLang="ja-JP" sz="3200" dirty="0">
                  <a:solidFill>
                    <a:prstClr val="black"/>
                  </a:solidFill>
                </a:rPr>
                <a:t>)</a:t>
              </a:r>
              <a:endParaRPr lang="ja-JP" alt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122" name="Picture 6">
              <a:extLst>
                <a:ext uri="{FF2B5EF4-FFF2-40B4-BE49-F238E27FC236}">
                  <a16:creationId xmlns:a16="http://schemas.microsoft.com/office/drawing/2014/main" id="{BF8389B3-ECC8-4AD9-803D-3F67404C8B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8588897" y="4497342"/>
              <a:ext cx="297080" cy="30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8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E87037C-1DA5-4B51-814A-48BE72A6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Reconstruction of Total Coin #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5E347E-C010-4D4D-BA9C-8C100A36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952964B-D297-441C-A7B2-4081FFE737AA}"/>
              </a:ext>
            </a:extLst>
          </p:cNvPr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P  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(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   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)=      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P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(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)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B</a:t>
            </a:r>
            <a:r>
              <a:rPr lang="en-US" altLang="ja-JP" sz="3600" baseline="-25000" dirty="0">
                <a:solidFill>
                  <a:prstClr val="black"/>
                </a:solidFill>
                <a:latin typeface="Arial"/>
                <a:ea typeface="ＭＳ Ｐゴシック"/>
              </a:rPr>
              <a:t>1/2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(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;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)</a:t>
            </a:r>
            <a:endParaRPr lang="ja-JP" altLang="en-US" sz="36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91AB72F2-E9B4-41AA-A469-B17CFF767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904176C-3891-4EA2-A2C9-375170070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547D328D-1783-422D-B91D-03724FEAE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角丸四角形 9">
            <a:extLst>
              <a:ext uri="{FF2B5EF4-FFF2-40B4-BE49-F238E27FC236}">
                <a16:creationId xmlns:a16="http://schemas.microsoft.com/office/drawing/2014/main" id="{8EA17FBD-4C88-4F40-991B-47B8E141DDA2}"/>
              </a:ext>
            </a:extLst>
          </p:cNvPr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04EEFA35-B69A-4580-B3DE-DD358E9AB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21" name="円/楕円 12">
            <a:extLst>
              <a:ext uri="{FF2B5EF4-FFF2-40B4-BE49-F238E27FC236}">
                <a16:creationId xmlns:a16="http://schemas.microsoft.com/office/drawing/2014/main" id="{3D1E97A4-9475-4297-A613-5205FF00C4CB}"/>
              </a:ext>
            </a:extLst>
          </p:cNvPr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14">
            <a:extLst>
              <a:ext uri="{FF2B5EF4-FFF2-40B4-BE49-F238E27FC236}">
                <a16:creationId xmlns:a16="http://schemas.microsoft.com/office/drawing/2014/main" id="{767F054A-D5FA-43A9-92B9-A2ADA058B4C3}"/>
              </a:ext>
            </a:extLst>
          </p:cNvPr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15">
            <a:extLst>
              <a:ext uri="{FF2B5EF4-FFF2-40B4-BE49-F238E27FC236}">
                <a16:creationId xmlns:a16="http://schemas.microsoft.com/office/drawing/2014/main" id="{B930BF87-7B6D-4368-ABDC-1E38889AD29A}"/>
              </a:ext>
            </a:extLst>
          </p:cNvPr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13D1CBE-2F04-421F-87A8-7A33ADC39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円/楕円 52">
            <a:extLst>
              <a:ext uri="{FF2B5EF4-FFF2-40B4-BE49-F238E27FC236}">
                <a16:creationId xmlns:a16="http://schemas.microsoft.com/office/drawing/2014/main" id="{540D542D-0AAC-4E29-8C7F-BC6D1FBDFD8D}"/>
              </a:ext>
            </a:extLst>
          </p:cNvPr>
          <p:cNvSpPr/>
          <p:nvPr/>
        </p:nvSpPr>
        <p:spPr>
          <a:xfrm>
            <a:off x="8944440" y="1622488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1445D7-E08E-44C1-B85F-30DFABD20BD7}"/>
              </a:ext>
            </a:extLst>
          </p:cNvPr>
          <p:cNvSpPr txBox="1"/>
          <p:nvPr/>
        </p:nvSpPr>
        <p:spPr>
          <a:xfrm>
            <a:off x="9472498" y="150597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</a:rPr>
              <a:t>=     +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37C1AF9A-9A98-4C84-ACC7-0BD949058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936156" y="1589617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9A8B82E0-CB77-456A-900A-6639D692F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800252" y="1589617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角丸四角形 2">
            <a:extLst>
              <a:ext uri="{FF2B5EF4-FFF2-40B4-BE49-F238E27FC236}">
                <a16:creationId xmlns:a16="http://schemas.microsoft.com/office/drawing/2014/main" id="{BE79AFE9-86B2-4F75-88C6-C7F3AE340C05}"/>
              </a:ext>
            </a:extLst>
          </p:cNvPr>
          <p:cNvSpPr/>
          <p:nvPr/>
        </p:nvSpPr>
        <p:spPr>
          <a:xfrm>
            <a:off x="5503769" y="3362986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角丸四角形 3">
            <a:extLst>
              <a:ext uri="{FF2B5EF4-FFF2-40B4-BE49-F238E27FC236}">
                <a16:creationId xmlns:a16="http://schemas.microsoft.com/office/drawing/2014/main" id="{EC193883-D203-4382-8F0F-A962F8801EAE}"/>
              </a:ext>
            </a:extLst>
          </p:cNvPr>
          <p:cNvSpPr/>
          <p:nvPr/>
        </p:nvSpPr>
        <p:spPr>
          <a:xfrm>
            <a:off x="3487545" y="3362986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4748C3F2-B67B-4E9F-83C7-DEEFAEE381BD}"/>
              </a:ext>
            </a:extLst>
          </p:cNvPr>
          <p:cNvSpPr/>
          <p:nvPr/>
        </p:nvSpPr>
        <p:spPr>
          <a:xfrm>
            <a:off x="1041578" y="3507002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2D8B9F-1C9F-47FC-A038-DFD82A82E69E}"/>
              </a:ext>
            </a:extLst>
          </p:cNvPr>
          <p:cNvSpPr txBox="1"/>
          <p:nvPr/>
        </p:nvSpPr>
        <p:spPr>
          <a:xfrm>
            <a:off x="3388927" y="5523226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BD493F0-4F90-4AC4-B5C4-A4A71780AF09}"/>
              </a:ext>
            </a:extLst>
          </p:cNvPr>
          <p:cNvSpPr txBox="1"/>
          <p:nvPr/>
        </p:nvSpPr>
        <p:spPr>
          <a:xfrm>
            <a:off x="5863809" y="5523226"/>
            <a:ext cx="187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00"/>
                </a:solidFill>
              </a:rPr>
              <a:t>Poisson 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>
            <a:extLst>
              <a:ext uri="{FF2B5EF4-FFF2-40B4-BE49-F238E27FC236}">
                <a16:creationId xmlns:a16="http://schemas.microsoft.com/office/drawing/2014/main" id="{7BB05CC3-417E-4F81-8DF1-D2C6280F4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34" y="3434994"/>
            <a:ext cx="6050702" cy="1938222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47B5DA9-1788-46AE-890B-CBA42D9C3B46}"/>
              </a:ext>
            </a:extLst>
          </p:cNvPr>
          <p:cNvSpPr txBox="1"/>
          <p:nvPr/>
        </p:nvSpPr>
        <p:spPr>
          <a:xfrm>
            <a:off x="567641" y="2743565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3200" dirty="0"/>
              <a:t>Example</a:t>
            </a:r>
            <a:endParaRPr kumimoji="1" lang="ja-JP" altLang="en-US" sz="3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D9453CA-2127-4518-8C2C-95B0BF56A0F1}"/>
              </a:ext>
            </a:extLst>
          </p:cNvPr>
          <p:cNvSpPr txBox="1"/>
          <p:nvPr/>
        </p:nvSpPr>
        <p:spPr>
          <a:xfrm>
            <a:off x="8587929" y="6348896"/>
            <a:ext cx="34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/>
                </a:solidFill>
              </a:rPr>
              <a:t>MK, Asakawa, 2012;2012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162FAA-F6A1-4878-BB32-295D88A0F42A}"/>
              </a:ext>
            </a:extLst>
          </p:cNvPr>
          <p:cNvSpPr txBox="1"/>
          <p:nvPr/>
        </p:nvSpPr>
        <p:spPr>
          <a:xfrm>
            <a:off x="1401618" y="6243306"/>
            <a:ext cx="594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Note: Higher order cumulants are more fragile.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840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50E89E5-E5D9-71D0-A542-2D1A5B43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Coin Game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7B0900-17A7-55BA-F05B-B1728913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4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8117D-9F73-681B-2B56-D2BC11BD2D24}"/>
              </a:ext>
            </a:extLst>
          </p:cNvPr>
          <p:cNvSpPr txBox="1"/>
          <p:nvPr/>
        </p:nvSpPr>
        <p:spPr>
          <a:xfrm>
            <a:off x="2293233" y="1273166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Bet 25 Euro</a:t>
            </a:r>
          </a:p>
          <a:p>
            <a:pPr marL="514350" indent="-514350">
              <a:buFont typeface="+mj-ea"/>
              <a:buAutoNum type="circleNumDbPlain"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You get head coins of</a:t>
            </a:r>
            <a:endParaRPr lang="ja-JP" altLang="en-US" sz="32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6A934E-6756-742A-797D-E8BA74D1B9E3}"/>
              </a:ext>
            </a:extLst>
          </p:cNvPr>
          <p:cNvSpPr txBox="1"/>
          <p:nvPr/>
        </p:nvSpPr>
        <p:spPr>
          <a:xfrm>
            <a:off x="3517748" y="5267080"/>
            <a:ext cx="38829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Same expectation value.</a:t>
            </a:r>
          </a:p>
          <a:p>
            <a:pPr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But, different fluctuation.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961A752-AF3F-F8A7-9F81-47AC5D3A66AC}"/>
              </a:ext>
            </a:extLst>
          </p:cNvPr>
          <p:cNvGrpSpPr/>
          <p:nvPr/>
        </p:nvGrpSpPr>
        <p:grpSpPr>
          <a:xfrm>
            <a:off x="5688314" y="2565844"/>
            <a:ext cx="2869034" cy="2272559"/>
            <a:chOff x="4582326" y="2896770"/>
            <a:chExt cx="2869034" cy="2272559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3CB137A-C681-9081-A045-E1773029018D}"/>
                </a:ext>
              </a:extLst>
            </p:cNvPr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11" name="角丸四角形 6">
                <a:extLst>
                  <a:ext uri="{FF2B5EF4-FFF2-40B4-BE49-F238E27FC236}">
                    <a16:creationId xmlns:a16="http://schemas.microsoft.com/office/drawing/2014/main" id="{14A9981B-00A5-CB0C-635C-1C7CCA747C43}"/>
                  </a:ext>
                </a:extLst>
              </p:cNvPr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B587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7402AD8-A8F5-A4D6-1479-15DA0A0A4950}"/>
                  </a:ext>
                </a:extLst>
              </p:cNvPr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B. 25 x 2 Euro</a:t>
                </a:r>
                <a:endParaRPr kumimoji="0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</p:grp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32B6C10-CA52-F557-D050-E2192285D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25AD471-C105-398E-8CBE-D368A927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0D4457C-89DE-EB78-D92D-F8E1AE709CCC}"/>
              </a:ext>
            </a:extLst>
          </p:cNvPr>
          <p:cNvGrpSpPr/>
          <p:nvPr/>
        </p:nvGrpSpPr>
        <p:grpSpPr>
          <a:xfrm>
            <a:off x="2293612" y="2565843"/>
            <a:ext cx="2869034" cy="2272559"/>
            <a:chOff x="1187624" y="2896769"/>
            <a:chExt cx="2869034" cy="2272559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B328291-F6B6-1B6B-4A90-7556FABC63E1}"/>
                </a:ext>
              </a:extLst>
            </p:cNvPr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17" name="角丸四角形 7">
                <a:extLst>
                  <a:ext uri="{FF2B5EF4-FFF2-40B4-BE49-F238E27FC236}">
                    <a16:creationId xmlns:a16="http://schemas.microsoft.com/office/drawing/2014/main" id="{F45A9E63-44FF-36AC-DC6A-C8713568F150}"/>
                  </a:ext>
                </a:extLst>
              </p:cNvPr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B587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A4C535C-DCB2-2021-6C51-9654DFD9646C}"/>
                  </a:ext>
                </a:extLst>
              </p:cNvPr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A. 50</a:t>
                </a:r>
                <a:r>
                  <a:rPr kumimoji="0" lang="ja-JP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 </a:t>
                </a: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x 1 Euro</a:t>
                </a:r>
                <a:endParaRPr kumimoji="0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C145F01-EEB9-E29F-F6B0-C1AE0C226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B853F7C-73E9-1503-AE1B-060A86660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E4086CB-1625-E34B-3EDB-A185FCBBB9DE}"/>
              </a:ext>
            </a:extLst>
          </p:cNvPr>
          <p:cNvGrpSpPr/>
          <p:nvPr/>
        </p:nvGrpSpPr>
        <p:grpSpPr>
          <a:xfrm>
            <a:off x="8210147" y="3702122"/>
            <a:ext cx="2869034" cy="2272559"/>
            <a:chOff x="6156176" y="4036761"/>
            <a:chExt cx="2869034" cy="2272559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C8E24AC-DD9B-497F-2F95-9D34ABBAF400}"/>
                </a:ext>
              </a:extLst>
            </p:cNvPr>
            <p:cNvGrpSpPr/>
            <p:nvPr/>
          </p:nvGrpSpPr>
          <p:grpSpPr>
            <a:xfrm>
              <a:off x="6156176" y="4036761"/>
              <a:ext cx="2869034" cy="2272559"/>
              <a:chOff x="6156176" y="4036761"/>
              <a:chExt cx="2869034" cy="2272559"/>
            </a:xfrm>
          </p:grpSpPr>
          <p:sp>
            <p:nvSpPr>
              <p:cNvPr id="22" name="角丸四角形 18">
                <a:extLst>
                  <a:ext uri="{FF2B5EF4-FFF2-40B4-BE49-F238E27FC236}">
                    <a16:creationId xmlns:a16="http://schemas.microsoft.com/office/drawing/2014/main" id="{AA8275E2-6101-1DF0-F5F7-8CDB88060DAA}"/>
                  </a:ext>
                </a:extLst>
              </p:cNvPr>
              <p:cNvSpPr/>
              <p:nvPr/>
            </p:nvSpPr>
            <p:spPr>
              <a:xfrm>
                <a:off x="6156176" y="4036761"/>
                <a:ext cx="2869034" cy="2272559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60487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FA9802D-A6C7-AF6E-6EA9-F47405BFFCF3}"/>
                  </a:ext>
                </a:extLst>
              </p:cNvPr>
              <p:cNvSpPr txBox="1"/>
              <p:nvPr/>
            </p:nvSpPr>
            <p:spPr>
              <a:xfrm>
                <a:off x="6505781" y="4178763"/>
                <a:ext cx="2169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C. 1 x 50 Euro</a:t>
                </a:r>
                <a:endParaRPr kumimoji="0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</p:grp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95434BBD-A99F-A8EA-797B-96D099EF2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690" y="4685927"/>
              <a:ext cx="2484842" cy="1397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FBCB7E5-3020-0F94-B0E5-4E465E91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Difficulties of Low-Energy Collisions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D8BDD-27B0-D470-F40B-050861C1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40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F77D14-EF04-79A1-6A9B-FA5B441AA5F1}"/>
              </a:ext>
            </a:extLst>
          </p:cNvPr>
          <p:cNvSpPr txBox="1"/>
          <p:nvPr/>
        </p:nvSpPr>
        <p:spPr>
          <a:xfrm>
            <a:off x="1757298" y="1022450"/>
            <a:ext cx="8634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Arial"/>
                <a:ea typeface="ＭＳ Ｐゴシック"/>
              </a:rPr>
              <a:t>Large contribution from global charge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Arial"/>
                <a:ea typeface="ＭＳ Ｐゴシック"/>
              </a:rPr>
              <a:t>Violation of </a:t>
            </a:r>
            <a:r>
              <a:rPr lang="en-US" altLang="ja-JP" sz="2800" dirty="0" err="1">
                <a:solidFill>
                  <a:prstClr val="black"/>
                </a:solidFill>
                <a:latin typeface="Arial"/>
                <a:ea typeface="ＭＳ Ｐゴシック"/>
              </a:rPr>
              <a:t>Bjorken</a:t>
            </a:r>
            <a:r>
              <a:rPr lang="en-US" altLang="ja-JP" sz="2800" dirty="0">
                <a:solidFill>
                  <a:prstClr val="black"/>
                </a:solidFill>
                <a:latin typeface="Arial"/>
                <a:ea typeface="ＭＳ Ｐゴシック"/>
              </a:rPr>
              <a:t> picture</a:t>
            </a:r>
            <a:endParaRPr lang="ja-JP" altLang="en-US" sz="28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C276C8-E2C4-9553-3F93-A0A56AAE9BBD}"/>
              </a:ext>
            </a:extLst>
          </p:cNvPr>
          <p:cNvSpPr txBox="1"/>
          <p:nvPr/>
        </p:nvSpPr>
        <p:spPr>
          <a:xfrm>
            <a:off x="2280807" y="549446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latin typeface="Arial"/>
                <a:ea typeface="ＭＳ Ｐゴシック"/>
              </a:rPr>
              <a:t>Careful treatment is required to interpret fluctuations at low beam energies!</a:t>
            </a:r>
            <a:endParaRPr lang="ja-JP" altLang="en-US" sz="24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585EBF-01D1-58ED-D918-644FD08726F4}"/>
              </a:ext>
            </a:extLst>
          </p:cNvPr>
          <p:cNvSpPr/>
          <p:nvPr/>
        </p:nvSpPr>
        <p:spPr>
          <a:xfrm>
            <a:off x="5139661" y="4306614"/>
            <a:ext cx="1637433" cy="57606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EED759-D6A3-EBBE-4833-087C828CDF1A}"/>
              </a:ext>
            </a:extLst>
          </p:cNvPr>
          <p:cNvSpPr/>
          <p:nvPr/>
        </p:nvSpPr>
        <p:spPr>
          <a:xfrm>
            <a:off x="4601630" y="2392429"/>
            <a:ext cx="2706965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B1D29B7-AC77-5B5A-D318-1767A9051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26" y="4935709"/>
            <a:ext cx="480113" cy="348081"/>
          </a:xfrm>
          <a:prstGeom prst="rect">
            <a:avLst/>
          </a:prstGeom>
        </p:spPr>
      </p:pic>
      <p:sp>
        <p:nvSpPr>
          <p:cNvPr id="10" name="円/楕円 11">
            <a:extLst>
              <a:ext uri="{FF2B5EF4-FFF2-40B4-BE49-F238E27FC236}">
                <a16:creationId xmlns:a16="http://schemas.microsoft.com/office/drawing/2014/main" id="{00D3579A-92A2-8BF9-3672-CCCEA7B2AFE9}"/>
              </a:ext>
            </a:extLst>
          </p:cNvPr>
          <p:cNvSpPr/>
          <p:nvPr/>
        </p:nvSpPr>
        <p:spPr>
          <a:xfrm>
            <a:off x="5886327" y="26674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3">
            <a:extLst>
              <a:ext uri="{FF2B5EF4-FFF2-40B4-BE49-F238E27FC236}">
                <a16:creationId xmlns:a16="http://schemas.microsoft.com/office/drawing/2014/main" id="{2982F562-5EBC-5CCA-BC02-B7C32DF222C6}"/>
              </a:ext>
            </a:extLst>
          </p:cNvPr>
          <p:cNvSpPr/>
          <p:nvPr/>
        </p:nvSpPr>
        <p:spPr>
          <a:xfrm>
            <a:off x="5821183" y="25656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4">
            <a:extLst>
              <a:ext uri="{FF2B5EF4-FFF2-40B4-BE49-F238E27FC236}">
                <a16:creationId xmlns:a16="http://schemas.microsoft.com/office/drawing/2014/main" id="{D5E28B65-AE26-ACB8-3EDD-A2EDD72711A8}"/>
              </a:ext>
            </a:extLst>
          </p:cNvPr>
          <p:cNvSpPr/>
          <p:nvPr/>
        </p:nvSpPr>
        <p:spPr>
          <a:xfrm>
            <a:off x="6805868" y="25863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5">
            <a:extLst>
              <a:ext uri="{FF2B5EF4-FFF2-40B4-BE49-F238E27FC236}">
                <a16:creationId xmlns:a16="http://schemas.microsoft.com/office/drawing/2014/main" id="{AC398226-EA16-267E-832F-3758359050E5}"/>
              </a:ext>
            </a:extLst>
          </p:cNvPr>
          <p:cNvSpPr/>
          <p:nvPr/>
        </p:nvSpPr>
        <p:spPr>
          <a:xfrm>
            <a:off x="5139661" y="26203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7">
            <a:extLst>
              <a:ext uri="{FF2B5EF4-FFF2-40B4-BE49-F238E27FC236}">
                <a16:creationId xmlns:a16="http://schemas.microsoft.com/office/drawing/2014/main" id="{0AD86713-942B-255D-6881-C46D46EDD90C}"/>
              </a:ext>
            </a:extLst>
          </p:cNvPr>
          <p:cNvSpPr/>
          <p:nvPr/>
        </p:nvSpPr>
        <p:spPr>
          <a:xfrm>
            <a:off x="4889662" y="308042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9">
            <a:extLst>
              <a:ext uri="{FF2B5EF4-FFF2-40B4-BE49-F238E27FC236}">
                <a16:creationId xmlns:a16="http://schemas.microsoft.com/office/drawing/2014/main" id="{0EFB9D0E-1555-5C4F-5AE5-626B40B9430C}"/>
              </a:ext>
            </a:extLst>
          </p:cNvPr>
          <p:cNvSpPr/>
          <p:nvPr/>
        </p:nvSpPr>
        <p:spPr>
          <a:xfrm>
            <a:off x="4853646" y="295034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22">
            <a:extLst>
              <a:ext uri="{FF2B5EF4-FFF2-40B4-BE49-F238E27FC236}">
                <a16:creationId xmlns:a16="http://schemas.microsoft.com/office/drawing/2014/main" id="{475196B1-4539-C76D-D596-EF195729C7BE}"/>
              </a:ext>
            </a:extLst>
          </p:cNvPr>
          <p:cNvSpPr/>
          <p:nvPr/>
        </p:nvSpPr>
        <p:spPr>
          <a:xfrm>
            <a:off x="6669094" y="257724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23">
            <a:extLst>
              <a:ext uri="{FF2B5EF4-FFF2-40B4-BE49-F238E27FC236}">
                <a16:creationId xmlns:a16="http://schemas.microsoft.com/office/drawing/2014/main" id="{1A515FAD-DEF9-F472-E534-46C407603B14}"/>
              </a:ext>
            </a:extLst>
          </p:cNvPr>
          <p:cNvSpPr/>
          <p:nvPr/>
        </p:nvSpPr>
        <p:spPr>
          <a:xfrm>
            <a:off x="5141279" y="27601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24">
            <a:extLst>
              <a:ext uri="{FF2B5EF4-FFF2-40B4-BE49-F238E27FC236}">
                <a16:creationId xmlns:a16="http://schemas.microsoft.com/office/drawing/2014/main" id="{0FBFE9CB-1CEF-55D5-8CCE-55F98E8511A5}"/>
              </a:ext>
            </a:extLst>
          </p:cNvPr>
          <p:cNvSpPr/>
          <p:nvPr/>
        </p:nvSpPr>
        <p:spPr>
          <a:xfrm>
            <a:off x="6740064" y="264143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25">
            <a:extLst>
              <a:ext uri="{FF2B5EF4-FFF2-40B4-BE49-F238E27FC236}">
                <a16:creationId xmlns:a16="http://schemas.microsoft.com/office/drawing/2014/main" id="{74336B71-F78C-BBC8-01A5-1559FE6144F8}"/>
              </a:ext>
            </a:extLst>
          </p:cNvPr>
          <p:cNvSpPr/>
          <p:nvPr/>
        </p:nvSpPr>
        <p:spPr>
          <a:xfrm>
            <a:off x="6458511" y="30399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26">
            <a:extLst>
              <a:ext uri="{FF2B5EF4-FFF2-40B4-BE49-F238E27FC236}">
                <a16:creationId xmlns:a16="http://schemas.microsoft.com/office/drawing/2014/main" id="{B9FB10C8-F97C-1DFB-216F-38E631671058}"/>
              </a:ext>
            </a:extLst>
          </p:cNvPr>
          <p:cNvSpPr/>
          <p:nvPr/>
        </p:nvSpPr>
        <p:spPr>
          <a:xfrm>
            <a:off x="6978066" y="302119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7">
            <a:extLst>
              <a:ext uri="{FF2B5EF4-FFF2-40B4-BE49-F238E27FC236}">
                <a16:creationId xmlns:a16="http://schemas.microsoft.com/office/drawing/2014/main" id="{ED37CEA5-EE1E-1760-FA20-EC0AB96D9E22}"/>
              </a:ext>
            </a:extLst>
          </p:cNvPr>
          <p:cNvSpPr/>
          <p:nvPr/>
        </p:nvSpPr>
        <p:spPr>
          <a:xfrm>
            <a:off x="6902840" y="31291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30">
            <a:extLst>
              <a:ext uri="{FF2B5EF4-FFF2-40B4-BE49-F238E27FC236}">
                <a16:creationId xmlns:a16="http://schemas.microsoft.com/office/drawing/2014/main" id="{DCC72B1A-4C86-C080-B08E-396EEBA4437D}"/>
              </a:ext>
            </a:extLst>
          </p:cNvPr>
          <p:cNvSpPr/>
          <p:nvPr/>
        </p:nvSpPr>
        <p:spPr>
          <a:xfrm>
            <a:off x="5778327" y="265981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31">
            <a:extLst>
              <a:ext uri="{FF2B5EF4-FFF2-40B4-BE49-F238E27FC236}">
                <a16:creationId xmlns:a16="http://schemas.microsoft.com/office/drawing/2014/main" id="{202BB2C7-29EE-7D68-058B-C3C29BB3087B}"/>
              </a:ext>
            </a:extLst>
          </p:cNvPr>
          <p:cNvSpPr/>
          <p:nvPr/>
        </p:nvSpPr>
        <p:spPr>
          <a:xfrm>
            <a:off x="6870211" y="30102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32">
            <a:extLst>
              <a:ext uri="{FF2B5EF4-FFF2-40B4-BE49-F238E27FC236}">
                <a16:creationId xmlns:a16="http://schemas.microsoft.com/office/drawing/2014/main" id="{75F43DA4-4340-2EF6-514F-EAD0C9ABF7D6}"/>
              </a:ext>
            </a:extLst>
          </p:cNvPr>
          <p:cNvSpPr/>
          <p:nvPr/>
        </p:nvSpPr>
        <p:spPr>
          <a:xfrm>
            <a:off x="4780099" y="30764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34">
            <a:extLst>
              <a:ext uri="{FF2B5EF4-FFF2-40B4-BE49-F238E27FC236}">
                <a16:creationId xmlns:a16="http://schemas.microsoft.com/office/drawing/2014/main" id="{DDC11E4B-A5C1-A4CD-7DF4-D834EEEBB773}"/>
              </a:ext>
            </a:extLst>
          </p:cNvPr>
          <p:cNvSpPr/>
          <p:nvPr/>
        </p:nvSpPr>
        <p:spPr>
          <a:xfrm>
            <a:off x="6387640" y="29859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35">
            <a:extLst>
              <a:ext uri="{FF2B5EF4-FFF2-40B4-BE49-F238E27FC236}">
                <a16:creationId xmlns:a16="http://schemas.microsoft.com/office/drawing/2014/main" id="{B3FA0E7D-2047-58C3-2D02-40A630216456}"/>
              </a:ext>
            </a:extLst>
          </p:cNvPr>
          <p:cNvSpPr/>
          <p:nvPr/>
        </p:nvSpPr>
        <p:spPr>
          <a:xfrm>
            <a:off x="6401366" y="31168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36">
            <a:extLst>
              <a:ext uri="{FF2B5EF4-FFF2-40B4-BE49-F238E27FC236}">
                <a16:creationId xmlns:a16="http://schemas.microsoft.com/office/drawing/2014/main" id="{2A39C822-2295-B94F-2D69-06752DE18058}"/>
              </a:ext>
            </a:extLst>
          </p:cNvPr>
          <p:cNvSpPr/>
          <p:nvPr/>
        </p:nvSpPr>
        <p:spPr>
          <a:xfrm>
            <a:off x="5249279" y="27106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39">
            <a:extLst>
              <a:ext uri="{FF2B5EF4-FFF2-40B4-BE49-F238E27FC236}">
                <a16:creationId xmlns:a16="http://schemas.microsoft.com/office/drawing/2014/main" id="{4ED3CA70-10AB-71AD-5A55-92960E9968A3}"/>
              </a:ext>
            </a:extLst>
          </p:cNvPr>
          <p:cNvSpPr/>
          <p:nvPr/>
        </p:nvSpPr>
        <p:spPr>
          <a:xfrm>
            <a:off x="6302238" y="293843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40">
            <a:extLst>
              <a:ext uri="{FF2B5EF4-FFF2-40B4-BE49-F238E27FC236}">
                <a16:creationId xmlns:a16="http://schemas.microsoft.com/office/drawing/2014/main" id="{1D660DC8-4387-4B43-4551-0DCEBDDB8627}"/>
              </a:ext>
            </a:extLst>
          </p:cNvPr>
          <p:cNvSpPr/>
          <p:nvPr/>
        </p:nvSpPr>
        <p:spPr>
          <a:xfrm>
            <a:off x="6626238" y="248838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42">
            <a:extLst>
              <a:ext uri="{FF2B5EF4-FFF2-40B4-BE49-F238E27FC236}">
                <a16:creationId xmlns:a16="http://schemas.microsoft.com/office/drawing/2014/main" id="{568B71EC-FF34-038E-BA4B-1A645120C92C}"/>
              </a:ext>
            </a:extLst>
          </p:cNvPr>
          <p:cNvSpPr/>
          <p:nvPr/>
        </p:nvSpPr>
        <p:spPr>
          <a:xfrm>
            <a:off x="6806294" y="293843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44">
            <a:extLst>
              <a:ext uri="{FF2B5EF4-FFF2-40B4-BE49-F238E27FC236}">
                <a16:creationId xmlns:a16="http://schemas.microsoft.com/office/drawing/2014/main" id="{7B1EFCC5-8DAF-8371-BAD8-C82AFE76DE2D}"/>
              </a:ext>
            </a:extLst>
          </p:cNvPr>
          <p:cNvSpPr/>
          <p:nvPr/>
        </p:nvSpPr>
        <p:spPr>
          <a:xfrm>
            <a:off x="4745646" y="290302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46">
            <a:extLst>
              <a:ext uri="{FF2B5EF4-FFF2-40B4-BE49-F238E27FC236}">
                <a16:creationId xmlns:a16="http://schemas.microsoft.com/office/drawing/2014/main" id="{89175309-626B-0211-C221-CA9EE6380913}"/>
              </a:ext>
            </a:extLst>
          </p:cNvPr>
          <p:cNvSpPr/>
          <p:nvPr/>
        </p:nvSpPr>
        <p:spPr>
          <a:xfrm>
            <a:off x="5726174" y="250639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47">
            <a:extLst>
              <a:ext uri="{FF2B5EF4-FFF2-40B4-BE49-F238E27FC236}">
                <a16:creationId xmlns:a16="http://schemas.microsoft.com/office/drawing/2014/main" id="{C30BC30C-151F-5A6B-1977-A58BB4D3632E}"/>
              </a:ext>
            </a:extLst>
          </p:cNvPr>
          <p:cNvSpPr/>
          <p:nvPr/>
        </p:nvSpPr>
        <p:spPr>
          <a:xfrm>
            <a:off x="5069718" y="257839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24FE897-32AB-0B67-5D0F-EDC1D15961CA}"/>
              </a:ext>
            </a:extLst>
          </p:cNvPr>
          <p:cNvSpPr txBox="1"/>
          <p:nvPr/>
        </p:nvSpPr>
        <p:spPr>
          <a:xfrm>
            <a:off x="5345752" y="4382211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detector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7E209120-F566-CF9C-0C1C-25DA76F991D9}"/>
              </a:ext>
            </a:extLst>
          </p:cNvPr>
          <p:cNvCxnSpPr/>
          <p:nvPr/>
        </p:nvCxnSpPr>
        <p:spPr>
          <a:xfrm flipH="1">
            <a:off x="4958090" y="3436445"/>
            <a:ext cx="1" cy="576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85F40DF-7169-9095-3BFA-2D2CFA56822E}"/>
              </a:ext>
            </a:extLst>
          </p:cNvPr>
          <p:cNvCxnSpPr/>
          <p:nvPr/>
        </p:nvCxnSpPr>
        <p:spPr>
          <a:xfrm flipH="1">
            <a:off x="4564075" y="3457445"/>
            <a:ext cx="274329" cy="555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2A1A236-E2D1-EA76-4D48-F8DCD20FC8F7}"/>
              </a:ext>
            </a:extLst>
          </p:cNvPr>
          <p:cNvCxnSpPr/>
          <p:nvPr/>
        </p:nvCxnSpPr>
        <p:spPr>
          <a:xfrm>
            <a:off x="5049147" y="3448419"/>
            <a:ext cx="341469" cy="53893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BA6B891C-B037-40E9-2118-8B9101874BC5}"/>
              </a:ext>
            </a:extLst>
          </p:cNvPr>
          <p:cNvCxnSpPr/>
          <p:nvPr/>
        </p:nvCxnSpPr>
        <p:spPr>
          <a:xfrm flipH="1">
            <a:off x="5894194" y="3390188"/>
            <a:ext cx="1" cy="576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DFEFEB8-8E26-6104-588A-5C5622147B8F}"/>
              </a:ext>
            </a:extLst>
          </p:cNvPr>
          <p:cNvCxnSpPr/>
          <p:nvPr/>
        </p:nvCxnSpPr>
        <p:spPr>
          <a:xfrm flipH="1">
            <a:off x="5500179" y="3411188"/>
            <a:ext cx="274329" cy="555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C55F30BC-6EB2-080D-A2FE-9DEAD9E31DA7}"/>
              </a:ext>
            </a:extLst>
          </p:cNvPr>
          <p:cNvCxnSpPr/>
          <p:nvPr/>
        </p:nvCxnSpPr>
        <p:spPr>
          <a:xfrm>
            <a:off x="5985251" y="3402162"/>
            <a:ext cx="341469" cy="53893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1B053FEC-41E8-4C26-B03D-323E98C06CA3}"/>
              </a:ext>
            </a:extLst>
          </p:cNvPr>
          <p:cNvCxnSpPr/>
          <p:nvPr/>
        </p:nvCxnSpPr>
        <p:spPr>
          <a:xfrm flipH="1">
            <a:off x="6902839" y="3381293"/>
            <a:ext cx="1" cy="576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101412B-7CF9-CE34-54F3-415C9C405DE3}"/>
              </a:ext>
            </a:extLst>
          </p:cNvPr>
          <p:cNvCxnSpPr/>
          <p:nvPr/>
        </p:nvCxnSpPr>
        <p:spPr>
          <a:xfrm flipH="1">
            <a:off x="6508824" y="3402293"/>
            <a:ext cx="274329" cy="55506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D652ABF9-3463-74B1-E4F5-7EBCBE9ACD4E}"/>
              </a:ext>
            </a:extLst>
          </p:cNvPr>
          <p:cNvCxnSpPr/>
          <p:nvPr/>
        </p:nvCxnSpPr>
        <p:spPr>
          <a:xfrm>
            <a:off x="6993896" y="3393267"/>
            <a:ext cx="341469" cy="53893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8180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563705C-6719-E320-A488-4ECC2E29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Fluctuations in HIC @ 2nd Order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F691F9-FE87-ADDB-466D-2FF7892D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5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75FB7C-8101-8A24-2590-B51739C23343}"/>
              </a:ext>
            </a:extLst>
          </p:cNvPr>
          <p:cNvSpPr txBox="1"/>
          <p:nvPr/>
        </p:nvSpPr>
        <p:spPr>
          <a:xfrm>
            <a:off x="1954147" y="1359880"/>
            <a:ext cx="3282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Search for QCD CP</a:t>
            </a:r>
            <a:endParaRPr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B73DE3-4B8B-C4B2-056A-D7A1AA75AD72}"/>
              </a:ext>
            </a:extLst>
          </p:cNvPr>
          <p:cNvSpPr txBox="1"/>
          <p:nvPr/>
        </p:nvSpPr>
        <p:spPr>
          <a:xfrm>
            <a:off x="6210692" y="1357715"/>
            <a:ext cx="249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Onset of QGP</a:t>
            </a:r>
            <a:endParaRPr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8FE5F2-9C33-349E-5F72-82E60FE19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5" y="2301665"/>
            <a:ext cx="567566" cy="56756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C9A98DA-85B1-3CA3-A428-BB0A2DDC8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61" y="3975326"/>
            <a:ext cx="551822" cy="5617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A153073-43EB-D281-C583-053E5B14A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8" y="2864033"/>
            <a:ext cx="567566" cy="5675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14F6BE-1581-C3F4-679E-E25472B35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84" y="3975326"/>
            <a:ext cx="551822" cy="56179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E01E1BD-93D6-A9AF-65FB-159BCBFD9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68" y="2296467"/>
            <a:ext cx="567566" cy="56756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97F478-F54B-4BFD-A8EC-CE16F002B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84" y="3415557"/>
            <a:ext cx="551822" cy="56179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E7B2C18-0792-35D8-450C-6B7DE8E5C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35" y="2861434"/>
            <a:ext cx="567566" cy="5675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4315301-D935-6806-CCC9-13ADB56F9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70" y="2859409"/>
            <a:ext cx="551822" cy="5617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54E5097-BBE2-3560-98EA-C92E5758D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66" y="3421203"/>
            <a:ext cx="567566" cy="5675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1DC8AD-423F-5454-922A-7898D80A7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12" y="3977351"/>
            <a:ext cx="551822" cy="56179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B41C27E-7886-DF76-26EA-D4C7B25D0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68" y="3423515"/>
            <a:ext cx="567566" cy="56756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F2FFB4E-5652-1B3A-AE66-DA5880019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32" y="3427988"/>
            <a:ext cx="551822" cy="56179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81D8DB9-9C39-6A9B-9F88-E5CB226A5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35" y="2296467"/>
            <a:ext cx="567566" cy="56756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F909FE0-C6C5-0372-998E-3E51A3E3A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84" y="2296467"/>
            <a:ext cx="551822" cy="56179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512267A-73EC-62D7-1534-A13A0B161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08" y="2861434"/>
            <a:ext cx="567566" cy="5675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A1B252D-274B-C5D6-22C3-27D3315D6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9" y="3972727"/>
            <a:ext cx="551822" cy="561794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3C44F01-B001-4729-0F0C-14C64604E6B6}"/>
              </a:ext>
            </a:extLst>
          </p:cNvPr>
          <p:cNvCxnSpPr>
            <a:endCxn id="21" idx="2"/>
          </p:cNvCxnSpPr>
          <p:nvPr/>
        </p:nvCxnSpPr>
        <p:spPr>
          <a:xfrm>
            <a:off x="2618799" y="2577364"/>
            <a:ext cx="1251292" cy="85163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arrow" w="lg" len="lg"/>
            <a:tailEnd type="arrow" w="lg" len="lg"/>
          </a:ln>
          <a:effectLst>
            <a:glow rad="63500">
              <a:sysClr val="window" lastClr="FFFFFF">
                <a:alpha val="65000"/>
              </a:sysClr>
            </a:glow>
          </a:effectLst>
        </p:spPr>
      </p:cxn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520BF447-02F9-A1A8-A9A1-044CBA2FD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41" y="2574765"/>
            <a:ext cx="179512" cy="377653"/>
          </a:xfrm>
          <a:prstGeom prst="rect">
            <a:avLst/>
          </a:prstGeom>
          <a:effectLst>
            <a:glow rad="63500">
              <a:sysClr val="window" lastClr="FFFFFF">
                <a:alpha val="63000"/>
              </a:sysClr>
            </a:glow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A9F5BED-A7D4-0097-22BB-6CC8681A9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82" y="2797875"/>
            <a:ext cx="1277653" cy="127765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BAC68E4-0966-7142-7E33-9F26B8C13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12" y="2681363"/>
            <a:ext cx="951492" cy="92770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2E4E8B9-8FEB-66EA-BF75-9800E33E6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58" y="3164129"/>
            <a:ext cx="951492" cy="927704"/>
          </a:xfrm>
          <a:prstGeom prst="rect">
            <a:avLst/>
          </a:prstGeom>
        </p:spPr>
      </p:pic>
      <p:sp>
        <p:nvSpPr>
          <p:cNvPr id="28" name="右矢印 3">
            <a:extLst>
              <a:ext uri="{FF2B5EF4-FFF2-40B4-BE49-F238E27FC236}">
                <a16:creationId xmlns:a16="http://schemas.microsoft.com/office/drawing/2014/main" id="{08BFB133-B4BF-BB5F-C855-D86DC3FF1F5A}"/>
              </a:ext>
            </a:extLst>
          </p:cNvPr>
          <p:cNvSpPr/>
          <p:nvPr/>
        </p:nvSpPr>
        <p:spPr>
          <a:xfrm>
            <a:off x="7129846" y="2869231"/>
            <a:ext cx="651865" cy="1115204"/>
          </a:xfrm>
          <a:prstGeom prst="rightArrow">
            <a:avLst/>
          </a:prstGeom>
          <a:gradFill rotWithShape="1">
            <a:gsLst>
              <a:gs pos="0">
                <a:srgbClr val="9F2936">
                  <a:shade val="51000"/>
                  <a:satMod val="130000"/>
                </a:srgbClr>
              </a:gs>
              <a:gs pos="80000">
                <a:srgbClr val="9F2936">
                  <a:shade val="93000"/>
                  <a:satMod val="130000"/>
                </a:srgbClr>
              </a:gs>
              <a:gs pos="100000">
                <a:srgbClr val="9F293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3D7839B-74A7-9140-586B-3846E732E61C}"/>
              </a:ext>
            </a:extLst>
          </p:cNvPr>
          <p:cNvSpPr txBox="1"/>
          <p:nvPr/>
        </p:nvSpPr>
        <p:spPr>
          <a:xfrm>
            <a:off x="2679955" y="4598595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Fluctuation</a:t>
            </a:r>
          </a:p>
          <a:p>
            <a:pPr algn="ctr"/>
            <a:r>
              <a:rPr lang="en-US" altLang="ja-JP" sz="2800" b="1" dirty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increases</a:t>
            </a:r>
            <a:endParaRPr lang="ja-JP" altLang="en-US" sz="2800" b="1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2B13D99-7723-A437-C48E-1962BB708B18}"/>
              </a:ext>
            </a:extLst>
          </p:cNvPr>
          <p:cNvSpPr txBox="1"/>
          <p:nvPr/>
        </p:nvSpPr>
        <p:spPr>
          <a:xfrm>
            <a:off x="6540366" y="4595198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Fluctuation</a:t>
            </a:r>
          </a:p>
          <a:p>
            <a:pPr algn="ctr"/>
            <a:r>
              <a:rPr lang="en-US" altLang="ja-JP" sz="2800" b="1" dirty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decreases</a:t>
            </a:r>
            <a:endParaRPr lang="ja-JP" altLang="en-US" sz="2800" b="1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4284D7A-7CAE-BF31-F148-F49059BA4D0A}"/>
              </a:ext>
            </a:extLst>
          </p:cNvPr>
          <p:cNvSpPr txBox="1"/>
          <p:nvPr/>
        </p:nvSpPr>
        <p:spPr>
          <a:xfrm>
            <a:off x="1491104" y="5878919"/>
            <a:ext cx="420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Stephanov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Rajagopal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Shuryak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1998; 1999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8EBFC0-D58C-5D0E-9FFD-96683BF94280}"/>
              </a:ext>
            </a:extLst>
          </p:cNvPr>
          <p:cNvSpPr txBox="1"/>
          <p:nvPr/>
        </p:nvSpPr>
        <p:spPr>
          <a:xfrm>
            <a:off x="5961169" y="5740419"/>
            <a:ext cx="2989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Asakawa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Heinz, Muller, 2000;</a:t>
            </a:r>
          </a:p>
          <a:p>
            <a:pPr algn="ctr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Jeon, Koch, 2000</a:t>
            </a:r>
          </a:p>
        </p:txBody>
      </p:sp>
    </p:spTree>
    <p:extLst>
      <p:ext uri="{BB962C8B-B14F-4D97-AF65-F5344CB8AC3E}">
        <p14:creationId xmlns:p14="http://schemas.microsoft.com/office/powerpoint/2010/main" val="106409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F50D6FD-AE13-B2AC-8CA3-2E0BC8F0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Order 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B5F050-83E8-BBB0-0403-919ECB7C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6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CC5093E-56FD-C2C1-A473-B3482BF55722}"/>
              </a:ext>
            </a:extLst>
          </p:cNvPr>
          <p:cNvGrpSpPr/>
          <p:nvPr/>
        </p:nvGrpSpPr>
        <p:grpSpPr>
          <a:xfrm>
            <a:off x="5933763" y="1083542"/>
            <a:ext cx="2869034" cy="2272559"/>
            <a:chOff x="4582326" y="2896770"/>
            <a:chExt cx="2869034" cy="2272559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F552D39-B800-FFA5-4942-F107A6BC6580}"/>
                </a:ext>
              </a:extLst>
            </p:cNvPr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9" name="角丸四角形 7">
                <a:extLst>
                  <a:ext uri="{FF2B5EF4-FFF2-40B4-BE49-F238E27FC236}">
                    <a16:creationId xmlns:a16="http://schemas.microsoft.com/office/drawing/2014/main" id="{2298BE9B-3766-064E-8411-CF43E01D1E0C}"/>
                  </a:ext>
                </a:extLst>
              </p:cNvPr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B587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7F38B3F-F752-3C8A-21E5-DFEDB8FFB0D3}"/>
                  </a:ext>
                </a:extLst>
              </p:cNvPr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B. 25 x 2 Euro</a:t>
                </a:r>
                <a:endParaRPr kumimoji="0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D60D1FB-A95E-B980-EDF2-A9D5F896F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F3EAE94-7106-D813-CE8C-07326F637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E930937-CF40-4D4D-3CBB-28FCF694AB66}"/>
              </a:ext>
            </a:extLst>
          </p:cNvPr>
          <p:cNvGrpSpPr/>
          <p:nvPr/>
        </p:nvGrpSpPr>
        <p:grpSpPr>
          <a:xfrm>
            <a:off x="2539061" y="1083541"/>
            <a:ext cx="2869034" cy="2272559"/>
            <a:chOff x="1187624" y="2896769"/>
            <a:chExt cx="2869034" cy="227255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8D8073D2-12DE-10A6-2CD3-708C41309EC0}"/>
                </a:ext>
              </a:extLst>
            </p:cNvPr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15" name="角丸四角形 13">
                <a:extLst>
                  <a:ext uri="{FF2B5EF4-FFF2-40B4-BE49-F238E27FC236}">
                    <a16:creationId xmlns:a16="http://schemas.microsoft.com/office/drawing/2014/main" id="{CD755BE1-7E8B-4463-0085-EF3C02535CA8}"/>
                  </a:ext>
                </a:extLst>
              </p:cNvPr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B587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6974476-9E59-7970-ACB1-65908E477D0D}"/>
                  </a:ext>
                </a:extLst>
              </p:cNvPr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A. 50</a:t>
                </a:r>
                <a:r>
                  <a:rPr kumimoji="0" lang="ja-JP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 </a:t>
                </a: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x 1 Euro</a:t>
                </a:r>
                <a:endParaRPr kumimoji="0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</p:grp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1C819E7-0DAA-C8B5-9F73-0A142B802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D88D929-5BAD-62C7-E098-A350A0F07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6C5CA40-427B-BC09-2173-6A591FDF1C19}"/>
              </a:ext>
            </a:extLst>
          </p:cNvPr>
          <p:cNvGrpSpPr/>
          <p:nvPr/>
        </p:nvGrpSpPr>
        <p:grpSpPr>
          <a:xfrm>
            <a:off x="3241974" y="3675829"/>
            <a:ext cx="4611675" cy="905507"/>
            <a:chOff x="2179529" y="3789040"/>
            <a:chExt cx="4611675" cy="905507"/>
          </a:xfrm>
        </p:grpSpPr>
        <p:pic>
          <p:nvPicPr>
  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2 \langle \quad ~ \rangle ~ = \langle \quad ~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1553&lt;/imagew&gt;&#10;  &lt;scale&gt;50&lt;/scale&gt;&#10;  &lt;cursor&gt;69&lt;/cursor&gt;&#10;&lt;/TeXTeX&gt;">
              <a:extLst>
                <a:ext uri="{FF2B5EF4-FFF2-40B4-BE49-F238E27FC236}">
                  <a16:creationId xmlns:a16="http://schemas.microsoft.com/office/drawing/2014/main" id="{79CD463D-44AB-3A5B-FAFC-09715A847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529" y="3807898"/>
              <a:ext cx="4224886" cy="680116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0937AD2-F9EB-4035-D254-5B5F51955CB6}"/>
                </a:ext>
              </a:extLst>
            </p:cNvPr>
            <p:cNvSpPr txBox="1"/>
            <p:nvPr/>
          </p:nvSpPr>
          <p:spPr>
            <a:xfrm>
              <a:off x="2715678" y="3789040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>
                  <a:solidFill>
                    <a:prstClr val="black"/>
                  </a:solidFill>
                  <a:latin typeface="Symbol" panose="05050102010706020507" pitchFamily="18" charset="2"/>
                  <a:ea typeface="ＭＳ Ｐゴシック"/>
                </a:rPr>
                <a:t>d</a:t>
              </a:r>
              <a:r>
                <a:rPr lang="ja-JP" altLang="en-US" sz="4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lang="en-US" altLang="ja-JP" sz="4400" baseline="30000" dirty="0">
                  <a:solidFill>
                    <a:prstClr val="black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2</a:t>
              </a:r>
              <a:endParaRPr lang="ja-JP" altLang="en-US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7EF7AB95-B522-332A-5BBA-EE79E22C1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884" y="4220631"/>
              <a:ext cx="486069" cy="473916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43D6CAC7-85AA-4208-6800-45CE54F10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655" y="4218998"/>
              <a:ext cx="475549" cy="475549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D34930E-20C7-95AB-A41A-1B71CD0689A3}"/>
                </a:ext>
              </a:extLst>
            </p:cNvPr>
            <p:cNvSpPr txBox="1"/>
            <p:nvPr/>
          </p:nvSpPr>
          <p:spPr>
            <a:xfrm>
              <a:off x="5258256" y="3789040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>
                  <a:solidFill>
                    <a:prstClr val="black"/>
                  </a:solidFill>
                  <a:latin typeface="Symbol" panose="05050102010706020507" pitchFamily="18" charset="2"/>
                  <a:ea typeface="ＭＳ Ｐゴシック"/>
                </a:rPr>
                <a:t>d</a:t>
              </a:r>
              <a:r>
                <a:rPr lang="ja-JP" altLang="en-US" sz="4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lang="en-US" altLang="ja-JP" sz="4400" baseline="30000" dirty="0">
                  <a:solidFill>
                    <a:prstClr val="black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2</a:t>
              </a:r>
              <a:endParaRPr lang="ja-JP" altLang="en-US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A1B2580-14CC-22AF-978D-DB273C5FF8E9}"/>
              </a:ext>
            </a:extLst>
          </p:cNvPr>
          <p:cNvGrpSpPr/>
          <p:nvPr/>
        </p:nvGrpSpPr>
        <p:grpSpPr>
          <a:xfrm>
            <a:off x="3225229" y="4694531"/>
            <a:ext cx="4624155" cy="905507"/>
            <a:chOff x="2162784" y="4807742"/>
            <a:chExt cx="4624155" cy="905507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4 \langle \quad ~ \rangle ~ = \langle \quad ~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1558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7461C097-7563-7924-CDA0-77568FBEB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84" y="4826600"/>
              <a:ext cx="4238488" cy="680116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5ADCEB2-2B5D-4368-4E81-9CEA142D1149}"/>
                </a:ext>
              </a:extLst>
            </p:cNvPr>
            <p:cNvSpPr txBox="1"/>
            <p:nvPr/>
          </p:nvSpPr>
          <p:spPr>
            <a:xfrm>
              <a:off x="2711413" y="4807742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>
                  <a:solidFill>
                    <a:prstClr val="black"/>
                  </a:solidFill>
                  <a:latin typeface="Symbol" panose="05050102010706020507" pitchFamily="18" charset="2"/>
                  <a:ea typeface="ＭＳ Ｐゴシック"/>
                </a:rPr>
                <a:t>d</a:t>
              </a:r>
              <a:r>
                <a:rPr lang="ja-JP" altLang="en-US" sz="4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lang="en-US" altLang="ja-JP" sz="4400" baseline="30000" dirty="0">
                  <a:solidFill>
                    <a:prstClr val="black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3</a:t>
              </a:r>
              <a:endParaRPr lang="ja-JP" altLang="en-US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C884897-EB5B-FCD5-7A9A-7FB7DFC1F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19" y="5239333"/>
              <a:ext cx="486069" cy="473916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964F3FAE-5538-DD49-86B8-B77007F09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390" y="5237700"/>
              <a:ext cx="475549" cy="475549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E303D45-A94E-40F9-39FB-24F1457B09A8}"/>
                </a:ext>
              </a:extLst>
            </p:cNvPr>
            <p:cNvSpPr txBox="1"/>
            <p:nvPr/>
          </p:nvSpPr>
          <p:spPr>
            <a:xfrm>
              <a:off x="5253991" y="4807742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>
                  <a:solidFill>
                    <a:prstClr val="black"/>
                  </a:solidFill>
                  <a:latin typeface="Symbol" panose="05050102010706020507" pitchFamily="18" charset="2"/>
                  <a:ea typeface="ＭＳ Ｐゴシック"/>
                </a:rPr>
                <a:t>d</a:t>
              </a:r>
              <a:r>
                <a:rPr lang="ja-JP" altLang="en-US" sz="4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lang="en-US" altLang="ja-JP" sz="4400" baseline="30000" dirty="0">
                  <a:solidFill>
                    <a:prstClr val="black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3</a:t>
              </a:r>
              <a:endParaRPr lang="ja-JP" altLang="en-US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11E4B2D9-4129-6E05-8DA5-26A9E623F4DC}"/>
              </a:ext>
            </a:extLst>
          </p:cNvPr>
          <p:cNvGrpSpPr/>
          <p:nvPr/>
        </p:nvGrpSpPr>
        <p:grpSpPr>
          <a:xfrm>
            <a:off x="3196519" y="5799606"/>
            <a:ext cx="4853246" cy="905507"/>
            <a:chOff x="2134074" y="5912817"/>
            <a:chExt cx="4853246" cy="905507"/>
          </a:xfrm>
        </p:grpSpPr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8 \langle \quad  \rangle_{\rm c} ~= \langle \quad 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1598&lt;/imagew&gt;&#10;  &lt;scale&gt;50&lt;/scale&gt;&#10;  &lt;cursor&gt;50&lt;/cursor&gt;&#10;&lt;/TeXTeX&gt;">
              <a:extLst>
                <a:ext uri="{FF2B5EF4-FFF2-40B4-BE49-F238E27FC236}">
                  <a16:creationId xmlns:a16="http://schemas.microsoft.com/office/drawing/2014/main" id="{395EF56C-1A5B-DA07-53F1-ECD2CF95A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74" y="5931675"/>
              <a:ext cx="4347308" cy="680116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CEAEF0FF-A3C1-DE19-99AF-628476A5B01E}"/>
                </a:ext>
              </a:extLst>
            </p:cNvPr>
            <p:cNvSpPr txBox="1"/>
            <p:nvPr/>
          </p:nvSpPr>
          <p:spPr>
            <a:xfrm>
              <a:off x="2678461" y="5912817"/>
              <a:ext cx="73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lang="en-US" altLang="ja-JP" sz="4400" baseline="30000" dirty="0">
                  <a:solidFill>
                    <a:prstClr val="black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4</a:t>
              </a:r>
              <a:endParaRPr lang="ja-JP" altLang="en-US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284B8641-C25C-AE4D-6FC7-D190DA586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452" y="6297537"/>
              <a:ext cx="486069" cy="473916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D1258F9F-087C-B69F-8CEE-1A3DC7E8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771" y="6342775"/>
              <a:ext cx="475549" cy="475549"/>
            </a:xfrm>
            <a:prstGeom prst="rect">
              <a:avLst/>
            </a:prstGeom>
          </p:spPr>
        </p:pic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CB64A725-A295-B94A-4DA7-55F1FBEDD68A}"/>
                </a:ext>
              </a:extLst>
            </p:cNvPr>
            <p:cNvSpPr txBox="1"/>
            <p:nvPr/>
          </p:nvSpPr>
          <p:spPr>
            <a:xfrm>
              <a:off x="5280870" y="5912817"/>
              <a:ext cx="73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lang="en-US" altLang="ja-JP" sz="4400" baseline="30000" dirty="0">
                  <a:solidFill>
                    <a:prstClr val="black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4</a:t>
              </a:r>
              <a:endParaRPr lang="ja-JP" altLang="en-US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BD783D-63D0-BFFE-8E4F-11888D705C06}"/>
              </a:ext>
            </a:extLst>
          </p:cNvPr>
          <p:cNvSpPr/>
          <p:nvPr/>
        </p:nvSpPr>
        <p:spPr>
          <a:xfrm>
            <a:off x="8604220" y="5734912"/>
            <a:ext cx="1621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Asakawa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MK, </a:t>
            </a:r>
          </a:p>
          <a:p>
            <a:pPr algn="r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PPNP 90, 299 </a:t>
            </a:r>
          </a:p>
          <a:p>
            <a:pPr algn="r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(2016)</a:t>
            </a:r>
          </a:p>
        </p:txBody>
      </p:sp>
    </p:spTree>
    <p:extLst>
      <p:ext uri="{BB962C8B-B14F-4D97-AF65-F5344CB8AC3E}">
        <p14:creationId xmlns:p14="http://schemas.microsoft.com/office/powerpoint/2010/main" val="16138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D94A750-73D2-226D-D926-643A9A84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Non-Gaussian Fluctuations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F869F-2087-5A30-88F4-18B54F32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7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5134C8-4582-A747-72CB-09060B987279}"/>
              </a:ext>
            </a:extLst>
          </p:cNvPr>
          <p:cNvSpPr txBox="1"/>
          <p:nvPr/>
        </p:nvSpPr>
        <p:spPr>
          <a:xfrm>
            <a:off x="2374512" y="1406573"/>
            <a:ext cx="249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Onset of QGP</a:t>
            </a:r>
            <a:endParaRPr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FF2195-1A26-681F-3B21-508CA029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02" y="2846733"/>
            <a:ext cx="1277653" cy="127765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9E431B-D84A-31EB-BC56-540DD9FB8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32" y="2730221"/>
            <a:ext cx="951492" cy="9277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EDDCCF1-8C46-CE83-18E6-5CFEF7922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78" y="3212987"/>
            <a:ext cx="951492" cy="927704"/>
          </a:xfrm>
          <a:prstGeom prst="rect">
            <a:avLst/>
          </a:prstGeom>
        </p:spPr>
      </p:pic>
      <p:sp>
        <p:nvSpPr>
          <p:cNvPr id="9" name="右矢印 7">
            <a:extLst>
              <a:ext uri="{FF2B5EF4-FFF2-40B4-BE49-F238E27FC236}">
                <a16:creationId xmlns:a16="http://schemas.microsoft.com/office/drawing/2014/main" id="{F5B333F4-CF88-E697-C852-01C9CF5246C1}"/>
              </a:ext>
            </a:extLst>
          </p:cNvPr>
          <p:cNvSpPr/>
          <p:nvPr/>
        </p:nvSpPr>
        <p:spPr>
          <a:xfrm>
            <a:off x="3293666" y="2918089"/>
            <a:ext cx="651865" cy="1115204"/>
          </a:xfrm>
          <a:prstGeom prst="rightArrow">
            <a:avLst/>
          </a:prstGeom>
          <a:gradFill rotWithShape="1">
            <a:gsLst>
              <a:gs pos="0">
                <a:srgbClr val="9F2936">
                  <a:shade val="51000"/>
                  <a:satMod val="130000"/>
                </a:srgbClr>
              </a:gs>
              <a:gs pos="80000">
                <a:srgbClr val="9F2936">
                  <a:shade val="93000"/>
                  <a:satMod val="130000"/>
                </a:srgbClr>
              </a:gs>
              <a:gs pos="100000">
                <a:srgbClr val="9F293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808312-DE94-CEA3-D4C2-79AEAAB6834A}"/>
              </a:ext>
            </a:extLst>
          </p:cNvPr>
          <p:cNvSpPr txBox="1"/>
          <p:nvPr/>
        </p:nvSpPr>
        <p:spPr>
          <a:xfrm>
            <a:off x="2704184" y="4652650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Fluctuation</a:t>
            </a:r>
          </a:p>
          <a:p>
            <a:pPr algn="ctr"/>
            <a:r>
              <a:rPr lang="en-US" altLang="ja-JP" sz="2800" b="1" dirty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decreases</a:t>
            </a:r>
            <a:endParaRPr lang="ja-JP" altLang="en-US" sz="2800" b="1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0EA4B5-963D-BB4E-1387-86EBF56C106D}"/>
              </a:ext>
            </a:extLst>
          </p:cNvPr>
          <p:cNvSpPr txBox="1"/>
          <p:nvPr/>
        </p:nvSpPr>
        <p:spPr>
          <a:xfrm>
            <a:off x="2302889" y="5858670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Ejiri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Karsch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Redlich, 2006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4BE738-BCFE-E4D0-1BDA-F4BA17AD21FC}"/>
              </a:ext>
            </a:extLst>
          </p:cNvPr>
          <p:cNvSpPr txBox="1"/>
          <p:nvPr/>
        </p:nvSpPr>
        <p:spPr>
          <a:xfrm>
            <a:off x="6006509" y="1413936"/>
            <a:ext cx="3282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Search for QCD CP</a:t>
            </a:r>
            <a:endParaRPr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3F5AD0D-358D-FC4B-F945-9C6DC562C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57" y="2355721"/>
            <a:ext cx="567566" cy="5675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0812A1A-26F4-6B8A-4791-779E08408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23" y="4029382"/>
            <a:ext cx="551822" cy="5617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63337AD-5EAD-1098-AC95-FBC085202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30" y="2918089"/>
            <a:ext cx="567566" cy="5675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41063F1-099E-4BF5-5C14-6A6071722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46" y="4029382"/>
            <a:ext cx="551822" cy="56179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69D708E-9425-AD55-1967-A0F56E8B9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30" y="2350523"/>
            <a:ext cx="567566" cy="56756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D82400C-4612-0728-AC5A-60A94686E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46" y="3469613"/>
            <a:ext cx="551822" cy="56179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1D8FBD-AEC0-34EA-FE04-3457C3247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97" y="2915490"/>
            <a:ext cx="567566" cy="56756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FD80597-DDD0-2AEC-46B7-92C80AB8E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2" y="2913465"/>
            <a:ext cx="551822" cy="56179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95A55F8-C5D1-E494-447D-4228B175C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28" y="3475259"/>
            <a:ext cx="567566" cy="5675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E4EA062-4546-3A14-CF85-84AD47177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4" y="4031407"/>
            <a:ext cx="551822" cy="56179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9DDE7E6-6015-BD78-A16C-C25C430B7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30" y="3477571"/>
            <a:ext cx="567566" cy="56756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36FA1A4-F90B-6C2B-3334-2369CA49EC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94" y="3482044"/>
            <a:ext cx="551822" cy="56179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DD84A12-9DF8-16D8-5AC6-2ED9FA106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97" y="2350523"/>
            <a:ext cx="567566" cy="56756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C6601EC-6B96-5E6B-921C-DCB2CA942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46" y="2350523"/>
            <a:ext cx="551822" cy="56179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6FD82B0-9C47-E840-28E0-EE53BC85B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70" y="2915490"/>
            <a:ext cx="567566" cy="56756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7E848BF-999A-0AFA-0C82-1EC2EA2C8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51" y="4026783"/>
            <a:ext cx="551822" cy="561794"/>
          </a:xfrm>
          <a:prstGeom prst="rect">
            <a:avLst/>
          </a:prstGeom>
        </p:spPr>
      </p:pic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8189CC8-2B67-763F-709E-AC571E232D63}"/>
              </a:ext>
            </a:extLst>
          </p:cNvPr>
          <p:cNvCxnSpPr>
            <a:endCxn id="27" idx="2"/>
          </p:cNvCxnSpPr>
          <p:nvPr/>
        </p:nvCxnSpPr>
        <p:spPr>
          <a:xfrm>
            <a:off x="6671161" y="2631420"/>
            <a:ext cx="1251292" cy="85163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arrow" w="lg" len="lg"/>
            <a:tailEnd type="arrow" w="lg" len="lg"/>
          </a:ln>
          <a:effectLst>
            <a:glow rad="63500">
              <a:sysClr val="window" lastClr="FFFFFF">
                <a:alpha val="65000"/>
              </a:sysClr>
            </a:glow>
          </a:effectLst>
        </p:spPr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D31C58D-4EF8-26E4-77C7-1B4D937B3D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03" y="2628821"/>
            <a:ext cx="179512" cy="377653"/>
          </a:xfrm>
          <a:prstGeom prst="rect">
            <a:avLst/>
          </a:prstGeom>
          <a:effectLst>
            <a:glow rad="63500">
              <a:sysClr val="window" lastClr="FFFFFF">
                <a:alpha val="63000"/>
              </a:sysClr>
            </a:glow>
          </a:effec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50EB8F6-DEE2-F60B-D390-1C1156BF243E}"/>
              </a:ext>
            </a:extLst>
          </p:cNvPr>
          <p:cNvSpPr txBox="1"/>
          <p:nvPr/>
        </p:nvSpPr>
        <p:spPr>
          <a:xfrm>
            <a:off x="6732317" y="4652651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Fluctuation</a:t>
            </a:r>
          </a:p>
          <a:p>
            <a:pPr algn="ctr"/>
            <a:r>
              <a:rPr lang="en-US" altLang="ja-JP" sz="2800" b="1" dirty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increases</a:t>
            </a:r>
            <a:endParaRPr lang="ja-JP" altLang="en-US" sz="2800" b="1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3AA4B16-E4E7-42D1-0278-B643F15D757D}"/>
              </a:ext>
            </a:extLst>
          </p:cNvPr>
          <p:cNvSpPr txBox="1"/>
          <p:nvPr/>
        </p:nvSpPr>
        <p:spPr>
          <a:xfrm>
            <a:off x="6781745" y="5858670"/>
            <a:ext cx="17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Stephanov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2009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24FC57A5-19CF-5564-5786-718ADF169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972" y="2243261"/>
            <a:ext cx="3393198" cy="2371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1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6034071-5AF1-5AAC-D97B-30CAEA18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Sign of Higher Order 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7907B8-0D69-6C6E-53A8-C0AF7DE6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8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965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509EB90E-329B-9D9D-4E75-CF4DA4691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2" y="2307596"/>
            <a:ext cx="2700294" cy="82451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33D03F-B099-922B-7E44-FB5C2843C1DE}"/>
              </a:ext>
            </a:extLst>
          </p:cNvPr>
          <p:cNvSpPr/>
          <p:nvPr/>
        </p:nvSpPr>
        <p:spPr>
          <a:xfrm>
            <a:off x="2980922" y="2307596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55673E-0A41-B885-EBF9-F5C56D37CAAD}"/>
              </a:ext>
            </a:extLst>
          </p:cNvPr>
          <p:cNvSpPr/>
          <p:nvPr/>
        </p:nvSpPr>
        <p:spPr>
          <a:xfrm>
            <a:off x="1108714" y="2527840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1708975-C700-C461-F1AD-2CB5FEE76141}"/>
              </a:ext>
            </a:extLst>
          </p:cNvPr>
          <p:cNvCxnSpPr/>
          <p:nvPr/>
        </p:nvCxnSpPr>
        <p:spPr>
          <a:xfrm>
            <a:off x="434400" y="4437393"/>
            <a:ext cx="3889000" cy="1316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344161D-5F63-D6EB-E402-3ACE9C7EF496}"/>
              </a:ext>
            </a:extLst>
          </p:cNvPr>
          <p:cNvSpPr/>
          <p:nvPr/>
        </p:nvSpPr>
        <p:spPr>
          <a:xfrm>
            <a:off x="434400" y="3293919"/>
            <a:ext cx="3765896" cy="1056121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777284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832009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84 h 1056121"/>
              <a:gd name="connsiteX1" fmla="*/ 1249250 w 3541690"/>
              <a:gd name="connsiteY1" fmla="*/ 798543 h 1056121"/>
              <a:gd name="connsiteX2" fmla="*/ 1832009 w 3541690"/>
              <a:gd name="connsiteY2" fmla="*/ 53 h 1056121"/>
              <a:gd name="connsiteX3" fmla="*/ 2374732 w 3541690"/>
              <a:gd name="connsiteY3" fmla="*/ 839287 h 1056121"/>
              <a:gd name="connsiteX4" fmla="*/ 3541690 w 3541690"/>
              <a:gd name="connsiteY4" fmla="*/ 1056121 h 10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121">
                <a:moveTo>
                  <a:pt x="0" y="1017484"/>
                </a:moveTo>
                <a:cubicBezTo>
                  <a:pt x="476518" y="992799"/>
                  <a:pt x="943915" y="968115"/>
                  <a:pt x="1249250" y="798543"/>
                </a:cubicBezTo>
                <a:cubicBezTo>
                  <a:pt x="1554585" y="628971"/>
                  <a:pt x="1644429" y="-6738"/>
                  <a:pt x="1832009" y="53"/>
                </a:cubicBezTo>
                <a:cubicBezTo>
                  <a:pt x="2019589" y="6844"/>
                  <a:pt x="2080664" y="663276"/>
                  <a:pt x="2374732" y="839287"/>
                </a:cubicBezTo>
                <a:cubicBezTo>
                  <a:pt x="2668800" y="1015298"/>
                  <a:pt x="2999704" y="1002458"/>
                  <a:pt x="3541690" y="1056121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1EA2C32-DF86-C24E-E09D-F57DFF8923B3}"/>
              </a:ext>
            </a:extLst>
          </p:cNvPr>
          <p:cNvSpPr/>
          <p:nvPr/>
        </p:nvSpPr>
        <p:spPr>
          <a:xfrm>
            <a:off x="434400" y="3589869"/>
            <a:ext cx="3765896" cy="1550728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5830 h 1550728"/>
              <a:gd name="connsiteX1" fmla="*/ 1094704 w 3837904"/>
              <a:gd name="connsiteY1" fmla="*/ 675677 h 1550728"/>
              <a:gd name="connsiteX2" fmla="*/ 1674253 w 3837904"/>
              <a:gd name="connsiteY2" fmla="*/ 18855 h 1550728"/>
              <a:gd name="connsiteX3" fmla="*/ 2250423 w 3837904"/>
              <a:gd name="connsiteY3" fmla="*/ 1509877 h 1550728"/>
              <a:gd name="connsiteX4" fmla="*/ 3090929 w 3837904"/>
              <a:gd name="connsiteY4" fmla="*/ 1113559 h 1550728"/>
              <a:gd name="connsiteX5" fmla="*/ 3837904 w 3837904"/>
              <a:gd name="connsiteY5" fmla="*/ 971892 h 155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50728">
                <a:moveTo>
                  <a:pt x="0" y="765830"/>
                </a:moveTo>
                <a:cubicBezTo>
                  <a:pt x="407831" y="783001"/>
                  <a:pt x="815662" y="800173"/>
                  <a:pt x="1094704" y="675677"/>
                </a:cubicBezTo>
                <a:cubicBezTo>
                  <a:pt x="1373746" y="551181"/>
                  <a:pt x="1481633" y="-120178"/>
                  <a:pt x="1674253" y="18855"/>
                </a:cubicBezTo>
                <a:cubicBezTo>
                  <a:pt x="1866873" y="157888"/>
                  <a:pt x="2014310" y="1327426"/>
                  <a:pt x="2250423" y="1509877"/>
                </a:cubicBezTo>
                <a:cubicBezTo>
                  <a:pt x="2486536" y="1692328"/>
                  <a:pt x="2837645" y="1210150"/>
                  <a:pt x="3090929" y="1113559"/>
                </a:cubicBezTo>
                <a:cubicBezTo>
                  <a:pt x="3344213" y="1016968"/>
                  <a:pt x="3586766" y="994430"/>
                  <a:pt x="3837904" y="971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78B6F15A-20E2-1052-37CA-F0D05BBD0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28" y="4714107"/>
            <a:ext cx="251520" cy="305551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62666CB-413D-9D5D-4FC9-E5C05FA73C30}"/>
              </a:ext>
            </a:extLst>
          </p:cNvPr>
          <p:cNvCxnSpPr/>
          <p:nvPr/>
        </p:nvCxnSpPr>
        <p:spPr>
          <a:xfrm>
            <a:off x="2378616" y="3219458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525C61-380B-1D32-13DD-44FA74BD6F18}"/>
              </a:ext>
            </a:extLst>
          </p:cNvPr>
          <p:cNvSpPr txBox="1"/>
          <p:nvPr/>
        </p:nvSpPr>
        <p:spPr>
          <a:xfrm>
            <a:off x="1082138" y="5803455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Asakawa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MK, 2009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E568FB3-D5F4-A0FB-C56D-1716790D1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774" y="4208943"/>
            <a:ext cx="2261197" cy="209541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37165B-10BC-ED1C-D8E3-ADA74C92F95A}"/>
              </a:ext>
            </a:extLst>
          </p:cNvPr>
          <p:cNvSpPr txBox="1"/>
          <p:nvPr/>
        </p:nvSpPr>
        <p:spPr>
          <a:xfrm>
            <a:off x="6056594" y="6211669"/>
            <a:ext cx="394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Stephanov</a:t>
            </a:r>
            <a:r>
              <a:rPr kumimoji="1" lang="en-US" altLang="ja-JP" dirty="0"/>
              <a:t>, 2011; </a:t>
            </a:r>
          </a:p>
          <a:p>
            <a:r>
              <a:rPr kumimoji="1" lang="en-US" altLang="ja-JP" dirty="0" err="1"/>
              <a:t>Friman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Karsch</a:t>
            </a:r>
            <a:r>
              <a:rPr kumimoji="1" lang="en-US" altLang="ja-JP" dirty="0"/>
              <a:t>, Redlich, </a:t>
            </a:r>
            <a:r>
              <a:rPr kumimoji="1" lang="en-US" altLang="ja-JP" dirty="0" err="1"/>
              <a:t>Skokov</a:t>
            </a:r>
            <a:r>
              <a:rPr kumimoji="1" lang="en-US" altLang="ja-JP" dirty="0"/>
              <a:t>, 2011; …</a:t>
            </a:r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17DE155-3767-020D-C01C-303C87B85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260" y="4249931"/>
            <a:ext cx="2261198" cy="18592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0FD68B-6A5B-CCF9-2CFA-AE2636156A04}"/>
              </a:ext>
            </a:extLst>
          </p:cNvPr>
          <p:cNvSpPr txBox="1"/>
          <p:nvPr/>
        </p:nvSpPr>
        <p:spPr>
          <a:xfrm>
            <a:off x="637594" y="1531573"/>
            <a:ext cx="378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Geometric Interpretation</a:t>
            </a:r>
            <a:endParaRPr kumimoji="1" lang="ja-JP" altLang="en-US" sz="2800" b="1" dirty="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7D22BFEC-B9AE-108C-14AC-B52C84F7B1AF}"/>
              </a:ext>
            </a:extLst>
          </p:cNvPr>
          <p:cNvSpPr/>
          <p:nvPr/>
        </p:nvSpPr>
        <p:spPr>
          <a:xfrm>
            <a:off x="4657651" y="1720779"/>
            <a:ext cx="692992" cy="11910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995C9597-E677-78FC-83D6-BD40C12F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396257" y="1045474"/>
            <a:ext cx="3359595" cy="238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C0987337-FF4D-5BA9-B61D-8520AEBF83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00" y="1045474"/>
            <a:ext cx="826440" cy="36920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C8476F0-E015-658F-E7B3-1CBA7F01F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2590" y="1007558"/>
            <a:ext cx="3379410" cy="264773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A3113E-004F-52E4-139F-2CEF60DA9C57}"/>
              </a:ext>
            </a:extLst>
          </p:cNvPr>
          <p:cNvSpPr txBox="1"/>
          <p:nvPr/>
        </p:nvSpPr>
        <p:spPr>
          <a:xfrm>
            <a:off x="7342964" y="3655297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Asakawa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MK, 2009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0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D1D9C90-DC80-3BA7-14B4-073B9285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Fragile Higher Order 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ACEE8C-F9BE-93A1-4915-09A82F37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9</a:t>
            </a:fld>
            <a:r>
              <a:rPr lang="en-US" altLang="ja-JP" sz="2000"/>
              <a:t>/30</a:t>
            </a:r>
            <a:endParaRPr lang="ja-JP" altLang="en-US" dirty="0"/>
          </a:p>
        </p:txBody>
      </p:sp>
      <p:sp>
        <p:nvSpPr>
          <p:cNvPr id="5" name="角丸四角形 14">
            <a:extLst>
              <a:ext uri="{FF2B5EF4-FFF2-40B4-BE49-F238E27FC236}">
                <a16:creationId xmlns:a16="http://schemas.microsoft.com/office/drawing/2014/main" id="{91F56963-69CD-8DC4-D516-AED81201EF25}"/>
              </a:ext>
            </a:extLst>
          </p:cNvPr>
          <p:cNvSpPr/>
          <p:nvPr/>
        </p:nvSpPr>
        <p:spPr>
          <a:xfrm>
            <a:off x="1890136" y="1362235"/>
            <a:ext cx="8003232" cy="4464496"/>
          </a:xfrm>
          <a:prstGeom prst="roundRect">
            <a:avLst>
              <a:gd name="adj" fmla="val 11500"/>
            </a:avLst>
          </a:prstGeom>
          <a:noFill/>
          <a:ln w="9525" cap="flat" cmpd="sng" algn="ctr">
            <a:solidFill>
              <a:srgbClr val="1B58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角丸四角形 2">
            <a:extLst>
              <a:ext uri="{FF2B5EF4-FFF2-40B4-BE49-F238E27FC236}">
                <a16:creationId xmlns:a16="http://schemas.microsoft.com/office/drawing/2014/main" id="{51D47E16-79A7-C296-374C-27B9970653BB}"/>
              </a:ext>
            </a:extLst>
          </p:cNvPr>
          <p:cNvSpPr/>
          <p:nvPr/>
        </p:nvSpPr>
        <p:spPr>
          <a:xfrm>
            <a:off x="6885553" y="2776659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 w="25400" cap="flat" cmpd="sng" algn="ctr">
            <a:solidFill>
              <a:srgbClr val="FFC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id="{0D1189A2-516E-E217-5D83-5EE257779689}"/>
              </a:ext>
            </a:extLst>
          </p:cNvPr>
          <p:cNvSpPr/>
          <p:nvPr/>
        </p:nvSpPr>
        <p:spPr>
          <a:xfrm>
            <a:off x="4869329" y="2776659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 w="2540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8A32B529-06EA-8711-ABEE-4A941A1533F7}"/>
              </a:ext>
            </a:extLst>
          </p:cNvPr>
          <p:cNvSpPr/>
          <p:nvPr/>
        </p:nvSpPr>
        <p:spPr>
          <a:xfrm>
            <a:off x="2423362" y="2920675"/>
            <a:ext cx="360040" cy="1800200"/>
          </a:xfrm>
          <a:prstGeom prst="lef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F160A4-2528-7C7B-F369-37FC0B508660}"/>
              </a:ext>
            </a:extLst>
          </p:cNvPr>
          <p:cNvSpPr txBox="1"/>
          <p:nvPr/>
        </p:nvSpPr>
        <p:spPr>
          <a:xfrm>
            <a:off x="4770711" y="4936899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  <a:latin typeface="Calibri"/>
                <a:ea typeface="ＭＳ Ｐゴシック"/>
              </a:rPr>
              <a:t>genuine info.</a:t>
            </a:r>
            <a:endParaRPr lang="ja-JP" altLang="en-US" sz="2400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CA26CB-6D4D-4276-0EAD-80AE3E13030C}"/>
              </a:ext>
            </a:extLst>
          </p:cNvPr>
          <p:cNvSpPr txBox="1"/>
          <p:nvPr/>
        </p:nvSpPr>
        <p:spPr>
          <a:xfrm>
            <a:off x="7245593" y="4936899"/>
            <a:ext cx="187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00"/>
                </a:solidFill>
                <a:latin typeface="Calibri"/>
                <a:ea typeface="ＭＳ Ｐゴシック"/>
              </a:rPr>
              <a:t>Poisson noise</a:t>
            </a:r>
            <a:endParaRPr lang="ja-JP" altLang="en-US" sz="2400" dirty="0">
              <a:solidFill>
                <a:srgbClr val="FF9900"/>
              </a:solidFill>
              <a:latin typeface="Calibri"/>
              <a:ea typeface="ＭＳ Ｐゴシック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>
            <a:extLst>
              <a:ext uri="{FF2B5EF4-FFF2-40B4-BE49-F238E27FC236}">
                <a16:creationId xmlns:a16="http://schemas.microsoft.com/office/drawing/2014/main" id="{D11BF72E-7EFD-9BB5-C570-EF9659E03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18" y="2848667"/>
            <a:ext cx="6050702" cy="19382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1BE397-B30C-B9E4-4C13-B0D42884B663}"/>
              </a:ext>
            </a:extLst>
          </p:cNvPr>
          <p:cNvSpPr txBox="1"/>
          <p:nvPr/>
        </p:nvSpPr>
        <p:spPr>
          <a:xfrm>
            <a:off x="2383772" y="1506251"/>
            <a:ext cx="7015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Ex.: Relation b/w baryon &amp; proton #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ea typeface="ＭＳ Ｐゴシック"/>
              </a:rPr>
              <a:t>cumulants</a:t>
            </a:r>
            <a:endParaRPr lang="en-US" altLang="ja-JP" sz="28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ctr"/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(with approximations)</a:t>
            </a:r>
          </a:p>
          <a:p>
            <a:pPr algn="ctr"/>
            <a:r>
              <a:rPr lang="en-US" altLang="ja-JP" sz="2000" dirty="0">
                <a:solidFill>
                  <a:prstClr val="black"/>
                </a:solidFill>
                <a:latin typeface="Calibri"/>
                <a:ea typeface="ＭＳ Ｐゴシック"/>
              </a:rPr>
              <a:t>MK, </a:t>
            </a:r>
            <a:r>
              <a:rPr lang="en-US" altLang="ja-JP" sz="2000" dirty="0" err="1">
                <a:solidFill>
                  <a:prstClr val="black"/>
                </a:solidFill>
                <a:latin typeface="Calibri"/>
                <a:ea typeface="ＭＳ Ｐゴシック"/>
              </a:rPr>
              <a:t>Asakawa</a:t>
            </a:r>
            <a:r>
              <a:rPr lang="en-US" altLang="ja-JP" sz="2000" dirty="0">
                <a:solidFill>
                  <a:prstClr val="black"/>
                </a:solidFill>
                <a:latin typeface="Calibri"/>
                <a:ea typeface="ＭＳ Ｐゴシック"/>
              </a:rPr>
              <a:t>, 2012</a:t>
            </a:r>
            <a:endParaRPr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452370-86A7-DAB4-59F6-466DC4BB73D1}"/>
              </a:ext>
            </a:extLst>
          </p:cNvPr>
          <p:cNvSpPr txBox="1"/>
          <p:nvPr/>
        </p:nvSpPr>
        <p:spPr>
          <a:xfrm>
            <a:off x="2147336" y="6009424"/>
            <a:ext cx="7718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Higher orders are more seriously affected by efficiency loss.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Volume fluctuations are another source of the modification.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885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313616-51A5-4B56-8565-3E92ED962D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TM04033929[[fn=石版]]</Template>
  <TotalTime>4151</TotalTime>
  <Words>1648</Words>
  <Application>Microsoft Office PowerPoint</Application>
  <PresentationFormat>ワイド画面</PresentationFormat>
  <Paragraphs>366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51" baseType="lpstr">
      <vt:lpstr>メイリオ</vt:lpstr>
      <vt:lpstr>小塚ゴシック Pr6N L</vt:lpstr>
      <vt:lpstr>游ゴシック</vt:lpstr>
      <vt:lpstr>游明朝 Demibold</vt:lpstr>
      <vt:lpstr>Arial</vt:lpstr>
      <vt:lpstr>Calibri</vt:lpstr>
      <vt:lpstr>Cambria Math</vt:lpstr>
      <vt:lpstr>Symbol</vt:lpstr>
      <vt:lpstr>Tw Cen MT</vt:lpstr>
      <vt:lpstr>Wingdings</vt:lpstr>
      <vt:lpstr>Office テーマ</vt:lpstr>
      <vt:lpstr>Some Topics on 2nd Order Fluctuations</vt:lpstr>
      <vt:lpstr>Contents</vt:lpstr>
      <vt:lpstr>A Coin Game</vt:lpstr>
      <vt:lpstr>A Coin Game</vt:lpstr>
      <vt:lpstr>Fluctuations in HIC @ 2nd Order</vt:lpstr>
      <vt:lpstr>Higher Order Cumulants</vt:lpstr>
      <vt:lpstr>Non-Gaussian Fluctuations</vt:lpstr>
      <vt:lpstr>Sign of Higher Order Cumulants</vt:lpstr>
      <vt:lpstr>Fragile Higher Order Cumulants</vt:lpstr>
      <vt:lpstr>Contents</vt:lpstr>
      <vt:lpstr>D-Measure = Net-charge Fluctuations</vt:lpstr>
      <vt:lpstr>Diffusion of Fluctuations</vt:lpstr>
      <vt:lpstr>(non-interacting) Brownian Particle Model</vt:lpstr>
      <vt:lpstr>(non-interacting) Brownian Particle Model</vt:lpstr>
      <vt:lpstr>Global Charge Conservation</vt:lpstr>
      <vt:lpstr>Global Charge Conservation</vt:lpstr>
      <vt:lpstr>Diffusion in Finite Volume</vt:lpstr>
      <vt:lpstr>Diffusion in Finite Volume</vt:lpstr>
      <vt:lpstr>Comparison with CMS Result</vt:lpstr>
      <vt:lpstr>Higher Order Cumulants in the Diffusion Model</vt:lpstr>
      <vt:lpstr>Revisiting Estimates of D-measure</vt:lpstr>
      <vt:lpstr>Net-Proton Fluctuations @ ALICE</vt:lpstr>
      <vt:lpstr>Contents</vt:lpstr>
      <vt:lpstr>PowerPoint プレゼンテーション</vt:lpstr>
      <vt:lpstr>From my Slide for RRTF2019</vt:lpstr>
      <vt:lpstr>Experimental Data</vt:lpstr>
      <vt:lpstr>pT-Acceptance Correction</vt:lpstr>
      <vt:lpstr>Cumulants: ProtonBaryon &amp; Acceptance Correction</vt:lpstr>
      <vt:lpstr>PowerPoint プレゼンテーション</vt:lpstr>
      <vt:lpstr>HIC vs HRG&amp;LAT</vt:lpstr>
      <vt:lpstr>HIC vs HRG&amp;LAT</vt:lpstr>
      <vt:lpstr>Effect of Diffusion and Rapidity Conversion</vt:lpstr>
      <vt:lpstr>From my Slide for RRTF2019</vt:lpstr>
      <vt:lpstr>Summary</vt:lpstr>
      <vt:lpstr>Resonance Decays</vt:lpstr>
      <vt:lpstr>Evolution of Conserved-charge Fluctuations</vt:lpstr>
      <vt:lpstr>Nucleon’s Isospin as Two Sides of a Coin</vt:lpstr>
      <vt:lpstr>Slot Machine Analogy</vt:lpstr>
      <vt:lpstr>Reconstruction of Total Coin #</vt:lpstr>
      <vt:lpstr>Difficulties of Low-Energy Collisions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ゆらぎ＋Lattice</dc:title>
  <dc:creator>Kitazawa Masakiyo</dc:creator>
  <cp:lastModifiedBy>北澤　正清</cp:lastModifiedBy>
  <cp:revision>23</cp:revision>
  <dcterms:created xsi:type="dcterms:W3CDTF">2021-09-23T06:09:01Z</dcterms:created>
  <dcterms:modified xsi:type="dcterms:W3CDTF">2023-11-07T13:07:51Z</dcterms:modified>
</cp:coreProperties>
</file>