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1062" r:id="rId3"/>
    <p:sldId id="1004" r:id="rId4"/>
    <p:sldId id="1085" r:id="rId5"/>
    <p:sldId id="1092" r:id="rId6"/>
    <p:sldId id="1086" r:id="rId7"/>
    <p:sldId id="1087" r:id="rId8"/>
    <p:sldId id="1083" r:id="rId9"/>
    <p:sldId id="1080" r:id="rId10"/>
    <p:sldId id="1081" r:id="rId11"/>
    <p:sldId id="1091" r:id="rId12"/>
    <p:sldId id="1084" r:id="rId13"/>
    <p:sldId id="1089" r:id="rId14"/>
    <p:sldId id="1088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3B30"/>
    <a:srgbClr val="86764E"/>
    <a:srgbClr val="FAC697"/>
    <a:srgbClr val="9F5258"/>
    <a:srgbClr val="73818A"/>
    <a:srgbClr val="DD8173"/>
    <a:srgbClr val="E59E5C"/>
    <a:srgbClr val="B23D6A"/>
    <a:srgbClr val="653200"/>
    <a:srgbClr val="9D6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D31CC-6CA1-45A1-8DA3-FA133C2847C8}" v="691" dt="2023-11-25T05:58:50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8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kiyo Kitazawa" userId="2bf3742da7ad8ecb" providerId="LiveId" clId="{A07D31CC-6CA1-45A1-8DA3-FA133C2847C8}"/>
    <pc:docChg chg="undo custSel addSld modSld modMainMaster">
      <pc:chgData name="Masakiyo Kitazawa" userId="2bf3742da7ad8ecb" providerId="LiveId" clId="{A07D31CC-6CA1-45A1-8DA3-FA133C2847C8}" dt="2023-11-25T06:11:35.920" v="2490" actId="20577"/>
      <pc:docMkLst>
        <pc:docMk/>
      </pc:docMkLst>
      <pc:sldChg chg="addSp delSp modSp mod">
        <pc:chgData name="Masakiyo Kitazawa" userId="2bf3742da7ad8ecb" providerId="LiveId" clId="{A07D31CC-6CA1-45A1-8DA3-FA133C2847C8}" dt="2023-11-24T14:05:47.013" v="1091"/>
        <pc:sldMkLst>
          <pc:docMk/>
          <pc:sldMk cId="1647341398" sldId="1004"/>
        </pc:sldMkLst>
        <pc:spChg chg="mod">
          <ac:chgData name="Masakiyo Kitazawa" userId="2bf3742da7ad8ecb" providerId="LiveId" clId="{A07D31CC-6CA1-45A1-8DA3-FA133C2847C8}" dt="2023-11-24T13:11:15.290" v="264" actId="20577"/>
          <ac:spMkLst>
            <pc:docMk/>
            <pc:sldMk cId="1647341398" sldId="1004"/>
            <ac:spMk id="2" creationId="{00000000-0000-0000-0000-000000000000}"/>
          </ac:spMkLst>
        </pc:spChg>
        <pc:spChg chg="add del mod">
          <ac:chgData name="Masakiyo Kitazawa" userId="2bf3742da7ad8ecb" providerId="LiveId" clId="{A07D31CC-6CA1-45A1-8DA3-FA133C2847C8}" dt="2023-11-24T13:00:57.837" v="11" actId="21"/>
          <ac:spMkLst>
            <pc:docMk/>
            <pc:sldMk cId="1647341398" sldId="1004"/>
            <ac:spMk id="5" creationId="{90F5A5D4-BA2F-03F1-56D5-BEAD8F66FD44}"/>
          </ac:spMkLst>
        </pc:spChg>
        <pc:spChg chg="mod">
          <ac:chgData name="Masakiyo Kitazawa" userId="2bf3742da7ad8ecb" providerId="LiveId" clId="{A07D31CC-6CA1-45A1-8DA3-FA133C2847C8}" dt="2023-11-24T14:05:47.013" v="1091"/>
          <ac:spMkLst>
            <pc:docMk/>
            <pc:sldMk cId="1647341398" sldId="1004"/>
            <ac:spMk id="6" creationId="{BE4E4B3B-3DA6-424E-A563-78C6C9326F10}"/>
          </ac:spMkLst>
        </pc:spChg>
        <pc:spChg chg="mod">
          <ac:chgData name="Masakiyo Kitazawa" userId="2bf3742da7ad8ecb" providerId="LiveId" clId="{A07D31CC-6CA1-45A1-8DA3-FA133C2847C8}" dt="2023-11-24T13:43:37.817" v="940" actId="2711"/>
          <ac:spMkLst>
            <pc:docMk/>
            <pc:sldMk cId="1647341398" sldId="1004"/>
            <ac:spMk id="13" creationId="{606433E4-85AB-4520-9BED-F8150D009062}"/>
          </ac:spMkLst>
        </pc:spChg>
        <pc:spChg chg="mod">
          <ac:chgData name="Masakiyo Kitazawa" userId="2bf3742da7ad8ecb" providerId="LiveId" clId="{A07D31CC-6CA1-45A1-8DA3-FA133C2847C8}" dt="2023-11-24T13:49:32.646" v="991" actId="207"/>
          <ac:spMkLst>
            <pc:docMk/>
            <pc:sldMk cId="1647341398" sldId="1004"/>
            <ac:spMk id="17" creationId="{C1FBD41D-01BC-4C84-AB75-ECE51CD91D0D}"/>
          </ac:spMkLst>
        </pc:spChg>
        <pc:spChg chg="mod">
          <ac:chgData name="Masakiyo Kitazawa" userId="2bf3742da7ad8ecb" providerId="LiveId" clId="{A07D31CC-6CA1-45A1-8DA3-FA133C2847C8}" dt="2023-11-24T13:49:21.167" v="990" actId="1076"/>
          <ac:spMkLst>
            <pc:docMk/>
            <pc:sldMk cId="1647341398" sldId="1004"/>
            <ac:spMk id="26" creationId="{EA61E911-070B-49E1-BDC7-FF7E65B1AA8B}"/>
          </ac:spMkLst>
        </pc:spChg>
        <pc:picChg chg="add del mod">
          <ac:chgData name="Masakiyo Kitazawa" userId="2bf3742da7ad8ecb" providerId="LiveId" clId="{A07D31CC-6CA1-45A1-8DA3-FA133C2847C8}" dt="2023-11-24T13:09:48.186" v="213" actId="21"/>
          <ac:picMkLst>
            <pc:docMk/>
            <pc:sldMk cId="1647341398" sldId="1004"/>
            <ac:picMk id="4" creationId="{DE7733E7-B879-382A-B595-8E6855D1CA49}"/>
          </ac:picMkLst>
        </pc:picChg>
        <pc:picChg chg="add del mod">
          <ac:chgData name="Masakiyo Kitazawa" userId="2bf3742da7ad8ecb" providerId="LiveId" clId="{A07D31CC-6CA1-45A1-8DA3-FA133C2847C8}" dt="2023-11-24T13:28:01.618" v="323"/>
          <ac:picMkLst>
            <pc:docMk/>
            <pc:sldMk cId="1647341398" sldId="1004"/>
            <ac:picMk id="5" creationId="{AAE1F62F-4FBC-4E76-37F0-52363DFA7E8F}"/>
          </ac:picMkLst>
        </pc:picChg>
      </pc:sldChg>
      <pc:sldChg chg="addSp delSp modSp mod">
        <pc:chgData name="Masakiyo Kitazawa" userId="2bf3742da7ad8ecb" providerId="LiveId" clId="{A07D31CC-6CA1-45A1-8DA3-FA133C2847C8}" dt="2023-11-25T06:11:35.920" v="2490" actId="20577"/>
        <pc:sldMkLst>
          <pc:docMk/>
          <pc:sldMk cId="1049067957" sldId="1062"/>
        </pc:sldMkLst>
        <pc:spChg chg="mod">
          <ac:chgData name="Masakiyo Kitazawa" userId="2bf3742da7ad8ecb" providerId="LiveId" clId="{A07D31CC-6CA1-45A1-8DA3-FA133C2847C8}" dt="2023-11-25T06:11:35.920" v="2490" actId="20577"/>
          <ac:spMkLst>
            <pc:docMk/>
            <pc:sldMk cId="1049067957" sldId="1062"/>
            <ac:spMk id="4" creationId="{8C78CDC4-B94A-4BF1-8340-FE63CE06CD5D}"/>
          </ac:spMkLst>
        </pc:spChg>
        <pc:spChg chg="mod">
          <ac:chgData name="Masakiyo Kitazawa" userId="2bf3742da7ad8ecb" providerId="LiveId" clId="{A07D31CC-6CA1-45A1-8DA3-FA133C2847C8}" dt="2023-11-25T04:12:33.083" v="1492" actId="1036"/>
          <ac:spMkLst>
            <pc:docMk/>
            <pc:sldMk cId="1049067957" sldId="1062"/>
            <ac:spMk id="5" creationId="{038279ED-DBC0-47D7-9D16-7CE090E8F911}"/>
          </ac:spMkLst>
        </pc:spChg>
        <pc:spChg chg="mod">
          <ac:chgData name="Masakiyo Kitazawa" userId="2bf3742da7ad8ecb" providerId="LiveId" clId="{A07D31CC-6CA1-45A1-8DA3-FA133C2847C8}" dt="2023-11-24T13:09:15.144" v="211" actId="207"/>
          <ac:spMkLst>
            <pc:docMk/>
            <pc:sldMk cId="1049067957" sldId="1062"/>
            <ac:spMk id="6" creationId="{6ECEA569-0DF5-4D49-9F38-4498D5682F3B}"/>
          </ac:spMkLst>
        </pc:spChg>
        <pc:spChg chg="mod">
          <ac:chgData name="Masakiyo Kitazawa" userId="2bf3742da7ad8ecb" providerId="LiveId" clId="{A07D31CC-6CA1-45A1-8DA3-FA133C2847C8}" dt="2023-11-24T13:05:56.973" v="143" actId="20577"/>
          <ac:spMkLst>
            <pc:docMk/>
            <pc:sldMk cId="1049067957" sldId="1062"/>
            <ac:spMk id="7" creationId="{8762F2D9-288F-437B-9059-6A47BF9CCDAE}"/>
          </ac:spMkLst>
        </pc:spChg>
        <pc:picChg chg="add del mod">
          <ac:chgData name="Masakiyo Kitazawa" userId="2bf3742da7ad8ecb" providerId="LiveId" clId="{A07D31CC-6CA1-45A1-8DA3-FA133C2847C8}" dt="2023-11-24T13:25:34.880" v="312" actId="21"/>
          <ac:picMkLst>
            <pc:docMk/>
            <pc:sldMk cId="1049067957" sldId="1062"/>
            <ac:picMk id="2" creationId="{6F3250F6-EE26-BF6C-4909-1648D184353C}"/>
          </ac:picMkLst>
        </pc:picChg>
        <pc:picChg chg="add del">
          <ac:chgData name="Masakiyo Kitazawa" userId="2bf3742da7ad8ecb" providerId="LiveId" clId="{A07D31CC-6CA1-45A1-8DA3-FA133C2847C8}" dt="2023-11-24T13:25:27.196" v="311" actId="478"/>
          <ac:picMkLst>
            <pc:docMk/>
            <pc:sldMk cId="1049067957" sldId="1062"/>
            <ac:picMk id="3" creationId="{6AD9F1D3-B0FD-C630-01D5-59771DF9058C}"/>
          </ac:picMkLst>
        </pc:picChg>
      </pc:sldChg>
      <pc:sldChg chg="addSp modSp mod">
        <pc:chgData name="Masakiyo Kitazawa" userId="2bf3742da7ad8ecb" providerId="LiveId" clId="{A07D31CC-6CA1-45A1-8DA3-FA133C2847C8}" dt="2023-11-25T04:43:57.211" v="2124" actId="114"/>
        <pc:sldMkLst>
          <pc:docMk/>
          <pc:sldMk cId="329445642" sldId="1080"/>
        </pc:sldMkLst>
        <pc:spChg chg="mod">
          <ac:chgData name="Masakiyo Kitazawa" userId="2bf3742da7ad8ecb" providerId="LiveId" clId="{A07D31CC-6CA1-45A1-8DA3-FA133C2847C8}" dt="2023-11-25T04:43:57.211" v="2124" actId="114"/>
          <ac:spMkLst>
            <pc:docMk/>
            <pc:sldMk cId="329445642" sldId="1080"/>
            <ac:spMk id="2" creationId="{A1EB9FAF-AEE1-4207-9063-02641D850B54}"/>
          </ac:spMkLst>
        </pc:spChg>
        <pc:spChg chg="mod">
          <ac:chgData name="Masakiyo Kitazawa" userId="2bf3742da7ad8ecb" providerId="LiveId" clId="{A07D31CC-6CA1-45A1-8DA3-FA133C2847C8}" dt="2023-11-24T14:15:01.523" v="1121" actId="20577"/>
          <ac:spMkLst>
            <pc:docMk/>
            <pc:sldMk cId="329445642" sldId="1080"/>
            <ac:spMk id="4" creationId="{D4F71011-5C23-43BD-A0ED-3FCB0F5FE913}"/>
          </ac:spMkLst>
        </pc:spChg>
        <pc:spChg chg="mod">
          <ac:chgData name="Masakiyo Kitazawa" userId="2bf3742da7ad8ecb" providerId="LiveId" clId="{A07D31CC-6CA1-45A1-8DA3-FA133C2847C8}" dt="2023-11-24T13:52:40.933" v="1014" actId="207"/>
          <ac:spMkLst>
            <pc:docMk/>
            <pc:sldMk cId="329445642" sldId="1080"/>
            <ac:spMk id="5" creationId="{0920BA63-8279-4995-B4B2-0C66B1F92E2B}"/>
          </ac:spMkLst>
        </pc:spChg>
        <pc:spChg chg="add mod">
          <ac:chgData name="Masakiyo Kitazawa" userId="2bf3742da7ad8ecb" providerId="LiveId" clId="{A07D31CC-6CA1-45A1-8DA3-FA133C2847C8}" dt="2023-11-24T14:35:17.323" v="1248" actId="1076"/>
          <ac:spMkLst>
            <pc:docMk/>
            <pc:sldMk cId="329445642" sldId="1080"/>
            <ac:spMk id="8" creationId="{2C3B1519-C71F-8194-C90A-5B59998E9241}"/>
          </ac:spMkLst>
        </pc:spChg>
        <pc:spChg chg="mod">
          <ac:chgData name="Masakiyo Kitazawa" userId="2bf3742da7ad8ecb" providerId="LiveId" clId="{A07D31CC-6CA1-45A1-8DA3-FA133C2847C8}" dt="2023-11-24T13:52:56.870" v="1016" actId="207"/>
          <ac:spMkLst>
            <pc:docMk/>
            <pc:sldMk cId="329445642" sldId="1080"/>
            <ac:spMk id="9" creationId="{3AF86821-0DF6-4000-B7D6-8A4D1BB9178A}"/>
          </ac:spMkLst>
        </pc:spChg>
        <pc:spChg chg="mod">
          <ac:chgData name="Masakiyo Kitazawa" userId="2bf3742da7ad8ecb" providerId="LiveId" clId="{A07D31CC-6CA1-45A1-8DA3-FA133C2847C8}" dt="2023-11-24T13:52:34.632" v="1013" actId="207"/>
          <ac:spMkLst>
            <pc:docMk/>
            <pc:sldMk cId="329445642" sldId="1080"/>
            <ac:spMk id="10" creationId="{6DAFF5BF-CFDB-4863-80E7-653B964B8BDB}"/>
          </ac:spMkLst>
        </pc:spChg>
        <pc:graphicFrameChg chg="modGraphic">
          <ac:chgData name="Masakiyo Kitazawa" userId="2bf3742da7ad8ecb" providerId="LiveId" clId="{A07D31CC-6CA1-45A1-8DA3-FA133C2847C8}" dt="2023-11-25T01:03:11.085" v="1464"/>
          <ac:graphicFrameMkLst>
            <pc:docMk/>
            <pc:sldMk cId="329445642" sldId="1080"/>
            <ac:graphicFrameMk id="6" creationId="{D8D71C31-09E8-4AE2-AE3B-675C9223A3DC}"/>
          </ac:graphicFrameMkLst>
        </pc:graphicFrameChg>
        <pc:graphicFrameChg chg="modGraphic">
          <ac:chgData name="Masakiyo Kitazawa" userId="2bf3742da7ad8ecb" providerId="LiveId" clId="{A07D31CC-6CA1-45A1-8DA3-FA133C2847C8}" dt="2023-11-25T01:03:14.936" v="1465"/>
          <ac:graphicFrameMkLst>
            <pc:docMk/>
            <pc:sldMk cId="329445642" sldId="1080"/>
            <ac:graphicFrameMk id="7" creationId="{CBFF1F9D-5808-4228-8C0D-AFB6BFFB2C02}"/>
          </ac:graphicFrameMkLst>
        </pc:graphicFrameChg>
      </pc:sldChg>
      <pc:sldChg chg="addSp modSp mod">
        <pc:chgData name="Masakiyo Kitazawa" userId="2bf3742da7ad8ecb" providerId="LiveId" clId="{A07D31CC-6CA1-45A1-8DA3-FA133C2847C8}" dt="2023-11-25T05:55:04.965" v="2413" actId="20577"/>
        <pc:sldMkLst>
          <pc:docMk/>
          <pc:sldMk cId="1151950042" sldId="1081"/>
        </pc:sldMkLst>
        <pc:spChg chg="add mod">
          <ac:chgData name="Masakiyo Kitazawa" userId="2bf3742da7ad8ecb" providerId="LiveId" clId="{A07D31CC-6CA1-45A1-8DA3-FA133C2847C8}" dt="2023-11-24T14:35:25.393" v="1249"/>
          <ac:spMkLst>
            <pc:docMk/>
            <pc:sldMk cId="1151950042" sldId="1081"/>
            <ac:spMk id="2" creationId="{F263716E-9A38-18CD-6953-E94033A59B26}"/>
          </ac:spMkLst>
        </pc:spChg>
        <pc:spChg chg="mod">
          <ac:chgData name="Masakiyo Kitazawa" userId="2bf3742da7ad8ecb" providerId="LiveId" clId="{A07D31CC-6CA1-45A1-8DA3-FA133C2847C8}" dt="2023-11-24T13:33:43.201" v="424" actId="20577"/>
          <ac:spMkLst>
            <pc:docMk/>
            <pc:sldMk cId="1151950042" sldId="1081"/>
            <ac:spMk id="3" creationId="{7F9968D6-DC3D-41F8-9CED-5442B8E92701}"/>
          </ac:spMkLst>
        </pc:spChg>
        <pc:spChg chg="mod">
          <ac:chgData name="Masakiyo Kitazawa" userId="2bf3742da7ad8ecb" providerId="LiveId" clId="{A07D31CC-6CA1-45A1-8DA3-FA133C2847C8}" dt="2023-11-24T14:17:09.308" v="1210" actId="20577"/>
          <ac:spMkLst>
            <pc:docMk/>
            <pc:sldMk cId="1151950042" sldId="1081"/>
            <ac:spMk id="4" creationId="{E228E5CD-2FDA-451D-9CD6-95E2A4DAC7C5}"/>
          </ac:spMkLst>
        </pc:spChg>
        <pc:spChg chg="mod">
          <ac:chgData name="Masakiyo Kitazawa" userId="2bf3742da7ad8ecb" providerId="LiveId" clId="{A07D31CC-6CA1-45A1-8DA3-FA133C2847C8}" dt="2023-11-25T05:55:04.965" v="2413" actId="20577"/>
          <ac:spMkLst>
            <pc:docMk/>
            <pc:sldMk cId="1151950042" sldId="1081"/>
            <ac:spMk id="7" creationId="{848C79CB-75FA-4A45-B8C9-542EEB44E3D8}"/>
          </ac:spMkLst>
        </pc:spChg>
        <pc:spChg chg="mod">
          <ac:chgData name="Masakiyo Kitazawa" userId="2bf3742da7ad8ecb" providerId="LiveId" clId="{A07D31CC-6CA1-45A1-8DA3-FA133C2847C8}" dt="2023-11-24T13:44:14.214" v="945" actId="207"/>
          <ac:spMkLst>
            <pc:docMk/>
            <pc:sldMk cId="1151950042" sldId="1081"/>
            <ac:spMk id="8" creationId="{56D30BBE-8C11-4697-9B70-457356717F24}"/>
          </ac:spMkLst>
        </pc:spChg>
        <pc:spChg chg="mod">
          <ac:chgData name="Masakiyo Kitazawa" userId="2bf3742da7ad8ecb" providerId="LiveId" clId="{A07D31CC-6CA1-45A1-8DA3-FA133C2847C8}" dt="2023-11-24T14:35:42.919" v="1270" actId="1036"/>
          <ac:spMkLst>
            <pc:docMk/>
            <pc:sldMk cId="1151950042" sldId="1081"/>
            <ac:spMk id="12" creationId="{3EAA87BC-02EF-4DCE-8C8E-1259EBC07ACC}"/>
          </ac:spMkLst>
        </pc:spChg>
        <pc:spChg chg="mod">
          <ac:chgData name="Masakiyo Kitazawa" userId="2bf3742da7ad8ecb" providerId="LiveId" clId="{A07D31CC-6CA1-45A1-8DA3-FA133C2847C8}" dt="2023-11-24T14:35:50.197" v="1287" actId="1036"/>
          <ac:spMkLst>
            <pc:docMk/>
            <pc:sldMk cId="1151950042" sldId="1081"/>
            <ac:spMk id="13" creationId="{90117993-8707-4FF0-AC46-FAC5950EFBFF}"/>
          </ac:spMkLst>
        </pc:spChg>
        <pc:spChg chg="mod">
          <ac:chgData name="Masakiyo Kitazawa" userId="2bf3742da7ad8ecb" providerId="LiveId" clId="{A07D31CC-6CA1-45A1-8DA3-FA133C2847C8}" dt="2023-11-24T13:41:52.042" v="899" actId="14100"/>
          <ac:spMkLst>
            <pc:docMk/>
            <pc:sldMk cId="1151950042" sldId="1081"/>
            <ac:spMk id="15" creationId="{116A1D22-D3CF-4D7A-AAA8-072B17EFE857}"/>
          </ac:spMkLst>
        </pc:spChg>
        <pc:spChg chg="mod">
          <ac:chgData name="Masakiyo Kitazawa" userId="2bf3742da7ad8ecb" providerId="LiveId" clId="{A07D31CC-6CA1-45A1-8DA3-FA133C2847C8}" dt="2023-11-24T13:41:28.767" v="896" actId="1076"/>
          <ac:spMkLst>
            <pc:docMk/>
            <pc:sldMk cId="1151950042" sldId="1081"/>
            <ac:spMk id="16" creationId="{3B3E459D-9BE5-40BF-A7E5-9B8619BF4F8D}"/>
          </ac:spMkLst>
        </pc:spChg>
        <pc:grpChg chg="mod">
          <ac:chgData name="Masakiyo Kitazawa" userId="2bf3742da7ad8ecb" providerId="LiveId" clId="{A07D31CC-6CA1-45A1-8DA3-FA133C2847C8}" dt="2023-11-24T14:35:42.919" v="1270" actId="1036"/>
          <ac:grpSpMkLst>
            <pc:docMk/>
            <pc:sldMk cId="1151950042" sldId="1081"/>
            <ac:grpSpMk id="10" creationId="{0BD7DDF8-2176-4369-9EA6-4E07F4C3BF93}"/>
          </ac:grpSpMkLst>
        </pc:grpChg>
        <pc:graphicFrameChg chg="mod modGraphic">
          <ac:chgData name="Masakiyo Kitazawa" userId="2bf3742da7ad8ecb" providerId="LiveId" clId="{A07D31CC-6CA1-45A1-8DA3-FA133C2847C8}" dt="2023-11-25T01:03:37.639" v="1487"/>
          <ac:graphicFrameMkLst>
            <pc:docMk/>
            <pc:sldMk cId="1151950042" sldId="1081"/>
            <ac:graphicFrameMk id="11" creationId="{987A06A1-D6CB-49F0-A102-BABEC03F9094}"/>
          </ac:graphicFrameMkLst>
        </pc:graphicFrameChg>
        <pc:graphicFrameChg chg="mod modGraphic">
          <ac:chgData name="Masakiyo Kitazawa" userId="2bf3742da7ad8ecb" providerId="LiveId" clId="{A07D31CC-6CA1-45A1-8DA3-FA133C2847C8}" dt="2023-11-25T01:03:34.014" v="1486"/>
          <ac:graphicFrameMkLst>
            <pc:docMk/>
            <pc:sldMk cId="1151950042" sldId="1081"/>
            <ac:graphicFrameMk id="14" creationId="{AF61AF3D-C027-4F1C-9218-E5FF62977690}"/>
          </ac:graphicFrameMkLst>
        </pc:graphicFrameChg>
      </pc:sldChg>
      <pc:sldChg chg="addSp modSp mod">
        <pc:chgData name="Masakiyo Kitazawa" userId="2bf3742da7ad8ecb" providerId="LiveId" clId="{A07D31CC-6CA1-45A1-8DA3-FA133C2847C8}" dt="2023-11-25T05:53:15.991" v="2368" actId="20577"/>
        <pc:sldMkLst>
          <pc:docMk/>
          <pc:sldMk cId="930136592" sldId="1083"/>
        </pc:sldMkLst>
        <pc:spChg chg="add mod">
          <ac:chgData name="Masakiyo Kitazawa" userId="2bf3742da7ad8ecb" providerId="LiveId" clId="{A07D31CC-6CA1-45A1-8DA3-FA133C2847C8}" dt="2023-11-25T04:42:33.759" v="2123" actId="1076"/>
          <ac:spMkLst>
            <pc:docMk/>
            <pc:sldMk cId="930136592" sldId="1083"/>
            <ac:spMk id="2" creationId="{2A4AAC7B-1BEB-215A-8585-FFB15EA3D4CE}"/>
          </ac:spMkLst>
        </pc:spChg>
        <pc:spChg chg="mod">
          <ac:chgData name="Masakiyo Kitazawa" userId="2bf3742da7ad8ecb" providerId="LiveId" clId="{A07D31CC-6CA1-45A1-8DA3-FA133C2847C8}" dt="2023-11-25T05:00:55.866" v="2256" actId="20577"/>
          <ac:spMkLst>
            <pc:docMk/>
            <pc:sldMk cId="930136592" sldId="1083"/>
            <ac:spMk id="3" creationId="{1E269D08-7483-48C3-91F6-33AB0BA6CF64}"/>
          </ac:spMkLst>
        </pc:spChg>
        <pc:spChg chg="mod">
          <ac:chgData name="Masakiyo Kitazawa" userId="2bf3742da7ad8ecb" providerId="LiveId" clId="{A07D31CC-6CA1-45A1-8DA3-FA133C2847C8}" dt="2023-11-25T05:53:15.991" v="2368" actId="20577"/>
          <ac:spMkLst>
            <pc:docMk/>
            <pc:sldMk cId="930136592" sldId="1083"/>
            <ac:spMk id="4" creationId="{D52A873E-EB7E-431E-A1E9-5DCA2C57F01D}"/>
          </ac:spMkLst>
        </pc:spChg>
        <pc:spChg chg="mod">
          <ac:chgData name="Masakiyo Kitazawa" userId="2bf3742da7ad8ecb" providerId="LiveId" clId="{A07D31CC-6CA1-45A1-8DA3-FA133C2847C8}" dt="2023-11-25T05:51:52.637" v="2352" actId="207"/>
          <ac:spMkLst>
            <pc:docMk/>
            <pc:sldMk cId="930136592" sldId="1083"/>
            <ac:spMk id="5" creationId="{3EDBEF80-CF6C-403D-8647-B3ADC592619D}"/>
          </ac:spMkLst>
        </pc:spChg>
      </pc:sldChg>
      <pc:sldChg chg="addSp delSp modSp mod">
        <pc:chgData name="Masakiyo Kitazawa" userId="2bf3742da7ad8ecb" providerId="LiveId" clId="{A07D31CC-6CA1-45A1-8DA3-FA133C2847C8}" dt="2023-11-25T05:57:33.213" v="2441" actId="20577"/>
        <pc:sldMkLst>
          <pc:docMk/>
          <pc:sldMk cId="2730218838" sldId="1084"/>
        </pc:sldMkLst>
        <pc:spChg chg="mod">
          <ac:chgData name="Masakiyo Kitazawa" userId="2bf3742da7ad8ecb" providerId="LiveId" clId="{A07D31CC-6CA1-45A1-8DA3-FA133C2847C8}" dt="2023-11-24T13:44:32.211" v="947" actId="207"/>
          <ac:spMkLst>
            <pc:docMk/>
            <pc:sldMk cId="2730218838" sldId="1084"/>
            <ac:spMk id="2" creationId="{A5DD0946-9216-4AA1-90B3-A90C13383F78}"/>
          </ac:spMkLst>
        </pc:spChg>
        <pc:spChg chg="mod">
          <ac:chgData name="Masakiyo Kitazawa" userId="2bf3742da7ad8ecb" providerId="LiveId" clId="{A07D31CC-6CA1-45A1-8DA3-FA133C2847C8}" dt="2023-11-24T13:37:46.807" v="779" actId="6549"/>
          <ac:spMkLst>
            <pc:docMk/>
            <pc:sldMk cId="2730218838" sldId="1084"/>
            <ac:spMk id="3" creationId="{7AB530FA-567B-4F73-9932-3B7B1F6AD9A8}"/>
          </ac:spMkLst>
        </pc:spChg>
        <pc:spChg chg="add del mod">
          <ac:chgData name="Masakiyo Kitazawa" userId="2bf3742da7ad8ecb" providerId="LiveId" clId="{A07D31CC-6CA1-45A1-8DA3-FA133C2847C8}" dt="2023-11-25T05:57:33.213" v="2441" actId="20577"/>
          <ac:spMkLst>
            <pc:docMk/>
            <pc:sldMk cId="2730218838" sldId="1084"/>
            <ac:spMk id="4" creationId="{9BCD4A1E-AF68-C8C0-55B8-E1D10E4597DC}"/>
          </ac:spMkLst>
        </pc:spChg>
        <pc:spChg chg="del mod">
          <ac:chgData name="Masakiyo Kitazawa" userId="2bf3742da7ad8ecb" providerId="LiveId" clId="{A07D31CC-6CA1-45A1-8DA3-FA133C2847C8}" dt="2023-11-24T13:37:33.839" v="757" actId="478"/>
          <ac:spMkLst>
            <pc:docMk/>
            <pc:sldMk cId="2730218838" sldId="1084"/>
            <ac:spMk id="7" creationId="{D881971F-4549-4404-AD27-8E8F84263F9E}"/>
          </ac:spMkLst>
        </pc:spChg>
        <pc:spChg chg="mod">
          <ac:chgData name="Masakiyo Kitazawa" userId="2bf3742da7ad8ecb" providerId="LiveId" clId="{A07D31CC-6CA1-45A1-8DA3-FA133C2847C8}" dt="2023-11-24T13:44:35.191" v="948" actId="207"/>
          <ac:spMkLst>
            <pc:docMk/>
            <pc:sldMk cId="2730218838" sldId="1084"/>
            <ac:spMk id="9" creationId="{8B2172C2-293D-42CC-9BCC-2142089355D0}"/>
          </ac:spMkLst>
        </pc:spChg>
        <pc:spChg chg="mod">
          <ac:chgData name="Masakiyo Kitazawa" userId="2bf3742da7ad8ecb" providerId="LiveId" clId="{A07D31CC-6CA1-45A1-8DA3-FA133C2847C8}" dt="2023-11-24T13:38:00.550" v="788" actId="6549"/>
          <ac:spMkLst>
            <pc:docMk/>
            <pc:sldMk cId="2730218838" sldId="1084"/>
            <ac:spMk id="13" creationId="{A57936D3-07D6-4A31-9084-BC17E2179AFB}"/>
          </ac:spMkLst>
        </pc:spChg>
      </pc:sldChg>
      <pc:sldChg chg="modSp mod">
        <pc:chgData name="Masakiyo Kitazawa" userId="2bf3742da7ad8ecb" providerId="LiveId" clId="{A07D31CC-6CA1-45A1-8DA3-FA133C2847C8}" dt="2023-11-25T06:01:58.972" v="2472" actId="20577"/>
        <pc:sldMkLst>
          <pc:docMk/>
          <pc:sldMk cId="1930825744" sldId="1085"/>
        </pc:sldMkLst>
        <pc:spChg chg="mod">
          <ac:chgData name="Masakiyo Kitazawa" userId="2bf3742da7ad8ecb" providerId="LiveId" clId="{A07D31CC-6CA1-45A1-8DA3-FA133C2847C8}" dt="2023-11-24T13:49:58.210" v="993" actId="207"/>
          <ac:spMkLst>
            <pc:docMk/>
            <pc:sldMk cId="1930825744" sldId="1085"/>
            <ac:spMk id="125" creationId="{CA42EAD1-1B9D-4664-970A-7F11B025A0B0}"/>
          </ac:spMkLst>
        </pc:spChg>
        <pc:spChg chg="mod">
          <ac:chgData name="Masakiyo Kitazawa" userId="2bf3742da7ad8ecb" providerId="LiveId" clId="{A07D31CC-6CA1-45A1-8DA3-FA133C2847C8}" dt="2023-11-24T13:49:53.161" v="992" actId="207"/>
          <ac:spMkLst>
            <pc:docMk/>
            <pc:sldMk cId="1930825744" sldId="1085"/>
            <ac:spMk id="128" creationId="{D693C519-7B0D-45F0-BDA1-B2909B8C2468}"/>
          </ac:spMkLst>
        </pc:spChg>
        <pc:spChg chg="mod">
          <ac:chgData name="Masakiyo Kitazawa" userId="2bf3742da7ad8ecb" providerId="LiveId" clId="{A07D31CC-6CA1-45A1-8DA3-FA133C2847C8}" dt="2023-11-24T14:09:54.768" v="1104" actId="403"/>
          <ac:spMkLst>
            <pc:docMk/>
            <pc:sldMk cId="1930825744" sldId="1085"/>
            <ac:spMk id="129" creationId="{76B1285D-98FE-4C3F-A961-D5EFA4918117}"/>
          </ac:spMkLst>
        </pc:spChg>
        <pc:spChg chg="mod">
          <ac:chgData name="Masakiyo Kitazawa" userId="2bf3742da7ad8ecb" providerId="LiveId" clId="{A07D31CC-6CA1-45A1-8DA3-FA133C2847C8}" dt="2023-11-24T14:09:54.768" v="1104" actId="403"/>
          <ac:spMkLst>
            <pc:docMk/>
            <pc:sldMk cId="1930825744" sldId="1085"/>
            <ac:spMk id="130" creationId="{46777576-FFC7-4C9D-9A4C-89F3440B0687}"/>
          </ac:spMkLst>
        </pc:spChg>
        <pc:spChg chg="mod">
          <ac:chgData name="Masakiyo Kitazawa" userId="2bf3742da7ad8ecb" providerId="LiveId" clId="{A07D31CC-6CA1-45A1-8DA3-FA133C2847C8}" dt="2023-11-25T00:06:59.062" v="1412" actId="20577"/>
          <ac:spMkLst>
            <pc:docMk/>
            <pc:sldMk cId="1930825744" sldId="1085"/>
            <ac:spMk id="141" creationId="{6B89E05F-B6B5-4171-816B-18229F508672}"/>
          </ac:spMkLst>
        </pc:spChg>
        <pc:spChg chg="mod">
          <ac:chgData name="Masakiyo Kitazawa" userId="2bf3742da7ad8ecb" providerId="LiveId" clId="{A07D31CC-6CA1-45A1-8DA3-FA133C2847C8}" dt="2023-11-24T23:59:28.965" v="1369" actId="1076"/>
          <ac:spMkLst>
            <pc:docMk/>
            <pc:sldMk cId="1930825744" sldId="1085"/>
            <ac:spMk id="142" creationId="{906C81EE-651F-4157-8F71-E93643A9B3C5}"/>
          </ac:spMkLst>
        </pc:spChg>
        <pc:spChg chg="mod">
          <ac:chgData name="Masakiyo Kitazawa" userId="2bf3742da7ad8ecb" providerId="LiveId" clId="{A07D31CC-6CA1-45A1-8DA3-FA133C2847C8}" dt="2023-11-25T01:02:01.088" v="1435" actId="207"/>
          <ac:spMkLst>
            <pc:docMk/>
            <pc:sldMk cId="1930825744" sldId="1085"/>
            <ac:spMk id="143" creationId="{1C230E97-F61D-46DF-B670-65E7DCCE34E6}"/>
          </ac:spMkLst>
        </pc:spChg>
        <pc:spChg chg="mod">
          <ac:chgData name="Masakiyo Kitazawa" userId="2bf3742da7ad8ecb" providerId="LiveId" clId="{A07D31CC-6CA1-45A1-8DA3-FA133C2847C8}" dt="2023-11-25T06:01:58.972" v="2472" actId="20577"/>
          <ac:spMkLst>
            <pc:docMk/>
            <pc:sldMk cId="1930825744" sldId="1085"/>
            <ac:spMk id="147" creationId="{1E4EE99D-E0E8-4291-B8D7-30467FA11CFB}"/>
          </ac:spMkLst>
        </pc:spChg>
        <pc:spChg chg="mod">
          <ac:chgData name="Masakiyo Kitazawa" userId="2bf3742da7ad8ecb" providerId="LiveId" clId="{A07D31CC-6CA1-45A1-8DA3-FA133C2847C8}" dt="2023-11-24T23:59:57.556" v="1399" actId="1037"/>
          <ac:spMkLst>
            <pc:docMk/>
            <pc:sldMk cId="1930825744" sldId="1085"/>
            <ac:spMk id="148" creationId="{8D344410-802B-408A-B694-66F3F182000F}"/>
          </ac:spMkLst>
        </pc:spChg>
        <pc:spChg chg="mod">
          <ac:chgData name="Masakiyo Kitazawa" userId="2bf3742da7ad8ecb" providerId="LiveId" clId="{A07D31CC-6CA1-45A1-8DA3-FA133C2847C8}" dt="2023-11-24T13:12:58.676" v="283" actId="207"/>
          <ac:spMkLst>
            <pc:docMk/>
            <pc:sldMk cId="1930825744" sldId="1085"/>
            <ac:spMk id="150" creationId="{58E0303E-67C3-407F-8F21-C252472E66E2}"/>
          </ac:spMkLst>
        </pc:spChg>
        <pc:spChg chg="mod">
          <ac:chgData name="Masakiyo Kitazawa" userId="2bf3742da7ad8ecb" providerId="LiveId" clId="{A07D31CC-6CA1-45A1-8DA3-FA133C2847C8}" dt="2023-11-24T13:12:54.284" v="282" actId="207"/>
          <ac:spMkLst>
            <pc:docMk/>
            <pc:sldMk cId="1930825744" sldId="1085"/>
            <ac:spMk id="152" creationId="{95F411C2-7828-458E-A8D5-D37C774DE75F}"/>
          </ac:spMkLst>
        </pc:spChg>
      </pc:sldChg>
      <pc:sldChg chg="modSp mod">
        <pc:chgData name="Masakiyo Kitazawa" userId="2bf3742da7ad8ecb" providerId="LiveId" clId="{A07D31CC-6CA1-45A1-8DA3-FA133C2847C8}" dt="2023-11-25T06:03:25.146" v="2489" actId="1036"/>
        <pc:sldMkLst>
          <pc:docMk/>
          <pc:sldMk cId="4172536789" sldId="1086"/>
        </pc:sldMkLst>
        <pc:spChg chg="mod">
          <ac:chgData name="Masakiyo Kitazawa" userId="2bf3742da7ad8ecb" providerId="LiveId" clId="{A07D31CC-6CA1-45A1-8DA3-FA133C2847C8}" dt="2023-11-25T05:38:23.281" v="2347" actId="20577"/>
          <ac:spMkLst>
            <pc:docMk/>
            <pc:sldMk cId="4172536789" sldId="1086"/>
            <ac:spMk id="3" creationId="{7B9BE000-4FD6-4FDC-82FD-4B58A8041E01}"/>
          </ac:spMkLst>
        </pc:spChg>
        <pc:spChg chg="mod">
          <ac:chgData name="Masakiyo Kitazawa" userId="2bf3742da7ad8ecb" providerId="LiveId" clId="{A07D31CC-6CA1-45A1-8DA3-FA133C2847C8}" dt="2023-11-25T06:03:25.146" v="2489" actId="1036"/>
          <ac:spMkLst>
            <pc:docMk/>
            <pc:sldMk cId="4172536789" sldId="1086"/>
            <ac:spMk id="13" creationId="{B3B445CC-61F3-41A6-B878-579F4D48D1E3}"/>
          </ac:spMkLst>
        </pc:spChg>
        <pc:spChg chg="mod">
          <ac:chgData name="Masakiyo Kitazawa" userId="2bf3742da7ad8ecb" providerId="LiveId" clId="{A07D31CC-6CA1-45A1-8DA3-FA133C2847C8}" dt="2023-11-24T13:43:45.496" v="941" actId="2711"/>
          <ac:spMkLst>
            <pc:docMk/>
            <pc:sldMk cId="4172536789" sldId="1086"/>
            <ac:spMk id="17" creationId="{21DF86C2-4C6D-4F6C-A97B-342C711BB342}"/>
          </ac:spMkLst>
        </pc:spChg>
        <pc:spChg chg="mod">
          <ac:chgData name="Masakiyo Kitazawa" userId="2bf3742da7ad8ecb" providerId="LiveId" clId="{A07D31CC-6CA1-45A1-8DA3-FA133C2847C8}" dt="2023-11-25T00:10:52.806" v="1429" actId="20577"/>
          <ac:spMkLst>
            <pc:docMk/>
            <pc:sldMk cId="4172536789" sldId="1086"/>
            <ac:spMk id="18" creationId="{814E8FBC-D423-409D-9D83-9A71980E0D55}"/>
          </ac:spMkLst>
        </pc:spChg>
        <pc:spChg chg="mod">
          <ac:chgData name="Masakiyo Kitazawa" userId="2bf3742da7ad8ecb" providerId="LiveId" clId="{A07D31CC-6CA1-45A1-8DA3-FA133C2847C8}" dt="2023-11-25T06:03:25.146" v="2489" actId="1036"/>
          <ac:spMkLst>
            <pc:docMk/>
            <pc:sldMk cId="4172536789" sldId="1086"/>
            <ac:spMk id="22" creationId="{E32DFF1C-77A8-4B6C-8933-D0222D419AEC}"/>
          </ac:spMkLst>
        </pc:spChg>
      </pc:sldChg>
      <pc:sldChg chg="addSp delSp modSp mod addAnim delAnim">
        <pc:chgData name="Masakiyo Kitazawa" userId="2bf3742da7ad8ecb" providerId="LiveId" clId="{A07D31CC-6CA1-45A1-8DA3-FA133C2847C8}" dt="2023-11-25T05:19:08.658" v="2317" actId="20577"/>
        <pc:sldMkLst>
          <pc:docMk/>
          <pc:sldMk cId="1164471740" sldId="1087"/>
        </pc:sldMkLst>
        <pc:spChg chg="mod">
          <ac:chgData name="Masakiyo Kitazawa" userId="2bf3742da7ad8ecb" providerId="LiveId" clId="{A07D31CC-6CA1-45A1-8DA3-FA133C2847C8}" dt="2023-11-25T05:19:08.658" v="2317" actId="20577"/>
          <ac:spMkLst>
            <pc:docMk/>
            <pc:sldMk cId="1164471740" sldId="1087"/>
            <ac:spMk id="3" creationId="{7B9BE000-4FD6-4FDC-82FD-4B58A8041E01}"/>
          </ac:spMkLst>
        </pc:spChg>
        <pc:spChg chg="mod">
          <ac:chgData name="Masakiyo Kitazawa" userId="2bf3742da7ad8ecb" providerId="LiveId" clId="{A07D31CC-6CA1-45A1-8DA3-FA133C2847C8}" dt="2023-11-24T13:51:27.818" v="1009" actId="1076"/>
          <ac:spMkLst>
            <pc:docMk/>
            <pc:sldMk cId="1164471740" sldId="1087"/>
            <ac:spMk id="6" creationId="{DA3795BB-C30F-40CB-9846-1AB7ED36300F}"/>
          </ac:spMkLst>
        </pc:spChg>
        <pc:spChg chg="mod">
          <ac:chgData name="Masakiyo Kitazawa" userId="2bf3742da7ad8ecb" providerId="LiveId" clId="{A07D31CC-6CA1-45A1-8DA3-FA133C2847C8}" dt="2023-11-24T13:32:35.525" v="366" actId="207"/>
          <ac:spMkLst>
            <pc:docMk/>
            <pc:sldMk cId="1164471740" sldId="1087"/>
            <ac:spMk id="7" creationId="{1CE71C5E-53A6-455E-9FEF-F1B96435D281}"/>
          </ac:spMkLst>
        </pc:spChg>
        <pc:spChg chg="mod">
          <ac:chgData name="Masakiyo Kitazawa" userId="2bf3742da7ad8ecb" providerId="LiveId" clId="{A07D31CC-6CA1-45A1-8DA3-FA133C2847C8}" dt="2023-11-24T13:19:31.619" v="289" actId="12"/>
          <ac:spMkLst>
            <pc:docMk/>
            <pc:sldMk cId="1164471740" sldId="1087"/>
            <ac:spMk id="9" creationId="{D7F94D00-1422-43A8-AF83-FC567C6AF3EB}"/>
          </ac:spMkLst>
        </pc:spChg>
        <pc:spChg chg="mod">
          <ac:chgData name="Masakiyo Kitazawa" userId="2bf3742da7ad8ecb" providerId="LiveId" clId="{A07D31CC-6CA1-45A1-8DA3-FA133C2847C8}" dt="2023-11-25T04:26:22.591" v="1915" actId="14100"/>
          <ac:spMkLst>
            <pc:docMk/>
            <pc:sldMk cId="1164471740" sldId="1087"/>
            <ac:spMk id="10" creationId="{68C7E49E-4F19-4D9F-8B66-30CC7A1A3472}"/>
          </ac:spMkLst>
        </pc:spChg>
        <pc:spChg chg="mod">
          <ac:chgData name="Masakiyo Kitazawa" userId="2bf3742da7ad8ecb" providerId="LiveId" clId="{A07D31CC-6CA1-45A1-8DA3-FA133C2847C8}" dt="2023-11-24T13:52:11.280" v="1011" actId="207"/>
          <ac:spMkLst>
            <pc:docMk/>
            <pc:sldMk cId="1164471740" sldId="1087"/>
            <ac:spMk id="11" creationId="{5340B6E0-24F0-40E2-B439-EE928D1DC318}"/>
          </ac:spMkLst>
        </pc:spChg>
        <pc:spChg chg="mod">
          <ac:chgData name="Masakiyo Kitazawa" userId="2bf3742da7ad8ecb" providerId="LiveId" clId="{A07D31CC-6CA1-45A1-8DA3-FA133C2847C8}" dt="2023-11-25T04:26:10.567" v="1912" actId="1076"/>
          <ac:spMkLst>
            <pc:docMk/>
            <pc:sldMk cId="1164471740" sldId="1087"/>
            <ac:spMk id="13" creationId="{B3B445CC-61F3-41A6-B878-579F4D48D1E3}"/>
          </ac:spMkLst>
        </pc:spChg>
        <pc:spChg chg="mod">
          <ac:chgData name="Masakiyo Kitazawa" userId="2bf3742da7ad8ecb" providerId="LiveId" clId="{A07D31CC-6CA1-45A1-8DA3-FA133C2847C8}" dt="2023-11-25T04:24:33.130" v="1820" actId="14100"/>
          <ac:spMkLst>
            <pc:docMk/>
            <pc:sldMk cId="1164471740" sldId="1087"/>
            <ac:spMk id="14" creationId="{DA73BE2F-72F7-44B9-9EEE-F1C6B4283D46}"/>
          </ac:spMkLst>
        </pc:spChg>
        <pc:spChg chg="add del mod">
          <ac:chgData name="Masakiyo Kitazawa" userId="2bf3742da7ad8ecb" providerId="LiveId" clId="{A07D31CC-6CA1-45A1-8DA3-FA133C2847C8}" dt="2023-11-25T04:25:19.097" v="1881" actId="478"/>
          <ac:spMkLst>
            <pc:docMk/>
            <pc:sldMk cId="1164471740" sldId="1087"/>
            <ac:spMk id="37" creationId="{7290F215-B0FB-8143-9030-D21E36D658C2}"/>
          </ac:spMkLst>
        </pc:spChg>
        <pc:spChg chg="add del mod">
          <ac:chgData name="Masakiyo Kitazawa" userId="2bf3742da7ad8ecb" providerId="LiveId" clId="{A07D31CC-6CA1-45A1-8DA3-FA133C2847C8}" dt="2023-11-25T04:25:19.097" v="1881" actId="478"/>
          <ac:spMkLst>
            <pc:docMk/>
            <pc:sldMk cId="1164471740" sldId="1087"/>
            <ac:spMk id="38" creationId="{03F0C889-1C8A-051C-C772-3FE0B37960E1}"/>
          </ac:spMkLst>
        </pc:spChg>
        <pc:spChg chg="add del mod">
          <ac:chgData name="Masakiyo Kitazawa" userId="2bf3742da7ad8ecb" providerId="LiveId" clId="{A07D31CC-6CA1-45A1-8DA3-FA133C2847C8}" dt="2023-11-25T04:25:19.097" v="1881" actId="478"/>
          <ac:spMkLst>
            <pc:docMk/>
            <pc:sldMk cId="1164471740" sldId="1087"/>
            <ac:spMk id="39" creationId="{76844C8F-CBFA-49D6-896A-ADAE8929D1BA}"/>
          </ac:spMkLst>
        </pc:spChg>
        <pc:spChg chg="mod">
          <ac:chgData name="Masakiyo Kitazawa" userId="2bf3742da7ad8ecb" providerId="LiveId" clId="{A07D31CC-6CA1-45A1-8DA3-FA133C2847C8}" dt="2023-11-25T04:23:09.660" v="1768"/>
          <ac:spMkLst>
            <pc:docMk/>
            <pc:sldMk cId="1164471740" sldId="1087"/>
            <ac:spMk id="41" creationId="{97976C61-C9B5-B496-4A1C-DA567532CD9B}"/>
          </ac:spMkLst>
        </pc:spChg>
        <pc:spChg chg="mod">
          <ac:chgData name="Masakiyo Kitazawa" userId="2bf3742da7ad8ecb" providerId="LiveId" clId="{A07D31CC-6CA1-45A1-8DA3-FA133C2847C8}" dt="2023-11-25T04:23:09.660" v="1768"/>
          <ac:spMkLst>
            <pc:docMk/>
            <pc:sldMk cId="1164471740" sldId="1087"/>
            <ac:spMk id="42" creationId="{0AB0B83D-D6E8-D9F0-30D2-00B53C56042C}"/>
          </ac:spMkLst>
        </pc:spChg>
        <pc:spChg chg="mod">
          <ac:chgData name="Masakiyo Kitazawa" userId="2bf3742da7ad8ecb" providerId="LiveId" clId="{A07D31CC-6CA1-45A1-8DA3-FA133C2847C8}" dt="2023-11-25T04:23:09.660" v="1768"/>
          <ac:spMkLst>
            <pc:docMk/>
            <pc:sldMk cId="1164471740" sldId="1087"/>
            <ac:spMk id="43" creationId="{56369BDD-3C26-03A3-2D11-ADCC65D51EE1}"/>
          </ac:spMkLst>
        </pc:spChg>
        <pc:spChg chg="mod">
          <ac:chgData name="Masakiyo Kitazawa" userId="2bf3742da7ad8ecb" providerId="LiveId" clId="{A07D31CC-6CA1-45A1-8DA3-FA133C2847C8}" dt="2023-11-25T04:23:09.660" v="1768"/>
          <ac:spMkLst>
            <pc:docMk/>
            <pc:sldMk cId="1164471740" sldId="1087"/>
            <ac:spMk id="44" creationId="{557D5C56-47AC-CD6C-5C9A-58B766C1AA4D}"/>
          </ac:spMkLst>
        </pc:spChg>
        <pc:spChg chg="mod">
          <ac:chgData name="Masakiyo Kitazawa" userId="2bf3742da7ad8ecb" providerId="LiveId" clId="{A07D31CC-6CA1-45A1-8DA3-FA133C2847C8}" dt="2023-11-25T04:23:09.660" v="1768"/>
          <ac:spMkLst>
            <pc:docMk/>
            <pc:sldMk cId="1164471740" sldId="1087"/>
            <ac:spMk id="45" creationId="{630BD7C9-03E7-A2C3-1CF0-6F08E42ECD2E}"/>
          </ac:spMkLst>
        </pc:spChg>
        <pc:spChg chg="add del mod">
          <ac:chgData name="Masakiyo Kitazawa" userId="2bf3742da7ad8ecb" providerId="LiveId" clId="{A07D31CC-6CA1-45A1-8DA3-FA133C2847C8}" dt="2023-11-25T04:25:19.097" v="1881" actId="478"/>
          <ac:spMkLst>
            <pc:docMk/>
            <pc:sldMk cId="1164471740" sldId="1087"/>
            <ac:spMk id="46" creationId="{2FF50CFB-883D-9ACD-5D06-44EAAA03D4D1}"/>
          </ac:spMkLst>
        </pc:spChg>
        <pc:spChg chg="add del mod">
          <ac:chgData name="Masakiyo Kitazawa" userId="2bf3742da7ad8ecb" providerId="LiveId" clId="{A07D31CC-6CA1-45A1-8DA3-FA133C2847C8}" dt="2023-11-25T04:23:52.932" v="1773" actId="21"/>
          <ac:spMkLst>
            <pc:docMk/>
            <pc:sldMk cId="1164471740" sldId="1087"/>
            <ac:spMk id="47" creationId="{A2F01E2F-6321-009E-C334-FB9C5742119A}"/>
          </ac:spMkLst>
        </pc:spChg>
        <pc:spChg chg="add del mod">
          <ac:chgData name="Masakiyo Kitazawa" userId="2bf3742da7ad8ecb" providerId="LiveId" clId="{A07D31CC-6CA1-45A1-8DA3-FA133C2847C8}" dt="2023-11-25T04:25:19.097" v="1881" actId="478"/>
          <ac:spMkLst>
            <pc:docMk/>
            <pc:sldMk cId="1164471740" sldId="1087"/>
            <ac:spMk id="48" creationId="{E0B50588-A84A-6795-5C84-7082F1CF8B31}"/>
          </ac:spMkLst>
        </pc:spChg>
        <pc:spChg chg="add del mod">
          <ac:chgData name="Masakiyo Kitazawa" userId="2bf3742da7ad8ecb" providerId="LiveId" clId="{A07D31CC-6CA1-45A1-8DA3-FA133C2847C8}" dt="2023-11-25T04:25:19.097" v="1881" actId="478"/>
          <ac:spMkLst>
            <pc:docMk/>
            <pc:sldMk cId="1164471740" sldId="1087"/>
            <ac:spMk id="49" creationId="{FFF5DE50-6AF6-D52A-651D-E2E8D3EA7CDA}"/>
          </ac:spMkLst>
        </pc:spChg>
        <pc:spChg chg="add del mod ord">
          <ac:chgData name="Masakiyo Kitazawa" userId="2bf3742da7ad8ecb" providerId="LiveId" clId="{A07D31CC-6CA1-45A1-8DA3-FA133C2847C8}" dt="2023-11-25T04:25:19.097" v="1881" actId="478"/>
          <ac:spMkLst>
            <pc:docMk/>
            <pc:sldMk cId="1164471740" sldId="1087"/>
            <ac:spMk id="50" creationId="{E154F199-A336-E93B-5405-C9732DE5DDB8}"/>
          </ac:spMkLst>
        </pc:spChg>
        <pc:spChg chg="add del mod ord">
          <ac:chgData name="Masakiyo Kitazawa" userId="2bf3742da7ad8ecb" providerId="LiveId" clId="{A07D31CC-6CA1-45A1-8DA3-FA133C2847C8}" dt="2023-11-25T04:25:19.097" v="1881" actId="478"/>
          <ac:spMkLst>
            <pc:docMk/>
            <pc:sldMk cId="1164471740" sldId="1087"/>
            <ac:spMk id="51" creationId="{ED5EC7E6-A25C-F2DE-CE80-49A91AC58E90}"/>
          </ac:spMkLst>
        </pc:spChg>
        <pc:spChg chg="add del mod ord">
          <ac:chgData name="Masakiyo Kitazawa" userId="2bf3742da7ad8ecb" providerId="LiveId" clId="{A07D31CC-6CA1-45A1-8DA3-FA133C2847C8}" dt="2023-11-25T04:25:19.097" v="1881" actId="478"/>
          <ac:spMkLst>
            <pc:docMk/>
            <pc:sldMk cId="1164471740" sldId="1087"/>
            <ac:spMk id="52" creationId="{BC518206-2440-6944-783F-5DC2C1A5B2D2}"/>
          </ac:spMkLst>
        </pc:spChg>
        <pc:spChg chg="add del mod ord">
          <ac:chgData name="Masakiyo Kitazawa" userId="2bf3742da7ad8ecb" providerId="LiveId" clId="{A07D31CC-6CA1-45A1-8DA3-FA133C2847C8}" dt="2023-11-25T04:25:19.097" v="1881" actId="478"/>
          <ac:spMkLst>
            <pc:docMk/>
            <pc:sldMk cId="1164471740" sldId="1087"/>
            <ac:spMk id="53" creationId="{1FD614B7-F75F-A694-A718-CF71F47338FC}"/>
          </ac:spMkLst>
        </pc:spChg>
        <pc:spChg chg="add mod">
          <ac:chgData name="Masakiyo Kitazawa" userId="2bf3742da7ad8ecb" providerId="LiveId" clId="{A07D31CC-6CA1-45A1-8DA3-FA133C2847C8}" dt="2023-11-25T04:25:29.964" v="1887" actId="1076"/>
          <ac:spMkLst>
            <pc:docMk/>
            <pc:sldMk cId="1164471740" sldId="1087"/>
            <ac:spMk id="54" creationId="{DBD4709F-091B-2748-1B07-A20440B50C7E}"/>
          </ac:spMkLst>
        </pc:spChg>
        <pc:spChg chg="add mod">
          <ac:chgData name="Masakiyo Kitazawa" userId="2bf3742da7ad8ecb" providerId="LiveId" clId="{A07D31CC-6CA1-45A1-8DA3-FA133C2847C8}" dt="2023-11-25T04:28:33.831" v="1944" actId="164"/>
          <ac:spMkLst>
            <pc:docMk/>
            <pc:sldMk cId="1164471740" sldId="1087"/>
            <ac:spMk id="57" creationId="{80C95C4A-B740-182B-62BD-737390F709B1}"/>
          </ac:spMkLst>
        </pc:spChg>
        <pc:spChg chg="add mod">
          <ac:chgData name="Masakiyo Kitazawa" userId="2bf3742da7ad8ecb" providerId="LiveId" clId="{A07D31CC-6CA1-45A1-8DA3-FA133C2847C8}" dt="2023-11-25T04:50:14.247" v="2215" actId="20577"/>
          <ac:spMkLst>
            <pc:docMk/>
            <pc:sldMk cId="1164471740" sldId="1087"/>
            <ac:spMk id="59" creationId="{2C526D10-4914-6E93-0C53-43611698F993}"/>
          </ac:spMkLst>
        </pc:spChg>
        <pc:grpChg chg="add del mod">
          <ac:chgData name="Masakiyo Kitazawa" userId="2bf3742da7ad8ecb" providerId="LiveId" clId="{A07D31CC-6CA1-45A1-8DA3-FA133C2847C8}" dt="2023-11-25T04:25:37.303" v="1888" actId="1076"/>
          <ac:grpSpMkLst>
            <pc:docMk/>
            <pc:sldMk cId="1164471740" sldId="1087"/>
            <ac:grpSpMk id="2" creationId="{4BAAADA1-67CC-417D-9EDA-94E3738DD8A2}"/>
          </ac:grpSpMkLst>
        </pc:grpChg>
        <pc:grpChg chg="del">
          <ac:chgData name="Masakiyo Kitazawa" userId="2bf3742da7ad8ecb" providerId="LiveId" clId="{A07D31CC-6CA1-45A1-8DA3-FA133C2847C8}" dt="2023-11-25T04:21:00.310" v="1755" actId="478"/>
          <ac:grpSpMkLst>
            <pc:docMk/>
            <pc:sldMk cId="1164471740" sldId="1087"/>
            <ac:grpSpMk id="25" creationId="{AA074D24-148C-464E-B911-77091A90EEAC}"/>
          </ac:grpSpMkLst>
        </pc:grpChg>
        <pc:grpChg chg="add del mod">
          <ac:chgData name="Masakiyo Kitazawa" userId="2bf3742da7ad8ecb" providerId="LiveId" clId="{A07D31CC-6CA1-45A1-8DA3-FA133C2847C8}" dt="2023-11-25T04:25:19.097" v="1881" actId="478"/>
          <ac:grpSpMkLst>
            <pc:docMk/>
            <pc:sldMk cId="1164471740" sldId="1087"/>
            <ac:grpSpMk id="40" creationId="{D24B7133-FDA0-D241-E829-ED59FE732A30}"/>
          </ac:grpSpMkLst>
        </pc:grpChg>
        <pc:grpChg chg="add mod ord">
          <ac:chgData name="Masakiyo Kitazawa" userId="2bf3742da7ad8ecb" providerId="LiveId" clId="{A07D31CC-6CA1-45A1-8DA3-FA133C2847C8}" dt="2023-11-25T04:28:49.147" v="1968" actId="1036"/>
          <ac:grpSpMkLst>
            <pc:docMk/>
            <pc:sldMk cId="1164471740" sldId="1087"/>
            <ac:grpSpMk id="58" creationId="{67F12E9D-EEFF-2221-2B4B-8A1EAC0B4727}"/>
          </ac:grpSpMkLst>
        </pc:grpChg>
        <pc:picChg chg="del">
          <ac:chgData name="Masakiyo Kitazawa" userId="2bf3742da7ad8ecb" providerId="LiveId" clId="{A07D31CC-6CA1-45A1-8DA3-FA133C2847C8}" dt="2023-11-25T04:21:00.310" v="1755" actId="478"/>
          <ac:picMkLst>
            <pc:docMk/>
            <pc:sldMk cId="1164471740" sldId="1087"/>
            <ac:picMk id="5" creationId="{B8501447-27DE-4305-B9A7-315F8D3E5ACD}"/>
          </ac:picMkLst>
        </pc:picChg>
        <pc:picChg chg="add mod">
          <ac:chgData name="Masakiyo Kitazawa" userId="2bf3742da7ad8ecb" providerId="LiveId" clId="{A07D31CC-6CA1-45A1-8DA3-FA133C2847C8}" dt="2023-11-25T04:28:58.888" v="1970" actId="1076"/>
          <ac:picMkLst>
            <pc:docMk/>
            <pc:sldMk cId="1164471740" sldId="1087"/>
            <ac:picMk id="55" creationId="{61DD186D-D629-007A-61EC-30002CDCE38E}"/>
          </ac:picMkLst>
        </pc:picChg>
        <pc:picChg chg="add mod ord modCrop">
          <ac:chgData name="Masakiyo Kitazawa" userId="2bf3742da7ad8ecb" providerId="LiveId" clId="{A07D31CC-6CA1-45A1-8DA3-FA133C2847C8}" dt="2023-11-25T04:28:33.831" v="1944" actId="164"/>
          <ac:picMkLst>
            <pc:docMk/>
            <pc:sldMk cId="1164471740" sldId="1087"/>
            <ac:picMk id="56" creationId="{D3C37FC1-78EE-8019-E8E9-7B965F2DD7EA}"/>
          </ac:picMkLst>
        </pc:pic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8" creationId="{638C2EAA-D4FB-60C2-C130-CBF0D62048E7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12" creationId="{D083FD0A-05F1-8306-5438-5DC07EC482DD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15" creationId="{07DF13E1-84A0-9075-A334-4909D611EB35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16" creationId="{9041838D-50C9-5E7C-2FAB-1B4059DB63ED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19" creationId="{5098DB26-1711-91C5-C107-6F05EB2F667C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20" creationId="{F431FD33-2512-94F0-B4EA-38887C63C989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21" creationId="{79D50D2A-C64F-449F-3B51-FC7A0D6D91CE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24" creationId="{64067946-00E8-41FE-D820-8BD35315817B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26" creationId="{3BA0BAB8-7E1E-049D-62BA-B2FBF64388FE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27" creationId="{3599D573-53A2-D6A3-3D51-1080F49F535C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28" creationId="{8BC14A46-14FB-79DD-3228-69F37AA5778B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29" creationId="{E64914EC-8904-9F2C-4334-AE8F4C6DBCD2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30" creationId="{F7EDAC8F-B663-AFF4-B42A-DA1257A55181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31" creationId="{B2553BAE-1961-644D-91E7-62C7D2A2E0A6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32" creationId="{FFFBD40E-7290-2C7D-E4F9-6A6BAF995C79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33" creationId="{F413826F-6337-CFB0-3378-D84883A1B525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34" creationId="{C0A39CC6-E649-8A51-14A2-55278D3DE0EB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35" creationId="{FB209BB5-E87B-132D-7173-59016E05244F}"/>
          </ac:cxnSpMkLst>
        </pc:cxnChg>
        <pc:cxnChg chg="add del mod">
          <ac:chgData name="Masakiyo Kitazawa" userId="2bf3742da7ad8ecb" providerId="LiveId" clId="{A07D31CC-6CA1-45A1-8DA3-FA133C2847C8}" dt="2023-11-25T04:25:19.097" v="1881" actId="478"/>
          <ac:cxnSpMkLst>
            <pc:docMk/>
            <pc:sldMk cId="1164471740" sldId="1087"/>
            <ac:cxnSpMk id="36" creationId="{D55BE5C9-2F7F-6253-4897-BBFB49FC917E}"/>
          </ac:cxnSpMkLst>
        </pc:cxnChg>
      </pc:sldChg>
      <pc:sldChg chg="addSp delSp modSp mod">
        <pc:chgData name="Masakiyo Kitazawa" userId="2bf3742da7ad8ecb" providerId="LiveId" clId="{A07D31CC-6CA1-45A1-8DA3-FA133C2847C8}" dt="2023-11-25T05:58:50.841" v="2470" actId="6549"/>
        <pc:sldMkLst>
          <pc:docMk/>
          <pc:sldMk cId="1333827528" sldId="1088"/>
        </pc:sldMkLst>
        <pc:spChg chg="add mod">
          <ac:chgData name="Masakiyo Kitazawa" userId="2bf3742da7ad8ecb" providerId="LiveId" clId="{A07D31CC-6CA1-45A1-8DA3-FA133C2847C8}" dt="2023-11-25T05:58:50.841" v="2470" actId="6549"/>
          <ac:spMkLst>
            <pc:docMk/>
            <pc:sldMk cId="1333827528" sldId="1088"/>
            <ac:spMk id="2" creationId="{2B8EA5CE-41DD-30BD-2F1C-C2D440A8C92C}"/>
          </ac:spMkLst>
        </pc:spChg>
        <pc:spChg chg="mod">
          <ac:chgData name="Masakiyo Kitazawa" userId="2bf3742da7ad8ecb" providerId="LiveId" clId="{A07D31CC-6CA1-45A1-8DA3-FA133C2847C8}" dt="2023-11-24T13:44:52.776" v="960" actId="6549"/>
          <ac:spMkLst>
            <pc:docMk/>
            <pc:sldMk cId="1333827528" sldId="1088"/>
            <ac:spMk id="3" creationId="{880BD112-6387-492A-ABE6-207DF1B31F00}"/>
          </ac:spMkLst>
        </pc:spChg>
        <pc:spChg chg="del mod">
          <ac:chgData name="Masakiyo Kitazawa" userId="2bf3742da7ad8ecb" providerId="LiveId" clId="{A07D31CC-6CA1-45A1-8DA3-FA133C2847C8}" dt="2023-11-24T13:38:50.795" v="828" actId="478"/>
          <ac:spMkLst>
            <pc:docMk/>
            <pc:sldMk cId="1333827528" sldId="1088"/>
            <ac:spMk id="4" creationId="{BA0ADE5F-7091-4A6E-8F7B-2BDB5683997E}"/>
          </ac:spMkLst>
        </pc:spChg>
        <pc:spChg chg="add mod">
          <ac:chgData name="Masakiyo Kitazawa" userId="2bf3742da7ad8ecb" providerId="LiveId" clId="{A07D31CC-6CA1-45A1-8DA3-FA133C2847C8}" dt="2023-11-25T04:39:10.072" v="2122" actId="20577"/>
          <ac:spMkLst>
            <pc:docMk/>
            <pc:sldMk cId="1333827528" sldId="1088"/>
            <ac:spMk id="5" creationId="{DE08C24B-3B5A-C732-151B-ECB449061CF1}"/>
          </ac:spMkLst>
        </pc:spChg>
        <pc:spChg chg="del mod">
          <ac:chgData name="Masakiyo Kitazawa" userId="2bf3742da7ad8ecb" providerId="LiveId" clId="{A07D31CC-6CA1-45A1-8DA3-FA133C2847C8}" dt="2023-11-24T13:38:55.083" v="829" actId="478"/>
          <ac:spMkLst>
            <pc:docMk/>
            <pc:sldMk cId="1333827528" sldId="1088"/>
            <ac:spMk id="7" creationId="{AA6C2DF1-5E07-4AE2-9704-1060046457C7}"/>
          </ac:spMkLst>
        </pc:spChg>
      </pc:sldChg>
      <pc:sldChg chg="modSp mod">
        <pc:chgData name="Masakiyo Kitazawa" userId="2bf3742da7ad8ecb" providerId="LiveId" clId="{A07D31CC-6CA1-45A1-8DA3-FA133C2847C8}" dt="2023-11-24T13:38:22.897" v="826" actId="6549"/>
        <pc:sldMkLst>
          <pc:docMk/>
          <pc:sldMk cId="1801024665" sldId="1089"/>
        </pc:sldMkLst>
        <pc:spChg chg="mod">
          <ac:chgData name="Masakiyo Kitazawa" userId="2bf3742da7ad8ecb" providerId="LiveId" clId="{A07D31CC-6CA1-45A1-8DA3-FA133C2847C8}" dt="2023-11-24T13:38:22.897" v="826" actId="6549"/>
          <ac:spMkLst>
            <pc:docMk/>
            <pc:sldMk cId="1801024665" sldId="1089"/>
            <ac:spMk id="3" creationId="{DC15F99C-3B97-4D32-8E03-CA0A263AAEE3}"/>
          </ac:spMkLst>
        </pc:spChg>
      </pc:sldChg>
      <pc:sldChg chg="addSp delSp modSp mod delAnim">
        <pc:chgData name="Masakiyo Kitazawa" userId="2bf3742da7ad8ecb" providerId="LiveId" clId="{A07D31CC-6CA1-45A1-8DA3-FA133C2847C8}" dt="2023-11-25T05:57:28.956" v="2439" actId="20577"/>
        <pc:sldMkLst>
          <pc:docMk/>
          <pc:sldMk cId="631575374" sldId="1091"/>
        </pc:sldMkLst>
        <pc:spChg chg="del">
          <ac:chgData name="Masakiyo Kitazawa" userId="2bf3742da7ad8ecb" providerId="LiveId" clId="{A07D31CC-6CA1-45A1-8DA3-FA133C2847C8}" dt="2023-11-24T13:54:24.310" v="1026" actId="478"/>
          <ac:spMkLst>
            <pc:docMk/>
            <pc:sldMk cId="631575374" sldId="1091"/>
            <ac:spMk id="2" creationId="{A5DD0946-9216-4AA1-90B3-A90C13383F78}"/>
          </ac:spMkLst>
        </pc:spChg>
        <pc:spChg chg="mod">
          <ac:chgData name="Masakiyo Kitazawa" userId="2bf3742da7ad8ecb" providerId="LiveId" clId="{A07D31CC-6CA1-45A1-8DA3-FA133C2847C8}" dt="2023-11-24T13:54:50.587" v="1046" actId="20577"/>
          <ac:spMkLst>
            <pc:docMk/>
            <pc:sldMk cId="631575374" sldId="1091"/>
            <ac:spMk id="3" creationId="{7AB530FA-567B-4F73-9932-3B7B1F6AD9A8}"/>
          </ac:spMkLst>
        </pc:spChg>
        <pc:spChg chg="del mod">
          <ac:chgData name="Masakiyo Kitazawa" userId="2bf3742da7ad8ecb" providerId="LiveId" clId="{A07D31CC-6CA1-45A1-8DA3-FA133C2847C8}" dt="2023-11-24T13:54:28.010" v="1027" actId="478"/>
          <ac:spMkLst>
            <pc:docMk/>
            <pc:sldMk cId="631575374" sldId="1091"/>
            <ac:spMk id="7" creationId="{D881971F-4549-4404-AD27-8E8F84263F9E}"/>
          </ac:spMkLst>
        </pc:spChg>
        <pc:spChg chg="add mod">
          <ac:chgData name="Masakiyo Kitazawa" userId="2bf3742da7ad8ecb" providerId="LiveId" clId="{A07D31CC-6CA1-45A1-8DA3-FA133C2847C8}" dt="2023-11-24T13:54:41.728" v="1028"/>
          <ac:spMkLst>
            <pc:docMk/>
            <pc:sldMk cId="631575374" sldId="1091"/>
            <ac:spMk id="8" creationId="{B73F6D9C-FEA7-7865-73FB-DE21E91BA86E}"/>
          </ac:spMkLst>
        </pc:spChg>
        <pc:spChg chg="del mod">
          <ac:chgData name="Masakiyo Kitazawa" userId="2bf3742da7ad8ecb" providerId="LiveId" clId="{A07D31CC-6CA1-45A1-8DA3-FA133C2847C8}" dt="2023-11-24T13:54:17.565" v="1025" actId="478"/>
          <ac:spMkLst>
            <pc:docMk/>
            <pc:sldMk cId="631575374" sldId="1091"/>
            <ac:spMk id="11" creationId="{2ADC3645-6186-44CE-B7FB-C7831D008311}"/>
          </ac:spMkLst>
        </pc:spChg>
        <pc:spChg chg="add del mod">
          <ac:chgData name="Masakiyo Kitazawa" userId="2bf3742da7ad8ecb" providerId="LiveId" clId="{A07D31CC-6CA1-45A1-8DA3-FA133C2847C8}" dt="2023-11-24T13:54:55.176" v="1047" actId="478"/>
          <ac:spMkLst>
            <pc:docMk/>
            <pc:sldMk cId="631575374" sldId="1091"/>
            <ac:spMk id="12" creationId="{0D71389E-D518-F52A-1DC3-DA0DC567F518}"/>
          </ac:spMkLst>
        </pc:spChg>
        <pc:spChg chg="add mod">
          <ac:chgData name="Masakiyo Kitazawa" userId="2bf3742da7ad8ecb" providerId="LiveId" clId="{A07D31CC-6CA1-45A1-8DA3-FA133C2847C8}" dt="2023-11-24T13:54:41.728" v="1028"/>
          <ac:spMkLst>
            <pc:docMk/>
            <pc:sldMk cId="631575374" sldId="1091"/>
            <ac:spMk id="14" creationId="{41F63FB0-A29B-A5F8-3759-9547AA91EF8D}"/>
          </ac:spMkLst>
        </pc:spChg>
        <pc:spChg chg="add mod">
          <ac:chgData name="Masakiyo Kitazawa" userId="2bf3742da7ad8ecb" providerId="LiveId" clId="{A07D31CC-6CA1-45A1-8DA3-FA133C2847C8}" dt="2023-11-24T13:54:41.728" v="1028"/>
          <ac:spMkLst>
            <pc:docMk/>
            <pc:sldMk cId="631575374" sldId="1091"/>
            <ac:spMk id="15" creationId="{5D5E1488-98A7-126D-C5D5-EB519A400D77}"/>
          </ac:spMkLst>
        </pc:spChg>
        <pc:spChg chg="add mod">
          <ac:chgData name="Masakiyo Kitazawa" userId="2bf3742da7ad8ecb" providerId="LiveId" clId="{A07D31CC-6CA1-45A1-8DA3-FA133C2847C8}" dt="2023-11-25T05:57:28.956" v="2439" actId="20577"/>
          <ac:spMkLst>
            <pc:docMk/>
            <pc:sldMk cId="631575374" sldId="1091"/>
            <ac:spMk id="16" creationId="{601FBDE4-E809-7026-7ABB-E5EF4AD2078D}"/>
          </ac:spMkLst>
        </pc:spChg>
        <pc:spChg chg="add mod">
          <ac:chgData name="Masakiyo Kitazawa" userId="2bf3742da7ad8ecb" providerId="LiveId" clId="{A07D31CC-6CA1-45A1-8DA3-FA133C2847C8}" dt="2023-11-25T05:55:59.789" v="2427" actId="20577"/>
          <ac:spMkLst>
            <pc:docMk/>
            <pc:sldMk cId="631575374" sldId="1091"/>
            <ac:spMk id="17" creationId="{948430C5-2091-F1E6-5A24-471F2C95B742}"/>
          </ac:spMkLst>
        </pc:spChg>
        <pc:grpChg chg="del">
          <ac:chgData name="Masakiyo Kitazawa" userId="2bf3742da7ad8ecb" providerId="LiveId" clId="{A07D31CC-6CA1-45A1-8DA3-FA133C2847C8}" dt="2023-11-24T13:54:24.310" v="1026" actId="478"/>
          <ac:grpSpMkLst>
            <pc:docMk/>
            <pc:sldMk cId="631575374" sldId="1091"/>
            <ac:grpSpMk id="4" creationId="{E4649190-553C-4F06-AC9E-E1DF79F23032}"/>
          </ac:grpSpMkLst>
        </pc:grpChg>
        <pc:picChg chg="del">
          <ac:chgData name="Masakiyo Kitazawa" userId="2bf3742da7ad8ecb" providerId="LiveId" clId="{A07D31CC-6CA1-45A1-8DA3-FA133C2847C8}" dt="2023-11-24T13:54:24.310" v="1026" actId="478"/>
          <ac:picMkLst>
            <pc:docMk/>
            <pc:sldMk cId="631575374" sldId="1091"/>
            <ac:picMk id="5" creationId="{E0F0486C-BAB8-4348-B896-FD9F57102005}"/>
          </ac:picMkLst>
        </pc:picChg>
        <pc:picChg chg="add mod">
          <ac:chgData name="Masakiyo Kitazawa" userId="2bf3742da7ad8ecb" providerId="LiveId" clId="{A07D31CC-6CA1-45A1-8DA3-FA133C2847C8}" dt="2023-11-24T13:54:41.728" v="1028"/>
          <ac:picMkLst>
            <pc:docMk/>
            <pc:sldMk cId="631575374" sldId="1091"/>
            <ac:picMk id="6" creationId="{397E36DE-C4F4-60FA-F146-A22613089A03}"/>
          </ac:picMkLst>
        </pc:picChg>
        <pc:picChg chg="add del mod">
          <ac:chgData name="Masakiyo Kitazawa" userId="2bf3742da7ad8ecb" providerId="LiveId" clId="{A07D31CC-6CA1-45A1-8DA3-FA133C2847C8}" dt="2023-11-24T13:54:55.176" v="1047" actId="478"/>
          <ac:picMkLst>
            <pc:docMk/>
            <pc:sldMk cId="631575374" sldId="1091"/>
            <ac:picMk id="9" creationId="{719C1401-203B-A4E7-8C56-B68F87CF3CD7}"/>
          </ac:picMkLst>
        </pc:picChg>
      </pc:sldChg>
      <pc:sldChg chg="addSp delSp modSp new mod modAnim">
        <pc:chgData name="Masakiyo Kitazawa" userId="2bf3742da7ad8ecb" providerId="LiveId" clId="{A07D31CC-6CA1-45A1-8DA3-FA133C2847C8}" dt="2023-11-25T04:46:23.947" v="2186" actId="1076"/>
        <pc:sldMkLst>
          <pc:docMk/>
          <pc:sldMk cId="4100829550" sldId="1092"/>
        </pc:sldMkLst>
        <pc:spChg chg="del">
          <ac:chgData name="Masakiyo Kitazawa" userId="2bf3742da7ad8ecb" providerId="LiveId" clId="{A07D31CC-6CA1-45A1-8DA3-FA133C2847C8}" dt="2023-11-25T04:12:54.279" v="1494" actId="478"/>
          <ac:spMkLst>
            <pc:docMk/>
            <pc:sldMk cId="4100829550" sldId="1092"/>
            <ac:spMk id="2" creationId="{8C864D24-947F-6F69-5166-CF2413DAEBE8}"/>
          </ac:spMkLst>
        </pc:spChg>
        <pc:spChg chg="mod">
          <ac:chgData name="Masakiyo Kitazawa" userId="2bf3742da7ad8ecb" providerId="LiveId" clId="{A07D31CC-6CA1-45A1-8DA3-FA133C2847C8}" dt="2023-11-25T04:14:05.130" v="1516" actId="20577"/>
          <ac:spMkLst>
            <pc:docMk/>
            <pc:sldMk cId="4100829550" sldId="1092"/>
            <ac:spMk id="3" creationId="{5E7A45A2-4E8C-30FE-A3B4-253987D988B8}"/>
          </ac:spMkLst>
        </pc:spChg>
        <pc:spChg chg="add mod">
          <ac:chgData name="Masakiyo Kitazawa" userId="2bf3742da7ad8ecb" providerId="LiveId" clId="{A07D31CC-6CA1-45A1-8DA3-FA133C2847C8}" dt="2023-11-25T04:13:05.004" v="1495"/>
          <ac:spMkLst>
            <pc:docMk/>
            <pc:sldMk cId="4100829550" sldId="1092"/>
            <ac:spMk id="4" creationId="{7DACE0AE-FC32-7F58-0FA0-5F2380F78BDD}"/>
          </ac:spMkLst>
        </pc:spChg>
        <pc:spChg chg="add mod">
          <ac:chgData name="Masakiyo Kitazawa" userId="2bf3742da7ad8ecb" providerId="LiveId" clId="{A07D31CC-6CA1-45A1-8DA3-FA133C2847C8}" dt="2023-11-25T04:22:27.234" v="1765" actId="1076"/>
          <ac:spMkLst>
            <pc:docMk/>
            <pc:sldMk cId="4100829550" sldId="1092"/>
            <ac:spMk id="6" creationId="{0335570F-8BD4-E73C-8F8F-7560AA85701B}"/>
          </ac:spMkLst>
        </pc:spChg>
        <pc:spChg chg="add mod">
          <ac:chgData name="Masakiyo Kitazawa" userId="2bf3742da7ad8ecb" providerId="LiveId" clId="{A07D31CC-6CA1-45A1-8DA3-FA133C2847C8}" dt="2023-11-25T04:46:23.947" v="2186" actId="1076"/>
          <ac:spMkLst>
            <pc:docMk/>
            <pc:sldMk cId="4100829550" sldId="1092"/>
            <ac:spMk id="11" creationId="{5EDFF5E7-3874-0B39-3B5A-7F5F359D0329}"/>
          </ac:spMkLst>
        </pc:spChg>
        <pc:spChg chg="add mod">
          <ac:chgData name="Masakiyo Kitazawa" userId="2bf3742da7ad8ecb" providerId="LiveId" clId="{A07D31CC-6CA1-45A1-8DA3-FA133C2847C8}" dt="2023-11-25T04:18:52.965" v="1708" actId="164"/>
          <ac:spMkLst>
            <pc:docMk/>
            <pc:sldMk cId="4100829550" sldId="1092"/>
            <ac:spMk id="13" creationId="{4D7FCFDA-959C-2D7A-3031-1C9FA29D1535}"/>
          </ac:spMkLst>
        </pc:spChg>
        <pc:grpChg chg="add del mod">
          <ac:chgData name="Masakiyo Kitazawa" userId="2bf3742da7ad8ecb" providerId="LiveId" clId="{A07D31CC-6CA1-45A1-8DA3-FA133C2847C8}" dt="2023-11-25T04:16:39.137" v="1637" actId="165"/>
          <ac:grpSpMkLst>
            <pc:docMk/>
            <pc:sldMk cId="4100829550" sldId="1092"/>
            <ac:grpSpMk id="7" creationId="{D93C4F86-73DB-8CCE-3CCF-616B2B7C67EF}"/>
          </ac:grpSpMkLst>
        </pc:grpChg>
        <pc:grpChg chg="add mod">
          <ac:chgData name="Masakiyo Kitazawa" userId="2bf3742da7ad8ecb" providerId="LiveId" clId="{A07D31CC-6CA1-45A1-8DA3-FA133C2847C8}" dt="2023-11-25T04:18:52.965" v="1708" actId="164"/>
          <ac:grpSpMkLst>
            <pc:docMk/>
            <pc:sldMk cId="4100829550" sldId="1092"/>
            <ac:grpSpMk id="14" creationId="{24D72C04-8A0A-8A8A-617F-157D9CEC9DED}"/>
          </ac:grpSpMkLst>
        </pc:grpChg>
        <pc:picChg chg="add mod">
          <ac:chgData name="Masakiyo Kitazawa" userId="2bf3742da7ad8ecb" providerId="LiveId" clId="{A07D31CC-6CA1-45A1-8DA3-FA133C2847C8}" dt="2023-11-25T04:16:25.673" v="1636" actId="14100"/>
          <ac:picMkLst>
            <pc:docMk/>
            <pc:sldMk cId="4100829550" sldId="1092"/>
            <ac:picMk id="5" creationId="{0FC1DAE1-845B-B248-49BB-7062B474D482}"/>
          </ac:picMkLst>
        </pc:picChg>
        <pc:picChg chg="add mod">
          <ac:chgData name="Masakiyo Kitazawa" userId="2bf3742da7ad8ecb" providerId="LiveId" clId="{A07D31CC-6CA1-45A1-8DA3-FA133C2847C8}" dt="2023-11-25T04:22:32.738" v="1767" actId="14100"/>
          <ac:picMkLst>
            <pc:docMk/>
            <pc:sldMk cId="4100829550" sldId="1092"/>
            <ac:picMk id="15" creationId="{E4364A88-C814-557F-885D-60E96B73A452}"/>
          </ac:picMkLst>
        </pc:picChg>
        <pc:cxnChg chg="mod topLvl">
          <ac:chgData name="Masakiyo Kitazawa" userId="2bf3742da7ad8ecb" providerId="LiveId" clId="{A07D31CC-6CA1-45A1-8DA3-FA133C2847C8}" dt="2023-11-25T04:18:52.965" v="1708" actId="164"/>
          <ac:cxnSpMkLst>
            <pc:docMk/>
            <pc:sldMk cId="4100829550" sldId="1092"/>
            <ac:cxnSpMk id="8" creationId="{C1445997-36CE-D1C6-8BD8-764332F2B98B}"/>
          </ac:cxnSpMkLst>
        </pc:cxnChg>
        <pc:cxnChg chg="del mod topLvl">
          <ac:chgData name="Masakiyo Kitazawa" userId="2bf3742da7ad8ecb" providerId="LiveId" clId="{A07D31CC-6CA1-45A1-8DA3-FA133C2847C8}" dt="2023-11-25T04:16:43.018" v="1638" actId="478"/>
          <ac:cxnSpMkLst>
            <pc:docMk/>
            <pc:sldMk cId="4100829550" sldId="1092"/>
            <ac:cxnSpMk id="9" creationId="{1D04C483-80B8-CA3C-322F-E8069FB79EBB}"/>
          </ac:cxnSpMkLst>
        </pc:cxnChg>
        <pc:cxnChg chg="del mod topLvl">
          <ac:chgData name="Masakiyo Kitazawa" userId="2bf3742da7ad8ecb" providerId="LiveId" clId="{A07D31CC-6CA1-45A1-8DA3-FA133C2847C8}" dt="2023-11-25T04:16:43.018" v="1638" actId="478"/>
          <ac:cxnSpMkLst>
            <pc:docMk/>
            <pc:sldMk cId="4100829550" sldId="1092"/>
            <ac:cxnSpMk id="10" creationId="{27791728-CB62-2C85-C650-09F05B1D00C9}"/>
          </ac:cxnSpMkLst>
        </pc:cxnChg>
      </pc:sldChg>
      <pc:sldMasterChg chg="modSldLayout">
        <pc:chgData name="Masakiyo Kitazawa" userId="2bf3742da7ad8ecb" providerId="LiveId" clId="{A07D31CC-6CA1-45A1-8DA3-FA133C2847C8}" dt="2023-11-24T13:03:45.125" v="14" actId="207"/>
        <pc:sldMasterMkLst>
          <pc:docMk/>
          <pc:sldMasterMk cId="1425603561" sldId="2147483648"/>
        </pc:sldMasterMkLst>
        <pc:sldLayoutChg chg="modSp mod">
          <pc:chgData name="Masakiyo Kitazawa" userId="2bf3742da7ad8ecb" providerId="LiveId" clId="{A07D31CC-6CA1-45A1-8DA3-FA133C2847C8}" dt="2023-11-24T13:03:45.125" v="14" actId="207"/>
          <pc:sldLayoutMkLst>
            <pc:docMk/>
            <pc:sldMasterMk cId="1425603561" sldId="2147483648"/>
            <pc:sldLayoutMk cId="356917254" sldId="2147483650"/>
          </pc:sldLayoutMkLst>
          <pc:spChg chg="mod">
            <ac:chgData name="Masakiyo Kitazawa" userId="2bf3742da7ad8ecb" providerId="LiveId" clId="{A07D31CC-6CA1-45A1-8DA3-FA133C2847C8}" dt="2023-11-24T13:03:45.125" v="14" actId="207"/>
            <ac:spMkLst>
              <pc:docMk/>
              <pc:sldMasterMk cId="1425603561" sldId="2147483648"/>
              <pc:sldLayoutMk cId="356917254" sldId="2147483650"/>
              <ac:spMk id="7" creationId="{7FEB6543-6258-4244-B9F9-19C337C6064D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01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9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24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solidFill>
            <a:srgbClr val="9F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691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4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7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61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5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9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41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4E8C-FEBD-4DAA-AE0F-D8967AC87569}" type="datetimeFigureOut">
              <a:rPr kumimoji="1" lang="ja-JP" altLang="en-US" smtClean="0"/>
              <a:t>2023/11/25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CEA569-0DF5-4D49-9F38-4498D5682F3B}"/>
              </a:ext>
            </a:extLst>
          </p:cNvPr>
          <p:cNvSpPr/>
          <p:nvPr/>
        </p:nvSpPr>
        <p:spPr>
          <a:xfrm>
            <a:off x="0" y="1"/>
            <a:ext cx="12191999" cy="4562474"/>
          </a:xfrm>
          <a:prstGeom prst="rect">
            <a:avLst/>
          </a:prstGeom>
          <a:solidFill>
            <a:srgbClr val="9F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C78CDC4-B94A-4BF1-8340-FE63CE06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9824"/>
            <a:ext cx="10515600" cy="2852737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  <a:t>Machine Learning</a:t>
            </a:r>
            <a:br>
              <a:rPr lang="en-US" altLang="ja-JP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</a:br>
            <a:r>
              <a:rPr lang="en-US" altLang="ja-JP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  <a:t>Topological </a:t>
            </a:r>
            <a:r>
              <a:rPr lang="en-US" altLang="ja-JP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  <a:t>Sector of </a:t>
            </a:r>
            <a:br>
              <a:rPr lang="en-US" altLang="ja-JP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</a:br>
            <a:r>
              <a:rPr lang="en-US" altLang="ja-JP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  <a:t>Yang-Mills Theory</a:t>
            </a:r>
            <a:endParaRPr lang="ja-JP" altLang="en-US" dirty="0">
              <a:solidFill>
                <a:schemeClr val="bg1"/>
              </a:solidFill>
              <a:latin typeface="A P-OTF 秀英にじみ角ゴ金StdN B" panose="020B0600000000000000" pitchFamily="34" charset="-128"/>
              <a:ea typeface="A P-OTF 秀英にじみ角ゴ金StdN B" panose="020B0600000000000000" pitchFamily="34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8279ED-DBC0-47D7-9D16-7CE090E8F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5116"/>
            <a:ext cx="10515600" cy="1892756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9F5258"/>
                </a:solidFill>
              </a:rPr>
              <a:t>Masakiyo Kitazawa </a:t>
            </a:r>
            <a:r>
              <a:rPr lang="en-US" altLang="ja-JP" sz="3200" b="1" dirty="0">
                <a:solidFill>
                  <a:srgbClr val="9F5258"/>
                </a:solidFill>
              </a:rPr>
              <a:t>(YITP, Kyoto)</a:t>
            </a:r>
            <a:endParaRPr lang="ja-JP" altLang="en-US" sz="2800" b="1" dirty="0">
              <a:solidFill>
                <a:srgbClr val="9F5258"/>
              </a:solidFill>
            </a:endParaRPr>
          </a:p>
          <a:p>
            <a:r>
              <a:rPr lang="en-US" altLang="ja-JP" sz="2800" dirty="0">
                <a:solidFill>
                  <a:srgbClr val="9F5258"/>
                </a:solidFill>
              </a:rPr>
              <a:t>Matsumoto, MK, Kohno, PTEP2021, 023D01</a:t>
            </a:r>
          </a:p>
          <a:p>
            <a:r>
              <a:rPr lang="en-US" altLang="ja-JP" sz="2800" dirty="0">
                <a:solidFill>
                  <a:srgbClr val="9F5258"/>
                </a:solidFill>
              </a:rPr>
              <a:t>MK, Kohno, in preparation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62F2D9-288F-437B-9059-6A47BF9CCDAE}"/>
              </a:ext>
            </a:extLst>
          </p:cNvPr>
          <p:cNvSpPr txBox="1"/>
          <p:nvPr/>
        </p:nvSpPr>
        <p:spPr>
          <a:xfrm>
            <a:off x="0" y="6683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Large-scale lattice QCD simulation and application of machine learning, Univ. of Tsukuba, 2023/11/25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6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AB530FA-567B-4F73-9932-3B7B1F6A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Result: Accuracy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97E36DE-C4F4-60FA-F146-A22613089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58" y="1451919"/>
            <a:ext cx="4726329" cy="3614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73F6D9C-FEA7-7865-73FB-DE21E91BA86E}"/>
                  </a:ext>
                </a:extLst>
              </p:cNvPr>
              <p:cNvSpPr txBox="1"/>
              <p:nvPr/>
            </p:nvSpPr>
            <p:spPr>
              <a:xfrm>
                <a:off x="2209858" y="980577"/>
                <a:ext cx="203466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sz="2800" b="1" i="1" smtClean="0">
                              <a:solidFill>
                                <a:srgbClr val="9F52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smtClean="0">
                              <a:solidFill>
                                <a:srgbClr val="9F5258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 smtClean="0">
                              <a:solidFill>
                                <a:srgbClr val="9F5258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9F5258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73F6D9C-FEA7-7865-73FB-DE21E91BA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58" y="980577"/>
                <a:ext cx="2034660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矢印: 右 13">
            <a:extLst>
              <a:ext uri="{FF2B5EF4-FFF2-40B4-BE49-F238E27FC236}">
                <a16:creationId xmlns:a16="http://schemas.microsoft.com/office/drawing/2014/main" id="{41F63FB0-A29B-A5F8-3759-9547AA91EF8D}"/>
              </a:ext>
            </a:extLst>
          </p:cNvPr>
          <p:cNvSpPr/>
          <p:nvPr/>
        </p:nvSpPr>
        <p:spPr>
          <a:xfrm rot="18780919">
            <a:off x="3014520" y="2833214"/>
            <a:ext cx="1046074" cy="491267"/>
          </a:xfrm>
          <a:prstGeom prst="rightArrow">
            <a:avLst>
              <a:gd name="adj1" fmla="val 50000"/>
              <a:gd name="adj2" fmla="val 68135"/>
            </a:avLst>
          </a:prstGeom>
          <a:solidFill>
            <a:srgbClr val="B23D6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D5E1488-98A7-126D-C5D5-EB519A400D77}"/>
              </a:ext>
            </a:extLst>
          </p:cNvPr>
          <p:cNvSpPr txBox="1"/>
          <p:nvPr/>
        </p:nvSpPr>
        <p:spPr>
          <a:xfrm rot="18742175">
            <a:off x="3000325" y="3159959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lang="en-US" altLang="ja-JP" sz="2000" b="1" dirty="0" err="1">
                <a:solidFill>
                  <a:srgbClr val="B23D6A"/>
                </a:solidFill>
              </a:rPr>
              <a:t>ch</a:t>
            </a:r>
            <a:r>
              <a:rPr lang="en-US" altLang="ja-JP" sz="2000" b="1" dirty="0">
                <a:solidFill>
                  <a:srgbClr val="B23D6A"/>
                </a:solidFill>
              </a:rPr>
              <a:t> number</a:t>
            </a:r>
            <a:endParaRPr kumimoji="1" lang="ja-JP" altLang="en-US" sz="2000" b="1" dirty="0">
              <a:solidFill>
                <a:srgbClr val="B23D6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01FBDE4-E809-7026-7ABB-E5EF4AD2078D}"/>
                  </a:ext>
                </a:extLst>
              </p:cNvPr>
              <p:cNvSpPr txBox="1"/>
              <p:nvPr/>
            </p:nvSpPr>
            <p:spPr>
              <a:xfrm>
                <a:off x="735358" y="5089496"/>
                <a:ext cx="1048267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</a:rPr>
                  <a:t>worse accuracy at 2+1d </a:t>
                </a:r>
                <a:r>
                  <a:rPr lang="en-US" altLang="ja-JP" sz="2400" dirty="0">
                    <a:solidFill>
                      <a:srgbClr val="9B3B30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 </a:t>
                </a:r>
                <a:r>
                  <a:rPr lang="en-US" altLang="ja-JP" sz="2400" b="1" dirty="0">
                    <a:solidFill>
                      <a:srgbClr val="9B3B30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Recognition of 3d structure</a:t>
                </a:r>
              </a:p>
              <a:p>
                <a:pPr marL="342900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</a:rPr>
                  <a:t>increasing accuracy with multiple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>
                    <a:solidFill>
                      <a:srgbClr val="B23D6A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>
                    <a:solidFill>
                      <a:srgbClr val="9B3B30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 </a:t>
                </a:r>
                <a:r>
                  <a:rPr lang="en-US" altLang="ja-JP" sz="2400" b="1" dirty="0">
                    <a:solidFill>
                      <a:srgbClr val="9B3B30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Recognition of 4d (</a:t>
                </a:r>
                <a:r>
                  <a:rPr lang="en-US" altLang="ja-JP" sz="2400" b="1" dirty="0" err="1">
                    <a:solidFill>
                      <a:srgbClr val="9B3B30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space+flow</a:t>
                </a:r>
                <a:r>
                  <a:rPr lang="en-US" altLang="ja-JP" sz="2400" b="1" dirty="0">
                    <a:solidFill>
                      <a:srgbClr val="9B3B30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) structure</a:t>
                </a:r>
              </a:p>
              <a:p>
                <a:pPr marL="342900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unstable result for 3+1d? Recognition of 5d (3+1+flow) space?</a:t>
                </a:r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01FBDE4-E809-7026-7ABB-E5EF4AD2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58" y="5089496"/>
                <a:ext cx="10482678" cy="1200329"/>
              </a:xfrm>
              <a:prstGeom prst="rect">
                <a:avLst/>
              </a:prstGeom>
              <a:blipFill>
                <a:blip r:embed="rId4"/>
                <a:stretch>
                  <a:fillRect l="-814" t="-4569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8430C5-2091-F1E6-5A24-471F2C95B742}"/>
              </a:ext>
            </a:extLst>
          </p:cNvPr>
          <p:cNvSpPr txBox="1"/>
          <p:nvPr/>
        </p:nvSpPr>
        <p:spPr>
          <a:xfrm>
            <a:off x="6096000" y="1513543"/>
            <a:ext cx="5460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Training for 7 times</a:t>
            </a:r>
          </a:p>
          <a:p>
            <a:pPr marL="342900" indent="-342900" defTabSz="685800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Big markers: Average and variance of top 5 results</a:t>
            </a:r>
          </a:p>
          <a:p>
            <a:pPr marL="342900" indent="-342900" defTabSz="685800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Small points: accuracy of each training</a:t>
            </a:r>
          </a:p>
          <a:p>
            <a:pPr marL="342900" indent="-342900" defTabSz="685800">
              <a:buClr>
                <a:srgbClr val="73818A"/>
              </a:buClr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prstClr val="black"/>
              </a:solidFill>
              <a:latin typeface="Tw Cen MT"/>
              <a:ea typeface="游ゴシック"/>
            </a:endParaRPr>
          </a:p>
          <a:p>
            <a:pPr marL="342900" indent="-342900" defTabSz="685800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Origin of errors</a:t>
            </a:r>
          </a:p>
          <a:p>
            <a:pPr marL="685800" lvl="1" indent="-342900" defTabSz="685800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training data</a:t>
            </a:r>
          </a:p>
          <a:p>
            <a:pPr marL="685800" lvl="1" indent="-342900" defTabSz="685800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procedure</a:t>
            </a:r>
            <a:r>
              <a:rPr lang="ja-JP" altLang="en-US" sz="2400" dirty="0">
                <a:solidFill>
                  <a:prstClr val="black"/>
                </a:solidFill>
                <a:latin typeface="Tw Cen MT"/>
                <a:ea typeface="游ゴシック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of</a:t>
            </a:r>
            <a:r>
              <a:rPr lang="ja-JP" altLang="en-US" sz="2400" dirty="0">
                <a:solidFill>
                  <a:prstClr val="black"/>
                </a:solidFill>
                <a:latin typeface="Tw Cen MT"/>
                <a:ea typeface="游ゴシック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63157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AB530FA-567B-4F73-9932-3B7B1F6A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Result: Accuracy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0F0486C-BAB8-4348-B896-FD9F57102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58" y="1451919"/>
            <a:ext cx="4726329" cy="3614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5DD0946-9216-4AA1-90B3-A90C13383F78}"/>
                  </a:ext>
                </a:extLst>
              </p:cNvPr>
              <p:cNvSpPr txBox="1"/>
              <p:nvPr/>
            </p:nvSpPr>
            <p:spPr>
              <a:xfrm>
                <a:off x="2209858" y="980577"/>
                <a:ext cx="203466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sz="2800" b="1" i="1" smtClean="0">
                              <a:solidFill>
                                <a:srgbClr val="9F52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smtClean="0">
                              <a:solidFill>
                                <a:srgbClr val="9F5258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 smtClean="0">
                              <a:solidFill>
                                <a:srgbClr val="9F5258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9F5258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5DD0946-9216-4AA1-90B3-A90C13383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58" y="980577"/>
                <a:ext cx="2034660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07B0C314-974D-443C-80D8-736E81AE9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622" y="1451919"/>
            <a:ext cx="4736549" cy="3614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B2172C2-293D-42CC-9BCC-2142089355D0}"/>
                  </a:ext>
                </a:extLst>
              </p:cNvPr>
              <p:cNvSpPr txBox="1"/>
              <p:nvPr/>
            </p:nvSpPr>
            <p:spPr>
              <a:xfrm>
                <a:off x="7222500" y="980577"/>
                <a:ext cx="203466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sz="2800" b="1" i="1" smtClean="0">
                              <a:solidFill>
                                <a:srgbClr val="9F52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smtClean="0">
                              <a:solidFill>
                                <a:srgbClr val="9F5258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 smtClean="0">
                              <a:solidFill>
                                <a:srgbClr val="9F5258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800" b="1" i="1" smtClean="0">
                          <a:solidFill>
                            <a:srgbClr val="9F5258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9F5258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B2172C2-293D-42CC-9BCC-21420893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500" y="980577"/>
                <a:ext cx="2034660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右 9">
            <a:extLst>
              <a:ext uri="{FF2B5EF4-FFF2-40B4-BE49-F238E27FC236}">
                <a16:creationId xmlns:a16="http://schemas.microsoft.com/office/drawing/2014/main" id="{08B3C62D-AB45-4012-BE90-0859320C48B3}"/>
              </a:ext>
            </a:extLst>
          </p:cNvPr>
          <p:cNvSpPr/>
          <p:nvPr/>
        </p:nvSpPr>
        <p:spPr>
          <a:xfrm rot="18780919">
            <a:off x="3014520" y="2833214"/>
            <a:ext cx="1046074" cy="491267"/>
          </a:xfrm>
          <a:prstGeom prst="rightArrow">
            <a:avLst>
              <a:gd name="adj1" fmla="val 50000"/>
              <a:gd name="adj2" fmla="val 68135"/>
            </a:avLst>
          </a:prstGeom>
          <a:solidFill>
            <a:srgbClr val="B23D6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7936D3-07D6-4A31-9084-BC17E2179AFB}"/>
              </a:ext>
            </a:extLst>
          </p:cNvPr>
          <p:cNvSpPr txBox="1"/>
          <p:nvPr/>
        </p:nvSpPr>
        <p:spPr>
          <a:xfrm rot="18742175">
            <a:off x="3000325" y="3159959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lang="en-US" altLang="ja-JP" sz="2000" b="1" dirty="0" err="1">
                <a:solidFill>
                  <a:srgbClr val="B23D6A"/>
                </a:solidFill>
              </a:rPr>
              <a:t>ch</a:t>
            </a:r>
            <a:r>
              <a:rPr lang="en-US" altLang="ja-JP" sz="2000" b="1" dirty="0">
                <a:solidFill>
                  <a:srgbClr val="B23D6A"/>
                </a:solidFill>
              </a:rPr>
              <a:t> number</a:t>
            </a:r>
            <a:endParaRPr kumimoji="1" lang="ja-JP" altLang="en-US" sz="2000" b="1" dirty="0">
              <a:solidFill>
                <a:srgbClr val="B23D6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BCD4A1E-AF68-C8C0-55B8-E1D10E4597DC}"/>
                  </a:ext>
                </a:extLst>
              </p:cNvPr>
              <p:cNvSpPr txBox="1"/>
              <p:nvPr/>
            </p:nvSpPr>
            <p:spPr>
              <a:xfrm>
                <a:off x="735358" y="5089496"/>
                <a:ext cx="1041054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</a:rPr>
                  <a:t>worse accuracy at 2+1d </a:t>
                </a:r>
                <a:r>
                  <a:rPr lang="en-US" altLang="ja-JP" sz="2400" dirty="0">
                    <a:solidFill>
                      <a:srgbClr val="9B3B30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 </a:t>
                </a:r>
                <a:r>
                  <a:rPr lang="en-US" altLang="ja-JP" sz="2400" b="1" dirty="0">
                    <a:solidFill>
                      <a:srgbClr val="9B3B30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Recognition of 3d structure</a:t>
                </a:r>
              </a:p>
              <a:p>
                <a:pPr marL="342900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</a:rPr>
                  <a:t>increasing accuracy with multiple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>
                    <a:solidFill>
                      <a:srgbClr val="B23D6A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>
                    <a:solidFill>
                      <a:srgbClr val="9B3B30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 </a:t>
                </a:r>
                <a:r>
                  <a:rPr lang="en-US" altLang="ja-JP" sz="2400" b="1" dirty="0">
                    <a:solidFill>
                      <a:srgbClr val="9B3B30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Recognition of 4d (</a:t>
                </a:r>
                <a:r>
                  <a:rPr lang="en-US" altLang="ja-JP" sz="2400" b="1" dirty="0" err="1">
                    <a:solidFill>
                      <a:srgbClr val="9B3B30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space+flow</a:t>
                </a:r>
                <a:r>
                  <a:rPr lang="en-US" altLang="ja-JP" sz="2400" b="1" dirty="0">
                    <a:solidFill>
                      <a:srgbClr val="9B3B30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) structure</a:t>
                </a:r>
              </a:p>
              <a:p>
                <a:pPr marL="342900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unstable result for 3+1d? Recognition of 5d (3+1+flow) space?</a:t>
                </a:r>
              </a:p>
              <a:p>
                <a:pPr marL="342900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/</m:t>
                        </m:r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≤1</m:t>
                    </m:r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 : saturation of accuracy</a:t>
                </a:r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BCD4A1E-AF68-C8C0-55B8-E1D10E459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58" y="5089496"/>
                <a:ext cx="10410542" cy="1569660"/>
              </a:xfrm>
              <a:prstGeom prst="rect">
                <a:avLst/>
              </a:prstGeom>
              <a:blipFill>
                <a:blip r:embed="rId6"/>
                <a:stretch>
                  <a:fillRect l="-820" t="-3502" r="-703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21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4182D2B-C04B-4F11-8ECC-7DF3F71C7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99" y="1649193"/>
            <a:ext cx="3165533" cy="2358322"/>
          </a:xfr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DC15F99C-3B97-4D32-8E03-CA0A263A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Topological Charge Density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1A3FC89-7359-482F-AC54-11F2F9185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15" y="4168971"/>
            <a:ext cx="3160317" cy="235443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/a^2=1.0&#10;\end{align*}&lt;/body&gt;&#10;  &lt;fcolor&gt;FF000000&lt;/fcolor&gt;&#10;  &lt;bcolor&gt;FFFFFFFF&lt;/bcolor&gt;&#10;  &lt;transparent&gt;True&lt;/transparent&gt;&#10;  &lt;resolution&gt;1800&lt;/resolution&gt;&#10;  &lt;imageh&gt;279&lt;/imageh&gt;&#10;  &lt;imagew&gt;109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3F6F5EAA-7F1D-4813-B35E-61134C999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4" y="2643568"/>
            <a:ext cx="1479310" cy="37761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/a^2=4.0&#10;\end{align*}&lt;/body&gt;&#10;  &lt;fcolor&gt;FF000000&lt;/fcolor&gt;&#10;  &lt;bcolor&gt;FFFFFFFF&lt;/bcolor&gt;&#10;  &lt;transparent&gt;True&lt;/transparent&gt;&#10;  &lt;resolution&gt;1800&lt;/resolution&gt;&#10;  &lt;imageh&gt;279&lt;/imageh&gt;&#10;  &lt;imagew&gt;1093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A64CDFAA-03E3-4F8F-81A2-B595E38BE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3" y="5157383"/>
            <a:ext cx="1479310" cy="37761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=1&#10;\end{align*}&lt;/body&gt;&#10;  &lt;fcolor&gt;FF000000&lt;/fcolor&gt;&#10;  &lt;bcolor&gt;FFFFFFFF&lt;/bcolor&gt;&#10;  &lt;transparent&gt;True&lt;/transparent&gt;&#10;  &lt;resolution&gt;1800&lt;/resolution&gt;&#10;  &lt;imageh&gt;221&lt;/imageh&gt;&#10;  &lt;imagew&gt;62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E734DA3-7F36-4B90-8EBF-F174873E51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35" y="1190127"/>
            <a:ext cx="836269" cy="29761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8600AB8-C995-454D-A59C-EFD214A28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61" y="1649192"/>
            <a:ext cx="3165534" cy="235832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6B5DC73-EFBA-48E9-8682-22CF74F46D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72" y="4168971"/>
            <a:ext cx="3160317" cy="235443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8B70C4B-3151-4B37-BA75-D5A5DDEA3C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53" y="1649192"/>
            <a:ext cx="3160317" cy="235443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D0B84F3-88BB-41C4-97D9-6F69481BF9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53" y="4168970"/>
            <a:ext cx="3160317" cy="2354436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=-3&#10;\end{align*}&lt;/body&gt;&#10;  &lt;fcolor&gt;FF000000&lt;/fcolor&gt;&#10;  &lt;bcolor&gt;FFFFFFFF&lt;/bcolor&gt;&#10;  &lt;transparent&gt;True&lt;/transparent&gt;&#10;  &lt;resolution&gt;1800&lt;/resolution&gt;&#10;  &lt;imageh&gt;221&lt;/imageh&gt;&#10;  &lt;imagew&gt;82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E6C16248-CD21-46C3-A1CD-485D46DB12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37" y="1190127"/>
            <a:ext cx="1110985" cy="297610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=2&#10;\end{align*}&lt;/body&gt;&#10;  &lt;fcolor&gt;FF000000&lt;/fcolor&gt;&#10;  &lt;bcolor&gt;FFFFFFFF&lt;/bcolor&gt;&#10;  &lt;transparent&gt;True&lt;/transparent&gt;&#10;  &lt;resolution&gt;1800&lt;/resolution&gt;&#10;  &lt;imageh&gt;221&lt;/imageh&gt;&#10;  &lt;imagew&gt;629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5416CD52-F989-439F-BFC9-4F6B49E797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90" y="1190127"/>
            <a:ext cx="847042" cy="2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2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80BD112-6387-492A-ABE6-207DF1B3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B8EA5CE-41DD-30BD-2F1C-C2D440A8C92C}"/>
                  </a:ext>
                </a:extLst>
              </p:cNvPr>
              <p:cNvSpPr txBox="1"/>
              <p:nvPr/>
            </p:nvSpPr>
            <p:spPr>
              <a:xfrm>
                <a:off x="374969" y="1132203"/>
                <a:ext cx="11132851" cy="272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</a:rPr>
                  <a:t>A CNN model to recognize local structure of the topological charge density</a:t>
                </a:r>
              </a:p>
              <a:p>
                <a:pPr marL="685800" lvl="1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</a:rPr>
                  <a:t>Supervised learning (Input: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</a:rPr>
                  <a:t>,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</a:rPr>
                  <a:t>)</a:t>
                </a:r>
              </a:p>
              <a:p>
                <a:pPr marL="685800" lvl="1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</a:rPr>
                  <a:t>SU(3) @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ja-JP" sz="2400" dirty="0">
                  <a:solidFill>
                    <a:prstClr val="black"/>
                  </a:solidFill>
                  <a:latin typeface="Tw Cen MT"/>
                  <a:ea typeface="游ゴシック"/>
                </a:endParaRPr>
              </a:p>
              <a:p>
                <a:pPr marL="685800" lvl="1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</a:rPr>
                  <a:t>Removal the average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</a:rPr>
                  <a:t> as preconditioning</a:t>
                </a:r>
              </a:p>
              <a:p>
                <a:pPr marL="685800" lvl="1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endParaRPr lang="en-US" altLang="ja-JP" sz="2400" dirty="0">
                  <a:solidFill>
                    <a:prstClr val="black"/>
                  </a:solidFill>
                  <a:latin typeface="Tw Cen MT"/>
                  <a:ea typeface="游ゴシック"/>
                </a:endParaRPr>
              </a:p>
              <a:p>
                <a:pPr marL="342900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</a:rPr>
                  <a:t>Accuracy increases as increasing the dimension of the data</a:t>
                </a:r>
              </a:p>
              <a:p>
                <a:pPr marL="342900" indent="-342900" defTabSz="6858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w Cen MT"/>
                    <a:ea typeface="游ゴシック"/>
                    <a:sym typeface="Wingdings" panose="05000000000000000000" pitchFamily="2" charset="2"/>
                  </a:rPr>
                  <a:t>Our CNN model recognizes structures in 4(+1)d space</a:t>
                </a:r>
                <a:endParaRPr lang="ja-JP" altLang="en-US" sz="2400" dirty="0">
                  <a:solidFill>
                    <a:prstClr val="black"/>
                  </a:solidFill>
                  <a:latin typeface="Tw Cen MT"/>
                  <a:ea typeface="游ゴシック"/>
                </a:endParaRP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B8EA5CE-41DD-30BD-2F1C-C2D440A8C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69" y="1132203"/>
                <a:ext cx="11132851" cy="2729850"/>
              </a:xfrm>
              <a:prstGeom prst="rect">
                <a:avLst/>
              </a:prstGeom>
              <a:blipFill>
                <a:blip r:embed="rId2"/>
                <a:stretch>
                  <a:fillRect l="-767" t="-1786" b="-4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08C24B-3B5A-C732-151B-ECB449061CF1}"/>
              </a:ext>
            </a:extLst>
          </p:cNvPr>
          <p:cNvSpPr txBox="1"/>
          <p:nvPr/>
        </p:nvSpPr>
        <p:spPr>
          <a:xfrm>
            <a:off x="374970" y="4377301"/>
            <a:ext cx="81546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>
                <a:srgbClr val="73818A"/>
              </a:buClr>
            </a:pPr>
            <a:r>
              <a:rPr lang="en-US" altLang="ja-JP" sz="3200" b="1" dirty="0">
                <a:solidFill>
                  <a:srgbClr val="9F5258"/>
                </a:solidFill>
                <a:latin typeface="Tw Cen MT"/>
                <a:ea typeface="游ゴシック"/>
              </a:rPr>
              <a:t>Future</a:t>
            </a:r>
          </a:p>
          <a:p>
            <a:pPr marL="342900" indent="-342900" defTabSz="685800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Detailed structure of localized objects: location, size, form, etc.</a:t>
            </a:r>
          </a:p>
          <a:p>
            <a:pPr marL="342900" indent="-342900" defTabSz="685800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Training of vacuum configurations</a:t>
            </a:r>
          </a:p>
          <a:p>
            <a:pPr marL="685800" lvl="1" indent="-342900" defTabSz="685800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understanding of vacuum structure of YM theory</a:t>
            </a:r>
          </a:p>
          <a:p>
            <a:pPr marL="342900" indent="-342900" defTabSz="685800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Other numerical applications</a:t>
            </a:r>
            <a:endParaRPr lang="ja-JP" altLang="en-US" sz="2400" dirty="0">
              <a:solidFill>
                <a:prstClr val="black"/>
              </a:solidFill>
              <a:latin typeface="Tw Cen MT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382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1FBD41D-01BC-4C84-AB75-ECE51CD91D0D}"/>
              </a:ext>
            </a:extLst>
          </p:cNvPr>
          <p:cNvSpPr/>
          <p:nvPr/>
        </p:nvSpPr>
        <p:spPr>
          <a:xfrm>
            <a:off x="1128208" y="1249270"/>
            <a:ext cx="4125197" cy="2354436"/>
          </a:xfrm>
          <a:prstGeom prst="roundRect">
            <a:avLst/>
          </a:prstGeom>
          <a:solidFill>
            <a:srgbClr val="86764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Topological Charge</a:t>
            </a:r>
            <a:r>
              <a:rPr kumimoji="1" lang="ja-JP" altLang="en-US" dirty="0"/>
              <a:t> </a:t>
            </a:r>
            <a:r>
              <a:rPr kumimoji="1" lang="en-US" altLang="ja-JP" dirty="0"/>
              <a:t>in YM Theory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E4E4B3B-3DA6-424E-A563-78C6C9326F10}"/>
                  </a:ext>
                </a:extLst>
              </p:cNvPr>
              <p:cNvSpPr txBox="1"/>
              <p:nvPr/>
            </p:nvSpPr>
            <p:spPr>
              <a:xfrm>
                <a:off x="1055208" y="4558206"/>
                <a:ext cx="45504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anomaly</a:t>
                </a:r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Axion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for cosmology</a:t>
                </a:r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Instantons</a:t>
                </a:r>
                <a:endParaRPr kumimoji="1" lang="en-US" altLang="ja-JP" sz="2400" b="0" i="1" dirty="0">
                  <a:latin typeface="Cambria Math" panose="02040503050406030204" pitchFamily="18" charset="0"/>
                </a:endParaRPr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 err="1"/>
                  <a:t>Toplogical</a:t>
                </a:r>
                <a:r>
                  <a:rPr kumimoji="1" lang="en-US" altLang="ja-JP" sz="2400" dirty="0"/>
                  <a:t> freezing in simulations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E4E4B3B-3DA6-424E-A563-78C6C9326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8" y="4558206"/>
                <a:ext cx="4550413" cy="1569660"/>
              </a:xfrm>
              <a:prstGeom prst="rect">
                <a:avLst/>
              </a:prstGeom>
              <a:blipFill>
                <a:blip r:embed="rId2"/>
                <a:stretch>
                  <a:fillRect l="-1740" t="-3113" r="-1339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6433E4-85AB-4520-9BED-F8150D009062}"/>
              </a:ext>
            </a:extLst>
          </p:cNvPr>
          <p:cNvSpPr txBox="1"/>
          <p:nvPr/>
        </p:nvSpPr>
        <p:spPr>
          <a:xfrm>
            <a:off x="1055208" y="4010509"/>
            <a:ext cx="4832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3200" b="1" dirty="0">
                <a:solidFill>
                  <a:srgbClr val="9F5258"/>
                </a:solidFill>
                <a:latin typeface="+mj-lt"/>
                <a:ea typeface="A P-OTF 秀英にじみ角ゴ金StdN B" panose="020B0600000000000000" pitchFamily="34" charset="-128"/>
              </a:rPr>
              <a:t>Motivations &amp; Applications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E314CA-1B19-4963-8D5C-0522448BF767}"/>
              </a:ext>
            </a:extLst>
          </p:cNvPr>
          <p:cNvSpPr txBox="1"/>
          <p:nvPr/>
        </p:nvSpPr>
        <p:spPr>
          <a:xfrm>
            <a:off x="3658691" y="2103063"/>
            <a:ext cx="135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ja-JP" altLang="en-US" sz="2400" dirty="0"/>
              <a:t>：</a:t>
            </a:r>
            <a:r>
              <a:rPr lang="en-US" altLang="ja-JP" sz="2400" dirty="0"/>
              <a:t>integer</a:t>
            </a:r>
            <a:endParaRPr kumimoji="1" lang="ja-JP" altLang="en-US" sz="24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472180C-87CB-467F-B601-0826D53C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5" y="4162486"/>
            <a:ext cx="3165534" cy="235832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BECE74D-8168-4A5A-A823-13CFCE7FC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62" y="1656073"/>
            <a:ext cx="3160317" cy="2354436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rho_q(x) = -\frac1{32\pi^2} {\rm tr} [F_{\mu\nu} \tilde{F}_{\mu\nu}]&#10;\end{align*}&lt;/body&gt;&#10;  &lt;fcolor&gt;FF000000&lt;/fcolor&gt;&#10;  &lt;bcolor&gt;FFFFFFFF&lt;/bcolor&gt;&#10;  &lt;transparent&gt;True&lt;/transparent&gt;&#10;  &lt;resolution&gt;1800&lt;/resolution&gt;&#10;  &lt;imageh&gt;506&lt;/imageh&gt;&#10;  &lt;imagew&gt;2779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CECFC60-D237-467A-8B2F-BC658356B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83" y="2729096"/>
            <a:ext cx="3394278" cy="618030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Q = \int d^4x \rho_q(x)&#10;\end{align*}&lt;/body&gt;&#10;  &lt;fcolor&gt;FF000000&lt;/fcolor&gt;&#10;  &lt;bcolor&gt;FFFFFFFF&lt;/bcolor&gt;&#10;  &lt;transparent&gt;True&lt;/transparent&gt;&#10;  &lt;resolution&gt;1800&lt;/resolution&gt;&#10;  &lt;imageh&gt;553&lt;/imageh&gt;&#10;  &lt;imagew&gt;1741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9F0F8C0D-B840-4DDD-8F33-2DFCAB2EC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83" y="1967277"/>
            <a:ext cx="2122309" cy="674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C2050C5-90B9-48ED-926E-9708523246F9}"/>
                  </a:ext>
                </a:extLst>
              </p:cNvPr>
              <p:cNvSpPr txBox="1"/>
              <p:nvPr/>
            </p:nvSpPr>
            <p:spPr>
              <a:xfrm>
                <a:off x="7939420" y="1045882"/>
                <a:ext cx="2852384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88816E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in SU(3) YM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C2050C5-90B9-48ED-926E-970852324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420" y="1045882"/>
                <a:ext cx="2852384" cy="556434"/>
              </a:xfrm>
              <a:prstGeom prst="rect">
                <a:avLst/>
              </a:prstGeom>
              <a:blipFill>
                <a:blip r:embed="rId7"/>
                <a:stretch>
                  <a:fillRect t="-12088" r="-3419" b="-24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A61E911-070B-49E1-BDC7-FF7E65B1AA8B}"/>
              </a:ext>
            </a:extLst>
          </p:cNvPr>
          <p:cNvSpPr txBox="1"/>
          <p:nvPr/>
        </p:nvSpPr>
        <p:spPr>
          <a:xfrm>
            <a:off x="1451996" y="1336262"/>
            <a:ext cx="3477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88816E"/>
              </a:buClr>
            </a:pPr>
            <a:r>
              <a:rPr lang="en-US" altLang="ja-JP" sz="3200" b="1" dirty="0">
                <a:solidFill>
                  <a:srgbClr val="9F5258"/>
                </a:solidFill>
                <a:latin typeface="+mj-lt"/>
                <a:ea typeface="A P-OTF 秀英にじみ角ゴ金StdN B" panose="020B0600000000000000" pitchFamily="34" charset="-128"/>
              </a:rPr>
              <a:t>Topological Charge</a:t>
            </a:r>
            <a:endParaRPr kumimoji="1" lang="ja-JP" altLang="en-US" sz="3200" b="1" dirty="0">
              <a:solidFill>
                <a:srgbClr val="9F5258"/>
              </a:solidFill>
              <a:latin typeface="+mj-lt"/>
              <a:ea typeface="A P-OTF 秀英にじみ角ゴ金StdN B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34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図 143">
            <a:extLst>
              <a:ext uri="{FF2B5EF4-FFF2-40B4-BE49-F238E27FC236}">
                <a16:creationId xmlns:a16="http://schemas.microsoft.com/office/drawing/2014/main" id="{BD1ACE04-32FD-4BD2-86B4-D296EE24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01" y="2194954"/>
            <a:ext cx="2500056" cy="1862542"/>
          </a:xfrm>
          <a:prstGeom prst="rect">
            <a:avLst/>
          </a:prstGeom>
        </p:spPr>
      </p:pic>
      <p:sp>
        <p:nvSpPr>
          <p:cNvPr id="127" name="右矢印 128">
            <a:extLst>
              <a:ext uri="{FF2B5EF4-FFF2-40B4-BE49-F238E27FC236}">
                <a16:creationId xmlns:a16="http://schemas.microsoft.com/office/drawing/2014/main" id="{1AA0D534-3B37-471D-A95B-EED6BB03A872}"/>
              </a:ext>
            </a:extLst>
          </p:cNvPr>
          <p:cNvSpPr/>
          <p:nvPr/>
        </p:nvSpPr>
        <p:spPr>
          <a:xfrm>
            <a:off x="4139604" y="2319548"/>
            <a:ext cx="885891" cy="1613355"/>
          </a:xfrm>
          <a:prstGeom prst="rightArrow">
            <a:avLst/>
          </a:prstGeom>
          <a:gradFill flip="none" rotWithShape="1">
            <a:gsLst>
              <a:gs pos="0">
                <a:srgbClr val="9D6B74">
                  <a:alpha val="40000"/>
                </a:srgbClr>
              </a:gs>
              <a:gs pos="100000">
                <a:srgbClr val="9D6B74"/>
              </a:gs>
            </a:gsLst>
            <a:lin ang="0" scaled="1"/>
            <a:tileRect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43" name="四角形: 角を丸くする 142">
            <a:extLst>
              <a:ext uri="{FF2B5EF4-FFF2-40B4-BE49-F238E27FC236}">
                <a16:creationId xmlns:a16="http://schemas.microsoft.com/office/drawing/2014/main" id="{1C230E97-F61D-46DF-B670-65E7DCCE34E6}"/>
              </a:ext>
            </a:extLst>
          </p:cNvPr>
          <p:cNvSpPr/>
          <p:nvPr/>
        </p:nvSpPr>
        <p:spPr>
          <a:xfrm>
            <a:off x="4310743" y="5625697"/>
            <a:ext cx="7751555" cy="1068128"/>
          </a:xfrm>
          <a:prstGeom prst="roundRect">
            <a:avLst>
              <a:gd name="adj" fmla="val 20147"/>
            </a:avLst>
          </a:prstGeom>
          <a:solidFill>
            <a:srgbClr val="86764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01AC453F-0100-4A72-A76D-D573B25095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Machine Learning for measuring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01AC453F-0100-4A72-A76D-D573B2509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9"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楕円 120">
            <a:extLst>
              <a:ext uri="{FF2B5EF4-FFF2-40B4-BE49-F238E27FC236}">
                <a16:creationId xmlns:a16="http://schemas.microsoft.com/office/drawing/2014/main" id="{9A9DB45E-1E86-4A18-A958-7710CEA0658E}"/>
              </a:ext>
            </a:extLst>
          </p:cNvPr>
          <p:cNvSpPr>
            <a:spLocks noChangeAspect="1"/>
          </p:cNvSpPr>
          <p:nvPr/>
        </p:nvSpPr>
        <p:spPr>
          <a:xfrm>
            <a:off x="9645396" y="2466280"/>
            <a:ext cx="1260000" cy="1260000"/>
          </a:xfrm>
          <a:prstGeom prst="ellipse">
            <a:avLst/>
          </a:prstGeom>
          <a:solidFill>
            <a:srgbClr val="88816E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HG明朝B" panose="02020809000000000000" pitchFamily="17" charset="-128"/>
                <a:cs typeface="+mn-cs"/>
              </a:rPr>
              <a:t>Q</a:t>
            </a:r>
            <a:endParaRPr kumimoji="0" lang="ja-JP" altLang="en-US" sz="6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CA42EAD1-1B9D-4664-970A-7F11B025A0B0}"/>
              </a:ext>
            </a:extLst>
          </p:cNvPr>
          <p:cNvSpPr txBox="1"/>
          <p:nvPr/>
        </p:nvSpPr>
        <p:spPr>
          <a:xfrm>
            <a:off x="9447605" y="3716321"/>
            <a:ext cx="1655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9B3B30"/>
                </a:solidFill>
              </a:rPr>
              <a:t>Topological</a:t>
            </a:r>
          </a:p>
          <a:p>
            <a:pPr algn="ctr"/>
            <a:r>
              <a:rPr lang="en-US" altLang="ja-JP" sz="2400" b="1" dirty="0">
                <a:solidFill>
                  <a:srgbClr val="9B3B30"/>
                </a:solidFill>
              </a:rPr>
              <a:t>charge</a:t>
            </a:r>
            <a:endParaRPr kumimoji="1" lang="ja-JP" altLang="en-US" sz="2400" b="1" dirty="0">
              <a:solidFill>
                <a:srgbClr val="9B3B30"/>
              </a:solidFill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D693C519-7B0D-45F0-BDA1-B2909B8C2468}"/>
              </a:ext>
            </a:extLst>
          </p:cNvPr>
          <p:cNvSpPr txBox="1"/>
          <p:nvPr/>
        </p:nvSpPr>
        <p:spPr>
          <a:xfrm>
            <a:off x="943646" y="4117321"/>
            <a:ext cx="3664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9B3B30"/>
                </a:solidFill>
              </a:rPr>
              <a:t>Observable on gauge conf.</a:t>
            </a:r>
            <a:endParaRPr kumimoji="1" lang="ja-JP" altLang="en-US" sz="2400" b="1" dirty="0">
              <a:solidFill>
                <a:srgbClr val="9B3B30"/>
              </a:solidFill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76B1285D-98FE-4C3F-A961-D5EFA4918117}"/>
              </a:ext>
            </a:extLst>
          </p:cNvPr>
          <p:cNvSpPr txBox="1"/>
          <p:nvPr/>
        </p:nvSpPr>
        <p:spPr>
          <a:xfrm>
            <a:off x="2226361" y="1589478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/>
              <a:t>Input</a:t>
            </a:r>
            <a:endParaRPr kumimoji="1" lang="ja-JP" altLang="en-US" sz="3200" b="1" dirty="0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46777576-FFC7-4C9D-9A4C-89F3440B0687}"/>
              </a:ext>
            </a:extLst>
          </p:cNvPr>
          <p:cNvSpPr txBox="1"/>
          <p:nvPr/>
        </p:nvSpPr>
        <p:spPr>
          <a:xfrm>
            <a:off x="9596362" y="1651785"/>
            <a:ext cx="1358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Output</a:t>
            </a:r>
            <a:endParaRPr kumimoji="1" lang="ja-JP" altLang="en-US" sz="3200" b="1" dirty="0"/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5A34C8AE-300A-4E9D-8BC0-BCDD8ACB1F57}"/>
              </a:ext>
            </a:extLst>
          </p:cNvPr>
          <p:cNvSpPr txBox="1"/>
          <p:nvPr/>
        </p:nvSpPr>
        <p:spPr>
          <a:xfrm>
            <a:off x="7839975" y="926094"/>
            <a:ext cx="435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Matsumoto, MK, Kohno, PTEP2021</a:t>
            </a:r>
            <a:endParaRPr kumimoji="1" lang="ja-JP" altLang="en-US" sz="2400" dirty="0"/>
          </a:p>
        </p:txBody>
      </p: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EDA96612-C495-4407-AC4C-B2BD2C1D7378}"/>
              </a:ext>
            </a:extLst>
          </p:cNvPr>
          <p:cNvGrpSpPr/>
          <p:nvPr/>
        </p:nvGrpSpPr>
        <p:grpSpPr>
          <a:xfrm>
            <a:off x="8804007" y="4828940"/>
            <a:ext cx="2101389" cy="573535"/>
            <a:chOff x="8804007" y="4828940"/>
            <a:chExt cx="2101389" cy="573535"/>
          </a:xfrm>
        </p:grpSpPr>
        <p:sp>
          <p:nvSpPr>
            <p:cNvPr id="150" name="角丸四角形 5">
              <a:extLst>
                <a:ext uri="{FF2B5EF4-FFF2-40B4-BE49-F238E27FC236}">
                  <a16:creationId xmlns:a16="http://schemas.microsoft.com/office/drawing/2014/main" id="{58E0303E-67C3-407F-8F21-C252472E66E2}"/>
                </a:ext>
              </a:extLst>
            </p:cNvPr>
            <p:cNvSpPr/>
            <p:nvPr/>
          </p:nvSpPr>
          <p:spPr>
            <a:xfrm>
              <a:off x="8804007" y="4828940"/>
              <a:ext cx="2101389" cy="573535"/>
            </a:xfrm>
            <a:prstGeom prst="wedgeRoundRectCallout">
              <a:avLst>
                <a:gd name="adj1" fmla="val 20484"/>
                <a:gd name="adj2" fmla="val -95642"/>
                <a:gd name="adj3" fmla="val 16667"/>
              </a:avLst>
            </a:prstGeom>
            <a:solidFill>
              <a:srgbClr val="73818A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テキスト ボックス 139">
                  <a:extLst>
                    <a:ext uri="{FF2B5EF4-FFF2-40B4-BE49-F238E27FC236}">
                      <a16:creationId xmlns:a16="http://schemas.microsoft.com/office/drawing/2014/main" id="{DEBE83FA-C990-4B72-9529-96B47CCB314D}"/>
                    </a:ext>
                  </a:extLst>
                </p:cNvPr>
                <p:cNvSpPr txBox="1"/>
                <p:nvPr/>
              </p:nvSpPr>
              <p:spPr>
                <a:xfrm>
                  <a:off x="8904921" y="4888694"/>
                  <a:ext cx="189955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2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r>
                    <a:rPr kumimoji="1" lang="ja-JP" altLang="en-US" sz="2200" b="0" dirty="0">
                      <a:solidFill>
                        <a:schemeClr val="bg1"/>
                      </a:solidFill>
                    </a:rPr>
                    <a:t> </a:t>
                  </a:r>
                  <a:r>
                    <a:rPr kumimoji="1" lang="en-US" altLang="ja-JP" sz="2200" b="0" dirty="0">
                      <a:solidFill>
                        <a:schemeClr val="bg1"/>
                      </a:solidFill>
                    </a:rPr>
                    <a:t>@ </a:t>
                  </a:r>
                  <a14:m>
                    <m:oMath xmlns:m="http://schemas.openxmlformats.org/officeDocument/2006/math"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endParaRPr kumimoji="1" lang="ja-JP" altLang="en-US" sz="2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テキスト ボックス 139">
                  <a:extLst>
                    <a:ext uri="{FF2B5EF4-FFF2-40B4-BE49-F238E27FC236}">
                      <a16:creationId xmlns:a16="http://schemas.microsoft.com/office/drawing/2014/main" id="{DEBE83FA-C990-4B72-9529-96B47CCB3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4921" y="4888694"/>
                  <a:ext cx="1899559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1929" t="-8451" b="-281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B057FD21-941F-487D-8422-3F7DBB5CD88A}"/>
              </a:ext>
            </a:extLst>
          </p:cNvPr>
          <p:cNvGrpSpPr/>
          <p:nvPr/>
        </p:nvGrpSpPr>
        <p:grpSpPr>
          <a:xfrm>
            <a:off x="711511" y="4828940"/>
            <a:ext cx="4129233" cy="839890"/>
            <a:chOff x="837136" y="4817729"/>
            <a:chExt cx="4129233" cy="839890"/>
          </a:xfrm>
        </p:grpSpPr>
        <p:sp>
          <p:nvSpPr>
            <p:cNvPr id="152" name="角丸四角形 5">
              <a:extLst>
                <a:ext uri="{FF2B5EF4-FFF2-40B4-BE49-F238E27FC236}">
                  <a16:creationId xmlns:a16="http://schemas.microsoft.com/office/drawing/2014/main" id="{95F411C2-7828-458E-A8D5-D37C774DE75F}"/>
                </a:ext>
              </a:extLst>
            </p:cNvPr>
            <p:cNvSpPr/>
            <p:nvPr/>
          </p:nvSpPr>
          <p:spPr>
            <a:xfrm>
              <a:off x="837136" y="4817729"/>
              <a:ext cx="4129233" cy="837645"/>
            </a:xfrm>
            <a:prstGeom prst="wedgeRoundRectCallout">
              <a:avLst>
                <a:gd name="adj1" fmla="val -20941"/>
                <a:gd name="adj2" fmla="val -95642"/>
                <a:gd name="adj3" fmla="val 16667"/>
              </a:avLst>
            </a:prstGeom>
            <a:solidFill>
              <a:srgbClr val="73818A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テキスト ボックス 140">
                  <a:extLst>
                    <a:ext uri="{FF2B5EF4-FFF2-40B4-BE49-F238E27FC236}">
                      <a16:creationId xmlns:a16="http://schemas.microsoft.com/office/drawing/2014/main" id="{6B89E05F-B6B5-4171-816B-18229F508672}"/>
                    </a:ext>
                  </a:extLst>
                </p:cNvPr>
                <p:cNvSpPr txBox="1"/>
                <p:nvPr/>
              </p:nvSpPr>
              <p:spPr>
                <a:xfrm>
                  <a:off x="1277518" y="4862080"/>
                  <a:ext cx="3208635" cy="795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200" dirty="0">
                      <a:solidFill>
                        <a:schemeClr val="bg1"/>
                      </a:solidFill>
                    </a:rPr>
                    <a:t>Topological charge density</a:t>
                  </a:r>
                </a:p>
                <a:p>
                  <a:pPr algn="ctr"/>
                  <a:r>
                    <a:rPr lang="en-US" altLang="ja-JP" sz="2200" dirty="0">
                      <a:solidFill>
                        <a:schemeClr val="bg1"/>
                      </a:solidFill>
                    </a:rPr>
                    <a:t>on </a:t>
                  </a:r>
                  <a:r>
                    <a:rPr lang="en-US" altLang="ja-JP" sz="2200" b="0" dirty="0">
                      <a:solidFill>
                        <a:schemeClr val="bg1"/>
                      </a:solidFill>
                    </a:rPr>
                    <a:t>flowed field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ja-JP" altLang="en-US" sz="2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テキスト ボックス 140">
                  <a:extLst>
                    <a:ext uri="{FF2B5EF4-FFF2-40B4-BE49-F238E27FC236}">
                      <a16:creationId xmlns:a16="http://schemas.microsoft.com/office/drawing/2014/main" id="{6B89E05F-B6B5-4171-816B-18229F508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7518" y="4862080"/>
                  <a:ext cx="3208635" cy="795539"/>
                </a:xfrm>
                <a:prstGeom prst="rect">
                  <a:avLst/>
                </a:prstGeom>
                <a:blipFill>
                  <a:blip r:embed="rId5"/>
                  <a:stretch>
                    <a:fillRect l="-1901" t="-4580" r="-1901" b="-122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矢印: 下 141">
            <a:extLst>
              <a:ext uri="{FF2B5EF4-FFF2-40B4-BE49-F238E27FC236}">
                <a16:creationId xmlns:a16="http://schemas.microsoft.com/office/drawing/2014/main" id="{906C81EE-651F-4157-8F71-E93643A9B3C5}"/>
              </a:ext>
            </a:extLst>
          </p:cNvPr>
          <p:cNvSpPr/>
          <p:nvPr/>
        </p:nvSpPr>
        <p:spPr>
          <a:xfrm rot="16200000">
            <a:off x="3667228" y="5845641"/>
            <a:ext cx="856006" cy="675006"/>
          </a:xfrm>
          <a:prstGeom prst="downArrow">
            <a:avLst/>
          </a:prstGeom>
          <a:solidFill>
            <a:srgbClr val="73818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角丸四角形 27">
            <a:extLst>
              <a:ext uri="{FF2B5EF4-FFF2-40B4-BE49-F238E27FC236}">
                <a16:creationId xmlns:a16="http://schemas.microsoft.com/office/drawing/2014/main" id="{468B26C7-0E70-4CD7-B4D6-0D60D2BDBAD8}"/>
              </a:ext>
            </a:extLst>
          </p:cNvPr>
          <p:cNvSpPr/>
          <p:nvPr/>
        </p:nvSpPr>
        <p:spPr>
          <a:xfrm>
            <a:off x="450442" y="1533397"/>
            <a:ext cx="11352909" cy="3157154"/>
          </a:xfrm>
          <a:prstGeom prst="roundRect">
            <a:avLst>
              <a:gd name="adj" fmla="val 12303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146" name="図 145">
            <a:extLst>
              <a:ext uri="{FF2B5EF4-FFF2-40B4-BE49-F238E27FC236}">
                <a16:creationId xmlns:a16="http://schemas.microsoft.com/office/drawing/2014/main" id="{7148A4EC-16B8-4233-B50E-32FC15F9E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5772" y="2052134"/>
            <a:ext cx="3457262" cy="2150707"/>
          </a:xfrm>
          <a:prstGeom prst="rect">
            <a:avLst/>
          </a:prstGeom>
        </p:spPr>
      </p:pic>
      <p:sp>
        <p:nvSpPr>
          <p:cNvPr id="124" name="右矢印 128">
            <a:extLst>
              <a:ext uri="{FF2B5EF4-FFF2-40B4-BE49-F238E27FC236}">
                <a16:creationId xmlns:a16="http://schemas.microsoft.com/office/drawing/2014/main" id="{DCABA333-A834-43F9-A5C1-03F0B9E69489}"/>
              </a:ext>
            </a:extLst>
          </p:cNvPr>
          <p:cNvSpPr/>
          <p:nvPr/>
        </p:nvSpPr>
        <p:spPr>
          <a:xfrm>
            <a:off x="8620088" y="2320808"/>
            <a:ext cx="885891" cy="1613355"/>
          </a:xfrm>
          <a:prstGeom prst="rightArrow">
            <a:avLst/>
          </a:prstGeom>
          <a:gradFill flip="none" rotWithShape="1">
            <a:gsLst>
              <a:gs pos="0">
                <a:srgbClr val="9D6B74">
                  <a:alpha val="40000"/>
                </a:srgbClr>
              </a:gs>
              <a:gs pos="100000">
                <a:srgbClr val="9D6B74"/>
              </a:gs>
            </a:gsLst>
            <a:lin ang="0" scaled="1"/>
            <a:tileRect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1E4EE99D-E0E8-4291-B8D7-30467FA11CFB}"/>
              </a:ext>
            </a:extLst>
          </p:cNvPr>
          <p:cNvSpPr txBox="1"/>
          <p:nvPr/>
        </p:nvSpPr>
        <p:spPr>
          <a:xfrm>
            <a:off x="5389620" y="5739718"/>
            <a:ext cx="6460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800" b="1" dirty="0">
                <a:solidFill>
                  <a:srgbClr val="9B3B30"/>
                </a:solidFill>
              </a:rPr>
              <a:t>Faster analysis of Q</a:t>
            </a:r>
            <a:endParaRPr lang="ja-JP" altLang="en-US" sz="2800" b="1" dirty="0">
              <a:solidFill>
                <a:srgbClr val="9B3B30"/>
              </a:solidFill>
            </a:endParaRPr>
          </a:p>
          <a:p>
            <a:pPr marL="457200" indent="-457200" algn="l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>
                <a:solidFill>
                  <a:srgbClr val="9B3B30"/>
                </a:solidFill>
              </a:rPr>
              <a:t>Recognizing objects in high-dim. space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8D344410-802B-408A-B694-66F3F182000F}"/>
              </a:ext>
            </a:extLst>
          </p:cNvPr>
          <p:cNvSpPr txBox="1"/>
          <p:nvPr/>
        </p:nvSpPr>
        <p:spPr>
          <a:xfrm>
            <a:off x="4440199" y="5886698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b="1" dirty="0">
                <a:solidFill>
                  <a:srgbClr val="9B3B30"/>
                </a:solidFill>
              </a:rPr>
              <a:t>Aim:</a:t>
            </a:r>
            <a:endParaRPr kumimoji="1" lang="ja-JP" altLang="en-US" sz="3200" b="1" dirty="0">
              <a:solidFill>
                <a:srgbClr val="9B3B3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65311C-6B40-49CD-A9F9-EFB3590412F3}"/>
              </a:ext>
            </a:extLst>
          </p:cNvPr>
          <p:cNvSpPr txBox="1"/>
          <p:nvPr/>
        </p:nvSpPr>
        <p:spPr>
          <a:xfrm>
            <a:off x="5496801" y="2663959"/>
            <a:ext cx="25873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88816E"/>
              </a:buClr>
            </a:pPr>
            <a:r>
              <a:rPr kumimoji="1" lang="en-US" altLang="ja-JP" sz="3200" b="1" dirty="0">
                <a:solidFill>
                  <a:srgbClr val="653200"/>
                </a:solidFill>
                <a:effectLst>
                  <a:glow rad="228600">
                    <a:schemeClr val="bg1"/>
                  </a:glow>
                </a:effectLst>
              </a:rPr>
              <a:t>Convolutional</a:t>
            </a:r>
          </a:p>
          <a:p>
            <a:pPr algn="ctr">
              <a:buClr>
                <a:srgbClr val="88816E"/>
              </a:buClr>
            </a:pPr>
            <a:r>
              <a:rPr lang="en-US" altLang="ja-JP" sz="3200" b="1" dirty="0">
                <a:solidFill>
                  <a:srgbClr val="653200"/>
                </a:solidFill>
                <a:effectLst>
                  <a:glow rad="228600">
                    <a:schemeClr val="bg1"/>
                  </a:glow>
                </a:effectLst>
              </a:rPr>
              <a:t>NN</a:t>
            </a:r>
            <a:endParaRPr kumimoji="1" lang="ja-JP" altLang="en-US" sz="3200" b="1" dirty="0">
              <a:solidFill>
                <a:srgbClr val="653200"/>
              </a:solidFill>
              <a:effectLst>
                <a:glow rad="2286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8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E7A45A2-4E8C-30FE-A3B4-253987D9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Input/Output Data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ACE0AE-FC32-7F58-0FA0-5F2380F78BDD}"/>
              </a:ext>
            </a:extLst>
          </p:cNvPr>
          <p:cNvSpPr txBox="1"/>
          <p:nvPr/>
        </p:nvSpPr>
        <p:spPr>
          <a:xfrm>
            <a:off x="7839975" y="926094"/>
            <a:ext cx="435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Matsumoto, MK, Kohno, PTEP2021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C1DAE1-845B-B248-49BB-7062B474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7759"/>
            <a:ext cx="6261463" cy="51985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335570F-8BD4-E73C-8F8F-7560AA85701B}"/>
                  </a:ext>
                </a:extLst>
              </p:cNvPr>
              <p:cNvSpPr txBox="1"/>
              <p:nvPr/>
            </p:nvSpPr>
            <p:spPr>
              <a:xfrm>
                <a:off x="6126553" y="2300142"/>
                <a:ext cx="253124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Clr>
                    <a:srgbClr val="73818A"/>
                  </a:buClr>
                </a:pPr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Input data</a:t>
                </a:r>
                <a:r>
                  <a:rPr kumimoji="1" lang="en-US" altLang="ja-JP" sz="2800" dirty="0"/>
                  <a:t>: </a:t>
                </a:r>
              </a:p>
              <a:p>
                <a:pPr algn="l">
                  <a:buClr>
                    <a:srgbClr val="73818A"/>
                  </a:buClr>
                </a:pPr>
                <a:r>
                  <a:rPr kumimoji="1" lang="en-US" altLang="ja-JP" sz="2400" dirty="0"/>
                  <a:t>topological charge density at small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≃0.2−0.3</m:t>
                    </m:r>
                  </m:oMath>
                </a14:m>
                <a:endParaRPr kumimoji="1" lang="en-US" altLang="ja-JP" sz="2400" dirty="0"/>
              </a:p>
              <a:p>
                <a:pPr algn="l">
                  <a:buClr>
                    <a:srgbClr val="73818A"/>
                  </a:buClr>
                </a:pPr>
                <a:endParaRPr kumimoji="1" lang="en-US" altLang="ja-JP" sz="2400" dirty="0"/>
              </a:p>
              <a:p>
                <a:pPr algn="l">
                  <a:buClr>
                    <a:srgbClr val="73818A"/>
                  </a:buClr>
                </a:pPr>
                <a:r>
                  <a:rPr kumimoji="1" lang="en-US" altLang="ja-JP" sz="2800" b="1" dirty="0">
                    <a:solidFill>
                      <a:srgbClr val="0070C0"/>
                    </a:solidFill>
                  </a:rPr>
                  <a:t>Answer</a:t>
                </a:r>
                <a:r>
                  <a:rPr kumimoji="1" lang="en-US" altLang="ja-JP" sz="2800" dirty="0"/>
                  <a:t>: </a:t>
                </a:r>
              </a:p>
              <a:p>
                <a:pPr algn="l">
                  <a:buClr>
                    <a:srgbClr val="73818A"/>
                  </a:buClr>
                </a:pPr>
                <a:r>
                  <a:rPr kumimoji="1" lang="en-US" altLang="ja-JP" sz="2400" dirty="0"/>
                  <a:t>spatial integral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335570F-8BD4-E73C-8F8F-7560AA857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553" y="2300142"/>
                <a:ext cx="2531248" cy="3170099"/>
              </a:xfrm>
              <a:prstGeom prst="rect">
                <a:avLst/>
              </a:prstGeom>
              <a:blipFill>
                <a:blip r:embed="rId3"/>
                <a:stretch>
                  <a:fillRect l="-4819" t="-1923" r="-5060" b="-17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EDFF5E7-3874-0B39-3B5A-7F5F359D0329}"/>
                  </a:ext>
                </a:extLst>
              </p:cNvPr>
              <p:cNvSpPr txBox="1"/>
              <p:nvPr/>
            </p:nvSpPr>
            <p:spPr>
              <a:xfrm>
                <a:off x="552809" y="1310909"/>
                <a:ext cx="49387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88816E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on the flowed field at flow time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EDFF5E7-3874-0B39-3B5A-7F5F359D0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09" y="1310909"/>
                <a:ext cx="4938724" cy="461665"/>
              </a:xfrm>
              <a:prstGeom prst="rect">
                <a:avLst/>
              </a:prstGeom>
              <a:blipFill>
                <a:blip r:embed="rId4"/>
                <a:stretch>
                  <a:fillRect l="-864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4D72C04-8A0A-8A8A-617F-157D9CEC9DED}"/>
              </a:ext>
            </a:extLst>
          </p:cNvPr>
          <p:cNvGrpSpPr/>
          <p:nvPr/>
        </p:nvGrpSpPr>
        <p:grpSpPr>
          <a:xfrm>
            <a:off x="1680754" y="2023845"/>
            <a:ext cx="2683662" cy="3968671"/>
            <a:chOff x="1680754" y="2023845"/>
            <a:chExt cx="2683662" cy="396867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C1445997-36CE-D1C6-8BD8-764332F2B98B}"/>
                </a:ext>
              </a:extLst>
            </p:cNvPr>
            <p:cNvCxnSpPr>
              <a:cxnSpLocks/>
            </p:cNvCxnSpPr>
            <p:nvPr/>
          </p:nvCxnSpPr>
          <p:spPr>
            <a:xfrm>
              <a:off x="4364416" y="2023845"/>
              <a:ext cx="0" cy="3968671"/>
            </a:xfrm>
            <a:prstGeom prst="line">
              <a:avLst/>
            </a:prstGeom>
            <a:ln w="76200">
              <a:solidFill>
                <a:srgbClr val="0070C0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D7FCFDA-959C-2D7A-3031-1C9FA29D1535}"/>
                </a:ext>
              </a:extLst>
            </p:cNvPr>
            <p:cNvSpPr/>
            <p:nvPr/>
          </p:nvSpPr>
          <p:spPr>
            <a:xfrm>
              <a:off x="1680754" y="2023845"/>
              <a:ext cx="470250" cy="396867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E4364A88-C814-557F-885D-60E96B73A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643" y="2094853"/>
            <a:ext cx="2795081" cy="47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B9BE000-4FD6-4FDC-82FD-4B58A804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Setup/Result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B445CC-61F3-41A6-B878-579F4D48D1E3}"/>
                  </a:ext>
                </a:extLst>
              </p:cNvPr>
              <p:cNvSpPr txBox="1"/>
              <p:nvPr/>
            </p:nvSpPr>
            <p:spPr>
              <a:xfrm>
                <a:off x="743361" y="4640054"/>
                <a:ext cx="498835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b="1" dirty="0">
                    <a:solidFill>
                      <a:srgbClr val="9B3B30"/>
                    </a:solidFill>
                  </a:rPr>
                  <a:t>High accurate CNN model</a:t>
                </a:r>
              </a:p>
              <a:p>
                <a:pPr marL="342900" indent="-3429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Accuracy increases with increasing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B445CC-61F3-41A6-B878-579F4D48D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1" y="4640054"/>
                <a:ext cx="4988353" cy="830997"/>
              </a:xfrm>
              <a:prstGeom prst="rect">
                <a:avLst/>
              </a:prstGeom>
              <a:blipFill>
                <a:blip r:embed="rId2"/>
                <a:stretch>
                  <a:fillRect l="-1711" t="-5882" r="-856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6BD8F581-DB5C-4243-B674-20FB3B541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338" y="4154147"/>
            <a:ext cx="3269809" cy="339242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1DF86C2-4C6D-4F6C-A97B-342C711BB342}"/>
              </a:ext>
            </a:extLst>
          </p:cNvPr>
          <p:cNvSpPr txBox="1"/>
          <p:nvPr/>
        </p:nvSpPr>
        <p:spPr>
          <a:xfrm>
            <a:off x="394704" y="1122433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rgbClr val="9F5258"/>
                </a:solidFill>
                <a:latin typeface="+mj-lt"/>
                <a:ea typeface="A P-OTF 秀英にじみ角ゴ金StdN B" panose="020B0600000000000000" pitchFamily="34" charset="-128"/>
              </a:rPr>
              <a:t>Setup</a:t>
            </a:r>
            <a:endParaRPr kumimoji="1" lang="ja-JP" altLang="en-US" sz="3200" b="1" dirty="0">
              <a:solidFill>
                <a:srgbClr val="9F5258"/>
              </a:solidFill>
              <a:latin typeface="+mj-lt"/>
              <a:ea typeface="A P-OTF 秀英にじみ角ゴ金StdN B" panose="020B0600000000000000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4E8FBC-D423-409D-9D83-9A71980E0D55}"/>
                  </a:ext>
                </a:extLst>
              </p:cNvPr>
              <p:cNvSpPr txBox="1"/>
              <p:nvPr/>
            </p:nvSpPr>
            <p:spPr>
              <a:xfrm>
                <a:off x="743361" y="1633524"/>
                <a:ext cx="3758401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SU(3)</a:t>
                </a:r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YM</a:t>
                </a:r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Wilson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action</a:t>
                </a:r>
                <a:endParaRPr kumimoji="1" lang="en-US" altLang="ja-JP" sz="2400" dirty="0"/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=6.2, 6.5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20000</m:t>
                    </m:r>
                  </m:oMath>
                </a14:m>
                <a:r>
                  <a:rPr kumimoji="1" lang="ja-JP" altLang="en-US" sz="2400" b="0" dirty="0"/>
                  <a:t> </a:t>
                </a:r>
                <a:r>
                  <a:rPr kumimoji="1" lang="en-US" altLang="ja-JP" sz="2400" b="0" dirty="0"/>
                  <a:t>data</a:t>
                </a:r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average pooling</a:t>
                </a:r>
                <a:r>
                  <a:rPr kumimoji="1" lang="en-US" altLang="ja-JP" sz="2400" b="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ja-JP" sz="2400" dirty="0"/>
              </a:p>
              <a:p>
                <a:pPr marL="342900" indent="-3429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Multi-dim. CNN (Chainer)</a:t>
                </a:r>
              </a:p>
              <a:p>
                <a:pPr marL="342900" indent="-3429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multiple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as multi-channel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4E8FBC-D423-409D-9D83-9A71980E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1" y="1633524"/>
                <a:ext cx="3758401" cy="2308324"/>
              </a:xfrm>
              <a:prstGeom prst="rect">
                <a:avLst/>
              </a:prstGeom>
              <a:blipFill>
                <a:blip r:embed="rId4"/>
                <a:stretch>
                  <a:fillRect l="-2273" t="-2111" r="-1786" b="-5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>
            <a:extLst>
              <a:ext uri="{FF2B5EF4-FFF2-40B4-BE49-F238E27FC236}">
                <a16:creationId xmlns:a16="http://schemas.microsoft.com/office/drawing/2014/main" id="{077AE4DE-956B-47A2-9982-D4559AAE0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997" y="1683615"/>
            <a:ext cx="5237683" cy="1939648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32DFF1C-77A8-4B6C-8933-D0222D419AEC}"/>
              </a:ext>
            </a:extLst>
          </p:cNvPr>
          <p:cNvSpPr txBox="1"/>
          <p:nvPr/>
        </p:nvSpPr>
        <p:spPr>
          <a:xfrm>
            <a:off x="394704" y="4055279"/>
            <a:ext cx="1215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b="1" dirty="0">
                <a:solidFill>
                  <a:srgbClr val="9F5258"/>
                </a:solidFill>
                <a:latin typeface="+mj-lt"/>
                <a:ea typeface="A P-OTF 秀英にじみ角ゴ金StdN B" panose="020B0600000000000000" pitchFamily="34" charset="-128"/>
              </a:rPr>
              <a:t>Result</a:t>
            </a:r>
            <a:endParaRPr kumimoji="1" lang="ja-JP" altLang="en-US" sz="3200" b="1" dirty="0">
              <a:solidFill>
                <a:srgbClr val="9F5258"/>
              </a:solidFill>
              <a:latin typeface="+mj-lt"/>
              <a:ea typeface="A P-OTF 秀英にじみ角ゴ金StdN B" panose="020B0600000000000000" pitchFamily="34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3766E78-496C-4279-B9B5-3C9D07DF07B9}"/>
              </a:ext>
            </a:extLst>
          </p:cNvPr>
          <p:cNvSpPr/>
          <p:nvPr/>
        </p:nvSpPr>
        <p:spPr>
          <a:xfrm>
            <a:off x="6852511" y="5733375"/>
            <a:ext cx="3613751" cy="112056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2000">
                <a:srgbClr val="FFFF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4F1BFC-20A9-4FAA-B9A6-4F6646D79F46}"/>
              </a:ext>
            </a:extLst>
          </p:cNvPr>
          <p:cNvSpPr txBox="1"/>
          <p:nvPr/>
        </p:nvSpPr>
        <p:spPr>
          <a:xfrm>
            <a:off x="7839975" y="926094"/>
            <a:ext cx="435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Matsumoto, MK, Kohno, PTEP2021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7253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67F12E9D-EEFF-2221-2B4B-8A1EAC0B4727}"/>
              </a:ext>
            </a:extLst>
          </p:cNvPr>
          <p:cNvGrpSpPr/>
          <p:nvPr/>
        </p:nvGrpSpPr>
        <p:grpSpPr>
          <a:xfrm>
            <a:off x="8530767" y="3837571"/>
            <a:ext cx="3613751" cy="2580160"/>
            <a:chOff x="8530767" y="3565191"/>
            <a:chExt cx="3613751" cy="2580160"/>
          </a:xfrm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D3C37FC1-78EE-8019-E8E9-7B965F2DD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4357"/>
            <a:stretch/>
          </p:blipFill>
          <p:spPr>
            <a:xfrm>
              <a:off x="8702739" y="3565191"/>
              <a:ext cx="3269809" cy="2566123"/>
            </a:xfrm>
            <a:prstGeom prst="rect">
              <a:avLst/>
            </a:prstGeom>
          </p:spPr>
        </p:pic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0C95C4A-B740-182B-62BD-737390F709B1}"/>
                </a:ext>
              </a:extLst>
            </p:cNvPr>
            <p:cNvSpPr/>
            <p:nvPr/>
          </p:nvSpPr>
          <p:spPr>
            <a:xfrm>
              <a:off x="8530767" y="5024785"/>
              <a:ext cx="3613751" cy="1120566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2000">
                  <a:srgbClr val="FFFFFF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8C7E49E-4F19-4D9F-8B66-30CC7A1A3472}"/>
              </a:ext>
            </a:extLst>
          </p:cNvPr>
          <p:cNvSpPr/>
          <p:nvPr/>
        </p:nvSpPr>
        <p:spPr>
          <a:xfrm>
            <a:off x="377263" y="5931906"/>
            <a:ext cx="11531197" cy="837778"/>
          </a:xfrm>
          <a:prstGeom prst="roundRect">
            <a:avLst>
              <a:gd name="adj" fmla="val 20147"/>
            </a:avLst>
          </a:prstGeom>
          <a:solidFill>
            <a:srgbClr val="86764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B9BE000-4FD6-4FDC-82FD-4B58A804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B445CC-61F3-41A6-B878-579F4D48D1E3}"/>
                  </a:ext>
                </a:extLst>
              </p:cNvPr>
              <p:cNvSpPr txBox="1"/>
              <p:nvPr/>
            </p:nvSpPr>
            <p:spPr>
              <a:xfrm>
                <a:off x="558872" y="6131315"/>
                <a:ext cx="5300105" cy="487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73818A"/>
                  </a:buClr>
                </a:pPr>
                <a:r>
                  <a:rPr lang="en-US" altLang="ja-JP" sz="2400" dirty="0"/>
                  <a:t>NN just refers to spatial integral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B445CC-61F3-41A6-B878-579F4D48D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72" y="6131315"/>
                <a:ext cx="5300105" cy="487762"/>
              </a:xfrm>
              <a:prstGeom prst="rect">
                <a:avLst/>
              </a:prstGeom>
              <a:blipFill>
                <a:blip r:embed="rId3"/>
                <a:stretch>
                  <a:fillRect l="-1841" t="-875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3795BB-C30F-40CB-9846-1AB7ED36300F}"/>
              </a:ext>
            </a:extLst>
          </p:cNvPr>
          <p:cNvSpPr txBox="1"/>
          <p:nvPr/>
        </p:nvSpPr>
        <p:spPr>
          <a:xfrm>
            <a:off x="6588616" y="6113586"/>
            <a:ext cx="524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kumimoji="1" lang="en-US" altLang="ja-JP" sz="2800" b="1" dirty="0">
                <a:solidFill>
                  <a:srgbClr val="9B3B30"/>
                </a:solidFill>
              </a:rPr>
              <a:t>Can NN recognize local structure?</a:t>
            </a:r>
            <a:endParaRPr kumimoji="1" lang="ja-JP" altLang="en-US" sz="2800" b="1" dirty="0">
              <a:solidFill>
                <a:srgbClr val="9B3B30"/>
              </a:solidFill>
            </a:endParaRP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5340B6E0-24F0-40E2-B439-EE928D1DC318}"/>
              </a:ext>
            </a:extLst>
          </p:cNvPr>
          <p:cNvSpPr/>
          <p:nvPr/>
        </p:nvSpPr>
        <p:spPr>
          <a:xfrm rot="16200000">
            <a:off x="5894361" y="6037694"/>
            <a:ext cx="604238" cy="675006"/>
          </a:xfrm>
          <a:prstGeom prst="downArrow">
            <a:avLst/>
          </a:prstGeom>
          <a:solidFill>
            <a:srgbClr val="73818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BAAADA1-67CC-417D-9EDA-94E3738DD8A2}"/>
              </a:ext>
            </a:extLst>
          </p:cNvPr>
          <p:cNvGrpSpPr/>
          <p:nvPr/>
        </p:nvGrpSpPr>
        <p:grpSpPr>
          <a:xfrm>
            <a:off x="199760" y="1306098"/>
            <a:ext cx="5176387" cy="4417384"/>
            <a:chOff x="5975376" y="1445769"/>
            <a:chExt cx="5176387" cy="441738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EF5385E-C75E-47F1-9C9D-9E2B14B11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2963" y="2018599"/>
              <a:ext cx="4150673" cy="3037971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CE71C5E-53A6-455E-9FEF-F1B96435D281}"/>
                </a:ext>
              </a:extLst>
            </p:cNvPr>
            <p:cNvSpPr txBox="1"/>
            <p:nvPr/>
          </p:nvSpPr>
          <p:spPr>
            <a:xfrm>
              <a:off x="6152879" y="1521117"/>
              <a:ext cx="41206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88816E"/>
                </a:buClr>
              </a:pPr>
              <a:r>
                <a:rPr lang="en-US" altLang="ja-JP" sz="3200" b="1" dirty="0">
                  <a:solidFill>
                    <a:srgbClr val="9F5258"/>
                  </a:solidFill>
                </a:rPr>
                <a:t>Dimensional</a:t>
              </a:r>
              <a:r>
                <a:rPr lang="ja-JP" altLang="en-US" sz="3200" b="1" dirty="0">
                  <a:solidFill>
                    <a:srgbClr val="9F5258"/>
                  </a:solidFill>
                </a:rPr>
                <a:t> </a:t>
              </a:r>
              <a:r>
                <a:rPr lang="en-US" altLang="ja-JP" sz="3200" b="1" dirty="0">
                  <a:solidFill>
                    <a:srgbClr val="9F5258"/>
                  </a:solidFill>
                </a:rPr>
                <a:t>Reduction</a:t>
              </a:r>
              <a:endParaRPr kumimoji="1" lang="ja-JP" altLang="en-US" sz="3200" b="1" dirty="0">
                <a:solidFill>
                  <a:srgbClr val="9F5258"/>
                </a:solidFill>
              </a:endParaRPr>
            </a:p>
          </p:txBody>
        </p:sp>
        <p:sp>
          <p:nvSpPr>
            <p:cNvPr id="14" name="角丸四角形 27">
              <a:extLst>
                <a:ext uri="{FF2B5EF4-FFF2-40B4-BE49-F238E27FC236}">
                  <a16:creationId xmlns:a16="http://schemas.microsoft.com/office/drawing/2014/main" id="{DA73BE2F-72F7-44B9-9EEE-F1C6B4283D46}"/>
                </a:ext>
              </a:extLst>
            </p:cNvPr>
            <p:cNvSpPr/>
            <p:nvPr/>
          </p:nvSpPr>
          <p:spPr>
            <a:xfrm>
              <a:off x="5975376" y="1445769"/>
              <a:ext cx="5176387" cy="4417384"/>
            </a:xfrm>
            <a:prstGeom prst="roundRect">
              <a:avLst>
                <a:gd name="adj" fmla="val 8132"/>
              </a:avLst>
            </a:prstGeom>
            <a:noFill/>
            <a:ln w="19050" cap="flat" cmpd="sng" algn="ctr">
              <a:solidFill>
                <a:srgbClr val="8881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D7F94D00-1422-43A8-AF83-FC567C6AF3EB}"/>
                    </a:ext>
                  </a:extLst>
                </p:cNvPr>
                <p:cNvSpPr txBox="1"/>
                <p:nvPr/>
              </p:nvSpPr>
              <p:spPr>
                <a:xfrm>
                  <a:off x="6257731" y="4992209"/>
                  <a:ext cx="443916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 algn="l">
                    <a:buClr>
                      <a:srgbClr val="73818A"/>
                    </a:buClr>
                    <a:buFont typeface="Wingdings" panose="05000000000000000000" pitchFamily="2" charset="2"/>
                    <a:buChar char="p"/>
                  </a:pPr>
                  <a:r>
                    <a:rPr kumimoji="1" lang="en-US" altLang="ja-JP" sz="2400" dirty="0"/>
                    <a:t>Accuracy does not depend on </a:t>
                  </a:r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kumimoji="1" lang="en-US" altLang="ja-JP" sz="2400" dirty="0"/>
                </a:p>
                <a:p>
                  <a:pPr marL="342900" indent="-342900" algn="l">
                    <a:buClr>
                      <a:srgbClr val="73818A"/>
                    </a:buClr>
                    <a:buFont typeface="Wingdings" panose="05000000000000000000" pitchFamily="2" charset="2"/>
                    <a:buChar char="p"/>
                  </a:pPr>
                  <a:r>
                    <a:rPr kumimoji="1" lang="en-US" altLang="ja-JP" sz="2400" dirty="0"/>
                    <a:t>Spatial</a:t>
                  </a:r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structure</a:t>
                  </a:r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is</a:t>
                  </a:r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not</a:t>
                  </a:r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 err="1"/>
                    <a:t>exploi</a:t>
                  </a:r>
                  <a:r>
                    <a:rPr lang="en-US" altLang="ja-JP" sz="2400" dirty="0" err="1"/>
                    <a:t>ed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D7F94D00-1422-43A8-AF83-FC567C6AF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731" y="4992209"/>
                  <a:ext cx="4439164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1923" t="-5882" r="-412" b="-161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D092CF-305A-43AE-A737-2E5E765B83B8}"/>
              </a:ext>
            </a:extLst>
          </p:cNvPr>
          <p:cNvSpPr txBox="1"/>
          <p:nvPr/>
        </p:nvSpPr>
        <p:spPr>
          <a:xfrm>
            <a:off x="7839975" y="926094"/>
            <a:ext cx="435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Matsumoto, MK, Kohno, PTEP2021</a:t>
            </a:r>
            <a:endParaRPr kumimoji="1" lang="ja-JP" altLang="en-US" sz="24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D4709F-091B-2748-1B07-A20440B50C7E}"/>
              </a:ext>
            </a:extLst>
          </p:cNvPr>
          <p:cNvSpPr txBox="1"/>
          <p:nvPr/>
        </p:nvSpPr>
        <p:spPr>
          <a:xfrm>
            <a:off x="5947626" y="1396036"/>
            <a:ext cx="551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lang="en-US" altLang="ja-JP" sz="3200" b="1" dirty="0">
                <a:solidFill>
                  <a:srgbClr val="9F5258"/>
                </a:solidFill>
              </a:rPr>
              <a:t>NN without spatial coordinates</a:t>
            </a:r>
            <a:endParaRPr kumimoji="1" lang="ja-JP" altLang="en-US" sz="3200" b="1" dirty="0">
              <a:solidFill>
                <a:srgbClr val="9F5258"/>
              </a:solidFill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61DD186D-D629-007A-61EC-30002CDCE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35143"/>
            <a:ext cx="4845057" cy="18024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2C526D10-4914-6E93-0C53-43611698F993}"/>
                  </a:ext>
                </a:extLst>
              </p:cNvPr>
              <p:cNvSpPr txBox="1"/>
              <p:nvPr/>
            </p:nvSpPr>
            <p:spPr>
              <a:xfrm>
                <a:off x="6537605" y="4151869"/>
                <a:ext cx="19143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88816E"/>
                  </a:buClr>
                </a:pPr>
                <a:r>
                  <a:rPr kumimoji="1" lang="en-US" altLang="ja-JP" sz="2400" dirty="0"/>
                  <a:t>High accuracy</a:t>
                </a:r>
              </a:p>
              <a:p>
                <a:pPr algn="l">
                  <a:buClr>
                    <a:srgbClr val="88816E"/>
                  </a:buClr>
                </a:pPr>
                <a:r>
                  <a:rPr lang="en-US" altLang="ja-JP" sz="2400" dirty="0"/>
                  <a:t>at small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ja-JP" sz="2400" dirty="0"/>
                  <a:t>: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2C526D10-4914-6E93-0C53-43611698F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605" y="4151869"/>
                <a:ext cx="1914307" cy="830997"/>
              </a:xfrm>
              <a:prstGeom prst="rect">
                <a:avLst/>
              </a:prstGeom>
              <a:blipFill>
                <a:blip r:embed="rId7"/>
                <a:stretch>
                  <a:fillRect l="-4777" t="-5882" r="-4140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47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E269D08-7483-48C3-91F6-33AB0BA6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Strategy for 2nd Trial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2A873E-EB7E-431E-A1E9-5DCA2C57F01D}"/>
              </a:ext>
            </a:extLst>
          </p:cNvPr>
          <p:cNvSpPr txBox="1"/>
          <p:nvPr/>
        </p:nvSpPr>
        <p:spPr>
          <a:xfrm>
            <a:off x="727418" y="4026677"/>
            <a:ext cx="750808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73818A"/>
              </a:buClr>
            </a:pPr>
            <a:r>
              <a:rPr kumimoji="1" lang="en-US" altLang="ja-JP" sz="3200" b="1" dirty="0">
                <a:solidFill>
                  <a:srgbClr val="9F5258"/>
                </a:solidFill>
                <a:latin typeface="+mj-lt"/>
                <a:ea typeface="A P-OTF 秀英にじみ角ゴ金StdN B" panose="020B0600000000000000" pitchFamily="34" charset="-128"/>
              </a:rPr>
              <a:t>Purpose</a:t>
            </a:r>
          </a:p>
          <a:p>
            <a:pPr marL="342900" indent="-342900" algn="l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Recognition of local structure in higher-dimensional space</a:t>
            </a:r>
          </a:p>
          <a:p>
            <a:pPr marL="342900" indent="-342900" algn="l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Direct confirmation of instantons</a:t>
            </a:r>
          </a:p>
          <a:p>
            <a:pPr marL="342900" indent="-342900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Further applications in numerical studies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EDBEF80-CF6C-403D-8647-B3ADC592619D}"/>
                  </a:ext>
                </a:extLst>
              </p:cNvPr>
              <p:cNvSpPr txBox="1"/>
              <p:nvPr/>
            </p:nvSpPr>
            <p:spPr>
              <a:xfrm>
                <a:off x="727418" y="1417502"/>
                <a:ext cx="8231036" cy="1721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73818A"/>
                  </a:buClr>
                </a:pPr>
                <a:r>
                  <a:rPr kumimoji="1" lang="en-US" altLang="ja-JP" sz="3200" b="1" dirty="0">
                    <a:solidFill>
                      <a:srgbClr val="9F5258"/>
                    </a:solidFill>
                    <a:latin typeface="+mj-lt"/>
                    <a:ea typeface="A P-OTF 秀英にじみ角ゴ金StdN B" panose="020B0600000000000000" pitchFamily="34" charset="-128"/>
                  </a:rPr>
                  <a:t>To realize the recognition of local structures</a:t>
                </a:r>
              </a:p>
              <a:p>
                <a:pPr marL="342900" indent="-3429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b="1" dirty="0">
                    <a:solidFill>
                      <a:srgbClr val="9B3B30"/>
                    </a:solidFill>
                  </a:rPr>
                  <a:t>Normalization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(subtract the average)</a:t>
                </a:r>
                <a:r>
                  <a:rPr lang="ja-JP" altLang="en-US" sz="2400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</m:oMath>
                </a14:m>
                <a:endParaRPr lang="ja-JP" altLang="en-US" sz="2400" dirty="0"/>
              </a:p>
              <a:p>
                <a:pPr marL="342900" indent="-3429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b="1" dirty="0">
                    <a:solidFill>
                      <a:srgbClr val="9B3B30"/>
                    </a:solidFill>
                  </a:rPr>
                  <a:t>Data set</a:t>
                </a:r>
                <a:r>
                  <a:rPr kumimoji="1" lang="en-US" altLang="ja-JP" sz="2400" b="1" dirty="0">
                    <a:solidFill>
                      <a:srgbClr val="9B3B30"/>
                    </a:solidFill>
                  </a:rPr>
                  <a:t> @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rgbClr val="9B3B3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ja-JP" sz="2400" b="1" i="1" smtClean="0">
                        <a:solidFill>
                          <a:srgbClr val="9B3B3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rgbClr val="9B3B3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rgbClr val="9B3B3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rgbClr val="9B3B3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ja-JP" altLang="en-US" sz="2400" b="1" dirty="0">
                    <a:solidFill>
                      <a:srgbClr val="9B3B30"/>
                    </a:solidFill>
                  </a:rPr>
                  <a:t>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 Range of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kumimoji="1" lang="en-US" altLang="ja-JP" sz="2400" dirty="0">
                    <a:sym typeface="Wingdings" panose="05000000000000000000" pitchFamily="2" charset="2"/>
                  </a:rPr>
                  <a:t> where DIGA</a:t>
                </a:r>
                <a:r>
                  <a:rPr lang="ja-JP" alt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is well justified</a:t>
                </a:r>
                <a:endParaRPr kumimoji="1" lang="en-US" altLang="ja-JP" sz="2400" dirty="0"/>
              </a:p>
              <a:p>
                <a:pPr marL="342900" indent="-3429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Data at larger flow time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24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EDBEF80-CF6C-403D-8647-B3ADC5926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18" y="1417502"/>
                <a:ext cx="8231036" cy="1721305"/>
              </a:xfrm>
              <a:prstGeom prst="rect">
                <a:avLst/>
              </a:prstGeom>
              <a:blipFill>
                <a:blip r:embed="rId2"/>
                <a:stretch>
                  <a:fillRect l="-1850" t="-4255" r="-740" b="-74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4AAC7B-1BEB-215A-8585-FFB15EA3D4CE}"/>
              </a:ext>
            </a:extLst>
          </p:cNvPr>
          <p:cNvSpPr txBox="1"/>
          <p:nvPr/>
        </p:nvSpPr>
        <p:spPr>
          <a:xfrm>
            <a:off x="8696009" y="955837"/>
            <a:ext cx="338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MK, Kohno, </a:t>
            </a:r>
            <a:r>
              <a:rPr lang="en-US" altLang="ja-JP" sz="2400" dirty="0"/>
              <a:t>in preparation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3013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864F504-2900-4A9F-B51F-D6427793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Setup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4F71011-5C23-43BD-A0ED-3FCB0F5FE913}"/>
                  </a:ext>
                </a:extLst>
              </p:cNvPr>
              <p:cNvSpPr txBox="1"/>
              <p:nvPr/>
            </p:nvSpPr>
            <p:spPr>
              <a:xfrm>
                <a:off x="469557" y="1062681"/>
                <a:ext cx="6461384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SU(3)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YM</a:t>
                </a:r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b="0" dirty="0"/>
                  <a:t>Wilson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gauge action</a:t>
                </a:r>
                <a:r>
                  <a:rPr lang="en-US" altLang="ja-JP" sz="2400" b="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=6.3</m:t>
                    </m:r>
                  </m:oMath>
                </a14:m>
                <a:endParaRPr lang="en-US" altLang="ja-JP" sz="2400" dirty="0"/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×8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=1.88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ym typeface="Wingdings" panose="05000000000000000000" pitchFamily="2" charset="2"/>
                  </a:rPr>
                  <a:t>~2500 data</a:t>
                </a:r>
              </a:p>
              <a:p>
                <a:pPr marL="342900" indent="-3429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Approximately equal numbers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=0,1,2</m:t>
                    </m:r>
                  </m:oMath>
                </a14:m>
                <a:endParaRPr lang="en-US" altLang="ja-JP" sz="2400" dirty="0"/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endParaRPr lang="en-US" altLang="ja-JP" sz="2400" dirty="0"/>
              </a:p>
              <a:p>
                <a:pPr marL="342900" indent="-3429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Average pooling: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×8</m:t>
                    </m:r>
                  </m:oMath>
                </a14:m>
                <a:r>
                  <a:rPr lang="en-US" altLang="ja-JP" sz="24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18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×4</m:t>
                    </m:r>
                  </m:oMath>
                </a14:m>
                <a:endParaRPr lang="en-US" altLang="ja-JP" sz="2400" dirty="0"/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Padding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by permutations of spatial axes by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×6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4F71011-5C23-43BD-A0ED-3FCB0F5FE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57" y="1062681"/>
                <a:ext cx="6461384" cy="3046988"/>
              </a:xfrm>
              <a:prstGeom prst="rect">
                <a:avLst/>
              </a:prstGeom>
              <a:blipFill>
                <a:blip r:embed="rId2"/>
                <a:stretch>
                  <a:fillRect l="-1226" t="-1600" b="-3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8D71C31-09E8-4AE2-AE3B-675C9223A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15030"/>
              </p:ext>
            </p:extLst>
          </p:nvPr>
        </p:nvGraphicFramePr>
        <p:xfrm>
          <a:off x="7161581" y="1409580"/>
          <a:ext cx="4880544" cy="837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068">
                  <a:extLst>
                    <a:ext uri="{9D8B030D-6E8A-4147-A177-3AD203B41FA5}">
                      <a16:colId xmlns:a16="http://schemas.microsoft.com/office/drawing/2014/main" val="1036283630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1520245951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3233389455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1990332206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4055591136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1320627979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533022785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2738709093"/>
                    </a:ext>
                  </a:extLst>
                </a:gridCol>
              </a:tblGrid>
              <a:tr h="418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-3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-2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-1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2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3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83077"/>
                  </a:ext>
                </a:extLst>
              </a:tr>
              <a:tr h="418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23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436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512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493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534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448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15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2461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735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CBFF1F9D-5808-4228-8C0D-AFB6BFFB2C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3174264"/>
                  </p:ext>
                </p:extLst>
              </p:nvPr>
            </p:nvGraphicFramePr>
            <p:xfrm>
              <a:off x="5872211" y="1409580"/>
              <a:ext cx="1289370" cy="83777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89370">
                      <a:extLst>
                        <a:ext uri="{9D8B030D-6E8A-4147-A177-3AD203B41FA5}">
                          <a16:colId xmlns:a16="http://schemas.microsoft.com/office/drawing/2014/main" val="4061409580"/>
                        </a:ext>
                      </a:extLst>
                    </a:gridCol>
                  </a:tblGrid>
                  <a:tr h="418889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86764E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583077"/>
                      </a:ext>
                    </a:extLst>
                  </a:tr>
                  <a:tr h="418889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000" u="none" strike="noStrike" dirty="0">
                              <a:effectLst/>
                            </a:rPr>
                            <a:t>Data #</a:t>
                          </a:r>
                          <a:endParaRPr lang="ja-JP" alt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86764E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7773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CBFF1F9D-5808-4228-8C0D-AFB6BFFB2C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3174264"/>
                  </p:ext>
                </p:extLst>
              </p:nvPr>
            </p:nvGraphicFramePr>
            <p:xfrm>
              <a:off x="5872211" y="1409580"/>
              <a:ext cx="1289370" cy="83777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89370">
                      <a:extLst>
                        <a:ext uri="{9D8B030D-6E8A-4147-A177-3AD203B41FA5}">
                          <a16:colId xmlns:a16="http://schemas.microsoft.com/office/drawing/2014/main" val="4061409580"/>
                        </a:ext>
                      </a:extLst>
                    </a:gridCol>
                  </a:tblGrid>
                  <a:tr h="41888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472" t="-1449" r="-943" b="-124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583077"/>
                      </a:ext>
                    </a:extLst>
                  </a:tr>
                  <a:tr h="418889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000" u="none" strike="noStrike" dirty="0">
                              <a:effectLst/>
                            </a:rPr>
                            <a:t>Data #</a:t>
                          </a:r>
                          <a:endParaRPr lang="ja-JP" alt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86764E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77735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1EB9FAF-AEE1-4207-9063-02641D850B54}"/>
                  </a:ext>
                </a:extLst>
              </p:cNvPr>
              <p:cNvSpPr txBox="1"/>
              <p:nvPr/>
            </p:nvSpPr>
            <p:spPr>
              <a:xfrm>
                <a:off x="2477790" y="4693298"/>
                <a:ext cx="4026552" cy="12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88816E"/>
                  </a:buClr>
                </a:pPr>
                <a:r>
                  <a:rPr lang="en-US" altLang="ja-JP" sz="2800" b="1" dirty="0">
                    <a:solidFill>
                      <a:srgbClr val="9F5258"/>
                    </a:solidFill>
                  </a:rPr>
                  <a:t>Training Data</a:t>
                </a:r>
              </a:p>
              <a:p>
                <a:pPr marL="342900" indent="-3429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ja-JP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en-US" altLang="ja-JP" sz="24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0.3−0.5</m:t>
                    </m:r>
                  </m:oMath>
                </a14:m>
                <a:r>
                  <a:rPr kumimoji="1" lang="en-US" altLang="ja-JP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0.6−1.0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1EB9FAF-AEE1-4207-9063-02641D850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790" y="4693298"/>
                <a:ext cx="4026552" cy="1290418"/>
              </a:xfrm>
              <a:prstGeom prst="rect">
                <a:avLst/>
              </a:prstGeom>
              <a:blipFill>
                <a:blip r:embed="rId4"/>
                <a:stretch>
                  <a:fillRect l="-3026" t="-5189" b="-9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AF86821-0DF6-4000-B7D6-8A4D1BB9178A}"/>
                  </a:ext>
                </a:extLst>
              </p:cNvPr>
              <p:cNvSpPr txBox="1"/>
              <p:nvPr/>
            </p:nvSpPr>
            <p:spPr>
              <a:xfrm>
                <a:off x="8106886" y="4693298"/>
                <a:ext cx="1510285" cy="1017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>
                    <a:srgbClr val="88816E"/>
                  </a:buClr>
                </a:pPr>
                <a:r>
                  <a:rPr lang="en-US" altLang="ja-JP" sz="2800" b="1" dirty="0">
                    <a:solidFill>
                      <a:srgbClr val="9F5258"/>
                    </a:solidFill>
                  </a:rPr>
                  <a:t>Answer</a:t>
                </a:r>
              </a:p>
              <a:p>
                <a:pPr algn="ctr">
                  <a:lnSpc>
                    <a:spcPct val="150000"/>
                  </a:lnSpc>
                  <a:buClr>
                    <a:srgbClr val="88816E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=4) </m:t>
                    </m:r>
                  </m:oMath>
                </a14:m>
                <a:r>
                  <a:rPr kumimoji="1"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AF86821-0DF6-4000-B7D6-8A4D1BB91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886" y="4693298"/>
                <a:ext cx="1510285" cy="1017266"/>
              </a:xfrm>
              <a:prstGeom prst="rect">
                <a:avLst/>
              </a:prstGeom>
              <a:blipFill>
                <a:blip r:embed="rId5"/>
                <a:stretch>
                  <a:fillRect l="-2419" t="-6587" r="-1613" b="-77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下 9">
            <a:extLst>
              <a:ext uri="{FF2B5EF4-FFF2-40B4-BE49-F238E27FC236}">
                <a16:creationId xmlns:a16="http://schemas.microsoft.com/office/drawing/2014/main" id="{6DAFF5BF-CFDB-4863-80E7-653B964B8BDB}"/>
              </a:ext>
            </a:extLst>
          </p:cNvPr>
          <p:cNvSpPr/>
          <p:nvPr/>
        </p:nvSpPr>
        <p:spPr>
          <a:xfrm rot="16200000">
            <a:off x="6879976" y="4864428"/>
            <a:ext cx="641012" cy="675006"/>
          </a:xfrm>
          <a:prstGeom prst="downArrow">
            <a:avLst/>
          </a:prstGeom>
          <a:solidFill>
            <a:srgbClr val="73818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27">
            <a:extLst>
              <a:ext uri="{FF2B5EF4-FFF2-40B4-BE49-F238E27FC236}">
                <a16:creationId xmlns:a16="http://schemas.microsoft.com/office/drawing/2014/main" id="{6689CB17-3C96-4F9F-B090-F2F9F82F9250}"/>
              </a:ext>
            </a:extLst>
          </p:cNvPr>
          <p:cNvSpPr/>
          <p:nvPr/>
        </p:nvSpPr>
        <p:spPr>
          <a:xfrm>
            <a:off x="2114133" y="4515835"/>
            <a:ext cx="8053696" cy="1678859"/>
          </a:xfrm>
          <a:prstGeom prst="roundRect">
            <a:avLst>
              <a:gd name="adj" fmla="val 14002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20BA63-8279-4995-B4B2-0C66B1F92E2B}"/>
              </a:ext>
            </a:extLst>
          </p:cNvPr>
          <p:cNvSpPr txBox="1"/>
          <p:nvPr/>
        </p:nvSpPr>
        <p:spPr>
          <a:xfrm>
            <a:off x="6743985" y="550137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kumimoji="1" lang="en-US" altLang="ja-JP" sz="2800" b="1" dirty="0">
                <a:solidFill>
                  <a:srgbClr val="73818A"/>
                </a:solidFill>
              </a:rPr>
              <a:t>CNN</a:t>
            </a:r>
            <a:endParaRPr kumimoji="1" lang="ja-JP" altLang="en-US" sz="2800" b="1" dirty="0">
              <a:solidFill>
                <a:srgbClr val="73818A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3B1519-C71F-8194-C90A-5B59998E9241}"/>
              </a:ext>
            </a:extLst>
          </p:cNvPr>
          <p:cNvSpPr txBox="1"/>
          <p:nvPr/>
        </p:nvSpPr>
        <p:spPr>
          <a:xfrm>
            <a:off x="8802033" y="867268"/>
            <a:ext cx="338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MK, Kohno, </a:t>
            </a:r>
            <a:r>
              <a:rPr lang="en-US" altLang="ja-JP" sz="2400" dirty="0"/>
              <a:t>in preparation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44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F9968D6-DC3D-41F8-9CED-5442B8E9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CNN Models &amp; Training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228E5CD-2FDA-451D-9CD6-95E2A4DAC7C5}"/>
                  </a:ext>
                </a:extLst>
              </p:cNvPr>
              <p:cNvSpPr txBox="1"/>
              <p:nvPr/>
            </p:nvSpPr>
            <p:spPr>
              <a:xfrm>
                <a:off x="473385" y="3073734"/>
                <a:ext cx="3186321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73818A"/>
                  </a:buClr>
                </a:pPr>
                <a:r>
                  <a:rPr lang="en-US" altLang="ja-JP" sz="3200" b="1" dirty="0">
                    <a:solidFill>
                      <a:srgbClr val="9F5258"/>
                    </a:solidFill>
                  </a:rPr>
                  <a:t>Data Division</a:t>
                </a:r>
                <a:endParaRPr kumimoji="1" lang="en-US" altLang="ja-JP" sz="3200" b="1" dirty="0">
                  <a:solidFill>
                    <a:srgbClr val="9F5258"/>
                  </a:solidFill>
                </a:endParaRPr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Training:</a:t>
                </a:r>
                <a:r>
                  <a:rPr kumimoji="1" lang="ja-JP" altLang="en-US" sz="2400" dirty="0"/>
                  <a:t>　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160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0×6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Validation:</a:t>
                </a:r>
                <a:r>
                  <a:rPr lang="ja-JP" altLang="en-US" sz="2400" dirty="0"/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×6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Evaluation:</a:t>
                </a:r>
                <a:r>
                  <a:rPr lang="ja-JP" altLang="en-US" sz="2400" dirty="0"/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×6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228E5CD-2FDA-451D-9CD6-95E2A4DAC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85" y="3073734"/>
                <a:ext cx="3186321" cy="1692771"/>
              </a:xfrm>
              <a:prstGeom prst="rect">
                <a:avLst/>
              </a:prstGeom>
              <a:blipFill>
                <a:blip r:embed="rId2"/>
                <a:stretch>
                  <a:fillRect l="-4981" t="-4317" b="-7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8C79CB-75FA-4A45-B8C9-542EEB44E3D8}"/>
              </a:ext>
            </a:extLst>
          </p:cNvPr>
          <p:cNvSpPr txBox="1"/>
          <p:nvPr/>
        </p:nvSpPr>
        <p:spPr>
          <a:xfrm>
            <a:off x="473385" y="5043042"/>
            <a:ext cx="6073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>
                <a:solidFill>
                  <a:srgbClr val="9B3B30"/>
                </a:solidFill>
              </a:rPr>
              <a:t>Data are divided randomly into training/validation/</a:t>
            </a:r>
            <a:r>
              <a:rPr lang="en-US" altLang="ja-JP" sz="2400" b="1" dirty="0" err="1">
                <a:solidFill>
                  <a:srgbClr val="9B3B30"/>
                </a:solidFill>
              </a:rPr>
              <a:t>evalation</a:t>
            </a:r>
            <a:endParaRPr lang="en-US" altLang="ja-JP" sz="2400" b="1" dirty="0">
              <a:solidFill>
                <a:srgbClr val="9B3B30"/>
              </a:solidFill>
            </a:endParaRPr>
          </a:p>
          <a:p>
            <a:pPr marL="342900" indent="-342900" algn="l">
              <a:buClr>
                <a:srgbClr val="73818A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>
                <a:solidFill>
                  <a:srgbClr val="9B3B30"/>
                </a:solidFill>
              </a:rPr>
              <a:t>Perform the training 7 times for each setting</a:t>
            </a:r>
            <a:endParaRPr kumimoji="1" lang="ja-JP" altLang="en-US" sz="2400" b="1" dirty="0">
              <a:solidFill>
                <a:srgbClr val="9B3B3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6D30BBE-8C11-4697-9B70-457356717F24}"/>
                  </a:ext>
                </a:extLst>
              </p:cNvPr>
              <p:cNvSpPr txBox="1"/>
              <p:nvPr/>
            </p:nvSpPr>
            <p:spPr>
              <a:xfrm>
                <a:off x="473385" y="1104426"/>
                <a:ext cx="5239704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73818A"/>
                  </a:buClr>
                </a:pPr>
                <a:r>
                  <a:rPr kumimoji="1" lang="en-US" altLang="ja-JP" sz="3200" b="1" dirty="0">
                    <a:solidFill>
                      <a:srgbClr val="9F5258"/>
                    </a:solidFill>
                  </a:rPr>
                  <a:t>Dimensional Reduction</a:t>
                </a:r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3+1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kumimoji="1" lang="en-US" altLang="ja-JP" sz="2400" dirty="0"/>
                  <a:t>No reduction</a:t>
                </a:r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3+0</m:t>
                    </m:r>
                  </m:oMath>
                </a14:m>
                <a:r>
                  <a:rPr kumimoji="1" lang="ja-JP" altLang="en-US" sz="2400" dirty="0"/>
                  <a:t>：</a:t>
                </a:r>
                <a:r>
                  <a:rPr kumimoji="1" lang="en-US" altLang="ja-JP" sz="2400" dirty="0"/>
                  <a:t>Integrate temporal direction</a:t>
                </a:r>
              </a:p>
              <a:p>
                <a:pPr marL="342900" indent="-342900" algn="l">
                  <a:buClr>
                    <a:srgbClr val="73818A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2+1</m:t>
                    </m:r>
                  </m:oMath>
                </a14:m>
                <a:r>
                  <a:rPr kumimoji="1" lang="ja-JP" altLang="en-US" sz="2400" dirty="0"/>
                  <a:t>：</a:t>
                </a:r>
                <a:r>
                  <a:rPr kumimoji="1" lang="en-US" altLang="ja-JP" sz="2400" dirty="0"/>
                  <a:t>Integrate one spatial direction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6D30BBE-8C11-4697-9B70-457356717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85" y="1104426"/>
                <a:ext cx="5239704" cy="1692771"/>
              </a:xfrm>
              <a:prstGeom prst="rect">
                <a:avLst/>
              </a:prstGeom>
              <a:blipFill>
                <a:blip r:embed="rId3"/>
                <a:stretch>
                  <a:fillRect l="-3027" t="-4317" r="-931" b="-7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987A06A1-D6CB-49F0-A102-BABEC03F9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78192"/>
              </p:ext>
            </p:extLst>
          </p:nvPr>
        </p:nvGraphicFramePr>
        <p:xfrm>
          <a:off x="8962440" y="4205703"/>
          <a:ext cx="3136901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142">
                  <a:extLst>
                    <a:ext uri="{9D8B030D-6E8A-4147-A177-3AD203B41FA5}">
                      <a16:colId xmlns:a16="http://schemas.microsoft.com/office/drawing/2014/main" val="2053129868"/>
                    </a:ext>
                  </a:extLst>
                </a:gridCol>
                <a:gridCol w="1440759">
                  <a:extLst>
                    <a:ext uri="{9D8B030D-6E8A-4147-A177-3AD203B41FA5}">
                      <a16:colId xmlns:a16="http://schemas.microsoft.com/office/drawing/2014/main" val="27926526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Optimizer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Adam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986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Learning rate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0.001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936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Batchsize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16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1910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Loss function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MSE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659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N_train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9600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6856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N_val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1200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9430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N_eval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1800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168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N_epoch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1500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450899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AA87BC-02EF-4DCE-8C8E-1259EBC07ACC}"/>
              </a:ext>
            </a:extLst>
          </p:cNvPr>
          <p:cNvSpPr txBox="1"/>
          <p:nvPr/>
        </p:nvSpPr>
        <p:spPr>
          <a:xfrm>
            <a:off x="8264172" y="1205697"/>
            <a:ext cx="2060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kumimoji="1" lang="en-US" altLang="ja-JP" sz="2800" b="1" dirty="0">
                <a:solidFill>
                  <a:srgbClr val="9F5258"/>
                </a:solidFill>
              </a:rPr>
              <a:t>NN Structure</a:t>
            </a:r>
            <a:endParaRPr kumimoji="1" lang="ja-JP" altLang="en-US" sz="2800" b="1" dirty="0">
              <a:solidFill>
                <a:srgbClr val="9F5258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117993-8707-4FF0-AC46-FAC5950EFBFF}"/>
              </a:ext>
            </a:extLst>
          </p:cNvPr>
          <p:cNvSpPr txBox="1"/>
          <p:nvPr/>
        </p:nvSpPr>
        <p:spPr>
          <a:xfrm>
            <a:off x="9045515" y="3682483"/>
            <a:ext cx="2970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kumimoji="1" lang="en-US" altLang="ja-JP" sz="2800" b="1" dirty="0">
                <a:solidFill>
                  <a:srgbClr val="9F5258"/>
                </a:solidFill>
              </a:rPr>
              <a:t>Setting/Parameters</a:t>
            </a:r>
            <a:endParaRPr kumimoji="1" lang="ja-JP" altLang="en-US" sz="2800" b="1" dirty="0">
              <a:solidFill>
                <a:srgbClr val="9F5258"/>
              </a:solidFill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F61AF3D-C027-4F1C-9218-E5FF62977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81242"/>
              </p:ext>
            </p:extLst>
          </p:nvPr>
        </p:nvGraphicFramePr>
        <p:xfrm>
          <a:off x="5830214" y="1679149"/>
          <a:ext cx="6269127" cy="188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2578">
                  <a:extLst>
                    <a:ext uri="{9D8B030D-6E8A-4147-A177-3AD203B41FA5}">
                      <a16:colId xmlns:a16="http://schemas.microsoft.com/office/drawing/2014/main" val="1083696365"/>
                    </a:ext>
                  </a:extLst>
                </a:gridCol>
                <a:gridCol w="925718">
                  <a:extLst>
                    <a:ext uri="{9D8B030D-6E8A-4147-A177-3AD203B41FA5}">
                      <a16:colId xmlns:a16="http://schemas.microsoft.com/office/drawing/2014/main" val="3407487932"/>
                    </a:ext>
                  </a:extLst>
                </a:gridCol>
                <a:gridCol w="841676">
                  <a:extLst>
                    <a:ext uri="{9D8B030D-6E8A-4147-A177-3AD203B41FA5}">
                      <a16:colId xmlns:a16="http://schemas.microsoft.com/office/drawing/2014/main" val="3257234683"/>
                    </a:ext>
                  </a:extLst>
                </a:gridCol>
                <a:gridCol w="943660">
                  <a:extLst>
                    <a:ext uri="{9D8B030D-6E8A-4147-A177-3AD203B41FA5}">
                      <a16:colId xmlns:a16="http://schemas.microsoft.com/office/drawing/2014/main" val="4195705976"/>
                    </a:ext>
                  </a:extLst>
                </a:gridCol>
                <a:gridCol w="1274697">
                  <a:extLst>
                    <a:ext uri="{9D8B030D-6E8A-4147-A177-3AD203B41FA5}">
                      <a16:colId xmlns:a16="http://schemas.microsoft.com/office/drawing/2014/main" val="3114182247"/>
                    </a:ext>
                  </a:extLst>
                </a:gridCol>
                <a:gridCol w="1080798">
                  <a:extLst>
                    <a:ext uri="{9D8B030D-6E8A-4147-A177-3AD203B41FA5}">
                      <a16:colId xmlns:a16="http://schemas.microsoft.com/office/drawing/2014/main" val="3187641445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Layer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In ch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Out ch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Filter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Out size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Activation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64829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conv1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1,2,3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9B3B30"/>
                          </a:solidFill>
                          <a:effectLst/>
                        </a:rPr>
                        <a:t>3^4</a:t>
                      </a:r>
                      <a:endParaRPr lang="en-US" altLang="ja-JP" sz="2000" b="1" i="0" u="none" strike="noStrike" dirty="0">
                        <a:solidFill>
                          <a:srgbClr val="9B3B3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4x4x18^3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sigmoid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7831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conv2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8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9B3B30"/>
                          </a:solidFill>
                          <a:effectLst/>
                        </a:rPr>
                        <a:t>3^4</a:t>
                      </a:r>
                      <a:endParaRPr lang="en-US" altLang="ja-JP" sz="2000" b="1" i="0" u="none" strike="noStrike" dirty="0">
                        <a:solidFill>
                          <a:srgbClr val="9B3B3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8x4x18^3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sigmoid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04197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conv3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8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16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9B3B30"/>
                          </a:solidFill>
                          <a:effectLst/>
                        </a:rPr>
                        <a:t>3^4</a:t>
                      </a:r>
                      <a:endParaRPr lang="en-US" altLang="ja-JP" sz="2000" b="1" i="0" u="none" strike="noStrike" dirty="0">
                        <a:solidFill>
                          <a:srgbClr val="9B3B3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16x4x18^3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sigmoid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75255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9B3B30"/>
                          </a:solidFill>
                          <a:effectLst/>
                        </a:rPr>
                        <a:t>GAP</a:t>
                      </a:r>
                      <a:endParaRPr lang="en-US" sz="2000" b="1" i="0" u="none" strike="noStrike" dirty="0">
                        <a:solidFill>
                          <a:srgbClr val="9B3B3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4x18^3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16x1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434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full connect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16x1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-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86764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726871"/>
                  </a:ext>
                </a:extLst>
              </a:tr>
            </a:tbl>
          </a:graphicData>
        </a:graphic>
      </p:graphicFrame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BD7DDF8-2176-4369-9EA6-4E07F4C3BF93}"/>
              </a:ext>
            </a:extLst>
          </p:cNvPr>
          <p:cNvGrpSpPr/>
          <p:nvPr/>
        </p:nvGrpSpPr>
        <p:grpSpPr>
          <a:xfrm>
            <a:off x="7394163" y="3468547"/>
            <a:ext cx="1341276" cy="434271"/>
            <a:chOff x="8884931" y="4828940"/>
            <a:chExt cx="1341276" cy="476032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116A1D22-D3CF-4D7A-AAA8-072B17EFE857}"/>
                </a:ext>
              </a:extLst>
            </p:cNvPr>
            <p:cNvSpPr/>
            <p:nvPr/>
          </p:nvSpPr>
          <p:spPr>
            <a:xfrm>
              <a:off x="8884931" y="4828940"/>
              <a:ext cx="1341276" cy="472323"/>
            </a:xfrm>
            <a:prstGeom prst="wedgeRoundRectCallout">
              <a:avLst>
                <a:gd name="adj1" fmla="val 67535"/>
                <a:gd name="adj2" fmla="val -197903"/>
                <a:gd name="adj3" fmla="val 16667"/>
              </a:avLst>
            </a:prstGeom>
            <a:solidFill>
              <a:srgbClr val="73818A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B3E459D-9BE5-40BF-A7E5-9B8619BF4F8D}"/>
                </a:ext>
              </a:extLst>
            </p:cNvPr>
            <p:cNvSpPr txBox="1"/>
            <p:nvPr/>
          </p:nvSpPr>
          <p:spPr>
            <a:xfrm>
              <a:off x="8978805" y="4832651"/>
              <a:ext cx="1119217" cy="472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>
                  <a:solidFill>
                    <a:schemeClr val="bg1"/>
                  </a:solidFill>
                </a:rPr>
                <a:t>4</a:t>
              </a:r>
              <a:r>
                <a:rPr lang="en-US" altLang="ja-JP" sz="2200" dirty="0">
                  <a:solidFill>
                    <a:schemeClr val="bg1"/>
                  </a:solidFill>
                </a:rPr>
                <a:t>d CNN</a:t>
              </a:r>
              <a:endParaRPr kumimoji="1" lang="ja-JP" alt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63716E-9A38-18CD-6953-E94033A59B26}"/>
              </a:ext>
            </a:extLst>
          </p:cNvPr>
          <p:cNvSpPr txBox="1"/>
          <p:nvPr/>
        </p:nvSpPr>
        <p:spPr>
          <a:xfrm>
            <a:off x="8802033" y="867268"/>
            <a:ext cx="338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MK, Kohno, </a:t>
            </a:r>
            <a:r>
              <a:rPr lang="en-US" altLang="ja-JP" sz="2400" dirty="0"/>
              <a:t>in preparation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519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algn="l">
          <a:buClr>
            <a:srgbClr val="88816E"/>
          </a:buClr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 \ u s e p a c k a g e { a m s m a t h , a m s s y m b }  
 \ u s e p a c k a g e { b m } 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313616-51A5-4B56-8565-3E92ED962D2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TM04033929[[fn=石版]]</Template>
  <TotalTime>2642</TotalTime>
  <Words>835</Words>
  <Application>Microsoft Office PowerPoint</Application>
  <PresentationFormat>ワイド画面</PresentationFormat>
  <Paragraphs>206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A P-OTF 秀英にじみ角ゴ金StdN B</vt:lpstr>
      <vt:lpstr>游ゴシック</vt:lpstr>
      <vt:lpstr>Arial</vt:lpstr>
      <vt:lpstr>Calibri</vt:lpstr>
      <vt:lpstr>Calibri Light</vt:lpstr>
      <vt:lpstr>Cambria</vt:lpstr>
      <vt:lpstr>Cambria Math</vt:lpstr>
      <vt:lpstr>Tw Cen MT</vt:lpstr>
      <vt:lpstr>Wingdings</vt:lpstr>
      <vt:lpstr>Office テーマ</vt:lpstr>
      <vt:lpstr>Machine Learning Topological Sector of  Yang-Mills Theory</vt:lpstr>
      <vt:lpstr>Topological Charge in YM Theory</vt:lpstr>
      <vt:lpstr>Machine Learning for measuring Q</vt:lpstr>
      <vt:lpstr>Input/Output Data</vt:lpstr>
      <vt:lpstr>Setup/Result</vt:lpstr>
      <vt:lpstr>Result</vt:lpstr>
      <vt:lpstr>Strategy for 2nd Trial</vt:lpstr>
      <vt:lpstr>Setup</vt:lpstr>
      <vt:lpstr>CNN Models &amp; Training</vt:lpstr>
      <vt:lpstr>Result: Accuracy</vt:lpstr>
      <vt:lpstr>Result: Accuracy</vt:lpstr>
      <vt:lpstr>Topological Charge Density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ゆらぎ＋Lattice</dc:title>
  <dc:creator>Kitazawa Masakiyo</dc:creator>
  <cp:lastModifiedBy>Masakiyo Kitazawa</cp:lastModifiedBy>
  <cp:revision>43</cp:revision>
  <dcterms:created xsi:type="dcterms:W3CDTF">2021-09-23T06:09:01Z</dcterms:created>
  <dcterms:modified xsi:type="dcterms:W3CDTF">2023-11-25T06:11:47Z</dcterms:modified>
</cp:coreProperties>
</file>