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  <p:sldMasterId id="2147483662" r:id="rId3"/>
    <p:sldMasterId id="2147483674" r:id="rId4"/>
    <p:sldMasterId id="2147483687" r:id="rId5"/>
  </p:sldMasterIdLst>
  <p:notesMasterIdLst>
    <p:notesMasterId r:id="rId55"/>
  </p:notesMasterIdLst>
  <p:sldIdLst>
    <p:sldId id="256" r:id="rId6"/>
    <p:sldId id="1103" r:id="rId7"/>
    <p:sldId id="1104" r:id="rId8"/>
    <p:sldId id="1105" r:id="rId9"/>
    <p:sldId id="1106" r:id="rId10"/>
    <p:sldId id="1107" r:id="rId11"/>
    <p:sldId id="1108" r:id="rId12"/>
    <p:sldId id="1109" r:id="rId13"/>
    <p:sldId id="1110" r:id="rId14"/>
    <p:sldId id="1095" r:id="rId15"/>
    <p:sldId id="1111" r:id="rId16"/>
    <p:sldId id="1112" r:id="rId17"/>
    <p:sldId id="436" r:id="rId18"/>
    <p:sldId id="438" r:id="rId19"/>
    <p:sldId id="1116" r:id="rId20"/>
    <p:sldId id="1117" r:id="rId21"/>
    <p:sldId id="1118" r:id="rId22"/>
    <p:sldId id="1119" r:id="rId23"/>
    <p:sldId id="1120" r:id="rId24"/>
    <p:sldId id="1121" r:id="rId25"/>
    <p:sldId id="1004" r:id="rId26"/>
    <p:sldId id="1005" r:id="rId27"/>
    <p:sldId id="1009" r:id="rId28"/>
    <p:sldId id="1041" r:id="rId29"/>
    <p:sldId id="1056" r:id="rId30"/>
    <p:sldId id="1094" r:id="rId31"/>
    <p:sldId id="1123" r:id="rId32"/>
    <p:sldId id="1102" r:id="rId33"/>
    <p:sldId id="1122" r:id="rId34"/>
    <p:sldId id="437" r:id="rId35"/>
    <p:sldId id="1060" r:id="rId36"/>
    <p:sldId id="1065" r:id="rId37"/>
    <p:sldId id="1066" r:id="rId38"/>
    <p:sldId id="1062" r:id="rId39"/>
    <p:sldId id="1063" r:id="rId40"/>
    <p:sldId id="1067" r:id="rId41"/>
    <p:sldId id="1072" r:id="rId42"/>
    <p:sldId id="1090" r:id="rId43"/>
    <p:sldId id="1085" r:id="rId44"/>
    <p:sldId id="1088" r:id="rId45"/>
    <p:sldId id="1115" r:id="rId46"/>
    <p:sldId id="1087" r:id="rId47"/>
    <p:sldId id="1050" r:id="rId48"/>
    <p:sldId id="1054" r:id="rId49"/>
    <p:sldId id="1049" r:id="rId50"/>
    <p:sldId id="952" r:id="rId51"/>
    <p:sldId id="1113" r:id="rId52"/>
    <p:sldId id="279" r:id="rId53"/>
    <p:sldId id="1100" r:id="rId5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DF269-2041-4C21-A8F7-57283FC0CC66}" v="177" dt="2023-11-27T18:14:50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Kitazawa Masakiyo" userId="2bf3742da7ad8ecb" providerId="LiveId" clId="{7254DBAA-2E2A-4C18-A786-6C0C89571D70}"/>
    <pc:docChg chg="undo custSel addSld delSld modSld sldOrd modMainMaster">
      <pc:chgData name="Kitazawa Masakiyo" userId="2bf3742da7ad8ecb" providerId="LiveId" clId="{7254DBAA-2E2A-4C18-A786-6C0C89571D70}" dt="2023-09-30T00:46:44.702" v="1689" actId="1036"/>
      <pc:docMkLst>
        <pc:docMk/>
      </pc:docMkLst>
      <pc:sldChg chg="addSp delSp modSp mod">
        <pc:chgData name="Kitazawa Masakiyo" userId="2bf3742da7ad8ecb" providerId="LiveId" clId="{7254DBAA-2E2A-4C18-A786-6C0C89571D70}" dt="2023-09-30T00:46:44.702" v="1689" actId="1036"/>
        <pc:sldMkLst>
          <pc:docMk/>
          <pc:sldMk cId="3274957215" sldId="256"/>
        </pc:sldMkLst>
        <pc:spChg chg="mod">
          <ac:chgData name="Kitazawa Masakiyo" userId="2bf3742da7ad8ecb" providerId="LiveId" clId="{7254DBAA-2E2A-4C18-A786-6C0C89571D70}" dt="2023-09-30T00:46:44.702" v="1689" actId="1036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Kitazawa Masakiyo" userId="2bf3742da7ad8ecb" providerId="LiveId" clId="{7254DBAA-2E2A-4C18-A786-6C0C89571D70}" dt="2023-09-29T14:41:56.239" v="425" actId="403"/>
          <ac:spMkLst>
            <pc:docMk/>
            <pc:sldMk cId="3274957215" sldId="256"/>
            <ac:spMk id="3" creationId="{1ACEB8B1-2556-4390-99D7-AEC836BA2874}"/>
          </ac:spMkLst>
        </pc:spChg>
        <pc:spChg chg="add mod">
          <ac:chgData name="Kitazawa Masakiyo" userId="2bf3742da7ad8ecb" providerId="LiveId" clId="{7254DBAA-2E2A-4C18-A786-6C0C89571D70}" dt="2023-09-29T08:38:30.171" v="54" actId="1036"/>
          <ac:spMkLst>
            <pc:docMk/>
            <pc:sldMk cId="3274957215" sldId="256"/>
            <ac:spMk id="10" creationId="{E5652D2A-0642-4478-A632-104268A4AA39}"/>
          </ac:spMkLst>
        </pc:spChg>
        <pc:picChg chg="del mod">
          <ac:chgData name="Kitazawa Masakiyo" userId="2bf3742da7ad8ecb" providerId="LiveId" clId="{7254DBAA-2E2A-4C18-A786-6C0C89571D70}" dt="2023-09-29T08:37:18.003" v="1" actId="478"/>
          <ac:picMkLst>
            <pc:docMk/>
            <pc:sldMk cId="3274957215" sldId="256"/>
            <ac:picMk id="5" creationId="{0914AEA9-E578-43AE-A42F-B140936DB730}"/>
          </ac:picMkLst>
        </pc:picChg>
        <pc:picChg chg="del">
          <ac:chgData name="Kitazawa Masakiyo" userId="2bf3742da7ad8ecb" providerId="LiveId" clId="{7254DBAA-2E2A-4C18-A786-6C0C89571D70}" dt="2023-09-29T08:38:09.930" v="40" actId="478"/>
          <ac:picMkLst>
            <pc:docMk/>
            <pc:sldMk cId="3274957215" sldId="256"/>
            <ac:picMk id="9" creationId="{7A6BE57D-E57C-440B-BD4E-44F3855A5DF3}"/>
          </ac:picMkLst>
        </pc:picChg>
      </pc:sldChg>
      <pc:sldChg chg="addSp modSp mod modAnim">
        <pc:chgData name="Kitazawa Masakiyo" userId="2bf3742da7ad8ecb" providerId="LiveId" clId="{7254DBAA-2E2A-4C18-A786-6C0C89571D70}" dt="2023-09-29T14:42:29.739" v="433" actId="20577"/>
        <pc:sldMkLst>
          <pc:docMk/>
          <pc:sldMk cId="385654358" sldId="258"/>
        </pc:sldMkLst>
        <pc:spChg chg="add mod">
          <ac:chgData name="Kitazawa Masakiyo" userId="2bf3742da7ad8ecb" providerId="LiveId" clId="{7254DBAA-2E2A-4C18-A786-6C0C89571D70}" dt="2023-09-29T13:49:59.273" v="176" actId="1076"/>
          <ac:spMkLst>
            <pc:docMk/>
            <pc:sldMk cId="385654358" sldId="258"/>
            <ac:spMk id="2" creationId="{B590E69C-FA66-4D6D-96F6-6EA936251A72}"/>
          </ac:spMkLst>
        </pc:spChg>
        <pc:spChg chg="mod">
          <ac:chgData name="Kitazawa Masakiyo" userId="2bf3742da7ad8ecb" providerId="LiveId" clId="{7254DBAA-2E2A-4C18-A786-6C0C89571D70}" dt="2023-09-29T14:42:29.739" v="433" actId="20577"/>
          <ac:spMkLst>
            <pc:docMk/>
            <pc:sldMk cId="385654358" sldId="258"/>
            <ac:spMk id="17" creationId="{075C49E7-7B25-4C89-9E9E-20299FBBD5B6}"/>
          </ac:spMkLst>
        </pc:spChg>
        <pc:spChg chg="mod">
          <ac:chgData name="Kitazawa Masakiyo" userId="2bf3742da7ad8ecb" providerId="LiveId" clId="{7254DBAA-2E2A-4C18-A786-6C0C89571D70}" dt="2023-09-29T13:49:34.628" v="143"/>
          <ac:spMkLst>
            <pc:docMk/>
            <pc:sldMk cId="385654358" sldId="258"/>
            <ac:spMk id="30" creationId="{8953ADD3-4822-4592-9AE4-DA9ABCB6B30B}"/>
          </ac:spMkLst>
        </pc:spChg>
        <pc:grpChg chg="add mod">
          <ac:chgData name="Kitazawa Masakiyo" userId="2bf3742da7ad8ecb" providerId="LiveId" clId="{7254DBAA-2E2A-4C18-A786-6C0C89571D70}" dt="2023-09-29T13:49:34.628" v="143"/>
          <ac:grpSpMkLst>
            <pc:docMk/>
            <pc:sldMk cId="385654358" sldId="258"/>
            <ac:grpSpMk id="29" creationId="{E520DDBF-794D-46E0-AB5A-CBF3E753E2D2}"/>
          </ac:grpSpMkLst>
        </pc:grpChg>
        <pc:cxnChg chg="mod">
          <ac:chgData name="Kitazawa Masakiyo" userId="2bf3742da7ad8ecb" providerId="LiveId" clId="{7254DBAA-2E2A-4C18-A786-6C0C89571D70}" dt="2023-09-29T13:49:34.628" v="143"/>
          <ac:cxnSpMkLst>
            <pc:docMk/>
            <pc:sldMk cId="385654358" sldId="258"/>
            <ac:cxnSpMk id="31" creationId="{A89251CD-E7BD-4C1B-B1CC-36DEE03F7F28}"/>
          </ac:cxnSpMkLst>
        </pc:cxnChg>
      </pc:sldChg>
      <pc:sldChg chg="ord">
        <pc:chgData name="Kitazawa Masakiyo" userId="2bf3742da7ad8ecb" providerId="LiveId" clId="{7254DBAA-2E2A-4C18-A786-6C0C89571D70}" dt="2023-09-29T08:43:43.522" v="114"/>
        <pc:sldMkLst>
          <pc:docMk/>
          <pc:sldMk cId="311899704" sldId="259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916218865" sldId="262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694132921" sldId="263"/>
        </pc:sldMkLst>
      </pc:sldChg>
      <pc:sldChg chg="del">
        <pc:chgData name="Kitazawa Masakiyo" userId="2bf3742da7ad8ecb" providerId="LiveId" clId="{7254DBAA-2E2A-4C18-A786-6C0C89571D70}" dt="2023-09-29T14:48:36.728" v="472" actId="47"/>
        <pc:sldMkLst>
          <pc:docMk/>
          <pc:sldMk cId="2598791186" sldId="265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3165095815" sldId="268"/>
        </pc:sldMkLst>
      </pc:sldChg>
      <pc:sldChg chg="del">
        <pc:chgData name="Kitazawa Masakiyo" userId="2bf3742da7ad8ecb" providerId="LiveId" clId="{7254DBAA-2E2A-4C18-A786-6C0C89571D70}" dt="2023-09-29T08:41:54.421" v="111" actId="2696"/>
        <pc:sldMkLst>
          <pc:docMk/>
          <pc:sldMk cId="3205948735" sldId="269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690961050" sldId="270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716558427" sldId="272"/>
        </pc:sldMkLst>
      </pc:sldChg>
      <pc:sldChg chg="del ord">
        <pc:chgData name="Kitazawa Masakiyo" userId="2bf3742da7ad8ecb" providerId="LiveId" clId="{7254DBAA-2E2A-4C18-A786-6C0C89571D70}" dt="2023-09-29T14:31:39.831" v="354" actId="2696"/>
        <pc:sldMkLst>
          <pc:docMk/>
          <pc:sldMk cId="2786313082" sldId="273"/>
        </pc:sldMkLst>
      </pc:sldChg>
      <pc:sldChg chg="ord">
        <pc:chgData name="Kitazawa Masakiyo" userId="2bf3742da7ad8ecb" providerId="LiveId" clId="{7254DBAA-2E2A-4C18-A786-6C0C89571D70}" dt="2023-09-29T14:41:45.574" v="423"/>
        <pc:sldMkLst>
          <pc:docMk/>
          <pc:sldMk cId="3510115822" sldId="274"/>
        </pc:sldMkLst>
      </pc:sldChg>
      <pc:sldChg chg="ord">
        <pc:chgData name="Kitazawa Masakiyo" userId="2bf3742da7ad8ecb" providerId="LiveId" clId="{7254DBAA-2E2A-4C18-A786-6C0C89571D70}" dt="2023-09-29T14:04:03.352" v="340"/>
        <pc:sldMkLst>
          <pc:docMk/>
          <pc:sldMk cId="4216352169" sldId="275"/>
        </pc:sldMkLst>
      </pc:sldChg>
      <pc:sldChg chg="del">
        <pc:chgData name="Kitazawa Masakiyo" userId="2bf3742da7ad8ecb" providerId="LiveId" clId="{7254DBAA-2E2A-4C18-A786-6C0C89571D70}" dt="2023-09-29T08:41:59.035" v="112" actId="2696"/>
        <pc:sldMkLst>
          <pc:docMk/>
          <pc:sldMk cId="2534325680" sldId="277"/>
        </pc:sldMkLst>
      </pc:sldChg>
      <pc:sldChg chg="del">
        <pc:chgData name="Kitazawa Masakiyo" userId="2bf3742da7ad8ecb" providerId="LiveId" clId="{7254DBAA-2E2A-4C18-A786-6C0C89571D70}" dt="2023-09-29T23:49:32.391" v="1598" actId="2696"/>
        <pc:sldMkLst>
          <pc:docMk/>
          <pc:sldMk cId="162714452" sldId="278"/>
        </pc:sldMkLst>
      </pc:sldChg>
      <pc:sldChg chg="ord">
        <pc:chgData name="Kitazawa Masakiyo" userId="2bf3742da7ad8ecb" providerId="LiveId" clId="{7254DBAA-2E2A-4C18-A786-6C0C89571D70}" dt="2023-09-29T14:27:06.853" v="344"/>
        <pc:sldMkLst>
          <pc:docMk/>
          <pc:sldMk cId="2322278180" sldId="279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1279455045" sldId="281"/>
        </pc:sldMkLst>
      </pc:sldChg>
      <pc:sldChg chg="ord">
        <pc:chgData name="Kitazawa Masakiyo" userId="2bf3742da7ad8ecb" providerId="LiveId" clId="{7254DBAA-2E2A-4C18-A786-6C0C89571D70}" dt="2023-09-29T14:04:06.445" v="342"/>
        <pc:sldMkLst>
          <pc:docMk/>
          <pc:sldMk cId="2158617099" sldId="282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654735452" sldId="283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3969529042" sldId="285"/>
        </pc:sldMkLst>
      </pc:sldChg>
      <pc:sldChg chg="del">
        <pc:chgData name="Kitazawa Masakiyo" userId="2bf3742da7ad8ecb" providerId="LiveId" clId="{7254DBAA-2E2A-4C18-A786-6C0C89571D70}" dt="2023-09-29T08:41:49.984" v="110" actId="2696"/>
        <pc:sldMkLst>
          <pc:docMk/>
          <pc:sldMk cId="1799323101" sldId="286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1906604519" sldId="428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2705766047" sldId="429"/>
        </pc:sldMkLst>
      </pc:sldChg>
      <pc:sldChg chg="ord">
        <pc:chgData name="Kitazawa Masakiyo" userId="2bf3742da7ad8ecb" providerId="LiveId" clId="{7254DBAA-2E2A-4C18-A786-6C0C89571D70}" dt="2023-09-29T08:40:52.261" v="109"/>
        <pc:sldMkLst>
          <pc:docMk/>
          <pc:sldMk cId="3840798474" sldId="430"/>
        </pc:sldMkLst>
      </pc:sldChg>
      <pc:sldChg chg="modSp mod">
        <pc:chgData name="Kitazawa Masakiyo" userId="2bf3742da7ad8ecb" providerId="LiveId" clId="{7254DBAA-2E2A-4C18-A786-6C0C89571D70}" dt="2023-09-29T13:57:49.688" v="178" actId="1035"/>
        <pc:sldMkLst>
          <pc:docMk/>
          <pc:sldMk cId="4012631454" sldId="431"/>
        </pc:sldMkLst>
        <pc:spChg chg="mod">
          <ac:chgData name="Kitazawa Masakiyo" userId="2bf3742da7ad8ecb" providerId="LiveId" clId="{7254DBAA-2E2A-4C18-A786-6C0C89571D70}" dt="2023-09-29T13:57:49.688" v="178" actId="1035"/>
          <ac:spMkLst>
            <pc:docMk/>
            <pc:sldMk cId="4012631454" sldId="431"/>
            <ac:spMk id="5" creationId="{E3BAA60E-6FFC-4E68-8294-B1D4B3CEF0B4}"/>
          </ac:spMkLst>
        </pc:spChg>
        <pc:spChg chg="mod">
          <ac:chgData name="Kitazawa Masakiyo" userId="2bf3742da7ad8ecb" providerId="LiveId" clId="{7254DBAA-2E2A-4C18-A786-6C0C89571D70}" dt="2023-09-29T13:57:49.688" v="178" actId="1035"/>
          <ac:spMkLst>
            <pc:docMk/>
            <pc:sldMk cId="4012631454" sldId="431"/>
            <ac:spMk id="7" creationId="{704900B4-4593-4C07-B975-D07F9A8F5328}"/>
          </ac:spMkLst>
        </pc:spChg>
      </pc:sldChg>
      <pc:sldChg chg="modSp mod modAnim">
        <pc:chgData name="Kitazawa Masakiyo" userId="2bf3742da7ad8ecb" providerId="LiveId" clId="{7254DBAA-2E2A-4C18-A786-6C0C89571D70}" dt="2023-09-29T23:11:12.993" v="485"/>
        <pc:sldMkLst>
          <pc:docMk/>
          <pc:sldMk cId="2609623087" sldId="432"/>
        </pc:sldMkLst>
        <pc:spChg chg="mod">
          <ac:chgData name="Kitazawa Masakiyo" userId="2bf3742da7ad8ecb" providerId="LiveId" clId="{7254DBAA-2E2A-4C18-A786-6C0C89571D70}" dt="2023-09-29T14:42:23.644" v="429" actId="20577"/>
          <ac:spMkLst>
            <pc:docMk/>
            <pc:sldMk cId="2609623087" sldId="432"/>
            <ac:spMk id="17" creationId="{075C49E7-7B25-4C89-9E9E-20299FBBD5B6}"/>
          </ac:spMkLst>
        </pc:spChg>
      </pc:sldChg>
      <pc:sldChg chg="ord">
        <pc:chgData name="Kitazawa Masakiyo" userId="2bf3742da7ad8ecb" providerId="LiveId" clId="{7254DBAA-2E2A-4C18-A786-6C0C89571D70}" dt="2023-09-29T14:29:54.001" v="349"/>
        <pc:sldMkLst>
          <pc:docMk/>
          <pc:sldMk cId="3705058712" sldId="434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243573602" sldId="435"/>
        </pc:sldMkLst>
      </pc:sldChg>
      <pc:sldChg chg="delSp modSp mod">
        <pc:chgData name="Kitazawa Masakiyo" userId="2bf3742da7ad8ecb" providerId="LiveId" clId="{7254DBAA-2E2A-4C18-A786-6C0C89571D70}" dt="2023-09-29T14:02:20.573" v="317" actId="478"/>
        <pc:sldMkLst>
          <pc:docMk/>
          <pc:sldMk cId="1794041911" sldId="438"/>
        </pc:sldMkLst>
        <pc:spChg chg="mod">
          <ac:chgData name="Kitazawa Masakiyo" userId="2bf3742da7ad8ecb" providerId="LiveId" clId="{7254DBAA-2E2A-4C18-A786-6C0C89571D70}" dt="2023-09-29T14:02:16.452" v="316" actId="20577"/>
          <ac:spMkLst>
            <pc:docMk/>
            <pc:sldMk cId="1794041911" sldId="438"/>
            <ac:spMk id="3" creationId="{F59B91BD-AD21-47F7-8168-67361478D281}"/>
          </ac:spMkLst>
        </pc:spChg>
        <pc:spChg chg="del">
          <ac:chgData name="Kitazawa Masakiyo" userId="2bf3742da7ad8ecb" providerId="LiveId" clId="{7254DBAA-2E2A-4C18-A786-6C0C89571D70}" dt="2023-09-29T14:02:20.573" v="317" actId="478"/>
          <ac:spMkLst>
            <pc:docMk/>
            <pc:sldMk cId="1794041911" sldId="438"/>
            <ac:spMk id="4" creationId="{895CA2AA-E09D-4861-A3EF-F6C335CE2A20}"/>
          </ac:spMkLst>
        </pc:spChg>
      </pc:sldChg>
      <pc:sldChg chg="delSp modSp mod">
        <pc:chgData name="Kitazawa Masakiyo" userId="2bf3742da7ad8ecb" providerId="LiveId" clId="{7254DBAA-2E2A-4C18-A786-6C0C89571D70}" dt="2023-09-29T14:03:08.108" v="336" actId="20577"/>
        <pc:sldMkLst>
          <pc:docMk/>
          <pc:sldMk cId="838283156" sldId="439"/>
        </pc:sldMkLst>
        <pc:spChg chg="mod">
          <ac:chgData name="Kitazawa Masakiyo" userId="2bf3742da7ad8ecb" providerId="LiveId" clId="{7254DBAA-2E2A-4C18-A786-6C0C89571D70}" dt="2023-09-29T14:03:08.108" v="336" actId="20577"/>
          <ac:spMkLst>
            <pc:docMk/>
            <pc:sldMk cId="838283156" sldId="439"/>
            <ac:spMk id="3" creationId="{F59B91BD-AD21-47F7-8168-67361478D281}"/>
          </ac:spMkLst>
        </pc:spChg>
        <pc:spChg chg="del">
          <ac:chgData name="Kitazawa Masakiyo" userId="2bf3742da7ad8ecb" providerId="LiveId" clId="{7254DBAA-2E2A-4C18-A786-6C0C89571D70}" dt="2023-09-29T14:02:59.780" v="321" actId="478"/>
          <ac:spMkLst>
            <pc:docMk/>
            <pc:sldMk cId="838283156" sldId="439"/>
            <ac:spMk id="4" creationId="{895CA2AA-E09D-4861-A3EF-F6C335CE2A20}"/>
          </ac:spMkLst>
        </pc:spChg>
      </pc:sldChg>
      <pc:sldChg chg="delSp mod">
        <pc:chgData name="Kitazawa Masakiyo" userId="2bf3742da7ad8ecb" providerId="LiveId" clId="{7254DBAA-2E2A-4C18-A786-6C0C89571D70}" dt="2023-09-29T14:46:30.737" v="436" actId="478"/>
        <pc:sldMkLst>
          <pc:docMk/>
          <pc:sldMk cId="3235947682" sldId="952"/>
        </pc:sldMkLst>
        <pc:spChg chg="del">
          <ac:chgData name="Kitazawa Masakiyo" userId="2bf3742da7ad8ecb" providerId="LiveId" clId="{7254DBAA-2E2A-4C18-A786-6C0C89571D70}" dt="2023-09-29T14:46:30.737" v="436" actId="478"/>
          <ac:spMkLst>
            <pc:docMk/>
            <pc:sldMk cId="3235947682" sldId="952"/>
            <ac:spMk id="6" creationId="{01AB673F-6AC9-420C-9FC9-6FEFCA423891}"/>
          </ac:spMkLst>
        </pc:spChg>
      </pc:sldChg>
      <pc:sldChg chg="delSp mod">
        <pc:chgData name="Kitazawa Masakiyo" userId="2bf3742da7ad8ecb" providerId="LiveId" clId="{7254DBAA-2E2A-4C18-A786-6C0C89571D70}" dt="2023-09-29T14:46:40.662" v="438" actId="478"/>
        <pc:sldMkLst>
          <pc:docMk/>
          <pc:sldMk cId="1647341398" sldId="1004"/>
        </pc:sldMkLst>
        <pc:spChg chg="del">
          <ac:chgData name="Kitazawa Masakiyo" userId="2bf3742da7ad8ecb" providerId="LiveId" clId="{7254DBAA-2E2A-4C18-A786-6C0C89571D70}" dt="2023-09-29T14:46:40.662" v="438" actId="478"/>
          <ac:spMkLst>
            <pc:docMk/>
            <pc:sldMk cId="1647341398" sldId="1004"/>
            <ac:spMk id="3" creationId="{400B245C-1F94-45E0-A323-946255577E46}"/>
          </ac:spMkLst>
        </pc:spChg>
      </pc:sldChg>
      <pc:sldChg chg="delSp mod">
        <pc:chgData name="Kitazawa Masakiyo" userId="2bf3742da7ad8ecb" providerId="LiveId" clId="{7254DBAA-2E2A-4C18-A786-6C0C89571D70}" dt="2023-09-29T14:46:53.248" v="442" actId="478"/>
        <pc:sldMkLst>
          <pc:docMk/>
          <pc:sldMk cId="1229249495" sldId="1005"/>
        </pc:sldMkLst>
        <pc:spChg chg="del">
          <ac:chgData name="Kitazawa Masakiyo" userId="2bf3742da7ad8ecb" providerId="LiveId" clId="{7254DBAA-2E2A-4C18-A786-6C0C89571D70}" dt="2023-09-29T14:46:53.248" v="442" actId="478"/>
          <ac:spMkLst>
            <pc:docMk/>
            <pc:sldMk cId="1229249495" sldId="1005"/>
            <ac:spMk id="2" creationId="{CB0EB9B3-F1D7-4771-A614-F4A2A2065009}"/>
          </ac:spMkLst>
        </pc:spChg>
      </pc:sldChg>
      <pc:sldChg chg="delSp mod">
        <pc:chgData name="Kitazawa Masakiyo" userId="2bf3742da7ad8ecb" providerId="LiveId" clId="{7254DBAA-2E2A-4C18-A786-6C0C89571D70}" dt="2023-09-29T14:46:36.575" v="437" actId="478"/>
        <pc:sldMkLst>
          <pc:docMk/>
          <pc:sldMk cId="3268085197" sldId="1008"/>
        </pc:sldMkLst>
        <pc:spChg chg="del">
          <ac:chgData name="Kitazawa Masakiyo" userId="2bf3742da7ad8ecb" providerId="LiveId" clId="{7254DBAA-2E2A-4C18-A786-6C0C89571D70}" dt="2023-09-29T14:46:36.575" v="437" actId="478"/>
          <ac:spMkLst>
            <pc:docMk/>
            <pc:sldMk cId="3268085197" sldId="1008"/>
            <ac:spMk id="5" creationId="{BB362953-9139-47A6-AD41-16848D896235}"/>
          </ac:spMkLst>
        </pc:spChg>
      </pc:sldChg>
      <pc:sldChg chg="delSp mod">
        <pc:chgData name="Kitazawa Masakiyo" userId="2bf3742da7ad8ecb" providerId="LiveId" clId="{7254DBAA-2E2A-4C18-A786-6C0C89571D70}" dt="2023-09-29T14:46:56.388" v="443" actId="478"/>
        <pc:sldMkLst>
          <pc:docMk/>
          <pc:sldMk cId="530534865" sldId="1009"/>
        </pc:sldMkLst>
        <pc:spChg chg="del">
          <ac:chgData name="Kitazawa Masakiyo" userId="2bf3742da7ad8ecb" providerId="LiveId" clId="{7254DBAA-2E2A-4C18-A786-6C0C89571D70}" dt="2023-09-29T14:46:56.388" v="443" actId="478"/>
          <ac:spMkLst>
            <pc:docMk/>
            <pc:sldMk cId="530534865" sldId="1009"/>
            <ac:spMk id="4" creationId="{A33F4AAB-9684-40DD-A6AD-A405EFC3CA05}"/>
          </ac:spMkLst>
        </pc:spChg>
      </pc:sldChg>
      <pc:sldChg chg="delSp mod">
        <pc:chgData name="Kitazawa Masakiyo" userId="2bf3742da7ad8ecb" providerId="LiveId" clId="{7254DBAA-2E2A-4C18-A786-6C0C89571D70}" dt="2023-09-29T14:46:58.899" v="444" actId="478"/>
        <pc:sldMkLst>
          <pc:docMk/>
          <pc:sldMk cId="3727428256" sldId="1041"/>
        </pc:sldMkLst>
        <pc:spChg chg="del">
          <ac:chgData name="Kitazawa Masakiyo" userId="2bf3742da7ad8ecb" providerId="LiveId" clId="{7254DBAA-2E2A-4C18-A786-6C0C89571D70}" dt="2023-09-29T14:46:58.899" v="444" actId="478"/>
          <ac:spMkLst>
            <pc:docMk/>
            <pc:sldMk cId="3727428256" sldId="1041"/>
            <ac:spMk id="24" creationId="{8E8F1F31-D7BB-4B01-B993-930E0D7A1D4D}"/>
          </ac:spMkLst>
        </pc:spChg>
      </pc:sldChg>
      <pc:sldChg chg="delSp mod">
        <pc:chgData name="Kitazawa Masakiyo" userId="2bf3742da7ad8ecb" providerId="LiveId" clId="{7254DBAA-2E2A-4C18-A786-6C0C89571D70}" dt="2023-09-29T14:47:03.855" v="446" actId="478"/>
        <pc:sldMkLst>
          <pc:docMk/>
          <pc:sldMk cId="4061253989" sldId="1049"/>
        </pc:sldMkLst>
        <pc:spChg chg="del">
          <ac:chgData name="Kitazawa Masakiyo" userId="2bf3742da7ad8ecb" providerId="LiveId" clId="{7254DBAA-2E2A-4C18-A786-6C0C89571D70}" dt="2023-09-29T14:47:03.855" v="446" actId="478"/>
          <ac:spMkLst>
            <pc:docMk/>
            <pc:sldMk cId="4061253989" sldId="1049"/>
            <ac:spMk id="2" creationId="{336D79D4-0BC6-4347-8FA8-B756108466CA}"/>
          </ac:spMkLst>
        </pc:spChg>
      </pc:sldChg>
      <pc:sldChg chg="delSp mod">
        <pc:chgData name="Kitazawa Masakiyo" userId="2bf3742da7ad8ecb" providerId="LiveId" clId="{7254DBAA-2E2A-4C18-A786-6C0C89571D70}" dt="2023-09-29T14:47:10.799" v="449" actId="478"/>
        <pc:sldMkLst>
          <pc:docMk/>
          <pc:sldMk cId="2296333789" sldId="1050"/>
        </pc:sldMkLst>
        <pc:spChg chg="del">
          <ac:chgData name="Kitazawa Masakiyo" userId="2bf3742da7ad8ecb" providerId="LiveId" clId="{7254DBAA-2E2A-4C18-A786-6C0C89571D70}" dt="2023-09-29T14:47:10.799" v="449" actId="478"/>
          <ac:spMkLst>
            <pc:docMk/>
            <pc:sldMk cId="2296333789" sldId="1050"/>
            <ac:spMk id="4" creationId="{65D0AD05-4438-408F-9C0E-EEC14163920C}"/>
          </ac:spMkLst>
        </pc:spChg>
      </pc:sldChg>
      <pc:sldChg chg="delSp mod">
        <pc:chgData name="Kitazawa Masakiyo" userId="2bf3742da7ad8ecb" providerId="LiveId" clId="{7254DBAA-2E2A-4C18-A786-6C0C89571D70}" dt="2023-09-29T14:47:01.695" v="445" actId="478"/>
        <pc:sldMkLst>
          <pc:docMk/>
          <pc:sldMk cId="4294198772" sldId="1054"/>
        </pc:sldMkLst>
        <pc:spChg chg="del">
          <ac:chgData name="Kitazawa Masakiyo" userId="2bf3742da7ad8ecb" providerId="LiveId" clId="{7254DBAA-2E2A-4C18-A786-6C0C89571D70}" dt="2023-09-29T14:47:01.695" v="445" actId="478"/>
          <ac:spMkLst>
            <pc:docMk/>
            <pc:sldMk cId="4294198772" sldId="1054"/>
            <ac:spMk id="3" creationId="{DC67F963-8967-4F26-8C65-EA0A5DD972B8}"/>
          </ac:spMkLst>
        </pc:spChg>
      </pc:sldChg>
      <pc:sldChg chg="delSp mod">
        <pc:chgData name="Kitazawa Masakiyo" userId="2bf3742da7ad8ecb" providerId="LiveId" clId="{7254DBAA-2E2A-4C18-A786-6C0C89571D70}" dt="2023-09-29T14:47:05.904" v="447" actId="478"/>
        <pc:sldMkLst>
          <pc:docMk/>
          <pc:sldMk cId="854185045" sldId="1056"/>
        </pc:sldMkLst>
        <pc:spChg chg="del">
          <ac:chgData name="Kitazawa Masakiyo" userId="2bf3742da7ad8ecb" providerId="LiveId" clId="{7254DBAA-2E2A-4C18-A786-6C0C89571D70}" dt="2023-09-29T14:47:05.904" v="447" actId="478"/>
          <ac:spMkLst>
            <pc:docMk/>
            <pc:sldMk cId="854185045" sldId="1056"/>
            <ac:spMk id="3" creationId="{B2DCB904-F5CF-4E1A-A467-E8CFBEDBC48A}"/>
          </ac:spMkLst>
        </pc:spChg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561807234" sldId="1060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69358292" sldId="106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051420403" sldId="1063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52371467" sldId="1065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3934834638" sldId="1066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6167197" sldId="1067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053678638" sldId="107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984704669" sldId="1085"/>
        </pc:sldMkLst>
      </pc:sldChg>
      <pc:sldChg chg="delSp modSp add del mod">
        <pc:chgData name="Kitazawa Masakiyo" userId="2bf3742da7ad8ecb" providerId="LiveId" clId="{7254DBAA-2E2A-4C18-A786-6C0C89571D70}" dt="2023-09-30T00:44:46.905" v="1678" actId="20577"/>
        <pc:sldMkLst>
          <pc:docMk/>
          <pc:sldMk cId="282105353" sldId="1087"/>
        </pc:sldMkLst>
        <pc:spChg chg="del">
          <ac:chgData name="Kitazawa Masakiyo" userId="2bf3742da7ad8ecb" providerId="LiveId" clId="{7254DBAA-2E2A-4C18-A786-6C0C89571D70}" dt="2023-09-29T14:49:05.389" v="478" actId="478"/>
          <ac:spMkLst>
            <pc:docMk/>
            <pc:sldMk cId="282105353" sldId="1087"/>
            <ac:spMk id="4" creationId="{B4B264A7-051A-4FCB-8A80-3A2F7661539B}"/>
          </ac:spMkLst>
        </pc:spChg>
        <pc:spChg chg="mod">
          <ac:chgData name="Kitazawa Masakiyo" userId="2bf3742da7ad8ecb" providerId="LiveId" clId="{7254DBAA-2E2A-4C18-A786-6C0C89571D70}" dt="2023-09-30T00:44:46.905" v="1678" actId="20577"/>
          <ac:spMkLst>
            <pc:docMk/>
            <pc:sldMk cId="282105353" sldId="1087"/>
            <ac:spMk id="5" creationId="{E855E338-2FC3-49AC-9829-D2AACD494F87}"/>
          </ac:spMkLst>
        </pc:spChg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86502543" sldId="1088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48014794" sldId="1090"/>
        </pc:sldMkLst>
      </pc:sldChg>
      <pc:sldChg chg="delSp mod">
        <pc:chgData name="Kitazawa Masakiyo" userId="2bf3742da7ad8ecb" providerId="LiveId" clId="{7254DBAA-2E2A-4C18-A786-6C0C89571D70}" dt="2023-09-29T14:46:44.481" v="439" actId="478"/>
        <pc:sldMkLst>
          <pc:docMk/>
          <pc:sldMk cId="1826271700" sldId="1091"/>
        </pc:sldMkLst>
        <pc:spChg chg="del">
          <ac:chgData name="Kitazawa Masakiyo" userId="2bf3742da7ad8ecb" providerId="LiveId" clId="{7254DBAA-2E2A-4C18-A786-6C0C89571D70}" dt="2023-09-29T14:46:44.481" v="439" actId="478"/>
          <ac:spMkLst>
            <pc:docMk/>
            <pc:sldMk cId="1826271700" sldId="1091"/>
            <ac:spMk id="4" creationId="{2B64E380-8A7A-4E18-B430-1B12DCEA4ED9}"/>
          </ac:spMkLst>
        </pc:spChg>
      </pc:sldChg>
      <pc:sldChg chg="modSp del mod">
        <pc:chgData name="Kitazawa Masakiyo" userId="2bf3742da7ad8ecb" providerId="LiveId" clId="{7254DBAA-2E2A-4C18-A786-6C0C89571D70}" dt="2023-09-29T14:41:42.222" v="421" actId="2696"/>
        <pc:sldMkLst>
          <pc:docMk/>
          <pc:sldMk cId="3151332181" sldId="1091"/>
        </pc:sldMkLst>
        <pc:spChg chg="mod">
          <ac:chgData name="Kitazawa Masakiyo" userId="2bf3742da7ad8ecb" providerId="LiveId" clId="{7254DBAA-2E2A-4C18-A786-6C0C89571D70}" dt="2023-09-29T14:41:24.949" v="420" actId="20577"/>
          <ac:spMkLst>
            <pc:docMk/>
            <pc:sldMk cId="3151332181" sldId="1091"/>
            <ac:spMk id="3" creationId="{F59B91BD-AD21-47F7-8168-67361478D281}"/>
          </ac:spMkLst>
        </pc:spChg>
      </pc:sldChg>
      <pc:sldChg chg="new del">
        <pc:chgData name="Kitazawa Masakiyo" userId="2bf3742da7ad8ecb" providerId="LiveId" clId="{7254DBAA-2E2A-4C18-A786-6C0C89571D70}" dt="2023-09-29T14:41:06.334" v="395" actId="47"/>
        <pc:sldMkLst>
          <pc:docMk/>
          <pc:sldMk cId="931150055" sldId="1092"/>
        </pc:sldMkLst>
      </pc:sldChg>
      <pc:sldChg chg="delSp mod">
        <pc:chgData name="Kitazawa Masakiyo" userId="2bf3742da7ad8ecb" providerId="LiveId" clId="{7254DBAA-2E2A-4C18-A786-6C0C89571D70}" dt="2023-09-29T14:46:47.801" v="440" actId="478"/>
        <pc:sldMkLst>
          <pc:docMk/>
          <pc:sldMk cId="2846807816" sldId="1092"/>
        </pc:sldMkLst>
        <pc:spChg chg="del">
          <ac:chgData name="Kitazawa Masakiyo" userId="2bf3742da7ad8ecb" providerId="LiveId" clId="{7254DBAA-2E2A-4C18-A786-6C0C89571D70}" dt="2023-09-29T14:46:47.801" v="440" actId="478"/>
          <ac:spMkLst>
            <pc:docMk/>
            <pc:sldMk cId="2846807816" sldId="1092"/>
            <ac:spMk id="4" creationId="{3AE31364-9733-4FBC-BF81-A61B39BE64BB}"/>
          </ac:spMkLst>
        </pc:spChg>
      </pc:sldChg>
      <pc:sldChg chg="new del ord">
        <pc:chgData name="Kitazawa Masakiyo" userId="2bf3742da7ad8ecb" providerId="LiveId" clId="{7254DBAA-2E2A-4C18-A786-6C0C89571D70}" dt="2023-09-29T14:41:42.222" v="421" actId="2696"/>
        <pc:sldMkLst>
          <pc:docMk/>
          <pc:sldMk cId="1660631691" sldId="1093"/>
        </pc:sldMkLst>
      </pc:sldChg>
      <pc:sldChg chg="delSp mod">
        <pc:chgData name="Kitazawa Masakiyo" userId="2bf3742da7ad8ecb" providerId="LiveId" clId="{7254DBAA-2E2A-4C18-A786-6C0C89571D70}" dt="2023-09-29T14:46:49.916" v="441" actId="478"/>
        <pc:sldMkLst>
          <pc:docMk/>
          <pc:sldMk cId="4158402404" sldId="1093"/>
        </pc:sldMkLst>
        <pc:spChg chg="del">
          <ac:chgData name="Kitazawa Masakiyo" userId="2bf3742da7ad8ecb" providerId="LiveId" clId="{7254DBAA-2E2A-4C18-A786-6C0C89571D70}" dt="2023-09-29T14:46:49.916" v="441" actId="478"/>
          <ac:spMkLst>
            <pc:docMk/>
            <pc:sldMk cId="4158402404" sldId="1093"/>
            <ac:spMk id="4" creationId="{085E347E-C010-4D4D-BA9C-8C100A364D7E}"/>
          </ac:spMkLst>
        </pc:spChg>
      </pc:sldChg>
      <pc:sldChg chg="delSp mod">
        <pc:chgData name="Kitazawa Masakiyo" userId="2bf3742da7ad8ecb" providerId="LiveId" clId="{7254DBAA-2E2A-4C18-A786-6C0C89571D70}" dt="2023-09-29T14:47:08.489" v="448" actId="478"/>
        <pc:sldMkLst>
          <pc:docMk/>
          <pc:sldMk cId="3852724990" sldId="1094"/>
        </pc:sldMkLst>
        <pc:spChg chg="del">
          <ac:chgData name="Kitazawa Masakiyo" userId="2bf3742da7ad8ecb" providerId="LiveId" clId="{7254DBAA-2E2A-4C18-A786-6C0C89571D70}" dt="2023-09-29T14:47:08.489" v="448" actId="478"/>
          <ac:spMkLst>
            <pc:docMk/>
            <pc:sldMk cId="3852724990" sldId="1094"/>
            <ac:spMk id="3" creationId="{79E4C13A-007A-4605-AAA2-26A6560509C7}"/>
          </ac:spMkLst>
        </pc:spChg>
      </pc:sldChg>
      <pc:sldChg chg="delSp modSp new del mod">
        <pc:chgData name="Kitazawa Masakiyo" userId="2bf3742da7ad8ecb" providerId="LiveId" clId="{7254DBAA-2E2A-4C18-A786-6C0C89571D70}" dt="2023-09-29T23:46:06.463" v="1186" actId="2696"/>
        <pc:sldMkLst>
          <pc:docMk/>
          <pc:sldMk cId="1147504290" sldId="1095"/>
        </pc:sldMkLst>
        <pc:spChg chg="del">
          <ac:chgData name="Kitazawa Masakiyo" userId="2bf3742da7ad8ecb" providerId="LiveId" clId="{7254DBAA-2E2A-4C18-A786-6C0C89571D70}" dt="2023-09-29T14:47:33.622" v="469" actId="478"/>
          <ac:spMkLst>
            <pc:docMk/>
            <pc:sldMk cId="1147504290" sldId="1095"/>
            <ac:spMk id="2" creationId="{C887B623-15D8-431A-9572-B4698715CE7C}"/>
          </ac:spMkLst>
        </pc:spChg>
        <pc:spChg chg="mod">
          <ac:chgData name="Kitazawa Masakiyo" userId="2bf3742da7ad8ecb" providerId="LiveId" clId="{7254DBAA-2E2A-4C18-A786-6C0C89571D70}" dt="2023-09-29T14:47:29.436" v="468" actId="20577"/>
          <ac:spMkLst>
            <pc:docMk/>
            <pc:sldMk cId="1147504290" sldId="1095"/>
            <ac:spMk id="3" creationId="{75883931-764D-4121-AE5C-DFD3A0451F23}"/>
          </ac:spMkLst>
        </pc:spChg>
      </pc:sldChg>
      <pc:sldChg chg="delSp mod">
        <pc:chgData name="Kitazawa Masakiyo" userId="2bf3742da7ad8ecb" providerId="LiveId" clId="{7254DBAA-2E2A-4C18-A786-6C0C89571D70}" dt="2023-09-29T14:48:42.412" v="474" actId="478"/>
        <pc:sldMkLst>
          <pc:docMk/>
          <pc:sldMk cId="2338442264" sldId="1096"/>
        </pc:sldMkLst>
        <pc:spChg chg="del">
          <ac:chgData name="Kitazawa Masakiyo" userId="2bf3742da7ad8ecb" providerId="LiveId" clId="{7254DBAA-2E2A-4C18-A786-6C0C89571D70}" dt="2023-09-29T14:48:42.412" v="474" actId="478"/>
          <ac:spMkLst>
            <pc:docMk/>
            <pc:sldMk cId="2338442264" sldId="1096"/>
            <ac:spMk id="4" creationId="{E414AB3E-6745-43A0-8C44-84483578013A}"/>
          </ac:spMkLst>
        </pc:spChg>
      </pc:sldChg>
      <pc:sldChg chg="delSp mod">
        <pc:chgData name="Kitazawa Masakiyo" userId="2bf3742da7ad8ecb" providerId="LiveId" clId="{7254DBAA-2E2A-4C18-A786-6C0C89571D70}" dt="2023-09-29T14:48:44.796" v="475" actId="478"/>
        <pc:sldMkLst>
          <pc:docMk/>
          <pc:sldMk cId="2355653150" sldId="1097"/>
        </pc:sldMkLst>
        <pc:spChg chg="del">
          <ac:chgData name="Kitazawa Masakiyo" userId="2bf3742da7ad8ecb" providerId="LiveId" clId="{7254DBAA-2E2A-4C18-A786-6C0C89571D70}" dt="2023-09-29T14:48:44.796" v="475" actId="478"/>
          <ac:spMkLst>
            <pc:docMk/>
            <pc:sldMk cId="2355653150" sldId="1097"/>
            <ac:spMk id="4" creationId="{E414AB3E-6745-43A0-8C44-84483578013A}"/>
          </ac:spMkLst>
        </pc:spChg>
      </pc:sldChg>
      <pc:sldChg chg="delSp add del mod">
        <pc:chgData name="Kitazawa Masakiyo" userId="2bf3742da7ad8ecb" providerId="LiveId" clId="{7254DBAA-2E2A-4C18-A786-6C0C89571D70}" dt="2023-09-29T14:48:40.675" v="473" actId="478"/>
        <pc:sldMkLst>
          <pc:docMk/>
          <pc:sldMk cId="1905540458" sldId="1098"/>
        </pc:sldMkLst>
        <pc:spChg chg="del">
          <ac:chgData name="Kitazawa Masakiyo" userId="2bf3742da7ad8ecb" providerId="LiveId" clId="{7254DBAA-2E2A-4C18-A786-6C0C89571D70}" dt="2023-09-29T14:48:40.675" v="473" actId="478"/>
          <ac:spMkLst>
            <pc:docMk/>
            <pc:sldMk cId="1905540458" sldId="1098"/>
            <ac:spMk id="4" creationId="{62C9645B-A449-4C38-93EE-DD9800922EA2}"/>
          </ac:spMkLst>
        </pc:spChg>
      </pc:sldChg>
      <pc:sldChg chg="addSp delSp modSp new mod ord">
        <pc:chgData name="Kitazawa Masakiyo" userId="2bf3742da7ad8ecb" providerId="LiveId" clId="{7254DBAA-2E2A-4C18-A786-6C0C89571D70}" dt="2023-09-29T23:53:12.792" v="1615" actId="1037"/>
        <pc:sldMkLst>
          <pc:docMk/>
          <pc:sldMk cId="3644297545" sldId="1099"/>
        </pc:sldMkLst>
        <pc:spChg chg="mod">
          <ac:chgData name="Kitazawa Masakiyo" userId="2bf3742da7ad8ecb" providerId="LiveId" clId="{7254DBAA-2E2A-4C18-A786-6C0C89571D70}" dt="2023-09-29T23:13:38.202" v="509" actId="20577"/>
          <ac:spMkLst>
            <pc:docMk/>
            <pc:sldMk cId="3644297545" sldId="1099"/>
            <ac:spMk id="2" creationId="{8AF19EE4-9D78-4B86-8979-25CA7FFF36A3}"/>
          </ac:spMkLst>
        </pc:spChg>
        <pc:spChg chg="add mod">
          <ac:chgData name="Kitazawa Masakiyo" userId="2bf3742da7ad8ecb" providerId="LiveId" clId="{7254DBAA-2E2A-4C18-A786-6C0C89571D70}" dt="2023-09-29T23:19:25.701" v="720" actId="20577"/>
          <ac:spMkLst>
            <pc:docMk/>
            <pc:sldMk cId="3644297545" sldId="1099"/>
            <ac:spMk id="5" creationId="{6700BD88-14E7-4E51-94DA-199C9B56D95A}"/>
          </ac:spMkLst>
        </pc:spChg>
        <pc:spChg chg="add mod">
          <ac:chgData name="Kitazawa Masakiyo" userId="2bf3742da7ad8ecb" providerId="LiveId" clId="{7254DBAA-2E2A-4C18-A786-6C0C89571D70}" dt="2023-09-29T23:19:32.911" v="721" actId="1076"/>
          <ac:spMkLst>
            <pc:docMk/>
            <pc:sldMk cId="3644297545" sldId="1099"/>
            <ac:spMk id="6" creationId="{55421F01-CF7E-44A4-B5C3-E4173136F689}"/>
          </ac:spMkLst>
        </pc:spChg>
        <pc:spChg chg="add mod">
          <ac:chgData name="Kitazawa Masakiyo" userId="2bf3742da7ad8ecb" providerId="LiveId" clId="{7254DBAA-2E2A-4C18-A786-6C0C89571D70}" dt="2023-09-29T23:53:12.792" v="1615" actId="1037"/>
          <ac:spMkLst>
            <pc:docMk/>
            <pc:sldMk cId="3644297545" sldId="1099"/>
            <ac:spMk id="7" creationId="{0EDD7A9E-CC8B-4471-9F81-EAF55F023194}"/>
          </ac:spMkLst>
        </pc:spChg>
        <pc:spChg chg="add mod">
          <ac:chgData name="Kitazawa Masakiyo" userId="2bf3742da7ad8ecb" providerId="LiveId" clId="{7254DBAA-2E2A-4C18-A786-6C0C89571D70}" dt="2023-09-29T23:27:08.237" v="861" actId="1076"/>
          <ac:spMkLst>
            <pc:docMk/>
            <pc:sldMk cId="3644297545" sldId="1099"/>
            <ac:spMk id="8" creationId="{7B29D361-9F29-49A2-AD99-1A3E076731DA}"/>
          </ac:spMkLst>
        </pc:spChg>
        <pc:spChg chg="add mod">
          <ac:chgData name="Kitazawa Masakiyo" userId="2bf3742da7ad8ecb" providerId="LiveId" clId="{7254DBAA-2E2A-4C18-A786-6C0C89571D70}" dt="2023-09-29T23:27:01.699" v="860" actId="1035"/>
          <ac:spMkLst>
            <pc:docMk/>
            <pc:sldMk cId="3644297545" sldId="1099"/>
            <ac:spMk id="9" creationId="{0C53D5E3-07F0-47B7-9EEE-63825E06B583}"/>
          </ac:spMkLst>
        </pc:spChg>
        <pc:spChg chg="add del">
          <ac:chgData name="Kitazawa Masakiyo" userId="2bf3742da7ad8ecb" providerId="LiveId" clId="{7254DBAA-2E2A-4C18-A786-6C0C89571D70}" dt="2023-09-29T23:22:14.300" v="741" actId="22"/>
          <ac:spMkLst>
            <pc:docMk/>
            <pc:sldMk cId="3644297545" sldId="1099"/>
            <ac:spMk id="11" creationId="{F54D2176-C9B9-4BB7-9789-248C3FF3424A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18" creationId="{C47761CB-AC58-4BE8-9581-E11275B2FDE4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19" creationId="{70268054-1B3F-4E91-9E12-BAA76D1AB4B2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20" creationId="{6677806B-7F0F-4381-9E66-0ABA739007CF}"/>
          </ac:spMkLst>
        </pc:spChg>
        <pc:picChg chg="add mod">
          <ac:chgData name="Kitazawa Masakiyo" userId="2bf3742da7ad8ecb" providerId="LiveId" clId="{7254DBAA-2E2A-4C18-A786-6C0C89571D70}" dt="2023-09-29T23:26:55.952" v="844" actId="14100"/>
          <ac:picMkLst>
            <pc:docMk/>
            <pc:sldMk cId="3644297545" sldId="1099"/>
            <ac:picMk id="4" creationId="{7D780EFC-B72E-44F0-84E4-361C83EAE83C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3" creationId="{BE3D142C-2052-4A40-A459-D21C7CDAC785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5" creationId="{EDB8B6D2-681A-4F2B-8F68-550630A73957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7" creationId="{BE66CCA6-1E6D-4230-9724-B60AF5241FD4}"/>
          </ac:picMkLst>
        </pc:picChg>
      </pc:sldChg>
      <pc:sldChg chg="addSp delSp modSp new mod">
        <pc:chgData name="Kitazawa Masakiyo" userId="2bf3742da7ad8ecb" providerId="LiveId" clId="{7254DBAA-2E2A-4C18-A786-6C0C89571D70}" dt="2023-09-30T00:37:16.435" v="1640" actId="20577"/>
        <pc:sldMkLst>
          <pc:docMk/>
          <pc:sldMk cId="2079662724" sldId="1101"/>
        </pc:sldMkLst>
        <pc:spChg chg="del">
          <ac:chgData name="Kitazawa Masakiyo" userId="2bf3742da7ad8ecb" providerId="LiveId" clId="{7254DBAA-2E2A-4C18-A786-6C0C89571D70}" dt="2023-09-29T23:30:01.199" v="1041" actId="478"/>
          <ac:spMkLst>
            <pc:docMk/>
            <pc:sldMk cId="2079662724" sldId="1101"/>
            <ac:spMk id="2" creationId="{6821A8DA-1C70-4346-B213-B81C754D84AC}"/>
          </ac:spMkLst>
        </pc:spChg>
        <pc:spChg chg="mod">
          <ac:chgData name="Kitazawa Masakiyo" userId="2bf3742da7ad8ecb" providerId="LiveId" clId="{7254DBAA-2E2A-4C18-A786-6C0C89571D70}" dt="2023-09-30T00:37:16.435" v="1640" actId="20577"/>
          <ac:spMkLst>
            <pc:docMk/>
            <pc:sldMk cId="2079662724" sldId="1101"/>
            <ac:spMk id="3" creationId="{14488FB7-A578-4968-870E-E62CF6FABC63}"/>
          </ac:spMkLst>
        </pc:spChg>
        <pc:spChg chg="add mod">
          <ac:chgData name="Kitazawa Masakiyo" userId="2bf3742da7ad8ecb" providerId="LiveId" clId="{7254DBAA-2E2A-4C18-A786-6C0C89571D70}" dt="2023-09-29T23:45:04.323" v="1162" actId="1076"/>
          <ac:spMkLst>
            <pc:docMk/>
            <pc:sldMk cId="2079662724" sldId="1101"/>
            <ac:spMk id="8" creationId="{854CC07D-217A-4E66-9740-809E9D982E69}"/>
          </ac:spMkLst>
        </pc:spChg>
        <pc:spChg chg="add mod">
          <ac:chgData name="Kitazawa Masakiyo" userId="2bf3742da7ad8ecb" providerId="LiveId" clId="{7254DBAA-2E2A-4C18-A786-6C0C89571D70}" dt="2023-09-29T23:44:47.303" v="1133" actId="1038"/>
          <ac:spMkLst>
            <pc:docMk/>
            <pc:sldMk cId="2079662724" sldId="1101"/>
            <ac:spMk id="9" creationId="{7AD50490-7B2D-4383-B893-BA0033CD9475}"/>
          </ac:spMkLst>
        </pc:spChg>
        <pc:spChg chg="add mod">
          <ac:chgData name="Kitazawa Masakiyo" userId="2bf3742da7ad8ecb" providerId="LiveId" clId="{7254DBAA-2E2A-4C18-A786-6C0C89571D70}" dt="2023-09-29T23:45:02.718" v="1161" actId="1076"/>
          <ac:spMkLst>
            <pc:docMk/>
            <pc:sldMk cId="2079662724" sldId="1101"/>
            <ac:spMk id="10" creationId="{0A72B65B-F169-403C-98C5-1C3F7C33F383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1" creationId="{2CBF68EE-1BE1-433A-993C-E72FBE2C3B8D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2" creationId="{C8143836-638B-470E-98EF-14BFB1BD75B0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3" creationId="{26208389-52EC-41B6-AAD3-D29E0D1898B8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5" creationId="{12656A23-E58A-47AA-9F39-CA5343718FF8}"/>
          </ac:spMkLst>
        </pc:spChg>
        <pc:spChg chg="add mod">
          <ac:chgData name="Kitazawa Masakiyo" userId="2bf3742da7ad8ecb" providerId="LiveId" clId="{7254DBAA-2E2A-4C18-A786-6C0C89571D70}" dt="2023-09-29T23:45:26.356" v="1185" actId="1076"/>
          <ac:spMkLst>
            <pc:docMk/>
            <pc:sldMk cId="2079662724" sldId="1101"/>
            <ac:spMk id="16" creationId="{1B4A92A5-C838-4E1D-9962-1EEE1079E85E}"/>
          </ac:spMkLst>
        </pc:spChg>
        <pc:picChg chg="add mod">
          <ac:chgData name="Kitazawa Masakiyo" userId="2bf3742da7ad8ecb" providerId="LiveId" clId="{7254DBAA-2E2A-4C18-A786-6C0C89571D70}" dt="2023-09-29T23:44:58.343" v="1160" actId="14100"/>
          <ac:picMkLst>
            <pc:docMk/>
            <pc:sldMk cId="2079662724" sldId="1101"/>
            <ac:picMk id="5" creationId="{534B2949-785B-48FF-8905-A3D470BA5499}"/>
          </ac:picMkLst>
        </pc:picChg>
        <pc:picChg chg="add mod">
          <ac:chgData name="Kitazawa Masakiyo" userId="2bf3742da7ad8ecb" providerId="LiveId" clId="{7254DBAA-2E2A-4C18-A786-6C0C89571D70}" dt="2023-09-29T23:45:09.828" v="1171" actId="1036"/>
          <ac:picMkLst>
            <pc:docMk/>
            <pc:sldMk cId="2079662724" sldId="1101"/>
            <ac:picMk id="7" creationId="{501C3DC1-E769-4B86-A88C-F86FFEE75C8D}"/>
          </ac:picMkLst>
        </pc:picChg>
        <pc:picChg chg="add mod">
          <ac:chgData name="Kitazawa Masakiyo" userId="2bf3742da7ad8ecb" providerId="LiveId" clId="{7254DBAA-2E2A-4C18-A786-6C0C89571D70}" dt="2023-09-29T23:44:33.064" v="1102" actId="1076"/>
          <ac:picMkLst>
            <pc:docMk/>
            <pc:sldMk cId="2079662724" sldId="1101"/>
            <ac:picMk id="14" creationId="{D224E872-AD22-4B96-A1D5-58841C51B989}"/>
          </ac:picMkLst>
        </pc:picChg>
      </pc:sldChg>
      <pc:sldMasterChg chg="modSldLayout">
        <pc:chgData name="Kitazawa Masakiyo" userId="2bf3742da7ad8ecb" providerId="LiveId" clId="{7254DBAA-2E2A-4C18-A786-6C0C89571D70}" dt="2023-09-29T14:46:02.791" v="435" actId="478"/>
        <pc:sldMasterMkLst>
          <pc:docMk/>
          <pc:sldMasterMk cId="2411673327" sldId="2147483674"/>
        </pc:sldMasterMkLst>
        <pc:sldLayoutChg chg="delSp mod">
          <pc:chgData name="Kitazawa Masakiyo" userId="2bf3742da7ad8ecb" providerId="LiveId" clId="{7254DBAA-2E2A-4C18-A786-6C0C89571D70}" dt="2023-09-29T14:46:02.791" v="435" actId="478"/>
          <pc:sldLayoutMkLst>
            <pc:docMk/>
            <pc:sldMasterMk cId="2411673327" sldId="2147483674"/>
            <pc:sldLayoutMk cId="3587068860" sldId="2147483676"/>
          </pc:sldLayoutMkLst>
          <pc:spChg chg="del">
            <ac:chgData name="Kitazawa Masakiyo" userId="2bf3742da7ad8ecb" providerId="LiveId" clId="{7254DBAA-2E2A-4C18-A786-6C0C89571D70}" dt="2023-09-29T14:46:02.791" v="435" actId="478"/>
            <ac:spMkLst>
              <pc:docMk/>
              <pc:sldMasterMk cId="2411673327" sldId="2147483674"/>
              <pc:sldLayoutMk cId="3587068860" sldId="2147483676"/>
              <ac:spMk id="6" creationId="{8AD85D0A-A927-4D6F-A5B5-14D82742A06B}"/>
            </ac:spMkLst>
          </pc:spChg>
        </pc:sldLayoutChg>
      </pc:sldMasterChg>
    </pc:docChg>
  </pc:docChgLst>
  <pc:docChgLst>
    <pc:chgData name="Masakiyo Kitazawa" userId="2bf3742da7ad8ecb" providerId="LiveId" clId="{256DF269-2041-4C21-A8F7-57283FC0CC66}"/>
    <pc:docChg chg="undo redo custSel addSld delSld modSld sldOrd">
      <pc:chgData name="Masakiyo Kitazawa" userId="2bf3742da7ad8ecb" providerId="LiveId" clId="{256DF269-2041-4C21-A8F7-57283FC0CC66}" dt="2023-11-27T18:29:31.962" v="1968" actId="5793"/>
      <pc:docMkLst>
        <pc:docMk/>
      </pc:docMkLst>
      <pc:sldChg chg="modSp mod">
        <pc:chgData name="Masakiyo Kitazawa" userId="2bf3742da7ad8ecb" providerId="LiveId" clId="{256DF269-2041-4C21-A8F7-57283FC0CC66}" dt="2023-11-27T07:34:09.049" v="121" actId="20577"/>
        <pc:sldMkLst>
          <pc:docMk/>
          <pc:sldMk cId="3274957215" sldId="256"/>
        </pc:sldMkLst>
        <pc:spChg chg="mod">
          <ac:chgData name="Masakiyo Kitazawa" userId="2bf3742da7ad8ecb" providerId="LiveId" clId="{256DF269-2041-4C21-A8F7-57283FC0CC66}" dt="2023-11-27T07:34:09.049" v="121" actId="20577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Masakiyo Kitazawa" userId="2bf3742da7ad8ecb" providerId="LiveId" clId="{256DF269-2041-4C21-A8F7-57283FC0CC66}" dt="2023-11-27T07:32:36.917" v="119" actId="27636"/>
          <ac:spMkLst>
            <pc:docMk/>
            <pc:sldMk cId="3274957215" sldId="256"/>
            <ac:spMk id="3" creationId="{1ACEB8B1-2556-4390-99D7-AEC836BA2874}"/>
          </ac:spMkLst>
        </pc:spChg>
        <pc:spChg chg="mod">
          <ac:chgData name="Masakiyo Kitazawa" userId="2bf3742da7ad8ecb" providerId="LiveId" clId="{256DF269-2041-4C21-A8F7-57283FC0CC66}" dt="2023-11-27T07:30:25.138" v="70" actId="20577"/>
          <ac:spMkLst>
            <pc:docMk/>
            <pc:sldMk cId="3274957215" sldId="256"/>
            <ac:spMk id="10" creationId="{E5652D2A-0642-4478-A632-104268A4AA39}"/>
          </ac:spMkLst>
        </pc:spChg>
      </pc:sldChg>
      <pc:sldChg chg="del">
        <pc:chgData name="Masakiyo Kitazawa" userId="2bf3742da7ad8ecb" providerId="LiveId" clId="{256DF269-2041-4C21-A8F7-57283FC0CC66}" dt="2023-11-27T07:39:44.704" v="14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311899704" sldId="259"/>
        </pc:sldMkLst>
      </pc:sldChg>
      <pc:sldChg chg="del">
        <pc:chgData name="Masakiyo Kitazawa" userId="2bf3742da7ad8ecb" providerId="LiveId" clId="{256DF269-2041-4C21-A8F7-57283FC0CC66}" dt="2023-11-27T07:41:36.618" v="141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3165095815" sldId="268"/>
        </pc:sldMkLst>
      </pc:sldChg>
      <pc:sldChg chg="del ord">
        <pc:chgData name="Masakiyo Kitazawa" userId="2bf3742da7ad8ecb" providerId="LiveId" clId="{256DF269-2041-4C21-A8F7-57283FC0CC66}" dt="2023-11-27T09:36:56.763" v="1574" actId="2696"/>
        <pc:sldMkLst>
          <pc:docMk/>
          <pc:sldMk cId="690961050" sldId="270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716558427" sldId="272"/>
        </pc:sldMkLst>
      </pc:sldChg>
      <pc:sldChg chg="del">
        <pc:chgData name="Masakiyo Kitazawa" userId="2bf3742da7ad8ecb" providerId="LiveId" clId="{256DF269-2041-4C21-A8F7-57283FC0CC66}" dt="2023-11-27T08:15:15.124" v="757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4216352169" sldId="275"/>
        </pc:sldMkLst>
      </pc:sldChg>
      <pc:sldChg chg="ord">
        <pc:chgData name="Masakiyo Kitazawa" userId="2bf3742da7ad8ecb" providerId="LiveId" clId="{256DF269-2041-4C21-A8F7-57283FC0CC66}" dt="2023-11-27T09:36:48.034" v="1572"/>
        <pc:sldMkLst>
          <pc:docMk/>
          <pc:sldMk cId="2322278180" sldId="279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2158617099" sldId="282"/>
        </pc:sldMkLst>
      </pc:sldChg>
      <pc:sldChg chg="del ord">
        <pc:chgData name="Masakiyo Kitazawa" userId="2bf3742da7ad8ecb" providerId="LiveId" clId="{256DF269-2041-4C21-A8F7-57283FC0CC66}" dt="2023-11-27T09:36:53.824" v="1573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256DF269-2041-4C21-A8F7-57283FC0CC66}" dt="2023-11-27T08:31:41.555" v="782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256DF269-2041-4C21-A8F7-57283FC0CC66}" dt="2023-11-27T07:41:47.747" v="14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256DF269-2041-4C21-A8F7-57283FC0CC66}" dt="2023-11-27T07:39:44.704" v="140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256DF269-2041-4C21-A8F7-57283FC0CC66}" dt="2023-11-27T07:41:36.618" v="141" actId="2696"/>
        <pc:sldMkLst>
          <pc:docMk/>
          <pc:sldMk cId="919345423" sldId="433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3705058712" sldId="434"/>
        </pc:sldMkLst>
      </pc:sldChg>
      <pc:sldChg chg="ord">
        <pc:chgData name="Masakiyo Kitazawa" userId="2bf3742da7ad8ecb" providerId="LiveId" clId="{256DF269-2041-4C21-A8F7-57283FC0CC66}" dt="2023-11-27T07:41:50.441" v="144"/>
        <pc:sldMkLst>
          <pc:docMk/>
          <pc:sldMk cId="4284044672" sldId="436"/>
        </pc:sldMkLst>
      </pc:sldChg>
      <pc:sldChg chg="modSp mod">
        <pc:chgData name="Masakiyo Kitazawa" userId="2bf3742da7ad8ecb" providerId="LiveId" clId="{256DF269-2041-4C21-A8F7-57283FC0CC66}" dt="2023-11-27T07:32:02.814" v="116" actId="20577"/>
        <pc:sldMkLst>
          <pc:docMk/>
          <pc:sldMk cId="1517917268" sldId="437"/>
        </pc:sldMkLst>
        <pc:spChg chg="mod">
          <ac:chgData name="Masakiyo Kitazawa" userId="2bf3742da7ad8ecb" providerId="LiveId" clId="{256DF269-2041-4C21-A8F7-57283FC0CC66}" dt="2023-11-27T07:32:02.814" v="116" actId="20577"/>
          <ac:spMkLst>
            <pc:docMk/>
            <pc:sldMk cId="1517917268" sldId="437"/>
            <ac:spMk id="4" creationId="{895CA2AA-E09D-4861-A3EF-F6C335CE2A20}"/>
          </ac:spMkLst>
        </pc:spChg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838283156" sldId="439"/>
        </pc:sldMkLst>
      </pc:sldChg>
      <pc:sldChg chg="ord">
        <pc:chgData name="Masakiyo Kitazawa" userId="2bf3742da7ad8ecb" providerId="LiveId" clId="{256DF269-2041-4C21-A8F7-57283FC0CC66}" dt="2023-11-27T09:34:04.320" v="1570"/>
        <pc:sldMkLst>
          <pc:docMk/>
          <pc:sldMk cId="3235947682" sldId="952"/>
        </pc:sldMkLst>
      </pc:sldChg>
      <pc:sldChg chg="delSp mod">
        <pc:chgData name="Masakiyo Kitazawa" userId="2bf3742da7ad8ecb" providerId="LiveId" clId="{256DF269-2041-4C21-A8F7-57283FC0CC66}" dt="2023-11-27T09:01:38.096" v="1238" actId="478"/>
        <pc:sldMkLst>
          <pc:docMk/>
          <pc:sldMk cId="1229249495" sldId="1005"/>
        </pc:sldMkLst>
        <pc:spChg chg="del">
          <ac:chgData name="Masakiyo Kitazawa" userId="2bf3742da7ad8ecb" providerId="LiveId" clId="{256DF269-2041-4C21-A8F7-57283FC0CC66}" dt="2023-11-27T09:01:38.096" v="1238" actId="478"/>
          <ac:spMkLst>
            <pc:docMk/>
            <pc:sldMk cId="1229249495" sldId="1005"/>
            <ac:spMk id="15" creationId="{D0431525-A46A-428B-BB39-81AABDB8119B}"/>
          </ac:spMkLst>
        </pc:spChg>
        <pc:spChg chg="del">
          <ac:chgData name="Masakiyo Kitazawa" userId="2bf3742da7ad8ecb" providerId="LiveId" clId="{256DF269-2041-4C21-A8F7-57283FC0CC66}" dt="2023-11-27T09:01:38.096" v="1238" actId="478"/>
          <ac:spMkLst>
            <pc:docMk/>
            <pc:sldMk cId="1229249495" sldId="1005"/>
            <ac:spMk id="22" creationId="{7FBB4D8D-89F7-4CC5-81F5-2BD645B61EAB}"/>
          </ac:spMkLst>
        </pc:spChg>
      </pc:sldChg>
      <pc:sldChg chg="del">
        <pc:chgData name="Masakiyo Kitazawa" userId="2bf3742da7ad8ecb" providerId="LiveId" clId="{256DF269-2041-4C21-A8F7-57283FC0CC66}" dt="2023-11-27T09:01:07.393" v="1237" actId="2696"/>
        <pc:sldMkLst>
          <pc:docMk/>
          <pc:sldMk cId="3268085197" sldId="1008"/>
        </pc:sldMkLst>
      </pc:sldChg>
      <pc:sldChg chg="addSp modSp">
        <pc:chgData name="Masakiyo Kitazawa" userId="2bf3742da7ad8ecb" providerId="LiveId" clId="{256DF269-2041-4C21-A8F7-57283FC0CC66}" dt="2023-11-27T09:18:17.232" v="1362"/>
        <pc:sldMkLst>
          <pc:docMk/>
          <pc:sldMk cId="530534865" sldId="1009"/>
        </pc:sldMkLst>
        <pc:spChg chg="add mod">
          <ac:chgData name="Masakiyo Kitazawa" userId="2bf3742da7ad8ecb" providerId="LiveId" clId="{256DF269-2041-4C21-A8F7-57283FC0CC66}" dt="2023-11-27T09:18:17.232" v="1362"/>
          <ac:spMkLst>
            <pc:docMk/>
            <pc:sldMk cId="530534865" sldId="1009"/>
            <ac:spMk id="4" creationId="{FC55E54A-61E7-79D7-FAD9-E9B8C5FCF038}"/>
          </ac:spMkLst>
        </pc:spChg>
      </pc:sldChg>
      <pc:sldChg chg="addSp modSp mod">
        <pc:chgData name="Masakiyo Kitazawa" userId="2bf3742da7ad8ecb" providerId="LiveId" clId="{256DF269-2041-4C21-A8F7-57283FC0CC66}" dt="2023-11-27T17:38:20.074" v="1602" actId="1076"/>
        <pc:sldMkLst>
          <pc:docMk/>
          <pc:sldMk cId="3727428256" sldId="1041"/>
        </pc:sldMkLst>
        <pc:spChg chg="add mod">
          <ac:chgData name="Masakiyo Kitazawa" userId="2bf3742da7ad8ecb" providerId="LiveId" clId="{256DF269-2041-4C21-A8F7-57283FC0CC66}" dt="2023-11-27T17:38:20.074" v="1602" actId="1076"/>
          <ac:spMkLst>
            <pc:docMk/>
            <pc:sldMk cId="3727428256" sldId="1041"/>
            <ac:spMk id="24" creationId="{6D33D363-3069-6722-D77A-091CB105C15E}"/>
          </ac:spMkLst>
        </pc:spChg>
        <pc:spChg chg="add mod">
          <ac:chgData name="Masakiyo Kitazawa" userId="2bf3742da7ad8ecb" providerId="LiveId" clId="{256DF269-2041-4C21-A8F7-57283FC0CC66}" dt="2023-11-27T09:18:21.739" v="1363"/>
          <ac:spMkLst>
            <pc:docMk/>
            <pc:sldMk cId="3727428256" sldId="1041"/>
            <ac:spMk id="25" creationId="{38D867F5-5685-E344-0757-D5199A29686B}"/>
          </ac:spMkLst>
        </pc:spChg>
        <pc:grpChg chg="mod">
          <ac:chgData name="Masakiyo Kitazawa" userId="2bf3742da7ad8ecb" providerId="LiveId" clId="{256DF269-2041-4C21-A8F7-57283FC0CC66}" dt="2023-11-27T09:10:32.551" v="1266" actId="1035"/>
          <ac:grpSpMkLst>
            <pc:docMk/>
            <pc:sldMk cId="3727428256" sldId="1041"/>
            <ac:grpSpMk id="14" creationId="{B697991C-5E90-4866-A0FC-D50011AC4BBE}"/>
          </ac:grpSpMkLst>
        </pc:grpChg>
      </pc:sldChg>
      <pc:sldChg chg="ord">
        <pc:chgData name="Masakiyo Kitazawa" userId="2bf3742da7ad8ecb" providerId="LiveId" clId="{256DF269-2041-4C21-A8F7-57283FC0CC66}" dt="2023-11-27T09:15:04.899" v="1361"/>
        <pc:sldMkLst>
          <pc:docMk/>
          <pc:sldMk cId="4061253989" sldId="1049"/>
        </pc:sldMkLst>
      </pc:sldChg>
      <pc:sldChg chg="ord">
        <pc:chgData name="Masakiyo Kitazawa" userId="2bf3742da7ad8ecb" providerId="LiveId" clId="{256DF269-2041-4C21-A8F7-57283FC0CC66}" dt="2023-11-27T08:27:55.911" v="764"/>
        <pc:sldMkLst>
          <pc:docMk/>
          <pc:sldMk cId="2296333789" sldId="1050"/>
        </pc:sldMkLst>
      </pc:sldChg>
      <pc:sldChg chg="ord">
        <pc:chgData name="Masakiyo Kitazawa" userId="2bf3742da7ad8ecb" providerId="LiveId" clId="{256DF269-2041-4C21-A8F7-57283FC0CC66}" dt="2023-11-27T09:15:04.899" v="1361"/>
        <pc:sldMkLst>
          <pc:docMk/>
          <pc:sldMk cId="4294198772" sldId="1054"/>
        </pc:sldMkLst>
      </pc:sldChg>
      <pc:sldChg chg="addSp modSp">
        <pc:chgData name="Masakiyo Kitazawa" userId="2bf3742da7ad8ecb" providerId="LiveId" clId="{256DF269-2041-4C21-A8F7-57283FC0CC66}" dt="2023-11-27T09:18:25.166" v="1364"/>
        <pc:sldMkLst>
          <pc:docMk/>
          <pc:sldMk cId="854185045" sldId="1056"/>
        </pc:sldMkLst>
        <pc:spChg chg="add mod">
          <ac:chgData name="Masakiyo Kitazawa" userId="2bf3742da7ad8ecb" providerId="LiveId" clId="{256DF269-2041-4C21-A8F7-57283FC0CC66}" dt="2023-11-27T09:18:25.166" v="1364"/>
          <ac:spMkLst>
            <pc:docMk/>
            <pc:sldMk cId="854185045" sldId="1056"/>
            <ac:spMk id="3" creationId="{3B3A720F-E2FE-D514-6DC9-94F94EAD27A0}"/>
          </ac:spMkLst>
        </pc:spChg>
      </pc:sldChg>
      <pc:sldChg chg="modSp mod">
        <pc:chgData name="Masakiyo Kitazawa" userId="2bf3742da7ad8ecb" providerId="LiveId" clId="{256DF269-2041-4C21-A8F7-57283FC0CC66}" dt="2023-11-27T07:44:47.511" v="163" actId="20577"/>
        <pc:sldMkLst>
          <pc:docMk/>
          <pc:sldMk cId="1561807234" sldId="1060"/>
        </pc:sldMkLst>
        <pc:spChg chg="mod">
          <ac:chgData name="Masakiyo Kitazawa" userId="2bf3742da7ad8ecb" providerId="LiveId" clId="{256DF269-2041-4C21-A8F7-57283FC0CC66}" dt="2023-11-27T07:44:47.511" v="163" actId="20577"/>
          <ac:spMkLst>
            <pc:docMk/>
            <pc:sldMk cId="1561807234" sldId="1060"/>
            <ac:spMk id="2" creationId="{C175D389-646D-4D6F-A036-692DC6AFC0C5}"/>
          </ac:spMkLst>
        </pc:spChg>
        <pc:spChg chg="mod">
          <ac:chgData name="Masakiyo Kitazawa" userId="2bf3742da7ad8ecb" providerId="LiveId" clId="{256DF269-2041-4C21-A8F7-57283FC0CC66}" dt="2023-11-27T07:44:31.777" v="149" actId="20578"/>
          <ac:spMkLst>
            <pc:docMk/>
            <pc:sldMk cId="1561807234" sldId="1060"/>
            <ac:spMk id="7" creationId="{7949424D-9F25-4B55-8EE5-66EDCBFB8BFB}"/>
          </ac:spMkLst>
        </pc:spChg>
        <pc:spChg chg="mod">
          <ac:chgData name="Masakiyo Kitazawa" userId="2bf3742da7ad8ecb" providerId="LiveId" clId="{256DF269-2041-4C21-A8F7-57283FC0CC66}" dt="2023-11-27T07:44:31.777" v="149" actId="20578"/>
          <ac:spMkLst>
            <pc:docMk/>
            <pc:sldMk cId="1561807234" sldId="1060"/>
            <ac:spMk id="8" creationId="{CDD1D6DE-AEA2-44FA-8B00-EA690139333C}"/>
          </ac:spMkLst>
        </pc:spChg>
        <pc:grpChg chg="mod">
          <ac:chgData name="Masakiyo Kitazawa" userId="2bf3742da7ad8ecb" providerId="LiveId" clId="{256DF269-2041-4C21-A8F7-57283FC0CC66}" dt="2023-11-27T07:44:31.777" v="149" actId="20578"/>
          <ac:grpSpMkLst>
            <pc:docMk/>
            <pc:sldMk cId="1561807234" sldId="1060"/>
            <ac:grpSpMk id="9" creationId="{DFA08AC2-9BA3-4D47-A62D-7829A623AB5B}"/>
          </ac:grpSpMkLst>
        </pc:grpChg>
      </pc:sldChg>
      <pc:sldChg chg="modSp mod">
        <pc:chgData name="Masakiyo Kitazawa" userId="2bf3742da7ad8ecb" providerId="LiveId" clId="{256DF269-2041-4C21-A8F7-57283FC0CC66}" dt="2023-11-27T08:28:47.162" v="780" actId="14838"/>
        <pc:sldMkLst>
          <pc:docMk/>
          <pc:sldMk cId="3934834638" sldId="1066"/>
        </pc:sldMkLst>
        <pc:spChg chg="mod">
          <ac:chgData name="Masakiyo Kitazawa" userId="2bf3742da7ad8ecb" providerId="LiveId" clId="{256DF269-2041-4C21-A8F7-57283FC0CC66}" dt="2023-11-27T08:28:47.162" v="780" actId="14838"/>
          <ac:spMkLst>
            <pc:docMk/>
            <pc:sldMk cId="3934834638" sldId="1066"/>
            <ac:spMk id="47" creationId="{31DCB756-22D9-46FA-9A36-70F610C386B4}"/>
          </ac:spMkLst>
        </pc:spChg>
      </pc:sldChg>
      <pc:sldChg chg="modSp mod">
        <pc:chgData name="Masakiyo Kitazawa" userId="2bf3742da7ad8ecb" providerId="LiveId" clId="{256DF269-2041-4C21-A8F7-57283FC0CC66}" dt="2023-11-27T18:29:31.962" v="1968" actId="5793"/>
        <pc:sldMkLst>
          <pc:docMk/>
          <pc:sldMk cId="282105353" sldId="1087"/>
        </pc:sldMkLst>
        <pc:spChg chg="mod">
          <ac:chgData name="Masakiyo Kitazawa" userId="2bf3742da7ad8ecb" providerId="LiveId" clId="{256DF269-2041-4C21-A8F7-57283FC0CC66}" dt="2023-11-27T18:29:31.962" v="1968" actId="5793"/>
          <ac:spMkLst>
            <pc:docMk/>
            <pc:sldMk cId="282105353" sldId="1087"/>
            <ac:spMk id="5" creationId="{E855E338-2FC3-49AC-9829-D2AACD494F87}"/>
          </ac:spMkLst>
        </pc:spChg>
      </pc:sldChg>
      <pc:sldChg chg="del">
        <pc:chgData name="Masakiyo Kitazawa" userId="2bf3742da7ad8ecb" providerId="LiveId" clId="{256DF269-2041-4C21-A8F7-57283FC0CC66}" dt="2023-11-27T07:43:40.378" v="146" actId="2696"/>
        <pc:sldMkLst>
          <pc:docMk/>
          <pc:sldMk cId="1826271700" sldId="1091"/>
        </pc:sldMkLst>
      </pc:sldChg>
      <pc:sldChg chg="del">
        <pc:chgData name="Masakiyo Kitazawa" userId="2bf3742da7ad8ecb" providerId="LiveId" clId="{256DF269-2041-4C21-A8F7-57283FC0CC66}" dt="2023-11-27T07:43:40.378" v="146" actId="2696"/>
        <pc:sldMkLst>
          <pc:docMk/>
          <pc:sldMk cId="2846807816" sldId="1092"/>
        </pc:sldMkLst>
      </pc:sldChg>
      <pc:sldChg chg="del">
        <pc:chgData name="Masakiyo Kitazawa" userId="2bf3742da7ad8ecb" providerId="LiveId" clId="{256DF269-2041-4C21-A8F7-57283FC0CC66}" dt="2023-11-27T07:43:40.378" v="146" actId="2696"/>
        <pc:sldMkLst>
          <pc:docMk/>
          <pc:sldMk cId="4158402404" sldId="1093"/>
        </pc:sldMkLst>
      </pc:sldChg>
      <pc:sldChg chg="addSp modSp">
        <pc:chgData name="Masakiyo Kitazawa" userId="2bf3742da7ad8ecb" providerId="LiveId" clId="{256DF269-2041-4C21-A8F7-57283FC0CC66}" dt="2023-11-27T09:18:29.231" v="1365"/>
        <pc:sldMkLst>
          <pc:docMk/>
          <pc:sldMk cId="3852724990" sldId="1094"/>
        </pc:sldMkLst>
        <pc:spChg chg="add mod">
          <ac:chgData name="Masakiyo Kitazawa" userId="2bf3742da7ad8ecb" providerId="LiveId" clId="{256DF269-2041-4C21-A8F7-57283FC0CC66}" dt="2023-11-27T09:18:29.231" v="1365"/>
          <ac:spMkLst>
            <pc:docMk/>
            <pc:sldMk cId="3852724990" sldId="1094"/>
            <ac:spMk id="3" creationId="{C4086E98-6D5F-EF51-72EA-6629F14C62D0}"/>
          </ac:spMkLst>
        </pc:spChg>
      </pc:sldChg>
      <pc:sldChg chg="modSp mod">
        <pc:chgData name="Masakiyo Kitazawa" userId="2bf3742da7ad8ecb" providerId="LiveId" clId="{256DF269-2041-4C21-A8F7-57283FC0CC66}" dt="2023-11-27T07:42:10.566" v="145" actId="14100"/>
        <pc:sldMkLst>
          <pc:docMk/>
          <pc:sldMk cId="605115031" sldId="1095"/>
        </pc:sldMkLst>
        <pc:spChg chg="mod">
          <ac:chgData name="Masakiyo Kitazawa" userId="2bf3742da7ad8ecb" providerId="LiveId" clId="{256DF269-2041-4C21-A8F7-57283FC0CC66}" dt="2023-11-27T07:42:10.566" v="145" actId="14100"/>
          <ac:spMkLst>
            <pc:docMk/>
            <pc:sldMk cId="605115031" sldId="1095"/>
            <ac:spMk id="125" creationId="{92DF534E-D2B9-4D70-AE82-1555BE145B51}"/>
          </ac:spMkLst>
        </pc:spChg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2338442264" sldId="1096"/>
        </pc:sldMkLst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2355653150" sldId="1097"/>
        </pc:sldMkLst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1905540458" sldId="1098"/>
        </pc:sldMkLst>
      </pc:sldChg>
      <pc:sldChg chg="del ord">
        <pc:chgData name="Masakiyo Kitazawa" userId="2bf3742da7ad8ecb" providerId="LiveId" clId="{256DF269-2041-4C21-A8F7-57283FC0CC66}" dt="2023-11-27T09:37:01.013" v="1575" actId="2696"/>
        <pc:sldMkLst>
          <pc:docMk/>
          <pc:sldMk cId="3644297545" sldId="1099"/>
        </pc:sldMkLst>
      </pc:sldChg>
      <pc:sldChg chg="modSp mod ord">
        <pc:chgData name="Masakiyo Kitazawa" userId="2bf3742da7ad8ecb" providerId="LiveId" clId="{256DF269-2041-4C21-A8F7-57283FC0CC66}" dt="2023-11-27T09:36:48.034" v="1572"/>
        <pc:sldMkLst>
          <pc:docMk/>
          <pc:sldMk cId="3690078949" sldId="1100"/>
        </pc:sldMkLst>
        <pc:spChg chg="mod">
          <ac:chgData name="Masakiyo Kitazawa" userId="2bf3742da7ad8ecb" providerId="LiveId" clId="{256DF269-2041-4C21-A8F7-57283FC0CC66}" dt="2023-11-27T08:31:13.922" v="781" actId="1076"/>
          <ac:spMkLst>
            <pc:docMk/>
            <pc:sldMk cId="3690078949" sldId="1100"/>
            <ac:spMk id="7" creationId="{0EDD7A9E-CC8B-4471-9F81-EAF55F023194}"/>
          </ac:spMkLst>
        </pc:spChg>
      </pc:sldChg>
      <pc:sldChg chg="del ord">
        <pc:chgData name="Masakiyo Kitazawa" userId="2bf3742da7ad8ecb" providerId="LiveId" clId="{256DF269-2041-4C21-A8F7-57283FC0CC66}" dt="2023-11-27T09:22:29.750" v="1366" actId="2696"/>
        <pc:sldMkLst>
          <pc:docMk/>
          <pc:sldMk cId="2079662724" sldId="1101"/>
        </pc:sldMkLst>
      </pc:sldChg>
      <pc:sldChg chg="modSp new del mod">
        <pc:chgData name="Masakiyo Kitazawa" userId="2bf3742da7ad8ecb" providerId="LiveId" clId="{256DF269-2041-4C21-A8F7-57283FC0CC66}" dt="2023-11-27T08:24:02.932" v="762" actId="2696"/>
        <pc:sldMkLst>
          <pc:docMk/>
          <pc:sldMk cId="3624387267" sldId="1102"/>
        </pc:sldMkLst>
        <pc:spChg chg="mod">
          <ac:chgData name="Masakiyo Kitazawa" userId="2bf3742da7ad8ecb" providerId="LiveId" clId="{256DF269-2041-4C21-A8F7-57283FC0CC66}" dt="2023-11-27T07:34:35.775" v="139" actId="20577"/>
          <ac:spMkLst>
            <pc:docMk/>
            <pc:sldMk cId="3624387267" sldId="1102"/>
            <ac:spMk id="2" creationId="{82C3E0DC-1552-366C-4809-147DEEE377C0}"/>
          </ac:spMkLst>
        </pc:spChg>
      </pc:sldChg>
      <pc:sldChg chg="ord">
        <pc:chgData name="Masakiyo Kitazawa" userId="2bf3742da7ad8ecb" providerId="LiveId" clId="{256DF269-2041-4C21-A8F7-57283FC0CC66}" dt="2023-11-27T09:36:48.034" v="1572"/>
        <pc:sldMkLst>
          <pc:docMk/>
          <pc:sldMk cId="1379525926" sldId="1113"/>
        </pc:sldMkLst>
      </pc:sldChg>
      <pc:sldChg chg="addSp delSp modSp new del mod">
        <pc:chgData name="Masakiyo Kitazawa" userId="2bf3742da7ad8ecb" providerId="LiveId" clId="{256DF269-2041-4C21-A8F7-57283FC0CC66}" dt="2023-11-27T08:15:11.464" v="756" actId="2696"/>
        <pc:sldMkLst>
          <pc:docMk/>
          <pc:sldMk cId="2751446188" sldId="1114"/>
        </pc:sldMkLst>
        <pc:spChg chg="del">
          <ac:chgData name="Masakiyo Kitazawa" userId="2bf3742da7ad8ecb" providerId="LiveId" clId="{256DF269-2041-4C21-A8F7-57283FC0CC66}" dt="2023-11-27T07:51:06.687" v="187" actId="21"/>
          <ac:spMkLst>
            <pc:docMk/>
            <pc:sldMk cId="2751446188" sldId="1114"/>
            <ac:spMk id="2" creationId="{71E6526B-8E96-5DCD-26D2-B102DB481C81}"/>
          </ac:spMkLst>
        </pc:spChg>
        <pc:spChg chg="mod">
          <ac:chgData name="Masakiyo Kitazawa" userId="2bf3742da7ad8ecb" providerId="LiveId" clId="{256DF269-2041-4C21-A8F7-57283FC0CC66}" dt="2023-11-27T07:51:00.236" v="186" actId="20577"/>
          <ac:spMkLst>
            <pc:docMk/>
            <pc:sldMk cId="2751446188" sldId="1114"/>
            <ac:spMk id="3" creationId="{5834326A-045D-A336-1846-17A4D57CD93D}"/>
          </ac:spMkLst>
        </pc:spChg>
        <pc:spChg chg="add mod">
          <ac:chgData name="Masakiyo Kitazawa" userId="2bf3742da7ad8ecb" providerId="LiveId" clId="{256DF269-2041-4C21-A8F7-57283FC0CC66}" dt="2023-11-27T07:51:24.897" v="222" actId="1037"/>
          <ac:spMkLst>
            <pc:docMk/>
            <pc:sldMk cId="2751446188" sldId="1114"/>
            <ac:spMk id="4" creationId="{C5F2AA13-A5BC-22BB-032D-EFC04C0D47A6}"/>
          </ac:spMkLst>
        </pc:spChg>
        <pc:spChg chg="add mod">
          <ac:chgData name="Masakiyo Kitazawa" userId="2bf3742da7ad8ecb" providerId="LiveId" clId="{256DF269-2041-4C21-A8F7-57283FC0CC66}" dt="2023-11-27T07:57:05.313" v="273" actId="6549"/>
          <ac:spMkLst>
            <pc:docMk/>
            <pc:sldMk cId="2751446188" sldId="1114"/>
            <ac:spMk id="9" creationId="{DBE692BD-75A6-512F-99AA-EA86ED05EED8}"/>
          </ac:spMkLst>
        </pc:spChg>
        <pc:picChg chg="add mod">
          <ac:chgData name="Masakiyo Kitazawa" userId="2bf3742da7ad8ecb" providerId="LiveId" clId="{256DF269-2041-4C21-A8F7-57283FC0CC66}" dt="2023-11-27T07:56:17.184" v="228" actId="1076"/>
          <ac:picMkLst>
            <pc:docMk/>
            <pc:sldMk cId="2751446188" sldId="1114"/>
            <ac:picMk id="6" creationId="{E361C3DC-1EE4-B74F-4B86-B294762616AD}"/>
          </ac:picMkLst>
        </pc:picChg>
        <pc:picChg chg="add mod">
          <ac:chgData name="Masakiyo Kitazawa" userId="2bf3742da7ad8ecb" providerId="LiveId" clId="{256DF269-2041-4C21-A8F7-57283FC0CC66}" dt="2023-11-27T07:56:50.345" v="262" actId="1076"/>
          <ac:picMkLst>
            <pc:docMk/>
            <pc:sldMk cId="2751446188" sldId="1114"/>
            <ac:picMk id="8" creationId="{B667B095-65F1-1C66-2780-E4DDE74495D7}"/>
          </ac:picMkLst>
        </pc:picChg>
        <pc:picChg chg="add mod">
          <ac:chgData name="Masakiyo Kitazawa" userId="2bf3742da7ad8ecb" providerId="LiveId" clId="{256DF269-2041-4C21-A8F7-57283FC0CC66}" dt="2023-11-27T07:58:17.590" v="279" actId="1076"/>
          <ac:picMkLst>
            <pc:docMk/>
            <pc:sldMk cId="2751446188" sldId="1114"/>
            <ac:picMk id="11" creationId="{4A4A554F-2BCB-89D6-8D0B-8644DFA523FE}"/>
          </ac:picMkLst>
        </pc:picChg>
      </pc:sldChg>
      <pc:sldChg chg="addSp delSp modSp mod ord">
        <pc:chgData name="Masakiyo Kitazawa" userId="2bf3742da7ad8ecb" providerId="LiveId" clId="{256DF269-2041-4C21-A8F7-57283FC0CC66}" dt="2023-11-27T08:15:07.396" v="755" actId="478"/>
        <pc:sldMkLst>
          <pc:docMk/>
          <pc:sldMk cId="1215184425" sldId="1115"/>
        </pc:sldMkLst>
        <pc:spChg chg="add del mod">
          <ac:chgData name="Masakiyo Kitazawa" userId="2bf3742da7ad8ecb" providerId="LiveId" clId="{256DF269-2041-4C21-A8F7-57283FC0CC66}" dt="2023-11-27T08:01:23.285" v="387" actId="478"/>
          <ac:spMkLst>
            <pc:docMk/>
            <pc:sldMk cId="1215184425" sldId="1115"/>
            <ac:spMk id="2" creationId="{D2B6EA4D-DF78-1575-D9AE-0CFDFB8A88B3}"/>
          </ac:spMkLst>
        </pc:spChg>
        <pc:spChg chg="mod">
          <ac:chgData name="Masakiyo Kitazawa" userId="2bf3742da7ad8ecb" providerId="LiveId" clId="{256DF269-2041-4C21-A8F7-57283FC0CC66}" dt="2023-11-27T08:04:54.985" v="497" actId="20577"/>
          <ac:spMkLst>
            <pc:docMk/>
            <pc:sldMk cId="1215184425" sldId="1115"/>
            <ac:spMk id="3" creationId="{5834326A-045D-A336-1846-17A4D57CD93D}"/>
          </ac:spMkLst>
        </pc:spChg>
        <pc:spChg chg="del">
          <ac:chgData name="Masakiyo Kitazawa" userId="2bf3742da7ad8ecb" providerId="LiveId" clId="{256DF269-2041-4C21-A8F7-57283FC0CC66}" dt="2023-11-27T08:00:02.785" v="352" actId="478"/>
          <ac:spMkLst>
            <pc:docMk/>
            <pc:sldMk cId="1215184425" sldId="1115"/>
            <ac:spMk id="4" creationId="{C5F2AA13-A5BC-22BB-032D-EFC04C0D47A6}"/>
          </ac:spMkLst>
        </pc:spChg>
        <pc:spChg chg="add mod">
          <ac:chgData name="Masakiyo Kitazawa" userId="2bf3742da7ad8ecb" providerId="LiveId" clId="{256DF269-2041-4C21-A8F7-57283FC0CC66}" dt="2023-11-27T08:02:08.634" v="443" actId="1076"/>
          <ac:spMkLst>
            <pc:docMk/>
            <pc:sldMk cId="1215184425" sldId="1115"/>
            <ac:spMk id="5" creationId="{73A727A6-8DE9-09BC-8B31-E768DF23C475}"/>
          </ac:spMkLst>
        </pc:spChg>
        <pc:spChg chg="add del mod or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7" creationId="{03E2BDFD-58FB-C708-1140-007B1BDE2CDD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9" creationId="{DBE692BD-75A6-512F-99AA-EA86ED05EED8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0" creationId="{104E59DB-7185-E36D-1DD3-1E59B55B96C2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2" creationId="{6636AFDA-5A40-14B3-FD0F-80614D0D498A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3" creationId="{C7EECD53-FE0D-6164-4AC8-1776233DD98A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4" creationId="{C68D6ABE-FE85-6539-33BA-457BA07DA425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5" creationId="{89F0C7A1-D6BA-8814-1650-C3D8FE6491CE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6" creationId="{48767745-3485-F6B3-C1CA-3F09FC366538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7" creationId="{96A301C4-F720-37B1-E7E2-102D22AC0BCD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8" creationId="{8F00BD6D-7A9C-A153-6C71-93C13792D50B}"/>
          </ac:spMkLst>
        </pc:spChg>
        <pc:picChg chg="add del mod">
          <ac:chgData name="Masakiyo Kitazawa" userId="2bf3742da7ad8ecb" providerId="LiveId" clId="{256DF269-2041-4C21-A8F7-57283FC0CC66}" dt="2023-11-27T08:15:07.396" v="755" actId="478"/>
          <ac:picMkLst>
            <pc:docMk/>
            <pc:sldMk cId="1215184425" sldId="1115"/>
            <ac:picMk id="6" creationId="{E361C3DC-1EE4-B74F-4B86-B294762616AD}"/>
          </ac:picMkLst>
        </pc:picChg>
        <pc:picChg chg="add del mod">
          <ac:chgData name="Masakiyo Kitazawa" userId="2bf3742da7ad8ecb" providerId="LiveId" clId="{256DF269-2041-4C21-A8F7-57283FC0CC66}" dt="2023-11-27T08:15:07.396" v="755" actId="478"/>
          <ac:picMkLst>
            <pc:docMk/>
            <pc:sldMk cId="1215184425" sldId="1115"/>
            <ac:picMk id="8" creationId="{B667B095-65F1-1C66-2780-E4DDE74495D7}"/>
          </ac:picMkLst>
        </pc:picChg>
        <pc:picChg chg="add del mod">
          <ac:chgData name="Masakiyo Kitazawa" userId="2bf3742da7ad8ecb" providerId="LiveId" clId="{256DF269-2041-4C21-A8F7-57283FC0CC66}" dt="2023-11-27T08:15:07.396" v="755" actId="478"/>
          <ac:picMkLst>
            <pc:docMk/>
            <pc:sldMk cId="1215184425" sldId="1115"/>
            <ac:picMk id="11" creationId="{4A4A554F-2BCB-89D6-8D0B-8644DFA523FE}"/>
          </ac:picMkLst>
        </pc:picChg>
      </pc:sldChg>
      <pc:sldChg chg="addSp delSp modSp new mod ord modAnim">
        <pc:chgData name="Masakiyo Kitazawa" userId="2bf3742da7ad8ecb" providerId="LiveId" clId="{256DF269-2041-4C21-A8F7-57283FC0CC66}" dt="2023-11-27T08:42:39.321" v="909" actId="478"/>
        <pc:sldMkLst>
          <pc:docMk/>
          <pc:sldMk cId="4048430176" sldId="1116"/>
        </pc:sldMkLst>
        <pc:spChg chg="mod">
          <ac:chgData name="Masakiyo Kitazawa" userId="2bf3742da7ad8ecb" providerId="LiveId" clId="{256DF269-2041-4C21-A8F7-57283FC0CC66}" dt="2023-11-27T08:32:15.304" v="798" actId="20577"/>
          <ac:spMkLst>
            <pc:docMk/>
            <pc:sldMk cId="4048430176" sldId="1116"/>
            <ac:spMk id="2" creationId="{CEDF0997-B18D-3566-1F9B-49A4A43A0DFE}"/>
          </ac:spMkLst>
        </pc:spChg>
        <pc:spChg chg="add mod">
          <ac:chgData name="Masakiyo Kitazawa" userId="2bf3742da7ad8ecb" providerId="LiveId" clId="{256DF269-2041-4C21-A8F7-57283FC0CC66}" dt="2023-11-27T08:41:29.471" v="898" actId="1076"/>
          <ac:spMkLst>
            <pc:docMk/>
            <pc:sldMk cId="4048430176" sldId="1116"/>
            <ac:spMk id="3" creationId="{BA4E090B-BAF2-78FD-B4E4-CEDD4A6F12AC}"/>
          </ac:spMkLst>
        </pc:spChg>
        <pc:spChg chg="add mo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4" creationId="{458A8699-1DB5-82DF-BCA5-978F9C217353}"/>
          </ac:spMkLst>
        </pc:spChg>
        <pc:spChg chg="mod">
          <ac:chgData name="Masakiyo Kitazawa" userId="2bf3742da7ad8ecb" providerId="LiveId" clId="{256DF269-2041-4C21-A8F7-57283FC0CC66}" dt="2023-11-27T08:33:23.527" v="806" actId="165"/>
          <ac:spMkLst>
            <pc:docMk/>
            <pc:sldMk cId="4048430176" sldId="1116"/>
            <ac:spMk id="9" creationId="{FC5533BC-A25E-22BC-92F8-A2FCA0ABC086}"/>
          </ac:spMkLst>
        </pc:spChg>
        <pc:spChg chg="mod">
          <ac:chgData name="Masakiyo Kitazawa" userId="2bf3742da7ad8ecb" providerId="LiveId" clId="{256DF269-2041-4C21-A8F7-57283FC0CC66}" dt="2023-11-27T08:33:23.527" v="806" actId="165"/>
          <ac:spMkLst>
            <pc:docMk/>
            <pc:sldMk cId="4048430176" sldId="1116"/>
            <ac:spMk id="10" creationId="{47F58AEE-EE22-774B-A40E-C2C407F13A14}"/>
          </ac:spMkLst>
        </pc:spChg>
        <pc:spChg chg="del mod">
          <ac:chgData name="Masakiyo Kitazawa" userId="2bf3742da7ad8ecb" providerId="LiveId" clId="{256DF269-2041-4C21-A8F7-57283FC0CC66}" dt="2023-11-27T08:33:12.056" v="804" actId="478"/>
          <ac:spMkLst>
            <pc:docMk/>
            <pc:sldMk cId="4048430176" sldId="1116"/>
            <ac:spMk id="15" creationId="{605CA2C8-99AB-1274-E919-BB38B47648F1}"/>
          </ac:spMkLst>
        </pc:spChg>
        <pc:spChg chg="del mod topLvl">
          <ac:chgData name="Masakiyo Kitazawa" userId="2bf3742da7ad8ecb" providerId="LiveId" clId="{256DF269-2041-4C21-A8F7-57283FC0CC66}" dt="2023-11-27T08:38:47.713" v="871" actId="478"/>
          <ac:spMkLst>
            <pc:docMk/>
            <pc:sldMk cId="4048430176" sldId="1116"/>
            <ac:spMk id="16" creationId="{78F3DD0F-CFAC-2A75-37FE-0CD9EA739E28}"/>
          </ac:spMkLst>
        </pc:spChg>
        <pc:spChg chg="add mod or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17" creationId="{9FAA1A53-58A1-5A70-1A75-5105B5111E09}"/>
          </ac:spMkLst>
        </pc:spChg>
        <pc:spChg chg="add mod or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18" creationId="{B96341D7-0ED5-1BDF-8A01-03681385B88D}"/>
          </ac:spMkLst>
        </pc:spChg>
        <pc:spChg chg="add mo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19" creationId="{BBA59759-56FE-A40F-8E9F-83AD3B41EFB0}"/>
          </ac:spMkLst>
        </pc:spChg>
        <pc:spChg chg="add mo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20" creationId="{B60039F8-DA3B-1741-BBA6-3F096EED0BA8}"/>
          </ac:spMkLst>
        </pc:spChg>
        <pc:spChg chg="add del mod">
          <ac:chgData name="Masakiyo Kitazawa" userId="2bf3742da7ad8ecb" providerId="LiveId" clId="{256DF269-2041-4C21-A8F7-57283FC0CC66}" dt="2023-11-27T08:39:27.061" v="878" actId="478"/>
          <ac:spMkLst>
            <pc:docMk/>
            <pc:sldMk cId="4048430176" sldId="1116"/>
            <ac:spMk id="21" creationId="{4E5BBD6F-2754-416D-C77A-2976FC96307D}"/>
          </ac:spMkLst>
        </pc:spChg>
        <pc:spChg chg="add del mod">
          <ac:chgData name="Masakiyo Kitazawa" userId="2bf3742da7ad8ecb" providerId="LiveId" clId="{256DF269-2041-4C21-A8F7-57283FC0CC66}" dt="2023-11-27T08:42:39.321" v="909" actId="478"/>
          <ac:spMkLst>
            <pc:docMk/>
            <pc:sldMk cId="4048430176" sldId="1116"/>
            <ac:spMk id="22" creationId="{572E7C37-C50C-04CB-8101-441810AF0383}"/>
          </ac:spMkLst>
        </pc:spChg>
        <pc:spChg chg="add del mod">
          <ac:chgData name="Masakiyo Kitazawa" userId="2bf3742da7ad8ecb" providerId="LiveId" clId="{256DF269-2041-4C21-A8F7-57283FC0CC66}" dt="2023-11-27T08:42:39.321" v="909" actId="478"/>
          <ac:spMkLst>
            <pc:docMk/>
            <pc:sldMk cId="4048430176" sldId="1116"/>
            <ac:spMk id="25" creationId="{42342D9E-0E6A-4E7A-BC4A-C9593483018E}"/>
          </ac:spMkLst>
        </pc:spChg>
        <pc:grpChg chg="add del mod">
          <ac:chgData name="Masakiyo Kitazawa" userId="2bf3742da7ad8ecb" providerId="LiveId" clId="{256DF269-2041-4C21-A8F7-57283FC0CC66}" dt="2023-11-27T08:33:23.527" v="806" actId="165"/>
          <ac:grpSpMkLst>
            <pc:docMk/>
            <pc:sldMk cId="4048430176" sldId="1116"/>
            <ac:grpSpMk id="5" creationId="{73F1F5F4-453D-9857-E9A8-401558E944D0}"/>
          </ac:grpSpMkLst>
        </pc:grpChg>
        <pc:grpChg chg="del mod topLvl">
          <ac:chgData name="Masakiyo Kitazawa" userId="2bf3742da7ad8ecb" providerId="LiveId" clId="{256DF269-2041-4C21-A8F7-57283FC0CC66}" dt="2023-11-27T08:33:27.150" v="807" actId="478"/>
          <ac:grpSpMkLst>
            <pc:docMk/>
            <pc:sldMk cId="4048430176" sldId="1116"/>
            <ac:grpSpMk id="6" creationId="{3FCD7297-1705-4DC1-081C-FA67FBD5EDE7}"/>
          </ac:grpSpMkLst>
        </pc:grpChg>
        <pc:grpChg chg="add del mod">
          <ac:chgData name="Masakiyo Kitazawa" userId="2bf3742da7ad8ecb" providerId="LiveId" clId="{256DF269-2041-4C21-A8F7-57283FC0CC66}" dt="2023-11-27T08:33:18.844" v="805" actId="165"/>
          <ac:grpSpMkLst>
            <pc:docMk/>
            <pc:sldMk cId="4048430176" sldId="1116"/>
            <ac:grpSpMk id="11" creationId="{34C31432-1B27-32D4-9342-72AB7494D612}"/>
          </ac:grpSpMkLst>
        </pc:grpChg>
        <pc:grpChg chg="del mod">
          <ac:chgData name="Masakiyo Kitazawa" userId="2bf3742da7ad8ecb" providerId="LiveId" clId="{256DF269-2041-4C21-A8F7-57283FC0CC66}" dt="2023-11-27T08:33:12.056" v="804" actId="478"/>
          <ac:grpSpMkLst>
            <pc:docMk/>
            <pc:sldMk cId="4048430176" sldId="1116"/>
            <ac:grpSpMk id="12" creationId="{A34A3F8F-AE40-2777-DF5E-A8C2817266DA}"/>
          </ac:grpSpMkLst>
        </pc:grp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7" creationId="{1D426917-FDB5-B66F-E201-221DC356216C}"/>
          </ac:picMkLst>
        </pc:pic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8" creationId="{84EEB777-EAD5-0EF5-5A22-928A3A514DE3}"/>
          </ac:picMkLst>
        </pc:pic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13" creationId="{CD0B8E6E-F3A6-808F-0E41-68CB1E1E8016}"/>
          </ac:picMkLst>
        </pc:pic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14" creationId="{1322BF9A-36F6-0818-88FF-53B853915502}"/>
          </ac:picMkLst>
        </pc:picChg>
        <pc:picChg chg="add del mod">
          <ac:chgData name="Masakiyo Kitazawa" userId="2bf3742da7ad8ecb" providerId="LiveId" clId="{256DF269-2041-4C21-A8F7-57283FC0CC66}" dt="2023-11-27T08:39:49.134" v="881" actId="478"/>
          <ac:picMkLst>
            <pc:docMk/>
            <pc:sldMk cId="4048430176" sldId="1116"/>
            <ac:picMk id="23" creationId="{DAE1FBC6-2F63-504C-0F91-005E8F4BA827}"/>
          </ac:picMkLst>
        </pc:picChg>
        <pc:picChg chg="add del mod">
          <ac:chgData name="Masakiyo Kitazawa" userId="2bf3742da7ad8ecb" providerId="LiveId" clId="{256DF269-2041-4C21-A8F7-57283FC0CC66}" dt="2023-11-27T08:39:49.134" v="881" actId="478"/>
          <ac:picMkLst>
            <pc:docMk/>
            <pc:sldMk cId="4048430176" sldId="1116"/>
            <ac:picMk id="24" creationId="{3F6CB323-11E2-1930-D5EE-8DAA8248143B}"/>
          </ac:picMkLst>
        </pc:picChg>
        <pc:picChg chg="add del mod">
          <ac:chgData name="Masakiyo Kitazawa" userId="2bf3742da7ad8ecb" providerId="LiveId" clId="{256DF269-2041-4C21-A8F7-57283FC0CC66}" dt="2023-11-27T08:42:39.321" v="909" actId="478"/>
          <ac:picMkLst>
            <pc:docMk/>
            <pc:sldMk cId="4048430176" sldId="1116"/>
            <ac:picMk id="26" creationId="{9EABAD93-535E-8D7C-9D45-4B430AED880F}"/>
          </ac:picMkLst>
        </pc:picChg>
      </pc:sldChg>
      <pc:sldChg chg="modSp">
        <pc:chgData name="Masakiyo Kitazawa" userId="2bf3742da7ad8ecb" providerId="LiveId" clId="{256DF269-2041-4C21-A8F7-57283FC0CC66}" dt="2023-11-27T18:14:50.033" v="1864" actId="113"/>
        <pc:sldMkLst>
          <pc:docMk/>
          <pc:sldMk cId="3436882026" sldId="1117"/>
        </pc:sldMkLst>
        <pc:spChg chg="mod">
          <ac:chgData name="Masakiyo Kitazawa" userId="2bf3742da7ad8ecb" providerId="LiveId" clId="{256DF269-2041-4C21-A8F7-57283FC0CC66}" dt="2023-11-27T18:14:50.033" v="1864" actId="113"/>
          <ac:spMkLst>
            <pc:docMk/>
            <pc:sldMk cId="3436882026" sldId="1117"/>
            <ac:spMk id="4" creationId="{458A8699-1DB5-82DF-BCA5-978F9C217353}"/>
          </ac:spMkLst>
        </pc:spChg>
      </pc:sldChg>
      <pc:sldChg chg="addSp modSp new mod">
        <pc:chgData name="Masakiyo Kitazawa" userId="2bf3742da7ad8ecb" providerId="LiveId" clId="{256DF269-2041-4C21-A8F7-57283FC0CC66}" dt="2023-11-27T08:58:24.109" v="1129" actId="1036"/>
        <pc:sldMkLst>
          <pc:docMk/>
          <pc:sldMk cId="3870453122" sldId="1118"/>
        </pc:sldMkLst>
        <pc:spChg chg="mod">
          <ac:chgData name="Masakiyo Kitazawa" userId="2bf3742da7ad8ecb" providerId="LiveId" clId="{256DF269-2041-4C21-A8F7-57283FC0CC66}" dt="2023-11-27T08:47:21.539" v="942" actId="20577"/>
          <ac:spMkLst>
            <pc:docMk/>
            <pc:sldMk cId="3870453122" sldId="1118"/>
            <ac:spMk id="2" creationId="{71ABE6C6-99E4-0646-4394-BE2D24CD5261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3" creationId="{5EDE2091-9853-05F4-849F-23F074373A34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4" creationId="{20E3EA35-B669-BFB6-7419-DEE0F3E9AD63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6" creationId="{C5C6EDE7-F6F5-244C-1D50-A8487275B3DD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7" creationId="{3808C5EB-17CF-768A-335F-9E5F5028D5F4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8" creationId="{55B9B98B-9418-A468-70E3-C9038ADE3B3B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9" creationId="{A71CD512-6622-0096-C551-4F3BDD71032B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30" creationId="{87D8D244-262B-D2A1-B8C0-19EDD88A5140}"/>
          </ac:spMkLst>
        </pc:sp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5" creationId="{2D88CCB4-DBA1-7273-AFEC-0CD7319199BC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6" creationId="{392CD301-2E8C-3D9D-A01E-BC9EA2A98CF1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7" creationId="{243A71A1-AA57-7862-F019-35DFAD36229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8" creationId="{40134919-67CA-6348-9AB6-E34140A2FEFB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9" creationId="{D3569B57-8EFC-43CC-9896-31B23027FCCA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0" creationId="{6D48FB41-A955-740F-D5CC-3BC35681F2D7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1" creationId="{A9AF4845-DF5A-B74A-6D12-724FF1985736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2" creationId="{E435F736-6753-A96F-1F34-42AE1DEB8755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3" creationId="{7374F696-4480-D894-5520-8C1F93D63FE6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4" creationId="{26C0A8FF-276C-1F1B-3DE6-CE73E662FB29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5" creationId="{2498BB91-A1F1-07EB-EA50-34C145D76A8D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6" creationId="{990B2DF5-4841-9091-2205-A8EC3FE064F8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7" creationId="{753F41F2-139E-90CB-1DE4-7305EFD91126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8" creationId="{BB6696D2-0EC6-2DA3-884F-89D11C57054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9" creationId="{AE8D4EE6-6304-FBAB-6BE9-8DDD84678428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0" creationId="{3187A69D-9378-4225-B208-3B47D86F03E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2" creationId="{09CAD55B-6B0E-65CE-B70F-16E0CC93C293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3" creationId="{B9C7383E-C052-AA6C-1E0D-D08811CEDA8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4" creationId="{8F154F81-9A90-BA37-0148-7CEBD903A61E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5" creationId="{B13F78F4-BA28-25A8-3293-89DDF4207FC5}"/>
          </ac:picMkLst>
        </pc:picChg>
        <pc:cxnChg chg="add mod">
          <ac:chgData name="Masakiyo Kitazawa" userId="2bf3742da7ad8ecb" providerId="LiveId" clId="{256DF269-2041-4C21-A8F7-57283FC0CC66}" dt="2023-11-27T08:58:24.109" v="1129" actId="1036"/>
          <ac:cxnSpMkLst>
            <pc:docMk/>
            <pc:sldMk cId="3870453122" sldId="1118"/>
            <ac:cxnSpMk id="21" creationId="{60E4EE83-0A1E-A8AA-0BAF-293FBB5B3642}"/>
          </ac:cxnSpMkLst>
        </pc:cxnChg>
      </pc:sldChg>
      <pc:sldChg chg="addSp delSp modSp new mod modAnim">
        <pc:chgData name="Masakiyo Kitazawa" userId="2bf3742da7ad8ecb" providerId="LiveId" clId="{256DF269-2041-4C21-A8F7-57283FC0CC66}" dt="2023-11-27T08:56:33.280" v="1052" actId="1076"/>
        <pc:sldMkLst>
          <pc:docMk/>
          <pc:sldMk cId="573452503" sldId="1119"/>
        </pc:sldMkLst>
        <pc:spChg chg="mod">
          <ac:chgData name="Masakiyo Kitazawa" userId="2bf3742da7ad8ecb" providerId="LiveId" clId="{256DF269-2041-4C21-A8F7-57283FC0CC66}" dt="2023-11-27T08:49:40.489" v="966" actId="20577"/>
          <ac:spMkLst>
            <pc:docMk/>
            <pc:sldMk cId="573452503" sldId="1119"/>
            <ac:spMk id="2" creationId="{82C12162-3759-F2CC-9946-B2CA294C495E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3" creationId="{38534520-F229-1D46-F883-D2C5C83BA6E2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4" creationId="{D475C8A2-F463-56EF-9E7E-183A5E6590C0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9" creationId="{03732B35-8088-474B-7CF9-5E628B747E3A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10" creationId="{D899D729-D073-40F2-6FE4-EF34729E1530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13" creationId="{E7F21382-53A3-053F-2FCF-BE2559C0085B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16" creationId="{25EFF0A7-BEFF-127B-9B20-79A22D1A1639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19" creationId="{C3F1964E-6A49-AB0C-BA4F-1D8FD05A64BF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22" creationId="{7A3A096D-5833-D364-DE20-3D02E88DD0DD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25" creationId="{7A3B98F7-A015-E65F-0DB0-ABB27922681F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28" creationId="{818BFE90-EF6B-7846-E38A-1B961509D1DA}"/>
          </ac:spMkLst>
        </pc:spChg>
        <pc:spChg chg="add mod">
          <ac:chgData name="Masakiyo Kitazawa" userId="2bf3742da7ad8ecb" providerId="LiveId" clId="{256DF269-2041-4C21-A8F7-57283FC0CC66}" dt="2023-11-27T08:56:13.234" v="1050" actId="1076"/>
          <ac:spMkLst>
            <pc:docMk/>
            <pc:sldMk cId="573452503" sldId="1119"/>
            <ac:spMk id="29" creationId="{71C6193E-8ED2-96A8-319D-9B540A770634}"/>
          </ac:spMkLst>
        </pc:spChg>
        <pc:grpChg chg="add del mod">
          <ac:chgData name="Masakiyo Kitazawa" userId="2bf3742da7ad8ecb" providerId="LiveId" clId="{256DF269-2041-4C21-A8F7-57283FC0CC66}" dt="2023-11-27T08:52:14.079" v="975" actId="165"/>
          <ac:grpSpMkLst>
            <pc:docMk/>
            <pc:sldMk cId="573452503" sldId="1119"/>
            <ac:grpSpMk id="11" creationId="{4577DE86-D1A0-9C98-8DBD-06F2E1DC8029}"/>
          </ac:grpSpMkLst>
        </pc:grpChg>
        <pc:grpChg chg="add del mod">
          <ac:chgData name="Masakiyo Kitazawa" userId="2bf3742da7ad8ecb" providerId="LiveId" clId="{256DF269-2041-4C21-A8F7-57283FC0CC66}" dt="2023-11-27T08:52:45.129" v="989" actId="165"/>
          <ac:grpSpMkLst>
            <pc:docMk/>
            <pc:sldMk cId="573452503" sldId="1119"/>
            <ac:grpSpMk id="17" creationId="{E8AF8C5C-8CA6-73A5-587A-FECBB626B369}"/>
          </ac:grpSpMkLst>
        </pc:grpChg>
        <pc:grpChg chg="add del mod">
          <ac:chgData name="Masakiyo Kitazawa" userId="2bf3742da7ad8ecb" providerId="LiveId" clId="{256DF269-2041-4C21-A8F7-57283FC0CC66}" dt="2023-11-27T08:52:49.813" v="990" actId="165"/>
          <ac:grpSpMkLst>
            <pc:docMk/>
            <pc:sldMk cId="573452503" sldId="1119"/>
            <ac:grpSpMk id="23" creationId="{FD2EB957-AEC4-7356-5172-A08CB2F38C63}"/>
          </ac:grpSpMkLst>
        </pc:grp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5" creationId="{FF85131B-5C7D-7CFC-2303-AEAA1B3F1B8B}"/>
          </ac:picMkLst>
        </pc:pic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6" creationId="{1B715732-C047-36C3-C1FA-DD58D3BD45D4}"/>
          </ac:picMkLst>
        </pc:pic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7" creationId="{F801CF0F-F818-FF52-D254-B33213E5E6C9}"/>
          </ac:picMkLst>
        </pc:pic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8" creationId="{5BDF2DBF-CEB6-EC42-A9A8-B7CE27185476}"/>
          </ac:picMkLst>
        </pc:picChg>
        <pc:picChg chg="del mod topLvl">
          <ac:chgData name="Masakiyo Kitazawa" userId="2bf3742da7ad8ecb" providerId="LiveId" clId="{256DF269-2041-4C21-A8F7-57283FC0CC66}" dt="2023-11-27T08:52:32.367" v="987"/>
          <ac:picMkLst>
            <pc:docMk/>
            <pc:sldMk cId="573452503" sldId="1119"/>
            <ac:picMk id="12" creationId="{6E8FC303-A51B-2A15-66C6-C45AFF8A4BA4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14" creationId="{94DD5172-9FC5-2622-B299-0DF60FE0B908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15" creationId="{2802B781-FA74-0EB8-C976-331D832B8500}"/>
          </ac:picMkLst>
        </pc:picChg>
        <pc:picChg chg="del mod topLvl">
          <ac:chgData name="Masakiyo Kitazawa" userId="2bf3742da7ad8ecb" providerId="LiveId" clId="{256DF269-2041-4C21-A8F7-57283FC0CC66}" dt="2023-11-27T08:53:02.297" v="1002"/>
          <ac:picMkLst>
            <pc:docMk/>
            <pc:sldMk cId="573452503" sldId="1119"/>
            <ac:picMk id="18" creationId="{E2DAF80B-2203-8CFD-0795-E223BA7CB0F3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0" creationId="{DFAB2EC9-53DB-2F96-1595-2B196ACB45C5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1" creationId="{9CBAEEA1-38E9-2993-9505-ED6D9EF2097D}"/>
          </ac:picMkLst>
        </pc:picChg>
        <pc:picChg chg="del mod topLvl">
          <ac:chgData name="Masakiyo Kitazawa" userId="2bf3742da7ad8ecb" providerId="LiveId" clId="{256DF269-2041-4C21-A8F7-57283FC0CC66}" dt="2023-11-27T08:53:26.066" v="1015"/>
          <ac:picMkLst>
            <pc:docMk/>
            <pc:sldMk cId="573452503" sldId="1119"/>
            <ac:picMk id="24" creationId="{8613E451-CC94-325B-2577-E75DAC48E2A3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6" creationId="{C5281F98-8ABB-129D-6DB0-02DA6DF2AD92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7" creationId="{1E825EB7-D9D4-A8CB-40AC-4220096D9854}"/>
          </ac:picMkLst>
        </pc:picChg>
        <pc:picChg chg="add mod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31" creationId="{59BD9DE3-D559-405E-D4B9-CB42F160F68C}"/>
          </ac:picMkLst>
        </pc:picChg>
        <pc:picChg chg="add mod ord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33" creationId="{8F076C25-6877-D0F9-7B60-C388BA7D16D5}"/>
          </ac:picMkLst>
        </pc:picChg>
        <pc:picChg chg="add mod ord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35" creationId="{CC69C8FB-CC76-16B6-8DDB-2EB88E80394A}"/>
          </ac:picMkLst>
        </pc:picChg>
      </pc:sldChg>
      <pc:sldChg chg="addSp modSp new mod modAnim">
        <pc:chgData name="Masakiyo Kitazawa" userId="2bf3742da7ad8ecb" providerId="LiveId" clId="{256DF269-2041-4C21-A8F7-57283FC0CC66}" dt="2023-11-27T08:58:51.481" v="1169" actId="1036"/>
        <pc:sldMkLst>
          <pc:docMk/>
          <pc:sldMk cId="3212024374" sldId="1120"/>
        </pc:sldMkLst>
        <pc:spChg chg="mod">
          <ac:chgData name="Masakiyo Kitazawa" userId="2bf3742da7ad8ecb" providerId="LiveId" clId="{256DF269-2041-4C21-A8F7-57283FC0CC66}" dt="2023-11-27T08:57:01.882" v="1085" actId="20577"/>
          <ac:spMkLst>
            <pc:docMk/>
            <pc:sldMk cId="3212024374" sldId="1120"/>
            <ac:spMk id="2" creationId="{3BD1F163-FBB3-40CA-D9A0-34D253AF4A22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3" creationId="{2D457BBC-4244-B711-A19F-B917ED46F780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7" creationId="{79146DCD-C988-976D-0DE3-F542785CF56E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8" creationId="{CB73748E-6EE3-150B-BB5E-3CEF9FB09475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9" creationId="{874CA5FD-8169-E98C-69EA-0AA02CCC98F7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10" creationId="{D367100A-6B17-BEC0-EABB-6D3158DCF1AC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29" creationId="{8538C2A1-BA3D-C26C-CCD6-CB9454087D41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30" creationId="{719464C3-AEE9-C774-BF9F-4B549948F27D}"/>
          </ac:spMkLst>
        </pc:sp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4" creationId="{FBDB78D6-4235-5FA7-72F8-FBA0567BE6A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5" creationId="{2FFF0261-B8E4-106E-5006-8D947D29243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6" creationId="{6EDF7E1C-2371-9A47-F0F1-EFC586A5B05E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1" creationId="{35585C5D-837C-C66F-642B-0EE3181B6090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2" creationId="{672B9372-60FB-FFB6-85FE-9C926B6A94AE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3" creationId="{922EAFD6-D58C-EAFE-CD88-4D7A9C972F48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4" creationId="{014064A6-B72F-4D29-B96A-78E92D7BB39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5" creationId="{2132364D-E283-C598-5FD4-B02C9475B988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6" creationId="{0D62D3CC-C8F5-9FF7-E824-7D27A2128CC6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7" creationId="{43EE6316-8C50-C8F1-7CD8-C7240B4835A5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8" creationId="{8794CE36-10FC-32D2-69C3-592BAFAA423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9" creationId="{88AB8583-4CD6-1542-8642-A92ADE810969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0" creationId="{1D2DCE18-C4D3-1ECE-D6B0-9458711AAE3B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1" creationId="{C916B926-5A2E-69A6-08FA-6FC8F87F83F2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2" creationId="{35C8CC5A-E3FC-422C-70EC-04A141D1E4F1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3" creationId="{A005CB68-1686-1CFE-4DA1-2F1EE15C9484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4" creationId="{782E45A9-F94E-0F5D-3C5D-59EC2CDF8AA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5" creationId="{FC69F128-73EE-4F1D-3D79-14ACAAD25652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6" creationId="{A4315860-0589-C198-1F24-7CB0D957BEBA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8" creationId="{6D7AFF4E-A8DF-18D6-3FB9-3076DB040036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31" creationId="{0B97D2B0-8619-886F-54AD-54111792E68B}"/>
          </ac:picMkLst>
        </pc:picChg>
        <pc:cxnChg chg="add mod">
          <ac:chgData name="Masakiyo Kitazawa" userId="2bf3742da7ad8ecb" providerId="LiveId" clId="{256DF269-2041-4C21-A8F7-57283FC0CC66}" dt="2023-11-27T08:58:51.481" v="1169" actId="1036"/>
          <ac:cxnSpMkLst>
            <pc:docMk/>
            <pc:sldMk cId="3212024374" sldId="1120"/>
            <ac:cxnSpMk id="27" creationId="{71D5AA23-0D8A-FA33-46CE-D85E9DBF4C33}"/>
          </ac:cxnSpMkLst>
        </pc:cxnChg>
      </pc:sldChg>
      <pc:sldChg chg="addSp modSp new mod modAnim">
        <pc:chgData name="Masakiyo Kitazawa" userId="2bf3742da7ad8ecb" providerId="LiveId" clId="{256DF269-2041-4C21-A8F7-57283FC0CC66}" dt="2023-11-27T09:00:56.473" v="1236" actId="1036"/>
        <pc:sldMkLst>
          <pc:docMk/>
          <pc:sldMk cId="1714033698" sldId="1121"/>
        </pc:sldMkLst>
        <pc:spChg chg="mod">
          <ac:chgData name="Masakiyo Kitazawa" userId="2bf3742da7ad8ecb" providerId="LiveId" clId="{256DF269-2041-4C21-A8F7-57283FC0CC66}" dt="2023-11-27T08:59:27.514" v="1200" actId="20577"/>
          <ac:spMkLst>
            <pc:docMk/>
            <pc:sldMk cId="1714033698" sldId="1121"/>
            <ac:spMk id="2" creationId="{989C88BC-C44F-C5E3-54EE-D31A64B396EC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4" creationId="{2A9C68B8-B6C7-997E-4529-672BF245F728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5" creationId="{DDF239BF-77FE-3D86-BD31-7FAA5721D599}"/>
          </ac:spMkLst>
        </pc:spChg>
        <pc:spChg chg="add mod">
          <ac:chgData name="Masakiyo Kitazawa" userId="2bf3742da7ad8ecb" providerId="LiveId" clId="{256DF269-2041-4C21-A8F7-57283FC0CC66}" dt="2023-11-27T09:00:12.341" v="1214" actId="1582"/>
          <ac:spMkLst>
            <pc:docMk/>
            <pc:sldMk cId="1714033698" sldId="1121"/>
            <ac:spMk id="7" creationId="{59D813B6-61C2-7477-CBDB-09B3E6B331CE}"/>
          </ac:spMkLst>
        </pc:spChg>
        <pc:spChg chg="add mod">
          <ac:chgData name="Masakiyo Kitazawa" userId="2bf3742da7ad8ecb" providerId="LiveId" clId="{256DF269-2041-4C21-A8F7-57283FC0CC66}" dt="2023-11-27T09:00:15.165" v="1215" actId="1582"/>
          <ac:spMkLst>
            <pc:docMk/>
            <pc:sldMk cId="1714033698" sldId="1121"/>
            <ac:spMk id="8" creationId="{C9AE355E-DB4F-F088-8DC6-A9925731E00B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11" creationId="{5C54B016-32BA-42B3-EDB0-E96D4D3F9DD6}"/>
          </ac:spMkLst>
        </pc:spChg>
        <pc:spChg chg="add mod">
          <ac:chgData name="Masakiyo Kitazawa" userId="2bf3742da7ad8ecb" providerId="LiveId" clId="{256DF269-2041-4C21-A8F7-57283FC0CC66}" dt="2023-11-27T09:00:46.572" v="1228" actId="1038"/>
          <ac:spMkLst>
            <pc:docMk/>
            <pc:sldMk cId="1714033698" sldId="1121"/>
            <ac:spMk id="13" creationId="{9C2D4B20-9B07-0A27-EF81-A502516E5BC4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15" creationId="{DBAC7DDB-A404-E2C4-DB60-D3F624B47D01}"/>
          </ac:spMkLst>
        </pc:spChg>
        <pc:spChg chg="add mod">
          <ac:chgData name="Masakiyo Kitazawa" userId="2bf3742da7ad8ecb" providerId="LiveId" clId="{256DF269-2041-4C21-A8F7-57283FC0CC66}" dt="2023-11-27T09:00:40.387" v="1218" actId="2085"/>
          <ac:spMkLst>
            <pc:docMk/>
            <pc:sldMk cId="1714033698" sldId="1121"/>
            <ac:spMk id="16" creationId="{902D0CAE-D741-ECEE-4DA6-B3663FBF33C2}"/>
          </ac:spMkLst>
        </pc:spChg>
        <pc:spChg chg="add mod">
          <ac:chgData name="Masakiyo Kitazawa" userId="2bf3742da7ad8ecb" providerId="LiveId" clId="{256DF269-2041-4C21-A8F7-57283FC0CC66}" dt="2023-11-27T08:59:40.620" v="1201"/>
          <ac:spMkLst>
            <pc:docMk/>
            <pc:sldMk cId="1714033698" sldId="1121"/>
            <ac:spMk id="20" creationId="{C43916CD-53CE-88C5-1C40-D7F7E9820FA8}"/>
          </ac:spMkLst>
        </pc:spChg>
        <pc:picChg chg="add mod">
          <ac:chgData name="Masakiyo Kitazawa" userId="2bf3742da7ad8ecb" providerId="LiveId" clId="{256DF269-2041-4C21-A8F7-57283FC0CC66}" dt="2023-11-27T08:59:59.647" v="1213" actId="1037"/>
          <ac:picMkLst>
            <pc:docMk/>
            <pc:sldMk cId="1714033698" sldId="1121"/>
            <ac:picMk id="3" creationId="{BB659A38-CBE5-3AFA-E57F-C3CF5F9CD329}"/>
          </ac:picMkLst>
        </pc:picChg>
        <pc:picChg chg="add mod">
          <ac:chgData name="Masakiyo Kitazawa" userId="2bf3742da7ad8ecb" providerId="LiveId" clId="{256DF269-2041-4C21-A8F7-57283FC0CC66}" dt="2023-11-27T08:59:59.647" v="1213" actId="1037"/>
          <ac:picMkLst>
            <pc:docMk/>
            <pc:sldMk cId="1714033698" sldId="1121"/>
            <ac:picMk id="9" creationId="{8ABA82BD-F1D1-4543-71E8-FF644833D724}"/>
          </ac:picMkLst>
        </pc:picChg>
        <pc:picChg chg="add mod">
          <ac:chgData name="Masakiyo Kitazawa" userId="2bf3742da7ad8ecb" providerId="LiveId" clId="{256DF269-2041-4C21-A8F7-57283FC0CC66}" dt="2023-11-27T09:00:46.572" v="1228" actId="1038"/>
          <ac:picMkLst>
            <pc:docMk/>
            <pc:sldMk cId="1714033698" sldId="1121"/>
            <ac:picMk id="12" creationId="{C0B17FA8-E4CE-5BF5-F761-7D5E144B46FE}"/>
          </ac:picMkLst>
        </pc:picChg>
        <pc:picChg chg="add mod">
          <ac:chgData name="Masakiyo Kitazawa" userId="2bf3742da7ad8ecb" providerId="LiveId" clId="{256DF269-2041-4C21-A8F7-57283FC0CC66}" dt="2023-11-27T09:00:46.572" v="1228" actId="1038"/>
          <ac:picMkLst>
            <pc:docMk/>
            <pc:sldMk cId="1714033698" sldId="1121"/>
            <ac:picMk id="14" creationId="{8AFC0A92-1A51-5042-B727-BCFDD3D00FE1}"/>
          </ac:picMkLst>
        </pc:picChg>
        <pc:picChg chg="add mod">
          <ac:chgData name="Masakiyo Kitazawa" userId="2bf3742da7ad8ecb" providerId="LiveId" clId="{256DF269-2041-4C21-A8F7-57283FC0CC66}" dt="2023-11-27T09:00:56.473" v="1236" actId="1036"/>
          <ac:picMkLst>
            <pc:docMk/>
            <pc:sldMk cId="1714033698" sldId="1121"/>
            <ac:picMk id="17" creationId="{7C1F29AA-6B8A-D3F0-82BE-94F5BB8F11FA}"/>
          </ac:picMkLst>
        </pc:picChg>
        <pc:picChg chg="add mod">
          <ac:chgData name="Masakiyo Kitazawa" userId="2bf3742da7ad8ecb" providerId="LiveId" clId="{256DF269-2041-4C21-A8F7-57283FC0CC66}" dt="2023-11-27T09:00:56.473" v="1236" actId="1036"/>
          <ac:picMkLst>
            <pc:docMk/>
            <pc:sldMk cId="1714033698" sldId="1121"/>
            <ac:picMk id="18" creationId="{D40DDF66-785B-EFD1-6FAC-8BB9F783B792}"/>
          </ac:picMkLst>
        </pc:picChg>
        <pc:picChg chg="add mod">
          <ac:chgData name="Masakiyo Kitazawa" userId="2bf3742da7ad8ecb" providerId="LiveId" clId="{256DF269-2041-4C21-A8F7-57283FC0CC66}" dt="2023-11-27T09:00:56.473" v="1236" actId="1036"/>
          <ac:picMkLst>
            <pc:docMk/>
            <pc:sldMk cId="1714033698" sldId="1121"/>
            <ac:picMk id="19" creationId="{4898B642-3C4E-70E6-34C4-1EEEC4B92958}"/>
          </ac:picMkLst>
        </pc:picChg>
        <pc:cxnChg chg="add mod">
          <ac:chgData name="Masakiyo Kitazawa" userId="2bf3742da7ad8ecb" providerId="LiveId" clId="{256DF269-2041-4C21-A8F7-57283FC0CC66}" dt="2023-11-27T09:00:23.125" v="1217" actId="14100"/>
          <ac:cxnSpMkLst>
            <pc:docMk/>
            <pc:sldMk cId="1714033698" sldId="1121"/>
            <ac:cxnSpMk id="6" creationId="{FECE50F4-D369-FD16-86D0-2D5C2DB5E6A8}"/>
          </ac:cxnSpMkLst>
        </pc:cxnChg>
        <pc:cxnChg chg="add mod">
          <ac:chgData name="Masakiyo Kitazawa" userId="2bf3742da7ad8ecb" providerId="LiveId" clId="{256DF269-2041-4C21-A8F7-57283FC0CC66}" dt="2023-11-27T08:59:59.647" v="1213" actId="1037"/>
          <ac:cxnSpMkLst>
            <pc:docMk/>
            <pc:sldMk cId="1714033698" sldId="1121"/>
            <ac:cxnSpMk id="10" creationId="{4D490158-5DF2-31C7-E5AC-3DEAA51C623C}"/>
          </ac:cxnSpMkLst>
        </pc:cxnChg>
      </pc:sldChg>
      <pc:sldChg chg="addSp delSp modSp mod">
        <pc:chgData name="Masakiyo Kitazawa" userId="2bf3742da7ad8ecb" providerId="LiveId" clId="{256DF269-2041-4C21-A8F7-57283FC0CC66}" dt="2023-11-27T18:25:28.607" v="1866" actId="20577"/>
        <pc:sldMkLst>
          <pc:docMk/>
          <pc:sldMk cId="2277498601" sldId="1122"/>
        </pc:sldMkLst>
        <pc:spChg chg="mod">
          <ac:chgData name="Masakiyo Kitazawa" userId="2bf3742da7ad8ecb" providerId="LiveId" clId="{256DF269-2041-4C21-A8F7-57283FC0CC66}" dt="2023-11-27T18:25:28.607" v="1866" actId="20577"/>
          <ac:spMkLst>
            <pc:docMk/>
            <pc:sldMk cId="2277498601" sldId="1122"/>
            <ac:spMk id="3" creationId="{F431D4D8-C53D-0D2E-1081-5EE53FAD2B2D}"/>
          </ac:spMkLst>
        </pc:spChg>
        <pc:spChg chg="del mod">
          <ac:chgData name="Masakiyo Kitazawa" userId="2bf3742da7ad8ecb" providerId="LiveId" clId="{256DF269-2041-4C21-A8F7-57283FC0CC66}" dt="2023-11-27T09:29:41.108" v="1417" actId="478"/>
          <ac:spMkLst>
            <pc:docMk/>
            <pc:sldMk cId="2277498601" sldId="1122"/>
            <ac:spMk id="6" creationId="{768AA9E3-9800-0277-213F-7BDB9E93F178}"/>
          </ac:spMkLst>
        </pc:spChg>
        <pc:spChg chg="add mod">
          <ac:chgData name="Masakiyo Kitazawa" userId="2bf3742da7ad8ecb" providerId="LiveId" clId="{256DF269-2041-4C21-A8F7-57283FC0CC66}" dt="2023-11-27T09:31:25.950" v="1478" actId="1076"/>
          <ac:spMkLst>
            <pc:docMk/>
            <pc:sldMk cId="2277498601" sldId="1122"/>
            <ac:spMk id="7" creationId="{81E4740C-2150-E6E2-5758-8B6A5B9F3CB2}"/>
          </ac:spMkLst>
        </pc:spChg>
        <pc:spChg chg="mod">
          <ac:chgData name="Masakiyo Kitazawa" userId="2bf3742da7ad8ecb" providerId="LiveId" clId="{256DF269-2041-4C21-A8F7-57283FC0CC66}" dt="2023-11-27T09:29:14.875" v="1413" actId="1076"/>
          <ac:spMkLst>
            <pc:docMk/>
            <pc:sldMk cId="2277498601" sldId="1122"/>
            <ac:spMk id="9" creationId="{B3D9D9F1-C633-9EF1-F03C-BB4226DEE047}"/>
          </ac:spMkLst>
        </pc:spChg>
        <pc:spChg chg="add mod">
          <ac:chgData name="Masakiyo Kitazawa" userId="2bf3742da7ad8ecb" providerId="LiveId" clId="{256DF269-2041-4C21-A8F7-57283FC0CC66}" dt="2023-11-27T09:31:25.950" v="1478" actId="1076"/>
          <ac:spMkLst>
            <pc:docMk/>
            <pc:sldMk cId="2277498601" sldId="1122"/>
            <ac:spMk id="12" creationId="{6685E55B-B45E-28FE-2E01-E140032AEBE5}"/>
          </ac:spMkLst>
        </pc:spChg>
        <pc:spChg chg="add mod">
          <ac:chgData name="Masakiyo Kitazawa" userId="2bf3742da7ad8ecb" providerId="LiveId" clId="{256DF269-2041-4C21-A8F7-57283FC0CC66}" dt="2023-11-27T09:31:19.661" v="1477" actId="1076"/>
          <ac:spMkLst>
            <pc:docMk/>
            <pc:sldMk cId="2277498601" sldId="1122"/>
            <ac:spMk id="13" creationId="{44092DE5-FD87-B95C-54DD-7151C72AEC89}"/>
          </ac:spMkLst>
        </pc:spChg>
        <pc:spChg chg="add mod">
          <ac:chgData name="Masakiyo Kitazawa" userId="2bf3742da7ad8ecb" providerId="LiveId" clId="{256DF269-2041-4C21-A8F7-57283FC0CC66}" dt="2023-11-27T09:33:51.526" v="1568" actId="14100"/>
          <ac:spMkLst>
            <pc:docMk/>
            <pc:sldMk cId="2277498601" sldId="1122"/>
            <ac:spMk id="14" creationId="{05F1B035-A02F-9971-8A3B-5D0D114BC190}"/>
          </ac:spMkLst>
        </pc:spChg>
        <pc:spChg chg="add mod">
          <ac:chgData name="Masakiyo Kitazawa" userId="2bf3742da7ad8ecb" providerId="LiveId" clId="{256DF269-2041-4C21-A8F7-57283FC0CC66}" dt="2023-11-27T09:33:44.031" v="1567" actId="14100"/>
          <ac:spMkLst>
            <pc:docMk/>
            <pc:sldMk cId="2277498601" sldId="1122"/>
            <ac:spMk id="15" creationId="{3227ED2B-7423-FE6D-67A8-DD8AF641D44C}"/>
          </ac:spMkLst>
        </pc:spChg>
        <pc:grpChg chg="mod">
          <ac:chgData name="Masakiyo Kitazawa" userId="2bf3742da7ad8ecb" providerId="LiveId" clId="{256DF269-2041-4C21-A8F7-57283FC0CC66}" dt="2023-11-27T09:33:29.656" v="1565" actId="1037"/>
          <ac:grpSpMkLst>
            <pc:docMk/>
            <pc:sldMk cId="2277498601" sldId="1122"/>
            <ac:grpSpMk id="2" creationId="{7981FFE4-31D7-8021-4050-7A7F2E97FC71}"/>
          </ac:grpSpMkLst>
        </pc:grpChg>
        <pc:picChg chg="mod">
          <ac:chgData name="Masakiyo Kitazawa" userId="2bf3742da7ad8ecb" providerId="LiveId" clId="{256DF269-2041-4C21-A8F7-57283FC0CC66}" dt="2023-11-27T09:33:29.656" v="1565" actId="1037"/>
          <ac:picMkLst>
            <pc:docMk/>
            <pc:sldMk cId="2277498601" sldId="1122"/>
            <ac:picMk id="5" creationId="{97F42C9B-955D-F33D-A3C6-5F1E14ECB699}"/>
          </ac:picMkLst>
        </pc:picChg>
      </pc:sldChg>
      <pc:sldChg chg="delSp ord modAnim">
        <pc:chgData name="Masakiyo Kitazawa" userId="2bf3742da7ad8ecb" providerId="LiveId" clId="{256DF269-2041-4C21-A8F7-57283FC0CC66}" dt="2023-11-27T17:40:16.046" v="1605"/>
        <pc:sldMkLst>
          <pc:docMk/>
          <pc:sldMk cId="397488468" sldId="1123"/>
        </pc:sldMkLst>
        <pc:picChg chg="del">
          <ac:chgData name="Masakiyo Kitazawa" userId="2bf3742da7ad8ecb" providerId="LiveId" clId="{256DF269-2041-4C21-A8F7-57283FC0CC66}" dt="2023-11-27T17:40:08.760" v="1603" actId="478"/>
          <ac:picMkLst>
            <pc:docMk/>
            <pc:sldMk cId="397488468" sldId="1123"/>
            <ac:picMk id="25" creationId="{3FC1A3D6-02E8-74A4-8F46-5DA377D95764}"/>
          </ac:picMkLst>
        </pc:picChg>
      </pc:sldChg>
      <pc:sldMasterChg chg="delSldLayout">
        <pc:chgData name="Masakiyo Kitazawa" userId="2bf3742da7ad8ecb" providerId="LiveId" clId="{256DF269-2041-4C21-A8F7-57283FC0CC66}" dt="2023-11-27T07:48:23.848" v="164" actId="2696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256DF269-2041-4C21-A8F7-57283FC0CC66}" dt="2023-11-27T07:48:23.848" v="164" actId="2696"/>
          <pc:sldLayoutMkLst>
            <pc:docMk/>
            <pc:sldMasterMk cId="273925737" sldId="2147483650"/>
            <pc:sldLayoutMk cId="1314530215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E-45D9-9BB8-BC799C10EBE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E-45D9-9BB8-BC799C10EBE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E-45D9-9BB8-BC799C10E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27AD-F831-43AE-8CFB-FBC67D2AAA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0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43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5354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6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5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15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66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140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5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170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46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103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E435-F02E-4992-9932-39F788D65E2C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187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E7B5-A311-4BBA-936F-2705327BCE63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87068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BF13-5A11-45F1-970F-FDFCBEC91914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040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1BCB-2C3D-4265-9995-B8899289783B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952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DDD-01F9-444A-AEC8-B7B81B7C5AFB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418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36EC-AAAA-409D-9AD6-B6C2F5216B96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683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9C9E-9BDA-4E61-91D2-A1EBAF5482E9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9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BD7-F919-4352-BF01-87136755842D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028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F9C-B850-494D-B5E7-382E0BF56A43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138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E697-7819-4D92-871B-131ABA5B1019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793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9094-7A4C-41CC-928E-8104A978DEE1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379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E435-F02E-4992-9932-39F788D65E2C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56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E7B5-A311-4BBA-936F-2705327BCE63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fld id="{84C59154-2475-4AD7-8B48-BE212B0214A1}" type="slidenum">
              <a:rPr lang="ja-JP" altLang="en-US" smtClean="0"/>
              <a:pPr/>
              <a:t>‹#›</a:t>
            </a:fld>
            <a:r>
              <a:rPr lang="en-US" altLang="ja-JP" sz="2000" dirty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470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BF13-5A11-45F1-970F-FDFCBEC91914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276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1BCB-2C3D-4265-9995-B8899289783B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256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DDD-01F9-444A-AEC8-B7B81B7C5AFB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40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36EC-AAAA-409D-9AD6-B6C2F5216B96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56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9C9E-9BDA-4E61-91D2-A1EBAF5482E9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53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BD7-F919-4352-BF01-87136755842D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805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F9C-B850-494D-B5E7-382E0BF56A43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78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E697-7819-4D92-871B-131ABA5B1019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600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9094-7A4C-41CC-928E-8104A978DEE1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1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9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1B42-F9DF-4437-8769-EA645EB1024F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6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1B42-F9DF-4437-8769-EA645EB1024F}" type="datetime1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7.png"/><Relationship Id="rId7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10" Type="http://schemas.openxmlformats.org/officeDocument/2006/relationships/image" Target="../media/image30.png"/><Relationship Id="rId4" Type="http://schemas.openxmlformats.org/officeDocument/2006/relationships/image" Target="../media/image19.jp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1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23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emf"/><Relationship Id="rId5" Type="http://schemas.openxmlformats.org/officeDocument/2006/relationships/image" Target="../media/image250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52.emf"/><Relationship Id="rId7" Type="http://schemas.openxmlformats.org/officeDocument/2006/relationships/image" Target="../media/image340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0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2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4.emf"/><Relationship Id="rId12" Type="http://schemas.openxmlformats.org/officeDocument/2006/relationships/image" Target="../media/image8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emf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7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30.png"/><Relationship Id="rId7" Type="http://schemas.openxmlformats.org/officeDocument/2006/relationships/image" Target="../media/image7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10" Type="http://schemas.openxmlformats.org/officeDocument/2006/relationships/image" Target="../media/image94.png"/><Relationship Id="rId4" Type="http://schemas.openxmlformats.org/officeDocument/2006/relationships/image" Target="../media/image89.emf"/><Relationship Id="rId9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7.png"/><Relationship Id="rId4" Type="http://schemas.openxmlformats.org/officeDocument/2006/relationships/image" Target="../media/image12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90.emf"/><Relationship Id="rId3" Type="http://schemas.openxmlformats.org/officeDocument/2006/relationships/image" Target="../media/image98.png"/><Relationship Id="rId7" Type="http://schemas.openxmlformats.org/officeDocument/2006/relationships/image" Target="../media/image650.png"/><Relationship Id="rId12" Type="http://schemas.openxmlformats.org/officeDocument/2006/relationships/image" Target="../media/image590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00.png"/><Relationship Id="rId10" Type="http://schemas.openxmlformats.org/officeDocument/2006/relationships/image" Target="../media/image671.png"/><Relationship Id="rId4" Type="http://schemas.openxmlformats.org/officeDocument/2006/relationships/image" Target="../media/image99.png"/><Relationship Id="rId9" Type="http://schemas.openxmlformats.org/officeDocument/2006/relationships/image" Target="../media/image84.emf"/><Relationship Id="rId14" Type="http://schemas.openxmlformats.org/officeDocument/2006/relationships/image" Target="../media/image6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7.emf"/><Relationship Id="rId4" Type="http://schemas.openxmlformats.org/officeDocument/2006/relationships/image" Target="../media/image6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4.emf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8.png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110.png"/><Relationship Id="rId7" Type="http://schemas.openxmlformats.org/officeDocument/2006/relationships/image" Target="../media/image112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5" Type="http://schemas.openxmlformats.org/officeDocument/2006/relationships/image" Target="../media/image420.png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0.png"/><Relationship Id="rId5" Type="http://schemas.openxmlformats.org/officeDocument/2006/relationships/image" Target="../media/image471.png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8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emf"/><Relationship Id="rId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emf"/><Relationship Id="rId4" Type="http://schemas.openxmlformats.org/officeDocument/2006/relationships/image" Target="../media/image1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E32DC3-C6AE-4EE5-A8A1-DFA1C03505FA}"/>
              </a:ext>
            </a:extLst>
          </p:cNvPr>
          <p:cNvSpPr/>
          <p:nvPr/>
        </p:nvSpPr>
        <p:spPr>
          <a:xfrm>
            <a:off x="2341244" y="1600203"/>
            <a:ext cx="7509510" cy="316513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98F8-04B7-4967-B658-5E816FB27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166"/>
            <a:ext cx="9144000" cy="2387600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Theoretical Study of </a:t>
            </a:r>
            <a:br>
              <a: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</a:br>
            <a:r>
              <a: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QCD Phase </a:t>
            </a:r>
            <a:r>
              <a:rPr lang="en-US" altLang="ja-JP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D</a:t>
            </a:r>
            <a:r>
              <a: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iagram </a:t>
            </a:r>
            <a:br>
              <a: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</a:br>
            <a:r>
              <a: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at High Baryon Density</a:t>
            </a:r>
            <a:endParaRPr kumimoji="1" lang="ja-JP" altLang="en-US" sz="48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CEB8B1-2556-4390-99D7-AEC836BA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6530"/>
            <a:ext cx="9144000" cy="1655762"/>
          </a:xfrm>
        </p:spPr>
        <p:txBody>
          <a:bodyPr>
            <a:normAutofit lnSpcReduction="10000"/>
          </a:bodyPr>
          <a:lstStyle/>
          <a:p>
            <a:endParaRPr kumimoji="1" lang="en-US" altLang="ja-JP" sz="32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kumimoji="1" lang="en-US" altLang="ja-JP" sz="40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Masakiyo Kitazawa</a:t>
            </a:r>
          </a:p>
          <a:p>
            <a:r>
              <a:rPr lang="en-US" altLang="ja-JP" sz="32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(YITP, Kyoto)</a:t>
            </a:r>
            <a:endParaRPr kumimoji="1" lang="ja-JP" altLang="en-US" sz="32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6B9186-F8BD-4FA7-A155-A64DF5CA9567}"/>
              </a:ext>
            </a:extLst>
          </p:cNvPr>
          <p:cNvSpPr txBox="1"/>
          <p:nvPr/>
        </p:nvSpPr>
        <p:spPr>
          <a:xfrm>
            <a:off x="149126" y="6365543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  <a:cs typeface="Calibri" panose="020F0502020204030204" pitchFamily="34" charset="0"/>
              </a:rPr>
              <a:t>ATHIC2023, Apr. 27, 2023, Hiroshima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A6DA57-FE2A-484B-B4D8-07695A6D42C2}"/>
              </a:ext>
            </a:extLst>
          </p:cNvPr>
          <p:cNvSpPr txBox="1"/>
          <p:nvPr/>
        </p:nvSpPr>
        <p:spPr>
          <a:xfrm>
            <a:off x="9149133" y="6365543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</a:rPr>
              <a:t>Photo: J-PARC Main Ring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52D2A-0642-4478-A632-104268A4AA39}"/>
              </a:ext>
            </a:extLst>
          </p:cNvPr>
          <p:cNvSpPr txBox="1"/>
          <p:nvPr/>
        </p:nvSpPr>
        <p:spPr>
          <a:xfrm>
            <a:off x="831667" y="6289884"/>
            <a:ext cx="10528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6th Joint Meeting of the APS Division of Nuclear Physics and the Physical Society of Japan, </a:t>
            </a:r>
          </a:p>
          <a:p>
            <a:pPr algn="ctr"/>
            <a:r>
              <a:rPr lang="en-US" altLang="ja-JP" sz="1600" dirty="0"/>
              <a:t>Nov. 27, 2023, Waikoloa, Hawaii, USA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74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484C8A-64E2-4205-A718-1A839792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0"/>
          <a:stretch/>
        </p:blipFill>
        <p:spPr>
          <a:xfrm>
            <a:off x="6347531" y="1049357"/>
            <a:ext cx="5844470" cy="5807681"/>
          </a:xfrm>
          <a:prstGeom prst="rect">
            <a:avLst/>
          </a:prstGeom>
        </p:spPr>
      </p:pic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CB057B3-6F9F-4F7B-948D-065D517AF7D4}"/>
              </a:ext>
            </a:extLst>
          </p:cNvPr>
          <p:cNvSpPr/>
          <p:nvPr/>
        </p:nvSpPr>
        <p:spPr>
          <a:xfrm>
            <a:off x="8911728" y="3760636"/>
            <a:ext cx="1157759" cy="1225867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tx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85FDC44-4720-4106-84B9-43377A159B3B}"/>
              </a:ext>
            </a:extLst>
          </p:cNvPr>
          <p:cNvSpPr/>
          <p:nvPr/>
        </p:nvSpPr>
        <p:spPr>
          <a:xfrm>
            <a:off x="4272238" y="4243451"/>
            <a:ext cx="2016942" cy="2614550"/>
          </a:xfrm>
          <a:prstGeom prst="rect">
            <a:avLst/>
          </a:prstGeom>
          <a:gradFill>
            <a:gsLst>
              <a:gs pos="0">
                <a:schemeClr val="accent3">
                  <a:alpha val="53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86225951-E69E-4AEE-B85C-5231F2A999BC}"/>
              </a:ext>
            </a:extLst>
          </p:cNvPr>
          <p:cNvSpPr/>
          <p:nvPr/>
        </p:nvSpPr>
        <p:spPr>
          <a:xfrm flipV="1">
            <a:off x="196341" y="265663"/>
            <a:ext cx="802739" cy="6592336"/>
          </a:xfrm>
          <a:prstGeom prst="downArrow">
            <a:avLst>
              <a:gd name="adj1" fmla="val 100000"/>
              <a:gd name="adj2" fmla="val 850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B615EEE-0706-4C4F-AEBA-9B56DE878A60}"/>
              </a:ext>
            </a:extLst>
          </p:cNvPr>
          <p:cNvSpPr/>
          <p:nvPr/>
        </p:nvSpPr>
        <p:spPr>
          <a:xfrm>
            <a:off x="9718498" y="4133084"/>
            <a:ext cx="1516949" cy="1241736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7F385C-0E0E-4F1C-9472-C8CDD9A61B54}"/>
              </a:ext>
            </a:extLst>
          </p:cNvPr>
          <p:cNvCxnSpPr>
            <a:cxnSpLocks/>
          </p:cNvCxnSpPr>
          <p:nvPr/>
        </p:nvCxnSpPr>
        <p:spPr>
          <a:xfrm>
            <a:off x="9875541" y="4243451"/>
            <a:ext cx="740568" cy="0"/>
          </a:xfrm>
          <a:prstGeom prst="line">
            <a:avLst/>
          </a:prstGeom>
          <a:ln w="254000" cap="rnd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44B4E-03CB-42BD-95E2-3160572905E9}"/>
              </a:ext>
            </a:extLst>
          </p:cNvPr>
          <p:cNvSpPr txBox="1"/>
          <p:nvPr/>
        </p:nvSpPr>
        <p:spPr>
          <a:xfrm>
            <a:off x="3244172" y="5296196"/>
            <a:ext cx="147829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RHIC-BES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28CD931-A024-45A0-97FF-B39DCF4F408E}"/>
              </a:ext>
            </a:extLst>
          </p:cNvPr>
          <p:cNvSpPr txBox="1"/>
          <p:nvPr/>
        </p:nvSpPr>
        <p:spPr>
          <a:xfrm rot="16200000">
            <a:off x="-1511203" y="4727982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Increasing Collision 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6" name="右中かっこ 95">
            <a:extLst>
              <a:ext uri="{FF2B5EF4-FFF2-40B4-BE49-F238E27FC236}">
                <a16:creationId xmlns:a16="http://schemas.microsoft.com/office/drawing/2014/main" id="{14AE3187-BF18-46AB-96DD-390EB3EDFEB2}"/>
              </a:ext>
            </a:extLst>
          </p:cNvPr>
          <p:cNvSpPr/>
          <p:nvPr/>
        </p:nvSpPr>
        <p:spPr>
          <a:xfrm>
            <a:off x="2668687" y="4570546"/>
            <a:ext cx="435291" cy="1884036"/>
          </a:xfrm>
          <a:prstGeom prst="rightBrace">
            <a:avLst>
              <a:gd name="adj1" fmla="val 0"/>
              <a:gd name="adj2" fmla="val 50000"/>
            </a:avLst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中かっこ 96">
            <a:extLst>
              <a:ext uri="{FF2B5EF4-FFF2-40B4-BE49-F238E27FC236}">
                <a16:creationId xmlns:a16="http://schemas.microsoft.com/office/drawing/2014/main" id="{77FBAB3D-3FCC-4FA5-A139-191468E3797D}"/>
              </a:ext>
            </a:extLst>
          </p:cNvPr>
          <p:cNvSpPr/>
          <p:nvPr/>
        </p:nvSpPr>
        <p:spPr>
          <a:xfrm>
            <a:off x="2766750" y="4902052"/>
            <a:ext cx="575485" cy="823729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A40CD6BB-B4AA-41D6-9880-47D78A46EFBA}"/>
              </a:ext>
            </a:extLst>
          </p:cNvPr>
          <p:cNvSpPr/>
          <p:nvPr/>
        </p:nvSpPr>
        <p:spPr>
          <a:xfrm>
            <a:off x="2793605" y="6560614"/>
            <a:ext cx="544142" cy="197274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中かっこ 98">
            <a:extLst>
              <a:ext uri="{FF2B5EF4-FFF2-40B4-BE49-F238E27FC236}">
                <a16:creationId xmlns:a16="http://schemas.microsoft.com/office/drawing/2014/main" id="{7AB0954B-E461-40A1-8338-8B973370C916}"/>
              </a:ext>
            </a:extLst>
          </p:cNvPr>
          <p:cNvSpPr/>
          <p:nvPr/>
        </p:nvSpPr>
        <p:spPr>
          <a:xfrm>
            <a:off x="3149685" y="6030001"/>
            <a:ext cx="533243" cy="461665"/>
          </a:xfrm>
          <a:prstGeom prst="rightBrace">
            <a:avLst>
              <a:gd name="adj1" fmla="val 0"/>
              <a:gd name="adj2" fmla="val 15007"/>
            </a:avLst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089A0C-2030-49B8-B350-506DC81C714F}"/>
              </a:ext>
            </a:extLst>
          </p:cNvPr>
          <p:cNvSpPr txBox="1"/>
          <p:nvPr/>
        </p:nvSpPr>
        <p:spPr>
          <a:xfrm>
            <a:off x="3487618" y="6357423"/>
            <a:ext cx="113685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HADES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7C7D1B2-27B5-41C2-B3BD-4D20C5FEE399}"/>
              </a:ext>
            </a:extLst>
          </p:cNvPr>
          <p:cNvSpPr txBox="1"/>
          <p:nvPr/>
        </p:nvSpPr>
        <p:spPr>
          <a:xfrm>
            <a:off x="3699167" y="5863893"/>
            <a:ext cx="1566454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FAIR-CBM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6B67C19-717A-4464-8ACD-4E782196380C}"/>
              </a:ext>
            </a:extLst>
          </p:cNvPr>
          <p:cNvSpPr txBox="1"/>
          <p:nvPr/>
        </p:nvSpPr>
        <p:spPr>
          <a:xfrm>
            <a:off x="4323900" y="4223994"/>
            <a:ext cx="1994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Beam-Energy</a:t>
            </a:r>
          </a:p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Scan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0B2A42B-D3A0-4BFC-A8B2-A8E1AAF89C5B}"/>
              </a:ext>
            </a:extLst>
          </p:cNvPr>
          <p:cNvSpPr txBox="1"/>
          <p:nvPr/>
        </p:nvSpPr>
        <p:spPr>
          <a:xfrm>
            <a:off x="5227671" y="637716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2010~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4B2F42BB-810E-457F-A777-49AE1953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76" t="90667" r="13070" b="605"/>
          <a:stretch/>
        </p:blipFill>
        <p:spPr>
          <a:xfrm>
            <a:off x="8849942" y="6340449"/>
            <a:ext cx="3342058" cy="506906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57A5E50-E7BC-4189-907C-04977FAA4382}"/>
              </a:ext>
            </a:extLst>
          </p:cNvPr>
          <p:cNvSpPr txBox="1"/>
          <p:nvPr/>
        </p:nvSpPr>
        <p:spPr>
          <a:xfrm rot="16200000">
            <a:off x="10701057" y="2455967"/>
            <a:ext cx="255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0" i="0" u="none" strike="noStrike" baseline="0" dirty="0" err="1">
                <a:latin typeface="CMR9"/>
              </a:rPr>
              <a:t>Galatyuk</a:t>
            </a:r>
            <a:r>
              <a:rPr lang="en-US" altLang="ja-JP" sz="2000" b="0" i="0" u="none" strike="noStrike" baseline="0" dirty="0">
                <a:latin typeface="CMR9"/>
              </a:rPr>
              <a:t>, NPA982, 163</a:t>
            </a:r>
            <a:endParaRPr lang="ja-JP" altLang="en-US" sz="2000" dirty="0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9F67B76-B503-41C8-BC98-BFD1A1C54305}"/>
              </a:ext>
            </a:extLst>
          </p:cNvPr>
          <p:cNvSpPr txBox="1"/>
          <p:nvPr/>
        </p:nvSpPr>
        <p:spPr>
          <a:xfrm>
            <a:off x="3354650" y="4728499"/>
            <a:ext cx="19175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NA61/SHINE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181CDA7C-1B4E-4E89-9AA4-ABFBAFBFF744}"/>
              </a:ext>
            </a:extLst>
          </p:cNvPr>
          <p:cNvCxnSpPr>
            <a:cxnSpLocks/>
          </p:cNvCxnSpPr>
          <p:nvPr/>
        </p:nvCxnSpPr>
        <p:spPr>
          <a:xfrm>
            <a:off x="8610621" y="4116954"/>
            <a:ext cx="1107877" cy="0"/>
          </a:xfrm>
          <a:prstGeom prst="line">
            <a:avLst/>
          </a:prstGeom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FA1F18-2A70-4A74-B964-0B51F7BFFEE2}"/>
              </a:ext>
            </a:extLst>
          </p:cNvPr>
          <p:cNvGrpSpPr/>
          <p:nvPr/>
        </p:nvGrpSpPr>
        <p:grpSpPr>
          <a:xfrm>
            <a:off x="8056119" y="1173416"/>
            <a:ext cx="2163177" cy="2726833"/>
            <a:chOff x="8056119" y="1173416"/>
            <a:chExt cx="2163177" cy="2726833"/>
          </a:xfrm>
        </p:grpSpPr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92DF534E-D2B9-4D70-AE82-1555BE145B51}"/>
                </a:ext>
              </a:extLst>
            </p:cNvPr>
            <p:cNvSpPr/>
            <p:nvPr/>
          </p:nvSpPr>
          <p:spPr>
            <a:xfrm>
              <a:off x="8056119" y="1345190"/>
              <a:ext cx="1103882" cy="2555059"/>
            </a:xfrm>
            <a:prstGeom prst="rect">
              <a:avLst/>
            </a:prstGeom>
            <a:gradFill>
              <a:gsLst>
                <a:gs pos="4400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193AE96E-F163-4FCA-BC33-DCD32381424B}"/>
                </a:ext>
              </a:extLst>
            </p:cNvPr>
            <p:cNvSpPr txBox="1"/>
            <p:nvPr/>
          </p:nvSpPr>
          <p:spPr>
            <a:xfrm>
              <a:off x="8093393" y="1173416"/>
              <a:ext cx="2125903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>
                  <a:solidFill>
                    <a:schemeClr val="accent3"/>
                  </a:solidFill>
                  <a:effectLst>
                    <a:glow rad="127000">
                      <a:schemeClr val="bg1"/>
                    </a:glow>
                  </a:effectLst>
                </a:rPr>
                <a:t>J-PARC-HI</a:t>
              </a:r>
              <a:endParaRPr kumimoji="1" lang="ja-JP" altLang="en-US" sz="3200" b="1" dirty="0">
                <a:solidFill>
                  <a:schemeClr val="accent3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5CBBD23-C222-4473-9E33-5F78CF568BB9}"/>
              </a:ext>
            </a:extLst>
          </p:cNvPr>
          <p:cNvSpPr txBox="1"/>
          <p:nvPr/>
        </p:nvSpPr>
        <p:spPr>
          <a:xfrm>
            <a:off x="10452843" y="459332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E87742C5-E978-4A23-A4A3-33762CFF8BCD}"/>
              </a:ext>
            </a:extLst>
          </p:cNvPr>
          <p:cNvSpPr txBox="1"/>
          <p:nvPr/>
        </p:nvSpPr>
        <p:spPr>
          <a:xfrm>
            <a:off x="7633598" y="4270151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RHIC-BES-FXT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3DB02B3-E16A-433B-AE1C-5243423DBA62}"/>
              </a:ext>
            </a:extLst>
          </p:cNvPr>
          <p:cNvSpPr txBox="1"/>
          <p:nvPr/>
        </p:nvSpPr>
        <p:spPr>
          <a:xfrm>
            <a:off x="9914219" y="3655289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NA61/SHINE</a:t>
            </a:r>
            <a:endParaRPr kumimoji="1" lang="ja-JP" altLang="en-US" sz="2400" b="1" dirty="0">
              <a:solidFill>
                <a:schemeClr val="accent1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28DE713B-2B21-48AE-A0CB-5F95D9EE9169}"/>
              </a:ext>
            </a:extLst>
          </p:cNvPr>
          <p:cNvCxnSpPr>
            <a:cxnSpLocks/>
          </p:cNvCxnSpPr>
          <p:nvPr/>
        </p:nvCxnSpPr>
        <p:spPr>
          <a:xfrm>
            <a:off x="8481060" y="1945113"/>
            <a:ext cx="644651" cy="0"/>
          </a:xfrm>
          <a:prstGeom prst="line">
            <a:avLst/>
          </a:prstGeom>
          <a:ln w="254000" cap="rnd">
            <a:solidFill>
              <a:schemeClr val="accent4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6E5F6B85-B29C-4636-BDE4-D1FDE13CC21F}"/>
              </a:ext>
            </a:extLst>
          </p:cNvPr>
          <p:cNvSpPr txBox="1"/>
          <p:nvPr/>
        </p:nvSpPr>
        <p:spPr>
          <a:xfrm>
            <a:off x="8033840" y="2094422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4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FAIR-CBM</a:t>
            </a:r>
            <a:endParaRPr kumimoji="1" lang="ja-JP" altLang="en-US" sz="2400" b="1" dirty="0">
              <a:solidFill>
                <a:schemeClr val="accent4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91C3C3AB-4DE7-48DC-958E-4565CD526B4D}"/>
              </a:ext>
            </a:extLst>
          </p:cNvPr>
          <p:cNvCxnSpPr>
            <a:cxnSpLocks/>
          </p:cNvCxnSpPr>
          <p:nvPr/>
        </p:nvCxnSpPr>
        <p:spPr>
          <a:xfrm>
            <a:off x="8195310" y="3535354"/>
            <a:ext cx="331470" cy="0"/>
          </a:xfrm>
          <a:prstGeom prst="line">
            <a:avLst/>
          </a:prstGeom>
          <a:ln w="254000" cap="rnd">
            <a:solidFill>
              <a:schemeClr val="accent6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B360161-4955-4EFE-9EA8-51F35FA23C59}"/>
              </a:ext>
            </a:extLst>
          </p:cNvPr>
          <p:cNvSpPr txBox="1"/>
          <p:nvPr/>
        </p:nvSpPr>
        <p:spPr>
          <a:xfrm>
            <a:off x="7778193" y="361026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HADES</a:t>
            </a:r>
            <a:endParaRPr kumimoji="1" lang="ja-JP" altLang="en-US" sz="2400" b="1" dirty="0">
              <a:solidFill>
                <a:schemeClr val="accent6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FD8A513-7965-477D-BDA8-57FD58546985}"/>
              </a:ext>
            </a:extLst>
          </p:cNvPr>
          <p:cNvSpPr txBox="1"/>
          <p:nvPr/>
        </p:nvSpPr>
        <p:spPr>
          <a:xfrm>
            <a:off x="8948247" y="329897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tx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NICA</a:t>
            </a:r>
            <a:endParaRPr kumimoji="1" lang="ja-JP" altLang="en-US" sz="2400" b="1" dirty="0">
              <a:solidFill>
                <a:schemeClr val="tx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F016F5A-97EF-4142-8884-EBD56FB0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7142"/>
          <a:stretch/>
        </p:blipFill>
        <p:spPr>
          <a:xfrm>
            <a:off x="-10152" y="0"/>
            <a:ext cx="5648952" cy="6858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F43A72-56D6-4364-97BC-EFC520B46B41}"/>
              </a:ext>
            </a:extLst>
          </p:cNvPr>
          <p:cNvGrpSpPr/>
          <p:nvPr/>
        </p:nvGrpSpPr>
        <p:grpSpPr>
          <a:xfrm>
            <a:off x="1809345" y="107680"/>
            <a:ext cx="2602524" cy="1507111"/>
            <a:chOff x="1809345" y="107680"/>
            <a:chExt cx="2602524" cy="1507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BAA5E6F-07A8-437D-89D3-4F1047FE8336}"/>
                    </a:ext>
                  </a:extLst>
                </p:cNvPr>
                <p:cNvSpPr txBox="1"/>
                <p:nvPr/>
              </p:nvSpPr>
              <p:spPr>
                <a:xfrm>
                  <a:off x="2067766" y="107680"/>
                  <a:ext cx="2344103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2400" dirty="0"/>
                    <a:t>LINAC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 dirty="0" smtClean="0">
                              <a:latin typeface="Cambria Math" panose="02040503050406030204" pitchFamily="18" charset="0"/>
                            </a:rPr>
                            <m:t>lab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=400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</a:rPr>
                        <m:t>MeV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BAA5E6F-07A8-437D-89D3-4F1047FE8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766" y="107680"/>
                  <a:ext cx="2344103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896" t="-5147" b="-29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9B793B1-0A12-40AD-9A82-38A3C28E0B66}"/>
                </a:ext>
              </a:extLst>
            </p:cNvPr>
            <p:cNvCxnSpPr>
              <a:cxnSpLocks/>
            </p:cNvCxnSpPr>
            <p:nvPr/>
          </p:nvCxnSpPr>
          <p:spPr>
            <a:xfrm>
              <a:off x="1809345" y="554477"/>
              <a:ext cx="29183" cy="1060314"/>
            </a:xfrm>
            <a:prstGeom prst="line">
              <a:avLst/>
            </a:prstGeom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3676C20-17D7-43C6-BF4E-B2DAC0055953}"/>
              </a:ext>
            </a:extLst>
          </p:cNvPr>
          <p:cNvCxnSpPr>
            <a:cxnSpLocks/>
          </p:cNvCxnSpPr>
          <p:nvPr/>
        </p:nvCxnSpPr>
        <p:spPr>
          <a:xfrm>
            <a:off x="1428750" y="4311650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29EE88F-F599-4E97-B554-E0D4C4839E6A}"/>
              </a:ext>
            </a:extLst>
          </p:cNvPr>
          <p:cNvGrpSpPr/>
          <p:nvPr/>
        </p:nvGrpSpPr>
        <p:grpSpPr>
          <a:xfrm>
            <a:off x="550901" y="2513411"/>
            <a:ext cx="3822970" cy="2084048"/>
            <a:chOff x="550901" y="2513411"/>
            <a:chExt cx="3822970" cy="208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94A8DCF-97CA-4E02-8915-4E0D7465699D}"/>
                    </a:ext>
                  </a:extLst>
                </p:cNvPr>
                <p:cNvSpPr txBox="1"/>
                <p:nvPr/>
              </p:nvSpPr>
              <p:spPr>
                <a:xfrm>
                  <a:off x="1638466" y="3187363"/>
                  <a:ext cx="2055819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2400" dirty="0"/>
                    <a:t>Main Ring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 dirty="0" smtClean="0">
                              <a:latin typeface="Cambria Math" panose="02040503050406030204" pitchFamily="18" charset="0"/>
                            </a:rPr>
                            <m:t>lab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</a:rPr>
                        <m:t>GeV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94A8DCF-97CA-4E02-8915-4E0D74656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66" y="3187363"/>
                  <a:ext cx="2055819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748" t="-5147" b="-29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6DB6070-948C-4690-B2DD-F6C37961A0F7}"/>
                </a:ext>
              </a:extLst>
            </p:cNvPr>
            <p:cNvSpPr/>
            <p:nvPr/>
          </p:nvSpPr>
          <p:spPr>
            <a:xfrm rot="5197213">
              <a:off x="1420362" y="1643950"/>
              <a:ext cx="2084048" cy="3822970"/>
            </a:xfrm>
            <a:custGeom>
              <a:avLst/>
              <a:gdLst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88556 w 1915696"/>
                <a:gd name="connsiteY16" fmla="*/ 1036638 h 1847858"/>
                <a:gd name="connsiteX17" fmla="*/ 90712 w 1915696"/>
                <a:gd name="connsiteY17" fmla="*/ 1035394 h 1847858"/>
                <a:gd name="connsiteX18" fmla="*/ 54829 w 1915696"/>
                <a:gd name="connsiteY18" fmla="*/ 969285 h 1847858"/>
                <a:gd name="connsiteX19" fmla="*/ 0 w 1915696"/>
                <a:gd name="connsiteY19" fmla="*/ 697706 h 1847858"/>
                <a:gd name="connsiteX20" fmla="*/ 557094 w 1915696"/>
                <a:gd name="connsiteY20" fmla="*/ 14175 h 1847858"/>
                <a:gd name="connsiteX21" fmla="*/ 683959 w 1915696"/>
                <a:gd name="connsiteY21" fmla="*/ 1386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88556 w 1915696"/>
                <a:gd name="connsiteY16" fmla="*/ 1036638 h 1847858"/>
                <a:gd name="connsiteX17" fmla="*/ 54829 w 1915696"/>
                <a:gd name="connsiteY17" fmla="*/ 969285 h 1847858"/>
                <a:gd name="connsiteX18" fmla="*/ 0 w 1915696"/>
                <a:gd name="connsiteY18" fmla="*/ 697706 h 1847858"/>
                <a:gd name="connsiteX19" fmla="*/ 557094 w 1915696"/>
                <a:gd name="connsiteY19" fmla="*/ 14175 h 1847858"/>
                <a:gd name="connsiteX20" fmla="*/ 683959 w 1915696"/>
                <a:gd name="connsiteY20" fmla="*/ 1386 h 1847858"/>
                <a:gd name="connsiteX21" fmla="*/ 683959 w 1915696"/>
                <a:gd name="connsiteY21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54829 w 1915696"/>
                <a:gd name="connsiteY16" fmla="*/ 969285 h 1847858"/>
                <a:gd name="connsiteX17" fmla="*/ 0 w 1915696"/>
                <a:gd name="connsiteY17" fmla="*/ 697706 h 1847858"/>
                <a:gd name="connsiteX18" fmla="*/ 557094 w 1915696"/>
                <a:gd name="connsiteY18" fmla="*/ 14175 h 1847858"/>
                <a:gd name="connsiteX19" fmla="*/ 683959 w 1915696"/>
                <a:gd name="connsiteY19" fmla="*/ 1386 h 1847858"/>
                <a:gd name="connsiteX20" fmla="*/ 683959 w 1915696"/>
                <a:gd name="connsiteY20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54829 w 1915696"/>
                <a:gd name="connsiteY15" fmla="*/ 969285 h 1847858"/>
                <a:gd name="connsiteX16" fmla="*/ 0 w 1915696"/>
                <a:gd name="connsiteY16" fmla="*/ 697706 h 1847858"/>
                <a:gd name="connsiteX17" fmla="*/ 557094 w 1915696"/>
                <a:gd name="connsiteY17" fmla="*/ 14175 h 1847858"/>
                <a:gd name="connsiteX18" fmla="*/ 683959 w 1915696"/>
                <a:gd name="connsiteY18" fmla="*/ 1386 h 1847858"/>
                <a:gd name="connsiteX19" fmla="*/ 683959 w 1915696"/>
                <a:gd name="connsiteY19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34016 w 1915696"/>
                <a:gd name="connsiteY11" fmla="*/ 1540246 h 1847858"/>
                <a:gd name="connsiteX12" fmla="*/ 955467 w 1915696"/>
                <a:gd name="connsiteY12" fmla="*/ 1847858 h 1847858"/>
                <a:gd name="connsiteX13" fmla="*/ 376918 w 1915696"/>
                <a:gd name="connsiteY13" fmla="*/ 1540246 h 1847858"/>
                <a:gd name="connsiteX14" fmla="*/ 54829 w 1915696"/>
                <a:gd name="connsiteY14" fmla="*/ 969285 h 1847858"/>
                <a:gd name="connsiteX15" fmla="*/ 0 w 1915696"/>
                <a:gd name="connsiteY15" fmla="*/ 697706 h 1847858"/>
                <a:gd name="connsiteX16" fmla="*/ 557094 w 1915696"/>
                <a:gd name="connsiteY16" fmla="*/ 14175 h 1847858"/>
                <a:gd name="connsiteX17" fmla="*/ 683959 w 1915696"/>
                <a:gd name="connsiteY17" fmla="*/ 1386 h 1847858"/>
                <a:gd name="connsiteX18" fmla="*/ 683959 w 1915696"/>
                <a:gd name="connsiteY18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16" fmla="*/ 683959 w 1915696"/>
                <a:gd name="connsiteY16" fmla="*/ 1386 h 1847858"/>
                <a:gd name="connsiteX17" fmla="*/ 683959 w 1915696"/>
                <a:gd name="connsiteY17" fmla="*/ 0 h 1847858"/>
                <a:gd name="connsiteX0" fmla="*/ 683959 w 1915696"/>
                <a:gd name="connsiteY0" fmla="*/ 1386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16" fmla="*/ 683959 w 1915696"/>
                <a:gd name="connsiteY16" fmla="*/ 1386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534016 w 1915696"/>
                <a:gd name="connsiteY9" fmla="*/ 1540246 h 1847858"/>
                <a:gd name="connsiteX10" fmla="*/ 955467 w 1915696"/>
                <a:gd name="connsiteY10" fmla="*/ 1847858 h 1847858"/>
                <a:gd name="connsiteX11" fmla="*/ 376918 w 1915696"/>
                <a:gd name="connsiteY11" fmla="*/ 1540246 h 1847858"/>
                <a:gd name="connsiteX12" fmla="*/ 54829 w 1915696"/>
                <a:gd name="connsiteY12" fmla="*/ 969285 h 1847858"/>
                <a:gd name="connsiteX13" fmla="*/ 0 w 1915696"/>
                <a:gd name="connsiteY13" fmla="*/ 697706 h 1847858"/>
                <a:gd name="connsiteX14" fmla="*/ 557094 w 1915696"/>
                <a:gd name="connsiteY14" fmla="*/ 14175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534016 w 1915696"/>
                <a:gd name="connsiteY8" fmla="*/ 1540246 h 1847858"/>
                <a:gd name="connsiteX9" fmla="*/ 955467 w 1915696"/>
                <a:gd name="connsiteY9" fmla="*/ 1847858 h 1847858"/>
                <a:gd name="connsiteX10" fmla="*/ 376918 w 1915696"/>
                <a:gd name="connsiteY10" fmla="*/ 1540246 h 1847858"/>
                <a:gd name="connsiteX11" fmla="*/ 54829 w 1915696"/>
                <a:gd name="connsiteY11" fmla="*/ 969285 h 1847858"/>
                <a:gd name="connsiteX12" fmla="*/ 0 w 1915696"/>
                <a:gd name="connsiteY12" fmla="*/ 697706 h 1847858"/>
                <a:gd name="connsiteX13" fmla="*/ 557094 w 1915696"/>
                <a:gd name="connsiteY13" fmla="*/ 14175 h 184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5696" h="1847858">
                  <a:moveTo>
                    <a:pt x="557094" y="14175"/>
                  </a:moveTo>
                  <a:lnTo>
                    <a:pt x="697706" y="0"/>
                  </a:lnTo>
                  <a:lnTo>
                    <a:pt x="1217990" y="0"/>
                  </a:lnTo>
                  <a:lnTo>
                    <a:pt x="1223595" y="0"/>
                  </a:lnTo>
                  <a:lnTo>
                    <a:pt x="1223595" y="565"/>
                  </a:lnTo>
                  <a:lnTo>
                    <a:pt x="1358602" y="14175"/>
                  </a:lnTo>
                  <a:cubicBezTo>
                    <a:pt x="1676535" y="79234"/>
                    <a:pt x="1915696" y="360541"/>
                    <a:pt x="1915696" y="697706"/>
                  </a:cubicBezTo>
                  <a:cubicBezTo>
                    <a:pt x="1915696" y="794039"/>
                    <a:pt x="1896173" y="885812"/>
                    <a:pt x="1860867" y="969285"/>
                  </a:cubicBezTo>
                  <a:lnTo>
                    <a:pt x="1534016" y="1540246"/>
                  </a:lnTo>
                  <a:cubicBezTo>
                    <a:pt x="1408633" y="1725837"/>
                    <a:pt x="1196300" y="1847858"/>
                    <a:pt x="955467" y="1847858"/>
                  </a:cubicBezTo>
                  <a:cubicBezTo>
                    <a:pt x="714635" y="1847858"/>
                    <a:pt x="502301" y="1725837"/>
                    <a:pt x="376918" y="1540246"/>
                  </a:cubicBezTo>
                  <a:lnTo>
                    <a:pt x="54829" y="969285"/>
                  </a:lnTo>
                  <a:cubicBezTo>
                    <a:pt x="19523" y="885812"/>
                    <a:pt x="0" y="794039"/>
                    <a:pt x="0" y="697706"/>
                  </a:cubicBezTo>
                  <a:cubicBezTo>
                    <a:pt x="0" y="360541"/>
                    <a:pt x="239161" y="79234"/>
                    <a:pt x="557094" y="14175"/>
                  </a:cubicBezTo>
                  <a:close/>
                </a:path>
              </a:pathLst>
            </a:custGeom>
            <a:noFill/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573D54D-D761-47A7-8EBC-425D87ED8B94}"/>
              </a:ext>
            </a:extLst>
          </p:cNvPr>
          <p:cNvGrpSpPr/>
          <p:nvPr/>
        </p:nvGrpSpPr>
        <p:grpSpPr>
          <a:xfrm>
            <a:off x="1838528" y="1430837"/>
            <a:ext cx="742747" cy="372740"/>
            <a:chOff x="1838528" y="1430837"/>
            <a:chExt cx="742747" cy="372740"/>
          </a:xfrm>
        </p:grpSpPr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E026600F-BB16-4CD5-9728-5907103E5BC8}"/>
                </a:ext>
              </a:extLst>
            </p:cNvPr>
            <p:cNvSpPr/>
            <p:nvPr/>
          </p:nvSpPr>
          <p:spPr>
            <a:xfrm>
              <a:off x="1838528" y="1430837"/>
              <a:ext cx="596697" cy="372740"/>
            </a:xfrm>
            <a:prstGeom prst="arc">
              <a:avLst>
                <a:gd name="adj1" fmla="val 5242763"/>
                <a:gd name="adj2" fmla="val 1080000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7111797E-1C8A-4108-ADB6-74A525BC193A}"/>
                </a:ext>
              </a:extLst>
            </p:cNvPr>
            <p:cNvCxnSpPr>
              <a:cxnSpLocks/>
            </p:cNvCxnSpPr>
            <p:nvPr/>
          </p:nvCxnSpPr>
          <p:spPr>
            <a:xfrm>
              <a:off x="2140769" y="1803577"/>
              <a:ext cx="44050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E81216-D2C6-4184-9741-24ECFEE7FDB3}"/>
              </a:ext>
            </a:extLst>
          </p:cNvPr>
          <p:cNvCxnSpPr>
            <a:cxnSpLocks/>
          </p:cNvCxnSpPr>
          <p:nvPr/>
        </p:nvCxnSpPr>
        <p:spPr>
          <a:xfrm flipH="1">
            <a:off x="1679713" y="1983240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F53F29-11A7-4F7B-BCAB-6529594409CD}"/>
              </a:ext>
            </a:extLst>
          </p:cNvPr>
          <p:cNvSpPr txBox="1"/>
          <p:nvPr/>
        </p:nvSpPr>
        <p:spPr>
          <a:xfrm>
            <a:off x="2115290" y="6046140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Hadron hall</a:t>
            </a:r>
            <a:endParaRPr kumimoji="1" lang="ja-JP" altLang="en-US" sz="24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D006DD6-E4EA-429C-8ACF-C6264F34B738}"/>
              </a:ext>
            </a:extLst>
          </p:cNvPr>
          <p:cNvGrpSpPr/>
          <p:nvPr/>
        </p:nvGrpSpPr>
        <p:grpSpPr>
          <a:xfrm>
            <a:off x="2632489" y="1654154"/>
            <a:ext cx="2874761" cy="970481"/>
            <a:chOff x="2632489" y="1654154"/>
            <a:chExt cx="2874761" cy="970481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84F66BC-0BD2-4F64-B86C-EA0A97445D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2489" y="1654154"/>
              <a:ext cx="757173" cy="329085"/>
            </a:xfrm>
            <a:custGeom>
              <a:avLst/>
              <a:gdLst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569878 w 2603211"/>
                <a:gd name="connsiteY19" fmla="*/ 2054347 h 2475028"/>
                <a:gd name="connsiteX20" fmla="*/ 141490 w 2603211"/>
                <a:gd name="connsiteY20" fmla="*/ 1312357 h 2475028"/>
                <a:gd name="connsiteX21" fmla="*/ 102108 w 2603211"/>
                <a:gd name="connsiteY21" fmla="*/ 1249254 h 2475028"/>
                <a:gd name="connsiteX22" fmla="*/ 0 w 2603211"/>
                <a:gd name="connsiteY22" fmla="*/ 846000 h 2475028"/>
                <a:gd name="connsiteX23" fmla="*/ 759502 w 2603211"/>
                <a:gd name="connsiteY23" fmla="*/ 4368 h 2475028"/>
                <a:gd name="connsiteX24" fmla="*/ 832526 w 2603211"/>
                <a:gd name="connsiteY24" fmla="*/ 68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569878 w 2603211"/>
                <a:gd name="connsiteY19" fmla="*/ 2054347 h 2475028"/>
                <a:gd name="connsiteX20" fmla="*/ 102108 w 2603211"/>
                <a:gd name="connsiteY20" fmla="*/ 1249254 h 2475028"/>
                <a:gd name="connsiteX21" fmla="*/ 0 w 2603211"/>
                <a:gd name="connsiteY21" fmla="*/ 846000 h 2475028"/>
                <a:gd name="connsiteX22" fmla="*/ 759502 w 2603211"/>
                <a:gd name="connsiteY22" fmla="*/ 4368 h 2475028"/>
                <a:gd name="connsiteX23" fmla="*/ 832526 w 2603211"/>
                <a:gd name="connsiteY23" fmla="*/ 680 h 2475028"/>
                <a:gd name="connsiteX24" fmla="*/ 832526 w 2603211"/>
                <a:gd name="connsiteY24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102108 w 2603211"/>
                <a:gd name="connsiteY19" fmla="*/ 1249254 h 2475028"/>
                <a:gd name="connsiteX20" fmla="*/ 0 w 2603211"/>
                <a:gd name="connsiteY20" fmla="*/ 846000 h 2475028"/>
                <a:gd name="connsiteX21" fmla="*/ 759502 w 2603211"/>
                <a:gd name="connsiteY21" fmla="*/ 4368 h 2475028"/>
                <a:gd name="connsiteX22" fmla="*/ 832526 w 2603211"/>
                <a:gd name="connsiteY22" fmla="*/ 680 h 2475028"/>
                <a:gd name="connsiteX23" fmla="*/ 832526 w 2603211"/>
                <a:gd name="connsiteY23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102108 w 2603211"/>
                <a:gd name="connsiteY18" fmla="*/ 1249254 h 2475028"/>
                <a:gd name="connsiteX19" fmla="*/ 0 w 2603211"/>
                <a:gd name="connsiteY19" fmla="*/ 846000 h 2475028"/>
                <a:gd name="connsiteX20" fmla="*/ 759502 w 2603211"/>
                <a:gd name="connsiteY20" fmla="*/ 4368 h 2475028"/>
                <a:gd name="connsiteX21" fmla="*/ 832526 w 2603211"/>
                <a:gd name="connsiteY21" fmla="*/ 680 h 2475028"/>
                <a:gd name="connsiteX22" fmla="*/ 832526 w 2603211"/>
                <a:gd name="connsiteY22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04717 w 2603211"/>
                <a:gd name="connsiteY14" fmla="*/ 2102035 h 2475028"/>
                <a:gd name="connsiteX15" fmla="*/ 1303200 w 2603211"/>
                <a:gd name="connsiteY15" fmla="*/ 2475028 h 2475028"/>
                <a:gd name="connsiteX16" fmla="*/ 601684 w 2603211"/>
                <a:gd name="connsiteY16" fmla="*/ 2102035 h 2475028"/>
                <a:gd name="connsiteX17" fmla="*/ 102108 w 2603211"/>
                <a:gd name="connsiteY17" fmla="*/ 1249254 h 2475028"/>
                <a:gd name="connsiteX18" fmla="*/ 0 w 2603211"/>
                <a:gd name="connsiteY18" fmla="*/ 846000 h 2475028"/>
                <a:gd name="connsiteX19" fmla="*/ 759502 w 2603211"/>
                <a:gd name="connsiteY19" fmla="*/ 4368 h 2475028"/>
                <a:gd name="connsiteX20" fmla="*/ 832526 w 2603211"/>
                <a:gd name="connsiteY20" fmla="*/ 680 h 2475028"/>
                <a:gd name="connsiteX21" fmla="*/ 832526 w 2603211"/>
                <a:gd name="connsiteY21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063960 w 2603211"/>
                <a:gd name="connsiteY12" fmla="*/ 2004492 h 2475028"/>
                <a:gd name="connsiteX13" fmla="*/ 2004717 w 2603211"/>
                <a:gd name="connsiteY13" fmla="*/ 2102035 h 2475028"/>
                <a:gd name="connsiteX14" fmla="*/ 1303200 w 2603211"/>
                <a:gd name="connsiteY14" fmla="*/ 2475028 h 2475028"/>
                <a:gd name="connsiteX15" fmla="*/ 601684 w 2603211"/>
                <a:gd name="connsiteY15" fmla="*/ 2102035 h 2475028"/>
                <a:gd name="connsiteX16" fmla="*/ 102108 w 2603211"/>
                <a:gd name="connsiteY16" fmla="*/ 1249254 h 2475028"/>
                <a:gd name="connsiteX17" fmla="*/ 0 w 2603211"/>
                <a:gd name="connsiteY17" fmla="*/ 846000 h 2475028"/>
                <a:gd name="connsiteX18" fmla="*/ 759502 w 2603211"/>
                <a:gd name="connsiteY18" fmla="*/ 4368 h 2475028"/>
                <a:gd name="connsiteX19" fmla="*/ 832526 w 2603211"/>
                <a:gd name="connsiteY19" fmla="*/ 680 h 2475028"/>
                <a:gd name="connsiteX20" fmla="*/ 832526 w 2603211"/>
                <a:gd name="connsiteY20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063960 w 2603211"/>
                <a:gd name="connsiteY11" fmla="*/ 2004492 h 2475028"/>
                <a:gd name="connsiteX12" fmla="*/ 2004717 w 2603211"/>
                <a:gd name="connsiteY12" fmla="*/ 2102035 h 2475028"/>
                <a:gd name="connsiteX13" fmla="*/ 1303200 w 2603211"/>
                <a:gd name="connsiteY13" fmla="*/ 2475028 h 2475028"/>
                <a:gd name="connsiteX14" fmla="*/ 601684 w 2603211"/>
                <a:gd name="connsiteY14" fmla="*/ 2102035 h 2475028"/>
                <a:gd name="connsiteX15" fmla="*/ 102108 w 2603211"/>
                <a:gd name="connsiteY15" fmla="*/ 1249254 h 2475028"/>
                <a:gd name="connsiteX16" fmla="*/ 0 w 2603211"/>
                <a:gd name="connsiteY16" fmla="*/ 846000 h 2475028"/>
                <a:gd name="connsiteX17" fmla="*/ 759502 w 2603211"/>
                <a:gd name="connsiteY17" fmla="*/ 4368 h 2475028"/>
                <a:gd name="connsiteX18" fmla="*/ 832526 w 2603211"/>
                <a:gd name="connsiteY18" fmla="*/ 680 h 2475028"/>
                <a:gd name="connsiteX19" fmla="*/ 832526 w 2603211"/>
                <a:gd name="connsiteY19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063960 w 2603211"/>
                <a:gd name="connsiteY10" fmla="*/ 2004492 h 2475028"/>
                <a:gd name="connsiteX11" fmla="*/ 2004717 w 2603211"/>
                <a:gd name="connsiteY11" fmla="*/ 2102035 h 2475028"/>
                <a:gd name="connsiteX12" fmla="*/ 1303200 w 2603211"/>
                <a:gd name="connsiteY12" fmla="*/ 2475028 h 2475028"/>
                <a:gd name="connsiteX13" fmla="*/ 601684 w 2603211"/>
                <a:gd name="connsiteY13" fmla="*/ 2102035 h 2475028"/>
                <a:gd name="connsiteX14" fmla="*/ 102108 w 2603211"/>
                <a:gd name="connsiteY14" fmla="*/ 1249254 h 2475028"/>
                <a:gd name="connsiteX15" fmla="*/ 0 w 2603211"/>
                <a:gd name="connsiteY15" fmla="*/ 846000 h 2475028"/>
                <a:gd name="connsiteX16" fmla="*/ 759502 w 2603211"/>
                <a:gd name="connsiteY16" fmla="*/ 4368 h 2475028"/>
                <a:gd name="connsiteX17" fmla="*/ 832526 w 2603211"/>
                <a:gd name="connsiteY17" fmla="*/ 680 h 2475028"/>
                <a:gd name="connsiteX18" fmla="*/ 832526 w 2603211"/>
                <a:gd name="connsiteY18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63960 w 2603211"/>
                <a:gd name="connsiteY9" fmla="*/ 2004492 h 2475028"/>
                <a:gd name="connsiteX10" fmla="*/ 2004717 w 2603211"/>
                <a:gd name="connsiteY10" fmla="*/ 2102035 h 2475028"/>
                <a:gd name="connsiteX11" fmla="*/ 1303200 w 2603211"/>
                <a:gd name="connsiteY11" fmla="*/ 2475028 h 2475028"/>
                <a:gd name="connsiteX12" fmla="*/ 601684 w 2603211"/>
                <a:gd name="connsiteY12" fmla="*/ 2102035 h 2475028"/>
                <a:gd name="connsiteX13" fmla="*/ 102108 w 2603211"/>
                <a:gd name="connsiteY13" fmla="*/ 1249254 h 2475028"/>
                <a:gd name="connsiteX14" fmla="*/ 0 w 2603211"/>
                <a:gd name="connsiteY14" fmla="*/ 846000 h 2475028"/>
                <a:gd name="connsiteX15" fmla="*/ 759502 w 2603211"/>
                <a:gd name="connsiteY15" fmla="*/ 4368 h 2475028"/>
                <a:gd name="connsiteX16" fmla="*/ 832526 w 2603211"/>
                <a:gd name="connsiteY16" fmla="*/ 680 h 2475028"/>
                <a:gd name="connsiteX17" fmla="*/ 832526 w 2603211"/>
                <a:gd name="connsiteY17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15" fmla="*/ 832526 w 2603211"/>
                <a:gd name="connsiteY15" fmla="*/ 680 h 2475028"/>
                <a:gd name="connsiteX16" fmla="*/ 832526 w 2603211"/>
                <a:gd name="connsiteY16" fmla="*/ 0 h 2475028"/>
                <a:gd name="connsiteX0" fmla="*/ 832526 w 2603211"/>
                <a:gd name="connsiteY0" fmla="*/ 68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15" fmla="*/ 832526 w 2603211"/>
                <a:gd name="connsiteY15" fmla="*/ 680 h 2475028"/>
                <a:gd name="connsiteX0" fmla="*/ 759502 w 2603211"/>
                <a:gd name="connsiteY0" fmla="*/ 4368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759626 w 2603211"/>
                <a:gd name="connsiteY2" fmla="*/ 0 h 2475028"/>
                <a:gd name="connsiteX3" fmla="*/ 1759626 w 2603211"/>
                <a:gd name="connsiteY3" fmla="*/ 122 h 2475028"/>
                <a:gd name="connsiteX4" fmla="*/ 1843710 w 2603211"/>
                <a:gd name="connsiteY4" fmla="*/ 4368 h 2475028"/>
                <a:gd name="connsiteX5" fmla="*/ 2603211 w 2603211"/>
                <a:gd name="connsiteY5" fmla="*/ 846000 h 2475028"/>
                <a:gd name="connsiteX6" fmla="*/ 2544530 w 2603211"/>
                <a:gd name="connsiteY6" fmla="*/ 1156207 h 2475028"/>
                <a:gd name="connsiteX7" fmla="*/ 2518837 w 2603211"/>
                <a:gd name="connsiteY7" fmla="*/ 1211257 h 2475028"/>
                <a:gd name="connsiteX8" fmla="*/ 2004717 w 2603211"/>
                <a:gd name="connsiteY8" fmla="*/ 2102035 h 2475028"/>
                <a:gd name="connsiteX9" fmla="*/ 1303200 w 2603211"/>
                <a:gd name="connsiteY9" fmla="*/ 2475028 h 2475028"/>
                <a:gd name="connsiteX10" fmla="*/ 601684 w 2603211"/>
                <a:gd name="connsiteY10" fmla="*/ 2102035 h 2475028"/>
                <a:gd name="connsiteX11" fmla="*/ 102108 w 2603211"/>
                <a:gd name="connsiteY11" fmla="*/ 1249254 h 2475028"/>
                <a:gd name="connsiteX12" fmla="*/ 0 w 2603211"/>
                <a:gd name="connsiteY12" fmla="*/ 846000 h 2475028"/>
                <a:gd name="connsiteX13" fmla="*/ 759502 w 2603211"/>
                <a:gd name="connsiteY13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759626 w 2603211"/>
                <a:gd name="connsiteY2" fmla="*/ 0 h 2475028"/>
                <a:gd name="connsiteX3" fmla="*/ 1843710 w 2603211"/>
                <a:gd name="connsiteY3" fmla="*/ 4368 h 2475028"/>
                <a:gd name="connsiteX4" fmla="*/ 2603211 w 2603211"/>
                <a:gd name="connsiteY4" fmla="*/ 846000 h 2475028"/>
                <a:gd name="connsiteX5" fmla="*/ 2544530 w 2603211"/>
                <a:gd name="connsiteY5" fmla="*/ 1156207 h 2475028"/>
                <a:gd name="connsiteX6" fmla="*/ 2518837 w 2603211"/>
                <a:gd name="connsiteY6" fmla="*/ 1211257 h 2475028"/>
                <a:gd name="connsiteX7" fmla="*/ 2004717 w 2603211"/>
                <a:gd name="connsiteY7" fmla="*/ 2102035 h 2475028"/>
                <a:gd name="connsiteX8" fmla="*/ 1303200 w 2603211"/>
                <a:gd name="connsiteY8" fmla="*/ 2475028 h 2475028"/>
                <a:gd name="connsiteX9" fmla="*/ 601684 w 2603211"/>
                <a:gd name="connsiteY9" fmla="*/ 2102035 h 2475028"/>
                <a:gd name="connsiteX10" fmla="*/ 102108 w 2603211"/>
                <a:gd name="connsiteY10" fmla="*/ 1249254 h 2475028"/>
                <a:gd name="connsiteX11" fmla="*/ 0 w 2603211"/>
                <a:gd name="connsiteY11" fmla="*/ 846000 h 2475028"/>
                <a:gd name="connsiteX12" fmla="*/ 759502 w 2603211"/>
                <a:gd name="connsiteY12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843710 w 2603211"/>
                <a:gd name="connsiteY2" fmla="*/ 4368 h 2475028"/>
                <a:gd name="connsiteX3" fmla="*/ 2603211 w 2603211"/>
                <a:gd name="connsiteY3" fmla="*/ 846000 h 2475028"/>
                <a:gd name="connsiteX4" fmla="*/ 2544530 w 2603211"/>
                <a:gd name="connsiteY4" fmla="*/ 1156207 h 2475028"/>
                <a:gd name="connsiteX5" fmla="*/ 2518837 w 2603211"/>
                <a:gd name="connsiteY5" fmla="*/ 1211257 h 2475028"/>
                <a:gd name="connsiteX6" fmla="*/ 2004717 w 2603211"/>
                <a:gd name="connsiteY6" fmla="*/ 2102035 h 2475028"/>
                <a:gd name="connsiteX7" fmla="*/ 1303200 w 2603211"/>
                <a:gd name="connsiteY7" fmla="*/ 2475028 h 2475028"/>
                <a:gd name="connsiteX8" fmla="*/ 601684 w 2603211"/>
                <a:gd name="connsiteY8" fmla="*/ 2102035 h 2475028"/>
                <a:gd name="connsiteX9" fmla="*/ 102108 w 2603211"/>
                <a:gd name="connsiteY9" fmla="*/ 1249254 h 2475028"/>
                <a:gd name="connsiteX10" fmla="*/ 0 w 2603211"/>
                <a:gd name="connsiteY10" fmla="*/ 846000 h 2475028"/>
                <a:gd name="connsiteX11" fmla="*/ 759502 w 2603211"/>
                <a:gd name="connsiteY11" fmla="*/ 4368 h 2475028"/>
                <a:gd name="connsiteX0" fmla="*/ 759502 w 2603211"/>
                <a:gd name="connsiteY0" fmla="*/ 0 h 2470660"/>
                <a:gd name="connsiteX1" fmla="*/ 1843710 w 2603211"/>
                <a:gd name="connsiteY1" fmla="*/ 0 h 2470660"/>
                <a:gd name="connsiteX2" fmla="*/ 2603211 w 2603211"/>
                <a:gd name="connsiteY2" fmla="*/ 841632 h 2470660"/>
                <a:gd name="connsiteX3" fmla="*/ 2544530 w 2603211"/>
                <a:gd name="connsiteY3" fmla="*/ 1151839 h 2470660"/>
                <a:gd name="connsiteX4" fmla="*/ 2518837 w 2603211"/>
                <a:gd name="connsiteY4" fmla="*/ 1206889 h 2470660"/>
                <a:gd name="connsiteX5" fmla="*/ 2004717 w 2603211"/>
                <a:gd name="connsiteY5" fmla="*/ 2097667 h 2470660"/>
                <a:gd name="connsiteX6" fmla="*/ 1303200 w 2603211"/>
                <a:gd name="connsiteY6" fmla="*/ 2470660 h 2470660"/>
                <a:gd name="connsiteX7" fmla="*/ 601684 w 2603211"/>
                <a:gd name="connsiteY7" fmla="*/ 2097667 h 2470660"/>
                <a:gd name="connsiteX8" fmla="*/ 102108 w 2603211"/>
                <a:gd name="connsiteY8" fmla="*/ 1244886 h 2470660"/>
                <a:gd name="connsiteX9" fmla="*/ 0 w 2603211"/>
                <a:gd name="connsiteY9" fmla="*/ 841632 h 2470660"/>
                <a:gd name="connsiteX10" fmla="*/ 759502 w 2603211"/>
                <a:gd name="connsiteY10" fmla="*/ 0 h 2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3211" h="2470660">
                  <a:moveTo>
                    <a:pt x="759502" y="0"/>
                  </a:moveTo>
                  <a:lnTo>
                    <a:pt x="1843710" y="0"/>
                  </a:lnTo>
                  <a:cubicBezTo>
                    <a:pt x="2270310" y="43324"/>
                    <a:pt x="2603211" y="403601"/>
                    <a:pt x="2603211" y="841632"/>
                  </a:cubicBezTo>
                  <a:cubicBezTo>
                    <a:pt x="2603211" y="951140"/>
                    <a:pt x="2582405" y="1055788"/>
                    <a:pt x="2544530" y="1151839"/>
                  </a:cubicBezTo>
                  <a:lnTo>
                    <a:pt x="2518837" y="1206889"/>
                  </a:lnTo>
                  <a:lnTo>
                    <a:pt x="2004717" y="2097667"/>
                  </a:lnTo>
                  <a:cubicBezTo>
                    <a:pt x="1852684" y="2322704"/>
                    <a:pt x="1595221" y="2470660"/>
                    <a:pt x="1303200" y="2470660"/>
                  </a:cubicBezTo>
                  <a:cubicBezTo>
                    <a:pt x="1011179" y="2470660"/>
                    <a:pt x="753716" y="2322704"/>
                    <a:pt x="601684" y="2097667"/>
                  </a:cubicBezTo>
                  <a:lnTo>
                    <a:pt x="102108" y="1244886"/>
                  </a:lnTo>
                  <a:cubicBezTo>
                    <a:pt x="36989" y="1125014"/>
                    <a:pt x="0" y="987643"/>
                    <a:pt x="0" y="841632"/>
                  </a:cubicBezTo>
                  <a:cubicBezTo>
                    <a:pt x="0" y="403601"/>
                    <a:pt x="332901" y="43324"/>
                    <a:pt x="759502" y="0"/>
                  </a:cubicBezTo>
                  <a:close/>
                </a:path>
              </a:pathLst>
            </a:custGeom>
            <a:noFill/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153CF98-1E64-424C-B7BC-CD031F9641C2}"/>
                    </a:ext>
                  </a:extLst>
                </p:cNvPr>
                <p:cNvSpPr txBox="1"/>
                <p:nvPr/>
              </p:nvSpPr>
              <p:spPr>
                <a:xfrm>
                  <a:off x="3621349" y="1793638"/>
                  <a:ext cx="1885901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ja-JP" sz="2400" dirty="0"/>
                    <a:t>RCS</a:t>
                  </a:r>
                  <a:endParaRPr kumimoji="1" lang="en-US" altLang="ja-JP" sz="2400" dirty="0"/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 dirty="0" smtClean="0">
                              <a:latin typeface="Cambria Math" panose="02040503050406030204" pitchFamily="18" charset="0"/>
                            </a:rPr>
                            <m:t>lab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</a:rPr>
                        <m:t>GeV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153CF98-1E64-424C-B7BC-CD031F964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349" y="1793638"/>
                  <a:ext cx="1885901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854" t="-5109" b="-21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二等辺三角形 2">
              <a:extLst>
                <a:ext uri="{FF2B5EF4-FFF2-40B4-BE49-F238E27FC236}">
                  <a16:creationId xmlns:a16="http://schemas.microsoft.com/office/drawing/2014/main" id="{1EA6F095-C44D-4FF9-BD3F-0A12CD89B2A6}"/>
                </a:ext>
              </a:extLst>
            </p:cNvPr>
            <p:cNvSpPr/>
            <p:nvPr/>
          </p:nvSpPr>
          <p:spPr>
            <a:xfrm rot="16200000">
              <a:off x="3265571" y="1727933"/>
              <a:ext cx="236240" cy="47531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95F94F-0735-4D12-AD1C-567145E4797E}"/>
              </a:ext>
            </a:extLst>
          </p:cNvPr>
          <p:cNvSpPr txBox="1"/>
          <p:nvPr/>
        </p:nvSpPr>
        <p:spPr>
          <a:xfrm>
            <a:off x="8092312" y="2881593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Hadron/Nuclear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Neutrino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Material/Life science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A561E0D-E309-45A2-8176-2ED2C8A49101}"/>
              </a:ext>
            </a:extLst>
          </p:cNvPr>
          <p:cNvSpPr txBox="1"/>
          <p:nvPr/>
        </p:nvSpPr>
        <p:spPr>
          <a:xfrm>
            <a:off x="6281060" y="2879259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Purposes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38EC84E-D8E8-4873-B3B4-6DCAB16EAF34}"/>
              </a:ext>
            </a:extLst>
          </p:cNvPr>
          <p:cNvSpPr txBox="1"/>
          <p:nvPr/>
        </p:nvSpPr>
        <p:spPr>
          <a:xfrm>
            <a:off x="5764452" y="96288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Accelerators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161402C-E259-420D-8BF2-0C2D29D7DCEE}"/>
                  </a:ext>
                </a:extLst>
              </p:cNvPr>
              <p:cNvSpPr txBox="1"/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LINAC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RCS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Main Ring(MR)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dirty="0"/>
                  <a:t>High intensity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161402C-E259-420D-8BF2-0C2D29D7D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blipFill>
                <a:blip r:embed="rId6"/>
                <a:stretch>
                  <a:fillRect l="-3105" t="-58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F114811-50C6-47DD-8935-8791E066E663}"/>
              </a:ext>
            </a:extLst>
          </p:cNvPr>
          <p:cNvSpPr/>
          <p:nvPr/>
        </p:nvSpPr>
        <p:spPr>
          <a:xfrm>
            <a:off x="7918548" y="1049540"/>
            <a:ext cx="122421" cy="1460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8A6B394-212F-4663-AD9D-F9683EE58CD1}"/>
              </a:ext>
            </a:extLst>
          </p:cNvPr>
          <p:cNvSpPr/>
          <p:nvPr/>
        </p:nvSpPr>
        <p:spPr>
          <a:xfrm>
            <a:off x="7914539" y="2989184"/>
            <a:ext cx="122421" cy="1200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5F4C3D0F-A59C-4214-A2D8-54C61D456832}"/>
              </a:ext>
            </a:extLst>
          </p:cNvPr>
          <p:cNvSpPr txBox="1">
            <a:spLocks/>
          </p:cNvSpPr>
          <p:nvPr/>
        </p:nvSpPr>
        <p:spPr>
          <a:xfrm>
            <a:off x="0" y="211494"/>
            <a:ext cx="119888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b="1" dirty="0">
                <a:solidFill>
                  <a:schemeClr val="accent6"/>
                </a:solidFill>
              </a:rPr>
              <a:t>J-PARC</a:t>
            </a:r>
            <a:endParaRPr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BBA91F-B449-49EC-BB6E-5AC536D42F0C}"/>
              </a:ext>
            </a:extLst>
          </p:cNvPr>
          <p:cNvSpPr txBox="1"/>
          <p:nvPr/>
        </p:nvSpPr>
        <p:spPr>
          <a:xfrm>
            <a:off x="0" y="4708337"/>
            <a:ext cx="119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proton </a:t>
            </a:r>
          </a:p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A58AF44-31F2-4A5C-A728-9AFE9AD80543}"/>
              </a:ext>
            </a:extLst>
          </p:cNvPr>
          <p:cNvSpPr/>
          <p:nvPr/>
        </p:nvSpPr>
        <p:spPr>
          <a:xfrm>
            <a:off x="5638800" y="4360916"/>
            <a:ext cx="6553200" cy="24970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016F5A-97EF-4142-8884-EBD56FB0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7142"/>
          <a:stretch/>
        </p:blipFill>
        <p:spPr>
          <a:xfrm>
            <a:off x="-10152" y="0"/>
            <a:ext cx="5648952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8F3C34-0AB3-40B0-8171-26B65995BE9D}"/>
              </a:ext>
            </a:extLst>
          </p:cNvPr>
          <p:cNvSpPr txBox="1"/>
          <p:nvPr/>
        </p:nvSpPr>
        <p:spPr>
          <a:xfrm>
            <a:off x="7489368" y="4367161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/>
                </a:solidFill>
              </a:rPr>
              <a:t>J-PARC</a:t>
            </a:r>
            <a:r>
              <a:rPr kumimoji="1" lang="en-US" altLang="ja-JP" sz="4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-HI</a:t>
            </a:r>
            <a:endParaRPr kumimoji="1" lang="ja-JP" altLang="en-US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32E3AF-8B64-43DC-B7F9-8C506F933B1B}"/>
              </a:ext>
            </a:extLst>
          </p:cNvPr>
          <p:cNvSpPr txBox="1"/>
          <p:nvPr/>
        </p:nvSpPr>
        <p:spPr>
          <a:xfrm>
            <a:off x="8283783" y="6256346"/>
            <a:ext cx="2933816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Intermediate 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DF396B-4806-463D-9195-1A1F37F5AF00}"/>
              </a:ext>
            </a:extLst>
          </p:cNvPr>
          <p:cNvSpPr txBox="1"/>
          <p:nvPr/>
        </p:nvSpPr>
        <p:spPr>
          <a:xfrm>
            <a:off x="6692871" y="5433007"/>
            <a:ext cx="2066591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High intensity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/>
              <p:nvPr/>
            </p:nvSpPr>
            <p:spPr>
              <a:xfrm>
                <a:off x="2067766" y="107680"/>
                <a:ext cx="2344103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LINAC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0" dirty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66" y="107680"/>
                <a:ext cx="2344103" cy="830997"/>
              </a:xfrm>
              <a:prstGeom prst="rect">
                <a:avLst/>
              </a:prstGeom>
              <a:blipFill>
                <a:blip r:embed="rId4"/>
                <a:stretch>
                  <a:fillRect l="-3896" t="-5147"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/>
              <p:nvPr/>
            </p:nvSpPr>
            <p:spPr>
              <a:xfrm>
                <a:off x="1638466" y="3187363"/>
                <a:ext cx="2055819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Main Ring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0" dirty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=30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66" y="3187363"/>
                <a:ext cx="2055819" cy="830997"/>
              </a:xfrm>
              <a:prstGeom prst="rect">
                <a:avLst/>
              </a:prstGeom>
              <a:blipFill>
                <a:blip r:embed="rId5"/>
                <a:stretch>
                  <a:fillRect l="-4748" t="-5147"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B793B1-0A12-40AD-9A82-38A3C28E0B66}"/>
              </a:ext>
            </a:extLst>
          </p:cNvPr>
          <p:cNvCxnSpPr>
            <a:cxnSpLocks/>
          </p:cNvCxnSpPr>
          <p:nvPr/>
        </p:nvCxnSpPr>
        <p:spPr>
          <a:xfrm>
            <a:off x="1809345" y="554477"/>
            <a:ext cx="29183" cy="1060314"/>
          </a:xfrm>
          <a:prstGeom prst="line">
            <a:avLst/>
          </a:prstGeom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乗算記号 21">
            <a:extLst>
              <a:ext uri="{FF2B5EF4-FFF2-40B4-BE49-F238E27FC236}">
                <a16:creationId xmlns:a16="http://schemas.microsoft.com/office/drawing/2014/main" id="{8F6633ED-AD86-464A-9BB4-64391E8531EC}"/>
              </a:ext>
            </a:extLst>
          </p:cNvPr>
          <p:cNvSpPr/>
          <p:nvPr/>
        </p:nvSpPr>
        <p:spPr>
          <a:xfrm>
            <a:off x="8088915" y="5680813"/>
            <a:ext cx="841960" cy="841960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3676C20-17D7-43C6-BF4E-B2DAC0055953}"/>
              </a:ext>
            </a:extLst>
          </p:cNvPr>
          <p:cNvCxnSpPr>
            <a:cxnSpLocks/>
          </p:cNvCxnSpPr>
          <p:nvPr/>
        </p:nvCxnSpPr>
        <p:spPr>
          <a:xfrm>
            <a:off x="1428750" y="4311650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6DB6070-948C-4690-B2DD-F6C37961A0F7}"/>
              </a:ext>
            </a:extLst>
          </p:cNvPr>
          <p:cNvSpPr/>
          <p:nvPr/>
        </p:nvSpPr>
        <p:spPr>
          <a:xfrm rot="5197213">
            <a:off x="1420362" y="1643950"/>
            <a:ext cx="2084048" cy="3822970"/>
          </a:xfrm>
          <a:custGeom>
            <a:avLst/>
            <a:gdLst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90712 w 1915696"/>
              <a:gd name="connsiteY17" fmla="*/ 1035394 h 1847858"/>
              <a:gd name="connsiteX18" fmla="*/ 54829 w 1915696"/>
              <a:gd name="connsiteY18" fmla="*/ 969285 h 1847858"/>
              <a:gd name="connsiteX19" fmla="*/ 0 w 1915696"/>
              <a:gd name="connsiteY19" fmla="*/ 697706 h 1847858"/>
              <a:gd name="connsiteX20" fmla="*/ 557094 w 1915696"/>
              <a:gd name="connsiteY20" fmla="*/ 14175 h 1847858"/>
              <a:gd name="connsiteX21" fmla="*/ 683959 w 1915696"/>
              <a:gd name="connsiteY21" fmla="*/ 1386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54829 w 1915696"/>
              <a:gd name="connsiteY17" fmla="*/ 969285 h 1847858"/>
              <a:gd name="connsiteX18" fmla="*/ 0 w 1915696"/>
              <a:gd name="connsiteY18" fmla="*/ 697706 h 1847858"/>
              <a:gd name="connsiteX19" fmla="*/ 557094 w 1915696"/>
              <a:gd name="connsiteY19" fmla="*/ 14175 h 1847858"/>
              <a:gd name="connsiteX20" fmla="*/ 683959 w 1915696"/>
              <a:gd name="connsiteY20" fmla="*/ 1386 h 1847858"/>
              <a:gd name="connsiteX21" fmla="*/ 683959 w 1915696"/>
              <a:gd name="connsiteY21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54829 w 1915696"/>
              <a:gd name="connsiteY16" fmla="*/ 969285 h 1847858"/>
              <a:gd name="connsiteX17" fmla="*/ 0 w 1915696"/>
              <a:gd name="connsiteY17" fmla="*/ 697706 h 1847858"/>
              <a:gd name="connsiteX18" fmla="*/ 557094 w 1915696"/>
              <a:gd name="connsiteY18" fmla="*/ 14175 h 1847858"/>
              <a:gd name="connsiteX19" fmla="*/ 683959 w 1915696"/>
              <a:gd name="connsiteY19" fmla="*/ 1386 h 1847858"/>
              <a:gd name="connsiteX20" fmla="*/ 683959 w 1915696"/>
              <a:gd name="connsiteY20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54829 w 1915696"/>
              <a:gd name="connsiteY15" fmla="*/ 969285 h 1847858"/>
              <a:gd name="connsiteX16" fmla="*/ 0 w 1915696"/>
              <a:gd name="connsiteY16" fmla="*/ 697706 h 1847858"/>
              <a:gd name="connsiteX17" fmla="*/ 557094 w 1915696"/>
              <a:gd name="connsiteY17" fmla="*/ 14175 h 1847858"/>
              <a:gd name="connsiteX18" fmla="*/ 683959 w 1915696"/>
              <a:gd name="connsiteY18" fmla="*/ 1386 h 1847858"/>
              <a:gd name="connsiteX19" fmla="*/ 683959 w 1915696"/>
              <a:gd name="connsiteY19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34016 w 1915696"/>
              <a:gd name="connsiteY11" fmla="*/ 1540246 h 1847858"/>
              <a:gd name="connsiteX12" fmla="*/ 955467 w 1915696"/>
              <a:gd name="connsiteY12" fmla="*/ 1847858 h 1847858"/>
              <a:gd name="connsiteX13" fmla="*/ 376918 w 1915696"/>
              <a:gd name="connsiteY13" fmla="*/ 1540246 h 1847858"/>
              <a:gd name="connsiteX14" fmla="*/ 54829 w 1915696"/>
              <a:gd name="connsiteY14" fmla="*/ 969285 h 1847858"/>
              <a:gd name="connsiteX15" fmla="*/ 0 w 1915696"/>
              <a:gd name="connsiteY15" fmla="*/ 697706 h 1847858"/>
              <a:gd name="connsiteX16" fmla="*/ 557094 w 1915696"/>
              <a:gd name="connsiteY16" fmla="*/ 14175 h 1847858"/>
              <a:gd name="connsiteX17" fmla="*/ 683959 w 1915696"/>
              <a:gd name="connsiteY17" fmla="*/ 1386 h 1847858"/>
              <a:gd name="connsiteX18" fmla="*/ 683959 w 1915696"/>
              <a:gd name="connsiteY18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17" fmla="*/ 683959 w 1915696"/>
              <a:gd name="connsiteY17" fmla="*/ 0 h 1847858"/>
              <a:gd name="connsiteX0" fmla="*/ 683959 w 1915696"/>
              <a:gd name="connsiteY0" fmla="*/ 1386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534016 w 1915696"/>
              <a:gd name="connsiteY9" fmla="*/ 1540246 h 1847858"/>
              <a:gd name="connsiteX10" fmla="*/ 955467 w 1915696"/>
              <a:gd name="connsiteY10" fmla="*/ 1847858 h 1847858"/>
              <a:gd name="connsiteX11" fmla="*/ 376918 w 1915696"/>
              <a:gd name="connsiteY11" fmla="*/ 1540246 h 1847858"/>
              <a:gd name="connsiteX12" fmla="*/ 54829 w 1915696"/>
              <a:gd name="connsiteY12" fmla="*/ 969285 h 1847858"/>
              <a:gd name="connsiteX13" fmla="*/ 0 w 1915696"/>
              <a:gd name="connsiteY13" fmla="*/ 697706 h 1847858"/>
              <a:gd name="connsiteX14" fmla="*/ 557094 w 1915696"/>
              <a:gd name="connsiteY14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534016 w 1915696"/>
              <a:gd name="connsiteY8" fmla="*/ 1540246 h 1847858"/>
              <a:gd name="connsiteX9" fmla="*/ 955467 w 1915696"/>
              <a:gd name="connsiteY9" fmla="*/ 1847858 h 1847858"/>
              <a:gd name="connsiteX10" fmla="*/ 376918 w 1915696"/>
              <a:gd name="connsiteY10" fmla="*/ 1540246 h 1847858"/>
              <a:gd name="connsiteX11" fmla="*/ 54829 w 1915696"/>
              <a:gd name="connsiteY11" fmla="*/ 969285 h 1847858"/>
              <a:gd name="connsiteX12" fmla="*/ 0 w 1915696"/>
              <a:gd name="connsiteY12" fmla="*/ 697706 h 1847858"/>
              <a:gd name="connsiteX13" fmla="*/ 557094 w 1915696"/>
              <a:gd name="connsiteY13" fmla="*/ 14175 h 18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696" h="1847858">
                <a:moveTo>
                  <a:pt x="557094" y="14175"/>
                </a:moveTo>
                <a:lnTo>
                  <a:pt x="697706" y="0"/>
                </a:lnTo>
                <a:lnTo>
                  <a:pt x="1217990" y="0"/>
                </a:lnTo>
                <a:lnTo>
                  <a:pt x="1223595" y="0"/>
                </a:lnTo>
                <a:lnTo>
                  <a:pt x="1223595" y="565"/>
                </a:lnTo>
                <a:lnTo>
                  <a:pt x="1358602" y="14175"/>
                </a:lnTo>
                <a:cubicBezTo>
                  <a:pt x="1676535" y="79234"/>
                  <a:pt x="1915696" y="360541"/>
                  <a:pt x="1915696" y="697706"/>
                </a:cubicBezTo>
                <a:cubicBezTo>
                  <a:pt x="1915696" y="794039"/>
                  <a:pt x="1896173" y="885812"/>
                  <a:pt x="1860867" y="969285"/>
                </a:cubicBezTo>
                <a:lnTo>
                  <a:pt x="1534016" y="1540246"/>
                </a:lnTo>
                <a:cubicBezTo>
                  <a:pt x="1408633" y="1725837"/>
                  <a:pt x="1196300" y="1847858"/>
                  <a:pt x="955467" y="1847858"/>
                </a:cubicBezTo>
                <a:cubicBezTo>
                  <a:pt x="714635" y="1847858"/>
                  <a:pt x="502301" y="1725837"/>
                  <a:pt x="376918" y="1540246"/>
                </a:cubicBezTo>
                <a:lnTo>
                  <a:pt x="54829" y="969285"/>
                </a:lnTo>
                <a:cubicBezTo>
                  <a:pt x="19523" y="885812"/>
                  <a:pt x="0" y="794039"/>
                  <a:pt x="0" y="697706"/>
                </a:cubicBezTo>
                <a:cubicBezTo>
                  <a:pt x="0" y="360541"/>
                  <a:pt x="239161" y="79234"/>
                  <a:pt x="557094" y="14175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E81216-D2C6-4184-9741-24ECFEE7FDB3}"/>
              </a:ext>
            </a:extLst>
          </p:cNvPr>
          <p:cNvCxnSpPr>
            <a:cxnSpLocks/>
          </p:cNvCxnSpPr>
          <p:nvPr/>
        </p:nvCxnSpPr>
        <p:spPr>
          <a:xfrm flipH="1">
            <a:off x="1679713" y="1983240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84F66BC-0BD2-4F64-B86C-EA0A97445D1A}"/>
              </a:ext>
            </a:extLst>
          </p:cNvPr>
          <p:cNvSpPr>
            <a:spLocks noChangeAspect="1"/>
          </p:cNvSpPr>
          <p:nvPr/>
        </p:nvSpPr>
        <p:spPr>
          <a:xfrm>
            <a:off x="2632489" y="1654154"/>
            <a:ext cx="757173" cy="329085"/>
          </a:xfrm>
          <a:custGeom>
            <a:avLst/>
            <a:gdLst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41490 w 2603211"/>
              <a:gd name="connsiteY20" fmla="*/ 1312357 h 2475028"/>
              <a:gd name="connsiteX21" fmla="*/ 102108 w 2603211"/>
              <a:gd name="connsiteY21" fmla="*/ 1249254 h 2475028"/>
              <a:gd name="connsiteX22" fmla="*/ 0 w 2603211"/>
              <a:gd name="connsiteY22" fmla="*/ 846000 h 2475028"/>
              <a:gd name="connsiteX23" fmla="*/ 759502 w 2603211"/>
              <a:gd name="connsiteY23" fmla="*/ 4368 h 2475028"/>
              <a:gd name="connsiteX24" fmla="*/ 832526 w 2603211"/>
              <a:gd name="connsiteY24" fmla="*/ 68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02108 w 2603211"/>
              <a:gd name="connsiteY20" fmla="*/ 1249254 h 2475028"/>
              <a:gd name="connsiteX21" fmla="*/ 0 w 2603211"/>
              <a:gd name="connsiteY21" fmla="*/ 846000 h 2475028"/>
              <a:gd name="connsiteX22" fmla="*/ 759502 w 2603211"/>
              <a:gd name="connsiteY22" fmla="*/ 4368 h 2475028"/>
              <a:gd name="connsiteX23" fmla="*/ 832526 w 2603211"/>
              <a:gd name="connsiteY23" fmla="*/ 680 h 2475028"/>
              <a:gd name="connsiteX24" fmla="*/ 832526 w 2603211"/>
              <a:gd name="connsiteY24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102108 w 2603211"/>
              <a:gd name="connsiteY19" fmla="*/ 1249254 h 2475028"/>
              <a:gd name="connsiteX20" fmla="*/ 0 w 2603211"/>
              <a:gd name="connsiteY20" fmla="*/ 846000 h 2475028"/>
              <a:gd name="connsiteX21" fmla="*/ 759502 w 2603211"/>
              <a:gd name="connsiteY21" fmla="*/ 4368 h 2475028"/>
              <a:gd name="connsiteX22" fmla="*/ 832526 w 2603211"/>
              <a:gd name="connsiteY22" fmla="*/ 680 h 2475028"/>
              <a:gd name="connsiteX23" fmla="*/ 832526 w 2603211"/>
              <a:gd name="connsiteY23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102108 w 2603211"/>
              <a:gd name="connsiteY18" fmla="*/ 1249254 h 2475028"/>
              <a:gd name="connsiteX19" fmla="*/ 0 w 2603211"/>
              <a:gd name="connsiteY19" fmla="*/ 846000 h 2475028"/>
              <a:gd name="connsiteX20" fmla="*/ 759502 w 2603211"/>
              <a:gd name="connsiteY20" fmla="*/ 4368 h 2475028"/>
              <a:gd name="connsiteX21" fmla="*/ 832526 w 2603211"/>
              <a:gd name="connsiteY21" fmla="*/ 680 h 2475028"/>
              <a:gd name="connsiteX22" fmla="*/ 832526 w 2603211"/>
              <a:gd name="connsiteY22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04717 w 2603211"/>
              <a:gd name="connsiteY14" fmla="*/ 2102035 h 2475028"/>
              <a:gd name="connsiteX15" fmla="*/ 1303200 w 2603211"/>
              <a:gd name="connsiteY15" fmla="*/ 2475028 h 2475028"/>
              <a:gd name="connsiteX16" fmla="*/ 601684 w 2603211"/>
              <a:gd name="connsiteY16" fmla="*/ 2102035 h 2475028"/>
              <a:gd name="connsiteX17" fmla="*/ 102108 w 2603211"/>
              <a:gd name="connsiteY17" fmla="*/ 1249254 h 2475028"/>
              <a:gd name="connsiteX18" fmla="*/ 0 w 2603211"/>
              <a:gd name="connsiteY18" fmla="*/ 846000 h 2475028"/>
              <a:gd name="connsiteX19" fmla="*/ 759502 w 2603211"/>
              <a:gd name="connsiteY19" fmla="*/ 4368 h 2475028"/>
              <a:gd name="connsiteX20" fmla="*/ 832526 w 2603211"/>
              <a:gd name="connsiteY20" fmla="*/ 680 h 2475028"/>
              <a:gd name="connsiteX21" fmla="*/ 832526 w 2603211"/>
              <a:gd name="connsiteY21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063960 w 2603211"/>
              <a:gd name="connsiteY12" fmla="*/ 2004492 h 2475028"/>
              <a:gd name="connsiteX13" fmla="*/ 2004717 w 2603211"/>
              <a:gd name="connsiteY13" fmla="*/ 2102035 h 2475028"/>
              <a:gd name="connsiteX14" fmla="*/ 1303200 w 2603211"/>
              <a:gd name="connsiteY14" fmla="*/ 2475028 h 2475028"/>
              <a:gd name="connsiteX15" fmla="*/ 601684 w 2603211"/>
              <a:gd name="connsiteY15" fmla="*/ 2102035 h 2475028"/>
              <a:gd name="connsiteX16" fmla="*/ 102108 w 2603211"/>
              <a:gd name="connsiteY16" fmla="*/ 1249254 h 2475028"/>
              <a:gd name="connsiteX17" fmla="*/ 0 w 2603211"/>
              <a:gd name="connsiteY17" fmla="*/ 846000 h 2475028"/>
              <a:gd name="connsiteX18" fmla="*/ 759502 w 2603211"/>
              <a:gd name="connsiteY18" fmla="*/ 4368 h 2475028"/>
              <a:gd name="connsiteX19" fmla="*/ 832526 w 2603211"/>
              <a:gd name="connsiteY19" fmla="*/ 680 h 2475028"/>
              <a:gd name="connsiteX20" fmla="*/ 832526 w 2603211"/>
              <a:gd name="connsiteY20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063960 w 2603211"/>
              <a:gd name="connsiteY11" fmla="*/ 2004492 h 2475028"/>
              <a:gd name="connsiteX12" fmla="*/ 2004717 w 2603211"/>
              <a:gd name="connsiteY12" fmla="*/ 2102035 h 2475028"/>
              <a:gd name="connsiteX13" fmla="*/ 1303200 w 2603211"/>
              <a:gd name="connsiteY13" fmla="*/ 2475028 h 2475028"/>
              <a:gd name="connsiteX14" fmla="*/ 601684 w 2603211"/>
              <a:gd name="connsiteY14" fmla="*/ 2102035 h 2475028"/>
              <a:gd name="connsiteX15" fmla="*/ 102108 w 2603211"/>
              <a:gd name="connsiteY15" fmla="*/ 1249254 h 2475028"/>
              <a:gd name="connsiteX16" fmla="*/ 0 w 2603211"/>
              <a:gd name="connsiteY16" fmla="*/ 846000 h 2475028"/>
              <a:gd name="connsiteX17" fmla="*/ 759502 w 2603211"/>
              <a:gd name="connsiteY17" fmla="*/ 4368 h 2475028"/>
              <a:gd name="connsiteX18" fmla="*/ 832526 w 2603211"/>
              <a:gd name="connsiteY18" fmla="*/ 680 h 2475028"/>
              <a:gd name="connsiteX19" fmla="*/ 832526 w 2603211"/>
              <a:gd name="connsiteY19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063960 w 2603211"/>
              <a:gd name="connsiteY10" fmla="*/ 2004492 h 2475028"/>
              <a:gd name="connsiteX11" fmla="*/ 2004717 w 2603211"/>
              <a:gd name="connsiteY11" fmla="*/ 2102035 h 2475028"/>
              <a:gd name="connsiteX12" fmla="*/ 1303200 w 2603211"/>
              <a:gd name="connsiteY12" fmla="*/ 2475028 h 2475028"/>
              <a:gd name="connsiteX13" fmla="*/ 601684 w 2603211"/>
              <a:gd name="connsiteY13" fmla="*/ 2102035 h 2475028"/>
              <a:gd name="connsiteX14" fmla="*/ 102108 w 2603211"/>
              <a:gd name="connsiteY14" fmla="*/ 1249254 h 2475028"/>
              <a:gd name="connsiteX15" fmla="*/ 0 w 2603211"/>
              <a:gd name="connsiteY15" fmla="*/ 846000 h 2475028"/>
              <a:gd name="connsiteX16" fmla="*/ 759502 w 2603211"/>
              <a:gd name="connsiteY16" fmla="*/ 4368 h 2475028"/>
              <a:gd name="connsiteX17" fmla="*/ 832526 w 2603211"/>
              <a:gd name="connsiteY17" fmla="*/ 680 h 2475028"/>
              <a:gd name="connsiteX18" fmla="*/ 832526 w 2603211"/>
              <a:gd name="connsiteY18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63960 w 2603211"/>
              <a:gd name="connsiteY9" fmla="*/ 2004492 h 2475028"/>
              <a:gd name="connsiteX10" fmla="*/ 2004717 w 2603211"/>
              <a:gd name="connsiteY10" fmla="*/ 2102035 h 2475028"/>
              <a:gd name="connsiteX11" fmla="*/ 1303200 w 2603211"/>
              <a:gd name="connsiteY11" fmla="*/ 2475028 h 2475028"/>
              <a:gd name="connsiteX12" fmla="*/ 601684 w 2603211"/>
              <a:gd name="connsiteY12" fmla="*/ 2102035 h 2475028"/>
              <a:gd name="connsiteX13" fmla="*/ 102108 w 2603211"/>
              <a:gd name="connsiteY13" fmla="*/ 1249254 h 2475028"/>
              <a:gd name="connsiteX14" fmla="*/ 0 w 2603211"/>
              <a:gd name="connsiteY14" fmla="*/ 846000 h 2475028"/>
              <a:gd name="connsiteX15" fmla="*/ 759502 w 2603211"/>
              <a:gd name="connsiteY15" fmla="*/ 4368 h 2475028"/>
              <a:gd name="connsiteX16" fmla="*/ 832526 w 2603211"/>
              <a:gd name="connsiteY16" fmla="*/ 680 h 2475028"/>
              <a:gd name="connsiteX17" fmla="*/ 832526 w 2603211"/>
              <a:gd name="connsiteY17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16" fmla="*/ 832526 w 2603211"/>
              <a:gd name="connsiteY16" fmla="*/ 0 h 2475028"/>
              <a:gd name="connsiteX0" fmla="*/ 832526 w 2603211"/>
              <a:gd name="connsiteY0" fmla="*/ 68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0" fmla="*/ 759502 w 2603211"/>
              <a:gd name="connsiteY0" fmla="*/ 4368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759626 w 2603211"/>
              <a:gd name="connsiteY3" fmla="*/ 122 h 2475028"/>
              <a:gd name="connsiteX4" fmla="*/ 1843710 w 2603211"/>
              <a:gd name="connsiteY4" fmla="*/ 4368 h 2475028"/>
              <a:gd name="connsiteX5" fmla="*/ 2603211 w 2603211"/>
              <a:gd name="connsiteY5" fmla="*/ 846000 h 2475028"/>
              <a:gd name="connsiteX6" fmla="*/ 2544530 w 2603211"/>
              <a:gd name="connsiteY6" fmla="*/ 1156207 h 2475028"/>
              <a:gd name="connsiteX7" fmla="*/ 2518837 w 2603211"/>
              <a:gd name="connsiteY7" fmla="*/ 1211257 h 2475028"/>
              <a:gd name="connsiteX8" fmla="*/ 2004717 w 2603211"/>
              <a:gd name="connsiteY8" fmla="*/ 2102035 h 2475028"/>
              <a:gd name="connsiteX9" fmla="*/ 1303200 w 2603211"/>
              <a:gd name="connsiteY9" fmla="*/ 2475028 h 2475028"/>
              <a:gd name="connsiteX10" fmla="*/ 601684 w 2603211"/>
              <a:gd name="connsiteY10" fmla="*/ 2102035 h 2475028"/>
              <a:gd name="connsiteX11" fmla="*/ 102108 w 2603211"/>
              <a:gd name="connsiteY11" fmla="*/ 1249254 h 2475028"/>
              <a:gd name="connsiteX12" fmla="*/ 0 w 2603211"/>
              <a:gd name="connsiteY12" fmla="*/ 846000 h 2475028"/>
              <a:gd name="connsiteX13" fmla="*/ 759502 w 2603211"/>
              <a:gd name="connsiteY13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843710 w 2603211"/>
              <a:gd name="connsiteY3" fmla="*/ 4368 h 2475028"/>
              <a:gd name="connsiteX4" fmla="*/ 2603211 w 2603211"/>
              <a:gd name="connsiteY4" fmla="*/ 846000 h 2475028"/>
              <a:gd name="connsiteX5" fmla="*/ 2544530 w 2603211"/>
              <a:gd name="connsiteY5" fmla="*/ 1156207 h 2475028"/>
              <a:gd name="connsiteX6" fmla="*/ 2518837 w 2603211"/>
              <a:gd name="connsiteY6" fmla="*/ 1211257 h 2475028"/>
              <a:gd name="connsiteX7" fmla="*/ 2004717 w 2603211"/>
              <a:gd name="connsiteY7" fmla="*/ 2102035 h 2475028"/>
              <a:gd name="connsiteX8" fmla="*/ 1303200 w 2603211"/>
              <a:gd name="connsiteY8" fmla="*/ 2475028 h 2475028"/>
              <a:gd name="connsiteX9" fmla="*/ 601684 w 2603211"/>
              <a:gd name="connsiteY9" fmla="*/ 2102035 h 2475028"/>
              <a:gd name="connsiteX10" fmla="*/ 102108 w 2603211"/>
              <a:gd name="connsiteY10" fmla="*/ 1249254 h 2475028"/>
              <a:gd name="connsiteX11" fmla="*/ 0 w 2603211"/>
              <a:gd name="connsiteY11" fmla="*/ 846000 h 2475028"/>
              <a:gd name="connsiteX12" fmla="*/ 759502 w 2603211"/>
              <a:gd name="connsiteY12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843710 w 2603211"/>
              <a:gd name="connsiteY2" fmla="*/ 4368 h 2475028"/>
              <a:gd name="connsiteX3" fmla="*/ 2603211 w 2603211"/>
              <a:gd name="connsiteY3" fmla="*/ 846000 h 2475028"/>
              <a:gd name="connsiteX4" fmla="*/ 2544530 w 2603211"/>
              <a:gd name="connsiteY4" fmla="*/ 1156207 h 2475028"/>
              <a:gd name="connsiteX5" fmla="*/ 2518837 w 2603211"/>
              <a:gd name="connsiteY5" fmla="*/ 1211257 h 2475028"/>
              <a:gd name="connsiteX6" fmla="*/ 2004717 w 2603211"/>
              <a:gd name="connsiteY6" fmla="*/ 2102035 h 2475028"/>
              <a:gd name="connsiteX7" fmla="*/ 1303200 w 2603211"/>
              <a:gd name="connsiteY7" fmla="*/ 2475028 h 2475028"/>
              <a:gd name="connsiteX8" fmla="*/ 601684 w 2603211"/>
              <a:gd name="connsiteY8" fmla="*/ 2102035 h 2475028"/>
              <a:gd name="connsiteX9" fmla="*/ 102108 w 2603211"/>
              <a:gd name="connsiteY9" fmla="*/ 1249254 h 2475028"/>
              <a:gd name="connsiteX10" fmla="*/ 0 w 2603211"/>
              <a:gd name="connsiteY10" fmla="*/ 846000 h 2475028"/>
              <a:gd name="connsiteX11" fmla="*/ 759502 w 2603211"/>
              <a:gd name="connsiteY11" fmla="*/ 4368 h 2475028"/>
              <a:gd name="connsiteX0" fmla="*/ 759502 w 2603211"/>
              <a:gd name="connsiteY0" fmla="*/ 0 h 2470660"/>
              <a:gd name="connsiteX1" fmla="*/ 1843710 w 2603211"/>
              <a:gd name="connsiteY1" fmla="*/ 0 h 2470660"/>
              <a:gd name="connsiteX2" fmla="*/ 2603211 w 2603211"/>
              <a:gd name="connsiteY2" fmla="*/ 841632 h 2470660"/>
              <a:gd name="connsiteX3" fmla="*/ 2544530 w 2603211"/>
              <a:gd name="connsiteY3" fmla="*/ 1151839 h 2470660"/>
              <a:gd name="connsiteX4" fmla="*/ 2518837 w 2603211"/>
              <a:gd name="connsiteY4" fmla="*/ 1206889 h 2470660"/>
              <a:gd name="connsiteX5" fmla="*/ 2004717 w 2603211"/>
              <a:gd name="connsiteY5" fmla="*/ 2097667 h 2470660"/>
              <a:gd name="connsiteX6" fmla="*/ 1303200 w 2603211"/>
              <a:gd name="connsiteY6" fmla="*/ 2470660 h 2470660"/>
              <a:gd name="connsiteX7" fmla="*/ 601684 w 2603211"/>
              <a:gd name="connsiteY7" fmla="*/ 2097667 h 2470660"/>
              <a:gd name="connsiteX8" fmla="*/ 102108 w 2603211"/>
              <a:gd name="connsiteY8" fmla="*/ 1244886 h 2470660"/>
              <a:gd name="connsiteX9" fmla="*/ 0 w 2603211"/>
              <a:gd name="connsiteY9" fmla="*/ 841632 h 2470660"/>
              <a:gd name="connsiteX10" fmla="*/ 759502 w 2603211"/>
              <a:gd name="connsiteY10" fmla="*/ 0 h 2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211" h="2470660">
                <a:moveTo>
                  <a:pt x="759502" y="0"/>
                </a:moveTo>
                <a:lnTo>
                  <a:pt x="1843710" y="0"/>
                </a:lnTo>
                <a:cubicBezTo>
                  <a:pt x="2270310" y="43324"/>
                  <a:pt x="2603211" y="403601"/>
                  <a:pt x="2603211" y="841632"/>
                </a:cubicBezTo>
                <a:cubicBezTo>
                  <a:pt x="2603211" y="951140"/>
                  <a:pt x="2582405" y="1055788"/>
                  <a:pt x="2544530" y="1151839"/>
                </a:cubicBezTo>
                <a:lnTo>
                  <a:pt x="2518837" y="1206889"/>
                </a:lnTo>
                <a:lnTo>
                  <a:pt x="2004717" y="2097667"/>
                </a:lnTo>
                <a:cubicBezTo>
                  <a:pt x="1852684" y="2322704"/>
                  <a:pt x="1595221" y="2470660"/>
                  <a:pt x="1303200" y="2470660"/>
                </a:cubicBezTo>
                <a:cubicBezTo>
                  <a:pt x="1011179" y="2470660"/>
                  <a:pt x="753716" y="2322704"/>
                  <a:pt x="601684" y="2097667"/>
                </a:cubicBezTo>
                <a:lnTo>
                  <a:pt x="102108" y="1244886"/>
                </a:lnTo>
                <a:cubicBezTo>
                  <a:pt x="36989" y="1125014"/>
                  <a:pt x="0" y="987643"/>
                  <a:pt x="0" y="841632"/>
                </a:cubicBezTo>
                <a:cubicBezTo>
                  <a:pt x="0" y="403601"/>
                  <a:pt x="332901" y="43324"/>
                  <a:pt x="759502" y="0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/>
              <p:nvPr/>
            </p:nvSpPr>
            <p:spPr>
              <a:xfrm>
                <a:off x="3621349" y="1793638"/>
                <a:ext cx="1885901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/>
                  <a:t>RCS</a:t>
                </a:r>
                <a:endParaRPr kumimoji="1" lang="en-US" altLang="ja-JP" sz="24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0" dirty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49" y="1793638"/>
                <a:ext cx="1885901" cy="830997"/>
              </a:xfrm>
              <a:prstGeom prst="rect">
                <a:avLst/>
              </a:prstGeom>
              <a:blipFill>
                <a:blip r:embed="rId6"/>
                <a:stretch>
                  <a:fillRect l="-4854" t="-5109" b="-2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F53F29-11A7-4F7B-BCAB-6529594409CD}"/>
              </a:ext>
            </a:extLst>
          </p:cNvPr>
          <p:cNvSpPr txBox="1"/>
          <p:nvPr/>
        </p:nvSpPr>
        <p:spPr>
          <a:xfrm>
            <a:off x="2115290" y="6046140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Hadron hall</a:t>
            </a:r>
            <a:endParaRPr kumimoji="1" lang="ja-JP" altLang="en-US" sz="2400" dirty="0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EA6F095-C44D-4FF9-BD3F-0A12CD89B2A6}"/>
              </a:ext>
            </a:extLst>
          </p:cNvPr>
          <p:cNvSpPr/>
          <p:nvPr/>
        </p:nvSpPr>
        <p:spPr>
          <a:xfrm rot="16200000">
            <a:off x="3265571" y="1727933"/>
            <a:ext cx="236240" cy="475317"/>
          </a:xfrm>
          <a:prstGeom prst="triangle">
            <a:avLst>
              <a:gd name="adj" fmla="val 10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5965A4-E94E-4452-8EF3-0FAD948AF2B7}"/>
              </a:ext>
            </a:extLst>
          </p:cNvPr>
          <p:cNvCxnSpPr>
            <a:cxnSpLocks/>
          </p:cNvCxnSpPr>
          <p:nvPr/>
        </p:nvCxnSpPr>
        <p:spPr>
          <a:xfrm flipH="1">
            <a:off x="3367320" y="1528650"/>
            <a:ext cx="622129" cy="2900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8D74B6-69B8-4E90-82B0-3B6D06CE2A60}"/>
              </a:ext>
            </a:extLst>
          </p:cNvPr>
          <p:cNvSpPr txBox="1"/>
          <p:nvPr/>
        </p:nvSpPr>
        <p:spPr>
          <a:xfrm>
            <a:off x="6788909" y="5000290"/>
            <a:ext cx="42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2000" dirty="0">
                <a:solidFill>
                  <a:schemeClr val="bg1"/>
                </a:solidFill>
              </a:rPr>
              <a:t>J-PARC </a:t>
            </a:r>
            <a:r>
              <a:rPr kumimoji="1" lang="en-US" altLang="ja-JP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Heavy Ion </a:t>
            </a:r>
            <a:r>
              <a:rPr lang="en-US" altLang="ja-JP" sz="2000" dirty="0">
                <a:solidFill>
                  <a:schemeClr val="bg1"/>
                </a:solidFill>
              </a:rPr>
              <a:t>Program</a:t>
            </a:r>
            <a:endParaRPr kumimoji="1" lang="ja-JP" alt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1CDFC6-4242-46AE-A106-9CE91431BDBD}"/>
              </a:ext>
            </a:extLst>
          </p:cNvPr>
          <p:cNvSpPr txBox="1"/>
          <p:nvPr/>
        </p:nvSpPr>
        <p:spPr>
          <a:xfrm>
            <a:off x="3481386" y="980640"/>
            <a:ext cx="1933543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HI-injector</a:t>
            </a:r>
            <a:endParaRPr kumimoji="1" lang="ja-JP" altLang="en-US" sz="28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F3F676-352B-4CC7-8862-77D070B9920B}"/>
              </a:ext>
            </a:extLst>
          </p:cNvPr>
          <p:cNvSpPr txBox="1"/>
          <p:nvPr/>
        </p:nvSpPr>
        <p:spPr>
          <a:xfrm>
            <a:off x="8092312" y="2881593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Hadron/Nuclear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Neutrino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Material/Life science</a:t>
            </a:r>
            <a:endParaRPr kumimoji="1" lang="ja-JP" altLang="en-US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5072A9-C751-4C00-8AEE-6ED0B217991B}"/>
              </a:ext>
            </a:extLst>
          </p:cNvPr>
          <p:cNvSpPr txBox="1"/>
          <p:nvPr/>
        </p:nvSpPr>
        <p:spPr>
          <a:xfrm>
            <a:off x="6281060" y="2879259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Purposes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65B1EAA-E98F-48EB-BE8E-ABD9BED55CE1}"/>
              </a:ext>
            </a:extLst>
          </p:cNvPr>
          <p:cNvSpPr txBox="1"/>
          <p:nvPr/>
        </p:nvSpPr>
        <p:spPr>
          <a:xfrm>
            <a:off x="5764452" y="96288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Accelerators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BF9554F-EC07-41AB-8036-485CF196DB9F}"/>
                  </a:ext>
                </a:extLst>
              </p:cNvPr>
              <p:cNvSpPr txBox="1"/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LINAC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RCS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Main Ring(MR)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dirty="0"/>
                  <a:t>High intensity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BF9554F-EC07-41AB-8036-485CF196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blipFill>
                <a:blip r:embed="rId7"/>
                <a:stretch>
                  <a:fillRect l="-3105" t="-58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3A57921-B151-46BD-94E8-49E138F18B79}"/>
              </a:ext>
            </a:extLst>
          </p:cNvPr>
          <p:cNvSpPr/>
          <p:nvPr/>
        </p:nvSpPr>
        <p:spPr>
          <a:xfrm>
            <a:off x="7918548" y="1049540"/>
            <a:ext cx="122421" cy="1460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74BEE68-A265-4B02-BDA4-89E816B11E19}"/>
              </a:ext>
            </a:extLst>
          </p:cNvPr>
          <p:cNvSpPr/>
          <p:nvPr/>
        </p:nvSpPr>
        <p:spPr>
          <a:xfrm>
            <a:off x="7914539" y="2989184"/>
            <a:ext cx="122421" cy="1200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0487B8AC-8537-4869-8F5B-FD266B8F2A76}"/>
              </a:ext>
            </a:extLst>
          </p:cNvPr>
          <p:cNvSpPr txBox="1">
            <a:spLocks/>
          </p:cNvSpPr>
          <p:nvPr/>
        </p:nvSpPr>
        <p:spPr>
          <a:xfrm>
            <a:off x="0" y="211494"/>
            <a:ext cx="119888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b="1" dirty="0">
                <a:solidFill>
                  <a:schemeClr val="accent6"/>
                </a:solidFill>
              </a:rPr>
              <a:t>J-PARC</a:t>
            </a:r>
            <a:endParaRPr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97CDFA-E31F-436A-8497-191177E80B85}"/>
              </a:ext>
            </a:extLst>
          </p:cNvPr>
          <p:cNvSpPr txBox="1"/>
          <p:nvPr/>
        </p:nvSpPr>
        <p:spPr>
          <a:xfrm>
            <a:off x="0" y="4708337"/>
            <a:ext cx="119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proton </a:t>
            </a:r>
          </a:p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8AF4576-9C81-4934-9B60-360EE8805A5E}"/>
                  </a:ext>
                </a:extLst>
              </p:cNvPr>
              <p:cNvSpPr txBox="1"/>
              <p:nvPr/>
            </p:nvSpPr>
            <p:spPr>
              <a:xfrm>
                <a:off x="2254032" y="4232435"/>
                <a:ext cx="2149948" cy="461665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AGeV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for Pb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8AF4576-9C81-4934-9B60-360EE880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32" y="4232435"/>
                <a:ext cx="2149948" cy="461665"/>
              </a:xfrm>
              <a:prstGeom prst="rect">
                <a:avLst/>
              </a:prstGeom>
              <a:blipFill>
                <a:blip r:embed="rId8"/>
                <a:stretch>
                  <a:fillRect l="-852" t="-9211" r="-340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B0260CD-C677-4FC6-B988-5750C826A438}"/>
              </a:ext>
            </a:extLst>
          </p:cNvPr>
          <p:cNvSpPr/>
          <p:nvPr/>
        </p:nvSpPr>
        <p:spPr>
          <a:xfrm>
            <a:off x="1123122" y="1840680"/>
            <a:ext cx="4042070" cy="1498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D28571-5EF1-4B50-A0B2-0E96AEA47DED}"/>
              </a:ext>
            </a:extLst>
          </p:cNvPr>
          <p:cNvSpPr/>
          <p:nvPr/>
        </p:nvSpPr>
        <p:spPr>
          <a:xfrm>
            <a:off x="643647" y="1517515"/>
            <a:ext cx="202829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F442DB-41E2-4E74-8985-11364F0A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J-PARC-HI Staging Plan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6C2841-9060-4648-81E6-719DF7B740A1}"/>
                  </a:ext>
                </a:extLst>
              </p:cNvPr>
              <p:cNvSpPr txBox="1"/>
              <p:nvPr/>
            </p:nvSpPr>
            <p:spPr>
              <a:xfrm>
                <a:off x="1266514" y="2224048"/>
                <a:ext cx="37862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800" dirty="0"/>
                  <a:t>KEK-BS booster</a:t>
                </a:r>
              </a:p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lang="en-US" altLang="ja-JP" sz="2800" dirty="0"/>
                  <a:t>E16+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spectrometer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6C2841-9060-4648-81E6-719DF7B74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4" y="2224048"/>
                <a:ext cx="3786293" cy="954107"/>
              </a:xfrm>
              <a:prstGeom prst="rect">
                <a:avLst/>
              </a:prstGeom>
              <a:blipFill>
                <a:blip r:embed="rId2"/>
                <a:stretch>
                  <a:fillRect l="-4026" t="-12179" r="-1932" b="-21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AB8820-1FBA-4F4B-ABDA-472D70AB6D72}"/>
              </a:ext>
            </a:extLst>
          </p:cNvPr>
          <p:cNvSpPr txBox="1"/>
          <p:nvPr/>
        </p:nvSpPr>
        <p:spPr>
          <a:xfrm>
            <a:off x="664660" y="1517515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bg1"/>
                </a:solidFill>
              </a:rPr>
              <a:t>Phase-I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DF2F551-5F6D-470D-AB5C-62E3BCAE1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96"/>
          <a:stretch/>
        </p:blipFill>
        <p:spPr>
          <a:xfrm>
            <a:off x="5444115" y="1084275"/>
            <a:ext cx="6747885" cy="57737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73E72E1-186F-436E-88EE-675D13DA0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30" t="90795"/>
          <a:stretch/>
        </p:blipFill>
        <p:spPr>
          <a:xfrm>
            <a:off x="7984719" y="6344907"/>
            <a:ext cx="4207281" cy="51309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A91D44-5A79-44EC-947A-EF00407E2E3D}"/>
              </a:ext>
            </a:extLst>
          </p:cNvPr>
          <p:cNvSpPr/>
          <p:nvPr/>
        </p:nvSpPr>
        <p:spPr>
          <a:xfrm>
            <a:off x="7072672" y="3117003"/>
            <a:ext cx="1167319" cy="8073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D272EE-F1CE-408E-8634-F3317C7CD2C3}"/>
              </a:ext>
            </a:extLst>
          </p:cNvPr>
          <p:cNvSpPr/>
          <p:nvPr/>
        </p:nvSpPr>
        <p:spPr>
          <a:xfrm>
            <a:off x="7072672" y="1392521"/>
            <a:ext cx="1167319" cy="100283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98CFC9-0942-4ACB-8944-2E069B4FDB0F}"/>
              </a:ext>
            </a:extLst>
          </p:cNvPr>
          <p:cNvSpPr txBox="1"/>
          <p:nvPr/>
        </p:nvSpPr>
        <p:spPr>
          <a:xfrm>
            <a:off x="8229600" y="3068260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4000"/>
                    </a:schemeClr>
                  </a:glow>
                </a:effectLst>
              </a:rPr>
              <a:t>Phase-I</a:t>
            </a:r>
            <a:endParaRPr kumimoji="1" lang="ja-JP" altLang="en-US" sz="3600" b="1" dirty="0">
              <a:solidFill>
                <a:schemeClr val="accent2"/>
              </a:solidFill>
              <a:effectLst>
                <a:glow rad="127000">
                  <a:schemeClr val="bg1">
                    <a:alpha val="74000"/>
                  </a:schemeClr>
                </a:glow>
              </a:effectLs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1217A4-2A23-47FF-A677-B5CB21F64B88}"/>
              </a:ext>
            </a:extLst>
          </p:cNvPr>
          <p:cNvSpPr txBox="1"/>
          <p:nvPr/>
        </p:nvSpPr>
        <p:spPr>
          <a:xfrm>
            <a:off x="8225348" y="1338350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1"/>
                </a:solidFill>
                <a:effectLst>
                  <a:glow rad="127000">
                    <a:schemeClr val="bg1">
                      <a:alpha val="74000"/>
                    </a:schemeClr>
                  </a:glow>
                </a:effectLst>
              </a:rPr>
              <a:t>Phase-II</a:t>
            </a:r>
            <a:endParaRPr kumimoji="1" lang="ja-JP" altLang="en-US" sz="3600" b="1" dirty="0">
              <a:solidFill>
                <a:schemeClr val="accent1"/>
              </a:solidFill>
              <a:effectLst>
                <a:glow rad="127000">
                  <a:schemeClr val="bg1">
                    <a:alpha val="74000"/>
                  </a:schemeClr>
                </a:glow>
              </a:effectLs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C1427D3-2913-4D84-83B4-E6DB8B7797BE}"/>
              </a:ext>
            </a:extLst>
          </p:cNvPr>
          <p:cNvSpPr/>
          <p:nvPr/>
        </p:nvSpPr>
        <p:spPr>
          <a:xfrm>
            <a:off x="1123122" y="4276992"/>
            <a:ext cx="4042070" cy="1498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A7C95-7E10-41ED-9C73-2B545A24DA25}"/>
              </a:ext>
            </a:extLst>
          </p:cNvPr>
          <p:cNvSpPr/>
          <p:nvPr/>
        </p:nvSpPr>
        <p:spPr>
          <a:xfrm>
            <a:off x="643647" y="3953827"/>
            <a:ext cx="202829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7B7D27-9326-47F6-B1E4-499BA8F64B43}"/>
              </a:ext>
            </a:extLst>
          </p:cNvPr>
          <p:cNvSpPr txBox="1"/>
          <p:nvPr/>
        </p:nvSpPr>
        <p:spPr>
          <a:xfrm>
            <a:off x="664660" y="3953827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bg1"/>
                </a:solidFill>
              </a:rPr>
              <a:t>Phase-II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86D109-0B9C-4B3B-964F-5DEA3A1AD39E}"/>
              </a:ext>
            </a:extLst>
          </p:cNvPr>
          <p:cNvSpPr txBox="1"/>
          <p:nvPr/>
        </p:nvSpPr>
        <p:spPr>
          <a:xfrm>
            <a:off x="1261041" y="4701016"/>
            <a:ext cx="3679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800" b="1" dirty="0">
                <a:solidFill>
                  <a:schemeClr val="accent1"/>
                </a:solidFill>
              </a:rPr>
              <a:t>NEW</a:t>
            </a:r>
            <a:r>
              <a:rPr lang="en-US" altLang="ja-JP" sz="2800" dirty="0"/>
              <a:t> HI booster</a:t>
            </a:r>
            <a:endParaRPr kumimoji="1" lang="en-US" altLang="ja-JP" sz="2800" dirty="0"/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>
                <a:solidFill>
                  <a:schemeClr val="accent1"/>
                </a:solidFill>
              </a:rPr>
              <a:t>NEW</a:t>
            </a:r>
            <a:r>
              <a:rPr kumimoji="1" lang="en-US" altLang="ja-JP" sz="2800" dirty="0"/>
              <a:t> spectrometer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40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1263589" y="1673208"/>
            <a:ext cx="966482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</a:rPr>
              <a:t>Event-by-event Fluctuations</a:t>
            </a:r>
            <a:endParaRPr kumimoji="1" lang="en-US" altLang="ja-JP" sz="44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400" dirty="0">
                <a:solidFill>
                  <a:schemeClr val="bg1"/>
                </a:solidFill>
              </a:rPr>
              <a:t>of </a:t>
            </a:r>
            <a:r>
              <a:rPr lang="en-US" altLang="ja-JP" sz="5400" dirty="0">
                <a:solidFill>
                  <a:schemeClr val="bg1"/>
                </a:solidFill>
              </a:rPr>
              <a:t>C</a:t>
            </a:r>
            <a:r>
              <a:rPr kumimoji="1" lang="en-US" altLang="ja-JP" sz="5400" dirty="0">
                <a:solidFill>
                  <a:schemeClr val="bg1"/>
                </a:solidFill>
              </a:rPr>
              <a:t>onserved </a:t>
            </a:r>
            <a:r>
              <a:rPr lang="en-US" altLang="ja-JP" sz="5400" dirty="0">
                <a:solidFill>
                  <a:schemeClr val="bg1"/>
                </a:solidFill>
              </a:rPr>
              <a:t>Charges</a:t>
            </a:r>
            <a:endParaRPr kumimoji="1" lang="ja-JP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96341D7-0ED5-1BDF-8A01-03681385B88D}"/>
              </a:ext>
            </a:extLst>
          </p:cNvPr>
          <p:cNvSpPr/>
          <p:nvPr/>
        </p:nvSpPr>
        <p:spPr>
          <a:xfrm>
            <a:off x="6244473" y="3234186"/>
            <a:ext cx="3013364" cy="166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FAA1A53-58A1-5A70-1A75-5105B5111E09}"/>
              </a:ext>
            </a:extLst>
          </p:cNvPr>
          <p:cNvSpPr/>
          <p:nvPr/>
        </p:nvSpPr>
        <p:spPr>
          <a:xfrm>
            <a:off x="2888083" y="3234186"/>
            <a:ext cx="3013364" cy="166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DF0997-B18D-3566-1F9B-49A4A43A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Coin Game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4E090B-BAF2-78FD-B4E4-CEDD4A6F12AC}"/>
              </a:ext>
            </a:extLst>
          </p:cNvPr>
          <p:cNvSpPr txBox="1"/>
          <p:nvPr/>
        </p:nvSpPr>
        <p:spPr>
          <a:xfrm>
            <a:off x="2779382" y="1246017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Bet 25 Euro</a:t>
            </a:r>
          </a:p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You get head coins of</a:t>
            </a:r>
            <a:endParaRPr lang="ja-JP" altLang="en-US" sz="3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8A8699-1DB5-82DF-BCA5-978F9C217353}"/>
              </a:ext>
            </a:extLst>
          </p:cNvPr>
          <p:cNvSpPr txBox="1"/>
          <p:nvPr/>
        </p:nvSpPr>
        <p:spPr>
          <a:xfrm>
            <a:off x="3973559" y="5381381"/>
            <a:ext cx="4244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Same expectation value.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D426917-FDB5-B66F-E201-221DC35621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60" y="3433785"/>
            <a:ext cx="1206623" cy="12066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EEB777-EAD5-0EF5-5A22-928A3A51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50" y="3464889"/>
            <a:ext cx="1157050" cy="117796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D0B8E6E-F3A6-808F-0E41-68CB1E1E8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65" y="3438672"/>
            <a:ext cx="1227539" cy="11968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322BF9A-36F6-0818-88FF-53B853915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32" y="3464889"/>
            <a:ext cx="1170633" cy="117063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A59759-56FE-A40F-8E9F-83AD3B41EFB0}"/>
              </a:ext>
            </a:extLst>
          </p:cNvPr>
          <p:cNvSpPr/>
          <p:nvPr/>
        </p:nvSpPr>
        <p:spPr>
          <a:xfrm>
            <a:off x="2888083" y="2683469"/>
            <a:ext cx="3013364" cy="5507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A. 50 x 1 Euro</a:t>
            </a:r>
            <a:endParaRPr kumimoji="1" lang="ja-JP" altLang="en-US" sz="28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0039F8-DA3B-1741-BBA6-3F096EED0BA8}"/>
              </a:ext>
            </a:extLst>
          </p:cNvPr>
          <p:cNvSpPr/>
          <p:nvPr/>
        </p:nvSpPr>
        <p:spPr>
          <a:xfrm>
            <a:off x="6244473" y="2681826"/>
            <a:ext cx="3013364" cy="550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B</a:t>
            </a:r>
            <a:r>
              <a:rPr kumimoji="1" lang="en-US" altLang="ja-JP" sz="2800" dirty="0"/>
              <a:t>. 25 x 2 Euro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84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96341D7-0ED5-1BDF-8A01-03681385B88D}"/>
              </a:ext>
            </a:extLst>
          </p:cNvPr>
          <p:cNvSpPr/>
          <p:nvPr/>
        </p:nvSpPr>
        <p:spPr>
          <a:xfrm>
            <a:off x="6244473" y="3234186"/>
            <a:ext cx="3013364" cy="166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FAA1A53-58A1-5A70-1A75-5105B5111E09}"/>
              </a:ext>
            </a:extLst>
          </p:cNvPr>
          <p:cNvSpPr/>
          <p:nvPr/>
        </p:nvSpPr>
        <p:spPr>
          <a:xfrm>
            <a:off x="2888083" y="3234186"/>
            <a:ext cx="3013364" cy="166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DF0997-B18D-3566-1F9B-49A4A43A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Coin Game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4E090B-BAF2-78FD-B4E4-CEDD4A6F12AC}"/>
              </a:ext>
            </a:extLst>
          </p:cNvPr>
          <p:cNvSpPr txBox="1"/>
          <p:nvPr/>
        </p:nvSpPr>
        <p:spPr>
          <a:xfrm>
            <a:off x="2779382" y="1246017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Bet 25 Euro</a:t>
            </a:r>
          </a:p>
          <a:p>
            <a:pPr marL="514350" indent="-514350">
              <a:buFont typeface="+mj-ea"/>
              <a:buAutoNum type="circleNumDbPlain"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You get head coins of</a:t>
            </a:r>
            <a:endParaRPr lang="ja-JP" altLang="en-US" sz="3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8A8699-1DB5-82DF-BCA5-978F9C217353}"/>
              </a:ext>
            </a:extLst>
          </p:cNvPr>
          <p:cNvSpPr txBox="1"/>
          <p:nvPr/>
        </p:nvSpPr>
        <p:spPr>
          <a:xfrm>
            <a:off x="3782674" y="5381381"/>
            <a:ext cx="4626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Same expectation value.</a:t>
            </a:r>
          </a:p>
          <a:p>
            <a:pPr algn="ctr"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But, different </a:t>
            </a:r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fluctuations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D426917-FDB5-B66F-E201-221DC35621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60" y="3433785"/>
            <a:ext cx="1206623" cy="12066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EEB777-EAD5-0EF5-5A22-928A3A51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50" y="3464889"/>
            <a:ext cx="1157050" cy="117796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D0B8E6E-F3A6-808F-0E41-68CB1E1E8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65" y="3438672"/>
            <a:ext cx="1227539" cy="11968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322BF9A-36F6-0818-88FF-53B853915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32" y="3464889"/>
            <a:ext cx="1170633" cy="117063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A59759-56FE-A40F-8E9F-83AD3B41EFB0}"/>
              </a:ext>
            </a:extLst>
          </p:cNvPr>
          <p:cNvSpPr/>
          <p:nvPr/>
        </p:nvSpPr>
        <p:spPr>
          <a:xfrm>
            <a:off x="2888083" y="2683469"/>
            <a:ext cx="3013364" cy="5507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A. 50 x 1 Euro</a:t>
            </a:r>
            <a:endParaRPr kumimoji="1" lang="ja-JP" altLang="en-US" sz="28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0039F8-DA3B-1741-BBA6-3F096EED0BA8}"/>
              </a:ext>
            </a:extLst>
          </p:cNvPr>
          <p:cNvSpPr/>
          <p:nvPr/>
        </p:nvSpPr>
        <p:spPr>
          <a:xfrm>
            <a:off x="6244473" y="2681826"/>
            <a:ext cx="3013364" cy="550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B</a:t>
            </a:r>
            <a:r>
              <a:rPr kumimoji="1" lang="en-US" altLang="ja-JP" sz="2800" dirty="0"/>
              <a:t>. 25 x 2 Euro</a:t>
            </a:r>
            <a:endParaRPr kumimoji="1" lang="ja-JP" altLang="en-US" sz="28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72E7C37-C50C-04CB-8101-441810AF0383}"/>
              </a:ext>
            </a:extLst>
          </p:cNvPr>
          <p:cNvSpPr/>
          <p:nvPr/>
        </p:nvSpPr>
        <p:spPr>
          <a:xfrm>
            <a:off x="8954395" y="4065459"/>
            <a:ext cx="3013364" cy="166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2342D9E-0E6A-4E7A-BC4A-C9593483018E}"/>
              </a:ext>
            </a:extLst>
          </p:cNvPr>
          <p:cNvSpPr/>
          <p:nvPr/>
        </p:nvSpPr>
        <p:spPr>
          <a:xfrm>
            <a:off x="8954395" y="3513099"/>
            <a:ext cx="3013364" cy="550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C. 1 x 50 Euro</a:t>
            </a:r>
            <a:endParaRPr kumimoji="1" lang="ja-JP" altLang="en-US" sz="2800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EABAD93-535E-8D7C-9D45-4B430AED88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56" y="4197870"/>
            <a:ext cx="2484842" cy="13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BE6C6-99E4-0646-4394-BE2D24CD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Fluctuations in HIC @ 2nd Order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DE2091-9853-05F4-849F-23F074373A34}"/>
              </a:ext>
            </a:extLst>
          </p:cNvPr>
          <p:cNvSpPr txBox="1"/>
          <p:nvPr/>
        </p:nvSpPr>
        <p:spPr>
          <a:xfrm>
            <a:off x="1761722" y="1468032"/>
            <a:ext cx="366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</a:rPr>
              <a:t>Search for QCD CP</a:t>
            </a:r>
            <a:endParaRPr lang="ja-JP" altLang="en-US" sz="36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E3EA35-B669-BFB6-7419-DEE0F3E9AD63}"/>
              </a:ext>
            </a:extLst>
          </p:cNvPr>
          <p:cNvSpPr txBox="1"/>
          <p:nvPr/>
        </p:nvSpPr>
        <p:spPr>
          <a:xfrm>
            <a:off x="6626217" y="1465867"/>
            <a:ext cx="277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</a:rPr>
              <a:t>Onset of QGP</a:t>
            </a:r>
            <a:endParaRPr lang="ja-JP" altLang="en-US" sz="36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88CCB4-DBA1-7273-AFEC-0CD731919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5" y="2409817"/>
            <a:ext cx="567566" cy="5675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92CD301-2E8C-3D9D-A01E-BC9EA2A98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61" y="4083478"/>
            <a:ext cx="551822" cy="5617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43A71A1-AA57-7862-F019-35DFAD362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8" y="2972185"/>
            <a:ext cx="567566" cy="5675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134919-67CA-6348-9AB6-E34140A2F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4" y="4083478"/>
            <a:ext cx="551822" cy="5617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569B57-8EFC-43CC-9896-31B23027F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68" y="2404619"/>
            <a:ext cx="567566" cy="5675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D48FB41-A955-740F-D5CC-3BC35681F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4" y="3523709"/>
            <a:ext cx="551822" cy="56179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9AF4845-DF5A-B74A-6D12-724FF1985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5" y="2969586"/>
            <a:ext cx="567566" cy="5675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35F736-6753-A96F-1F34-42AE1DEB8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70" y="2967561"/>
            <a:ext cx="551822" cy="5617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374F696-4480-D894-5520-8C1F93D63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66" y="3529355"/>
            <a:ext cx="567566" cy="5675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6C0A8FF-276C-1F1B-3DE6-CE73E662F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12" y="4085503"/>
            <a:ext cx="551822" cy="5617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498BB91-A1F1-07EB-EA50-34C145D76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8" y="3531667"/>
            <a:ext cx="567566" cy="5675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90B2DF5-4841-9091-2205-A8EC3FE06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32" y="3536140"/>
            <a:ext cx="551822" cy="56179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53F41F2-139E-90CB-1DE4-7305EFD91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35" y="2404619"/>
            <a:ext cx="567566" cy="56756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B6696D2-0EC6-2DA3-884F-89D11C570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4" y="2404619"/>
            <a:ext cx="551822" cy="56179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E8D4EE6-6304-FBAB-6BE9-8DDD84678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08" y="2969586"/>
            <a:ext cx="567566" cy="56756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187A69D-9378-4225-B208-3B47D86F0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9" y="4080879"/>
            <a:ext cx="551822" cy="561794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0E4EE83-0A1E-A8AA-0BAF-293FBB5B3642}"/>
              </a:ext>
            </a:extLst>
          </p:cNvPr>
          <p:cNvCxnSpPr>
            <a:endCxn id="19" idx="2"/>
          </p:cNvCxnSpPr>
          <p:nvPr/>
        </p:nvCxnSpPr>
        <p:spPr>
          <a:xfrm>
            <a:off x="2618799" y="2685516"/>
            <a:ext cx="1251292" cy="85163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arrow" w="lg" len="lg"/>
            <a:tailEnd type="arrow" w="lg" len="lg"/>
          </a:ln>
          <a:effectLst>
            <a:glow rad="63500">
              <a:sysClr val="window" lastClr="FFFFFF">
                <a:alpha val="65000"/>
              </a:sysClr>
            </a:glow>
          </a:effectLst>
        </p:spPr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09CAD55B-6B0E-65CE-B70F-16E0CC93C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41" y="2682917"/>
            <a:ext cx="179512" cy="377653"/>
          </a:xfrm>
          <a:prstGeom prst="rect">
            <a:avLst/>
          </a:prstGeom>
          <a:effectLst>
            <a:glow rad="63500">
              <a:sysClr val="window" lastClr="FFFFFF">
                <a:alpha val="63000"/>
              </a:sysClr>
            </a:glo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9C7383E-C052-AA6C-1E0D-D08811CED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19" y="2906027"/>
            <a:ext cx="1277653" cy="127765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F154F81-9A90-BA37-0148-7CEBD903A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9" y="2789515"/>
            <a:ext cx="951492" cy="92770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13F78F4-BA28-25A8-3293-89DDF4207F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95" y="3272281"/>
            <a:ext cx="951492" cy="927704"/>
          </a:xfrm>
          <a:prstGeom prst="rect">
            <a:avLst/>
          </a:prstGeom>
        </p:spPr>
      </p:pic>
      <p:sp>
        <p:nvSpPr>
          <p:cNvPr id="26" name="右矢印 3">
            <a:extLst>
              <a:ext uri="{FF2B5EF4-FFF2-40B4-BE49-F238E27FC236}">
                <a16:creationId xmlns:a16="http://schemas.microsoft.com/office/drawing/2014/main" id="{C5C6EDE7-F6F5-244C-1D50-A8487275B3DD}"/>
              </a:ext>
            </a:extLst>
          </p:cNvPr>
          <p:cNvSpPr/>
          <p:nvPr/>
        </p:nvSpPr>
        <p:spPr>
          <a:xfrm>
            <a:off x="7690283" y="2977383"/>
            <a:ext cx="651865" cy="1115204"/>
          </a:xfrm>
          <a:prstGeom prst="rightArrow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08C5EB-17CF-768A-335F-9E5F5028D5F4}"/>
              </a:ext>
            </a:extLst>
          </p:cNvPr>
          <p:cNvSpPr txBox="1"/>
          <p:nvPr/>
        </p:nvSpPr>
        <p:spPr>
          <a:xfrm>
            <a:off x="2679955" y="4706747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increases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B9B98B-9418-A468-70E3-C9038ADE3B3B}"/>
              </a:ext>
            </a:extLst>
          </p:cNvPr>
          <p:cNvSpPr txBox="1"/>
          <p:nvPr/>
        </p:nvSpPr>
        <p:spPr>
          <a:xfrm>
            <a:off x="7100803" y="4703350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decreases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71CD512-6622-0096-C551-4F3BDD71032B}"/>
              </a:ext>
            </a:extLst>
          </p:cNvPr>
          <p:cNvSpPr txBox="1"/>
          <p:nvPr/>
        </p:nvSpPr>
        <p:spPr>
          <a:xfrm>
            <a:off x="1491104" y="5987071"/>
            <a:ext cx="420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Stephanov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Rajagopal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Shuryak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1998; 1999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7D8D244-262B-D2A1-B8C0-19EDD88A5140}"/>
              </a:ext>
            </a:extLst>
          </p:cNvPr>
          <p:cNvSpPr txBox="1"/>
          <p:nvPr/>
        </p:nvSpPr>
        <p:spPr>
          <a:xfrm>
            <a:off x="6521606" y="5848571"/>
            <a:ext cx="298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Heinz, Muller, 2000;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Jeon, Koch, 2000</a:t>
            </a:r>
          </a:p>
        </p:txBody>
      </p:sp>
    </p:spTree>
    <p:extLst>
      <p:ext uri="{BB962C8B-B14F-4D97-AF65-F5344CB8AC3E}">
        <p14:creationId xmlns:p14="http://schemas.microsoft.com/office/powerpoint/2010/main" val="38704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angle \quad  \rangle_{\rm c} ~= \frac18 \langle \quad  \rangle_{\rm c}&#10;\end{align*}&lt;/body&gt;&#10;  &lt;fcolor&gt;FF000000&lt;/fcolor&gt;&#10;  &lt;bcolor&gt;FFFFFFFF&lt;/bcolor&gt;&#10;  &lt;transparent&gt;True&lt;/transparent&gt;&#10;  &lt;resolution&gt;1800&lt;/resolution&gt;&#10;  &lt;imageh&gt;506&lt;/imageh&gt;&#10;  &lt;imagew&gt;1642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CC69C8FB-CC76-16B6-8DDB-2EB88E803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19" y="4974128"/>
            <a:ext cx="4467008" cy="1376555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langle \quad ~ \rangle ~ = \frac14 \langle \quad ~ \rangle &#10;\end{align*}&lt;/body&gt;&#10;  &lt;fcolor&gt;FF000000&lt;/fcolor&gt;&#10;  &lt;bcolor&gt;FFFFFFFF&lt;/bcolor&gt;&#10;  &lt;transparent&gt;True&lt;/transparent&gt;&#10;  &lt;resolution&gt;1800&lt;/resolution&gt;&#10;  &lt;imageh&gt;503&lt;/imageh&gt;&#10;  &lt;imagew&gt;1599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8F076C25-6877-D0F9-7B60-C388BA7D1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19" y="3105154"/>
            <a:ext cx="4350028" cy="136839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12162-3759-F2CC-9946-B2CA294C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Order Cumulants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534520-F229-1D46-F883-D2C5C83BA6E2}"/>
              </a:ext>
            </a:extLst>
          </p:cNvPr>
          <p:cNvSpPr/>
          <p:nvPr/>
        </p:nvSpPr>
        <p:spPr>
          <a:xfrm>
            <a:off x="1463480" y="4557365"/>
            <a:ext cx="3013364" cy="166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75C8A2-F463-56EF-9E7E-183A5E6590C0}"/>
              </a:ext>
            </a:extLst>
          </p:cNvPr>
          <p:cNvSpPr/>
          <p:nvPr/>
        </p:nvSpPr>
        <p:spPr>
          <a:xfrm>
            <a:off x="1463480" y="2126805"/>
            <a:ext cx="3013364" cy="166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85131B-5C7D-7CFC-2303-AEAA1B3F1B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67" y="4756964"/>
            <a:ext cx="1206623" cy="12066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715732-C047-36C3-C1FA-DD58D3BD45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57" y="4788068"/>
            <a:ext cx="1157050" cy="11779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801CF0F-F818-FF52-D254-B33213E5E6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62" y="2331291"/>
            <a:ext cx="1227539" cy="11968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BDF2DBF-CEB6-EC42-A9A8-B7CE271854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29" y="2357508"/>
            <a:ext cx="1170633" cy="11706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3732B35-8088-474B-7CF9-5E628B747E3A}"/>
              </a:ext>
            </a:extLst>
          </p:cNvPr>
          <p:cNvSpPr/>
          <p:nvPr/>
        </p:nvSpPr>
        <p:spPr>
          <a:xfrm>
            <a:off x="1463480" y="1576088"/>
            <a:ext cx="3013364" cy="5507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A. 50 x 1 Euro</a:t>
            </a:r>
            <a:endParaRPr kumimoji="1" lang="ja-JP" altLang="en-US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899D729-D073-40F2-6FE4-EF34729E1530}"/>
              </a:ext>
            </a:extLst>
          </p:cNvPr>
          <p:cNvSpPr/>
          <p:nvPr/>
        </p:nvSpPr>
        <p:spPr>
          <a:xfrm>
            <a:off x="1463480" y="4005005"/>
            <a:ext cx="3013364" cy="550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B</a:t>
            </a:r>
            <a:r>
              <a:rPr kumimoji="1" lang="en-US" altLang="ja-JP" sz="2800" dirty="0"/>
              <a:t>. 25 x 2 Euro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F21382-53A3-053F-2FCF-BE2559C0085B}"/>
              </a:ext>
            </a:extLst>
          </p:cNvPr>
          <p:cNvSpPr txBox="1"/>
          <p:nvPr/>
        </p:nvSpPr>
        <p:spPr>
          <a:xfrm>
            <a:off x="6319468" y="1746358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€</a:t>
            </a:r>
            <a:r>
              <a:rPr lang="en-US" altLang="ja-JP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</a:t>
            </a:r>
            <a:endParaRPr lang="ja-JP" altLang="en-US" sz="4400" baseline="30000" dirty="0">
              <a:solidFill>
                <a:prstClr val="black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4DD5172-9FC5-2622-B299-0DF60FE0B9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74" y="2165523"/>
            <a:ext cx="486069" cy="4739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802B781-FA74-0EB8-C976-331D832B85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14" y="2163890"/>
            <a:ext cx="475549" cy="4755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5EFF0A7-BEFF-127B-9B20-79A22D1A1639}"/>
              </a:ext>
            </a:extLst>
          </p:cNvPr>
          <p:cNvSpPr txBox="1"/>
          <p:nvPr/>
        </p:nvSpPr>
        <p:spPr>
          <a:xfrm>
            <a:off x="9418202" y="1746358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€</a:t>
            </a:r>
            <a:r>
              <a:rPr lang="en-US" altLang="ja-JP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</a:t>
            </a:r>
            <a:endParaRPr lang="ja-JP" altLang="en-US" sz="4400" baseline="30000" dirty="0">
              <a:solidFill>
                <a:prstClr val="black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F1964E-6A49-AB0C-BA4F-1D8FD05A64BF}"/>
              </a:ext>
            </a:extLst>
          </p:cNvPr>
          <p:cNvSpPr txBox="1"/>
          <p:nvPr/>
        </p:nvSpPr>
        <p:spPr>
          <a:xfrm>
            <a:off x="6319467" y="3486623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€</a:t>
            </a:r>
            <a:r>
              <a:rPr lang="en-US" altLang="ja-JP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3</a:t>
            </a:r>
            <a:endParaRPr lang="ja-JP" altLang="en-US" sz="4400" baseline="30000" dirty="0">
              <a:solidFill>
                <a:prstClr val="black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FAB2EC9-53DB-2F96-1595-2B196ACB4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242" y="3927623"/>
            <a:ext cx="486069" cy="47391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CBAEEA1-38E9-2993-9505-ED6D9EF209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13" y="3908101"/>
            <a:ext cx="475549" cy="47554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A3A096D-5833-D364-DE20-3D02E88DD0DD}"/>
              </a:ext>
            </a:extLst>
          </p:cNvPr>
          <p:cNvSpPr txBox="1"/>
          <p:nvPr/>
        </p:nvSpPr>
        <p:spPr>
          <a:xfrm>
            <a:off x="9396382" y="3523381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€</a:t>
            </a:r>
            <a:r>
              <a:rPr lang="en-US" altLang="ja-JP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3</a:t>
            </a:r>
            <a:endParaRPr lang="ja-JP" altLang="en-US" sz="4400" baseline="30000" dirty="0">
              <a:solidFill>
                <a:prstClr val="black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3B98F7-A015-E65F-0DB0-ABB27922681F}"/>
              </a:ext>
            </a:extLst>
          </p:cNvPr>
          <p:cNvSpPr txBox="1"/>
          <p:nvPr/>
        </p:nvSpPr>
        <p:spPr>
          <a:xfrm>
            <a:off x="6319467" y="5394498"/>
            <a:ext cx="731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€</a:t>
            </a:r>
            <a:r>
              <a:rPr lang="en-US" altLang="ja-JP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4</a:t>
            </a:r>
            <a:endParaRPr lang="ja-JP" altLang="en-US" sz="4400" baseline="30000" dirty="0">
              <a:solidFill>
                <a:prstClr val="black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5281F98-8ABB-129D-6DB0-02DA6DF2A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78" y="5751810"/>
            <a:ext cx="486069" cy="47391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E825EB7-D9D4-A8CB-40AC-4220096D98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58" y="5705104"/>
            <a:ext cx="475549" cy="47554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8BFE90-EF6B-7846-E38A-1B961509D1DA}"/>
              </a:ext>
            </a:extLst>
          </p:cNvPr>
          <p:cNvSpPr txBox="1"/>
          <p:nvPr/>
        </p:nvSpPr>
        <p:spPr>
          <a:xfrm>
            <a:off x="9467406" y="5394498"/>
            <a:ext cx="731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€</a:t>
            </a:r>
            <a:r>
              <a:rPr lang="en-US" altLang="ja-JP" sz="4400" baseline="30000" dirty="0">
                <a:solidFill>
                  <a:prstClr val="black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4</a:t>
            </a:r>
            <a:endParaRPr lang="ja-JP" altLang="en-US" sz="4400" baseline="30000" dirty="0">
              <a:solidFill>
                <a:prstClr val="black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1C6193E-8ED2-96A8-319D-9B540A770634}"/>
              </a:ext>
            </a:extLst>
          </p:cNvPr>
          <p:cNvSpPr/>
          <p:nvPr/>
        </p:nvSpPr>
        <p:spPr>
          <a:xfrm>
            <a:off x="561022" y="6415861"/>
            <a:ext cx="410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2000" dirty="0">
                <a:solidFill>
                  <a:srgbClr val="0070C0"/>
                </a:solidFill>
                <a:latin typeface="Calibri"/>
                <a:ea typeface="ＭＳ Ｐゴシック"/>
              </a:rPr>
              <a:t>Asakawa, MK, PPNP 90, 299 (2016)</a:t>
            </a: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quad ~ \rangle ~ = \frac12 \langle \quad ~ \rangle &#10;\end{align*}&lt;/body&gt;&#10;  &lt;fcolor&gt;FF000000&lt;/fcolor&gt;&#10;  &lt;bcolor&gt;FFFFFFFF&lt;/bcolor&gt;&#10;  &lt;transparent&gt;True&lt;/transparent&gt;&#10;  &lt;resolution&gt;1800&lt;/resolution&gt;&#10;  &lt;imageh&gt;503&lt;/imageh&gt;&#10;  &lt;imagew&gt;1599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59BD9DE3-D559-405E-D4B9-CB42F160F6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19" y="1354477"/>
            <a:ext cx="4350028" cy="13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D1F163-FBB3-40CA-D9A0-34D253AF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Non-Gaussian Fluctuations in HIC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457BBC-4244-B711-A19F-B917ED46F780}"/>
              </a:ext>
            </a:extLst>
          </p:cNvPr>
          <p:cNvSpPr txBox="1"/>
          <p:nvPr/>
        </p:nvSpPr>
        <p:spPr>
          <a:xfrm>
            <a:off x="2160776" y="1534389"/>
            <a:ext cx="277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</a:rPr>
              <a:t>Onset of QGP</a:t>
            </a:r>
            <a:endParaRPr lang="ja-JP" altLang="en-US" sz="36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DB78D6-4235-5FA7-72F8-FBA0567B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78" y="2974549"/>
            <a:ext cx="1277653" cy="127765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FFF0261-B8E4-106E-5006-8D947D292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08" y="2858037"/>
            <a:ext cx="951492" cy="9277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EDF7E1C-2371-9A47-F0F1-EFC586A5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54" y="3340803"/>
            <a:ext cx="951492" cy="927704"/>
          </a:xfrm>
          <a:prstGeom prst="rect">
            <a:avLst/>
          </a:prstGeom>
        </p:spPr>
      </p:pic>
      <p:sp>
        <p:nvSpPr>
          <p:cNvPr id="7" name="右矢印 7">
            <a:extLst>
              <a:ext uri="{FF2B5EF4-FFF2-40B4-BE49-F238E27FC236}">
                <a16:creationId xmlns:a16="http://schemas.microsoft.com/office/drawing/2014/main" id="{79146DCD-C988-976D-0DE3-F542785CF56E}"/>
              </a:ext>
            </a:extLst>
          </p:cNvPr>
          <p:cNvSpPr/>
          <p:nvPr/>
        </p:nvSpPr>
        <p:spPr>
          <a:xfrm>
            <a:off x="3224842" y="3045905"/>
            <a:ext cx="651865" cy="1115204"/>
          </a:xfrm>
          <a:prstGeom prst="rightArrow">
            <a:avLst/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73748E-6EE3-150B-BB5E-3CEF9FB09475}"/>
              </a:ext>
            </a:extLst>
          </p:cNvPr>
          <p:cNvSpPr txBox="1"/>
          <p:nvPr/>
        </p:nvSpPr>
        <p:spPr>
          <a:xfrm>
            <a:off x="2635360" y="4780466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decreases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4CA5FD-8169-E98C-69EA-0AA02CCC98F7}"/>
              </a:ext>
            </a:extLst>
          </p:cNvPr>
          <p:cNvSpPr txBox="1"/>
          <p:nvPr/>
        </p:nvSpPr>
        <p:spPr>
          <a:xfrm>
            <a:off x="2234065" y="5986486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Ejiri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Karsch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Redlich, 2006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67100A-6B17-BEC0-EABB-6D3158DCF1AC}"/>
              </a:ext>
            </a:extLst>
          </p:cNvPr>
          <p:cNvSpPr txBox="1"/>
          <p:nvPr/>
        </p:nvSpPr>
        <p:spPr>
          <a:xfrm>
            <a:off x="6384356" y="1541752"/>
            <a:ext cx="366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</a:rPr>
              <a:t>Search for QCD CP</a:t>
            </a:r>
            <a:endParaRPr lang="ja-JP" altLang="en-US" sz="36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5585C5D-837C-C66F-642B-0EE3181B6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29" y="2483537"/>
            <a:ext cx="567566" cy="5675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72B9372-60FB-FFB6-85FE-9C926B6A9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95" y="4157198"/>
            <a:ext cx="551822" cy="5617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22EAFD6-D58C-EAFE-CD88-4D7A9C972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02" y="3045905"/>
            <a:ext cx="567566" cy="5675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14064A6-B72F-4D29-B96A-78E92D7BB3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18" y="4157198"/>
            <a:ext cx="551822" cy="5617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132364D-E283-C598-5FD4-B02C9475B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02" y="2478339"/>
            <a:ext cx="567566" cy="5675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D62D3CC-C8F5-9FF7-E824-7D27A2128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18" y="3597429"/>
            <a:ext cx="551822" cy="56179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3EE6316-8C50-C8F1-7CD8-C7240B483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69" y="3043306"/>
            <a:ext cx="567566" cy="56756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794CE36-10FC-32D2-69C3-592BAFAA4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04" y="3041281"/>
            <a:ext cx="551822" cy="56179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AB8583-4CD6-1542-8642-A92ADE810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00" y="3603075"/>
            <a:ext cx="567566" cy="56756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D2DCE18-C4D3-1ECE-D6B0-9458711AA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46" y="4159223"/>
            <a:ext cx="551822" cy="56179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916B926-5A2E-69A6-08FA-6FC8F87F8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02" y="3605387"/>
            <a:ext cx="567566" cy="5675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5C8CC5A-E3FC-422C-70EC-04A141D1E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66" y="3609860"/>
            <a:ext cx="551822" cy="5617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005CB68-1686-1CFE-4DA1-2F1EE15C9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69" y="2478339"/>
            <a:ext cx="567566" cy="56756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82E45A9-F94E-0F5D-3C5D-59EC2CDF8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18" y="2478339"/>
            <a:ext cx="551822" cy="5617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C69F128-73EE-4F1D-3D79-14ACAAD25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42" y="3043306"/>
            <a:ext cx="567566" cy="56756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4315860-0589-C198-1F24-7CB0D957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23" y="4154599"/>
            <a:ext cx="551822" cy="561794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1D5AA23-0D8A-FA33-46CE-D85E9DBF4C33}"/>
              </a:ext>
            </a:extLst>
          </p:cNvPr>
          <p:cNvCxnSpPr>
            <a:endCxn id="25" idx="2"/>
          </p:cNvCxnSpPr>
          <p:nvPr/>
        </p:nvCxnSpPr>
        <p:spPr>
          <a:xfrm>
            <a:off x="7241433" y="2759236"/>
            <a:ext cx="1251292" cy="85163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arrow" w="lg" len="lg"/>
            <a:tailEnd type="arrow" w="lg" len="lg"/>
          </a:ln>
          <a:effectLst>
            <a:glow rad="63500">
              <a:sysClr val="window" lastClr="FFFFFF">
                <a:alpha val="65000"/>
              </a:sysClr>
            </a:glow>
          </a:effectLst>
        </p:spPr>
      </p:cxn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6D7AFF4E-A8DF-18D6-3FB9-3076DB040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5" y="2756637"/>
            <a:ext cx="179512" cy="377653"/>
          </a:xfrm>
          <a:prstGeom prst="rect">
            <a:avLst/>
          </a:prstGeom>
          <a:effectLst>
            <a:glow rad="63500">
              <a:sysClr val="window" lastClr="FFFFFF">
                <a:alpha val="63000"/>
              </a:sysClr>
            </a:glow>
          </a:effec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538C2A1-BA3D-C26C-CCD6-CB9454087D41}"/>
              </a:ext>
            </a:extLst>
          </p:cNvPr>
          <p:cNvSpPr txBox="1"/>
          <p:nvPr/>
        </p:nvSpPr>
        <p:spPr>
          <a:xfrm>
            <a:off x="7302589" y="4780467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Fluctuation</a:t>
            </a:r>
          </a:p>
          <a:p>
            <a:pPr algn="ctr"/>
            <a:r>
              <a:rPr lang="en-US" altLang="ja-JP" sz="2800" b="1" dirty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increases</a:t>
            </a:r>
            <a:endParaRPr lang="ja-JP" altLang="en-US" sz="2800" b="1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19464C3-AEE9-C774-BF9F-4B549948F27D}"/>
              </a:ext>
            </a:extLst>
          </p:cNvPr>
          <p:cNvSpPr txBox="1"/>
          <p:nvPr/>
        </p:nvSpPr>
        <p:spPr>
          <a:xfrm>
            <a:off x="7352017" y="5986486"/>
            <a:ext cx="17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Stephanov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, 2009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B97D2B0-8619-886F-54AD-54111792E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148" y="2371077"/>
            <a:ext cx="3393198" cy="2371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0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88288-8B17-4EA3-839F-9405E414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616C506-6B81-4C68-A1BB-728C69680BEA}"/>
              </a:ext>
            </a:extLst>
          </p:cNvPr>
          <p:cNvSpPr/>
          <p:nvPr/>
        </p:nvSpPr>
        <p:spPr>
          <a:xfrm>
            <a:off x="907779" y="175424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46">
            <a:extLst>
              <a:ext uri="{FF2B5EF4-FFF2-40B4-BE49-F238E27FC236}">
                <a16:creationId xmlns:a16="http://schemas.microsoft.com/office/drawing/2014/main" id="{1D58AB46-FAA5-44E8-8527-60507A925403}"/>
              </a:ext>
            </a:extLst>
          </p:cNvPr>
          <p:cNvSpPr/>
          <p:nvPr/>
        </p:nvSpPr>
        <p:spPr>
          <a:xfrm>
            <a:off x="3427508" y="505180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弧 221">
            <a:extLst>
              <a:ext uri="{FF2B5EF4-FFF2-40B4-BE49-F238E27FC236}">
                <a16:creationId xmlns:a16="http://schemas.microsoft.com/office/drawing/2014/main" id="{E72904DD-AA5A-4E37-8ACD-76D0300EA94F}"/>
              </a:ext>
            </a:extLst>
          </p:cNvPr>
          <p:cNvSpPr/>
          <p:nvPr/>
        </p:nvSpPr>
        <p:spPr>
          <a:xfrm>
            <a:off x="-2139855" y="382307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77C0B431-15BB-4137-8662-08922CF780DA}"/>
              </a:ext>
            </a:extLst>
          </p:cNvPr>
          <p:cNvSpPr/>
          <p:nvPr/>
        </p:nvSpPr>
        <p:spPr>
          <a:xfrm>
            <a:off x="909733" y="602335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1BB2F7FA-602D-414C-A435-EB7CB2B1DA2C}"/>
              </a:ext>
            </a:extLst>
          </p:cNvPr>
          <p:cNvCxnSpPr/>
          <p:nvPr/>
        </p:nvCxnSpPr>
        <p:spPr>
          <a:xfrm rot="5400000" flipH="1" flipV="1">
            <a:off x="-1257998" y="398421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5" name="円/楕円 654">
            <a:extLst>
              <a:ext uri="{FF2B5EF4-FFF2-40B4-BE49-F238E27FC236}">
                <a16:creationId xmlns:a16="http://schemas.microsoft.com/office/drawing/2014/main" id="{39B8B9D2-1351-4624-B1AD-143B88AD49ED}"/>
              </a:ext>
            </a:extLst>
          </p:cNvPr>
          <p:cNvSpPr/>
          <p:nvPr/>
        </p:nvSpPr>
        <p:spPr>
          <a:xfrm>
            <a:off x="1639983" y="556774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5">
            <a:extLst>
              <a:ext uri="{FF2B5EF4-FFF2-40B4-BE49-F238E27FC236}">
                <a16:creationId xmlns:a16="http://schemas.microsoft.com/office/drawing/2014/main" id="{03174364-EF8C-4719-9F34-68EDC2D340AA}"/>
              </a:ext>
            </a:extLst>
          </p:cNvPr>
          <p:cNvSpPr/>
          <p:nvPr/>
        </p:nvSpPr>
        <p:spPr>
          <a:xfrm>
            <a:off x="1820958" y="57645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6">
            <a:extLst>
              <a:ext uri="{FF2B5EF4-FFF2-40B4-BE49-F238E27FC236}">
                <a16:creationId xmlns:a16="http://schemas.microsoft.com/office/drawing/2014/main" id="{FE12C5B8-28D9-4A09-B522-F627CD8359AC}"/>
              </a:ext>
            </a:extLst>
          </p:cNvPr>
          <p:cNvSpPr/>
          <p:nvPr/>
        </p:nvSpPr>
        <p:spPr>
          <a:xfrm>
            <a:off x="1705070" y="572807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7">
            <a:extLst>
              <a:ext uri="{FF2B5EF4-FFF2-40B4-BE49-F238E27FC236}">
                <a16:creationId xmlns:a16="http://schemas.microsoft.com/office/drawing/2014/main" id="{96C44A1B-BA34-4A27-A2D6-72710C761E9E}"/>
              </a:ext>
            </a:extLst>
          </p:cNvPr>
          <p:cNvSpPr/>
          <p:nvPr/>
        </p:nvSpPr>
        <p:spPr>
          <a:xfrm>
            <a:off x="1798733" y="56328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8">
            <a:extLst>
              <a:ext uri="{FF2B5EF4-FFF2-40B4-BE49-F238E27FC236}">
                <a16:creationId xmlns:a16="http://schemas.microsoft.com/office/drawing/2014/main" id="{F6ED530A-42CF-4901-9F7A-456CB8B1259C}"/>
              </a:ext>
            </a:extLst>
          </p:cNvPr>
          <p:cNvSpPr/>
          <p:nvPr/>
        </p:nvSpPr>
        <p:spPr>
          <a:xfrm>
            <a:off x="1505045" y="35008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59">
            <a:extLst>
              <a:ext uri="{FF2B5EF4-FFF2-40B4-BE49-F238E27FC236}">
                <a16:creationId xmlns:a16="http://schemas.microsoft.com/office/drawing/2014/main" id="{E33D91EB-4837-4890-9FDA-FD318A0A2CC6}"/>
              </a:ext>
            </a:extLst>
          </p:cNvPr>
          <p:cNvSpPr/>
          <p:nvPr/>
        </p:nvSpPr>
        <p:spPr>
          <a:xfrm>
            <a:off x="1041495" y="511689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0">
            <a:extLst>
              <a:ext uri="{FF2B5EF4-FFF2-40B4-BE49-F238E27FC236}">
                <a16:creationId xmlns:a16="http://schemas.microsoft.com/office/drawing/2014/main" id="{F3A0B548-2B16-4050-9DA8-41FBEABA4BCB}"/>
              </a:ext>
            </a:extLst>
          </p:cNvPr>
          <p:cNvSpPr/>
          <p:nvPr/>
        </p:nvSpPr>
        <p:spPr>
          <a:xfrm>
            <a:off x="5019770" y="582650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1">
            <a:extLst>
              <a:ext uri="{FF2B5EF4-FFF2-40B4-BE49-F238E27FC236}">
                <a16:creationId xmlns:a16="http://schemas.microsoft.com/office/drawing/2014/main" id="{8BCFA9D4-D964-4EB9-AC1D-3D0EB4C6CAD4}"/>
              </a:ext>
            </a:extLst>
          </p:cNvPr>
          <p:cNvSpPr/>
          <p:nvPr/>
        </p:nvSpPr>
        <p:spPr>
          <a:xfrm>
            <a:off x="4751483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2">
            <a:extLst>
              <a:ext uri="{FF2B5EF4-FFF2-40B4-BE49-F238E27FC236}">
                <a16:creationId xmlns:a16="http://schemas.microsoft.com/office/drawing/2014/main" id="{8517C791-898A-4029-BC2F-160D5F980AEF}"/>
              </a:ext>
            </a:extLst>
          </p:cNvPr>
          <p:cNvSpPr/>
          <p:nvPr/>
        </p:nvSpPr>
        <p:spPr>
          <a:xfrm>
            <a:off x="4222845" y="5826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3">
            <a:extLst>
              <a:ext uri="{FF2B5EF4-FFF2-40B4-BE49-F238E27FC236}">
                <a16:creationId xmlns:a16="http://schemas.microsoft.com/office/drawing/2014/main" id="{9D64C4B0-BB26-4A34-A55E-F10C2214E882}"/>
              </a:ext>
            </a:extLst>
          </p:cNvPr>
          <p:cNvSpPr/>
          <p:nvPr/>
        </p:nvSpPr>
        <p:spPr>
          <a:xfrm rot="19629234">
            <a:off x="1505045" y="479145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4">
            <a:extLst>
              <a:ext uri="{FF2B5EF4-FFF2-40B4-BE49-F238E27FC236}">
                <a16:creationId xmlns:a16="http://schemas.microsoft.com/office/drawing/2014/main" id="{A08CD635-9949-4DD3-9970-A6CFAA66674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53189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5">
            <a:extLst>
              <a:ext uri="{FF2B5EF4-FFF2-40B4-BE49-F238E27FC236}">
                <a16:creationId xmlns:a16="http://schemas.microsoft.com/office/drawing/2014/main" id="{B63EDD85-0684-418C-80AB-2D1D0349890C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33901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6">
            <a:extLst>
              <a:ext uri="{FF2B5EF4-FFF2-40B4-BE49-F238E27FC236}">
                <a16:creationId xmlns:a16="http://schemas.microsoft.com/office/drawing/2014/main" id="{44A9DBBE-EECD-498E-B542-073591C13E35}"/>
              </a:ext>
            </a:extLst>
          </p:cNvPr>
          <p:cNvSpPr/>
          <p:nvPr/>
        </p:nvSpPr>
        <p:spPr>
          <a:xfrm>
            <a:off x="2563908" y="524547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7">
            <a:extLst>
              <a:ext uri="{FF2B5EF4-FFF2-40B4-BE49-F238E27FC236}">
                <a16:creationId xmlns:a16="http://schemas.microsoft.com/office/drawing/2014/main" id="{AA6EB37E-E584-4770-9737-7DA44D01DF9B}"/>
              </a:ext>
            </a:extLst>
          </p:cNvPr>
          <p:cNvSpPr/>
          <p:nvPr/>
        </p:nvSpPr>
        <p:spPr>
          <a:xfrm>
            <a:off x="2765520" y="563282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8">
            <a:extLst>
              <a:ext uri="{FF2B5EF4-FFF2-40B4-BE49-F238E27FC236}">
                <a16:creationId xmlns:a16="http://schemas.microsoft.com/office/drawing/2014/main" id="{CBA66D69-A2EB-426D-928F-B7D5D8606FF2}"/>
              </a:ext>
            </a:extLst>
          </p:cNvPr>
          <p:cNvSpPr/>
          <p:nvPr/>
        </p:nvSpPr>
        <p:spPr>
          <a:xfrm>
            <a:off x="3162395" y="543915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テキスト ボックス 93">
            <a:extLst>
              <a:ext uri="{FF2B5EF4-FFF2-40B4-BE49-F238E27FC236}">
                <a16:creationId xmlns:a16="http://schemas.microsoft.com/office/drawing/2014/main" id="{4387D7FF-A920-4E9A-AA8E-2B2CC2B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608429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1" name="テキスト ボックス 94">
            <a:extLst>
              <a:ext uri="{FF2B5EF4-FFF2-40B4-BE49-F238E27FC236}">
                <a16:creationId xmlns:a16="http://schemas.microsoft.com/office/drawing/2014/main" id="{F7D04A69-60BA-4FAA-AE2C-9DD7FAC808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54047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DB0AB445-41E3-4E4B-A5A0-80B41B2E01E2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24468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8BAD966A-E08A-46F1-A3FD-F85EB2A35A66}"/>
              </a:ext>
            </a:extLst>
          </p:cNvPr>
          <p:cNvSpPr/>
          <p:nvPr/>
        </p:nvSpPr>
        <p:spPr>
          <a:xfrm rot="1849631">
            <a:off x="6277070" y="563282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03C4A154-83A0-413C-A1BF-F77DEB4EBCD9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63044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2B394C27-5DA3-45FC-90DE-D6A54366F62B}"/>
              </a:ext>
            </a:extLst>
          </p:cNvPr>
          <p:cNvSpPr/>
          <p:nvPr/>
        </p:nvSpPr>
        <p:spPr>
          <a:xfrm rot="19961792">
            <a:off x="5148358" y="537406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5965BE5B-61F6-4848-9C7B-F21C153183A5}"/>
              </a:ext>
            </a:extLst>
          </p:cNvPr>
          <p:cNvSpPr/>
          <p:nvPr/>
        </p:nvSpPr>
        <p:spPr>
          <a:xfrm>
            <a:off x="5680170" y="56979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B0A8239A-8366-46F4-9EC6-262AD38D2122}"/>
              </a:ext>
            </a:extLst>
          </p:cNvPr>
          <p:cNvSpPr/>
          <p:nvPr/>
        </p:nvSpPr>
        <p:spPr>
          <a:xfrm rot="1508149">
            <a:off x="4251420" y="53550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EAE73019-935C-4C2A-A298-77F67C949AD5}"/>
              </a:ext>
            </a:extLst>
          </p:cNvPr>
          <p:cNvSpPr/>
          <p:nvPr/>
        </p:nvSpPr>
        <p:spPr>
          <a:xfrm rot="19365573">
            <a:off x="1371695" y="343255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9F61029F-3832-437B-B50B-5AF94F74D519}"/>
              </a:ext>
            </a:extLst>
          </p:cNvPr>
          <p:cNvSpPr/>
          <p:nvPr/>
        </p:nvSpPr>
        <p:spPr>
          <a:xfrm rot="572975">
            <a:off x="1041495" y="330396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D451A9D9-B313-48B7-BE90-2B60ED492B4D}"/>
              </a:ext>
            </a:extLst>
          </p:cNvPr>
          <p:cNvSpPr/>
          <p:nvPr/>
        </p:nvSpPr>
        <p:spPr>
          <a:xfrm>
            <a:off x="6408833" y="573919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1E2F096D-F946-4CF9-9913-9029D7C5F69D}"/>
              </a:ext>
            </a:extLst>
          </p:cNvPr>
          <p:cNvSpPr/>
          <p:nvPr/>
        </p:nvSpPr>
        <p:spPr>
          <a:xfrm>
            <a:off x="2897283" y="56979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F188E309-F558-47E3-8938-CF7F7AA95B72}"/>
              </a:ext>
            </a:extLst>
          </p:cNvPr>
          <p:cNvSpPr/>
          <p:nvPr/>
        </p:nvSpPr>
        <p:spPr>
          <a:xfrm>
            <a:off x="6077045" y="53740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698F6BCD-4BB4-4CD1-9B3D-9DCB92DB1956}"/>
              </a:ext>
            </a:extLst>
          </p:cNvPr>
          <p:cNvSpPr/>
          <p:nvPr/>
        </p:nvSpPr>
        <p:spPr>
          <a:xfrm>
            <a:off x="1092295" y="336905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2A28467B-610F-4B6B-8A9A-0DD749B8B871}"/>
              </a:ext>
            </a:extLst>
          </p:cNvPr>
          <p:cNvSpPr/>
          <p:nvPr/>
        </p:nvSpPr>
        <p:spPr>
          <a:xfrm>
            <a:off x="5746845" y="576141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AC679357-F7C0-4835-887B-A40CC3910496}"/>
              </a:ext>
            </a:extLst>
          </p:cNvPr>
          <p:cNvSpPr/>
          <p:nvPr/>
        </p:nvSpPr>
        <p:spPr>
          <a:xfrm>
            <a:off x="2697258" y="543915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A749CC0A-181F-4B0A-8711-5A162B19D1FD}"/>
              </a:ext>
            </a:extLst>
          </p:cNvPr>
          <p:cNvSpPr/>
          <p:nvPr/>
        </p:nvSpPr>
        <p:spPr>
          <a:xfrm>
            <a:off x="6343745" y="56852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B3606037-6536-4196-AEFB-4ABA2D0F48D8}"/>
              </a:ext>
            </a:extLst>
          </p:cNvPr>
          <p:cNvSpPr/>
          <p:nvPr/>
        </p:nvSpPr>
        <p:spPr>
          <a:xfrm>
            <a:off x="1290733" y="45596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A6640908-9848-42DA-832A-A3211C8DF684}"/>
              </a:ext>
            </a:extLst>
          </p:cNvPr>
          <p:cNvSpPr/>
          <p:nvPr/>
        </p:nvSpPr>
        <p:spPr>
          <a:xfrm>
            <a:off x="5216620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16513DD4-8089-4802-9892-157892E7B265}"/>
              </a:ext>
            </a:extLst>
          </p:cNvPr>
          <p:cNvSpPr/>
          <p:nvPr/>
        </p:nvSpPr>
        <p:spPr>
          <a:xfrm>
            <a:off x="1092295" y="51803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A3E449F9-FA43-4C44-80D1-6E9125FF52EB}"/>
              </a:ext>
            </a:extLst>
          </p:cNvPr>
          <p:cNvSpPr/>
          <p:nvPr/>
        </p:nvSpPr>
        <p:spPr>
          <a:xfrm>
            <a:off x="5283295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4319C93E-56E5-41FE-977B-54BB2C570E0B}"/>
              </a:ext>
            </a:extLst>
          </p:cNvPr>
          <p:cNvSpPr/>
          <p:nvPr/>
        </p:nvSpPr>
        <p:spPr>
          <a:xfrm>
            <a:off x="1798733" y="43390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31A6AAA7-1EE2-40B3-A8B0-5215B4E0C66B}"/>
              </a:ext>
            </a:extLst>
          </p:cNvPr>
          <p:cNvSpPr/>
          <p:nvPr/>
        </p:nvSpPr>
        <p:spPr>
          <a:xfrm>
            <a:off x="4751483" y="563282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9ED8A7AE-773D-4AE9-A91E-65ADCACD3994}"/>
              </a:ext>
            </a:extLst>
          </p:cNvPr>
          <p:cNvSpPr/>
          <p:nvPr/>
        </p:nvSpPr>
        <p:spPr>
          <a:xfrm>
            <a:off x="6145308" y="524547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CCABC728-BC22-49C0-9DEB-211AE4E5D820}"/>
              </a:ext>
            </a:extLst>
          </p:cNvPr>
          <p:cNvSpPr/>
          <p:nvPr/>
        </p:nvSpPr>
        <p:spPr>
          <a:xfrm>
            <a:off x="4751483" y="57614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757F95A8-A476-4E8E-90C9-5FFD55D95443}"/>
              </a:ext>
            </a:extLst>
          </p:cNvPr>
          <p:cNvSpPr/>
          <p:nvPr/>
        </p:nvSpPr>
        <p:spPr>
          <a:xfrm>
            <a:off x="1041495" y="265785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21A2636F-8DDC-4791-93C0-C61782617684}"/>
              </a:ext>
            </a:extLst>
          </p:cNvPr>
          <p:cNvSpPr/>
          <p:nvPr/>
        </p:nvSpPr>
        <p:spPr>
          <a:xfrm>
            <a:off x="4354608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EDA296CD-DE6A-41AD-8F48-DB0E28D7D943}"/>
              </a:ext>
            </a:extLst>
          </p:cNvPr>
          <p:cNvSpPr/>
          <p:nvPr/>
        </p:nvSpPr>
        <p:spPr>
          <a:xfrm>
            <a:off x="5813520" y="576141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F052AEBD-BC75-4F8C-8AA0-20B21FBC387D}"/>
              </a:ext>
            </a:extLst>
          </p:cNvPr>
          <p:cNvSpPr/>
          <p:nvPr/>
        </p:nvSpPr>
        <p:spPr>
          <a:xfrm>
            <a:off x="4289520" y="537406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1931CD29-92B8-4FC2-88C9-8C1937F3359F}"/>
              </a:ext>
            </a:extLst>
          </p:cNvPr>
          <p:cNvSpPr/>
          <p:nvPr/>
        </p:nvSpPr>
        <p:spPr>
          <a:xfrm>
            <a:off x="1106583" y="30483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7DC9B513-A25F-4CDC-84F8-E194DADF44A8}"/>
              </a:ext>
            </a:extLst>
          </p:cNvPr>
          <p:cNvSpPr/>
          <p:nvPr/>
        </p:nvSpPr>
        <p:spPr>
          <a:xfrm>
            <a:off x="3360833" y="55042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67588027-1D1D-47CB-9602-9904C016C03A}"/>
              </a:ext>
            </a:extLst>
          </p:cNvPr>
          <p:cNvSpPr/>
          <p:nvPr/>
        </p:nvSpPr>
        <p:spPr>
          <a:xfrm>
            <a:off x="3227483" y="556774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7701588E-FD2C-4AB6-81FD-B229808CCD48}"/>
              </a:ext>
            </a:extLst>
          </p:cNvPr>
          <p:cNvSpPr/>
          <p:nvPr/>
        </p:nvSpPr>
        <p:spPr>
          <a:xfrm>
            <a:off x="1903508" y="362940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7CCF92FA-2185-46DA-A4B8-07DE74354E7A}"/>
              </a:ext>
            </a:extLst>
          </p:cNvPr>
          <p:cNvSpPr/>
          <p:nvPr/>
        </p:nvSpPr>
        <p:spPr>
          <a:xfrm>
            <a:off x="2963958" y="582650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DC77662F-6DA9-4D95-A1D7-976083E7D655}"/>
              </a:ext>
            </a:extLst>
          </p:cNvPr>
          <p:cNvSpPr/>
          <p:nvPr/>
        </p:nvSpPr>
        <p:spPr>
          <a:xfrm>
            <a:off x="2829020" y="5826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2A0E0AFC-000E-4681-9236-B77643F4A105}"/>
              </a:ext>
            </a:extLst>
          </p:cNvPr>
          <p:cNvSpPr/>
          <p:nvPr/>
        </p:nvSpPr>
        <p:spPr>
          <a:xfrm>
            <a:off x="1195483" y="518832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2CF7C0F4-3952-4935-B0D8-A053392263BD}"/>
              </a:ext>
            </a:extLst>
          </p:cNvPr>
          <p:cNvSpPr/>
          <p:nvPr/>
        </p:nvSpPr>
        <p:spPr>
          <a:xfrm>
            <a:off x="2633758" y="531056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3BE7812E-5E88-4976-9A76-F8D5374525DE}"/>
              </a:ext>
            </a:extLst>
          </p:cNvPr>
          <p:cNvSpPr/>
          <p:nvPr/>
        </p:nvSpPr>
        <p:spPr>
          <a:xfrm>
            <a:off x="2765520" y="535501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30E26A06-AB31-4CAB-888E-637EB6486BDB}"/>
              </a:ext>
            </a:extLst>
          </p:cNvPr>
          <p:cNvSpPr/>
          <p:nvPr/>
        </p:nvSpPr>
        <p:spPr>
          <a:xfrm>
            <a:off x="1639983" y="479145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49B507-6F14-4C3E-95CF-DF95B2480403}"/>
              </a:ext>
            </a:extLst>
          </p:cNvPr>
          <p:cNvSpPr/>
          <p:nvPr/>
        </p:nvSpPr>
        <p:spPr>
          <a:xfrm>
            <a:off x="3560858" y="446919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6069DD3A-0CC4-41FD-B2E1-AC2B0BFBBE9C}"/>
              </a:ext>
            </a:extLst>
          </p:cNvPr>
          <p:cNvSpPr/>
          <p:nvPr/>
        </p:nvSpPr>
        <p:spPr>
          <a:xfrm>
            <a:off x="62770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EB4ADC44-45B5-45D1-8CC9-13259ABDB61E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F6AA6922-ACDA-4D55-8027-02BD2D4139F7}"/>
              </a:ext>
            </a:extLst>
          </p:cNvPr>
          <p:cNvSpPr/>
          <p:nvPr/>
        </p:nvSpPr>
        <p:spPr>
          <a:xfrm>
            <a:off x="2697258" y="291661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FD8B12FA-1D00-475B-92AD-C4AA65DDF17A}"/>
              </a:ext>
            </a:extLst>
          </p:cNvPr>
          <p:cNvSpPr/>
          <p:nvPr/>
        </p:nvSpPr>
        <p:spPr>
          <a:xfrm>
            <a:off x="6408833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586C20A5-67B0-4870-B911-D796DE94A8CD}"/>
              </a:ext>
            </a:extLst>
          </p:cNvPr>
          <p:cNvSpPr/>
          <p:nvPr/>
        </p:nvSpPr>
        <p:spPr>
          <a:xfrm>
            <a:off x="3261341" y="202776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97A46450-B9C8-45E7-B3DE-2AD2F73CA83A}"/>
              </a:ext>
            </a:extLst>
          </p:cNvPr>
          <p:cNvSpPr/>
          <p:nvPr/>
        </p:nvSpPr>
        <p:spPr>
          <a:xfrm>
            <a:off x="3029045" y="25292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BE195F8C-FC46-4221-B62E-00CC3120C9AC}"/>
              </a:ext>
            </a:extLst>
          </p:cNvPr>
          <p:cNvSpPr/>
          <p:nvPr/>
        </p:nvSpPr>
        <p:spPr>
          <a:xfrm>
            <a:off x="2367058" y="35643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0AB4B6A7-BE34-4CDE-AB15-F25DC97FDF34}"/>
              </a:ext>
            </a:extLst>
          </p:cNvPr>
          <p:cNvSpPr/>
          <p:nvPr/>
        </p:nvSpPr>
        <p:spPr>
          <a:xfrm>
            <a:off x="5148358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FF86DE53-A38C-4518-BCE9-240427DE63E9}"/>
              </a:ext>
            </a:extLst>
          </p:cNvPr>
          <p:cNvSpPr/>
          <p:nvPr/>
        </p:nvSpPr>
        <p:spPr>
          <a:xfrm>
            <a:off x="4619720" y="278802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63AC4155-A87C-4227-AC1A-29AC6B178EBE}"/>
              </a:ext>
            </a:extLst>
          </p:cNvPr>
          <p:cNvSpPr/>
          <p:nvPr/>
        </p:nvSpPr>
        <p:spPr>
          <a:xfrm>
            <a:off x="2433733" y="220700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339E2A22-39D5-49D5-A913-44FCF18C6E77}"/>
              </a:ext>
            </a:extLst>
          </p:cNvPr>
          <p:cNvSpPr/>
          <p:nvPr/>
        </p:nvSpPr>
        <p:spPr>
          <a:xfrm>
            <a:off x="1705070" y="227050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51C86E9C-8026-49DA-B3D6-6ECF54F5BC39}"/>
              </a:ext>
            </a:extLst>
          </p:cNvPr>
          <p:cNvSpPr/>
          <p:nvPr/>
        </p:nvSpPr>
        <p:spPr>
          <a:xfrm>
            <a:off x="5349970" y="356431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7991CC71-8537-4C67-AABD-C3CF11F0B01E}"/>
              </a:ext>
            </a:extLst>
          </p:cNvPr>
          <p:cNvSpPr/>
          <p:nvPr/>
        </p:nvSpPr>
        <p:spPr>
          <a:xfrm>
            <a:off x="3892645" y="427551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C50AC81-6490-42FD-A1A8-F4DACE31696A}"/>
              </a:ext>
            </a:extLst>
          </p:cNvPr>
          <p:cNvSpPr/>
          <p:nvPr/>
        </p:nvSpPr>
        <p:spPr>
          <a:xfrm>
            <a:off x="4949920" y="40818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2DA81778-9DBA-4913-81BF-D6EF90F493ED}"/>
              </a:ext>
            </a:extLst>
          </p:cNvPr>
          <p:cNvSpPr/>
          <p:nvPr/>
        </p:nvSpPr>
        <p:spPr>
          <a:xfrm>
            <a:off x="2897283" y="220700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7A883260-2124-4A71-99C1-C558DA0A2084}"/>
              </a:ext>
            </a:extLst>
          </p:cNvPr>
          <p:cNvSpPr/>
          <p:nvPr/>
        </p:nvSpPr>
        <p:spPr>
          <a:xfrm>
            <a:off x="6343745" y="395166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90061417-513A-45B6-9675-C8BE64F3B6A0}"/>
              </a:ext>
            </a:extLst>
          </p:cNvPr>
          <p:cNvSpPr/>
          <p:nvPr/>
        </p:nvSpPr>
        <p:spPr>
          <a:xfrm>
            <a:off x="1189133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8268293A-80F4-44C6-83F5-B5AEF5C5E6BD}"/>
              </a:ext>
            </a:extLst>
          </p:cNvPr>
          <p:cNvSpPr/>
          <p:nvPr/>
        </p:nvSpPr>
        <p:spPr>
          <a:xfrm>
            <a:off x="4421283" y="472954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E1C13B62-F35B-4AA4-843A-F978DD7689F6}"/>
              </a:ext>
            </a:extLst>
          </p:cNvPr>
          <p:cNvSpPr/>
          <p:nvPr/>
        </p:nvSpPr>
        <p:spPr>
          <a:xfrm>
            <a:off x="1438370" y="24641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8B077A80-E733-4CD8-A78E-E5090B5112F5}"/>
              </a:ext>
            </a:extLst>
          </p:cNvPr>
          <p:cNvSpPr/>
          <p:nvPr/>
        </p:nvSpPr>
        <p:spPr>
          <a:xfrm>
            <a:off x="1505045" y="347224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4B3354E1-6DA1-445A-A4D7-D2D9C8813A0C}"/>
              </a:ext>
            </a:extLst>
          </p:cNvPr>
          <p:cNvSpPr/>
          <p:nvPr/>
        </p:nvSpPr>
        <p:spPr>
          <a:xfrm>
            <a:off x="5746845" y="46644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9AE72CB6-9476-495E-8551-ADDE51C9BB4B}"/>
              </a:ext>
            </a:extLst>
          </p:cNvPr>
          <p:cNvSpPr/>
          <p:nvPr/>
        </p:nvSpPr>
        <p:spPr>
          <a:xfrm>
            <a:off x="1174845" y="214191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D48E8CCC-B9E6-40B0-92CC-42FD9DA780AA}"/>
              </a:ext>
            </a:extLst>
          </p:cNvPr>
          <p:cNvSpPr/>
          <p:nvPr/>
        </p:nvSpPr>
        <p:spPr>
          <a:xfrm>
            <a:off x="1814608" y="444537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44AAB3ED-255D-4CF3-89BE-353606C28400}"/>
              </a:ext>
            </a:extLst>
          </p:cNvPr>
          <p:cNvSpPr/>
          <p:nvPr/>
        </p:nvSpPr>
        <p:spPr>
          <a:xfrm>
            <a:off x="1430433" y="355002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D9240571-98C1-4D68-A14A-4FD027B4CF56}"/>
              </a:ext>
            </a:extLst>
          </p:cNvPr>
          <p:cNvSpPr/>
          <p:nvPr/>
        </p:nvSpPr>
        <p:spPr>
          <a:xfrm>
            <a:off x="1768570" y="317537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3E9B6BC6-86C6-435C-85FC-0E70A449C490}"/>
              </a:ext>
            </a:extLst>
          </p:cNvPr>
          <p:cNvSpPr/>
          <p:nvPr/>
        </p:nvSpPr>
        <p:spPr>
          <a:xfrm>
            <a:off x="1246283" y="465016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BC3FD227-174E-4179-8C18-69F66CF5211A}"/>
              </a:ext>
            </a:extLst>
          </p:cNvPr>
          <p:cNvSpPr/>
          <p:nvPr/>
        </p:nvSpPr>
        <p:spPr>
          <a:xfrm>
            <a:off x="1570133" y="489622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92B37284-47CC-4EF2-9154-AFABDED21692}"/>
              </a:ext>
            </a:extLst>
          </p:cNvPr>
          <p:cNvSpPr/>
          <p:nvPr/>
        </p:nvSpPr>
        <p:spPr>
          <a:xfrm>
            <a:off x="1505045" y="291661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D3C062FB-3988-4CCF-8CD8-51111382E536}"/>
              </a:ext>
            </a:extLst>
          </p:cNvPr>
          <p:cNvSpPr/>
          <p:nvPr/>
        </p:nvSpPr>
        <p:spPr>
          <a:xfrm>
            <a:off x="4156170" y="259435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5ED82664-D7D0-4B75-99B6-787948F5155C}"/>
              </a:ext>
            </a:extLst>
          </p:cNvPr>
          <p:cNvSpPr/>
          <p:nvPr/>
        </p:nvSpPr>
        <p:spPr>
          <a:xfrm>
            <a:off x="2100358" y="259435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D79DF91A-4808-4E30-8110-8AB6099206B7}"/>
              </a:ext>
            </a:extLst>
          </p:cNvPr>
          <p:cNvSpPr/>
          <p:nvPr/>
        </p:nvSpPr>
        <p:spPr>
          <a:xfrm>
            <a:off x="1041495" y="291661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25D0DCA5-0DEF-4ED6-B932-CD0845F5B970}"/>
              </a:ext>
            </a:extLst>
          </p:cNvPr>
          <p:cNvSpPr/>
          <p:nvPr/>
        </p:nvSpPr>
        <p:spPr>
          <a:xfrm>
            <a:off x="5019770" y="202776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DD0624F1-2E8B-4465-A154-31F4A5170F10}"/>
              </a:ext>
            </a:extLst>
          </p:cNvPr>
          <p:cNvSpPr/>
          <p:nvPr/>
        </p:nvSpPr>
        <p:spPr>
          <a:xfrm>
            <a:off x="130502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6F69EFB4-016D-422C-AD25-C96A7E15CAB4}"/>
              </a:ext>
            </a:extLst>
          </p:cNvPr>
          <p:cNvSpPr/>
          <p:nvPr/>
        </p:nvSpPr>
        <p:spPr>
          <a:xfrm>
            <a:off x="4354608" y="311346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217ABD75-8B06-46CA-B27D-006169FE42D1}"/>
              </a:ext>
            </a:extLst>
          </p:cNvPr>
          <p:cNvSpPr/>
          <p:nvPr/>
        </p:nvSpPr>
        <p:spPr>
          <a:xfrm>
            <a:off x="6145308" y="440410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5237D039-9744-4719-89CB-09C6650FFF69}"/>
              </a:ext>
            </a:extLst>
          </p:cNvPr>
          <p:cNvSpPr/>
          <p:nvPr/>
        </p:nvSpPr>
        <p:spPr>
          <a:xfrm>
            <a:off x="6673945" y="4664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12E6B726-B208-40FE-8105-F030E62E02CE}"/>
              </a:ext>
            </a:extLst>
          </p:cNvPr>
          <p:cNvSpPr/>
          <p:nvPr/>
        </p:nvSpPr>
        <p:spPr>
          <a:xfrm>
            <a:off x="6807295" y="37579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CC189FA3-70DC-4E37-9C64-C5D2A40E2561}"/>
              </a:ext>
            </a:extLst>
          </p:cNvPr>
          <p:cNvSpPr/>
          <p:nvPr/>
        </p:nvSpPr>
        <p:spPr>
          <a:xfrm>
            <a:off x="1505045" y="317537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4060D17E-F178-42D6-8BE2-23852A4E2B29}"/>
              </a:ext>
            </a:extLst>
          </p:cNvPr>
          <p:cNvSpPr/>
          <p:nvPr/>
        </p:nvSpPr>
        <p:spPr>
          <a:xfrm>
            <a:off x="1438370" y="207682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C7BA7F30-67FE-4473-BDB9-41DDD44D22D7}"/>
              </a:ext>
            </a:extLst>
          </p:cNvPr>
          <p:cNvSpPr/>
          <p:nvPr/>
        </p:nvSpPr>
        <p:spPr>
          <a:xfrm>
            <a:off x="6807295" y="217178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5672B153-020F-4980-BFF4-4B686898D033}"/>
              </a:ext>
            </a:extLst>
          </p:cNvPr>
          <p:cNvSpPr/>
          <p:nvPr/>
        </p:nvSpPr>
        <p:spPr>
          <a:xfrm>
            <a:off x="6673945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5BCB57EC-E386-49C0-ABAB-91E9F1304D35}"/>
              </a:ext>
            </a:extLst>
          </p:cNvPr>
          <p:cNvSpPr/>
          <p:nvPr/>
        </p:nvSpPr>
        <p:spPr>
          <a:xfrm>
            <a:off x="627707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FAD8E9FE-14E2-4A45-B960-3D5619C6EEF7}"/>
              </a:ext>
            </a:extLst>
          </p:cNvPr>
          <p:cNvSpPr/>
          <p:nvPr/>
        </p:nvSpPr>
        <p:spPr>
          <a:xfrm>
            <a:off x="5943695" y="388816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3F95FCF6-9D07-4088-81D3-5B5F36DAB467}"/>
              </a:ext>
            </a:extLst>
          </p:cNvPr>
          <p:cNvSpPr/>
          <p:nvPr/>
        </p:nvSpPr>
        <p:spPr>
          <a:xfrm>
            <a:off x="1970183" y="29832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4BB1B2D9-6051-45B8-A626-0014BC3D1214}"/>
              </a:ext>
            </a:extLst>
          </p:cNvPr>
          <p:cNvSpPr/>
          <p:nvPr/>
        </p:nvSpPr>
        <p:spPr>
          <a:xfrm>
            <a:off x="528329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F75ADF8E-26DD-4DD5-A64F-80D171EFE16A}"/>
              </a:ext>
            </a:extLst>
          </p:cNvPr>
          <p:cNvSpPr/>
          <p:nvPr/>
        </p:nvSpPr>
        <p:spPr>
          <a:xfrm>
            <a:off x="3294158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3F694177-A6E3-4DAA-8DE8-37C45FCEDE33}"/>
              </a:ext>
            </a:extLst>
          </p:cNvPr>
          <p:cNvSpPr/>
          <p:nvPr/>
        </p:nvSpPr>
        <p:spPr>
          <a:xfrm>
            <a:off x="2433733" y="382307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599EE6CA-4785-472F-A68D-AECC65473E70}"/>
              </a:ext>
            </a:extLst>
          </p:cNvPr>
          <p:cNvSpPr/>
          <p:nvPr/>
        </p:nvSpPr>
        <p:spPr>
          <a:xfrm>
            <a:off x="1239933" y="278802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39F94CCB-77AD-4D41-BCEC-E1988748A121}"/>
              </a:ext>
            </a:extLst>
          </p:cNvPr>
          <p:cNvSpPr/>
          <p:nvPr/>
        </p:nvSpPr>
        <p:spPr>
          <a:xfrm>
            <a:off x="1174845" y="240067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21C0083A-C167-48A2-9B20-9B606B7202ED}"/>
              </a:ext>
            </a:extLst>
          </p:cNvPr>
          <p:cNvSpPr/>
          <p:nvPr/>
        </p:nvSpPr>
        <p:spPr>
          <a:xfrm>
            <a:off x="974820" y="201332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6D8BF6D3-175E-4B48-8806-5B0B8C2BCEAA}"/>
              </a:ext>
            </a:extLst>
          </p:cNvPr>
          <p:cNvSpPr/>
          <p:nvPr/>
        </p:nvSpPr>
        <p:spPr>
          <a:xfrm>
            <a:off x="3892645" y="479145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B74FB950-5ED4-4929-98AD-8C1C585F8302}"/>
              </a:ext>
            </a:extLst>
          </p:cNvPr>
          <p:cNvSpPr/>
          <p:nvPr/>
        </p:nvSpPr>
        <p:spPr>
          <a:xfrm>
            <a:off x="3029045" y="356431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BAE8059A-FCEF-4B09-B843-2E8B48BDC003}"/>
              </a:ext>
            </a:extLst>
          </p:cNvPr>
          <p:cNvSpPr/>
          <p:nvPr/>
        </p:nvSpPr>
        <p:spPr>
          <a:xfrm>
            <a:off x="1970183" y="343255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4A9D2EBE-846B-4268-AED8-F88CD192F167}"/>
              </a:ext>
            </a:extLst>
          </p:cNvPr>
          <p:cNvSpPr/>
          <p:nvPr/>
        </p:nvSpPr>
        <p:spPr>
          <a:xfrm>
            <a:off x="4619720" y="375799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14F47A9-8784-4562-9184-DB3CCF34A1FE}"/>
              </a:ext>
            </a:extLst>
          </p:cNvPr>
          <p:cNvSpPr/>
          <p:nvPr/>
        </p:nvSpPr>
        <p:spPr>
          <a:xfrm>
            <a:off x="2963958" y="395166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AC16658E-2BCF-4332-AFB5-A59F5AD012DE}"/>
              </a:ext>
            </a:extLst>
          </p:cNvPr>
          <p:cNvSpPr/>
          <p:nvPr/>
        </p:nvSpPr>
        <p:spPr>
          <a:xfrm>
            <a:off x="5084858" y="453586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DCA5B5F2-2703-4E2A-A599-32060B272799}"/>
              </a:ext>
            </a:extLst>
          </p:cNvPr>
          <p:cNvSpPr/>
          <p:nvPr/>
        </p:nvSpPr>
        <p:spPr>
          <a:xfrm>
            <a:off x="6077045" y="23355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7A94C742-0BC4-46A7-9CA4-D5D1D3CE265B}"/>
              </a:ext>
            </a:extLst>
          </p:cNvPr>
          <p:cNvSpPr/>
          <p:nvPr/>
        </p:nvSpPr>
        <p:spPr>
          <a:xfrm>
            <a:off x="5813520" y="382307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1B392EFE-28FA-43EC-B5FC-4650CCA628AA}"/>
              </a:ext>
            </a:extLst>
          </p:cNvPr>
          <p:cNvSpPr/>
          <p:nvPr/>
        </p:nvSpPr>
        <p:spPr>
          <a:xfrm>
            <a:off x="4091083" y="45993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B11D9E73-8CEE-4041-8344-58397FEFDA81}"/>
              </a:ext>
            </a:extLst>
          </p:cNvPr>
          <p:cNvSpPr/>
          <p:nvPr/>
        </p:nvSpPr>
        <p:spPr>
          <a:xfrm>
            <a:off x="5943695" y="304837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40BDB4A9-7DD9-42F6-AE1B-293586CAB458}"/>
              </a:ext>
            </a:extLst>
          </p:cNvPr>
          <p:cNvSpPr/>
          <p:nvPr/>
        </p:nvSpPr>
        <p:spPr>
          <a:xfrm>
            <a:off x="3427508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CDFF7480-04FE-4D5E-BF42-40BE46FB6263}"/>
              </a:ext>
            </a:extLst>
          </p:cNvPr>
          <p:cNvSpPr/>
          <p:nvPr/>
        </p:nvSpPr>
        <p:spPr>
          <a:xfrm>
            <a:off x="3097308" y="39516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88F6AD0C-FAD8-4CE9-96E8-917E792A8D38}"/>
              </a:ext>
            </a:extLst>
          </p:cNvPr>
          <p:cNvSpPr/>
          <p:nvPr/>
        </p:nvSpPr>
        <p:spPr>
          <a:xfrm>
            <a:off x="5283295" y="323887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FE035443-AF27-4040-973E-130258D117F4}"/>
              </a:ext>
            </a:extLst>
          </p:cNvPr>
          <p:cNvSpPr/>
          <p:nvPr/>
        </p:nvSpPr>
        <p:spPr>
          <a:xfrm>
            <a:off x="41561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45D8DCA2-95D1-469F-8048-E6514CFF1101}"/>
              </a:ext>
            </a:extLst>
          </p:cNvPr>
          <p:cNvSpPr/>
          <p:nvPr/>
        </p:nvSpPr>
        <p:spPr>
          <a:xfrm>
            <a:off x="4021233" y="38230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F2CA2F6C-90C0-4821-ABF3-660CBB726B79}"/>
              </a:ext>
            </a:extLst>
          </p:cNvPr>
          <p:cNvSpPr/>
          <p:nvPr/>
        </p:nvSpPr>
        <p:spPr>
          <a:xfrm>
            <a:off x="4486370" y="401675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3023C5E9-B9DB-4D66-92B2-1CE882D5B85A}"/>
              </a:ext>
            </a:extLst>
          </p:cNvPr>
          <p:cNvSpPr/>
          <p:nvPr/>
        </p:nvSpPr>
        <p:spPr>
          <a:xfrm>
            <a:off x="3294158" y="44041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3A68AA66-95E0-4BEB-BCA6-08A1E06CA728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BA02DA3A-40E2-4382-B6E5-37E657425378}"/>
              </a:ext>
            </a:extLst>
          </p:cNvPr>
          <p:cNvSpPr/>
          <p:nvPr/>
        </p:nvSpPr>
        <p:spPr>
          <a:xfrm>
            <a:off x="5878608" y="427551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1CD6D22F-02B8-4B3D-B86E-AC08B9B5F2F5}"/>
              </a:ext>
            </a:extLst>
          </p:cNvPr>
          <p:cNvSpPr/>
          <p:nvPr/>
        </p:nvSpPr>
        <p:spPr>
          <a:xfrm>
            <a:off x="3691033" y="291661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929A07C1-0C4B-4B4C-BFD7-455F59F0F5BC}"/>
              </a:ext>
            </a:extLst>
          </p:cNvPr>
          <p:cNvSpPr/>
          <p:nvPr/>
        </p:nvSpPr>
        <p:spPr>
          <a:xfrm>
            <a:off x="4818158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817D0C9F-7407-436D-9461-83EE91209614}"/>
              </a:ext>
            </a:extLst>
          </p:cNvPr>
          <p:cNvSpPr/>
          <p:nvPr/>
        </p:nvSpPr>
        <p:spPr>
          <a:xfrm>
            <a:off x="3892645" y="343255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B6FE0FD6-FDE9-4759-9F04-2BB5703F18D0}"/>
              </a:ext>
            </a:extLst>
          </p:cNvPr>
          <p:cNvSpPr/>
          <p:nvPr/>
        </p:nvSpPr>
        <p:spPr>
          <a:xfrm>
            <a:off x="5680170" y="472954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61158573-EE08-4C5E-A1CF-2615C8906FB5}"/>
              </a:ext>
            </a:extLst>
          </p:cNvPr>
          <p:cNvSpPr/>
          <p:nvPr/>
        </p:nvSpPr>
        <p:spPr>
          <a:xfrm>
            <a:off x="6343745" y="408184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CA268A19-E7CD-44FA-8124-A708509D9E2A}"/>
              </a:ext>
            </a:extLst>
          </p:cNvPr>
          <p:cNvSpPr/>
          <p:nvPr/>
        </p:nvSpPr>
        <p:spPr>
          <a:xfrm>
            <a:off x="6208808" y="259435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9FE7EDC-5308-4111-9144-B45FDEF243C9}"/>
              </a:ext>
            </a:extLst>
          </p:cNvPr>
          <p:cNvSpPr/>
          <p:nvPr/>
        </p:nvSpPr>
        <p:spPr>
          <a:xfrm>
            <a:off x="6208808" y="362940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A6A5201E-A28C-446F-AFE7-5ED1DC79AE8A}"/>
              </a:ext>
            </a:extLst>
          </p:cNvPr>
          <p:cNvSpPr/>
          <p:nvPr/>
        </p:nvSpPr>
        <p:spPr>
          <a:xfrm>
            <a:off x="5813520" y="336905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93783C7D-67F6-44F5-AA1C-44D26D7B09CA}"/>
              </a:ext>
            </a:extLst>
          </p:cNvPr>
          <p:cNvSpPr/>
          <p:nvPr/>
        </p:nvSpPr>
        <p:spPr>
          <a:xfrm>
            <a:off x="5480145" y="42104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F9970EA5-3002-43E7-BD65-7F7B4C351114}"/>
              </a:ext>
            </a:extLst>
          </p:cNvPr>
          <p:cNvSpPr/>
          <p:nvPr/>
        </p:nvSpPr>
        <p:spPr>
          <a:xfrm>
            <a:off x="4818158" y="336905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2C3ACC6-F09E-4F3F-BAD8-E263C3157E7E}"/>
              </a:ext>
            </a:extLst>
          </p:cNvPr>
          <p:cNvSpPr/>
          <p:nvPr/>
        </p:nvSpPr>
        <p:spPr>
          <a:xfrm>
            <a:off x="4156170" y="40818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BB3B12B9-ED99-4E34-83C6-7FAD2216DC90}"/>
              </a:ext>
            </a:extLst>
          </p:cNvPr>
          <p:cNvSpPr/>
          <p:nvPr/>
        </p:nvSpPr>
        <p:spPr>
          <a:xfrm>
            <a:off x="4091083" y="220700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A577F3D8-A0C2-47C9-A903-A35DFBF30406}"/>
              </a:ext>
            </a:extLst>
          </p:cNvPr>
          <p:cNvSpPr/>
          <p:nvPr/>
        </p:nvSpPr>
        <p:spPr>
          <a:xfrm>
            <a:off x="6939058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9A5E5BAD-B3AD-40AF-A619-19B60EF7848E}"/>
              </a:ext>
            </a:extLst>
          </p:cNvPr>
          <p:cNvSpPr/>
          <p:nvPr/>
        </p:nvSpPr>
        <p:spPr>
          <a:xfrm>
            <a:off x="667394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8A5E9DC9-8428-44B3-B35D-13B0365A6611}"/>
              </a:ext>
            </a:extLst>
          </p:cNvPr>
          <p:cNvSpPr/>
          <p:nvPr/>
        </p:nvSpPr>
        <p:spPr>
          <a:xfrm>
            <a:off x="6807295" y="582650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DABE7C68-2AAE-4300-94C8-3719AD8A545C}"/>
              </a:ext>
            </a:extLst>
          </p:cNvPr>
          <p:cNvSpPr/>
          <p:nvPr/>
        </p:nvSpPr>
        <p:spPr>
          <a:xfrm>
            <a:off x="4554633" y="485654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6BA6CC2C-16F7-48CB-973A-B1D5E473DBDA}"/>
              </a:ext>
            </a:extLst>
          </p:cNvPr>
          <p:cNvSpPr/>
          <p:nvPr/>
        </p:nvSpPr>
        <p:spPr>
          <a:xfrm>
            <a:off x="2563908" y="32388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0F64D146-0179-4CBB-87C2-7C267C939B40}"/>
              </a:ext>
            </a:extLst>
          </p:cNvPr>
          <p:cNvSpPr/>
          <p:nvPr/>
        </p:nvSpPr>
        <p:spPr>
          <a:xfrm>
            <a:off x="6408833" y="472954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FB50BC39-6658-4649-9A08-CDA91B9D2FCD}"/>
              </a:ext>
            </a:extLst>
          </p:cNvPr>
          <p:cNvSpPr/>
          <p:nvPr/>
        </p:nvSpPr>
        <p:spPr>
          <a:xfrm>
            <a:off x="5283295" y="459936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57CEAA39-BBEF-4FDA-A8FA-059A0026DB85}"/>
              </a:ext>
            </a:extLst>
          </p:cNvPr>
          <p:cNvSpPr/>
          <p:nvPr/>
        </p:nvSpPr>
        <p:spPr>
          <a:xfrm>
            <a:off x="4818158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4DFDD80E-0D55-442D-A0E6-632A4DD51B79}"/>
              </a:ext>
            </a:extLst>
          </p:cNvPr>
          <p:cNvSpPr/>
          <p:nvPr/>
        </p:nvSpPr>
        <p:spPr>
          <a:xfrm>
            <a:off x="6013545" y="537406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38E88077-544C-4486-A08F-2FC860A6B352}"/>
              </a:ext>
            </a:extLst>
          </p:cNvPr>
          <p:cNvSpPr/>
          <p:nvPr/>
        </p:nvSpPr>
        <p:spPr>
          <a:xfrm>
            <a:off x="4421283" y="589159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A3EE0A53-BD06-4D8D-86E4-C16262E99996}"/>
              </a:ext>
            </a:extLst>
          </p:cNvPr>
          <p:cNvSpPr/>
          <p:nvPr/>
        </p:nvSpPr>
        <p:spPr>
          <a:xfrm>
            <a:off x="6077045" y="56328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479C3BD8-2DA2-4533-A50A-6C573B2EECF0}"/>
              </a:ext>
            </a:extLst>
          </p:cNvPr>
          <p:cNvSpPr/>
          <p:nvPr/>
        </p:nvSpPr>
        <p:spPr>
          <a:xfrm>
            <a:off x="6145308" y="589159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C28632BA-4F0A-4BD8-8145-77901A7174AD}"/>
              </a:ext>
            </a:extLst>
          </p:cNvPr>
          <p:cNvSpPr/>
          <p:nvPr/>
        </p:nvSpPr>
        <p:spPr>
          <a:xfrm>
            <a:off x="4818158" y="440410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EB6272E4-D81B-41A1-8648-1ADB8DD8CBAC}"/>
              </a:ext>
            </a:extLst>
          </p:cNvPr>
          <p:cNvSpPr/>
          <p:nvPr/>
        </p:nvSpPr>
        <p:spPr>
          <a:xfrm>
            <a:off x="5680170" y="40818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5E35C37C-0E09-4E2B-B9C2-F4FF7CAC012A}"/>
              </a:ext>
            </a:extLst>
          </p:cNvPr>
          <p:cNvSpPr/>
          <p:nvPr/>
        </p:nvSpPr>
        <p:spPr>
          <a:xfrm>
            <a:off x="5019770" y="492004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5F48E501-E51A-4E77-B561-AA6CD146F39C}"/>
              </a:ext>
            </a:extLst>
          </p:cNvPr>
          <p:cNvSpPr/>
          <p:nvPr/>
        </p:nvSpPr>
        <p:spPr>
          <a:xfrm>
            <a:off x="6408833" y="537406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BD812A1E-4A7F-4C46-9296-B427ACB7F580}"/>
              </a:ext>
            </a:extLst>
          </p:cNvPr>
          <p:cNvSpPr/>
          <p:nvPr/>
        </p:nvSpPr>
        <p:spPr>
          <a:xfrm>
            <a:off x="6542183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DE225973-732B-45DC-B644-1B6BD7B3AFA3}"/>
              </a:ext>
            </a:extLst>
          </p:cNvPr>
          <p:cNvSpPr/>
          <p:nvPr/>
        </p:nvSpPr>
        <p:spPr>
          <a:xfrm>
            <a:off x="5680170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652A08D6-570C-4341-BB96-1446ABD479C0}"/>
              </a:ext>
            </a:extLst>
          </p:cNvPr>
          <p:cNvSpPr/>
          <p:nvPr/>
        </p:nvSpPr>
        <p:spPr>
          <a:xfrm>
            <a:off x="5548408" y="51803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FD7CF129-1A9B-4929-9309-3B62534AE816}"/>
              </a:ext>
            </a:extLst>
          </p:cNvPr>
          <p:cNvSpPr/>
          <p:nvPr/>
        </p:nvSpPr>
        <p:spPr>
          <a:xfrm>
            <a:off x="6939058" y="48565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95FAB424-5DC0-4992-8175-8E2C29E9EFE0}"/>
              </a:ext>
            </a:extLst>
          </p:cNvPr>
          <p:cNvSpPr/>
          <p:nvPr/>
        </p:nvSpPr>
        <p:spPr>
          <a:xfrm>
            <a:off x="6608858" y="56979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076C2C52-8B60-492C-A898-3D69F9DEC34D}"/>
              </a:ext>
            </a:extLst>
          </p:cNvPr>
          <p:cNvSpPr/>
          <p:nvPr/>
        </p:nvSpPr>
        <p:spPr>
          <a:xfrm>
            <a:off x="5943695" y="48565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E0A00B6B-4132-44FE-B44D-B28A7849DA34}"/>
              </a:ext>
            </a:extLst>
          </p:cNvPr>
          <p:cNvSpPr/>
          <p:nvPr/>
        </p:nvSpPr>
        <p:spPr>
          <a:xfrm>
            <a:off x="5283295" y="55677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63D2DA05-605C-4A68-8CFC-F111BF40C023}"/>
              </a:ext>
            </a:extLst>
          </p:cNvPr>
          <p:cNvSpPr/>
          <p:nvPr/>
        </p:nvSpPr>
        <p:spPr>
          <a:xfrm>
            <a:off x="6740620" y="41453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C2F8ED6B-16D4-4E1C-BBD6-1B35070988CE}"/>
              </a:ext>
            </a:extLst>
          </p:cNvPr>
          <p:cNvSpPr/>
          <p:nvPr/>
        </p:nvSpPr>
        <p:spPr>
          <a:xfrm>
            <a:off x="4949920" y="343255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0113C309-6663-48C9-BB1B-E592085259AD}"/>
              </a:ext>
            </a:extLst>
          </p:cNvPr>
          <p:cNvSpPr/>
          <p:nvPr/>
        </p:nvSpPr>
        <p:spPr>
          <a:xfrm>
            <a:off x="3227483" y="42104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D8F2550B-0DE2-4D40-9F9E-6C9C537750DF}"/>
              </a:ext>
            </a:extLst>
          </p:cNvPr>
          <p:cNvSpPr/>
          <p:nvPr/>
        </p:nvSpPr>
        <p:spPr>
          <a:xfrm>
            <a:off x="5613495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819B62BF-4F4F-4296-AFE6-88D530D920A1}"/>
              </a:ext>
            </a:extLst>
          </p:cNvPr>
          <p:cNvSpPr/>
          <p:nvPr/>
        </p:nvSpPr>
        <p:spPr>
          <a:xfrm>
            <a:off x="2563908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42B4392B-749F-4807-A286-BFE166B8367C}"/>
              </a:ext>
            </a:extLst>
          </p:cNvPr>
          <p:cNvSpPr/>
          <p:nvPr/>
        </p:nvSpPr>
        <p:spPr>
          <a:xfrm>
            <a:off x="2233708" y="35643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9ABD17D7-95A6-411F-84E6-0162FA851E5F}"/>
              </a:ext>
            </a:extLst>
          </p:cNvPr>
          <p:cNvSpPr/>
          <p:nvPr/>
        </p:nvSpPr>
        <p:spPr>
          <a:xfrm>
            <a:off x="4421283" y="285152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761F383B-309C-430E-B4E7-5C5997134B58}"/>
              </a:ext>
            </a:extLst>
          </p:cNvPr>
          <p:cNvSpPr/>
          <p:nvPr/>
        </p:nvSpPr>
        <p:spPr>
          <a:xfrm>
            <a:off x="3294158" y="27229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6FA59BA4-91DA-4DED-BB99-D7B58288511F}"/>
              </a:ext>
            </a:extLst>
          </p:cNvPr>
          <p:cNvSpPr/>
          <p:nvPr/>
        </p:nvSpPr>
        <p:spPr>
          <a:xfrm>
            <a:off x="2829020" y="36294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702E1D94-FC01-40AE-9E1D-CDA477C38BC8}"/>
              </a:ext>
            </a:extLst>
          </p:cNvPr>
          <p:cNvSpPr/>
          <p:nvPr/>
        </p:nvSpPr>
        <p:spPr>
          <a:xfrm>
            <a:off x="4021233" y="350081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5EB49D12-8A01-4C48-95B9-E79FD3F6C573}"/>
              </a:ext>
            </a:extLst>
          </p:cNvPr>
          <p:cNvSpPr/>
          <p:nvPr/>
        </p:nvSpPr>
        <p:spPr>
          <a:xfrm>
            <a:off x="2433733" y="401675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B3788B7B-4809-4907-9D70-E386E0E4877F}"/>
              </a:ext>
            </a:extLst>
          </p:cNvPr>
          <p:cNvSpPr/>
          <p:nvPr/>
        </p:nvSpPr>
        <p:spPr>
          <a:xfrm>
            <a:off x="3691033" y="388816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B12C316-1DF2-45A3-AD1A-D47CF85E2F93}"/>
              </a:ext>
            </a:extLst>
          </p:cNvPr>
          <p:cNvSpPr/>
          <p:nvPr/>
        </p:nvSpPr>
        <p:spPr>
          <a:xfrm>
            <a:off x="5019770" y="388816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0B8A609E-AC8C-4EE9-A57E-47B16463AC37}"/>
              </a:ext>
            </a:extLst>
          </p:cNvPr>
          <p:cNvSpPr/>
          <p:nvPr/>
        </p:nvSpPr>
        <p:spPr>
          <a:xfrm>
            <a:off x="2498820" y="265785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38C18866-DA99-4083-B6C8-7315AD3585B7}"/>
              </a:ext>
            </a:extLst>
          </p:cNvPr>
          <p:cNvSpPr/>
          <p:nvPr/>
        </p:nvSpPr>
        <p:spPr>
          <a:xfrm>
            <a:off x="3691033" y="220700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109F7A24-436F-443B-90C8-BD25ED001823}"/>
              </a:ext>
            </a:extLst>
          </p:cNvPr>
          <p:cNvSpPr/>
          <p:nvPr/>
        </p:nvSpPr>
        <p:spPr>
          <a:xfrm>
            <a:off x="3029045" y="304837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BE39FC4A-8817-4CA5-89D8-125A841596BC}"/>
              </a:ext>
            </a:extLst>
          </p:cNvPr>
          <p:cNvSpPr/>
          <p:nvPr/>
        </p:nvSpPr>
        <p:spPr>
          <a:xfrm>
            <a:off x="5084858" y="427551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D18C0BE2-ACB2-4EE4-8E4E-4ADD8A89498D}"/>
              </a:ext>
            </a:extLst>
          </p:cNvPr>
          <p:cNvSpPr/>
          <p:nvPr/>
        </p:nvSpPr>
        <p:spPr>
          <a:xfrm>
            <a:off x="5480145" y="369449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BE2D426F-271C-4A0A-9D8C-E0A54703CF91}"/>
              </a:ext>
            </a:extLst>
          </p:cNvPr>
          <p:cNvSpPr/>
          <p:nvPr/>
        </p:nvSpPr>
        <p:spPr>
          <a:xfrm>
            <a:off x="5480145" y="2270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C24B6ED2-A248-4575-BC77-7F8505A5277C}"/>
              </a:ext>
            </a:extLst>
          </p:cNvPr>
          <p:cNvSpPr/>
          <p:nvPr/>
        </p:nvSpPr>
        <p:spPr>
          <a:xfrm>
            <a:off x="5548408" y="336905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8D845AA3-F17B-4B77-9572-45747BEBB3BC}"/>
              </a:ext>
            </a:extLst>
          </p:cNvPr>
          <p:cNvSpPr/>
          <p:nvPr/>
        </p:nvSpPr>
        <p:spPr>
          <a:xfrm>
            <a:off x="4949920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A24B01A-FF18-4034-A94D-97C51BE3B356}"/>
              </a:ext>
            </a:extLst>
          </p:cNvPr>
          <p:cNvSpPr/>
          <p:nvPr/>
        </p:nvSpPr>
        <p:spPr>
          <a:xfrm>
            <a:off x="4884833" y="369449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02FA24C8-585D-4CE1-9D89-4C43BA4A719B}"/>
              </a:ext>
            </a:extLst>
          </p:cNvPr>
          <p:cNvSpPr/>
          <p:nvPr/>
        </p:nvSpPr>
        <p:spPr>
          <a:xfrm>
            <a:off x="3956145" y="29832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32B7BB64-58DD-424D-BB7D-FEE78F3E06D2}"/>
              </a:ext>
            </a:extLst>
          </p:cNvPr>
          <p:cNvSpPr/>
          <p:nvPr/>
        </p:nvSpPr>
        <p:spPr>
          <a:xfrm>
            <a:off x="3316383" y="563282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D3AEC4A9-D642-4E75-8D1C-B57628E98802}"/>
              </a:ext>
            </a:extLst>
          </p:cNvPr>
          <p:cNvSpPr/>
          <p:nvPr/>
        </p:nvSpPr>
        <p:spPr>
          <a:xfrm>
            <a:off x="4751483" y="2270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3BCF19AF-7F5B-4656-BF9E-528DDB5A4104}"/>
              </a:ext>
            </a:extLst>
          </p:cNvPr>
          <p:cNvSpPr txBox="1"/>
          <p:nvPr/>
        </p:nvSpPr>
        <p:spPr>
          <a:xfrm>
            <a:off x="4343933" y="5351570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449E52B2-6539-4515-ABB6-CFE14440132C}"/>
              </a:ext>
            </a:extLst>
          </p:cNvPr>
          <p:cNvSpPr txBox="1"/>
          <p:nvPr/>
        </p:nvSpPr>
        <p:spPr>
          <a:xfrm>
            <a:off x="2382933" y="269119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84C3719C-9355-4BCB-8919-D29B262A0A24}"/>
              </a:ext>
            </a:extLst>
          </p:cNvPr>
          <p:cNvSpPr txBox="1"/>
          <p:nvPr/>
        </p:nvSpPr>
        <p:spPr>
          <a:xfrm>
            <a:off x="1244695" y="497877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EE5D2144-0E67-4B03-AB0F-D10D01BEC0FC}"/>
              </a:ext>
            </a:extLst>
          </p:cNvPr>
          <p:cNvSpPr/>
          <p:nvPr/>
        </p:nvSpPr>
        <p:spPr>
          <a:xfrm>
            <a:off x="3029045" y="421042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7CCC7CEA-EF2A-4BB9-8C58-6F58281BDD30}"/>
              </a:ext>
            </a:extLst>
          </p:cNvPr>
          <p:cNvSpPr/>
          <p:nvPr/>
        </p:nvSpPr>
        <p:spPr>
          <a:xfrm>
            <a:off x="974820" y="32388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BEB24B35-2B3F-48D0-9C6D-0E22A7FA34A4}"/>
              </a:ext>
            </a:extLst>
          </p:cNvPr>
          <p:cNvSpPr/>
          <p:nvPr/>
        </p:nvSpPr>
        <p:spPr>
          <a:xfrm>
            <a:off x="1863820" y="28785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6EE67495-EED1-447A-B579-0F2C456053F9}"/>
              </a:ext>
            </a:extLst>
          </p:cNvPr>
          <p:cNvSpPr/>
          <p:nvPr/>
        </p:nvSpPr>
        <p:spPr>
          <a:xfrm>
            <a:off x="2697258" y="459936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89A80F16-0945-4C27-A004-6C70E5E25D98}"/>
              </a:ext>
            </a:extLst>
          </p:cNvPr>
          <p:cNvSpPr/>
          <p:nvPr/>
        </p:nvSpPr>
        <p:spPr>
          <a:xfrm>
            <a:off x="2897283" y="46644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0DEF52A2-B9CA-450D-BC05-DEA34D1F855A}"/>
              </a:ext>
            </a:extLst>
          </p:cNvPr>
          <p:cNvSpPr/>
          <p:nvPr/>
        </p:nvSpPr>
        <p:spPr>
          <a:xfrm>
            <a:off x="2765520" y="472954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892A5A49-F2CC-4C89-84E5-87AAB76EAF27}"/>
              </a:ext>
            </a:extLst>
          </p:cNvPr>
          <p:cNvSpPr/>
          <p:nvPr/>
        </p:nvSpPr>
        <p:spPr>
          <a:xfrm>
            <a:off x="2852833" y="4791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6F87C804-4418-443A-B6B5-E0DEA9CCE406}"/>
              </a:ext>
            </a:extLst>
          </p:cNvPr>
          <p:cNvSpPr/>
          <p:nvPr/>
        </p:nvSpPr>
        <p:spPr>
          <a:xfrm>
            <a:off x="2233708" y="440410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1BDC834B-FDBA-4E3F-99A1-F60285C3BE1F}"/>
              </a:ext>
            </a:extLst>
          </p:cNvPr>
          <p:cNvSpPr/>
          <p:nvPr/>
        </p:nvSpPr>
        <p:spPr>
          <a:xfrm>
            <a:off x="2286095" y="446919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B2CFA8B-445D-44C5-9839-26ECF7123007}"/>
              </a:ext>
            </a:extLst>
          </p:cNvPr>
          <p:cNvSpPr/>
          <p:nvPr/>
        </p:nvSpPr>
        <p:spPr>
          <a:xfrm>
            <a:off x="2387695" y="447871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5FA4A60-8061-42DE-A166-792BAE65C572}"/>
              </a:ext>
            </a:extLst>
          </p:cNvPr>
          <p:cNvSpPr/>
          <p:nvPr/>
        </p:nvSpPr>
        <p:spPr>
          <a:xfrm>
            <a:off x="7070425" y="5057597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7DD362C7-5DE4-4773-AA21-A0AAF7810A9F}"/>
              </a:ext>
            </a:extLst>
          </p:cNvPr>
          <p:cNvSpPr/>
          <p:nvPr/>
        </p:nvSpPr>
        <p:spPr>
          <a:xfrm>
            <a:off x="2934333" y="437619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2DC97729-E028-4693-8E87-78B71223F677}"/>
              </a:ext>
            </a:extLst>
          </p:cNvPr>
          <p:cNvSpPr txBox="1"/>
          <p:nvPr/>
        </p:nvSpPr>
        <p:spPr>
          <a:xfrm>
            <a:off x="2963958" y="375871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0EBA96DA-ECF7-4EA7-9D96-6ECEC1419F00}"/>
              </a:ext>
            </a:extLst>
          </p:cNvPr>
          <p:cNvSpPr txBox="1"/>
          <p:nvPr/>
        </p:nvSpPr>
        <p:spPr>
          <a:xfrm>
            <a:off x="515678" y="16415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78443961-B5B0-4BE1-9E2C-75BA0BFDE440}"/>
              </a:ext>
            </a:extLst>
          </p:cNvPr>
          <p:cNvSpPr txBox="1"/>
          <p:nvPr/>
        </p:nvSpPr>
        <p:spPr>
          <a:xfrm>
            <a:off x="6557922" y="594875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/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 xmlns="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blipFill>
                <a:blip r:embed="rId3"/>
                <a:stretch>
                  <a:fillRect l="-1884" t="-1403" r="-870" b="-4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1" name="グループ化 430">
            <a:extLst>
              <a:ext uri="{FF2B5EF4-FFF2-40B4-BE49-F238E27FC236}">
                <a16:creationId xmlns:a16="http://schemas.microsoft.com/office/drawing/2014/main" id="{19D56677-E940-4CB5-BD0E-76C62F9D5930}"/>
              </a:ext>
            </a:extLst>
          </p:cNvPr>
          <p:cNvGrpSpPr/>
          <p:nvPr/>
        </p:nvGrpSpPr>
        <p:grpSpPr>
          <a:xfrm>
            <a:off x="3870978" y="5665372"/>
            <a:ext cx="172684" cy="352986"/>
            <a:chOff x="3870978" y="5543446"/>
            <a:chExt cx="172684" cy="352986"/>
          </a:xfrm>
        </p:grpSpPr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842B5CD0-ECDA-4B60-A290-3D55E2311A31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25A82D8D-CA03-4BF0-9D1C-43FE19D4F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34" name="直線矢印コネクタ 433">
            <a:extLst>
              <a:ext uri="{FF2B5EF4-FFF2-40B4-BE49-F238E27FC236}">
                <a16:creationId xmlns:a16="http://schemas.microsoft.com/office/drawing/2014/main" id="{B7558A32-99A1-4192-A036-99AF537A5877}"/>
              </a:ext>
            </a:extLst>
          </p:cNvPr>
          <p:cNvCxnSpPr/>
          <p:nvPr/>
        </p:nvCxnSpPr>
        <p:spPr>
          <a:xfrm>
            <a:off x="776383" y="602335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71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C88BC-C44F-C5E3-54EE-D31A64B3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Sign of Higher Order Cumulants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BB659A38-CBE5-3AFA-E57F-C3CF5F9CD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6" y="2307596"/>
            <a:ext cx="2700294" cy="82451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9C68B8-B6C7-997E-4529-672BF245F728}"/>
              </a:ext>
            </a:extLst>
          </p:cNvPr>
          <p:cNvSpPr/>
          <p:nvPr/>
        </p:nvSpPr>
        <p:spPr>
          <a:xfrm>
            <a:off x="2784276" y="2307596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F239BF-77FE-3D86-BD31-7FAA5721D599}"/>
              </a:ext>
            </a:extLst>
          </p:cNvPr>
          <p:cNvSpPr/>
          <p:nvPr/>
        </p:nvSpPr>
        <p:spPr>
          <a:xfrm>
            <a:off x="912068" y="2527840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ECE50F4-D369-FD16-86D0-2D5C2DB5E6A8}"/>
              </a:ext>
            </a:extLst>
          </p:cNvPr>
          <p:cNvCxnSpPr>
            <a:cxnSpLocks/>
          </p:cNvCxnSpPr>
          <p:nvPr/>
        </p:nvCxnSpPr>
        <p:spPr>
          <a:xfrm>
            <a:off x="237754" y="4437393"/>
            <a:ext cx="403927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8">
            <a:extLst>
              <a:ext uri="{FF2B5EF4-FFF2-40B4-BE49-F238E27FC236}">
                <a16:creationId xmlns:a16="http://schemas.microsoft.com/office/drawing/2014/main" id="{59D813B6-61C2-7477-CBDB-09B3E6B331CE}"/>
              </a:ext>
            </a:extLst>
          </p:cNvPr>
          <p:cNvSpPr/>
          <p:nvPr/>
        </p:nvSpPr>
        <p:spPr>
          <a:xfrm>
            <a:off x="237754" y="3293919"/>
            <a:ext cx="3765896" cy="1056121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777284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832009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84 h 1056121"/>
              <a:gd name="connsiteX1" fmla="*/ 1249250 w 3541690"/>
              <a:gd name="connsiteY1" fmla="*/ 798543 h 1056121"/>
              <a:gd name="connsiteX2" fmla="*/ 1832009 w 3541690"/>
              <a:gd name="connsiteY2" fmla="*/ 53 h 1056121"/>
              <a:gd name="connsiteX3" fmla="*/ 2374732 w 3541690"/>
              <a:gd name="connsiteY3" fmla="*/ 839287 h 1056121"/>
              <a:gd name="connsiteX4" fmla="*/ 3541690 w 3541690"/>
              <a:gd name="connsiteY4" fmla="*/ 1056121 h 10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121">
                <a:moveTo>
                  <a:pt x="0" y="1017484"/>
                </a:moveTo>
                <a:cubicBezTo>
                  <a:pt x="476518" y="992799"/>
                  <a:pt x="943915" y="968115"/>
                  <a:pt x="1249250" y="798543"/>
                </a:cubicBezTo>
                <a:cubicBezTo>
                  <a:pt x="1554585" y="628971"/>
                  <a:pt x="1644429" y="-6738"/>
                  <a:pt x="1832009" y="53"/>
                </a:cubicBezTo>
                <a:cubicBezTo>
                  <a:pt x="2019589" y="6844"/>
                  <a:pt x="2080664" y="663276"/>
                  <a:pt x="2374732" y="839287"/>
                </a:cubicBezTo>
                <a:cubicBezTo>
                  <a:pt x="2668800" y="1015298"/>
                  <a:pt x="2999704" y="1002458"/>
                  <a:pt x="3541690" y="1056121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9">
            <a:extLst>
              <a:ext uri="{FF2B5EF4-FFF2-40B4-BE49-F238E27FC236}">
                <a16:creationId xmlns:a16="http://schemas.microsoft.com/office/drawing/2014/main" id="{C9AE355E-DB4F-F088-8DC6-A9925731E00B}"/>
              </a:ext>
            </a:extLst>
          </p:cNvPr>
          <p:cNvSpPr/>
          <p:nvPr/>
        </p:nvSpPr>
        <p:spPr>
          <a:xfrm>
            <a:off x="237754" y="3589869"/>
            <a:ext cx="3765896" cy="1550728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5830 h 1550728"/>
              <a:gd name="connsiteX1" fmla="*/ 1094704 w 3837904"/>
              <a:gd name="connsiteY1" fmla="*/ 675677 h 1550728"/>
              <a:gd name="connsiteX2" fmla="*/ 1674253 w 3837904"/>
              <a:gd name="connsiteY2" fmla="*/ 18855 h 1550728"/>
              <a:gd name="connsiteX3" fmla="*/ 2250423 w 3837904"/>
              <a:gd name="connsiteY3" fmla="*/ 1509877 h 1550728"/>
              <a:gd name="connsiteX4" fmla="*/ 3090929 w 3837904"/>
              <a:gd name="connsiteY4" fmla="*/ 1113559 h 1550728"/>
              <a:gd name="connsiteX5" fmla="*/ 3837904 w 3837904"/>
              <a:gd name="connsiteY5" fmla="*/ 971892 h 15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50728">
                <a:moveTo>
                  <a:pt x="0" y="765830"/>
                </a:moveTo>
                <a:cubicBezTo>
                  <a:pt x="407831" y="783001"/>
                  <a:pt x="815662" y="800173"/>
                  <a:pt x="1094704" y="675677"/>
                </a:cubicBezTo>
                <a:cubicBezTo>
                  <a:pt x="1373746" y="551181"/>
                  <a:pt x="1481633" y="-120178"/>
                  <a:pt x="1674253" y="18855"/>
                </a:cubicBezTo>
                <a:cubicBezTo>
                  <a:pt x="1866873" y="157888"/>
                  <a:pt x="2014310" y="1327426"/>
                  <a:pt x="2250423" y="1509877"/>
                </a:cubicBezTo>
                <a:cubicBezTo>
                  <a:pt x="2486536" y="1692328"/>
                  <a:pt x="2837645" y="1210150"/>
                  <a:pt x="3090929" y="1113559"/>
                </a:cubicBezTo>
                <a:cubicBezTo>
                  <a:pt x="3344213" y="1016968"/>
                  <a:pt x="3586766" y="994430"/>
                  <a:pt x="3837904" y="97189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ABA82BD-F1D1-4543-71E8-FF644833D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82" y="4714107"/>
            <a:ext cx="251520" cy="305551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D490158-5DF2-31C7-E5AC-3DEAA51C623C}"/>
              </a:ext>
            </a:extLst>
          </p:cNvPr>
          <p:cNvCxnSpPr/>
          <p:nvPr/>
        </p:nvCxnSpPr>
        <p:spPr>
          <a:xfrm>
            <a:off x="2181970" y="3219458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54B016-32BA-42B3-EDB0-E96D4D3F9DD6}"/>
              </a:ext>
            </a:extLst>
          </p:cNvPr>
          <p:cNvSpPr txBox="1"/>
          <p:nvPr/>
        </p:nvSpPr>
        <p:spPr>
          <a:xfrm>
            <a:off x="885492" y="5803455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Asakawa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MK, 2009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0B17FA8-E4CE-5BF5-F761-7D5E144B4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923" y="4208943"/>
            <a:ext cx="2261197" cy="209541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2D4B20-9B07-0A27-EF81-A502516E5BC4}"/>
              </a:ext>
            </a:extLst>
          </p:cNvPr>
          <p:cNvSpPr txBox="1"/>
          <p:nvPr/>
        </p:nvSpPr>
        <p:spPr>
          <a:xfrm>
            <a:off x="6223743" y="6211669"/>
            <a:ext cx="394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Stephanov</a:t>
            </a:r>
            <a:r>
              <a:rPr kumimoji="1" lang="en-US" altLang="ja-JP" dirty="0"/>
              <a:t>, 2011; </a:t>
            </a:r>
          </a:p>
          <a:p>
            <a:r>
              <a:rPr kumimoji="1" lang="en-US" altLang="ja-JP" dirty="0" err="1"/>
              <a:t>Friman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Karsch</a:t>
            </a:r>
            <a:r>
              <a:rPr kumimoji="1" lang="en-US" altLang="ja-JP" dirty="0"/>
              <a:t>, Redlich, </a:t>
            </a:r>
            <a:r>
              <a:rPr kumimoji="1" lang="en-US" altLang="ja-JP" dirty="0" err="1"/>
              <a:t>Skokov</a:t>
            </a:r>
            <a:r>
              <a:rPr kumimoji="1" lang="en-US" altLang="ja-JP" dirty="0"/>
              <a:t>, 2011; …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AFC0A92-1A51-5042-B727-BCFDD3D0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409" y="4249931"/>
            <a:ext cx="2261198" cy="1859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AC7DDB-A404-E2C4-DB60-D3F624B47D01}"/>
              </a:ext>
            </a:extLst>
          </p:cNvPr>
          <p:cNvSpPr txBox="1"/>
          <p:nvPr/>
        </p:nvSpPr>
        <p:spPr>
          <a:xfrm>
            <a:off x="440948" y="1531573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Geometric Interpretation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02D0CAE-D741-ECEE-4DA6-B3663FBF33C2}"/>
              </a:ext>
            </a:extLst>
          </p:cNvPr>
          <p:cNvSpPr/>
          <p:nvPr/>
        </p:nvSpPr>
        <p:spPr>
          <a:xfrm>
            <a:off x="4657651" y="1720779"/>
            <a:ext cx="692992" cy="11910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C1F29AA-6B8A-D3F0-82BE-94F5BB8F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396257" y="1124130"/>
            <a:ext cx="3359595" cy="238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D40DDF66-785B-EFD1-6FAC-8BB9F783B7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00" y="1124130"/>
            <a:ext cx="826440" cy="3692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898B642-3C4E-70E6-34C4-1EEEC4B92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2590" y="1086214"/>
            <a:ext cx="3379410" cy="264773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3916CD-53CE-88C5-1C40-D7F7E9820FA8}"/>
              </a:ext>
            </a:extLst>
          </p:cNvPr>
          <p:cNvSpPr txBox="1"/>
          <p:nvPr/>
        </p:nvSpPr>
        <p:spPr>
          <a:xfrm>
            <a:off x="7342964" y="3655297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Asakawa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MK, 2009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0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A913E299-6925-4B20-A6D8-209DE46F0A8D}"/>
              </a:ext>
            </a:extLst>
          </p:cNvPr>
          <p:cNvSpPr/>
          <p:nvPr/>
        </p:nvSpPr>
        <p:spPr>
          <a:xfrm>
            <a:off x="1497651" y="5179345"/>
            <a:ext cx="6014274" cy="1631216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Experimental Results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F9642D-71C5-426B-BED2-1F8676D9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10" y="3320461"/>
            <a:ext cx="4533900" cy="33076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C2AA74-FC8C-4839-AB9B-D05A8B947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341167" y="1707067"/>
            <a:ext cx="3755442" cy="33517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BBF331B-1ED5-4FB1-B0A9-8C6DEE576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"/>
          <a:stretch/>
        </p:blipFill>
        <p:spPr>
          <a:xfrm>
            <a:off x="4153758" y="1846561"/>
            <a:ext cx="3561492" cy="32696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E9D44D-2C50-45F8-8B1D-31D3E2191D1B}"/>
              </a:ext>
            </a:extLst>
          </p:cNvPr>
          <p:cNvSpPr txBox="1"/>
          <p:nvPr/>
        </p:nvSpPr>
        <p:spPr>
          <a:xfrm>
            <a:off x="341166" y="976976"/>
            <a:ext cx="463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Net-proton number cumulants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4 \rangle_{\rm c} / \langle N_p^2 \rangle_{\rm c}&#10;\end{align*}&lt;/body&gt;&#10;  &lt;fcolor&gt;FF000000&lt;/fcolor&gt;&#10;  &lt;bcolor&gt;FFFFFFFF&lt;/bcolor&gt;&#10;  &lt;transparent&gt;True&lt;/transparent&gt;&#10;  &lt;resolution&gt;1800&lt;/resolution&gt;&#10;  &lt;imageh&gt;314&lt;/imageh&gt;&#10;  &lt;imagew&gt;1346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BE09FD28-28D0-4916-9B31-D954670FD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0" y="1550712"/>
            <a:ext cx="1424516" cy="33231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3\rangle_{\rm c} / \langle N_p^2 \rangle_{\rm c}&#10;\end{align*}&lt;/body&gt;&#10;  &lt;fcolor&gt;FF000000&lt;/fcolor&gt;&#10;  &lt;bcolor&gt;FFFFFFFF&lt;/bcolor&gt;&#10;  &lt;transparent&gt;True&lt;/transparent&gt;&#10;  &lt;resolution&gt;1800&lt;/resolution&gt;&#10;  &lt;imageh&gt;313&lt;/imageh&gt;&#10;  &lt;imagew&gt;1346&lt;/imagew&gt;&#10;  &lt;scale&gt;50&lt;/scale&gt;&#10;  &lt;cursor&gt;76&lt;/cursor&gt;&#10;&lt;/TeXTeX&gt;">
            <a:extLst>
              <a:ext uri="{FF2B5EF4-FFF2-40B4-BE49-F238E27FC236}">
                <a16:creationId xmlns:a16="http://schemas.microsoft.com/office/drawing/2014/main" id="{3325C480-BE99-4756-9C96-1556357F7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6" y="1541438"/>
            <a:ext cx="1424516" cy="33125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3F2C11-0C8F-469C-AFB9-0E3D940F15FB}"/>
              </a:ext>
            </a:extLst>
          </p:cNvPr>
          <p:cNvSpPr txBox="1"/>
          <p:nvPr/>
        </p:nvSpPr>
        <p:spPr>
          <a:xfrm>
            <a:off x="8499109" y="1094944"/>
            <a:ext cx="348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STAR, 2020 (2001.02852)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0" name="下矢印 11">
            <a:extLst>
              <a:ext uri="{FF2B5EF4-FFF2-40B4-BE49-F238E27FC236}">
                <a16:creationId xmlns:a16="http://schemas.microsoft.com/office/drawing/2014/main" id="{D680F091-984F-465F-9F2B-B063883E32D2}"/>
              </a:ext>
            </a:extLst>
          </p:cNvPr>
          <p:cNvSpPr/>
          <p:nvPr/>
        </p:nvSpPr>
        <p:spPr>
          <a:xfrm>
            <a:off x="1596032" y="3799068"/>
            <a:ext cx="1245711" cy="562459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4386FF-0356-4A27-9AD4-01C36D4379D2}"/>
              </a:ext>
            </a:extLst>
          </p:cNvPr>
          <p:cNvSpPr txBox="1"/>
          <p:nvPr/>
        </p:nvSpPr>
        <p:spPr>
          <a:xfrm>
            <a:off x="1679197" y="5150329"/>
            <a:ext cx="575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When are these fluctuations generated?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Is the use of proton # cumulants as a proxy of baryon’s justified?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62D4285-4EDF-4C0A-BFDD-3FBEAB35444D}"/>
              </a:ext>
            </a:extLst>
          </p:cNvPr>
          <p:cNvSpPr/>
          <p:nvPr/>
        </p:nvSpPr>
        <p:spPr>
          <a:xfrm>
            <a:off x="7920823" y="1889626"/>
            <a:ext cx="4149257" cy="1299622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2FDD9B-261C-485F-9398-EDAB65F8306B}"/>
              </a:ext>
            </a:extLst>
          </p:cNvPr>
          <p:cNvSpPr txBox="1"/>
          <p:nvPr/>
        </p:nvSpPr>
        <p:spPr>
          <a:xfrm>
            <a:off x="8012263" y="1942297"/>
            <a:ext cx="405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Non-Poisson and non-monotonic behaviors of the higher order cumulants.</a:t>
            </a:r>
          </a:p>
        </p:txBody>
      </p: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26C2C4D9-DC67-4AB4-A070-927D93DF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7"/>
          <a:stretch/>
        </p:blipFill>
        <p:spPr>
          <a:xfrm>
            <a:off x="7107825" y="3629664"/>
            <a:ext cx="3339722" cy="3180897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4FC429-F90F-4C8C-8D68-D9BAF86FE292}"/>
              </a:ext>
            </a:extLst>
          </p:cNvPr>
          <p:cNvSpPr/>
          <p:nvPr/>
        </p:nvSpPr>
        <p:spPr>
          <a:xfrm>
            <a:off x="118346" y="1040016"/>
            <a:ext cx="6728223" cy="2388984"/>
          </a:xfrm>
          <a:prstGeom prst="roundRect">
            <a:avLst>
              <a:gd name="adj" fmla="val 15232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994416F-8C7B-4465-9227-A1570569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5BA2FABE-2CAA-47CD-9527-6011BF23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66" y="4176230"/>
            <a:ext cx="1455207" cy="29739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D017F6B-9F36-498F-9065-927A484C00B0}"/>
              </a:ext>
            </a:extLst>
          </p:cNvPr>
          <p:cNvGrpSpPr/>
          <p:nvPr/>
        </p:nvGrpSpPr>
        <p:grpSpPr>
          <a:xfrm>
            <a:off x="1417320" y="3617577"/>
            <a:ext cx="4595241" cy="3159685"/>
            <a:chOff x="4276947" y="1786497"/>
            <a:chExt cx="4595241" cy="315968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E0ADA71-68FF-4A96-ABEA-66B98DC4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6947" y="1786497"/>
              <a:ext cx="4595241" cy="3159685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42414BF-92AC-46DC-8977-A467B6FF7558}"/>
                </a:ext>
              </a:extLst>
            </p:cNvPr>
            <p:cNvSpPr txBox="1"/>
            <p:nvPr/>
          </p:nvSpPr>
          <p:spPr>
            <a:xfrm>
              <a:off x="6702158" y="3351025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HOT-QCD 2017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AC70C1F5-558D-4E57-9C93-0F998988B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7" y="1175033"/>
            <a:ext cx="1844028" cy="41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/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Ratio of 2nd order: Suppress uncertainties from various experimental effects compared with higher orders.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Almost linear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dependence around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blipFill>
                <a:blip r:embed="rId7"/>
                <a:stretch>
                  <a:fillRect l="-1325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89E8EF8-5BE9-4EF8-888F-27CB1A6E4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" y="182890"/>
            <a:ext cx="2553655" cy="5668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7D35FF23-2CE0-46F8-B11F-80F816B18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77" y="3975313"/>
            <a:ext cx="1470024" cy="33125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51E69AC-923F-4D4C-B806-5CD0CCA2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27" y="4306572"/>
            <a:ext cx="1455207" cy="29739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1B491E9-BBE6-45E1-A4C2-177623B5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" r="90454" b="14878"/>
          <a:stretch/>
        </p:blipFill>
        <p:spPr>
          <a:xfrm>
            <a:off x="6395227" y="3629663"/>
            <a:ext cx="712598" cy="270763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E4643F-71D1-4C13-8C84-525298909D60}"/>
              </a:ext>
            </a:extLst>
          </p:cNvPr>
          <p:cNvSpPr txBox="1"/>
          <p:nvPr/>
        </p:nvSpPr>
        <p:spPr>
          <a:xfrm>
            <a:off x="9018951" y="4758447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Data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HotQCD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PRD104 (’21)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4A8E7C-0E54-4246-BE99-CB10BE859404}"/>
              </a:ext>
            </a:extLst>
          </p:cNvPr>
          <p:cNvSpPr txBox="1"/>
          <p:nvPr/>
        </p:nvSpPr>
        <p:spPr>
          <a:xfrm>
            <a:off x="8069210" y="4962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4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0708827-E2E5-447C-ADDF-74BDE22D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Data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61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1AEE3DE-FA53-4AC9-BD66-63C3EFBA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3709292"/>
            <a:ext cx="997088" cy="505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/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STAR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, PRC104,024902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(2021)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proton cumulants up to 4th order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&lt;2.0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GeV/c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blipFill>
                <a:blip r:embed="rId3"/>
                <a:stretch>
                  <a:fillRect l="-2102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85F1452-70C9-4052-9DB6-17CAFBB94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1150660"/>
            <a:ext cx="955072" cy="505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/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STAR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, PRC100,014902 (2019)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2nd mixed cumulants of p, ,pi, K, Q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pseudo-rapidity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&lt;1.6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GeV/c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Total charge: private comm. A. </a:t>
                </a: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Chattergee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blipFill>
                <a:blip r:embed="rId5"/>
                <a:stretch>
                  <a:fillRect l="-1656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1A61200A-C4E6-40CE-8A91-8124323B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099" y="2017259"/>
            <a:ext cx="5010412" cy="326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BCDC9-E5BD-4D56-8233-96A12C1386AE}"/>
              </a:ext>
            </a:extLst>
          </p:cNvPr>
          <p:cNvSpPr txBox="1"/>
          <p:nvPr/>
        </p:nvSpPr>
        <p:spPr>
          <a:xfrm>
            <a:off x="7183676" y="5611340"/>
            <a:ext cx="50104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proton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  <a:sym typeface="Wingdings" panose="05000000000000000000" pitchFamily="2" charset="2"/>
              </a:rPr>
              <a:t> baryon cumulants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  <a:sym typeface="Wingdings" panose="05000000000000000000" pitchFamily="2" charset="2"/>
              </a:rPr>
              <a:t>MK, Asakawa,’12;’12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Rapidity is better than pseudo-rapidity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Wider acceptance is more desirable.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3E3DF922-B4FC-492B-9A81-6ADD0C33E88F}"/>
              </a:ext>
            </a:extLst>
          </p:cNvPr>
          <p:cNvSpPr/>
          <p:nvPr/>
        </p:nvSpPr>
        <p:spPr>
          <a:xfrm>
            <a:off x="7479482" y="1076342"/>
            <a:ext cx="4548369" cy="2130860"/>
          </a:xfrm>
          <a:prstGeom prst="roundRect">
            <a:avLst>
              <a:gd name="adj" fmla="val 7243"/>
            </a:avLst>
          </a:prstGeom>
          <a:solidFill>
            <a:schemeClr val="bg1"/>
          </a:solidFill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/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=200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GeV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/>
                    <a:cs typeface="+mn-cs"/>
                  </a:rPr>
                  <a:t>0-5% centrality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dependence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Construction of baryon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-acceptance correction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blipFill>
                <a:blip r:embed="rId7"/>
                <a:stretch>
                  <a:fillRect l="-4070" t="-4590" r="-4506" b="-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CBF599-3F56-4881-B485-FBFB01737D4E}"/>
              </a:ext>
            </a:extLst>
          </p:cNvPr>
          <p:cNvSpPr txBox="1"/>
          <p:nvPr/>
        </p:nvSpPr>
        <p:spPr>
          <a:xfrm>
            <a:off x="9947273" y="6191716"/>
            <a:ext cx="21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Ohnishi, MK, Asakawa, ’16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55E54A-61E7-79D7-FAD9-E9B8C5FCF038}"/>
              </a:ext>
            </a:extLst>
          </p:cNvPr>
          <p:cNvSpPr txBox="1"/>
          <p:nvPr/>
        </p:nvSpPr>
        <p:spPr>
          <a:xfrm>
            <a:off x="8069210" y="4962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34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9F3A12-F9D7-42AD-BDC9-DEE8124FC029}"/>
              </a:ext>
            </a:extLst>
          </p:cNvPr>
          <p:cNvSpPr/>
          <p:nvPr/>
        </p:nvSpPr>
        <p:spPr>
          <a:xfrm>
            <a:off x="1876734" y="3291777"/>
            <a:ext cx="4314225" cy="1890536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-Acceptance Correction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E8522DB5-110C-4E44-A598-36C50C6E9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78" y="4601914"/>
            <a:ext cx="1384738" cy="4807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24F5C47-4FC9-491F-927B-8DF3169E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73" y="1337806"/>
            <a:ext cx="685740" cy="232488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2EDC2D9-D5A1-493A-9C8A-1CA8F9142CD9}"/>
              </a:ext>
            </a:extLst>
          </p:cNvPr>
          <p:cNvGrpSpPr/>
          <p:nvPr/>
        </p:nvGrpSpPr>
        <p:grpSpPr>
          <a:xfrm>
            <a:off x="7058985" y="1044604"/>
            <a:ext cx="3725925" cy="3557310"/>
            <a:chOff x="6971641" y="1183122"/>
            <a:chExt cx="4223660" cy="40926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C20459B-6E44-47E8-B7AA-1F1C9658F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6" t="2502"/>
            <a:stretch/>
          </p:blipFill>
          <p:spPr>
            <a:xfrm>
              <a:off x="6971641" y="1183122"/>
              <a:ext cx="4223660" cy="4092694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F13D645-74DC-4872-A20A-79144066F1A3}"/>
                </a:ext>
              </a:extLst>
            </p:cNvPr>
            <p:cNvSpPr/>
            <p:nvPr/>
          </p:nvSpPr>
          <p:spPr>
            <a:xfrm>
              <a:off x="7817662" y="1251229"/>
              <a:ext cx="2226125" cy="3648282"/>
            </a:xfrm>
            <a:prstGeom prst="rect">
              <a:avLst/>
            </a:prstGeom>
            <a:solidFill>
              <a:srgbClr val="3333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4B025-0CCB-42DF-899F-0C7FCE706463}"/>
              </a:ext>
            </a:extLst>
          </p:cNvPr>
          <p:cNvSpPr txBox="1"/>
          <p:nvPr/>
        </p:nvSpPr>
        <p:spPr>
          <a:xfrm>
            <a:off x="529536" y="1620554"/>
            <a:ext cx="27542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0.4&lt;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</a:t>
            </a:r>
            <a:r>
              <a:rPr kumimoji="1" lang="en-US" altLang="ja-JP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&lt;1.6 [GeV/c]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0.4&lt;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</a:t>
            </a:r>
            <a:r>
              <a:rPr kumimoji="1" lang="en-US" altLang="ja-JP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&lt;2.0 [GeV/c]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7C84D5-7BC7-4FA9-AA28-3DB1103165A4}"/>
              </a:ext>
            </a:extLst>
          </p:cNvPr>
          <p:cNvSpPr txBox="1"/>
          <p:nvPr/>
        </p:nvSpPr>
        <p:spPr>
          <a:xfrm>
            <a:off x="2451162" y="3747888"/>
            <a:ext cx="3066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Electric charge: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49%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Protons: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82%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18010F-61A6-41DC-8885-E83DA08AA852}"/>
              </a:ext>
            </a:extLst>
          </p:cNvPr>
          <p:cNvSpPr txBox="1"/>
          <p:nvPr/>
        </p:nvSpPr>
        <p:spPr>
          <a:xfrm>
            <a:off x="2139209" y="4601914"/>
            <a:ext cx="405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blast wave model @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√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</a:t>
            </a:r>
            <a:r>
              <a:rPr kumimoji="1" lang="en-US" altLang="ja-JP" sz="20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=200 GeV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3DA33A-D0AA-4CBA-B98D-51B95B2E910A}"/>
              </a:ext>
            </a:extLst>
          </p:cNvPr>
          <p:cNvSpPr txBox="1"/>
          <p:nvPr/>
        </p:nvSpPr>
        <p:spPr>
          <a:xfrm>
            <a:off x="2148134" y="269263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PRC104,024902(’21)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/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Particles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space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blipFill>
                <a:blip r:embed="rId6"/>
                <a:stretch>
                  <a:fillRect l="-3947" t="-12791" r="-300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/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Modification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-cut should be corrected.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This study: Binomial distribution model.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6AE24F33-2696-457F-8E1D-BDC164E10CBF}"/>
              </a:ext>
            </a:extLst>
          </p:cNvPr>
          <p:cNvSpPr/>
          <p:nvPr/>
        </p:nvSpPr>
        <p:spPr>
          <a:xfrm>
            <a:off x="425884" y="1066421"/>
            <a:ext cx="4009595" cy="2086664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06FEC504-3DE9-46C9-9311-E66B8280DD21}"/>
              </a:ext>
            </a:extLst>
          </p:cNvPr>
          <p:cNvSpPr/>
          <p:nvPr/>
        </p:nvSpPr>
        <p:spPr>
          <a:xfrm rot="16200000">
            <a:off x="717858" y="3994841"/>
            <a:ext cx="1529149" cy="61600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9193B4-B70E-4E59-9124-345D0B33FEBF}"/>
              </a:ext>
            </a:extLst>
          </p:cNvPr>
          <p:cNvSpPr txBox="1"/>
          <p:nvPr/>
        </p:nvSpPr>
        <p:spPr>
          <a:xfrm>
            <a:off x="2148134" y="1994433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PRC100,014902(’19)</a:t>
            </a: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2A50940B-4A71-45D7-8B70-771610C62FD8}"/>
              </a:ext>
            </a:extLst>
          </p:cNvPr>
          <p:cNvSpPr/>
          <p:nvPr/>
        </p:nvSpPr>
        <p:spPr>
          <a:xfrm>
            <a:off x="2243172" y="3887530"/>
            <a:ext cx="168865" cy="551857"/>
          </a:xfrm>
          <a:prstGeom prst="leftBrace">
            <a:avLst>
              <a:gd name="adj1" fmla="val 2687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/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Acceptance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blipFill>
                <a:blip r:embed="rId8"/>
                <a:stretch>
                  <a:fillRect t="-12500" r="-5455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697991C-5E90-4866-A0FC-D50011AC4BBE}"/>
              </a:ext>
            </a:extLst>
          </p:cNvPr>
          <p:cNvGrpSpPr/>
          <p:nvPr/>
        </p:nvGrpSpPr>
        <p:grpSpPr>
          <a:xfrm>
            <a:off x="7091584" y="5177651"/>
            <a:ext cx="4812004" cy="914920"/>
            <a:chOff x="6985113" y="5376916"/>
            <a:chExt cx="4812004" cy="914920"/>
          </a:xfrm>
        </p:grpSpPr>
        <p:pic>
          <p:nvPicPr>
  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  <a:extLst>
                <a:ext uri="{FF2B5EF4-FFF2-40B4-BE49-F238E27FC236}">
                  <a16:creationId xmlns:a16="http://schemas.microsoft.com/office/drawing/2014/main" id="{E768E76B-92AA-41E5-8184-C1D1D292C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704" y="5466009"/>
              <a:ext cx="4490192" cy="510544"/>
            </a:xfrm>
            <a:prstGeom prst="rect">
              <a:avLst/>
            </a:prstGeom>
          </p:spPr>
        </p:pic>
        <p:sp>
          <p:nvSpPr>
            <p:cNvPr id="22" name="角丸四角形 27">
              <a:extLst>
                <a:ext uri="{FF2B5EF4-FFF2-40B4-BE49-F238E27FC236}">
                  <a16:creationId xmlns:a16="http://schemas.microsoft.com/office/drawing/2014/main" id="{BC924DA9-CDD7-459D-B461-5344339E37EB}"/>
                </a:ext>
              </a:extLst>
            </p:cNvPr>
            <p:cNvSpPr/>
            <p:nvPr/>
          </p:nvSpPr>
          <p:spPr>
            <a:xfrm>
              <a:off x="6985113" y="5376916"/>
              <a:ext cx="4812004" cy="914920"/>
            </a:xfrm>
            <a:prstGeom prst="roundRect">
              <a:avLst>
                <a:gd name="adj" fmla="val 8994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463E6FB-830C-4217-BC97-0260C1C06A43}"/>
                </a:ext>
              </a:extLst>
            </p:cNvPr>
            <p:cNvSpPr txBox="1"/>
            <p:nvPr/>
          </p:nvSpPr>
          <p:spPr>
            <a:xfrm>
              <a:off x="9698803" y="5942405"/>
              <a:ext cx="2056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MK, Asakawa, ’12, ’12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33D363-3069-6722-D77A-091CB105C15E}"/>
              </a:ext>
            </a:extLst>
          </p:cNvPr>
          <p:cNvSpPr txBox="1"/>
          <p:nvPr/>
        </p:nvSpPr>
        <p:spPr>
          <a:xfrm>
            <a:off x="7805307" y="6368912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correction</a:t>
            </a:r>
            <a:r>
              <a:rPr kumimoji="1" lang="en-US" altLang="ja-JP" sz="2000" dirty="0">
                <a:sym typeface="Wingdings" panose="05000000000000000000" pitchFamily="2" charset="2"/>
              </a:rPr>
              <a:t> in HRG: </a:t>
            </a:r>
            <a:r>
              <a:rPr kumimoji="1" lang="en-US" altLang="ja-JP" sz="2000" dirty="0">
                <a:solidFill>
                  <a:srgbClr val="0070C0"/>
                </a:solidFill>
                <a:sym typeface="Wingdings" panose="05000000000000000000" pitchFamily="2" charset="2"/>
              </a:rPr>
              <a:t>Alba+’14; ’15; …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D867F5-5685-E344-0757-D5199A29686B}"/>
              </a:ext>
            </a:extLst>
          </p:cNvPr>
          <p:cNvSpPr txBox="1"/>
          <p:nvPr/>
        </p:nvSpPr>
        <p:spPr>
          <a:xfrm>
            <a:off x="8069210" y="4962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152542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From data @ STAR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52542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542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HRG+Lattice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52542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47FE2-EC81-47E3-8C99-F9FF1B2D1BA1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HRG: QMHRG2020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Bollweg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+, PRD104, 7 (’21)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Volume dep. corrected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plot by MK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EE6304-429C-4F6F-AFB0-00E180165A64}"/>
              </a:ext>
            </a:extLst>
          </p:cNvPr>
          <p:cNvSpPr txBox="1"/>
          <p:nvPr/>
        </p:nvSpPr>
        <p:spPr>
          <a:xfrm>
            <a:off x="5428034" y="2966936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  <m:r>
                      <a:rPr kumimoji="1" lang="en-US" altLang="ja-JP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𝟏𝟑𝟒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∼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𝟏𝟑𝟖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MeV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chem</m:t>
                        </m:r>
                      </m:sub>
                    </m:sSub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3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C4D17C-FF39-43D9-B868-E06C3690DE4D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Data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HotQCD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PRD104 (’21)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3A720F-E2FE-D514-6DC9-94F94EAD27A0}"/>
              </a:ext>
            </a:extLst>
          </p:cNvPr>
          <p:cNvSpPr txBox="1"/>
          <p:nvPr/>
        </p:nvSpPr>
        <p:spPr>
          <a:xfrm>
            <a:off x="8069210" y="4962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85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258CF6-767A-4643-9886-00DBCE0B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9" y="1553155"/>
            <a:ext cx="8966383" cy="38449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152542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From data @ STAR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52542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542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HRG+Lattice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52542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  <m:r>
                      <a:rPr kumimoji="1" lang="en-US" altLang="ja-JP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𝟏𝟑𝟒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∼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𝟏𝟑𝟖</m:t>
                    </m:r>
                    <m:r>
                      <a:rPr kumimoji="1" lang="en-US" altLang="ja-JP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MeV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chem</m:t>
                        </m:r>
                      </m:sub>
                    </m:sSub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4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B561B9-E7AC-4A8B-88B6-269537B5812C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HRG: QMHRG2020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Bollweg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+, PRD104, 7 (’21)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Volume dep. corrected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plot by MK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C8C75C-BE0D-4F84-9630-E3E9592553D4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Data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HotQCD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PRD104 (’21)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086E98-6D5F-EF51-72EA-6629F14C62D0}"/>
              </a:ext>
            </a:extLst>
          </p:cNvPr>
          <p:cNvSpPr txBox="1"/>
          <p:nvPr/>
        </p:nvSpPr>
        <p:spPr>
          <a:xfrm>
            <a:off x="8069210" y="4962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010CD5-AA47-C8E6-9616-A594FCF25EF0}"/>
              </a:ext>
            </a:extLst>
          </p:cNvPr>
          <p:cNvGrpSpPr/>
          <p:nvPr/>
        </p:nvGrpSpPr>
        <p:grpSpPr>
          <a:xfrm>
            <a:off x="7726928" y="1210714"/>
            <a:ext cx="4255459" cy="5183568"/>
            <a:chOff x="7726928" y="1210714"/>
            <a:chExt cx="4255459" cy="5183568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0C3DB49-D0C0-82C0-3203-969FF3344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6928" y="1805570"/>
              <a:ext cx="4255459" cy="3909837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8725A3E-7F08-F7DF-8C55-CE4F82169D55}"/>
                </a:ext>
              </a:extLst>
            </p:cNvPr>
            <p:cNvSpPr txBox="1"/>
            <p:nvPr/>
          </p:nvSpPr>
          <p:spPr>
            <a:xfrm>
              <a:off x="8527280" y="1210714"/>
              <a:ext cx="2694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CMS (</a:t>
              </a:r>
              <a:r>
                <a:rPr lang="en-US" altLang="ja-JP" sz="2400" dirty="0" err="1">
                  <a:solidFill>
                    <a:prstClr val="black"/>
                  </a:solidFill>
                  <a:latin typeface="Calibri"/>
                  <a:ea typeface="ＭＳ Ｐゴシック"/>
                </a:rPr>
                <a:t>Tuo</a:t>
              </a:r>
              <a:r>
                <a:rPr lang="en-US" altLang="ja-JP" sz="2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, QM2023)</a:t>
              </a:r>
              <a:endPara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>
              <a:extLst>
                <a:ext uri="{FF2B5EF4-FFF2-40B4-BE49-F238E27FC236}">
                  <a16:creationId xmlns:a16="http://schemas.microsoft.com/office/drawing/2014/main" id="{22CFE478-758D-978D-8326-B2B1C350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843" y="5517339"/>
              <a:ext cx="457200" cy="323910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0.5&amp;lt;p_T&amp;lt;3.0 ~{\rm GeV}&#10;\end{align*}&lt;/body&gt;&#10;  &lt;fcolor&gt;FF000000&lt;/fcolor&gt;&#10;  &lt;bcolor&gt;FFFFFFFF&lt;/bcolor&gt;&#10;  &lt;transparent&gt;True&lt;/transparent&gt;&#10;  &lt;resolution&gt;1800&lt;/resolution&gt;&#10;  &lt;imageh&gt;221&lt;/imageh&gt;&#10;  &lt;imagew&gt;2143&lt;/imagew&gt;&#10;  &lt;scale&gt;50&lt;/scale&gt;&#10;  &lt;cursor&gt;28&lt;/cursor&gt;&#10;&lt;/TeXTeX&gt;">
              <a:extLst>
                <a:ext uri="{FF2B5EF4-FFF2-40B4-BE49-F238E27FC236}">
                  <a16:creationId xmlns:a16="http://schemas.microsoft.com/office/drawing/2014/main" id="{0378E7D4-B7FB-9B00-3316-414A01F48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194" y="6160390"/>
              <a:ext cx="2268008" cy="233892"/>
            </a:xfrm>
            <a:prstGeom prst="rect">
              <a:avLst/>
            </a:prstGeom>
          </p:spPr>
        </p:pic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4947A31-53BD-DC08-9DFD-7ABB2D3A13D0}"/>
              </a:ext>
            </a:extLst>
          </p:cNvPr>
          <p:cNvSpPr/>
          <p:nvPr/>
        </p:nvSpPr>
        <p:spPr>
          <a:xfrm>
            <a:off x="207036" y="1332214"/>
            <a:ext cx="2686994" cy="3871267"/>
          </a:xfrm>
          <a:prstGeom prst="roundRect">
            <a:avLst>
              <a:gd name="adj" fmla="val 12468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94F4E3C-DDBD-9046-721E-56CEB8C4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D-Measure = Net-charge Fluctuations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335529-31A4-7C66-CB78-070C5A94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C59154-2475-4AD7-8B48-BE212B0214A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10BDE6-779E-21D9-55FA-F3094AC0C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65602" y="2203882"/>
            <a:ext cx="4650444" cy="31132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B674E524-40BA-529F-D9D7-3922F6E6C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14" y="5155141"/>
            <a:ext cx="457200" cy="32391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A9A7E2-1097-D021-8D8C-4647E93412F7}"/>
              </a:ext>
            </a:extLst>
          </p:cNvPr>
          <p:cNvSpPr txBox="1"/>
          <p:nvPr/>
        </p:nvSpPr>
        <p:spPr>
          <a:xfrm>
            <a:off x="4378723" y="1611387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ALICE, PRL2013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86D389-B3C1-41BA-B7A8-A3B6F03A8FC7}"/>
              </a:ext>
            </a:extLst>
          </p:cNvPr>
          <p:cNvSpPr txBox="1"/>
          <p:nvPr/>
        </p:nvSpPr>
        <p:spPr>
          <a:xfrm>
            <a:off x="454215" y="1379992"/>
            <a:ext cx="204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D-measure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4 \frac{\langle N_{\rm Q}^2 \rangle_{\rm c} }{ \langle N_{\rm Q}^{\rm tot} \rangle }&#10;\end{align*}&lt;/body&gt;&#10;  &lt;fcolor&gt;FF000000&lt;/fcolor&gt;&#10;  &lt;bcolor&gt;FFFFFFFF&lt;/bcolor&gt;&#10;  &lt;transparent&gt;True&lt;/transparent&gt;&#10;  &lt;resolution&gt;1800&lt;/resolution&gt;&#10;  &lt;imageh&gt;682&lt;/imageh&gt;&#10;  &lt;imagew&gt;1380&lt;/imagew&gt;&#10;  &lt;scale&gt;50&lt;/scale&gt;&#10;  &lt;cursor&gt;102&lt;/cursor&gt;&#10;&lt;/TeXTeX&gt;">
            <a:extLst>
              <a:ext uri="{FF2B5EF4-FFF2-40B4-BE49-F238E27FC236}">
                <a16:creationId xmlns:a16="http://schemas.microsoft.com/office/drawing/2014/main" id="{E64D5536-40DE-F835-4755-63B175C49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4" y="2073052"/>
            <a:ext cx="1757484" cy="86855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0AB1F2-56FD-709B-B2EF-1BE19814B0C6}"/>
              </a:ext>
            </a:extLst>
          </p:cNvPr>
          <p:cNvSpPr txBox="1"/>
          <p:nvPr/>
        </p:nvSpPr>
        <p:spPr>
          <a:xfrm>
            <a:off x="471604" y="3393535"/>
            <a:ext cx="1962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Hadron gas</a:t>
            </a:r>
          </a:p>
          <a:p>
            <a:pPr algn="l"/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QGP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3&#10;\end{align*}&lt;/body&gt;&#10;  &lt;fcolor&gt;FF000000&lt;/fcolor&gt;&#10;  &lt;bcolor&gt;FFFFFFFF&lt;/bcolor&gt;&#10;  &lt;transparent&gt;True&lt;/transparent&gt;&#10;  &lt;resolution&gt;1800&lt;/resolution&gt;&#10;  &lt;imageh&gt;173&lt;/imageh&gt;&#10;  &lt;imagew&gt;650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3186EDB2-F001-BF65-8D07-E4CE072A1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4" y="3893883"/>
            <a:ext cx="795719" cy="211784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1-1.5&#10;\end{align*}&lt;/body&gt;&#10;  &lt;fcolor&gt;FF000000&lt;/fcolor&gt;&#10;  &lt;bcolor&gt;FFFFFFFF&lt;/bcolor&gt;&#10;  &lt;transparent&gt;True&lt;/transparent&gt;&#10;  &lt;resolution&gt;1800&lt;/resolution&gt;&#10;  &lt;imageh&gt;173&lt;/imageh&gt;&#10;  &lt;imagew&gt;1271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CD9B02C6-4646-611F-0ACB-577C65672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4" y="4582856"/>
            <a:ext cx="1555937" cy="21178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F42356C-2E07-6D33-F42A-A7FEF0879BD1}"/>
              </a:ext>
            </a:extLst>
          </p:cNvPr>
          <p:cNvSpPr txBox="1"/>
          <p:nvPr/>
        </p:nvSpPr>
        <p:spPr>
          <a:xfrm>
            <a:off x="606664" y="5363867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Jeon, Koch, 2000</a:t>
            </a:r>
          </a:p>
        </p:txBody>
      </p:sp>
    </p:spTree>
    <p:extLst>
      <p:ext uri="{BB962C8B-B14F-4D97-AF65-F5344CB8AC3E}">
        <p14:creationId xmlns:p14="http://schemas.microsoft.com/office/powerpoint/2010/main" val="3974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010CD5-AA47-C8E6-9616-A594FCF25EF0}"/>
              </a:ext>
            </a:extLst>
          </p:cNvPr>
          <p:cNvGrpSpPr/>
          <p:nvPr/>
        </p:nvGrpSpPr>
        <p:grpSpPr>
          <a:xfrm>
            <a:off x="7726928" y="1210714"/>
            <a:ext cx="4255459" cy="5183568"/>
            <a:chOff x="7726928" y="1210714"/>
            <a:chExt cx="4255459" cy="5183568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0C3DB49-D0C0-82C0-3203-969FF3344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6928" y="1805570"/>
              <a:ext cx="4255459" cy="3909837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8725A3E-7F08-F7DF-8C55-CE4F82169D55}"/>
                </a:ext>
              </a:extLst>
            </p:cNvPr>
            <p:cNvSpPr txBox="1"/>
            <p:nvPr/>
          </p:nvSpPr>
          <p:spPr>
            <a:xfrm>
              <a:off x="8527280" y="1210714"/>
              <a:ext cx="2694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CMS (</a:t>
              </a:r>
              <a:r>
                <a:rPr lang="en-US" altLang="ja-JP" sz="2400" dirty="0" err="1">
                  <a:solidFill>
                    <a:prstClr val="black"/>
                  </a:solidFill>
                  <a:latin typeface="Calibri"/>
                  <a:ea typeface="ＭＳ Ｐゴシック"/>
                </a:rPr>
                <a:t>Tuo</a:t>
              </a:r>
              <a:r>
                <a:rPr lang="en-US" altLang="ja-JP" sz="2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, QM2023)</a:t>
              </a:r>
              <a:endPara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>
              <a:extLst>
                <a:ext uri="{FF2B5EF4-FFF2-40B4-BE49-F238E27FC236}">
                  <a16:creationId xmlns:a16="http://schemas.microsoft.com/office/drawing/2014/main" id="{22CFE478-758D-978D-8326-B2B1C350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843" y="5517339"/>
              <a:ext cx="457200" cy="323910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0.5&amp;lt;p_T&amp;lt;3.0 ~{\rm GeV}&#10;\end{align*}&lt;/body&gt;&#10;  &lt;fcolor&gt;FF000000&lt;/fcolor&gt;&#10;  &lt;bcolor&gt;FFFFFFFF&lt;/bcolor&gt;&#10;  &lt;transparent&gt;True&lt;/transparent&gt;&#10;  &lt;resolution&gt;1800&lt;/resolution&gt;&#10;  &lt;imageh&gt;221&lt;/imageh&gt;&#10;  &lt;imagew&gt;2143&lt;/imagew&gt;&#10;  &lt;scale&gt;50&lt;/scale&gt;&#10;  &lt;cursor&gt;28&lt;/cursor&gt;&#10;&lt;/TeXTeX&gt;">
              <a:extLst>
                <a:ext uri="{FF2B5EF4-FFF2-40B4-BE49-F238E27FC236}">
                  <a16:creationId xmlns:a16="http://schemas.microsoft.com/office/drawing/2014/main" id="{0378E7D4-B7FB-9B00-3316-414A01F48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194" y="6160390"/>
              <a:ext cx="2268008" cy="233892"/>
            </a:xfrm>
            <a:prstGeom prst="rect">
              <a:avLst/>
            </a:prstGeom>
          </p:spPr>
        </p:pic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4947A31-53BD-DC08-9DFD-7ABB2D3A13D0}"/>
              </a:ext>
            </a:extLst>
          </p:cNvPr>
          <p:cNvSpPr/>
          <p:nvPr/>
        </p:nvSpPr>
        <p:spPr>
          <a:xfrm>
            <a:off x="207036" y="1332214"/>
            <a:ext cx="2686994" cy="3871267"/>
          </a:xfrm>
          <a:prstGeom prst="roundRect">
            <a:avLst>
              <a:gd name="adj" fmla="val 12468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94F4E3C-DDBD-9046-721E-56CEB8C4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D-Measure = Net-charge Fluctuations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335529-31A4-7C66-CB78-070C5A94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C59154-2475-4AD7-8B48-BE212B0214A1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10BDE6-779E-21D9-55FA-F3094AC0C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65602" y="2203882"/>
            <a:ext cx="4650444" cy="31132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B674E524-40BA-529F-D9D7-3922F6E6C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14" y="5155141"/>
            <a:ext cx="457200" cy="32391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A9A7E2-1097-D021-8D8C-4647E93412F7}"/>
              </a:ext>
            </a:extLst>
          </p:cNvPr>
          <p:cNvSpPr txBox="1"/>
          <p:nvPr/>
        </p:nvSpPr>
        <p:spPr>
          <a:xfrm>
            <a:off x="4378723" y="1611387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ALICE, PRL2013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86D389-B3C1-41BA-B7A8-A3B6F03A8FC7}"/>
              </a:ext>
            </a:extLst>
          </p:cNvPr>
          <p:cNvSpPr txBox="1"/>
          <p:nvPr/>
        </p:nvSpPr>
        <p:spPr>
          <a:xfrm>
            <a:off x="454215" y="1379992"/>
            <a:ext cx="204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D-measure</a:t>
            </a:r>
            <a:endParaRPr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4 \frac{\langle N_{\rm Q}^2 \rangle_{\rm c} }{ \langle N_{\rm Q}^{\rm tot} \rangle }&#10;\end{align*}&lt;/body&gt;&#10;  &lt;fcolor&gt;FF000000&lt;/fcolor&gt;&#10;  &lt;bcolor&gt;FFFFFFFF&lt;/bcolor&gt;&#10;  &lt;transparent&gt;True&lt;/transparent&gt;&#10;  &lt;resolution&gt;1800&lt;/resolution&gt;&#10;  &lt;imageh&gt;682&lt;/imageh&gt;&#10;  &lt;imagew&gt;1380&lt;/imagew&gt;&#10;  &lt;scale&gt;50&lt;/scale&gt;&#10;  &lt;cursor&gt;102&lt;/cursor&gt;&#10;&lt;/TeXTeX&gt;">
            <a:extLst>
              <a:ext uri="{FF2B5EF4-FFF2-40B4-BE49-F238E27FC236}">
                <a16:creationId xmlns:a16="http://schemas.microsoft.com/office/drawing/2014/main" id="{E64D5536-40DE-F835-4755-63B175C49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4" y="2073052"/>
            <a:ext cx="1757484" cy="86855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0AB1F2-56FD-709B-B2EF-1BE19814B0C6}"/>
              </a:ext>
            </a:extLst>
          </p:cNvPr>
          <p:cNvSpPr txBox="1"/>
          <p:nvPr/>
        </p:nvSpPr>
        <p:spPr>
          <a:xfrm>
            <a:off x="471604" y="3393535"/>
            <a:ext cx="1962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Hadron gas</a:t>
            </a:r>
          </a:p>
          <a:p>
            <a:pPr algn="l"/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QGP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3&#10;\end{align*}&lt;/body&gt;&#10;  &lt;fcolor&gt;FF000000&lt;/fcolor&gt;&#10;  &lt;bcolor&gt;FFFFFFFF&lt;/bcolor&gt;&#10;  &lt;transparent&gt;True&lt;/transparent&gt;&#10;  &lt;resolution&gt;1800&lt;/resolution&gt;&#10;  &lt;imageh&gt;173&lt;/imageh&gt;&#10;  &lt;imagew&gt;650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3186EDB2-F001-BF65-8D07-E4CE072A1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4" y="3893883"/>
            <a:ext cx="795719" cy="211784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 \simeq 1-1.5&#10;\end{align*}&lt;/body&gt;&#10;  &lt;fcolor&gt;FF000000&lt;/fcolor&gt;&#10;  &lt;bcolor&gt;FFFFFFFF&lt;/bcolor&gt;&#10;  &lt;transparent&gt;True&lt;/transparent&gt;&#10;  &lt;resolution&gt;1800&lt;/resolution&gt;&#10;  &lt;imageh&gt;173&lt;/imageh&gt;&#10;  &lt;imagew&gt;1271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CD9B02C6-4646-611F-0ACB-577C65672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4" y="4582856"/>
            <a:ext cx="1555937" cy="211784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3FC1A3D6-02E8-74A4-8F46-5DA377D95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54777" y="2306809"/>
            <a:ext cx="3259425" cy="1907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F42356C-2E07-6D33-F42A-A7FEF0879BD1}"/>
              </a:ext>
            </a:extLst>
          </p:cNvPr>
          <p:cNvSpPr txBox="1"/>
          <p:nvPr/>
        </p:nvSpPr>
        <p:spPr>
          <a:xfrm>
            <a:off x="606664" y="5363867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Jeon, Koch, 2000</a:t>
            </a:r>
          </a:p>
        </p:txBody>
      </p:sp>
    </p:spTree>
    <p:extLst>
      <p:ext uri="{BB962C8B-B14F-4D97-AF65-F5344CB8AC3E}">
        <p14:creationId xmlns:p14="http://schemas.microsoft.com/office/powerpoint/2010/main" val="30692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431D4D8-C53D-0D2E-1081-5EE53FAD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with a Diffusion M</a:t>
            </a:r>
            <a:r>
              <a:rPr lang="en-US" altLang="ja-JP" dirty="0"/>
              <a:t>odel in Finite Volume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5732A-88BE-E98F-CEF0-19089231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C59154-2475-4AD7-8B48-BE212B0214A1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F42C9B-955D-F33D-A3C6-5F1E14EC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70" y="1914146"/>
            <a:ext cx="4255459" cy="3909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D9D9F1-C633-9EF1-F03C-BB4226DEE047}"/>
                  </a:ext>
                </a:extLst>
              </p:cNvPr>
              <p:cNvSpPr txBox="1"/>
              <p:nvPr/>
            </p:nvSpPr>
            <p:spPr>
              <a:xfrm>
                <a:off x="772713" y="5925343"/>
                <a:ext cx="100476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CMS result is well described by a simple diffusion model in finite volume.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Effects of the global charge conservation do not affect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the results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D9D9F1-C633-9EF1-F03C-BB4226DE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13" y="5925343"/>
                <a:ext cx="10047687" cy="830997"/>
              </a:xfrm>
              <a:prstGeom prst="rect">
                <a:avLst/>
              </a:prstGeom>
              <a:blipFill>
                <a:blip r:embed="rId3"/>
                <a:stretch>
                  <a:fillRect l="-850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81FFE4-31D7-8021-4050-7A7F2E97FC71}"/>
              </a:ext>
            </a:extLst>
          </p:cNvPr>
          <p:cNvGrpSpPr/>
          <p:nvPr/>
        </p:nvGrpSpPr>
        <p:grpSpPr>
          <a:xfrm>
            <a:off x="2474117" y="2312952"/>
            <a:ext cx="6325879" cy="3404572"/>
            <a:chOff x="2100491" y="1851556"/>
            <a:chExt cx="6325879" cy="340457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C821926-3049-40BF-91BC-3D5FBE44E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0491" y="1851556"/>
              <a:ext cx="6325879" cy="3404572"/>
            </a:xfrm>
            <a:prstGeom prst="rect">
              <a:avLst/>
            </a:prstGeom>
          </p:spPr>
        </p:pic>
        <p:sp>
          <p:nvSpPr>
            <p:cNvPr id="10" name="左右矢印 358">
              <a:extLst>
                <a:ext uri="{FF2B5EF4-FFF2-40B4-BE49-F238E27FC236}">
                  <a16:creationId xmlns:a16="http://schemas.microsoft.com/office/drawing/2014/main" id="{F49D7026-9A96-257D-C3C5-4A3A02CCE158}"/>
                </a:ext>
              </a:extLst>
            </p:cNvPr>
            <p:cNvSpPr/>
            <p:nvPr/>
          </p:nvSpPr>
          <p:spPr>
            <a:xfrm>
              <a:off x="6908118" y="4023155"/>
              <a:ext cx="1320293" cy="360040"/>
            </a:xfrm>
            <a:prstGeom prst="leftRightArrow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EE29517-33FC-75DC-301C-CD49298A4F56}"/>
                </a:ext>
              </a:extLst>
            </p:cNvPr>
            <p:cNvSpPr txBox="1"/>
            <p:nvPr/>
          </p:nvSpPr>
          <p:spPr>
            <a:xfrm>
              <a:off x="7067646" y="3500587"/>
              <a:ext cx="1001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prstClr val="black"/>
                  </a:solidFill>
                  <a:latin typeface="Arial"/>
                  <a:ea typeface="ＭＳ Ｐゴシック"/>
                </a:rPr>
                <a:t>effect of</a:t>
              </a:r>
            </a:p>
            <a:p>
              <a:pPr algn="ctr"/>
              <a:r>
                <a:rPr lang="en-US" altLang="ja-JP" dirty="0">
                  <a:solidFill>
                    <a:prstClr val="black"/>
                  </a:solidFill>
                  <a:latin typeface="Arial"/>
                  <a:ea typeface="ＭＳ Ｐゴシック"/>
                </a:rPr>
                <a:t>GCC</a:t>
              </a:r>
              <a:endParaRPr lang="ja-JP" altLang="en-US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E4740C-2150-E6E2-5758-8B6A5B9F3CB2}"/>
              </a:ext>
            </a:extLst>
          </p:cNvPr>
          <p:cNvSpPr txBox="1"/>
          <p:nvPr/>
        </p:nvSpPr>
        <p:spPr>
          <a:xfrm>
            <a:off x="5233933" y="1192626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2060"/>
                </a:solidFill>
                <a:latin typeface="Arial"/>
                <a:ea typeface="ＭＳ Ｐゴシック"/>
              </a:rPr>
              <a:t>Sakaida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, Asakawa, MK, PRC, 2014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85E55B-B45E-28FE-2E01-E140032AEBE5}"/>
              </a:ext>
            </a:extLst>
          </p:cNvPr>
          <p:cNvSpPr txBox="1"/>
          <p:nvPr/>
        </p:nvSpPr>
        <p:spPr>
          <a:xfrm>
            <a:off x="359231" y="1083518"/>
            <a:ext cx="5061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Diffusion model in finite volume 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092DE5-FD87-B95C-54DD-7151C72AEC89}"/>
              </a:ext>
            </a:extLst>
          </p:cNvPr>
          <p:cNvSpPr txBox="1"/>
          <p:nvPr/>
        </p:nvSpPr>
        <p:spPr>
          <a:xfrm>
            <a:off x="10391507" y="9603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</a:rPr>
              <a:t>MK, in progress</a:t>
            </a:r>
            <a:endParaRPr lang="ja-JP" altLang="en-US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5F1B035-A02F-9971-8A3B-5D0D114BC190}"/>
              </a:ext>
            </a:extLst>
          </p:cNvPr>
          <p:cNvSpPr/>
          <p:nvPr/>
        </p:nvSpPr>
        <p:spPr>
          <a:xfrm>
            <a:off x="9059831" y="2648021"/>
            <a:ext cx="2625213" cy="837779"/>
          </a:xfrm>
          <a:prstGeom prst="wedgeRoundRectCallout">
            <a:avLst>
              <a:gd name="adj1" fmla="val -73066"/>
              <a:gd name="adj2" fmla="val 2377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/>
              <a:t>Sakaida</a:t>
            </a:r>
            <a:r>
              <a:rPr kumimoji="1" lang="en-US" altLang="ja-JP" sz="2400" dirty="0"/>
              <a:t>, Asakawa, MK, PRC ’14</a:t>
            </a:r>
            <a:endParaRPr kumimoji="1" lang="ja-JP" altLang="en-US" sz="2400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3227ED2B-7423-FE6D-67A8-DD8AF641D44C}"/>
              </a:ext>
            </a:extLst>
          </p:cNvPr>
          <p:cNvSpPr/>
          <p:nvPr/>
        </p:nvSpPr>
        <p:spPr>
          <a:xfrm>
            <a:off x="130223" y="2005544"/>
            <a:ext cx="2625213" cy="837779"/>
          </a:xfrm>
          <a:prstGeom prst="wedgeRoundRectCallout">
            <a:avLst>
              <a:gd name="adj1" fmla="val 68507"/>
              <a:gd name="adj2" fmla="val -2082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CMS</a:t>
            </a:r>
          </a:p>
          <a:p>
            <a:pPr algn="ctr"/>
            <a:r>
              <a:rPr lang="en-US" altLang="ja-JP" sz="2400" dirty="0"/>
              <a:t>QuarkMatter2023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74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88288-8B17-4EA3-839F-9405E414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616C506-6B81-4C68-A1BB-728C69680BEA}"/>
              </a:ext>
            </a:extLst>
          </p:cNvPr>
          <p:cNvSpPr/>
          <p:nvPr/>
        </p:nvSpPr>
        <p:spPr>
          <a:xfrm>
            <a:off x="907779" y="175424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46">
            <a:extLst>
              <a:ext uri="{FF2B5EF4-FFF2-40B4-BE49-F238E27FC236}">
                <a16:creationId xmlns:a16="http://schemas.microsoft.com/office/drawing/2014/main" id="{1D58AB46-FAA5-44E8-8527-60507A925403}"/>
              </a:ext>
            </a:extLst>
          </p:cNvPr>
          <p:cNvSpPr/>
          <p:nvPr/>
        </p:nvSpPr>
        <p:spPr>
          <a:xfrm>
            <a:off x="3427508" y="505180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弧 221">
            <a:extLst>
              <a:ext uri="{FF2B5EF4-FFF2-40B4-BE49-F238E27FC236}">
                <a16:creationId xmlns:a16="http://schemas.microsoft.com/office/drawing/2014/main" id="{E72904DD-AA5A-4E37-8ACD-76D0300EA94F}"/>
              </a:ext>
            </a:extLst>
          </p:cNvPr>
          <p:cNvSpPr/>
          <p:nvPr/>
        </p:nvSpPr>
        <p:spPr>
          <a:xfrm>
            <a:off x="-2139855" y="382307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77C0B431-15BB-4137-8662-08922CF780DA}"/>
              </a:ext>
            </a:extLst>
          </p:cNvPr>
          <p:cNvSpPr/>
          <p:nvPr/>
        </p:nvSpPr>
        <p:spPr>
          <a:xfrm>
            <a:off x="909733" y="602335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1BB2F7FA-602D-414C-A435-EB7CB2B1DA2C}"/>
              </a:ext>
            </a:extLst>
          </p:cNvPr>
          <p:cNvCxnSpPr/>
          <p:nvPr/>
        </p:nvCxnSpPr>
        <p:spPr>
          <a:xfrm rot="5400000" flipH="1" flipV="1">
            <a:off x="-1257998" y="398421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5" name="円/楕円 654">
            <a:extLst>
              <a:ext uri="{FF2B5EF4-FFF2-40B4-BE49-F238E27FC236}">
                <a16:creationId xmlns:a16="http://schemas.microsoft.com/office/drawing/2014/main" id="{39B8B9D2-1351-4624-B1AD-143B88AD49ED}"/>
              </a:ext>
            </a:extLst>
          </p:cNvPr>
          <p:cNvSpPr/>
          <p:nvPr/>
        </p:nvSpPr>
        <p:spPr>
          <a:xfrm>
            <a:off x="1639983" y="556774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5">
            <a:extLst>
              <a:ext uri="{FF2B5EF4-FFF2-40B4-BE49-F238E27FC236}">
                <a16:creationId xmlns:a16="http://schemas.microsoft.com/office/drawing/2014/main" id="{03174364-EF8C-4719-9F34-68EDC2D340AA}"/>
              </a:ext>
            </a:extLst>
          </p:cNvPr>
          <p:cNvSpPr/>
          <p:nvPr/>
        </p:nvSpPr>
        <p:spPr>
          <a:xfrm>
            <a:off x="1820958" y="57645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6">
            <a:extLst>
              <a:ext uri="{FF2B5EF4-FFF2-40B4-BE49-F238E27FC236}">
                <a16:creationId xmlns:a16="http://schemas.microsoft.com/office/drawing/2014/main" id="{FE12C5B8-28D9-4A09-B522-F627CD8359AC}"/>
              </a:ext>
            </a:extLst>
          </p:cNvPr>
          <p:cNvSpPr/>
          <p:nvPr/>
        </p:nvSpPr>
        <p:spPr>
          <a:xfrm>
            <a:off x="1705070" y="572807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7">
            <a:extLst>
              <a:ext uri="{FF2B5EF4-FFF2-40B4-BE49-F238E27FC236}">
                <a16:creationId xmlns:a16="http://schemas.microsoft.com/office/drawing/2014/main" id="{96C44A1B-BA34-4A27-A2D6-72710C761E9E}"/>
              </a:ext>
            </a:extLst>
          </p:cNvPr>
          <p:cNvSpPr/>
          <p:nvPr/>
        </p:nvSpPr>
        <p:spPr>
          <a:xfrm>
            <a:off x="1798733" y="56328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8">
            <a:extLst>
              <a:ext uri="{FF2B5EF4-FFF2-40B4-BE49-F238E27FC236}">
                <a16:creationId xmlns:a16="http://schemas.microsoft.com/office/drawing/2014/main" id="{F6ED530A-42CF-4901-9F7A-456CB8B1259C}"/>
              </a:ext>
            </a:extLst>
          </p:cNvPr>
          <p:cNvSpPr/>
          <p:nvPr/>
        </p:nvSpPr>
        <p:spPr>
          <a:xfrm>
            <a:off x="1505045" y="35008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59">
            <a:extLst>
              <a:ext uri="{FF2B5EF4-FFF2-40B4-BE49-F238E27FC236}">
                <a16:creationId xmlns:a16="http://schemas.microsoft.com/office/drawing/2014/main" id="{E33D91EB-4837-4890-9FDA-FD318A0A2CC6}"/>
              </a:ext>
            </a:extLst>
          </p:cNvPr>
          <p:cNvSpPr/>
          <p:nvPr/>
        </p:nvSpPr>
        <p:spPr>
          <a:xfrm>
            <a:off x="1041495" y="511689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0">
            <a:extLst>
              <a:ext uri="{FF2B5EF4-FFF2-40B4-BE49-F238E27FC236}">
                <a16:creationId xmlns:a16="http://schemas.microsoft.com/office/drawing/2014/main" id="{F3A0B548-2B16-4050-9DA8-41FBEABA4BCB}"/>
              </a:ext>
            </a:extLst>
          </p:cNvPr>
          <p:cNvSpPr/>
          <p:nvPr/>
        </p:nvSpPr>
        <p:spPr>
          <a:xfrm>
            <a:off x="5019770" y="582650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1">
            <a:extLst>
              <a:ext uri="{FF2B5EF4-FFF2-40B4-BE49-F238E27FC236}">
                <a16:creationId xmlns:a16="http://schemas.microsoft.com/office/drawing/2014/main" id="{8BCFA9D4-D964-4EB9-AC1D-3D0EB4C6CAD4}"/>
              </a:ext>
            </a:extLst>
          </p:cNvPr>
          <p:cNvSpPr/>
          <p:nvPr/>
        </p:nvSpPr>
        <p:spPr>
          <a:xfrm>
            <a:off x="4751483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2">
            <a:extLst>
              <a:ext uri="{FF2B5EF4-FFF2-40B4-BE49-F238E27FC236}">
                <a16:creationId xmlns:a16="http://schemas.microsoft.com/office/drawing/2014/main" id="{8517C791-898A-4029-BC2F-160D5F980AEF}"/>
              </a:ext>
            </a:extLst>
          </p:cNvPr>
          <p:cNvSpPr/>
          <p:nvPr/>
        </p:nvSpPr>
        <p:spPr>
          <a:xfrm>
            <a:off x="4222845" y="5826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3">
            <a:extLst>
              <a:ext uri="{FF2B5EF4-FFF2-40B4-BE49-F238E27FC236}">
                <a16:creationId xmlns:a16="http://schemas.microsoft.com/office/drawing/2014/main" id="{9D64C4B0-BB26-4A34-A55E-F10C2214E882}"/>
              </a:ext>
            </a:extLst>
          </p:cNvPr>
          <p:cNvSpPr/>
          <p:nvPr/>
        </p:nvSpPr>
        <p:spPr>
          <a:xfrm rot="19629234">
            <a:off x="1505045" y="479145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4">
            <a:extLst>
              <a:ext uri="{FF2B5EF4-FFF2-40B4-BE49-F238E27FC236}">
                <a16:creationId xmlns:a16="http://schemas.microsoft.com/office/drawing/2014/main" id="{A08CD635-9949-4DD3-9970-A6CFAA66674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53189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5">
            <a:extLst>
              <a:ext uri="{FF2B5EF4-FFF2-40B4-BE49-F238E27FC236}">
                <a16:creationId xmlns:a16="http://schemas.microsoft.com/office/drawing/2014/main" id="{B63EDD85-0684-418C-80AB-2D1D0349890C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33901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6">
            <a:extLst>
              <a:ext uri="{FF2B5EF4-FFF2-40B4-BE49-F238E27FC236}">
                <a16:creationId xmlns:a16="http://schemas.microsoft.com/office/drawing/2014/main" id="{44A9DBBE-EECD-498E-B542-073591C13E35}"/>
              </a:ext>
            </a:extLst>
          </p:cNvPr>
          <p:cNvSpPr/>
          <p:nvPr/>
        </p:nvSpPr>
        <p:spPr>
          <a:xfrm>
            <a:off x="2563908" y="524547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7">
            <a:extLst>
              <a:ext uri="{FF2B5EF4-FFF2-40B4-BE49-F238E27FC236}">
                <a16:creationId xmlns:a16="http://schemas.microsoft.com/office/drawing/2014/main" id="{AA6EB37E-E584-4770-9737-7DA44D01DF9B}"/>
              </a:ext>
            </a:extLst>
          </p:cNvPr>
          <p:cNvSpPr/>
          <p:nvPr/>
        </p:nvSpPr>
        <p:spPr>
          <a:xfrm>
            <a:off x="2765520" y="563282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8">
            <a:extLst>
              <a:ext uri="{FF2B5EF4-FFF2-40B4-BE49-F238E27FC236}">
                <a16:creationId xmlns:a16="http://schemas.microsoft.com/office/drawing/2014/main" id="{CBA66D69-A2EB-426D-928F-B7D5D8606FF2}"/>
              </a:ext>
            </a:extLst>
          </p:cNvPr>
          <p:cNvSpPr/>
          <p:nvPr/>
        </p:nvSpPr>
        <p:spPr>
          <a:xfrm>
            <a:off x="3162395" y="543915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テキスト ボックス 93">
            <a:extLst>
              <a:ext uri="{FF2B5EF4-FFF2-40B4-BE49-F238E27FC236}">
                <a16:creationId xmlns:a16="http://schemas.microsoft.com/office/drawing/2014/main" id="{4387D7FF-A920-4E9A-AA8E-2B2CC2B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608429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1" name="テキスト ボックス 94">
            <a:extLst>
              <a:ext uri="{FF2B5EF4-FFF2-40B4-BE49-F238E27FC236}">
                <a16:creationId xmlns:a16="http://schemas.microsoft.com/office/drawing/2014/main" id="{F7D04A69-60BA-4FAA-AE2C-9DD7FAC808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54047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DB0AB445-41E3-4E4B-A5A0-80B41B2E01E2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24468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8BAD966A-E08A-46F1-A3FD-F85EB2A35A66}"/>
              </a:ext>
            </a:extLst>
          </p:cNvPr>
          <p:cNvSpPr/>
          <p:nvPr/>
        </p:nvSpPr>
        <p:spPr>
          <a:xfrm rot="1849631">
            <a:off x="6277070" y="563282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03C4A154-83A0-413C-A1BF-F77DEB4EBCD9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63044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2B394C27-5DA3-45FC-90DE-D6A54366F62B}"/>
              </a:ext>
            </a:extLst>
          </p:cNvPr>
          <p:cNvSpPr/>
          <p:nvPr/>
        </p:nvSpPr>
        <p:spPr>
          <a:xfrm rot="19961792">
            <a:off x="5148358" y="537406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5965BE5B-61F6-4848-9C7B-F21C153183A5}"/>
              </a:ext>
            </a:extLst>
          </p:cNvPr>
          <p:cNvSpPr/>
          <p:nvPr/>
        </p:nvSpPr>
        <p:spPr>
          <a:xfrm>
            <a:off x="5680170" y="56979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B0A8239A-8366-46F4-9EC6-262AD38D2122}"/>
              </a:ext>
            </a:extLst>
          </p:cNvPr>
          <p:cNvSpPr/>
          <p:nvPr/>
        </p:nvSpPr>
        <p:spPr>
          <a:xfrm rot="1508149">
            <a:off x="4251420" y="53550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EAE73019-935C-4C2A-A298-77F67C949AD5}"/>
              </a:ext>
            </a:extLst>
          </p:cNvPr>
          <p:cNvSpPr/>
          <p:nvPr/>
        </p:nvSpPr>
        <p:spPr>
          <a:xfrm rot="19365573">
            <a:off x="1371695" y="343255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9F61029F-3832-437B-B50B-5AF94F74D519}"/>
              </a:ext>
            </a:extLst>
          </p:cNvPr>
          <p:cNvSpPr/>
          <p:nvPr/>
        </p:nvSpPr>
        <p:spPr>
          <a:xfrm rot="572975">
            <a:off x="1041495" y="330396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D451A9D9-B313-48B7-BE90-2B60ED492B4D}"/>
              </a:ext>
            </a:extLst>
          </p:cNvPr>
          <p:cNvSpPr/>
          <p:nvPr/>
        </p:nvSpPr>
        <p:spPr>
          <a:xfrm>
            <a:off x="6408833" y="573919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1E2F096D-F946-4CF9-9913-9029D7C5F69D}"/>
              </a:ext>
            </a:extLst>
          </p:cNvPr>
          <p:cNvSpPr/>
          <p:nvPr/>
        </p:nvSpPr>
        <p:spPr>
          <a:xfrm>
            <a:off x="2897283" y="56979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F188E309-F558-47E3-8938-CF7F7AA95B72}"/>
              </a:ext>
            </a:extLst>
          </p:cNvPr>
          <p:cNvSpPr/>
          <p:nvPr/>
        </p:nvSpPr>
        <p:spPr>
          <a:xfrm>
            <a:off x="6077045" y="53740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698F6BCD-4BB4-4CD1-9B3D-9DCB92DB1956}"/>
              </a:ext>
            </a:extLst>
          </p:cNvPr>
          <p:cNvSpPr/>
          <p:nvPr/>
        </p:nvSpPr>
        <p:spPr>
          <a:xfrm>
            <a:off x="1092295" y="336905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2A28467B-610F-4B6B-8A9A-0DD749B8B871}"/>
              </a:ext>
            </a:extLst>
          </p:cNvPr>
          <p:cNvSpPr/>
          <p:nvPr/>
        </p:nvSpPr>
        <p:spPr>
          <a:xfrm>
            <a:off x="5746845" y="576141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AC679357-F7C0-4835-887B-A40CC3910496}"/>
              </a:ext>
            </a:extLst>
          </p:cNvPr>
          <p:cNvSpPr/>
          <p:nvPr/>
        </p:nvSpPr>
        <p:spPr>
          <a:xfrm>
            <a:off x="2697258" y="543915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A749CC0A-181F-4B0A-8711-5A162B19D1FD}"/>
              </a:ext>
            </a:extLst>
          </p:cNvPr>
          <p:cNvSpPr/>
          <p:nvPr/>
        </p:nvSpPr>
        <p:spPr>
          <a:xfrm>
            <a:off x="6343745" y="56852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B3606037-6536-4196-AEFB-4ABA2D0F48D8}"/>
              </a:ext>
            </a:extLst>
          </p:cNvPr>
          <p:cNvSpPr/>
          <p:nvPr/>
        </p:nvSpPr>
        <p:spPr>
          <a:xfrm>
            <a:off x="1290733" y="45596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A6640908-9848-42DA-832A-A3211C8DF684}"/>
              </a:ext>
            </a:extLst>
          </p:cNvPr>
          <p:cNvSpPr/>
          <p:nvPr/>
        </p:nvSpPr>
        <p:spPr>
          <a:xfrm>
            <a:off x="5216620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16513DD4-8089-4802-9892-157892E7B265}"/>
              </a:ext>
            </a:extLst>
          </p:cNvPr>
          <p:cNvSpPr/>
          <p:nvPr/>
        </p:nvSpPr>
        <p:spPr>
          <a:xfrm>
            <a:off x="1092295" y="51803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A3E449F9-FA43-4C44-80D1-6E9125FF52EB}"/>
              </a:ext>
            </a:extLst>
          </p:cNvPr>
          <p:cNvSpPr/>
          <p:nvPr/>
        </p:nvSpPr>
        <p:spPr>
          <a:xfrm>
            <a:off x="5283295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4319C93E-56E5-41FE-977B-54BB2C570E0B}"/>
              </a:ext>
            </a:extLst>
          </p:cNvPr>
          <p:cNvSpPr/>
          <p:nvPr/>
        </p:nvSpPr>
        <p:spPr>
          <a:xfrm>
            <a:off x="1798733" y="43390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31A6AAA7-1EE2-40B3-A8B0-5215B4E0C66B}"/>
              </a:ext>
            </a:extLst>
          </p:cNvPr>
          <p:cNvSpPr/>
          <p:nvPr/>
        </p:nvSpPr>
        <p:spPr>
          <a:xfrm>
            <a:off x="4751483" y="563282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9ED8A7AE-773D-4AE9-A91E-65ADCACD3994}"/>
              </a:ext>
            </a:extLst>
          </p:cNvPr>
          <p:cNvSpPr/>
          <p:nvPr/>
        </p:nvSpPr>
        <p:spPr>
          <a:xfrm>
            <a:off x="6145308" y="524547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CCABC728-BC22-49C0-9DEB-211AE4E5D820}"/>
              </a:ext>
            </a:extLst>
          </p:cNvPr>
          <p:cNvSpPr/>
          <p:nvPr/>
        </p:nvSpPr>
        <p:spPr>
          <a:xfrm>
            <a:off x="4751483" y="57614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757F95A8-A476-4E8E-90C9-5FFD55D95443}"/>
              </a:ext>
            </a:extLst>
          </p:cNvPr>
          <p:cNvSpPr/>
          <p:nvPr/>
        </p:nvSpPr>
        <p:spPr>
          <a:xfrm>
            <a:off x="1041495" y="265785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21A2636F-8DDC-4791-93C0-C61782617684}"/>
              </a:ext>
            </a:extLst>
          </p:cNvPr>
          <p:cNvSpPr/>
          <p:nvPr/>
        </p:nvSpPr>
        <p:spPr>
          <a:xfrm>
            <a:off x="4354608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EDA296CD-DE6A-41AD-8F48-DB0E28D7D943}"/>
              </a:ext>
            </a:extLst>
          </p:cNvPr>
          <p:cNvSpPr/>
          <p:nvPr/>
        </p:nvSpPr>
        <p:spPr>
          <a:xfrm>
            <a:off x="5813520" y="576141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F052AEBD-BC75-4F8C-8AA0-20B21FBC387D}"/>
              </a:ext>
            </a:extLst>
          </p:cNvPr>
          <p:cNvSpPr/>
          <p:nvPr/>
        </p:nvSpPr>
        <p:spPr>
          <a:xfrm>
            <a:off x="4289520" y="537406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1931CD29-92B8-4FC2-88C9-8C1937F3359F}"/>
              </a:ext>
            </a:extLst>
          </p:cNvPr>
          <p:cNvSpPr/>
          <p:nvPr/>
        </p:nvSpPr>
        <p:spPr>
          <a:xfrm>
            <a:off x="1106583" y="30483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7DC9B513-A25F-4CDC-84F8-E194DADF44A8}"/>
              </a:ext>
            </a:extLst>
          </p:cNvPr>
          <p:cNvSpPr/>
          <p:nvPr/>
        </p:nvSpPr>
        <p:spPr>
          <a:xfrm>
            <a:off x="3360833" y="55042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67588027-1D1D-47CB-9602-9904C016C03A}"/>
              </a:ext>
            </a:extLst>
          </p:cNvPr>
          <p:cNvSpPr/>
          <p:nvPr/>
        </p:nvSpPr>
        <p:spPr>
          <a:xfrm>
            <a:off x="3227483" y="556774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7701588E-FD2C-4AB6-81FD-B229808CCD48}"/>
              </a:ext>
            </a:extLst>
          </p:cNvPr>
          <p:cNvSpPr/>
          <p:nvPr/>
        </p:nvSpPr>
        <p:spPr>
          <a:xfrm>
            <a:off x="1903508" y="362940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7CCF92FA-2185-46DA-A4B8-07DE74354E7A}"/>
              </a:ext>
            </a:extLst>
          </p:cNvPr>
          <p:cNvSpPr/>
          <p:nvPr/>
        </p:nvSpPr>
        <p:spPr>
          <a:xfrm>
            <a:off x="2963958" y="582650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DC77662F-6DA9-4D95-A1D7-976083E7D655}"/>
              </a:ext>
            </a:extLst>
          </p:cNvPr>
          <p:cNvSpPr/>
          <p:nvPr/>
        </p:nvSpPr>
        <p:spPr>
          <a:xfrm>
            <a:off x="2829020" y="5826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2A0E0AFC-000E-4681-9236-B77643F4A105}"/>
              </a:ext>
            </a:extLst>
          </p:cNvPr>
          <p:cNvSpPr/>
          <p:nvPr/>
        </p:nvSpPr>
        <p:spPr>
          <a:xfrm>
            <a:off x="1195483" y="518832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2CF7C0F4-3952-4935-B0D8-A053392263BD}"/>
              </a:ext>
            </a:extLst>
          </p:cNvPr>
          <p:cNvSpPr/>
          <p:nvPr/>
        </p:nvSpPr>
        <p:spPr>
          <a:xfrm>
            <a:off x="2633758" y="531056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3BE7812E-5E88-4976-9A76-F8D5374525DE}"/>
              </a:ext>
            </a:extLst>
          </p:cNvPr>
          <p:cNvSpPr/>
          <p:nvPr/>
        </p:nvSpPr>
        <p:spPr>
          <a:xfrm>
            <a:off x="2765520" y="535501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30E26A06-AB31-4CAB-888E-637EB6486BDB}"/>
              </a:ext>
            </a:extLst>
          </p:cNvPr>
          <p:cNvSpPr/>
          <p:nvPr/>
        </p:nvSpPr>
        <p:spPr>
          <a:xfrm>
            <a:off x="1639983" y="479145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49B507-6F14-4C3E-95CF-DF95B2480403}"/>
              </a:ext>
            </a:extLst>
          </p:cNvPr>
          <p:cNvSpPr/>
          <p:nvPr/>
        </p:nvSpPr>
        <p:spPr>
          <a:xfrm>
            <a:off x="3560858" y="446919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6069DD3A-0CC4-41FD-B2E1-AC2B0BFBBE9C}"/>
              </a:ext>
            </a:extLst>
          </p:cNvPr>
          <p:cNvSpPr/>
          <p:nvPr/>
        </p:nvSpPr>
        <p:spPr>
          <a:xfrm>
            <a:off x="62770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EB4ADC44-45B5-45D1-8CC9-13259ABDB61E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F6AA6922-ACDA-4D55-8027-02BD2D4139F7}"/>
              </a:ext>
            </a:extLst>
          </p:cNvPr>
          <p:cNvSpPr/>
          <p:nvPr/>
        </p:nvSpPr>
        <p:spPr>
          <a:xfrm>
            <a:off x="2697258" y="291661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FD8B12FA-1D00-475B-92AD-C4AA65DDF17A}"/>
              </a:ext>
            </a:extLst>
          </p:cNvPr>
          <p:cNvSpPr/>
          <p:nvPr/>
        </p:nvSpPr>
        <p:spPr>
          <a:xfrm>
            <a:off x="6408833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586C20A5-67B0-4870-B911-D796DE94A8CD}"/>
              </a:ext>
            </a:extLst>
          </p:cNvPr>
          <p:cNvSpPr/>
          <p:nvPr/>
        </p:nvSpPr>
        <p:spPr>
          <a:xfrm>
            <a:off x="3261341" y="202776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97A46450-B9C8-45E7-B3DE-2AD2F73CA83A}"/>
              </a:ext>
            </a:extLst>
          </p:cNvPr>
          <p:cNvSpPr/>
          <p:nvPr/>
        </p:nvSpPr>
        <p:spPr>
          <a:xfrm>
            <a:off x="3029045" y="25292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BE195F8C-FC46-4221-B62E-00CC3120C9AC}"/>
              </a:ext>
            </a:extLst>
          </p:cNvPr>
          <p:cNvSpPr/>
          <p:nvPr/>
        </p:nvSpPr>
        <p:spPr>
          <a:xfrm>
            <a:off x="2367058" y="35643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0AB4B6A7-BE34-4CDE-AB15-F25DC97FDF34}"/>
              </a:ext>
            </a:extLst>
          </p:cNvPr>
          <p:cNvSpPr/>
          <p:nvPr/>
        </p:nvSpPr>
        <p:spPr>
          <a:xfrm>
            <a:off x="5148358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FF86DE53-A38C-4518-BCE9-240427DE63E9}"/>
              </a:ext>
            </a:extLst>
          </p:cNvPr>
          <p:cNvSpPr/>
          <p:nvPr/>
        </p:nvSpPr>
        <p:spPr>
          <a:xfrm>
            <a:off x="4619720" y="278802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63AC4155-A87C-4227-AC1A-29AC6B178EBE}"/>
              </a:ext>
            </a:extLst>
          </p:cNvPr>
          <p:cNvSpPr/>
          <p:nvPr/>
        </p:nvSpPr>
        <p:spPr>
          <a:xfrm>
            <a:off x="2433733" y="220700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339E2A22-39D5-49D5-A913-44FCF18C6E77}"/>
              </a:ext>
            </a:extLst>
          </p:cNvPr>
          <p:cNvSpPr/>
          <p:nvPr/>
        </p:nvSpPr>
        <p:spPr>
          <a:xfrm>
            <a:off x="1705070" y="227050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51C86E9C-8026-49DA-B3D6-6ECF54F5BC39}"/>
              </a:ext>
            </a:extLst>
          </p:cNvPr>
          <p:cNvSpPr/>
          <p:nvPr/>
        </p:nvSpPr>
        <p:spPr>
          <a:xfrm>
            <a:off x="5349970" y="356431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7991CC71-8537-4C67-AABD-C3CF11F0B01E}"/>
              </a:ext>
            </a:extLst>
          </p:cNvPr>
          <p:cNvSpPr/>
          <p:nvPr/>
        </p:nvSpPr>
        <p:spPr>
          <a:xfrm>
            <a:off x="3892645" y="427551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C50AC81-6490-42FD-A1A8-F4DACE31696A}"/>
              </a:ext>
            </a:extLst>
          </p:cNvPr>
          <p:cNvSpPr/>
          <p:nvPr/>
        </p:nvSpPr>
        <p:spPr>
          <a:xfrm>
            <a:off x="4949920" y="40818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2DA81778-9DBA-4913-81BF-D6EF90F493ED}"/>
              </a:ext>
            </a:extLst>
          </p:cNvPr>
          <p:cNvSpPr/>
          <p:nvPr/>
        </p:nvSpPr>
        <p:spPr>
          <a:xfrm>
            <a:off x="2897283" y="220700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7A883260-2124-4A71-99C1-C558DA0A2084}"/>
              </a:ext>
            </a:extLst>
          </p:cNvPr>
          <p:cNvSpPr/>
          <p:nvPr/>
        </p:nvSpPr>
        <p:spPr>
          <a:xfrm>
            <a:off x="6343745" y="395166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90061417-513A-45B6-9675-C8BE64F3B6A0}"/>
              </a:ext>
            </a:extLst>
          </p:cNvPr>
          <p:cNvSpPr/>
          <p:nvPr/>
        </p:nvSpPr>
        <p:spPr>
          <a:xfrm>
            <a:off x="1189133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8268293A-80F4-44C6-83F5-B5AEF5C5E6BD}"/>
              </a:ext>
            </a:extLst>
          </p:cNvPr>
          <p:cNvSpPr/>
          <p:nvPr/>
        </p:nvSpPr>
        <p:spPr>
          <a:xfrm>
            <a:off x="4421283" y="472954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E1C13B62-F35B-4AA4-843A-F978DD7689F6}"/>
              </a:ext>
            </a:extLst>
          </p:cNvPr>
          <p:cNvSpPr/>
          <p:nvPr/>
        </p:nvSpPr>
        <p:spPr>
          <a:xfrm>
            <a:off x="1438370" y="24641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8B077A80-E733-4CD8-A78E-E5090B5112F5}"/>
              </a:ext>
            </a:extLst>
          </p:cNvPr>
          <p:cNvSpPr/>
          <p:nvPr/>
        </p:nvSpPr>
        <p:spPr>
          <a:xfrm>
            <a:off x="1505045" y="347224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4B3354E1-6DA1-445A-A4D7-D2D9C8813A0C}"/>
              </a:ext>
            </a:extLst>
          </p:cNvPr>
          <p:cNvSpPr/>
          <p:nvPr/>
        </p:nvSpPr>
        <p:spPr>
          <a:xfrm>
            <a:off x="5746845" y="46644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9AE72CB6-9476-495E-8551-ADDE51C9BB4B}"/>
              </a:ext>
            </a:extLst>
          </p:cNvPr>
          <p:cNvSpPr/>
          <p:nvPr/>
        </p:nvSpPr>
        <p:spPr>
          <a:xfrm>
            <a:off x="1174845" y="214191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D48E8CCC-B9E6-40B0-92CC-42FD9DA780AA}"/>
              </a:ext>
            </a:extLst>
          </p:cNvPr>
          <p:cNvSpPr/>
          <p:nvPr/>
        </p:nvSpPr>
        <p:spPr>
          <a:xfrm>
            <a:off x="1814608" y="444537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44AAB3ED-255D-4CF3-89BE-353606C28400}"/>
              </a:ext>
            </a:extLst>
          </p:cNvPr>
          <p:cNvSpPr/>
          <p:nvPr/>
        </p:nvSpPr>
        <p:spPr>
          <a:xfrm>
            <a:off x="1430433" y="355002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D9240571-98C1-4D68-A14A-4FD027B4CF56}"/>
              </a:ext>
            </a:extLst>
          </p:cNvPr>
          <p:cNvSpPr/>
          <p:nvPr/>
        </p:nvSpPr>
        <p:spPr>
          <a:xfrm>
            <a:off x="1768570" y="317537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3E9B6BC6-86C6-435C-85FC-0E70A449C490}"/>
              </a:ext>
            </a:extLst>
          </p:cNvPr>
          <p:cNvSpPr/>
          <p:nvPr/>
        </p:nvSpPr>
        <p:spPr>
          <a:xfrm>
            <a:off x="1246283" y="465016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BC3FD227-174E-4179-8C18-69F66CF5211A}"/>
              </a:ext>
            </a:extLst>
          </p:cNvPr>
          <p:cNvSpPr/>
          <p:nvPr/>
        </p:nvSpPr>
        <p:spPr>
          <a:xfrm>
            <a:off x="1570133" y="489622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92B37284-47CC-4EF2-9154-AFABDED21692}"/>
              </a:ext>
            </a:extLst>
          </p:cNvPr>
          <p:cNvSpPr/>
          <p:nvPr/>
        </p:nvSpPr>
        <p:spPr>
          <a:xfrm>
            <a:off x="1505045" y="291661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D3C062FB-3988-4CCF-8CD8-51111382E536}"/>
              </a:ext>
            </a:extLst>
          </p:cNvPr>
          <p:cNvSpPr/>
          <p:nvPr/>
        </p:nvSpPr>
        <p:spPr>
          <a:xfrm>
            <a:off x="4156170" y="259435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5ED82664-D7D0-4B75-99B6-787948F5155C}"/>
              </a:ext>
            </a:extLst>
          </p:cNvPr>
          <p:cNvSpPr/>
          <p:nvPr/>
        </p:nvSpPr>
        <p:spPr>
          <a:xfrm>
            <a:off x="2100358" y="259435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D79DF91A-4808-4E30-8110-8AB6099206B7}"/>
              </a:ext>
            </a:extLst>
          </p:cNvPr>
          <p:cNvSpPr/>
          <p:nvPr/>
        </p:nvSpPr>
        <p:spPr>
          <a:xfrm>
            <a:off x="1041495" y="291661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25D0DCA5-0DEF-4ED6-B932-CD0845F5B970}"/>
              </a:ext>
            </a:extLst>
          </p:cNvPr>
          <p:cNvSpPr/>
          <p:nvPr/>
        </p:nvSpPr>
        <p:spPr>
          <a:xfrm>
            <a:off x="5019770" y="202776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DD0624F1-2E8B-4465-A154-31F4A5170F10}"/>
              </a:ext>
            </a:extLst>
          </p:cNvPr>
          <p:cNvSpPr/>
          <p:nvPr/>
        </p:nvSpPr>
        <p:spPr>
          <a:xfrm>
            <a:off x="130502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6F69EFB4-016D-422C-AD25-C96A7E15CAB4}"/>
              </a:ext>
            </a:extLst>
          </p:cNvPr>
          <p:cNvSpPr/>
          <p:nvPr/>
        </p:nvSpPr>
        <p:spPr>
          <a:xfrm>
            <a:off x="4354608" y="311346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217ABD75-8B06-46CA-B27D-006169FE42D1}"/>
              </a:ext>
            </a:extLst>
          </p:cNvPr>
          <p:cNvSpPr/>
          <p:nvPr/>
        </p:nvSpPr>
        <p:spPr>
          <a:xfrm>
            <a:off x="6145308" y="440410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5237D039-9744-4719-89CB-09C6650FFF69}"/>
              </a:ext>
            </a:extLst>
          </p:cNvPr>
          <p:cNvSpPr/>
          <p:nvPr/>
        </p:nvSpPr>
        <p:spPr>
          <a:xfrm>
            <a:off x="6673945" y="4664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12E6B726-B208-40FE-8105-F030E62E02CE}"/>
              </a:ext>
            </a:extLst>
          </p:cNvPr>
          <p:cNvSpPr/>
          <p:nvPr/>
        </p:nvSpPr>
        <p:spPr>
          <a:xfrm>
            <a:off x="6807295" y="37579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CC189FA3-70DC-4E37-9C64-C5D2A40E2561}"/>
              </a:ext>
            </a:extLst>
          </p:cNvPr>
          <p:cNvSpPr/>
          <p:nvPr/>
        </p:nvSpPr>
        <p:spPr>
          <a:xfrm>
            <a:off x="1505045" y="317537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4060D17E-F178-42D6-8BE2-23852A4E2B29}"/>
              </a:ext>
            </a:extLst>
          </p:cNvPr>
          <p:cNvSpPr/>
          <p:nvPr/>
        </p:nvSpPr>
        <p:spPr>
          <a:xfrm>
            <a:off x="1438370" y="207682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C7BA7F30-67FE-4473-BDB9-41DDD44D22D7}"/>
              </a:ext>
            </a:extLst>
          </p:cNvPr>
          <p:cNvSpPr/>
          <p:nvPr/>
        </p:nvSpPr>
        <p:spPr>
          <a:xfrm>
            <a:off x="6807295" y="217178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5672B153-020F-4980-BFF4-4B686898D033}"/>
              </a:ext>
            </a:extLst>
          </p:cNvPr>
          <p:cNvSpPr/>
          <p:nvPr/>
        </p:nvSpPr>
        <p:spPr>
          <a:xfrm>
            <a:off x="6673945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5BCB57EC-E386-49C0-ABAB-91E9F1304D35}"/>
              </a:ext>
            </a:extLst>
          </p:cNvPr>
          <p:cNvSpPr/>
          <p:nvPr/>
        </p:nvSpPr>
        <p:spPr>
          <a:xfrm>
            <a:off x="627707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FAD8E9FE-14E2-4A45-B960-3D5619C6EEF7}"/>
              </a:ext>
            </a:extLst>
          </p:cNvPr>
          <p:cNvSpPr/>
          <p:nvPr/>
        </p:nvSpPr>
        <p:spPr>
          <a:xfrm>
            <a:off x="5943695" y="388816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3F95FCF6-9D07-4088-81D3-5B5F36DAB467}"/>
              </a:ext>
            </a:extLst>
          </p:cNvPr>
          <p:cNvSpPr/>
          <p:nvPr/>
        </p:nvSpPr>
        <p:spPr>
          <a:xfrm>
            <a:off x="1970183" y="29832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4BB1B2D9-6051-45B8-A626-0014BC3D1214}"/>
              </a:ext>
            </a:extLst>
          </p:cNvPr>
          <p:cNvSpPr/>
          <p:nvPr/>
        </p:nvSpPr>
        <p:spPr>
          <a:xfrm>
            <a:off x="528329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F75ADF8E-26DD-4DD5-A64F-80D171EFE16A}"/>
              </a:ext>
            </a:extLst>
          </p:cNvPr>
          <p:cNvSpPr/>
          <p:nvPr/>
        </p:nvSpPr>
        <p:spPr>
          <a:xfrm>
            <a:off x="3294158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3F694177-A6E3-4DAA-8DE8-37C45FCEDE33}"/>
              </a:ext>
            </a:extLst>
          </p:cNvPr>
          <p:cNvSpPr/>
          <p:nvPr/>
        </p:nvSpPr>
        <p:spPr>
          <a:xfrm>
            <a:off x="2433733" y="382307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599EE6CA-4785-472F-A68D-AECC65473E70}"/>
              </a:ext>
            </a:extLst>
          </p:cNvPr>
          <p:cNvSpPr/>
          <p:nvPr/>
        </p:nvSpPr>
        <p:spPr>
          <a:xfrm>
            <a:off x="1239933" y="278802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39F94CCB-77AD-4D41-BCEC-E1988748A121}"/>
              </a:ext>
            </a:extLst>
          </p:cNvPr>
          <p:cNvSpPr/>
          <p:nvPr/>
        </p:nvSpPr>
        <p:spPr>
          <a:xfrm>
            <a:off x="1174845" y="240067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21C0083A-C167-48A2-9B20-9B606B7202ED}"/>
              </a:ext>
            </a:extLst>
          </p:cNvPr>
          <p:cNvSpPr/>
          <p:nvPr/>
        </p:nvSpPr>
        <p:spPr>
          <a:xfrm>
            <a:off x="974820" y="201332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6D8BF6D3-175E-4B48-8806-5B0B8C2BCEAA}"/>
              </a:ext>
            </a:extLst>
          </p:cNvPr>
          <p:cNvSpPr/>
          <p:nvPr/>
        </p:nvSpPr>
        <p:spPr>
          <a:xfrm>
            <a:off x="3892645" y="479145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B74FB950-5ED4-4929-98AD-8C1C585F8302}"/>
              </a:ext>
            </a:extLst>
          </p:cNvPr>
          <p:cNvSpPr/>
          <p:nvPr/>
        </p:nvSpPr>
        <p:spPr>
          <a:xfrm>
            <a:off x="3029045" y="356431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BAE8059A-FCEF-4B09-B843-2E8B48BDC003}"/>
              </a:ext>
            </a:extLst>
          </p:cNvPr>
          <p:cNvSpPr/>
          <p:nvPr/>
        </p:nvSpPr>
        <p:spPr>
          <a:xfrm>
            <a:off x="1970183" y="343255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4A9D2EBE-846B-4268-AED8-F88CD192F167}"/>
              </a:ext>
            </a:extLst>
          </p:cNvPr>
          <p:cNvSpPr/>
          <p:nvPr/>
        </p:nvSpPr>
        <p:spPr>
          <a:xfrm>
            <a:off x="4619720" y="375799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14F47A9-8784-4562-9184-DB3CCF34A1FE}"/>
              </a:ext>
            </a:extLst>
          </p:cNvPr>
          <p:cNvSpPr/>
          <p:nvPr/>
        </p:nvSpPr>
        <p:spPr>
          <a:xfrm>
            <a:off x="2963958" y="395166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AC16658E-2BCF-4332-AFB5-A59F5AD012DE}"/>
              </a:ext>
            </a:extLst>
          </p:cNvPr>
          <p:cNvSpPr/>
          <p:nvPr/>
        </p:nvSpPr>
        <p:spPr>
          <a:xfrm>
            <a:off x="5084858" y="453586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DCA5B5F2-2703-4E2A-A599-32060B272799}"/>
              </a:ext>
            </a:extLst>
          </p:cNvPr>
          <p:cNvSpPr/>
          <p:nvPr/>
        </p:nvSpPr>
        <p:spPr>
          <a:xfrm>
            <a:off x="6077045" y="23355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7A94C742-0BC4-46A7-9CA4-D5D1D3CE265B}"/>
              </a:ext>
            </a:extLst>
          </p:cNvPr>
          <p:cNvSpPr/>
          <p:nvPr/>
        </p:nvSpPr>
        <p:spPr>
          <a:xfrm>
            <a:off x="5813520" y="382307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1B392EFE-28FA-43EC-B5FC-4650CCA628AA}"/>
              </a:ext>
            </a:extLst>
          </p:cNvPr>
          <p:cNvSpPr/>
          <p:nvPr/>
        </p:nvSpPr>
        <p:spPr>
          <a:xfrm>
            <a:off x="4091083" y="45993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B11D9E73-8CEE-4041-8344-58397FEFDA81}"/>
              </a:ext>
            </a:extLst>
          </p:cNvPr>
          <p:cNvSpPr/>
          <p:nvPr/>
        </p:nvSpPr>
        <p:spPr>
          <a:xfrm>
            <a:off x="5943695" y="304837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40BDB4A9-7DD9-42F6-AE1B-293586CAB458}"/>
              </a:ext>
            </a:extLst>
          </p:cNvPr>
          <p:cNvSpPr/>
          <p:nvPr/>
        </p:nvSpPr>
        <p:spPr>
          <a:xfrm>
            <a:off x="3427508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CDFF7480-04FE-4D5E-BF42-40BE46FB6263}"/>
              </a:ext>
            </a:extLst>
          </p:cNvPr>
          <p:cNvSpPr/>
          <p:nvPr/>
        </p:nvSpPr>
        <p:spPr>
          <a:xfrm>
            <a:off x="3097308" y="39516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88F6AD0C-FAD8-4CE9-96E8-917E792A8D38}"/>
              </a:ext>
            </a:extLst>
          </p:cNvPr>
          <p:cNvSpPr/>
          <p:nvPr/>
        </p:nvSpPr>
        <p:spPr>
          <a:xfrm>
            <a:off x="5283295" y="323887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FE035443-AF27-4040-973E-130258D117F4}"/>
              </a:ext>
            </a:extLst>
          </p:cNvPr>
          <p:cNvSpPr/>
          <p:nvPr/>
        </p:nvSpPr>
        <p:spPr>
          <a:xfrm>
            <a:off x="41561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45D8DCA2-95D1-469F-8048-E6514CFF1101}"/>
              </a:ext>
            </a:extLst>
          </p:cNvPr>
          <p:cNvSpPr/>
          <p:nvPr/>
        </p:nvSpPr>
        <p:spPr>
          <a:xfrm>
            <a:off x="4021233" y="38230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F2CA2F6C-90C0-4821-ABF3-660CBB726B79}"/>
              </a:ext>
            </a:extLst>
          </p:cNvPr>
          <p:cNvSpPr/>
          <p:nvPr/>
        </p:nvSpPr>
        <p:spPr>
          <a:xfrm>
            <a:off x="4486370" y="401675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3023C5E9-B9DB-4D66-92B2-1CE882D5B85A}"/>
              </a:ext>
            </a:extLst>
          </p:cNvPr>
          <p:cNvSpPr/>
          <p:nvPr/>
        </p:nvSpPr>
        <p:spPr>
          <a:xfrm>
            <a:off x="3294158" y="44041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3A68AA66-95E0-4BEB-BCA6-08A1E06CA728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BA02DA3A-40E2-4382-B6E5-37E657425378}"/>
              </a:ext>
            </a:extLst>
          </p:cNvPr>
          <p:cNvSpPr/>
          <p:nvPr/>
        </p:nvSpPr>
        <p:spPr>
          <a:xfrm>
            <a:off x="5878608" y="427551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1CD6D22F-02B8-4B3D-B86E-AC08B9B5F2F5}"/>
              </a:ext>
            </a:extLst>
          </p:cNvPr>
          <p:cNvSpPr/>
          <p:nvPr/>
        </p:nvSpPr>
        <p:spPr>
          <a:xfrm>
            <a:off x="3691033" y="291661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929A07C1-0C4B-4B4C-BFD7-455F59F0F5BC}"/>
              </a:ext>
            </a:extLst>
          </p:cNvPr>
          <p:cNvSpPr/>
          <p:nvPr/>
        </p:nvSpPr>
        <p:spPr>
          <a:xfrm>
            <a:off x="4818158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817D0C9F-7407-436D-9461-83EE91209614}"/>
              </a:ext>
            </a:extLst>
          </p:cNvPr>
          <p:cNvSpPr/>
          <p:nvPr/>
        </p:nvSpPr>
        <p:spPr>
          <a:xfrm>
            <a:off x="3892645" y="343255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B6FE0FD6-FDE9-4759-9F04-2BB5703F18D0}"/>
              </a:ext>
            </a:extLst>
          </p:cNvPr>
          <p:cNvSpPr/>
          <p:nvPr/>
        </p:nvSpPr>
        <p:spPr>
          <a:xfrm>
            <a:off x="5680170" y="472954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61158573-EE08-4C5E-A1CF-2615C8906FB5}"/>
              </a:ext>
            </a:extLst>
          </p:cNvPr>
          <p:cNvSpPr/>
          <p:nvPr/>
        </p:nvSpPr>
        <p:spPr>
          <a:xfrm>
            <a:off x="6343745" y="408184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CA268A19-E7CD-44FA-8124-A708509D9E2A}"/>
              </a:ext>
            </a:extLst>
          </p:cNvPr>
          <p:cNvSpPr/>
          <p:nvPr/>
        </p:nvSpPr>
        <p:spPr>
          <a:xfrm>
            <a:off x="6208808" y="259435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9FE7EDC-5308-4111-9144-B45FDEF243C9}"/>
              </a:ext>
            </a:extLst>
          </p:cNvPr>
          <p:cNvSpPr/>
          <p:nvPr/>
        </p:nvSpPr>
        <p:spPr>
          <a:xfrm>
            <a:off x="6208808" y="362940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A6A5201E-A28C-446F-AFE7-5ED1DC79AE8A}"/>
              </a:ext>
            </a:extLst>
          </p:cNvPr>
          <p:cNvSpPr/>
          <p:nvPr/>
        </p:nvSpPr>
        <p:spPr>
          <a:xfrm>
            <a:off x="5813520" y="336905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93783C7D-67F6-44F5-AA1C-44D26D7B09CA}"/>
              </a:ext>
            </a:extLst>
          </p:cNvPr>
          <p:cNvSpPr/>
          <p:nvPr/>
        </p:nvSpPr>
        <p:spPr>
          <a:xfrm>
            <a:off x="5480145" y="42104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F9970EA5-3002-43E7-BD65-7F7B4C351114}"/>
              </a:ext>
            </a:extLst>
          </p:cNvPr>
          <p:cNvSpPr/>
          <p:nvPr/>
        </p:nvSpPr>
        <p:spPr>
          <a:xfrm>
            <a:off x="4818158" y="336905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2C3ACC6-F09E-4F3F-BAD8-E263C3157E7E}"/>
              </a:ext>
            </a:extLst>
          </p:cNvPr>
          <p:cNvSpPr/>
          <p:nvPr/>
        </p:nvSpPr>
        <p:spPr>
          <a:xfrm>
            <a:off x="4156170" y="40818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BB3B12B9-ED99-4E34-83C6-7FAD2216DC90}"/>
              </a:ext>
            </a:extLst>
          </p:cNvPr>
          <p:cNvSpPr/>
          <p:nvPr/>
        </p:nvSpPr>
        <p:spPr>
          <a:xfrm>
            <a:off x="4091083" y="220700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A577F3D8-A0C2-47C9-A903-A35DFBF30406}"/>
              </a:ext>
            </a:extLst>
          </p:cNvPr>
          <p:cNvSpPr/>
          <p:nvPr/>
        </p:nvSpPr>
        <p:spPr>
          <a:xfrm>
            <a:off x="6939058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9A5E5BAD-B3AD-40AF-A619-19B60EF7848E}"/>
              </a:ext>
            </a:extLst>
          </p:cNvPr>
          <p:cNvSpPr/>
          <p:nvPr/>
        </p:nvSpPr>
        <p:spPr>
          <a:xfrm>
            <a:off x="667394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8A5E9DC9-8428-44B3-B35D-13B0365A6611}"/>
              </a:ext>
            </a:extLst>
          </p:cNvPr>
          <p:cNvSpPr/>
          <p:nvPr/>
        </p:nvSpPr>
        <p:spPr>
          <a:xfrm>
            <a:off x="6807295" y="582650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DABE7C68-2AAE-4300-94C8-3719AD8A545C}"/>
              </a:ext>
            </a:extLst>
          </p:cNvPr>
          <p:cNvSpPr/>
          <p:nvPr/>
        </p:nvSpPr>
        <p:spPr>
          <a:xfrm>
            <a:off x="4554633" y="485654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6BA6CC2C-16F7-48CB-973A-B1D5E473DBDA}"/>
              </a:ext>
            </a:extLst>
          </p:cNvPr>
          <p:cNvSpPr/>
          <p:nvPr/>
        </p:nvSpPr>
        <p:spPr>
          <a:xfrm>
            <a:off x="2563908" y="32388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0F64D146-0179-4CBB-87C2-7C267C939B40}"/>
              </a:ext>
            </a:extLst>
          </p:cNvPr>
          <p:cNvSpPr/>
          <p:nvPr/>
        </p:nvSpPr>
        <p:spPr>
          <a:xfrm>
            <a:off x="6408833" y="472954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FB50BC39-6658-4649-9A08-CDA91B9D2FCD}"/>
              </a:ext>
            </a:extLst>
          </p:cNvPr>
          <p:cNvSpPr/>
          <p:nvPr/>
        </p:nvSpPr>
        <p:spPr>
          <a:xfrm>
            <a:off x="5283295" y="459936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57CEAA39-BBEF-4FDA-A8FA-059A0026DB85}"/>
              </a:ext>
            </a:extLst>
          </p:cNvPr>
          <p:cNvSpPr/>
          <p:nvPr/>
        </p:nvSpPr>
        <p:spPr>
          <a:xfrm>
            <a:off x="4818158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4DFDD80E-0D55-442D-A0E6-632A4DD51B79}"/>
              </a:ext>
            </a:extLst>
          </p:cNvPr>
          <p:cNvSpPr/>
          <p:nvPr/>
        </p:nvSpPr>
        <p:spPr>
          <a:xfrm>
            <a:off x="6013545" y="537406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38E88077-544C-4486-A08F-2FC860A6B352}"/>
              </a:ext>
            </a:extLst>
          </p:cNvPr>
          <p:cNvSpPr/>
          <p:nvPr/>
        </p:nvSpPr>
        <p:spPr>
          <a:xfrm>
            <a:off x="4421283" y="589159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A3EE0A53-BD06-4D8D-86E4-C16262E99996}"/>
              </a:ext>
            </a:extLst>
          </p:cNvPr>
          <p:cNvSpPr/>
          <p:nvPr/>
        </p:nvSpPr>
        <p:spPr>
          <a:xfrm>
            <a:off x="6077045" y="56328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479C3BD8-2DA2-4533-A50A-6C573B2EECF0}"/>
              </a:ext>
            </a:extLst>
          </p:cNvPr>
          <p:cNvSpPr/>
          <p:nvPr/>
        </p:nvSpPr>
        <p:spPr>
          <a:xfrm>
            <a:off x="6145308" y="589159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C28632BA-4F0A-4BD8-8145-77901A7174AD}"/>
              </a:ext>
            </a:extLst>
          </p:cNvPr>
          <p:cNvSpPr/>
          <p:nvPr/>
        </p:nvSpPr>
        <p:spPr>
          <a:xfrm>
            <a:off x="4818158" y="440410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EB6272E4-D81B-41A1-8648-1ADB8DD8CBAC}"/>
              </a:ext>
            </a:extLst>
          </p:cNvPr>
          <p:cNvSpPr/>
          <p:nvPr/>
        </p:nvSpPr>
        <p:spPr>
          <a:xfrm>
            <a:off x="5680170" y="40818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5E35C37C-0E09-4E2B-B9C2-F4FF7CAC012A}"/>
              </a:ext>
            </a:extLst>
          </p:cNvPr>
          <p:cNvSpPr/>
          <p:nvPr/>
        </p:nvSpPr>
        <p:spPr>
          <a:xfrm>
            <a:off x="5019770" y="492004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5F48E501-E51A-4E77-B561-AA6CD146F39C}"/>
              </a:ext>
            </a:extLst>
          </p:cNvPr>
          <p:cNvSpPr/>
          <p:nvPr/>
        </p:nvSpPr>
        <p:spPr>
          <a:xfrm>
            <a:off x="6408833" y="537406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BD812A1E-4A7F-4C46-9296-B427ACB7F580}"/>
              </a:ext>
            </a:extLst>
          </p:cNvPr>
          <p:cNvSpPr/>
          <p:nvPr/>
        </p:nvSpPr>
        <p:spPr>
          <a:xfrm>
            <a:off x="6542183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DE225973-732B-45DC-B644-1B6BD7B3AFA3}"/>
              </a:ext>
            </a:extLst>
          </p:cNvPr>
          <p:cNvSpPr/>
          <p:nvPr/>
        </p:nvSpPr>
        <p:spPr>
          <a:xfrm>
            <a:off x="5680170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652A08D6-570C-4341-BB96-1446ABD479C0}"/>
              </a:ext>
            </a:extLst>
          </p:cNvPr>
          <p:cNvSpPr/>
          <p:nvPr/>
        </p:nvSpPr>
        <p:spPr>
          <a:xfrm>
            <a:off x="5548408" y="51803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FD7CF129-1A9B-4929-9309-3B62534AE816}"/>
              </a:ext>
            </a:extLst>
          </p:cNvPr>
          <p:cNvSpPr/>
          <p:nvPr/>
        </p:nvSpPr>
        <p:spPr>
          <a:xfrm>
            <a:off x="6939058" y="48565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95FAB424-5DC0-4992-8175-8E2C29E9EFE0}"/>
              </a:ext>
            </a:extLst>
          </p:cNvPr>
          <p:cNvSpPr/>
          <p:nvPr/>
        </p:nvSpPr>
        <p:spPr>
          <a:xfrm>
            <a:off x="6608858" y="56979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076C2C52-8B60-492C-A898-3D69F9DEC34D}"/>
              </a:ext>
            </a:extLst>
          </p:cNvPr>
          <p:cNvSpPr/>
          <p:nvPr/>
        </p:nvSpPr>
        <p:spPr>
          <a:xfrm>
            <a:off x="5943695" y="48565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E0A00B6B-4132-44FE-B44D-B28A7849DA34}"/>
              </a:ext>
            </a:extLst>
          </p:cNvPr>
          <p:cNvSpPr/>
          <p:nvPr/>
        </p:nvSpPr>
        <p:spPr>
          <a:xfrm>
            <a:off x="5283295" y="55677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63D2DA05-605C-4A68-8CFC-F111BF40C023}"/>
              </a:ext>
            </a:extLst>
          </p:cNvPr>
          <p:cNvSpPr/>
          <p:nvPr/>
        </p:nvSpPr>
        <p:spPr>
          <a:xfrm>
            <a:off x="6740620" y="41453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C2F8ED6B-16D4-4E1C-BBD6-1B35070988CE}"/>
              </a:ext>
            </a:extLst>
          </p:cNvPr>
          <p:cNvSpPr/>
          <p:nvPr/>
        </p:nvSpPr>
        <p:spPr>
          <a:xfrm>
            <a:off x="4949920" y="343255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0113C309-6663-48C9-BB1B-E592085259AD}"/>
              </a:ext>
            </a:extLst>
          </p:cNvPr>
          <p:cNvSpPr/>
          <p:nvPr/>
        </p:nvSpPr>
        <p:spPr>
          <a:xfrm>
            <a:off x="3227483" y="42104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D8F2550B-0DE2-4D40-9F9E-6C9C537750DF}"/>
              </a:ext>
            </a:extLst>
          </p:cNvPr>
          <p:cNvSpPr/>
          <p:nvPr/>
        </p:nvSpPr>
        <p:spPr>
          <a:xfrm>
            <a:off x="5613495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819B62BF-4F4F-4296-AFE6-88D530D920A1}"/>
              </a:ext>
            </a:extLst>
          </p:cNvPr>
          <p:cNvSpPr/>
          <p:nvPr/>
        </p:nvSpPr>
        <p:spPr>
          <a:xfrm>
            <a:off x="2563908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42B4392B-749F-4807-A286-BFE166B8367C}"/>
              </a:ext>
            </a:extLst>
          </p:cNvPr>
          <p:cNvSpPr/>
          <p:nvPr/>
        </p:nvSpPr>
        <p:spPr>
          <a:xfrm>
            <a:off x="2233708" y="35643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9ABD17D7-95A6-411F-84E6-0162FA851E5F}"/>
              </a:ext>
            </a:extLst>
          </p:cNvPr>
          <p:cNvSpPr/>
          <p:nvPr/>
        </p:nvSpPr>
        <p:spPr>
          <a:xfrm>
            <a:off x="4421283" y="285152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761F383B-309C-430E-B4E7-5C5997134B58}"/>
              </a:ext>
            </a:extLst>
          </p:cNvPr>
          <p:cNvSpPr/>
          <p:nvPr/>
        </p:nvSpPr>
        <p:spPr>
          <a:xfrm>
            <a:off x="3294158" y="27229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6FA59BA4-91DA-4DED-BB99-D7B58288511F}"/>
              </a:ext>
            </a:extLst>
          </p:cNvPr>
          <p:cNvSpPr/>
          <p:nvPr/>
        </p:nvSpPr>
        <p:spPr>
          <a:xfrm>
            <a:off x="2829020" y="36294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702E1D94-FC01-40AE-9E1D-CDA477C38BC8}"/>
              </a:ext>
            </a:extLst>
          </p:cNvPr>
          <p:cNvSpPr/>
          <p:nvPr/>
        </p:nvSpPr>
        <p:spPr>
          <a:xfrm>
            <a:off x="4021233" y="350081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5EB49D12-8A01-4C48-95B9-E79FD3F6C573}"/>
              </a:ext>
            </a:extLst>
          </p:cNvPr>
          <p:cNvSpPr/>
          <p:nvPr/>
        </p:nvSpPr>
        <p:spPr>
          <a:xfrm>
            <a:off x="2433733" y="401675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B3788B7B-4809-4907-9D70-E386E0E4877F}"/>
              </a:ext>
            </a:extLst>
          </p:cNvPr>
          <p:cNvSpPr/>
          <p:nvPr/>
        </p:nvSpPr>
        <p:spPr>
          <a:xfrm>
            <a:off x="3691033" y="388816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B12C316-1DF2-45A3-AD1A-D47CF85E2F93}"/>
              </a:ext>
            </a:extLst>
          </p:cNvPr>
          <p:cNvSpPr/>
          <p:nvPr/>
        </p:nvSpPr>
        <p:spPr>
          <a:xfrm>
            <a:off x="5019770" y="388816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0B8A609E-AC8C-4EE9-A57E-47B16463AC37}"/>
              </a:ext>
            </a:extLst>
          </p:cNvPr>
          <p:cNvSpPr/>
          <p:nvPr/>
        </p:nvSpPr>
        <p:spPr>
          <a:xfrm>
            <a:off x="2498820" y="265785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38C18866-DA99-4083-B6C8-7315AD3585B7}"/>
              </a:ext>
            </a:extLst>
          </p:cNvPr>
          <p:cNvSpPr/>
          <p:nvPr/>
        </p:nvSpPr>
        <p:spPr>
          <a:xfrm>
            <a:off x="3691033" y="220700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109F7A24-436F-443B-90C8-BD25ED001823}"/>
              </a:ext>
            </a:extLst>
          </p:cNvPr>
          <p:cNvSpPr/>
          <p:nvPr/>
        </p:nvSpPr>
        <p:spPr>
          <a:xfrm>
            <a:off x="3029045" y="304837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BE39FC4A-8817-4CA5-89D8-125A841596BC}"/>
              </a:ext>
            </a:extLst>
          </p:cNvPr>
          <p:cNvSpPr/>
          <p:nvPr/>
        </p:nvSpPr>
        <p:spPr>
          <a:xfrm>
            <a:off x="5084858" y="427551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D18C0BE2-ACB2-4EE4-8E4E-4ADD8A89498D}"/>
              </a:ext>
            </a:extLst>
          </p:cNvPr>
          <p:cNvSpPr/>
          <p:nvPr/>
        </p:nvSpPr>
        <p:spPr>
          <a:xfrm>
            <a:off x="5480145" y="369449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BE2D426F-271C-4A0A-9D8C-E0A54703CF91}"/>
              </a:ext>
            </a:extLst>
          </p:cNvPr>
          <p:cNvSpPr/>
          <p:nvPr/>
        </p:nvSpPr>
        <p:spPr>
          <a:xfrm>
            <a:off x="5480145" y="2270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C24B6ED2-A248-4575-BC77-7F8505A5277C}"/>
              </a:ext>
            </a:extLst>
          </p:cNvPr>
          <p:cNvSpPr/>
          <p:nvPr/>
        </p:nvSpPr>
        <p:spPr>
          <a:xfrm>
            <a:off x="5548408" y="336905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8D845AA3-F17B-4B77-9572-45747BEBB3BC}"/>
              </a:ext>
            </a:extLst>
          </p:cNvPr>
          <p:cNvSpPr/>
          <p:nvPr/>
        </p:nvSpPr>
        <p:spPr>
          <a:xfrm>
            <a:off x="4949920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A24B01A-FF18-4034-A94D-97C51BE3B356}"/>
              </a:ext>
            </a:extLst>
          </p:cNvPr>
          <p:cNvSpPr/>
          <p:nvPr/>
        </p:nvSpPr>
        <p:spPr>
          <a:xfrm>
            <a:off x="4884833" y="369449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02FA24C8-585D-4CE1-9D89-4C43BA4A719B}"/>
              </a:ext>
            </a:extLst>
          </p:cNvPr>
          <p:cNvSpPr/>
          <p:nvPr/>
        </p:nvSpPr>
        <p:spPr>
          <a:xfrm>
            <a:off x="3956145" y="29832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32B7BB64-58DD-424D-BB7D-FEE78F3E06D2}"/>
              </a:ext>
            </a:extLst>
          </p:cNvPr>
          <p:cNvSpPr/>
          <p:nvPr/>
        </p:nvSpPr>
        <p:spPr>
          <a:xfrm>
            <a:off x="3316383" y="563282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D3AEC4A9-D642-4E75-8D1C-B57628E98802}"/>
              </a:ext>
            </a:extLst>
          </p:cNvPr>
          <p:cNvSpPr/>
          <p:nvPr/>
        </p:nvSpPr>
        <p:spPr>
          <a:xfrm>
            <a:off x="4751483" y="2270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3BCF19AF-7F5B-4656-BF9E-528DDB5A4104}"/>
              </a:ext>
            </a:extLst>
          </p:cNvPr>
          <p:cNvSpPr txBox="1"/>
          <p:nvPr/>
        </p:nvSpPr>
        <p:spPr>
          <a:xfrm>
            <a:off x="4343933" y="5351570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449E52B2-6539-4515-ABB6-CFE14440132C}"/>
              </a:ext>
            </a:extLst>
          </p:cNvPr>
          <p:cNvSpPr txBox="1"/>
          <p:nvPr/>
        </p:nvSpPr>
        <p:spPr>
          <a:xfrm>
            <a:off x="2382933" y="269119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84C3719C-9355-4BCB-8919-D29B262A0A24}"/>
              </a:ext>
            </a:extLst>
          </p:cNvPr>
          <p:cNvSpPr txBox="1"/>
          <p:nvPr/>
        </p:nvSpPr>
        <p:spPr>
          <a:xfrm>
            <a:off x="1244695" y="497877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EE5D2144-0E67-4B03-AB0F-D10D01BEC0FC}"/>
              </a:ext>
            </a:extLst>
          </p:cNvPr>
          <p:cNvSpPr/>
          <p:nvPr/>
        </p:nvSpPr>
        <p:spPr>
          <a:xfrm>
            <a:off x="3029045" y="421042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7CCC7CEA-EF2A-4BB9-8C58-6F58281BDD30}"/>
              </a:ext>
            </a:extLst>
          </p:cNvPr>
          <p:cNvSpPr/>
          <p:nvPr/>
        </p:nvSpPr>
        <p:spPr>
          <a:xfrm>
            <a:off x="974820" y="32388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BEB24B35-2B3F-48D0-9C6D-0E22A7FA34A4}"/>
              </a:ext>
            </a:extLst>
          </p:cNvPr>
          <p:cNvSpPr/>
          <p:nvPr/>
        </p:nvSpPr>
        <p:spPr>
          <a:xfrm>
            <a:off x="1863820" y="28785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6EE67495-EED1-447A-B579-0F2C456053F9}"/>
              </a:ext>
            </a:extLst>
          </p:cNvPr>
          <p:cNvSpPr/>
          <p:nvPr/>
        </p:nvSpPr>
        <p:spPr>
          <a:xfrm>
            <a:off x="2697258" y="459936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89A80F16-0945-4C27-A004-6C70E5E25D98}"/>
              </a:ext>
            </a:extLst>
          </p:cNvPr>
          <p:cNvSpPr/>
          <p:nvPr/>
        </p:nvSpPr>
        <p:spPr>
          <a:xfrm>
            <a:off x="2897283" y="46644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0DEF52A2-B9CA-450D-BC05-DEA34D1F855A}"/>
              </a:ext>
            </a:extLst>
          </p:cNvPr>
          <p:cNvSpPr/>
          <p:nvPr/>
        </p:nvSpPr>
        <p:spPr>
          <a:xfrm>
            <a:off x="2765520" y="472954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892A5A49-F2CC-4C89-84E5-87AAB76EAF27}"/>
              </a:ext>
            </a:extLst>
          </p:cNvPr>
          <p:cNvSpPr/>
          <p:nvPr/>
        </p:nvSpPr>
        <p:spPr>
          <a:xfrm>
            <a:off x="2852833" y="4791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6F87C804-4418-443A-B6B5-E0DEA9CCE406}"/>
              </a:ext>
            </a:extLst>
          </p:cNvPr>
          <p:cNvSpPr/>
          <p:nvPr/>
        </p:nvSpPr>
        <p:spPr>
          <a:xfrm>
            <a:off x="2233708" y="440410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1BDC834B-FDBA-4E3F-99A1-F60285C3BE1F}"/>
              </a:ext>
            </a:extLst>
          </p:cNvPr>
          <p:cNvSpPr/>
          <p:nvPr/>
        </p:nvSpPr>
        <p:spPr>
          <a:xfrm>
            <a:off x="2286095" y="446919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B2CFA8B-445D-44C5-9839-26ECF7123007}"/>
              </a:ext>
            </a:extLst>
          </p:cNvPr>
          <p:cNvSpPr/>
          <p:nvPr/>
        </p:nvSpPr>
        <p:spPr>
          <a:xfrm>
            <a:off x="2387695" y="447871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5FA4A60-8061-42DE-A166-792BAE65C572}"/>
              </a:ext>
            </a:extLst>
          </p:cNvPr>
          <p:cNvSpPr/>
          <p:nvPr/>
        </p:nvSpPr>
        <p:spPr>
          <a:xfrm>
            <a:off x="7070425" y="5057597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7DD362C7-5DE4-4773-AA21-A0AAF7810A9F}"/>
              </a:ext>
            </a:extLst>
          </p:cNvPr>
          <p:cNvSpPr/>
          <p:nvPr/>
        </p:nvSpPr>
        <p:spPr>
          <a:xfrm>
            <a:off x="2934333" y="437619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2DC97729-E028-4693-8E87-78B71223F677}"/>
              </a:ext>
            </a:extLst>
          </p:cNvPr>
          <p:cNvSpPr txBox="1"/>
          <p:nvPr/>
        </p:nvSpPr>
        <p:spPr>
          <a:xfrm>
            <a:off x="2963958" y="375871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0EBA96DA-ECF7-4EA7-9D96-6ECEC1419F00}"/>
              </a:ext>
            </a:extLst>
          </p:cNvPr>
          <p:cNvSpPr txBox="1"/>
          <p:nvPr/>
        </p:nvSpPr>
        <p:spPr>
          <a:xfrm>
            <a:off x="515678" y="16415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78443961-B5B0-4BE1-9E2C-75BA0BFDE440}"/>
              </a:ext>
            </a:extLst>
          </p:cNvPr>
          <p:cNvSpPr txBox="1"/>
          <p:nvPr/>
        </p:nvSpPr>
        <p:spPr>
          <a:xfrm>
            <a:off x="6557922" y="594875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>
            <a:extLst>
              <a:ext uri="{FF2B5EF4-FFF2-40B4-BE49-F238E27FC236}">
                <a16:creationId xmlns:a16="http://schemas.microsoft.com/office/drawing/2014/main" id="{ADD073F2-1BEC-450C-87BB-02B7F3269469}"/>
              </a:ext>
            </a:extLst>
          </p:cNvPr>
          <p:cNvGrpSpPr/>
          <p:nvPr/>
        </p:nvGrpSpPr>
        <p:grpSpPr>
          <a:xfrm>
            <a:off x="156919" y="1210261"/>
            <a:ext cx="2978829" cy="2023595"/>
            <a:chOff x="907938" y="1467689"/>
            <a:chExt cx="2978829" cy="2023595"/>
          </a:xfrm>
        </p:grpSpPr>
        <p:pic>
          <p:nvPicPr>
            <p:cNvPr id="428" name="Picture 230">
              <a:extLst>
                <a:ext uri="{FF2B5EF4-FFF2-40B4-BE49-F238E27FC236}">
                  <a16:creationId xmlns:a16="http://schemas.microsoft.com/office/drawing/2014/main" id="{E7563524-AAC9-44C0-B996-9A476E06F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9" name="テキスト ボックス 428">
              <a:extLst>
                <a:ext uri="{FF2B5EF4-FFF2-40B4-BE49-F238E27FC236}">
                  <a16:creationId xmlns:a16="http://schemas.microsoft.com/office/drawing/2014/main" id="{8A43158E-A76C-4D3C-9B9B-0F04287FB840}"/>
                </a:ext>
              </a:extLst>
            </p:cNvPr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/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 xmlns="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blipFill>
                <a:blip r:embed="rId4"/>
                <a:stretch>
                  <a:fillRect l="-1884" t="-1403" r="-870" b="-4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1" name="グループ化 430">
            <a:extLst>
              <a:ext uri="{FF2B5EF4-FFF2-40B4-BE49-F238E27FC236}">
                <a16:creationId xmlns:a16="http://schemas.microsoft.com/office/drawing/2014/main" id="{19D56677-E940-4CB5-BD0E-76C62F9D5930}"/>
              </a:ext>
            </a:extLst>
          </p:cNvPr>
          <p:cNvGrpSpPr/>
          <p:nvPr/>
        </p:nvGrpSpPr>
        <p:grpSpPr>
          <a:xfrm>
            <a:off x="3870978" y="5665372"/>
            <a:ext cx="172684" cy="352986"/>
            <a:chOff x="3870978" y="5543446"/>
            <a:chExt cx="172684" cy="352986"/>
          </a:xfrm>
        </p:grpSpPr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842B5CD0-ECDA-4B60-A290-3D55E2311A31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25A82D8D-CA03-4BF0-9D1C-43FE19D4F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34" name="直線矢印コネクタ 433">
            <a:extLst>
              <a:ext uri="{FF2B5EF4-FFF2-40B4-BE49-F238E27FC236}">
                <a16:creationId xmlns:a16="http://schemas.microsoft.com/office/drawing/2014/main" id="{B7558A32-99A1-4192-A036-99AF537A5877}"/>
              </a:ext>
            </a:extLst>
          </p:cNvPr>
          <p:cNvCxnSpPr/>
          <p:nvPr/>
        </p:nvCxnSpPr>
        <p:spPr>
          <a:xfrm>
            <a:off x="776383" y="602335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B60AD68D-451E-4CF5-9164-DC0F7C966EC5}"/>
              </a:ext>
            </a:extLst>
          </p:cNvPr>
          <p:cNvGrpSpPr/>
          <p:nvPr/>
        </p:nvGrpSpPr>
        <p:grpSpPr>
          <a:xfrm>
            <a:off x="5529419" y="4109281"/>
            <a:ext cx="2221323" cy="2426368"/>
            <a:chOff x="6122746" y="3631097"/>
            <a:chExt cx="2221323" cy="2426368"/>
          </a:xfrm>
        </p:grpSpPr>
        <p:pic>
          <p:nvPicPr>
            <p:cNvPr id="436" name="Picture 223" descr="still-1-final">
              <a:extLst>
                <a:ext uri="{FF2B5EF4-FFF2-40B4-BE49-F238E27FC236}">
                  <a16:creationId xmlns:a16="http://schemas.microsoft.com/office/drawing/2014/main" id="{594F7C8E-EE35-45C9-89FF-3364A214A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7" name="テキスト ボックス 436">
              <a:extLst>
                <a:ext uri="{FF2B5EF4-FFF2-40B4-BE49-F238E27FC236}">
                  <a16:creationId xmlns:a16="http://schemas.microsoft.com/office/drawing/2014/main" id="{3C9A18E8-B34F-4C6F-A076-EFD21337FA42}"/>
                </a:ext>
              </a:extLst>
            </p:cNvPr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6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615176" y="1673208"/>
            <a:ext cx="1096165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</a:rPr>
              <a:t>Dilepton Production</a:t>
            </a:r>
          </a:p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as experimental observables of</a:t>
            </a:r>
          </a:p>
          <a:p>
            <a:pPr algn="ctr"/>
            <a:r>
              <a:rPr lang="en-US" altLang="ja-JP" sz="5400" dirty="0">
                <a:solidFill>
                  <a:schemeClr val="bg1"/>
                </a:solidFill>
              </a:rPr>
              <a:t>Color Superconductivity &amp; QCD-CP</a:t>
            </a:r>
            <a:endParaRPr kumimoji="1" lang="ja-JP" altLang="en-US" sz="8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5CA2AA-E09D-4861-A3EF-F6C335CE2A20}"/>
              </a:ext>
            </a:extLst>
          </p:cNvPr>
          <p:cNvSpPr txBox="1"/>
          <p:nvPr/>
        </p:nvSpPr>
        <p:spPr>
          <a:xfrm>
            <a:off x="1115311" y="5051963"/>
            <a:ext cx="996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Nishimura, MK, </a:t>
            </a:r>
            <a:r>
              <a:rPr kumimoji="1" lang="en-US" altLang="ja-JP" sz="2400" dirty="0" err="1">
                <a:solidFill>
                  <a:schemeClr val="bg1"/>
                </a:solidFill>
              </a:rPr>
              <a:t>Kunihiro</a:t>
            </a:r>
            <a:r>
              <a:rPr kumimoji="1" lang="en-US" altLang="ja-JP" sz="2400" dirty="0">
                <a:solidFill>
                  <a:schemeClr val="bg1"/>
                </a:solidFill>
              </a:rPr>
              <a:t>, PTEP2022</a:t>
            </a:r>
            <a:r>
              <a:rPr lang="en-US" altLang="ja-JP" sz="2400" dirty="0">
                <a:solidFill>
                  <a:schemeClr val="bg1"/>
                </a:solidFill>
              </a:rPr>
              <a:t>, 093D02; PTEP2023, 053D01; in prep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9562C39-50A2-499F-B951-A34282CE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Observing CSC in HIC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806599-91CD-4019-9893-D706588647D1}"/>
              </a:ext>
            </a:extLst>
          </p:cNvPr>
          <p:cNvSpPr txBox="1"/>
          <p:nvPr/>
        </p:nvSpPr>
        <p:spPr>
          <a:xfrm>
            <a:off x="377734" y="1261407"/>
            <a:ext cx="73659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Difficulties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CSC would not be created if Tc is not high enough.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Even if created, its lifetime would be short.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Since CSC is created in the early stage, its signal would be blurred during the evolution in later stage.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7B1483-3EF9-4C9F-922A-756C9B91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74" y="3900349"/>
            <a:ext cx="4000808" cy="29719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E43589-CDA9-47AB-863D-8AF9F49D4683}"/>
              </a:ext>
            </a:extLst>
          </p:cNvPr>
          <p:cNvSpPr txBox="1"/>
          <p:nvPr/>
        </p:nvSpPr>
        <p:spPr>
          <a:xfrm>
            <a:off x="10223214" y="5863047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Ohnishi, 2002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A08AC2-9BA3-4D47-A62D-7829A623AB5B}"/>
              </a:ext>
            </a:extLst>
          </p:cNvPr>
          <p:cNvGrpSpPr/>
          <p:nvPr/>
        </p:nvGrpSpPr>
        <p:grpSpPr>
          <a:xfrm>
            <a:off x="118346" y="3330239"/>
            <a:ext cx="7520703" cy="2393354"/>
            <a:chOff x="118346" y="3330239"/>
            <a:chExt cx="7520703" cy="239335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949424D-9F25-4B55-8EE5-66EDCBFB8BFB}"/>
                </a:ext>
              </a:extLst>
            </p:cNvPr>
            <p:cNvSpPr/>
            <p:nvPr/>
          </p:nvSpPr>
          <p:spPr>
            <a:xfrm>
              <a:off x="118346" y="4038600"/>
              <a:ext cx="7520703" cy="1684993"/>
            </a:xfrm>
            <a:prstGeom prst="roundRect">
              <a:avLst>
                <a:gd name="adj" fmla="val 8420"/>
              </a:avLst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175D389-646D-4D6F-A036-692DC6AFC0C5}"/>
                </a:ext>
              </a:extLst>
            </p:cNvPr>
            <p:cNvSpPr txBox="1"/>
            <p:nvPr/>
          </p:nvSpPr>
          <p:spPr>
            <a:xfrm>
              <a:off x="377734" y="4116070"/>
              <a:ext cx="696536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Strategy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 in </a:t>
              </a:r>
              <a:r>
                <a:rPr lang="en-US" altLang="ja-JP" sz="2800" dirty="0">
                  <a:solidFill>
                    <a:prstClr val="black"/>
                  </a:solidFill>
                  <a:latin typeface="Tw Cen MT"/>
                  <a:ea typeface="游ゴシック"/>
                </a:rPr>
                <a:t>our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 study: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  <a:defRPr/>
              </a:pPr>
              <a:r>
                <a:rPr lang="en-US" altLang="ja-JP" sz="2800" dirty="0">
                  <a:solidFill>
                    <a:prstClr val="black"/>
                  </a:solidFill>
                </a:rPr>
                <a:t>Focus on precursory phenomena of CSC</a:t>
              </a:r>
            </a:p>
            <a:p>
              <a:pPr marL="8001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Use dilepton production as an observable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CDD1D6DE-AEA2-44FA-8B00-EA690139333C}"/>
                </a:ext>
              </a:extLst>
            </p:cNvPr>
            <p:cNvSpPr/>
            <p:nvPr/>
          </p:nvSpPr>
          <p:spPr>
            <a:xfrm>
              <a:off x="2286747" y="3330239"/>
              <a:ext cx="1591950" cy="601403"/>
            </a:xfrm>
            <a:prstGeom prst="downArrow">
              <a:avLst/>
            </a:prstGeom>
            <a:gradFill flip="none" rotWithShape="1">
              <a:gsLst>
                <a:gs pos="17000">
                  <a:srgbClr val="152542"/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1503B1BD-8004-4BD9-89F6-15E691C5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51" y="911342"/>
            <a:ext cx="4096603" cy="30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6BF4563-2810-4D7C-8A6B-13AAA1A6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Precursor of CSC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7594EE-A241-4CFF-B502-B313E8349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7637264" y="1533375"/>
            <a:ext cx="3260829" cy="24969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BEF888-CBD2-4AE7-BE7A-89C2B3C5B320}"/>
              </a:ext>
            </a:extLst>
          </p:cNvPr>
          <p:cNvSpPr txBox="1"/>
          <p:nvPr/>
        </p:nvSpPr>
        <p:spPr>
          <a:xfrm rot="5400000" flipH="1" flipV="1">
            <a:off x="6228371" y="2367694"/>
            <a:ext cx="26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Electric conductivity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68B9F76-9ECA-41D7-A23E-B5EE9DBFB47A}"/>
              </a:ext>
            </a:extLst>
          </p:cNvPr>
          <p:cNvCxnSpPr>
            <a:cxnSpLocks/>
          </p:cNvCxnSpPr>
          <p:nvPr/>
        </p:nvCxnSpPr>
        <p:spPr>
          <a:xfrm flipV="1">
            <a:off x="9425589" y="4794552"/>
            <a:ext cx="0" cy="1766304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652122-706C-4E1F-8C98-6EA74B1DAD6D}"/>
              </a:ext>
            </a:extLst>
          </p:cNvPr>
          <p:cNvCxnSpPr>
            <a:cxnSpLocks/>
          </p:cNvCxnSpPr>
          <p:nvPr/>
        </p:nvCxnSpPr>
        <p:spPr>
          <a:xfrm>
            <a:off x="8115300" y="6142568"/>
            <a:ext cx="2821629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71616-3BB5-4B66-BF24-E51DBFE8CE0D}"/>
              </a:ext>
            </a:extLst>
          </p:cNvPr>
          <p:cNvSpPr txBox="1"/>
          <p:nvPr/>
        </p:nvSpPr>
        <p:spPr>
          <a:xfrm>
            <a:off x="301558" y="1248077"/>
            <a:ext cx="715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Anomalous behavior of observables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near but above Tc of SC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EFA2D7-9ECA-4017-97AD-BC70E26C3849}"/>
              </a:ext>
            </a:extLst>
          </p:cNvPr>
          <p:cNvSpPr txBox="1"/>
          <p:nvPr/>
        </p:nvSpPr>
        <p:spPr>
          <a:xfrm>
            <a:off x="748624" y="2313277"/>
            <a:ext cx="326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electric conductivity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magnetic susceptibility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pseudogap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D1078D-084E-4C55-A3D6-8F56B7814A79}"/>
              </a:ext>
            </a:extLst>
          </p:cNvPr>
          <p:cNvSpPr txBox="1"/>
          <p:nvPr/>
        </p:nvSpPr>
        <p:spPr>
          <a:xfrm>
            <a:off x="301558" y="4174006"/>
            <a:ext cx="63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Enhanced pair fluctuations is one of the origins of precursory phenomena.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More significant phenomena in strongly-coupled systems.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EDE751-B8BE-4F58-A098-4C829F55EAD9}"/>
              </a:ext>
            </a:extLst>
          </p:cNvPr>
          <p:cNvSpPr txBox="1"/>
          <p:nvPr/>
        </p:nvSpPr>
        <p:spPr>
          <a:xfrm rot="16200000">
            <a:off x="9891130" y="2394507"/>
            <a:ext cx="20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Skopal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Tinkham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(‘75)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7A1DEB9-283C-497E-ABD0-DE73D5EB0A9D}"/>
              </a:ext>
            </a:extLst>
          </p:cNvPr>
          <p:cNvGraphicFramePr>
            <a:graphicFrameLocks/>
          </p:cNvGraphicFramePr>
          <p:nvPr/>
        </p:nvGraphicFramePr>
        <p:xfrm>
          <a:off x="8080392" y="4486481"/>
          <a:ext cx="2690393" cy="218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DC768F5A-1AFC-4562-BBCE-C8714888B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39" y="5790896"/>
            <a:ext cx="193675" cy="18520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1000E07-8595-40B1-854B-3F3B49DC9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9562" y="4929909"/>
            <a:ext cx="596900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815011AF-AE54-4EEF-9940-D64348CCE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11" y="3921292"/>
            <a:ext cx="1014257" cy="460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B98DA-6B45-48F0-BAF4-2F2F1E0EDE4A}"/>
              </a:ext>
            </a:extLst>
          </p:cNvPr>
          <p:cNvSpPr txBox="1"/>
          <p:nvPr/>
        </p:nvSpPr>
        <p:spPr>
          <a:xfrm rot="16200000">
            <a:off x="6118718" y="5161264"/>
            <a:ext cx="279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Landau’s free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8F054-E2F8-4555-9F4D-87879891BF42}"/>
              </a:ext>
            </a:extLst>
          </p:cNvPr>
          <p:cNvSpPr txBox="1"/>
          <p:nvPr/>
        </p:nvSpPr>
        <p:spPr>
          <a:xfrm>
            <a:off x="9450158" y="4800624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T&gt;Tc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307DB3-6166-4B3F-8BFF-2DF55CAFF5CB}"/>
              </a:ext>
            </a:extLst>
          </p:cNvPr>
          <p:cNvSpPr txBox="1"/>
          <p:nvPr/>
        </p:nvSpPr>
        <p:spPr>
          <a:xfrm>
            <a:off x="9932536" y="6291281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T&lt;Tc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71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B92F667-3556-4F59-AF8B-1E97998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Precursor of Color Superconductivity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E3009-9ECF-41BE-B9D5-1470C3B20297}"/>
              </a:ext>
            </a:extLst>
          </p:cNvPr>
          <p:cNvSpPr txBox="1"/>
          <p:nvPr/>
        </p:nvSpPr>
        <p:spPr>
          <a:xfrm>
            <a:off x="235670" y="1329179"/>
            <a:ext cx="489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Thermodynamic Potential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775EA-D110-450A-B5A5-06F8105B3255}"/>
              </a:ext>
            </a:extLst>
          </p:cNvPr>
          <p:cNvSpPr txBox="1"/>
          <p:nvPr/>
        </p:nvSpPr>
        <p:spPr>
          <a:xfrm>
            <a:off x="6081422" y="132325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Pseudogap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94829B-850E-4CC4-8D6D-D3B90DEA1C2D}"/>
              </a:ext>
            </a:extLst>
          </p:cNvPr>
          <p:cNvGrpSpPr>
            <a:grpSpLocks noChangeAspect="1"/>
          </p:cNvGrpSpPr>
          <p:nvPr/>
        </p:nvGrpSpPr>
        <p:grpSpPr>
          <a:xfrm>
            <a:off x="1143823" y="2039331"/>
            <a:ext cx="1260527" cy="1260290"/>
            <a:chOff x="4446913" y="3765435"/>
            <a:chExt cx="2691801" cy="269129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8478BD0-5300-4DBE-8FF9-7B0D83CC01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AE41CB33-86D3-40EA-BBA6-129CFE98DD5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4" name="円弧 43">
                <a:extLst>
                  <a:ext uri="{FF2B5EF4-FFF2-40B4-BE49-F238E27FC236}">
                    <a16:creationId xmlns:a16="http://schemas.microsoft.com/office/drawing/2014/main" id="{40B48DD2-9702-4A05-B126-9A0215A535D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5" name="二等辺三角形 44">
                <a:extLst>
                  <a:ext uri="{FF2B5EF4-FFF2-40B4-BE49-F238E27FC236}">
                    <a16:creationId xmlns:a16="http://schemas.microsoft.com/office/drawing/2014/main" id="{4CD423E9-4D35-4070-BB17-52956176C4C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6" name="二等辺三角形 45">
                <a:extLst>
                  <a:ext uri="{FF2B5EF4-FFF2-40B4-BE49-F238E27FC236}">
                    <a16:creationId xmlns:a16="http://schemas.microsoft.com/office/drawing/2014/main" id="{791AE42A-3830-41B4-BD69-94399B732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CBC72F5-C754-447E-AB8D-33E6F0636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D016073-10E8-43A5-AEE4-ECDB3BCD464E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7E3B4F82-9473-4A3E-AB56-71047E67396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4AD0A43C-7CC2-45C6-81A0-9FD12BED4E99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050A80A9-9720-4936-937F-3DBB863CE90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3CE05FE-0C74-4763-A956-E254D9965A28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EC41C5BA-FEEC-430B-9DA7-70631541F70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4D1180D2-0375-47CF-B6DB-006891C4A31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98E889CF-AC86-4700-ABC6-CCE88A1F7DD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118F27E4-BFB7-4AFA-BD8D-B4CE4FB96E6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144A4D2-ED7A-46C7-92CD-92E79D45E649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98280C9A-0689-4DA7-B0BC-4126432103D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1D070B8E-09CA-477F-A9CF-238A362E7D8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3" name="二等辺三角形 32">
                <a:extLst>
                  <a:ext uri="{FF2B5EF4-FFF2-40B4-BE49-F238E27FC236}">
                    <a16:creationId xmlns:a16="http://schemas.microsoft.com/office/drawing/2014/main" id="{A764E811-4A84-4CBF-B651-6D764D2382E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F90D0A81-D2F8-4715-975A-78BECDA09D6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740C8D9-39F4-43E1-8A65-B1CA055C1F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51B71309-C5E9-4554-80A2-93CFBDC0D34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A1BB68E6-4475-4073-9F20-AEC2D5BC355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6A488AC8-A2F8-4E58-82FA-B16C0E09472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A68392BE-7453-4D18-BFE3-9958823F9738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44D5358-2A03-4D19-9D3E-3C63A6AC0E4C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2367DA5D-5866-4611-B9B7-684EA364C50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EEE7B61F-E76B-44A0-AA90-D36C1DFB871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267855F6-F31C-4B5F-ACBD-B4781B0A9B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B824FF04-8124-430D-98CA-967B4A96C61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302F8ED-D769-42B5-9703-9A7B491E438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9" name="円弧 18">
                <a:extLst>
                  <a:ext uri="{FF2B5EF4-FFF2-40B4-BE49-F238E27FC236}">
                    <a16:creationId xmlns:a16="http://schemas.microsoft.com/office/drawing/2014/main" id="{59B895C4-8F79-4058-9B72-C36C063BAF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5544B559-1167-4819-8259-D964F959EA4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CD418A23-EFC4-4602-AEF7-B77155F7648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FE507707-B27D-4E80-AD42-D7B67FA56EA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C36D3DD-23F0-4192-BB01-9404BE4867D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5" name="円弧 14">
                <a:extLst>
                  <a:ext uri="{FF2B5EF4-FFF2-40B4-BE49-F238E27FC236}">
                    <a16:creationId xmlns:a16="http://schemas.microsoft.com/office/drawing/2014/main" id="{E0E50672-601B-4C3C-AB15-8901E501BFF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14BABB8E-8A66-40ED-80D4-41693182322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7" name="二等辺三角形 16">
                <a:extLst>
                  <a:ext uri="{FF2B5EF4-FFF2-40B4-BE49-F238E27FC236}">
                    <a16:creationId xmlns:a16="http://schemas.microsoft.com/office/drawing/2014/main" id="{B862DDB4-DE06-4B62-9B23-C6548FC8708E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AF3A44F3-D9F9-49A4-9E95-7E9A04E734A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FD257A-722C-45E0-9B89-202DA740B5A2}"/>
              </a:ext>
            </a:extLst>
          </p:cNvPr>
          <p:cNvSpPr txBox="1"/>
          <p:nvPr/>
        </p:nvSpPr>
        <p:spPr>
          <a:xfrm>
            <a:off x="8574471" y="938292"/>
            <a:ext cx="361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Koide,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Nemoto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’03, ‘05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53A736CA-67F5-48F2-9EAB-B35E790C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3" y="3679505"/>
            <a:ext cx="4306401" cy="2561963"/>
          </a:xfrm>
          <a:prstGeom prst="rect">
            <a:avLst/>
          </a:prstGeom>
        </p:spPr>
      </p:pic>
      <p:sp>
        <p:nvSpPr>
          <p:cNvPr id="49" name="矢印: 下 48">
            <a:extLst>
              <a:ext uri="{FF2B5EF4-FFF2-40B4-BE49-F238E27FC236}">
                <a16:creationId xmlns:a16="http://schemas.microsoft.com/office/drawing/2014/main" id="{6615792D-1603-4020-BFAD-04838EDD47E4}"/>
              </a:ext>
            </a:extLst>
          </p:cNvPr>
          <p:cNvSpPr/>
          <p:nvPr/>
        </p:nvSpPr>
        <p:spPr>
          <a:xfrm rot="16200000">
            <a:off x="2295081" y="2435492"/>
            <a:ext cx="852335" cy="47722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47D40AA-A1E8-48DD-AB48-B26A8036534F}"/>
              </a:ext>
            </a:extLst>
          </p:cNvPr>
          <p:cNvSpPr txBox="1"/>
          <p:nvPr/>
        </p:nvSpPr>
        <p:spPr>
          <a:xfrm>
            <a:off x="3008755" y="206368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Specific heat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2FDE48E-6B64-4369-9031-DFD101D37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39"/>
          <a:stretch/>
        </p:blipFill>
        <p:spPr>
          <a:xfrm>
            <a:off x="6245622" y="2007569"/>
            <a:ext cx="3116327" cy="88155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C94F7BF-8909-49D4-BAFD-7CA097FF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72" y="3607068"/>
            <a:ext cx="4420030" cy="2634400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70CAFDB-9FF8-4DDD-866B-6F2511B9C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9" y="2475274"/>
            <a:ext cx="669279" cy="2776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BC74F17-182A-459C-B837-A8F5AEA2B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2"/>
          <a:stretch/>
        </p:blipFill>
        <p:spPr>
          <a:xfrm>
            <a:off x="7232487" y="2876450"/>
            <a:ext cx="3490043" cy="830997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-T \frac{\partial^2 \Omega}{\partial T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7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CDA79B4-3E63-43B5-BB56-2520DF51E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14" y="2658088"/>
            <a:ext cx="1345142" cy="578908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E02891E-D197-4214-925E-8AA2729917A7}"/>
              </a:ext>
            </a:extLst>
          </p:cNvPr>
          <p:cNvSpPr txBox="1"/>
          <p:nvPr/>
        </p:nvSpPr>
        <p:spPr>
          <a:xfrm rot="16200000">
            <a:off x="5275492" y="4539452"/>
            <a:ext cx="218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density of states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6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08DF82D8-87F1-4094-B36A-36E2186D6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6" y="5952543"/>
            <a:ext cx="1272117" cy="57785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1DCB756-22D9-46FA-9A36-70F610C386B4}"/>
              </a:ext>
            </a:extLst>
          </p:cNvPr>
          <p:cNvSpPr txBox="1"/>
          <p:nvPr/>
        </p:nvSpPr>
        <p:spPr>
          <a:xfrm>
            <a:off x="10240883" y="4854417"/>
            <a:ext cx="1888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w Cen MT"/>
                <a:ea typeface="游ゴシック"/>
                <a:cs typeface="+mn-cs"/>
              </a:rPr>
              <a:t>Depression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w Cen MT"/>
                <a:ea typeface="游ゴシック"/>
                <a:cs typeface="+mn-cs"/>
              </a:rPr>
              <a:t>in DoS above Tc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bg1">
                    <a:alpha val="70000"/>
                  </a:schemeClr>
                </a:glow>
              </a:effectLst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1672BCC5-C618-48A9-BCCB-97F1FEE52D4E}"/>
              </a:ext>
            </a:extLst>
          </p:cNvPr>
          <p:cNvSpPr/>
          <p:nvPr/>
        </p:nvSpPr>
        <p:spPr>
          <a:xfrm rot="17627794" flipV="1">
            <a:off x="9757481" y="4984901"/>
            <a:ext cx="432139" cy="393777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34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3906870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NJL model (2-flavor)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10385" y="363677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Parameters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i \partial \hspace{-5pt}/ \psi + {\cal L}_S + {\cal L}_C&#10;\end{align*}&lt;/body&gt;&#10;  &lt;fcolor&gt;FF000000&lt;/fcolor&gt;&#10;  &lt;bcolor&gt;FFFFFFFF&lt;/bcolor&gt;&#10;  &lt;transparent&gt;True&lt;/transparent&gt;&#10;  &lt;resolution&gt;1800&lt;/resolution&gt;&#10;  &lt;imageh&gt;271&lt;/imageh&gt;&#10;  &lt;imagew&gt;2244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D614C543-34DE-4849-8479-E98E2B2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2374898" cy="28680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_S =&amp;amp; G_S \big( (\bar\psi\psi)^2+(\bar\psi i\gamma_5 \tau \psi)^2 \big) \\&#10;{\cal L}_C =&amp;amp; G_C \big( (\bar\psi i\gamma_5 \tau_A \lambda_A \psi^C)({\rm h.c.})&#10;\end{align*}&lt;/body&gt;&#10;  &lt;fcolor&gt;FF000000&lt;/fcolor&gt;&#10;  &lt;bcolor&gt;FFFFFFFF&lt;/bcolor&gt;&#10;  &lt;transparent&gt;True&lt;/transparent&gt;&#10;  &lt;resolution&gt;1800&lt;/resolution&gt;&#10;  &lt;imageh&gt;752&lt;/imageh&gt;&#10;  &lt;imagew&gt;3237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BFD7CEF0-6429-43F1-B7BE-3C8ED33C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2363495"/>
            <a:ext cx="3425822" cy="79586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EA29D9-FB7A-456F-88B8-EA1C080AA071}"/>
              </a:ext>
            </a:extLst>
          </p:cNvPr>
          <p:cNvSpPr txBox="1"/>
          <p:nvPr/>
        </p:nvSpPr>
        <p:spPr>
          <a:xfrm>
            <a:off x="3158580" y="3221228"/>
            <a:ext cx="2539511" cy="510778"/>
          </a:xfrm>
          <a:prstGeom prst="wedgeRoundRectCallout">
            <a:avLst>
              <a:gd name="adj1" fmla="val -56497"/>
              <a:gd name="adj2" fmla="val -44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interaction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E302CC2-F110-4C07-AACB-AEAE8B52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879" y="1724531"/>
            <a:ext cx="4931338" cy="36233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96974-F688-444F-BD59-9F1AD9146DE8}"/>
              </a:ext>
            </a:extLst>
          </p:cNvPr>
          <p:cNvSpPr txBox="1"/>
          <p:nvPr/>
        </p:nvSpPr>
        <p:spPr>
          <a:xfrm>
            <a:off x="3029476" y="5504585"/>
            <a:ext cx="53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Order of phase transition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2nd in the MFA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can be 1st due to gauge fluctuation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8EFF0-4324-48CC-A1F6-A14A577C4417}"/>
              </a:ext>
            </a:extLst>
          </p:cNvPr>
          <p:cNvSpPr txBox="1"/>
          <p:nvPr/>
        </p:nvSpPr>
        <p:spPr>
          <a:xfrm>
            <a:off x="7558289" y="111084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Phase Diagram in MFA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01~{\rm GeV}^{-2},&#10;~~&#10;\Lambda=650{\rm MeV},&#10;~~&#10;m_q=0&#10;\end{align*}&lt;/body&gt;&#10;  &lt;fcolor&gt;FF000000&lt;/fcolor&gt;&#10;  &lt;bcolor&gt;FFFFFFFF&lt;/bcolor&gt;&#10;  &lt;transparent&gt;True&lt;/transparent&gt;&#10;  &lt;resolution&gt;1800&lt;/resolution&gt;&#10;  &lt;imageh&gt;294&lt;/imageh&gt;&#10;  &lt;imagew&gt;468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18FA78B4-EFE2-4CE9-AB20-DE9D1F6F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4248629"/>
            <a:ext cx="4958292" cy="31115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212776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8BD04A-72B4-4DFF-B085-56526C2B03EE}"/>
              </a:ext>
            </a:extLst>
          </p:cNvPr>
          <p:cNvSpPr txBox="1"/>
          <p:nvPr/>
        </p:nvSpPr>
        <p:spPr>
          <a:xfrm>
            <a:off x="8366706" y="6046125"/>
            <a:ext cx="369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Matsuura+(’04),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Giannakis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+(’04)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Noronha+(’06),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Fejos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Yamamoto(’19)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58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57661167-1884-4DF2-A4FA-6F14D32E3A0D}"/>
              </a:ext>
            </a:extLst>
          </p:cNvPr>
          <p:cNvSpPr/>
          <p:nvPr/>
        </p:nvSpPr>
        <p:spPr>
          <a:xfrm>
            <a:off x="470411" y="1091849"/>
            <a:ext cx="6028044" cy="4016522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D3DF32-894E-4F15-B16C-B40566C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Di-quark Fluctuations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93AAF4-3DB5-4426-ACDF-59DD6397282D}"/>
              </a:ext>
            </a:extLst>
          </p:cNvPr>
          <p:cNvSpPr txBox="1"/>
          <p:nvPr/>
        </p:nvSpPr>
        <p:spPr>
          <a:xfrm>
            <a:off x="7697492" y="1091849"/>
            <a:ext cx="36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Dynamical Structure Factor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9D8833-7CB2-4D18-8D2E-F88A666393BF}"/>
              </a:ext>
            </a:extLst>
          </p:cNvPr>
          <p:cNvSpPr txBox="1"/>
          <p:nvPr/>
        </p:nvSpPr>
        <p:spPr>
          <a:xfrm>
            <a:off x="588490" y="1124487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Propagator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A07193-582B-4597-B2C9-ECDD8C6CE160}"/>
              </a:ext>
            </a:extLst>
          </p:cNvPr>
          <p:cNvSpPr txBox="1"/>
          <p:nvPr/>
        </p:nvSpPr>
        <p:spPr>
          <a:xfrm>
            <a:off x="849969" y="245229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Random Phase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Approximaion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Delta^\dagger(x),\Delta(0)]\rangle \theta(t) =&#10;\end{align*}&lt;/body&gt;&#10;  &lt;fcolor&gt;FF000000&lt;/fcolor&gt;&#10;  &lt;bcolor&gt;FFFFFFFF&lt;/bcolor&gt;&#10;  &lt;transparent&gt;True&lt;/transparent&gt;&#10;  &lt;resolution&gt;1800&lt;/resolution&gt;&#10;  &lt;imageh&gt;288&lt;/imageh&gt;&#10;  &lt;imagew&gt;3308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A8DDF8BB-FF49-4BF3-9859-3AB38B9D5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6" y="1903928"/>
            <a:ext cx="3500967" cy="3048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S(\bm{k},\omega)&#10;= -\frac1\pi \frac1{1-e^{-\beta\omega}} \rm{Im} D^R(\bm{k},\omega)&#10;\end{align*}&lt;/body&gt;&#10;  &lt;fcolor&gt;FF000000&lt;/fcolor&gt;&#10;  &lt;bcolor&gt;FFFFFFFF&lt;/bcolor&gt;&#10;  &lt;transparent&gt;True&lt;/transparent&gt;&#10;  &lt;resolution&gt;1800&lt;/resolution&gt;&#10;  &lt;imageh&gt;505&lt;/imageh&gt;&#10;  &lt;imagew&gt;3759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9BF49F89-7228-41F3-A70C-D4642FF6D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5" y="1553514"/>
            <a:ext cx="3978275" cy="5344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9A1EA9-6A4F-44C3-8B68-A07335AD3BFC}"/>
              </a:ext>
            </a:extLst>
          </p:cNvPr>
          <p:cNvSpPr txBox="1"/>
          <p:nvPr/>
        </p:nvSpPr>
        <p:spPr>
          <a:xfrm>
            <a:off x="445666" y="5308174"/>
            <a:ext cx="538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field becomes massless at T=Tc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Soft mode of CSC transition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Strength in the space-like region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043400-2F3C-4E50-91C0-75F1620267F5}"/>
              </a:ext>
            </a:extLst>
          </p:cNvPr>
          <p:cNvGrpSpPr/>
          <p:nvPr/>
        </p:nvGrpSpPr>
        <p:grpSpPr>
          <a:xfrm>
            <a:off x="7676762" y="2234000"/>
            <a:ext cx="3410738" cy="4571322"/>
            <a:chOff x="8348748" y="2055722"/>
            <a:chExt cx="3410738" cy="457132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B51F14B-5166-4D32-B197-2A0A719FB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736F3F03-B6CE-4747-8CB4-A76B9D308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B76E5030-995D-4AF4-B79B-F98BD491A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DB12EB3-5B21-46F2-81F8-BD16DB04DE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087" y="1855743"/>
            <a:ext cx="1402882" cy="43088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E90816A-A9BE-483E-9510-D077A75B2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026" y="3096342"/>
            <a:ext cx="1197629" cy="367844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D75F71C-9566-4C7B-A651-3C12CED4849A}"/>
              </a:ext>
            </a:extLst>
          </p:cNvPr>
          <p:cNvGrpSpPr/>
          <p:nvPr/>
        </p:nvGrpSpPr>
        <p:grpSpPr>
          <a:xfrm rot="5400000">
            <a:off x="2566302" y="2880893"/>
            <a:ext cx="747976" cy="817150"/>
            <a:chOff x="2868256" y="3322071"/>
            <a:chExt cx="747976" cy="817150"/>
          </a:xfrm>
        </p:grpSpPr>
        <p:sp>
          <p:nvSpPr>
            <p:cNvPr id="65" name="円弧 64">
              <a:extLst>
                <a:ext uri="{FF2B5EF4-FFF2-40B4-BE49-F238E27FC236}">
                  <a16:creationId xmlns:a16="http://schemas.microsoft.com/office/drawing/2014/main" id="{056F09DE-936A-4B5C-BC4B-DF4FE879A9C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6" name="円弧 65">
              <a:extLst>
                <a:ext uri="{FF2B5EF4-FFF2-40B4-BE49-F238E27FC236}">
                  <a16:creationId xmlns:a16="http://schemas.microsoft.com/office/drawing/2014/main" id="{7CA4131C-5956-420C-A133-8CF7ACCCCD7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4D255C7B-E37A-4CFD-9360-103CC3E2914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8" name="二等辺三角形 67">
              <a:extLst>
                <a:ext uri="{FF2B5EF4-FFF2-40B4-BE49-F238E27FC236}">
                  <a16:creationId xmlns:a16="http://schemas.microsoft.com/office/drawing/2014/main" id="{BA89CC1C-3FE1-40F4-8CF5-BF65A7DACC46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A71CA3C-EFA5-45B0-BF80-DB6210D1A3D9}"/>
              </a:ext>
            </a:extLst>
          </p:cNvPr>
          <p:cNvGrpSpPr/>
          <p:nvPr/>
        </p:nvGrpSpPr>
        <p:grpSpPr>
          <a:xfrm rot="5400000">
            <a:off x="4605773" y="2875262"/>
            <a:ext cx="747976" cy="817150"/>
            <a:chOff x="2868256" y="3322071"/>
            <a:chExt cx="747976" cy="817150"/>
          </a:xfrm>
        </p:grpSpPr>
        <p:sp>
          <p:nvSpPr>
            <p:cNvPr id="71" name="円弧 70">
              <a:extLst>
                <a:ext uri="{FF2B5EF4-FFF2-40B4-BE49-F238E27FC236}">
                  <a16:creationId xmlns:a16="http://schemas.microsoft.com/office/drawing/2014/main" id="{F7DADCC6-F914-4303-82DD-C187CD8F7DA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2" name="円弧 71">
              <a:extLst>
                <a:ext uri="{FF2B5EF4-FFF2-40B4-BE49-F238E27FC236}">
                  <a16:creationId xmlns:a16="http://schemas.microsoft.com/office/drawing/2014/main" id="{B438267F-9693-494B-8167-D5E0B041F0C7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3" name="二等辺三角形 72">
              <a:extLst>
                <a:ext uri="{FF2B5EF4-FFF2-40B4-BE49-F238E27FC236}">
                  <a16:creationId xmlns:a16="http://schemas.microsoft.com/office/drawing/2014/main" id="{B8724F37-9CAC-455E-B09C-F335EC5B072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0E94397C-F33F-48D4-8CA7-7F05D24A38EB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B4AC031-5722-4237-AD79-EA32E30784E5}"/>
              </a:ext>
            </a:extLst>
          </p:cNvPr>
          <p:cNvGrpSpPr/>
          <p:nvPr/>
        </p:nvGrpSpPr>
        <p:grpSpPr>
          <a:xfrm rot="5400000">
            <a:off x="3829814" y="2875262"/>
            <a:ext cx="747976" cy="817150"/>
            <a:chOff x="2868256" y="3322071"/>
            <a:chExt cx="747976" cy="817150"/>
          </a:xfrm>
        </p:grpSpPr>
        <p:sp>
          <p:nvSpPr>
            <p:cNvPr id="76" name="円弧 75">
              <a:extLst>
                <a:ext uri="{FF2B5EF4-FFF2-40B4-BE49-F238E27FC236}">
                  <a16:creationId xmlns:a16="http://schemas.microsoft.com/office/drawing/2014/main" id="{9C13AC53-1EF9-4089-AF7B-CEE04C92B41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7" name="円弧 76">
              <a:extLst>
                <a:ext uri="{FF2B5EF4-FFF2-40B4-BE49-F238E27FC236}">
                  <a16:creationId xmlns:a16="http://schemas.microsoft.com/office/drawing/2014/main" id="{50BF8139-1DEC-48C2-ACD8-0316D3CC8EC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8" name="二等辺三角形 77">
              <a:extLst>
                <a:ext uri="{FF2B5EF4-FFF2-40B4-BE49-F238E27FC236}">
                  <a16:creationId xmlns:a16="http://schemas.microsoft.com/office/drawing/2014/main" id="{DD3C65DC-D535-4FB2-8C05-C7A06C6D1548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9" name="二等辺三角形 78">
              <a:extLst>
                <a:ext uri="{FF2B5EF4-FFF2-40B4-BE49-F238E27FC236}">
                  <a16:creationId xmlns:a16="http://schemas.microsoft.com/office/drawing/2014/main" id="{6BF45B17-DBC0-4D77-8445-7994AAC1D2F2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86260FA-1986-443A-9B84-3E9C63822413}"/>
              </a:ext>
            </a:extLst>
          </p:cNvPr>
          <p:cNvGrpSpPr/>
          <p:nvPr/>
        </p:nvGrpSpPr>
        <p:grpSpPr>
          <a:xfrm rot="5400000">
            <a:off x="5370405" y="4325808"/>
            <a:ext cx="747976" cy="817150"/>
            <a:chOff x="2868256" y="3322071"/>
            <a:chExt cx="747976" cy="817150"/>
          </a:xfrm>
        </p:grpSpPr>
        <p:sp>
          <p:nvSpPr>
            <p:cNvPr id="81" name="円弧 80">
              <a:extLst>
                <a:ext uri="{FF2B5EF4-FFF2-40B4-BE49-F238E27FC236}">
                  <a16:creationId xmlns:a16="http://schemas.microsoft.com/office/drawing/2014/main" id="{7CB3BBE0-E7E3-43FB-86F9-30A5031F16D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2" name="円弧 81">
              <a:extLst>
                <a:ext uri="{FF2B5EF4-FFF2-40B4-BE49-F238E27FC236}">
                  <a16:creationId xmlns:a16="http://schemas.microsoft.com/office/drawing/2014/main" id="{234055E1-71BA-4B76-B129-FDF9A9F6025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3" name="二等辺三角形 82">
              <a:extLst>
                <a:ext uri="{FF2B5EF4-FFF2-40B4-BE49-F238E27FC236}">
                  <a16:creationId xmlns:a16="http://schemas.microsoft.com/office/drawing/2014/main" id="{635396F7-4A46-413C-826C-03FDA05F32C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4" name="二等辺三角形 83">
              <a:extLst>
                <a:ext uri="{FF2B5EF4-FFF2-40B4-BE49-F238E27FC236}">
                  <a16:creationId xmlns:a16="http://schemas.microsoft.com/office/drawing/2014/main" id="{4891C248-D6EE-464F-90F1-B8AC6C1A44E4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^R(\bm{k},\omega)  =&#10;\end{align*}&lt;/body&gt;&#10;  &lt;fcolor&gt;FF000000&lt;/fcolor&gt;&#10;  &lt;bcolor&gt;FFFFFFFF&lt;/bcolor&gt;&#10;  &lt;transparent&gt;True&lt;/transparent&gt;&#10;  &lt;resolution&gt;1800&lt;/resolution&gt;&#10;  &lt;imageh&gt;285&lt;/imageh&gt;&#10;  &lt;imagew&gt;122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D553692-30D4-49E3-A576-9FEA0E107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6" y="4579831"/>
            <a:ext cx="1291166" cy="30162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=1.05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F6B3F35-B10C-481D-ACC9-3B76DA623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48" y="2234000"/>
            <a:ext cx="1248833" cy="22013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720F3A-2109-44BD-887A-7745AA8231DD}"/>
              </a:ext>
            </a:extLst>
          </p:cNvPr>
          <p:cNvSpPr txBox="1"/>
          <p:nvPr/>
        </p:nvSpPr>
        <p:spPr>
          <a:xfrm>
            <a:off x="2979173" y="6488668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Koide,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Nemoto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’01,’05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= \frac{ Q^R(\bm{k},\omega) }{ 1 + G_C Q^R(\bm{k},\omega)}&#10;\end{align*}&lt;/body&gt;&#10;  &lt;fcolor&gt;FF000000&lt;/fcolor&gt;&#10;  &lt;bcolor&gt;FFFFFFFF&lt;/bcolor&gt;&#10;  &lt;transparent&gt;True&lt;/transparent&gt;&#10;  &lt;resolution&gt;1800&lt;/resolution&gt;&#10;  &lt;imageh&gt;611&lt;/imageh&gt;&#10;  &lt;imagew&gt;205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62DBFEB6-45EE-45ED-8BEB-D07EE7B121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37" y="3655224"/>
            <a:ext cx="2174875" cy="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0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AFFDB308-47D1-4A3E-9E35-50B83ED66594}"/>
              </a:ext>
            </a:extLst>
          </p:cNvPr>
          <p:cNvSpPr/>
          <p:nvPr/>
        </p:nvSpPr>
        <p:spPr>
          <a:xfrm>
            <a:off x="1445760" y="1058985"/>
            <a:ext cx="8409440" cy="1481415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75C49A2-3836-4377-937B-813BC8F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Self-Energy: Precursor of CSC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= \frac{\alpha}{12\pi^4} \frac1{k^2} \frac1{e^{\beta\omega-1}} {\rm Im}\Pi^{R\mu}_\mu(k)&#10;\end{align*}&lt;/body&gt;&#10;  &lt;fcolor&gt;FF000000&lt;/fcolor&gt;&#10;  &lt;bcolor&gt;FFFFFFFF&lt;/bcolor&gt;&#10;  &lt;transparent&gt;True&lt;/transparent&gt;&#10;  &lt;resolution&gt;1800&lt;/resolution&gt;&#10;  &lt;imageh&gt;547&lt;/imageh&gt;&#10;  &lt;imagew&gt;3411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7F1CF1A8-337C-47B1-B711-D36F087D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85" y="1706975"/>
            <a:ext cx="3609975" cy="5789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B025F2-F1F4-4686-8B9B-E9D4C5AE0153}"/>
              </a:ext>
            </a:extLst>
          </p:cNvPr>
          <p:cNvSpPr txBox="1"/>
          <p:nvPr/>
        </p:nvSpPr>
        <p:spPr>
          <a:xfrm>
            <a:off x="1620439" y="1117373"/>
            <a:ext cx="42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Dilepton Production Rate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47A38E0-0200-42AC-AFE6-CC7D60C9B5D9}"/>
              </a:ext>
            </a:extLst>
          </p:cNvPr>
          <p:cNvSpPr/>
          <p:nvPr/>
        </p:nvSpPr>
        <p:spPr>
          <a:xfrm>
            <a:off x="7290615" y="1605572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A8EF269-FC60-4C8D-B395-6182491B2182}"/>
              </a:ext>
            </a:extLst>
          </p:cNvPr>
          <p:cNvSpPr/>
          <p:nvPr/>
        </p:nvSpPr>
        <p:spPr>
          <a:xfrm>
            <a:off x="7389515" y="1541251"/>
            <a:ext cx="655926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2F438D86-18DA-403C-92E7-FBD0099CB0FB}"/>
              </a:ext>
            </a:extLst>
          </p:cNvPr>
          <p:cNvSpPr/>
          <p:nvPr/>
        </p:nvSpPr>
        <p:spPr>
          <a:xfrm rot="3109050" flipH="1">
            <a:off x="7361176" y="1692551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A50427F-F9A4-4047-A9F9-7AB09E110252}"/>
              </a:ext>
            </a:extLst>
          </p:cNvPr>
          <p:cNvSpPr/>
          <p:nvPr/>
        </p:nvSpPr>
        <p:spPr>
          <a:xfrm rot="18490950" flipH="1" flipV="1">
            <a:off x="8025359" y="169268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2B745A8-E1B6-436B-9A24-931FB490B664}"/>
              </a:ext>
            </a:extLst>
          </p:cNvPr>
          <p:cNvSpPr/>
          <p:nvPr/>
        </p:nvSpPr>
        <p:spPr>
          <a:xfrm rot="3109050" flipV="1">
            <a:off x="8022544" y="210139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08B6ABF-A76D-43E6-B803-47BAD1CC2E51}"/>
              </a:ext>
            </a:extLst>
          </p:cNvPr>
          <p:cNvSpPr/>
          <p:nvPr/>
        </p:nvSpPr>
        <p:spPr>
          <a:xfrm rot="18490950">
            <a:off x="7359394" y="2096720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FDC6641-AD0C-4FD5-A923-55E8FA3793B2}"/>
              </a:ext>
            </a:extLst>
          </p:cNvPr>
          <p:cNvGrpSpPr>
            <a:grpSpLocks noChangeAspect="1"/>
          </p:cNvGrpSpPr>
          <p:nvPr/>
        </p:nvGrpSpPr>
        <p:grpSpPr>
          <a:xfrm>
            <a:off x="6734339" y="1849000"/>
            <a:ext cx="557298" cy="196555"/>
            <a:chOff x="297042" y="2927997"/>
            <a:chExt cx="2808879" cy="99067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D1BD644-0CF9-486E-AA1D-947CE353192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524CA967-676F-4690-9C34-ACF842F310A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09A05FCC-F0F5-40F9-8792-BA932C5BC3B7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90613255-C13D-43EC-8CD8-4C2550F1A472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B070EA6F-D811-46A9-B434-D8B9E2A8995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B791A2C1-C517-46DD-9C98-8731C3816011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F0E2779-2D99-432B-95DC-EFCA2AFAF59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F7D32E1C-6623-4097-947B-3D10DAFD252E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20E358D2-7E67-4938-ABFE-3E339DEDAD6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90B014-7999-4EAC-B10D-638288380A66}"/>
              </a:ext>
            </a:extLst>
          </p:cNvPr>
          <p:cNvGrpSpPr>
            <a:grpSpLocks noChangeAspect="1"/>
          </p:cNvGrpSpPr>
          <p:nvPr/>
        </p:nvGrpSpPr>
        <p:grpSpPr>
          <a:xfrm>
            <a:off x="8141543" y="1850254"/>
            <a:ext cx="557298" cy="196555"/>
            <a:chOff x="297042" y="2927997"/>
            <a:chExt cx="2808879" cy="99067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D2D7CFF-5F3E-4474-85D2-5A468C41760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62A882B7-D9FE-41B2-B7D0-1769220C210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B75BA54B-CF92-433C-B731-4D09FCE9A9F4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A8CBC26-431C-4EC2-9708-4A99FCF249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65619E86-710C-46A7-927F-161EAF05D05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10436A0E-D05A-4049-AFA9-FDA8220D8C33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A859643-7825-4204-98C5-C3B8D927347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0762C7B7-1B10-43BD-8CE6-15AF22E598E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9ED4F465-513D-4379-8DC1-2BF768AD979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FDDD78E-7920-493A-BE23-1C9DF3511EE9}"/>
              </a:ext>
            </a:extLst>
          </p:cNvPr>
          <p:cNvCxnSpPr>
            <a:cxnSpLocks/>
          </p:cNvCxnSpPr>
          <p:nvPr/>
        </p:nvCxnSpPr>
        <p:spPr>
          <a:xfrm flipV="1">
            <a:off x="8694182" y="1687156"/>
            <a:ext cx="643720" cy="2646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EC52D7-0C85-4504-BFD7-71C07709356B}"/>
              </a:ext>
            </a:extLst>
          </p:cNvPr>
          <p:cNvCxnSpPr>
            <a:cxnSpLocks/>
          </p:cNvCxnSpPr>
          <p:nvPr/>
        </p:nvCxnSpPr>
        <p:spPr>
          <a:xfrm>
            <a:off x="8685544" y="1947481"/>
            <a:ext cx="652358" cy="16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/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Effect of Di-quarks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𝚷</m:t>
                        </m:r>
                      </m:e>
                      <m:sup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𝝁𝝂</m:t>
                        </m:r>
                      </m:sup>
                    </m:sSup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blipFill>
                <a:blip r:embed="rId3"/>
                <a:stretch>
                  <a:fillRect l="-2190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E4CBEA-EEB5-41B2-83D1-1C355F10C4B1}"/>
              </a:ext>
            </a:extLst>
          </p:cNvPr>
          <p:cNvSpPr txBox="1"/>
          <p:nvPr/>
        </p:nvSpPr>
        <p:spPr>
          <a:xfrm>
            <a:off x="7605498" y="4015543"/>
            <a:ext cx="311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DPR from CFL phase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971F061-25A1-4553-878A-9132D892FBC7}"/>
              </a:ext>
            </a:extLst>
          </p:cNvPr>
          <p:cNvSpPr txBox="1"/>
          <p:nvPr/>
        </p:nvSpPr>
        <p:spPr>
          <a:xfrm>
            <a:off x="9224712" y="4418036"/>
            <a:ext cx="27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Jaikumar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Rapp,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Zahed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(’02)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1ECBF1A3-54BC-46BA-AA78-1218B1BD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75" y="4713103"/>
            <a:ext cx="2665473" cy="1979929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43273CC0-74E4-4E8C-B654-4675C812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91" y="3957471"/>
            <a:ext cx="2829779" cy="15775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5403AA-E341-4DC9-B430-8CCC64FAECED}"/>
              </a:ext>
            </a:extLst>
          </p:cNvPr>
          <p:cNvSpPr txBox="1"/>
          <p:nvPr/>
        </p:nvSpPr>
        <p:spPr>
          <a:xfrm>
            <a:off x="400120" y="3501379"/>
            <a:ext cx="29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Aslamasov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-Larkin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0B09CC-9F4A-4830-B056-2CC5EC8A99C1}"/>
              </a:ext>
            </a:extLst>
          </p:cNvPr>
          <p:cNvSpPr txBox="1"/>
          <p:nvPr/>
        </p:nvSpPr>
        <p:spPr>
          <a:xfrm>
            <a:off x="3546083" y="3498512"/>
            <a:ext cx="272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Maki-Thompson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F3DCC1A2-5FEC-491E-BCDD-F0DDEF08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47" y="4027963"/>
            <a:ext cx="2721964" cy="15255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C3D37F-3EAF-48E2-B0C3-3E0A4C26B093}"/>
              </a:ext>
            </a:extLst>
          </p:cNvPr>
          <p:cNvSpPr txBox="1"/>
          <p:nvPr/>
        </p:nvSpPr>
        <p:spPr>
          <a:xfrm>
            <a:off x="1009886" y="5740627"/>
            <a:ext cx="458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Well-known diagrams in metallic 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for describing paraconductivity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B0104C42-05D2-47AB-8796-28F4BE5CFBCA}"/>
              </a:ext>
            </a:extLst>
          </p:cNvPr>
          <p:cNvSpPr/>
          <p:nvPr/>
        </p:nvSpPr>
        <p:spPr>
          <a:xfrm>
            <a:off x="8056515" y="5077336"/>
            <a:ext cx="853726" cy="6438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9A61A0D5-E082-4EDE-BF90-B036A8892C2C}"/>
              </a:ext>
            </a:extLst>
          </p:cNvPr>
          <p:cNvSpPr/>
          <p:nvPr/>
        </p:nvSpPr>
        <p:spPr>
          <a:xfrm rot="16200000" flipH="1" flipV="1">
            <a:off x="8447287" y="5045301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DB05DF39-82AE-426F-B208-5DAB7AE6F87F}"/>
              </a:ext>
            </a:extLst>
          </p:cNvPr>
          <p:cNvSpPr/>
          <p:nvPr/>
        </p:nvSpPr>
        <p:spPr>
          <a:xfrm rot="5400000" flipV="1">
            <a:off x="8478856" y="5686168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17E32111-631B-4291-A809-B82964D8FD54}"/>
              </a:ext>
            </a:extLst>
          </p:cNvPr>
          <p:cNvGrpSpPr/>
          <p:nvPr/>
        </p:nvGrpSpPr>
        <p:grpSpPr>
          <a:xfrm>
            <a:off x="7868689" y="5320764"/>
            <a:ext cx="188848" cy="196555"/>
            <a:chOff x="1353452" y="2880284"/>
            <a:chExt cx="951828" cy="990671"/>
          </a:xfrm>
        </p:grpSpPr>
        <p:sp>
          <p:nvSpPr>
            <p:cNvPr id="124" name="円弧 123">
              <a:extLst>
                <a:ext uri="{FF2B5EF4-FFF2-40B4-BE49-F238E27FC236}">
                  <a16:creationId xmlns:a16="http://schemas.microsoft.com/office/drawing/2014/main" id="{277AB8DE-42CD-4EBA-BA20-8619C5A46812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25" name="円弧 124">
              <a:extLst>
                <a:ext uri="{FF2B5EF4-FFF2-40B4-BE49-F238E27FC236}">
                  <a16:creationId xmlns:a16="http://schemas.microsoft.com/office/drawing/2014/main" id="{ABAC1472-BDEB-4009-8EC5-F6C5CB603113}"/>
                </a:ext>
              </a:extLst>
            </p:cNvPr>
            <p:cNvSpPr/>
            <p:nvPr/>
          </p:nvSpPr>
          <p:spPr>
            <a:xfrm flipH="1" flipV="1">
              <a:off x="1821874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A11B9089-E91D-4192-8B68-BC33F01A7862}"/>
              </a:ext>
            </a:extLst>
          </p:cNvPr>
          <p:cNvGrpSpPr/>
          <p:nvPr/>
        </p:nvGrpSpPr>
        <p:grpSpPr>
          <a:xfrm>
            <a:off x="7684499" y="5320764"/>
            <a:ext cx="187970" cy="196555"/>
            <a:chOff x="1353452" y="2880284"/>
            <a:chExt cx="947400" cy="990671"/>
          </a:xfrm>
        </p:grpSpPr>
        <p:sp>
          <p:nvSpPr>
            <p:cNvPr id="122" name="円弧 121">
              <a:extLst>
                <a:ext uri="{FF2B5EF4-FFF2-40B4-BE49-F238E27FC236}">
                  <a16:creationId xmlns:a16="http://schemas.microsoft.com/office/drawing/2014/main" id="{5FD77A66-73E4-421D-97BE-1E85B67B9B21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23" name="円弧 122">
              <a:extLst>
                <a:ext uri="{FF2B5EF4-FFF2-40B4-BE49-F238E27FC236}">
                  <a16:creationId xmlns:a16="http://schemas.microsoft.com/office/drawing/2014/main" id="{F0353E9A-CEAB-48D1-937D-127FC32E1430}"/>
                </a:ext>
              </a:extLst>
            </p:cNvPr>
            <p:cNvSpPr/>
            <p:nvPr/>
          </p:nvSpPr>
          <p:spPr>
            <a:xfrm flipH="1" flipV="1">
              <a:off x="1817446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C4F94C3-E1E1-439C-8126-5EC0D2BB1BCE}"/>
              </a:ext>
            </a:extLst>
          </p:cNvPr>
          <p:cNvGrpSpPr>
            <a:grpSpLocks noChangeAspect="1"/>
          </p:cNvGrpSpPr>
          <p:nvPr/>
        </p:nvGrpSpPr>
        <p:grpSpPr>
          <a:xfrm>
            <a:off x="8907443" y="5322018"/>
            <a:ext cx="372229" cy="196555"/>
            <a:chOff x="297042" y="2927997"/>
            <a:chExt cx="1876100" cy="99067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C7571251-A128-461C-AD91-A90E58D3DD25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2D1DD06B-6989-4C78-8E61-E1CB0296C7D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E0DAFDCD-CCA1-4275-8D9E-E5822C30EA36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B2463327-A245-44BE-AAF3-448744A51DC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30" name="円弧 129">
                <a:extLst>
                  <a:ext uri="{FF2B5EF4-FFF2-40B4-BE49-F238E27FC236}">
                    <a16:creationId xmlns:a16="http://schemas.microsoft.com/office/drawing/2014/main" id="{CA4AE775-FAFD-46C1-8D96-825E8697FDBC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31" name="円弧 130">
                <a:extLst>
                  <a:ext uri="{FF2B5EF4-FFF2-40B4-BE49-F238E27FC236}">
                    <a16:creationId xmlns:a16="http://schemas.microsoft.com/office/drawing/2014/main" id="{C2D06AC1-3AE8-44A7-B186-C71CC1A285A7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356A5BC-9BA0-4894-89F9-D21471AC7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50" y="4849317"/>
            <a:ext cx="193675" cy="185208"/>
          </a:xfrm>
          <a:prstGeom prst="rect">
            <a:avLst/>
          </a:prstGeom>
        </p:spPr>
      </p:pic>
      <p:pic>
        <p:nvPicPr>
          <p:cNvPr id="1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357424F-4695-4016-AE29-A63CF6133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33" y="5764981"/>
            <a:ext cx="193675" cy="185208"/>
          </a:xfrm>
          <a:prstGeom prst="rect">
            <a:avLst/>
          </a:prstGeom>
        </p:spPr>
      </p:pic>
      <p:sp>
        <p:nvSpPr>
          <p:cNvPr id="139" name="角丸四角形 27">
            <a:extLst>
              <a:ext uri="{FF2B5EF4-FFF2-40B4-BE49-F238E27FC236}">
                <a16:creationId xmlns:a16="http://schemas.microsoft.com/office/drawing/2014/main" id="{2B051115-F7FE-4017-955F-53C035C39AB9}"/>
              </a:ext>
            </a:extLst>
          </p:cNvPr>
          <p:cNvSpPr/>
          <p:nvPr/>
        </p:nvSpPr>
        <p:spPr>
          <a:xfrm>
            <a:off x="7480159" y="3957471"/>
            <a:ext cx="4623854" cy="2808972"/>
          </a:xfrm>
          <a:prstGeom prst="roundRect">
            <a:avLst>
              <a:gd name="adj" fmla="val 7385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0" name="矢印: 左右 139">
            <a:extLst>
              <a:ext uri="{FF2B5EF4-FFF2-40B4-BE49-F238E27FC236}">
                <a16:creationId xmlns:a16="http://schemas.microsoft.com/office/drawing/2014/main" id="{D727B9C0-486B-4A1B-BDF1-A5664331B8C9}"/>
              </a:ext>
            </a:extLst>
          </p:cNvPr>
          <p:cNvSpPr/>
          <p:nvPr/>
        </p:nvSpPr>
        <p:spPr>
          <a:xfrm>
            <a:off x="6411945" y="4342851"/>
            <a:ext cx="1027667" cy="739754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000000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E74D2E72-D8D8-4ED0-8D9E-9D50B0E81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43" y="1526180"/>
            <a:ext cx="260350" cy="7006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FC62524-5920-4A34-ABF3-8847670AA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76" y="1586951"/>
            <a:ext cx="263525" cy="243417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000000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BB4AA200-756D-47E3-B345-3C8AC13C3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5" y="1572193"/>
            <a:ext cx="252942" cy="2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Production Rate at 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EB32FA2-4705-4E0A-98D4-5E6D68CF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7" y="1111045"/>
            <a:ext cx="6944811" cy="5225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/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Red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fluctuation contribution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Blue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free quarks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≃45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MeV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blipFill>
                <a:blip r:embed="rId4"/>
                <a:stretch>
                  <a:fillRect l="-3116" t="-4846" r="-1632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/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Di-quark fluctuations give rise to large enhancement in the low energy region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&lt;200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MeV and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Anomalous enhancement is not sensitive to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blipFill>
                <a:blip r:embed="rId5"/>
                <a:stretch>
                  <a:fillRect l="-1774" t="-2116" r="-507" b="-5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5C7A34A1-D669-404B-A1CA-F04711E9EDB6}"/>
              </a:ext>
            </a:extLst>
          </p:cNvPr>
          <p:cNvSpPr/>
          <p:nvPr/>
        </p:nvSpPr>
        <p:spPr>
          <a:xfrm flipV="1">
            <a:off x="1484776" y="2414292"/>
            <a:ext cx="1433522" cy="1485066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32738C-D1E8-4CE1-BBA0-33ECE5E27B35}"/>
              </a:ext>
            </a:extLst>
          </p:cNvPr>
          <p:cNvSpPr txBox="1"/>
          <p:nvPr/>
        </p:nvSpPr>
        <p:spPr>
          <a:xfrm rot="2083046">
            <a:off x="1187287" y="3314968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Tw Cen MT"/>
                <a:ea typeface="游ゴシック"/>
                <a:cs typeface="+mn-cs"/>
              </a:rPr>
              <a:t>enhancement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55ED7-BCFD-4198-A397-4C6C01F0900A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(’22)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78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87A3DD1-82B3-467A-B3B2-1E791C20420B}"/>
              </a:ext>
            </a:extLst>
          </p:cNvPr>
          <p:cNvSpPr/>
          <p:nvPr/>
        </p:nvSpPr>
        <p:spPr>
          <a:xfrm>
            <a:off x="1171044" y="5389568"/>
            <a:ext cx="7245593" cy="1220573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E7EF5-7E35-49F0-AA09-4AA92926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79" y="1481351"/>
            <a:ext cx="4712618" cy="346262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5B8C451-663F-4079-AD6C-243BE040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Invariant-Mass Spectrum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755A9A-5EA8-4D8A-AE83-D77AA639E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9"/>
          <a:stretch/>
        </p:blipFill>
        <p:spPr>
          <a:xfrm>
            <a:off x="469480" y="1233662"/>
            <a:ext cx="5152002" cy="40702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DDFCDD-1F78-472A-9A3A-EFE811619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7" t="8986" r="1808" b="68241"/>
          <a:stretch/>
        </p:blipFill>
        <p:spPr>
          <a:xfrm>
            <a:off x="2462138" y="1674705"/>
            <a:ext cx="3412504" cy="12718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B6A55A-8805-4D42-B8E7-EC222A68D00B}"/>
              </a:ext>
            </a:extLst>
          </p:cNvPr>
          <p:cNvSpPr txBox="1"/>
          <p:nvPr/>
        </p:nvSpPr>
        <p:spPr>
          <a:xfrm>
            <a:off x="1336373" y="5492778"/>
            <a:ext cx="738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Strong enhancement at low invariant mass.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Observable in the HIC?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689EEF-2214-4DD4-BE19-27B002650518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(’22)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25460F20-E2AC-4C26-969D-98F4865736DC}"/>
              </a:ext>
            </a:extLst>
          </p:cNvPr>
          <p:cNvSpPr/>
          <p:nvPr/>
        </p:nvSpPr>
        <p:spPr>
          <a:xfrm flipV="1">
            <a:off x="1429891" y="2775385"/>
            <a:ext cx="1178058" cy="1271882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4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2250337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Dileptons from QCD Critical Point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NJL model (2-flavor)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09303" y="214043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Parameters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6C5291-9B30-40B5-BF34-C0A82A33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873" y="1075667"/>
            <a:ext cx="4539526" cy="336837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1753291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(i \partial \hspace{-5pt}/-m) \psi + G_S \big( (\bar\psi\psi)^2+(\bar\psi i\gamma_5 \tau \psi)^2 \big) &#10;\end{align*}&lt;/body&gt;&#10;  &lt;fcolor&gt;FF000000&lt;/fcolor&gt;&#10;  &lt;bcolor&gt;FFFFFFFF&lt;/bcolor&gt;&#10;  &lt;transparent&gt;True&lt;/transparent&gt;&#10;  &lt;resolution&gt;1800&lt;/resolution&gt;&#10;  &lt;imageh&gt;303&lt;/imageh&gt;&#10;  &lt;imagew&gt;461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2E40CC87-60D7-4D3F-8080-EC1C74A32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4884204" cy="320674"/>
          </a:xfrm>
          <a:prstGeom prst="rect">
            <a:avLst/>
          </a:prstGeom>
        </p:spPr>
      </p:pic>
      <p:pic>
        <p:nvPicPr>
          <p:cNvPr id="7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5~{\rm GeV}^{-2},&#10;~&#10;\Lambda=631{\rm MeV},~&#10;m_q=5.5~{\rm MeV}&#10;\end{align*}&lt;/body&gt;&#10;  &lt;fcolor&gt;FF000000&lt;/fcolor&gt;&#10;  &lt;bcolor&gt;FFFFFFFF&lt;/bcolor&gt;&#10;  &lt;transparent&gt;True&lt;/transparent&gt;&#10;  &lt;resolution&gt;1800&lt;/resolution&gt;&#10;  &lt;imageh&gt;294&lt;/imageh&gt;&#10;  &lt;imagew&gt;520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65A0DFD7-E852-4D1C-9A0A-4EC260FF9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1" y="2727825"/>
            <a:ext cx="5194993" cy="293604"/>
          </a:xfrm>
          <a:prstGeom prst="rect">
            <a:avLst/>
          </a:prstGeom>
        </p:spPr>
      </p:pic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A3E748A6-DDA8-40E1-AA7C-30F126E5C0BF}"/>
              </a:ext>
            </a:extLst>
          </p:cNvPr>
          <p:cNvSpPr/>
          <p:nvPr/>
        </p:nvSpPr>
        <p:spPr>
          <a:xfrm>
            <a:off x="230713" y="3548819"/>
            <a:ext cx="6028044" cy="3089401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40FEEBB-509C-418E-B4A3-DB7998589E01}"/>
              </a:ext>
            </a:extLst>
          </p:cNvPr>
          <p:cNvSpPr txBox="1"/>
          <p:nvPr/>
        </p:nvSpPr>
        <p:spPr>
          <a:xfrm>
            <a:off x="610271" y="529321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Random Phase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Approximaion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図 80">
            <a:extLst>
              <a:ext uri="{FF2B5EF4-FFF2-40B4-BE49-F238E27FC236}">
                <a16:creationId xmlns:a16="http://schemas.microsoft.com/office/drawing/2014/main" id="{3A741A03-E917-4BCE-9B27-4D336EC427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5389" y="4696663"/>
            <a:ext cx="1402882" cy="430886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C91F3C65-7DFA-474B-A2D9-34FA6825F67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328" y="5937262"/>
            <a:ext cx="1197629" cy="367844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941C753-DE3F-43B0-AB45-3C33BB37F6EB}"/>
              </a:ext>
            </a:extLst>
          </p:cNvPr>
          <p:cNvGrpSpPr/>
          <p:nvPr/>
        </p:nvGrpSpPr>
        <p:grpSpPr>
          <a:xfrm rot="5400000">
            <a:off x="2326604" y="5721813"/>
            <a:ext cx="747976" cy="817150"/>
            <a:chOff x="2868256" y="3322071"/>
            <a:chExt cx="747976" cy="817150"/>
          </a:xfrm>
        </p:grpSpPr>
        <p:sp>
          <p:nvSpPr>
            <p:cNvPr id="84" name="円弧 83">
              <a:extLst>
                <a:ext uri="{FF2B5EF4-FFF2-40B4-BE49-F238E27FC236}">
                  <a16:creationId xmlns:a16="http://schemas.microsoft.com/office/drawing/2014/main" id="{F6FFBDC7-1D28-472F-A79B-8448CCB9899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5" name="円弧 84">
              <a:extLst>
                <a:ext uri="{FF2B5EF4-FFF2-40B4-BE49-F238E27FC236}">
                  <a16:creationId xmlns:a16="http://schemas.microsoft.com/office/drawing/2014/main" id="{D4A0842F-9215-474C-B87D-06C9644D25A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1E7AD8B5-FD89-47AB-B523-76EB332F52D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7" name="二等辺三角形 86">
              <a:extLst>
                <a:ext uri="{FF2B5EF4-FFF2-40B4-BE49-F238E27FC236}">
                  <a16:creationId xmlns:a16="http://schemas.microsoft.com/office/drawing/2014/main" id="{B44BF5BD-82F7-4D2B-A870-4249AFE4C3B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A90EBC35-8B8C-4B7C-BC8F-C10E1D85602C}"/>
              </a:ext>
            </a:extLst>
          </p:cNvPr>
          <p:cNvGrpSpPr/>
          <p:nvPr/>
        </p:nvGrpSpPr>
        <p:grpSpPr>
          <a:xfrm rot="5400000">
            <a:off x="4366075" y="5716182"/>
            <a:ext cx="747976" cy="817150"/>
            <a:chOff x="2868256" y="3322071"/>
            <a:chExt cx="747976" cy="817150"/>
          </a:xfrm>
        </p:grpSpPr>
        <p:sp>
          <p:nvSpPr>
            <p:cNvPr id="90" name="円弧 89">
              <a:extLst>
                <a:ext uri="{FF2B5EF4-FFF2-40B4-BE49-F238E27FC236}">
                  <a16:creationId xmlns:a16="http://schemas.microsoft.com/office/drawing/2014/main" id="{5138DA26-FE5A-4C48-9B45-95C320FC56E3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1" name="円弧 90">
              <a:extLst>
                <a:ext uri="{FF2B5EF4-FFF2-40B4-BE49-F238E27FC236}">
                  <a16:creationId xmlns:a16="http://schemas.microsoft.com/office/drawing/2014/main" id="{73D9B902-E7A3-4502-948D-69BE05C664F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2" name="二等辺三角形 91">
              <a:extLst>
                <a:ext uri="{FF2B5EF4-FFF2-40B4-BE49-F238E27FC236}">
                  <a16:creationId xmlns:a16="http://schemas.microsoft.com/office/drawing/2014/main" id="{19B0F2A6-8A1D-408D-A318-6789B5AB83E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3" name="二等辺三角形 92">
              <a:extLst>
                <a:ext uri="{FF2B5EF4-FFF2-40B4-BE49-F238E27FC236}">
                  <a16:creationId xmlns:a16="http://schemas.microsoft.com/office/drawing/2014/main" id="{810E1134-81A5-40FE-86DC-AC1184C90FCC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BCAFCC6-65E6-4434-9B92-F19534A2D3A9}"/>
              </a:ext>
            </a:extLst>
          </p:cNvPr>
          <p:cNvGrpSpPr/>
          <p:nvPr/>
        </p:nvGrpSpPr>
        <p:grpSpPr>
          <a:xfrm rot="5400000">
            <a:off x="3590116" y="5716182"/>
            <a:ext cx="747976" cy="817150"/>
            <a:chOff x="2868256" y="3322071"/>
            <a:chExt cx="747976" cy="817150"/>
          </a:xfrm>
        </p:grpSpPr>
        <p:sp>
          <p:nvSpPr>
            <p:cNvPr id="95" name="円弧 94">
              <a:extLst>
                <a:ext uri="{FF2B5EF4-FFF2-40B4-BE49-F238E27FC236}">
                  <a16:creationId xmlns:a16="http://schemas.microsoft.com/office/drawing/2014/main" id="{FE3688AE-4280-4D59-A808-1C33E9CB8C4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6" name="円弧 95">
              <a:extLst>
                <a:ext uri="{FF2B5EF4-FFF2-40B4-BE49-F238E27FC236}">
                  <a16:creationId xmlns:a16="http://schemas.microsoft.com/office/drawing/2014/main" id="{AFD9FA47-67AF-45F8-83DD-E649F9EA7B24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7" name="二等辺三角形 96">
              <a:extLst>
                <a:ext uri="{FF2B5EF4-FFF2-40B4-BE49-F238E27FC236}">
                  <a16:creationId xmlns:a16="http://schemas.microsoft.com/office/drawing/2014/main" id="{E3A8F343-49C3-4083-8A02-B571EEA463E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8" name="二等辺三角形 97">
              <a:extLst>
                <a:ext uri="{FF2B5EF4-FFF2-40B4-BE49-F238E27FC236}">
                  <a16:creationId xmlns:a16="http://schemas.microsoft.com/office/drawing/2014/main" id="{64634487-57C6-4216-95FB-99574353AF5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9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bar\psi\psi(x),\bar\psi\psi(0)]\rangle \theta(t) =&#10;\end{align*}&lt;/body&gt;&#10;  &lt;fcolor&gt;FF000000&lt;/fcolor&gt;&#10;  &lt;bcolor&gt;FFFFFFFF&lt;/bcolor&gt;&#10;  &lt;transparent&gt;True&lt;/transparent&gt;&#10;  &lt;resolution&gt;1800&lt;/resolution&gt;&#10;  &lt;imageh&gt;285&lt;/imageh&gt;&#10;  &lt;imagew&gt;3474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F27F9CE3-09FD-42E5-A460-E3577CE7DD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8" y="4744848"/>
            <a:ext cx="3676650" cy="3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C544022-7584-48EF-82AD-B3AB09235E8C}"/>
                  </a:ext>
                </a:extLst>
              </p:cNvPr>
              <p:cNvSpPr txBox="1"/>
              <p:nvPr/>
            </p:nvSpPr>
            <p:spPr>
              <a:xfrm>
                <a:off x="374918" y="3651906"/>
                <a:ext cx="450315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Soft Mode of QCD-CP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= fluctuation of scalar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𝑞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) channel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C544022-7584-48EF-82AD-B3AB09235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8" y="3651906"/>
                <a:ext cx="4503156" cy="892552"/>
              </a:xfrm>
              <a:prstGeom prst="rect">
                <a:avLst/>
              </a:prstGeom>
              <a:blipFill>
                <a:blip r:embed="rId12"/>
                <a:stretch>
                  <a:fillRect l="-2846" t="-6849" r="-1220" b="-15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図 37">
            <a:extLst>
              <a:ext uri="{FF2B5EF4-FFF2-40B4-BE49-F238E27FC236}">
                <a16:creationId xmlns:a16="http://schemas.microsoft.com/office/drawing/2014/main" id="{2D17616D-6A11-45CB-9E6D-28E8E295575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767" r="13741"/>
          <a:stretch/>
        </p:blipFill>
        <p:spPr>
          <a:xfrm>
            <a:off x="7485148" y="5493509"/>
            <a:ext cx="1879048" cy="1425391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08A5C2F-FE99-4206-84C5-B42B175C94E2}"/>
              </a:ext>
            </a:extLst>
          </p:cNvPr>
          <p:cNvSpPr/>
          <p:nvPr/>
        </p:nvSpPr>
        <p:spPr>
          <a:xfrm>
            <a:off x="8013874" y="6177006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2A692A65-AC16-4861-B89B-DAF483A17656}"/>
              </a:ext>
            </a:extLst>
          </p:cNvPr>
          <p:cNvSpPr/>
          <p:nvPr/>
        </p:nvSpPr>
        <p:spPr>
          <a:xfrm rot="10800000">
            <a:off x="8029750" y="6161407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A0DC6E4-B804-4208-B94E-47CE4193DD2B}"/>
              </a:ext>
            </a:extLst>
          </p:cNvPr>
          <p:cNvSpPr/>
          <p:nvPr/>
        </p:nvSpPr>
        <p:spPr>
          <a:xfrm rot="10800000">
            <a:off x="8701194" y="6161372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14933143-B2CA-4F55-B9E0-E57BF711BA3C}"/>
              </a:ext>
            </a:extLst>
          </p:cNvPr>
          <p:cNvSpPr/>
          <p:nvPr/>
        </p:nvSpPr>
        <p:spPr>
          <a:xfrm>
            <a:off x="8717070" y="6138629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03CA8AE-42DA-443B-BA30-041F7FB516F1}"/>
              </a:ext>
            </a:extLst>
          </p:cNvPr>
          <p:cNvSpPr txBox="1"/>
          <p:nvPr/>
        </p:nvSpPr>
        <p:spPr>
          <a:xfrm>
            <a:off x="7052647" y="4666467"/>
            <a:ext cx="477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Modification of dilepton production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through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11E588-A15C-4F00-9472-C25443A15E62}"/>
                  </a:ext>
                </a:extLst>
              </p:cNvPr>
              <p:cNvSpPr txBox="1"/>
              <p:nvPr/>
            </p:nvSpPr>
            <p:spPr>
              <a:xfrm>
                <a:off x="9435500" y="5836824"/>
                <a:ext cx="965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11E588-A15C-4F00-9472-C25443A1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00" y="5836824"/>
                <a:ext cx="965329" cy="707886"/>
              </a:xfrm>
              <a:prstGeom prst="rect">
                <a:avLst/>
              </a:prstGeom>
              <a:blipFill>
                <a:blip r:embed="rId14"/>
                <a:stretch>
                  <a:fillRect l="-22785" t="-15385" b="-35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2D70E41-354E-4E24-BE1B-5452F3BFF803}"/>
              </a:ext>
            </a:extLst>
          </p:cNvPr>
          <p:cNvSpPr txBox="1"/>
          <p:nvPr/>
        </p:nvSpPr>
        <p:spPr>
          <a:xfrm>
            <a:off x="10350415" y="5968067"/>
            <a:ext cx="117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MT, DoS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8E91A2BD-DE5A-4112-8B3E-886E6FC75ADA}"/>
              </a:ext>
            </a:extLst>
          </p:cNvPr>
          <p:cNvSpPr/>
          <p:nvPr/>
        </p:nvSpPr>
        <p:spPr>
          <a:xfrm rot="16200000">
            <a:off x="6119096" y="493082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0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0034C3CF-AC3C-4883-BB4C-667E17A8BC63}"/>
              </a:ext>
            </a:extLst>
          </p:cNvPr>
          <p:cNvSpPr/>
          <p:nvPr/>
        </p:nvSpPr>
        <p:spPr>
          <a:xfrm>
            <a:off x="1514178" y="1351638"/>
            <a:ext cx="2959092" cy="1493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15" name="右矢印 307">
            <a:extLst>
              <a:ext uri="{FF2B5EF4-FFF2-40B4-BE49-F238E27FC236}">
                <a16:creationId xmlns:a16="http://schemas.microsoft.com/office/drawing/2014/main" id="{3A1F050F-5BD7-4B07-9AD3-5EACD8354B05}"/>
              </a:ext>
            </a:extLst>
          </p:cNvPr>
          <p:cNvSpPr/>
          <p:nvPr/>
        </p:nvSpPr>
        <p:spPr>
          <a:xfrm>
            <a:off x="3372531" y="5212463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308">
            <a:extLst>
              <a:ext uri="{FF2B5EF4-FFF2-40B4-BE49-F238E27FC236}">
                <a16:creationId xmlns:a16="http://schemas.microsoft.com/office/drawing/2014/main" id="{B0B0B680-D78D-4CA7-B06A-050B39113FC7}"/>
              </a:ext>
            </a:extLst>
          </p:cNvPr>
          <p:cNvSpPr/>
          <p:nvPr/>
        </p:nvSpPr>
        <p:spPr>
          <a:xfrm flipH="1">
            <a:off x="4651901" y="488762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09">
            <a:extLst>
              <a:ext uri="{FF2B5EF4-FFF2-40B4-BE49-F238E27FC236}">
                <a16:creationId xmlns:a16="http://schemas.microsoft.com/office/drawing/2014/main" id="{DC5DAA45-FFE8-40C8-971D-F20D219C9DBD}"/>
              </a:ext>
            </a:extLst>
          </p:cNvPr>
          <p:cNvSpPr>
            <a:spLocks noChangeAspect="1"/>
          </p:cNvSpPr>
          <p:nvPr/>
        </p:nvSpPr>
        <p:spPr>
          <a:xfrm>
            <a:off x="4033432" y="5275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210">
            <a:extLst>
              <a:ext uri="{FF2B5EF4-FFF2-40B4-BE49-F238E27FC236}">
                <a16:creationId xmlns:a16="http://schemas.microsoft.com/office/drawing/2014/main" id="{1464FAA3-2E1B-4DB7-AC95-578F2F0A69AF}"/>
              </a:ext>
            </a:extLst>
          </p:cNvPr>
          <p:cNvSpPr>
            <a:spLocks noChangeAspect="1"/>
          </p:cNvSpPr>
          <p:nvPr/>
        </p:nvSpPr>
        <p:spPr>
          <a:xfrm>
            <a:off x="4122332" y="5419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211">
            <a:extLst>
              <a:ext uri="{FF2B5EF4-FFF2-40B4-BE49-F238E27FC236}">
                <a16:creationId xmlns:a16="http://schemas.microsoft.com/office/drawing/2014/main" id="{A260A1DC-CB95-4A96-AEC4-D7A982D1A8F0}"/>
              </a:ext>
            </a:extLst>
          </p:cNvPr>
          <p:cNvSpPr>
            <a:spLocks noChangeAspect="1"/>
          </p:cNvSpPr>
          <p:nvPr/>
        </p:nvSpPr>
        <p:spPr>
          <a:xfrm>
            <a:off x="4275038" y="55480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12">
            <a:extLst>
              <a:ext uri="{FF2B5EF4-FFF2-40B4-BE49-F238E27FC236}">
                <a16:creationId xmlns:a16="http://schemas.microsoft.com/office/drawing/2014/main" id="{59A6318F-FD2B-472B-A479-AA2D20D77423}"/>
              </a:ext>
            </a:extLst>
          </p:cNvPr>
          <p:cNvSpPr>
            <a:spLocks noChangeAspect="1"/>
          </p:cNvSpPr>
          <p:nvPr/>
        </p:nvSpPr>
        <p:spPr>
          <a:xfrm>
            <a:off x="4177432" y="52756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3">
            <a:extLst>
              <a:ext uri="{FF2B5EF4-FFF2-40B4-BE49-F238E27FC236}">
                <a16:creationId xmlns:a16="http://schemas.microsoft.com/office/drawing/2014/main" id="{DC009625-9002-4613-BEFE-0140808F82E6}"/>
              </a:ext>
            </a:extLst>
          </p:cNvPr>
          <p:cNvSpPr>
            <a:spLocks noChangeAspect="1"/>
          </p:cNvSpPr>
          <p:nvPr/>
        </p:nvSpPr>
        <p:spPr>
          <a:xfrm>
            <a:off x="4342532" y="54280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4">
            <a:extLst>
              <a:ext uri="{FF2B5EF4-FFF2-40B4-BE49-F238E27FC236}">
                <a16:creationId xmlns:a16="http://schemas.microsoft.com/office/drawing/2014/main" id="{1B2F5245-0E44-470E-B828-FF50AFF39EE9}"/>
              </a:ext>
            </a:extLst>
          </p:cNvPr>
          <p:cNvSpPr>
            <a:spLocks noChangeAspect="1"/>
          </p:cNvSpPr>
          <p:nvPr/>
        </p:nvSpPr>
        <p:spPr>
          <a:xfrm>
            <a:off x="4389381" y="554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5">
            <a:extLst>
              <a:ext uri="{FF2B5EF4-FFF2-40B4-BE49-F238E27FC236}">
                <a16:creationId xmlns:a16="http://schemas.microsoft.com/office/drawing/2014/main" id="{B5DD8D77-7A0D-4610-AF78-BFDAAE960C9B}"/>
              </a:ext>
            </a:extLst>
          </p:cNvPr>
          <p:cNvSpPr>
            <a:spLocks noChangeAspect="1"/>
          </p:cNvSpPr>
          <p:nvPr/>
        </p:nvSpPr>
        <p:spPr>
          <a:xfrm>
            <a:off x="4404551" y="53897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16">
            <a:extLst>
              <a:ext uri="{FF2B5EF4-FFF2-40B4-BE49-F238E27FC236}">
                <a16:creationId xmlns:a16="http://schemas.microsoft.com/office/drawing/2014/main" id="{1C6BF5E4-CB22-4C28-9BE8-905ED90176AF}"/>
              </a:ext>
            </a:extLst>
          </p:cNvPr>
          <p:cNvSpPr>
            <a:spLocks noChangeAspect="1"/>
          </p:cNvSpPr>
          <p:nvPr/>
        </p:nvSpPr>
        <p:spPr>
          <a:xfrm>
            <a:off x="4229608" y="54266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17">
            <a:extLst>
              <a:ext uri="{FF2B5EF4-FFF2-40B4-BE49-F238E27FC236}">
                <a16:creationId xmlns:a16="http://schemas.microsoft.com/office/drawing/2014/main" id="{B0209A99-BBA6-4B04-A9F6-F74D1EA52D78}"/>
              </a:ext>
            </a:extLst>
          </p:cNvPr>
          <p:cNvSpPr>
            <a:spLocks noChangeAspect="1"/>
          </p:cNvSpPr>
          <p:nvPr/>
        </p:nvSpPr>
        <p:spPr>
          <a:xfrm>
            <a:off x="4248658" y="56538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18">
            <a:extLst>
              <a:ext uri="{FF2B5EF4-FFF2-40B4-BE49-F238E27FC236}">
                <a16:creationId xmlns:a16="http://schemas.microsoft.com/office/drawing/2014/main" id="{36646348-D3D5-4BC2-B252-6B25FF36634D}"/>
              </a:ext>
            </a:extLst>
          </p:cNvPr>
          <p:cNvSpPr>
            <a:spLocks noChangeAspect="1"/>
          </p:cNvSpPr>
          <p:nvPr/>
        </p:nvSpPr>
        <p:spPr>
          <a:xfrm>
            <a:off x="4042511" y="51484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19">
            <a:extLst>
              <a:ext uri="{FF2B5EF4-FFF2-40B4-BE49-F238E27FC236}">
                <a16:creationId xmlns:a16="http://schemas.microsoft.com/office/drawing/2014/main" id="{55DBFD4C-CC0C-4794-AC9F-36AAB47DE6FF}"/>
              </a:ext>
            </a:extLst>
          </p:cNvPr>
          <p:cNvSpPr>
            <a:spLocks noChangeAspect="1"/>
          </p:cNvSpPr>
          <p:nvPr/>
        </p:nvSpPr>
        <p:spPr>
          <a:xfrm>
            <a:off x="4308440" y="54469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20">
            <a:extLst>
              <a:ext uri="{FF2B5EF4-FFF2-40B4-BE49-F238E27FC236}">
                <a16:creationId xmlns:a16="http://schemas.microsoft.com/office/drawing/2014/main" id="{76179E33-F108-4397-8EF3-FAAD1EBC51DF}"/>
              </a:ext>
            </a:extLst>
          </p:cNvPr>
          <p:cNvSpPr>
            <a:spLocks noChangeAspect="1"/>
          </p:cNvSpPr>
          <p:nvPr/>
        </p:nvSpPr>
        <p:spPr>
          <a:xfrm>
            <a:off x="4187033" y="510504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21">
            <a:extLst>
              <a:ext uri="{FF2B5EF4-FFF2-40B4-BE49-F238E27FC236}">
                <a16:creationId xmlns:a16="http://schemas.microsoft.com/office/drawing/2014/main" id="{DB2FDFD2-E963-456C-90AD-FDA2C36ADD12}"/>
              </a:ext>
            </a:extLst>
          </p:cNvPr>
          <p:cNvSpPr>
            <a:spLocks noChangeAspect="1"/>
          </p:cNvSpPr>
          <p:nvPr/>
        </p:nvSpPr>
        <p:spPr>
          <a:xfrm>
            <a:off x="4264541" y="51875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22">
            <a:extLst>
              <a:ext uri="{FF2B5EF4-FFF2-40B4-BE49-F238E27FC236}">
                <a16:creationId xmlns:a16="http://schemas.microsoft.com/office/drawing/2014/main" id="{9D2AEBF1-D190-4B71-8959-208A06D96094}"/>
              </a:ext>
            </a:extLst>
          </p:cNvPr>
          <p:cNvSpPr>
            <a:spLocks noChangeAspect="1"/>
          </p:cNvSpPr>
          <p:nvPr/>
        </p:nvSpPr>
        <p:spPr>
          <a:xfrm>
            <a:off x="4332790" y="5280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23">
            <a:extLst>
              <a:ext uri="{FF2B5EF4-FFF2-40B4-BE49-F238E27FC236}">
                <a16:creationId xmlns:a16="http://schemas.microsoft.com/office/drawing/2014/main" id="{4D8E09F2-51AA-499F-83A5-AE80256704D7}"/>
              </a:ext>
            </a:extLst>
          </p:cNvPr>
          <p:cNvSpPr>
            <a:spLocks noChangeAspect="1"/>
          </p:cNvSpPr>
          <p:nvPr/>
        </p:nvSpPr>
        <p:spPr>
          <a:xfrm>
            <a:off x="4413766" y="54803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224">
            <a:extLst>
              <a:ext uri="{FF2B5EF4-FFF2-40B4-BE49-F238E27FC236}">
                <a16:creationId xmlns:a16="http://schemas.microsoft.com/office/drawing/2014/main" id="{5B0C7088-FA81-4D4E-9070-3814CC3D2A83}"/>
              </a:ext>
            </a:extLst>
          </p:cNvPr>
          <p:cNvSpPr>
            <a:spLocks noChangeAspect="1"/>
          </p:cNvSpPr>
          <p:nvPr/>
        </p:nvSpPr>
        <p:spPr>
          <a:xfrm>
            <a:off x="3989387" y="52958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225">
            <a:extLst>
              <a:ext uri="{FF2B5EF4-FFF2-40B4-BE49-F238E27FC236}">
                <a16:creationId xmlns:a16="http://schemas.microsoft.com/office/drawing/2014/main" id="{1A98EFDD-7D34-4313-9BA8-AC2A67A82926}"/>
              </a:ext>
            </a:extLst>
          </p:cNvPr>
          <p:cNvSpPr>
            <a:spLocks noChangeAspect="1"/>
          </p:cNvSpPr>
          <p:nvPr/>
        </p:nvSpPr>
        <p:spPr>
          <a:xfrm>
            <a:off x="4014282" y="553030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226">
            <a:extLst>
              <a:ext uri="{FF2B5EF4-FFF2-40B4-BE49-F238E27FC236}">
                <a16:creationId xmlns:a16="http://schemas.microsoft.com/office/drawing/2014/main" id="{E6329B7A-7FB5-4ED1-8889-56211A4F91EC}"/>
              </a:ext>
            </a:extLst>
          </p:cNvPr>
          <p:cNvSpPr>
            <a:spLocks noChangeAspect="1"/>
          </p:cNvSpPr>
          <p:nvPr/>
        </p:nvSpPr>
        <p:spPr>
          <a:xfrm>
            <a:off x="4216239" y="58034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227">
            <a:extLst>
              <a:ext uri="{FF2B5EF4-FFF2-40B4-BE49-F238E27FC236}">
                <a16:creationId xmlns:a16="http://schemas.microsoft.com/office/drawing/2014/main" id="{3902476A-F03B-426B-A49C-C59B3F523AFC}"/>
              </a:ext>
            </a:extLst>
          </p:cNvPr>
          <p:cNvSpPr>
            <a:spLocks noChangeAspect="1"/>
          </p:cNvSpPr>
          <p:nvPr/>
        </p:nvSpPr>
        <p:spPr>
          <a:xfrm>
            <a:off x="4147383" y="51770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28">
            <a:extLst>
              <a:ext uri="{FF2B5EF4-FFF2-40B4-BE49-F238E27FC236}">
                <a16:creationId xmlns:a16="http://schemas.microsoft.com/office/drawing/2014/main" id="{D0381DA7-9E97-46E4-9B3C-E5FCB47D6587}"/>
              </a:ext>
            </a:extLst>
          </p:cNvPr>
          <p:cNvSpPr>
            <a:spLocks noChangeAspect="1"/>
          </p:cNvSpPr>
          <p:nvPr/>
        </p:nvSpPr>
        <p:spPr>
          <a:xfrm>
            <a:off x="4023316" y="56302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29">
            <a:extLst>
              <a:ext uri="{FF2B5EF4-FFF2-40B4-BE49-F238E27FC236}">
                <a16:creationId xmlns:a16="http://schemas.microsoft.com/office/drawing/2014/main" id="{8BBDB5AF-2D08-4DAF-8913-B1C893DB4AE4}"/>
              </a:ext>
            </a:extLst>
          </p:cNvPr>
          <p:cNvSpPr>
            <a:spLocks noChangeAspect="1"/>
          </p:cNvSpPr>
          <p:nvPr/>
        </p:nvSpPr>
        <p:spPr>
          <a:xfrm>
            <a:off x="4160083" y="55002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230">
            <a:extLst>
              <a:ext uri="{FF2B5EF4-FFF2-40B4-BE49-F238E27FC236}">
                <a16:creationId xmlns:a16="http://schemas.microsoft.com/office/drawing/2014/main" id="{CAE8B4D2-5D0A-4902-832F-15706DA87167}"/>
              </a:ext>
            </a:extLst>
          </p:cNvPr>
          <p:cNvSpPr>
            <a:spLocks noChangeAspect="1"/>
          </p:cNvSpPr>
          <p:nvPr/>
        </p:nvSpPr>
        <p:spPr>
          <a:xfrm>
            <a:off x="4081874" y="55571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231">
            <a:extLst>
              <a:ext uri="{FF2B5EF4-FFF2-40B4-BE49-F238E27FC236}">
                <a16:creationId xmlns:a16="http://schemas.microsoft.com/office/drawing/2014/main" id="{5E6A26C7-C4AD-4CBD-B646-48CB97538982}"/>
              </a:ext>
            </a:extLst>
          </p:cNvPr>
          <p:cNvSpPr>
            <a:spLocks noChangeAspect="1"/>
          </p:cNvSpPr>
          <p:nvPr/>
        </p:nvSpPr>
        <p:spPr>
          <a:xfrm>
            <a:off x="4085736" y="5269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232">
            <a:extLst>
              <a:ext uri="{FF2B5EF4-FFF2-40B4-BE49-F238E27FC236}">
                <a16:creationId xmlns:a16="http://schemas.microsoft.com/office/drawing/2014/main" id="{182E2439-2152-4BE4-A8CD-2ED1D9485564}"/>
              </a:ext>
            </a:extLst>
          </p:cNvPr>
          <p:cNvSpPr>
            <a:spLocks noChangeAspect="1"/>
          </p:cNvSpPr>
          <p:nvPr/>
        </p:nvSpPr>
        <p:spPr>
          <a:xfrm>
            <a:off x="4073582" y="50798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233">
            <a:extLst>
              <a:ext uri="{FF2B5EF4-FFF2-40B4-BE49-F238E27FC236}">
                <a16:creationId xmlns:a16="http://schemas.microsoft.com/office/drawing/2014/main" id="{F4DF7E5B-0E1E-4DD3-A07B-9EA36DF34D01}"/>
              </a:ext>
            </a:extLst>
          </p:cNvPr>
          <p:cNvSpPr>
            <a:spLocks noChangeAspect="1"/>
          </p:cNvSpPr>
          <p:nvPr/>
        </p:nvSpPr>
        <p:spPr>
          <a:xfrm>
            <a:off x="3975613" y="55026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234">
            <a:extLst>
              <a:ext uri="{FF2B5EF4-FFF2-40B4-BE49-F238E27FC236}">
                <a16:creationId xmlns:a16="http://schemas.microsoft.com/office/drawing/2014/main" id="{A66BA77C-61D9-4E07-8938-9AAE34717175}"/>
              </a:ext>
            </a:extLst>
          </p:cNvPr>
          <p:cNvSpPr>
            <a:spLocks noChangeAspect="1"/>
          </p:cNvSpPr>
          <p:nvPr/>
        </p:nvSpPr>
        <p:spPr>
          <a:xfrm>
            <a:off x="4414261" y="5311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235">
            <a:extLst>
              <a:ext uri="{FF2B5EF4-FFF2-40B4-BE49-F238E27FC236}">
                <a16:creationId xmlns:a16="http://schemas.microsoft.com/office/drawing/2014/main" id="{7B1F67F5-F387-4FE6-96C5-B7056654CD9B}"/>
              </a:ext>
            </a:extLst>
          </p:cNvPr>
          <p:cNvSpPr>
            <a:spLocks noChangeAspect="1"/>
          </p:cNvSpPr>
          <p:nvPr/>
        </p:nvSpPr>
        <p:spPr>
          <a:xfrm>
            <a:off x="4106848" y="576004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236">
            <a:extLst>
              <a:ext uri="{FF2B5EF4-FFF2-40B4-BE49-F238E27FC236}">
                <a16:creationId xmlns:a16="http://schemas.microsoft.com/office/drawing/2014/main" id="{B01174A4-CFEF-489D-A921-C03FCF50322D}"/>
              </a:ext>
            </a:extLst>
          </p:cNvPr>
          <p:cNvSpPr>
            <a:spLocks noChangeAspect="1"/>
          </p:cNvSpPr>
          <p:nvPr/>
        </p:nvSpPr>
        <p:spPr>
          <a:xfrm>
            <a:off x="4011901" y="51943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237">
            <a:extLst>
              <a:ext uri="{FF2B5EF4-FFF2-40B4-BE49-F238E27FC236}">
                <a16:creationId xmlns:a16="http://schemas.microsoft.com/office/drawing/2014/main" id="{93E5FFC8-73AB-48B3-B245-7F2C46C7321B}"/>
              </a:ext>
            </a:extLst>
          </p:cNvPr>
          <p:cNvSpPr>
            <a:spLocks noChangeAspect="1"/>
          </p:cNvSpPr>
          <p:nvPr/>
        </p:nvSpPr>
        <p:spPr>
          <a:xfrm>
            <a:off x="4155020" y="50025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238">
            <a:extLst>
              <a:ext uri="{FF2B5EF4-FFF2-40B4-BE49-F238E27FC236}">
                <a16:creationId xmlns:a16="http://schemas.microsoft.com/office/drawing/2014/main" id="{381E0AFD-8A11-4E57-A32C-76943C04EEC7}"/>
              </a:ext>
            </a:extLst>
          </p:cNvPr>
          <p:cNvSpPr>
            <a:spLocks noChangeAspect="1"/>
          </p:cNvSpPr>
          <p:nvPr/>
        </p:nvSpPr>
        <p:spPr>
          <a:xfrm>
            <a:off x="4210922" y="56865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239">
            <a:extLst>
              <a:ext uri="{FF2B5EF4-FFF2-40B4-BE49-F238E27FC236}">
                <a16:creationId xmlns:a16="http://schemas.microsoft.com/office/drawing/2014/main" id="{2C7B1349-70AB-4767-B94C-58CDDAE5676F}"/>
              </a:ext>
            </a:extLst>
          </p:cNvPr>
          <p:cNvSpPr>
            <a:spLocks noChangeAspect="1"/>
          </p:cNvSpPr>
          <p:nvPr/>
        </p:nvSpPr>
        <p:spPr>
          <a:xfrm>
            <a:off x="4320658" y="5737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240">
            <a:extLst>
              <a:ext uri="{FF2B5EF4-FFF2-40B4-BE49-F238E27FC236}">
                <a16:creationId xmlns:a16="http://schemas.microsoft.com/office/drawing/2014/main" id="{5E3FAEA1-CA18-4E61-8B45-B090B54FB79E}"/>
              </a:ext>
            </a:extLst>
          </p:cNvPr>
          <p:cNvSpPr>
            <a:spLocks noChangeAspect="1"/>
          </p:cNvSpPr>
          <p:nvPr/>
        </p:nvSpPr>
        <p:spPr>
          <a:xfrm>
            <a:off x="4234321" y="50743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241">
            <a:extLst>
              <a:ext uri="{FF2B5EF4-FFF2-40B4-BE49-F238E27FC236}">
                <a16:creationId xmlns:a16="http://schemas.microsoft.com/office/drawing/2014/main" id="{3FF6EC24-38FD-4A91-809F-9ABD319B20D7}"/>
              </a:ext>
            </a:extLst>
          </p:cNvPr>
          <p:cNvSpPr>
            <a:spLocks noChangeAspect="1"/>
          </p:cNvSpPr>
          <p:nvPr/>
        </p:nvSpPr>
        <p:spPr>
          <a:xfrm>
            <a:off x="4344282" y="50888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242">
            <a:extLst>
              <a:ext uri="{FF2B5EF4-FFF2-40B4-BE49-F238E27FC236}">
                <a16:creationId xmlns:a16="http://schemas.microsoft.com/office/drawing/2014/main" id="{7479C1FD-3A62-41B4-8E56-E9B4635FFCFA}"/>
              </a:ext>
            </a:extLst>
          </p:cNvPr>
          <p:cNvSpPr>
            <a:spLocks noChangeAspect="1"/>
          </p:cNvSpPr>
          <p:nvPr/>
        </p:nvSpPr>
        <p:spPr>
          <a:xfrm>
            <a:off x="4359353" y="56523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243">
            <a:extLst>
              <a:ext uri="{FF2B5EF4-FFF2-40B4-BE49-F238E27FC236}">
                <a16:creationId xmlns:a16="http://schemas.microsoft.com/office/drawing/2014/main" id="{C9664D67-0CA4-4688-8D47-E2504F7E0DF1}"/>
              </a:ext>
            </a:extLst>
          </p:cNvPr>
          <p:cNvSpPr>
            <a:spLocks noChangeAspect="1"/>
          </p:cNvSpPr>
          <p:nvPr/>
        </p:nvSpPr>
        <p:spPr>
          <a:xfrm>
            <a:off x="3977455" y="5414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244">
            <a:extLst>
              <a:ext uri="{FF2B5EF4-FFF2-40B4-BE49-F238E27FC236}">
                <a16:creationId xmlns:a16="http://schemas.microsoft.com/office/drawing/2014/main" id="{36BFD28C-CF6E-4FC1-AD3B-4F0730A95485}"/>
              </a:ext>
            </a:extLst>
          </p:cNvPr>
          <p:cNvSpPr>
            <a:spLocks noChangeAspect="1"/>
          </p:cNvSpPr>
          <p:nvPr/>
        </p:nvSpPr>
        <p:spPr>
          <a:xfrm>
            <a:off x="4396659" y="51958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245">
            <a:extLst>
              <a:ext uri="{FF2B5EF4-FFF2-40B4-BE49-F238E27FC236}">
                <a16:creationId xmlns:a16="http://schemas.microsoft.com/office/drawing/2014/main" id="{33D8CB8E-942E-44DE-A4B6-5D1D711A9986}"/>
              </a:ext>
            </a:extLst>
          </p:cNvPr>
          <p:cNvSpPr>
            <a:spLocks noChangeAspect="1"/>
          </p:cNvSpPr>
          <p:nvPr/>
        </p:nvSpPr>
        <p:spPr>
          <a:xfrm>
            <a:off x="4057860" y="56844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246">
            <a:extLst>
              <a:ext uri="{FF2B5EF4-FFF2-40B4-BE49-F238E27FC236}">
                <a16:creationId xmlns:a16="http://schemas.microsoft.com/office/drawing/2014/main" id="{C751A5FA-C23B-4332-B4FF-767869EBE986}"/>
              </a:ext>
            </a:extLst>
          </p:cNvPr>
          <p:cNvSpPr>
            <a:spLocks noChangeAspect="1"/>
          </p:cNvSpPr>
          <p:nvPr/>
        </p:nvSpPr>
        <p:spPr>
          <a:xfrm>
            <a:off x="4242907" y="53024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247">
            <a:extLst>
              <a:ext uri="{FF2B5EF4-FFF2-40B4-BE49-F238E27FC236}">
                <a16:creationId xmlns:a16="http://schemas.microsoft.com/office/drawing/2014/main" id="{9C7A0173-E1F1-413B-B839-AF0341C05716}"/>
              </a:ext>
            </a:extLst>
          </p:cNvPr>
          <p:cNvSpPr>
            <a:spLocks noChangeAspect="1"/>
          </p:cNvSpPr>
          <p:nvPr/>
        </p:nvSpPr>
        <p:spPr>
          <a:xfrm>
            <a:off x="4051749" y="54783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48">
            <a:extLst>
              <a:ext uri="{FF2B5EF4-FFF2-40B4-BE49-F238E27FC236}">
                <a16:creationId xmlns:a16="http://schemas.microsoft.com/office/drawing/2014/main" id="{30D78B5A-B338-49BD-8A99-51383F601AC8}"/>
              </a:ext>
            </a:extLst>
          </p:cNvPr>
          <p:cNvSpPr>
            <a:spLocks noChangeAspect="1"/>
          </p:cNvSpPr>
          <p:nvPr/>
        </p:nvSpPr>
        <p:spPr>
          <a:xfrm>
            <a:off x="4164532" y="5599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249">
            <a:extLst>
              <a:ext uri="{FF2B5EF4-FFF2-40B4-BE49-F238E27FC236}">
                <a16:creationId xmlns:a16="http://schemas.microsoft.com/office/drawing/2014/main" id="{58430302-9AF2-4982-A815-5C0AE8E1C4AB}"/>
              </a:ext>
            </a:extLst>
          </p:cNvPr>
          <p:cNvSpPr>
            <a:spLocks noChangeAspect="1"/>
          </p:cNvSpPr>
          <p:nvPr/>
        </p:nvSpPr>
        <p:spPr>
          <a:xfrm>
            <a:off x="4052854" y="53878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250">
            <a:extLst>
              <a:ext uri="{FF2B5EF4-FFF2-40B4-BE49-F238E27FC236}">
                <a16:creationId xmlns:a16="http://schemas.microsoft.com/office/drawing/2014/main" id="{D07782C4-928B-4B7C-B777-D1CFC6E21BFB}"/>
              </a:ext>
            </a:extLst>
          </p:cNvPr>
          <p:cNvSpPr>
            <a:spLocks noChangeAspect="1"/>
          </p:cNvSpPr>
          <p:nvPr/>
        </p:nvSpPr>
        <p:spPr>
          <a:xfrm>
            <a:off x="4174152" y="57097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251">
            <a:extLst>
              <a:ext uri="{FF2B5EF4-FFF2-40B4-BE49-F238E27FC236}">
                <a16:creationId xmlns:a16="http://schemas.microsoft.com/office/drawing/2014/main" id="{F04B254B-5CAC-432D-8546-EA8F785953FB}"/>
              </a:ext>
            </a:extLst>
          </p:cNvPr>
          <p:cNvSpPr>
            <a:spLocks noChangeAspect="1"/>
          </p:cNvSpPr>
          <p:nvPr/>
        </p:nvSpPr>
        <p:spPr>
          <a:xfrm>
            <a:off x="4312188" y="535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252">
            <a:extLst>
              <a:ext uri="{FF2B5EF4-FFF2-40B4-BE49-F238E27FC236}">
                <a16:creationId xmlns:a16="http://schemas.microsoft.com/office/drawing/2014/main" id="{76A71585-A091-4875-85AC-35F29E45F5A9}"/>
              </a:ext>
            </a:extLst>
          </p:cNvPr>
          <p:cNvSpPr>
            <a:spLocks noChangeAspect="1"/>
          </p:cNvSpPr>
          <p:nvPr/>
        </p:nvSpPr>
        <p:spPr>
          <a:xfrm>
            <a:off x="4166031" y="53401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253">
            <a:extLst>
              <a:ext uri="{FF2B5EF4-FFF2-40B4-BE49-F238E27FC236}">
                <a16:creationId xmlns:a16="http://schemas.microsoft.com/office/drawing/2014/main" id="{F7727B6D-5C71-4AA5-A7F0-1941FC515D9F}"/>
              </a:ext>
            </a:extLst>
          </p:cNvPr>
          <p:cNvSpPr>
            <a:spLocks noChangeAspect="1"/>
          </p:cNvSpPr>
          <p:nvPr/>
        </p:nvSpPr>
        <p:spPr>
          <a:xfrm>
            <a:off x="4348999" y="53283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254">
            <a:extLst>
              <a:ext uri="{FF2B5EF4-FFF2-40B4-BE49-F238E27FC236}">
                <a16:creationId xmlns:a16="http://schemas.microsoft.com/office/drawing/2014/main" id="{77DD9418-B4F4-4CE7-A804-0FD4F8BF25A4}"/>
              </a:ext>
            </a:extLst>
          </p:cNvPr>
          <p:cNvSpPr>
            <a:spLocks noChangeAspect="1"/>
          </p:cNvSpPr>
          <p:nvPr/>
        </p:nvSpPr>
        <p:spPr>
          <a:xfrm>
            <a:off x="4151612" y="51043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255">
            <a:extLst>
              <a:ext uri="{FF2B5EF4-FFF2-40B4-BE49-F238E27FC236}">
                <a16:creationId xmlns:a16="http://schemas.microsoft.com/office/drawing/2014/main" id="{42870972-CA75-4BBD-8ED6-A60167AE5E15}"/>
              </a:ext>
            </a:extLst>
          </p:cNvPr>
          <p:cNvSpPr>
            <a:spLocks noChangeAspect="1"/>
          </p:cNvSpPr>
          <p:nvPr/>
        </p:nvSpPr>
        <p:spPr>
          <a:xfrm>
            <a:off x="4264411" y="5012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256">
            <a:extLst>
              <a:ext uri="{FF2B5EF4-FFF2-40B4-BE49-F238E27FC236}">
                <a16:creationId xmlns:a16="http://schemas.microsoft.com/office/drawing/2014/main" id="{BEE7D4E8-F6DA-43C2-BBD7-F8C3EA9EA612}"/>
              </a:ext>
            </a:extLst>
          </p:cNvPr>
          <p:cNvSpPr>
            <a:spLocks noChangeAspect="1"/>
          </p:cNvSpPr>
          <p:nvPr/>
        </p:nvSpPr>
        <p:spPr>
          <a:xfrm>
            <a:off x="4187048" y="52495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257">
            <a:extLst>
              <a:ext uri="{FF2B5EF4-FFF2-40B4-BE49-F238E27FC236}">
                <a16:creationId xmlns:a16="http://schemas.microsoft.com/office/drawing/2014/main" id="{EB96422F-5D6B-4B89-B124-D397F44C2919}"/>
              </a:ext>
            </a:extLst>
          </p:cNvPr>
          <p:cNvSpPr>
            <a:spLocks noChangeAspect="1"/>
          </p:cNvSpPr>
          <p:nvPr/>
        </p:nvSpPr>
        <p:spPr>
          <a:xfrm>
            <a:off x="4220457" y="4970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258">
            <a:extLst>
              <a:ext uri="{FF2B5EF4-FFF2-40B4-BE49-F238E27FC236}">
                <a16:creationId xmlns:a16="http://schemas.microsoft.com/office/drawing/2014/main" id="{897C7FD4-F401-4F0A-B573-8FF2C97A8DC6}"/>
              </a:ext>
            </a:extLst>
          </p:cNvPr>
          <p:cNvSpPr>
            <a:spLocks noChangeAspect="1"/>
          </p:cNvSpPr>
          <p:nvPr/>
        </p:nvSpPr>
        <p:spPr>
          <a:xfrm>
            <a:off x="4309357" y="5114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259">
            <a:extLst>
              <a:ext uri="{FF2B5EF4-FFF2-40B4-BE49-F238E27FC236}">
                <a16:creationId xmlns:a16="http://schemas.microsoft.com/office/drawing/2014/main" id="{0A1A8FB3-DC68-47E0-8462-23830CE6A0E0}"/>
              </a:ext>
            </a:extLst>
          </p:cNvPr>
          <p:cNvSpPr>
            <a:spLocks noChangeAspect="1"/>
          </p:cNvSpPr>
          <p:nvPr/>
        </p:nvSpPr>
        <p:spPr>
          <a:xfrm>
            <a:off x="4462063" y="5243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260">
            <a:extLst>
              <a:ext uri="{FF2B5EF4-FFF2-40B4-BE49-F238E27FC236}">
                <a16:creationId xmlns:a16="http://schemas.microsoft.com/office/drawing/2014/main" id="{3CAED3EA-A6AC-4876-9BEB-E991670D1275}"/>
              </a:ext>
            </a:extLst>
          </p:cNvPr>
          <p:cNvSpPr>
            <a:spLocks noChangeAspect="1"/>
          </p:cNvSpPr>
          <p:nvPr/>
        </p:nvSpPr>
        <p:spPr>
          <a:xfrm>
            <a:off x="4364457" y="49708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261">
            <a:extLst>
              <a:ext uri="{FF2B5EF4-FFF2-40B4-BE49-F238E27FC236}">
                <a16:creationId xmlns:a16="http://schemas.microsoft.com/office/drawing/2014/main" id="{92226EE6-7CA5-4FC9-93B0-382B89F3A34C}"/>
              </a:ext>
            </a:extLst>
          </p:cNvPr>
          <p:cNvSpPr>
            <a:spLocks noChangeAspect="1"/>
          </p:cNvSpPr>
          <p:nvPr/>
        </p:nvSpPr>
        <p:spPr>
          <a:xfrm>
            <a:off x="4529557" y="51232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262">
            <a:extLst>
              <a:ext uri="{FF2B5EF4-FFF2-40B4-BE49-F238E27FC236}">
                <a16:creationId xmlns:a16="http://schemas.microsoft.com/office/drawing/2014/main" id="{656DECFA-4017-44BC-B121-C22D3135E0B2}"/>
              </a:ext>
            </a:extLst>
          </p:cNvPr>
          <p:cNvSpPr>
            <a:spLocks noChangeAspect="1"/>
          </p:cNvSpPr>
          <p:nvPr/>
        </p:nvSpPr>
        <p:spPr>
          <a:xfrm>
            <a:off x="4576406" y="52445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263">
            <a:extLst>
              <a:ext uri="{FF2B5EF4-FFF2-40B4-BE49-F238E27FC236}">
                <a16:creationId xmlns:a16="http://schemas.microsoft.com/office/drawing/2014/main" id="{F832CA4E-1AA0-4A04-BBBA-D58D0ABA1117}"/>
              </a:ext>
            </a:extLst>
          </p:cNvPr>
          <p:cNvSpPr>
            <a:spLocks noChangeAspect="1"/>
          </p:cNvSpPr>
          <p:nvPr/>
        </p:nvSpPr>
        <p:spPr>
          <a:xfrm>
            <a:off x="4591576" y="50849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264">
            <a:extLst>
              <a:ext uri="{FF2B5EF4-FFF2-40B4-BE49-F238E27FC236}">
                <a16:creationId xmlns:a16="http://schemas.microsoft.com/office/drawing/2014/main" id="{04D8ABD6-A39C-4BF1-9FF9-B12A386BA98B}"/>
              </a:ext>
            </a:extLst>
          </p:cNvPr>
          <p:cNvSpPr>
            <a:spLocks noChangeAspect="1"/>
          </p:cNvSpPr>
          <p:nvPr/>
        </p:nvSpPr>
        <p:spPr>
          <a:xfrm>
            <a:off x="4416633" y="51217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265">
            <a:extLst>
              <a:ext uri="{FF2B5EF4-FFF2-40B4-BE49-F238E27FC236}">
                <a16:creationId xmlns:a16="http://schemas.microsoft.com/office/drawing/2014/main" id="{4D4C2B12-8511-440D-A2BE-D636CB9B8E02}"/>
              </a:ext>
            </a:extLst>
          </p:cNvPr>
          <p:cNvSpPr>
            <a:spLocks noChangeAspect="1"/>
          </p:cNvSpPr>
          <p:nvPr/>
        </p:nvSpPr>
        <p:spPr>
          <a:xfrm>
            <a:off x="4435683" y="5349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266">
            <a:extLst>
              <a:ext uri="{FF2B5EF4-FFF2-40B4-BE49-F238E27FC236}">
                <a16:creationId xmlns:a16="http://schemas.microsoft.com/office/drawing/2014/main" id="{6303E9A2-B7F1-4B3B-90C7-4777A001AA39}"/>
              </a:ext>
            </a:extLst>
          </p:cNvPr>
          <p:cNvSpPr>
            <a:spLocks noChangeAspect="1"/>
          </p:cNvSpPr>
          <p:nvPr/>
        </p:nvSpPr>
        <p:spPr>
          <a:xfrm>
            <a:off x="4229536" y="48436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267">
            <a:extLst>
              <a:ext uri="{FF2B5EF4-FFF2-40B4-BE49-F238E27FC236}">
                <a16:creationId xmlns:a16="http://schemas.microsoft.com/office/drawing/2014/main" id="{92365AB6-0774-472F-99C9-DE383030847D}"/>
              </a:ext>
            </a:extLst>
          </p:cNvPr>
          <p:cNvSpPr>
            <a:spLocks noChangeAspect="1"/>
          </p:cNvSpPr>
          <p:nvPr/>
        </p:nvSpPr>
        <p:spPr>
          <a:xfrm>
            <a:off x="4495465" y="51420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68">
            <a:extLst>
              <a:ext uri="{FF2B5EF4-FFF2-40B4-BE49-F238E27FC236}">
                <a16:creationId xmlns:a16="http://schemas.microsoft.com/office/drawing/2014/main" id="{AC3DBCC4-047D-460F-BBA6-C12825043C36}"/>
              </a:ext>
            </a:extLst>
          </p:cNvPr>
          <p:cNvSpPr>
            <a:spLocks noChangeAspect="1"/>
          </p:cNvSpPr>
          <p:nvPr/>
        </p:nvSpPr>
        <p:spPr>
          <a:xfrm>
            <a:off x="4374058" y="480021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269">
            <a:extLst>
              <a:ext uri="{FF2B5EF4-FFF2-40B4-BE49-F238E27FC236}">
                <a16:creationId xmlns:a16="http://schemas.microsoft.com/office/drawing/2014/main" id="{A00A3CE2-36E1-44F9-B6DC-04D8FBE64AA3}"/>
              </a:ext>
            </a:extLst>
          </p:cNvPr>
          <p:cNvSpPr>
            <a:spLocks noChangeAspect="1"/>
          </p:cNvSpPr>
          <p:nvPr/>
        </p:nvSpPr>
        <p:spPr>
          <a:xfrm>
            <a:off x="4451566" y="48826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270">
            <a:extLst>
              <a:ext uri="{FF2B5EF4-FFF2-40B4-BE49-F238E27FC236}">
                <a16:creationId xmlns:a16="http://schemas.microsoft.com/office/drawing/2014/main" id="{4B73087F-8F3B-4430-BCC1-B0ED29D57F80}"/>
              </a:ext>
            </a:extLst>
          </p:cNvPr>
          <p:cNvSpPr>
            <a:spLocks noChangeAspect="1"/>
          </p:cNvSpPr>
          <p:nvPr/>
        </p:nvSpPr>
        <p:spPr>
          <a:xfrm>
            <a:off x="4519815" y="49760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71">
            <a:extLst>
              <a:ext uri="{FF2B5EF4-FFF2-40B4-BE49-F238E27FC236}">
                <a16:creationId xmlns:a16="http://schemas.microsoft.com/office/drawing/2014/main" id="{DCF41D31-F869-4A60-8A1F-99A1B7C6EA05}"/>
              </a:ext>
            </a:extLst>
          </p:cNvPr>
          <p:cNvSpPr>
            <a:spLocks noChangeAspect="1"/>
          </p:cNvSpPr>
          <p:nvPr/>
        </p:nvSpPr>
        <p:spPr>
          <a:xfrm>
            <a:off x="4600791" y="51755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272">
            <a:extLst>
              <a:ext uri="{FF2B5EF4-FFF2-40B4-BE49-F238E27FC236}">
                <a16:creationId xmlns:a16="http://schemas.microsoft.com/office/drawing/2014/main" id="{3399BEA8-F037-4809-9784-2C335C18421F}"/>
              </a:ext>
            </a:extLst>
          </p:cNvPr>
          <p:cNvSpPr>
            <a:spLocks noChangeAspect="1"/>
          </p:cNvSpPr>
          <p:nvPr/>
        </p:nvSpPr>
        <p:spPr>
          <a:xfrm>
            <a:off x="4176412" y="49909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273">
            <a:extLst>
              <a:ext uri="{FF2B5EF4-FFF2-40B4-BE49-F238E27FC236}">
                <a16:creationId xmlns:a16="http://schemas.microsoft.com/office/drawing/2014/main" id="{2C0E1941-627C-4CF4-A1A0-B544EA11FACD}"/>
              </a:ext>
            </a:extLst>
          </p:cNvPr>
          <p:cNvSpPr>
            <a:spLocks noChangeAspect="1"/>
          </p:cNvSpPr>
          <p:nvPr/>
        </p:nvSpPr>
        <p:spPr>
          <a:xfrm>
            <a:off x="4201307" y="522547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274">
            <a:extLst>
              <a:ext uri="{FF2B5EF4-FFF2-40B4-BE49-F238E27FC236}">
                <a16:creationId xmlns:a16="http://schemas.microsoft.com/office/drawing/2014/main" id="{7C479603-98D2-4DA6-A7EC-DBB16EAB71A9}"/>
              </a:ext>
            </a:extLst>
          </p:cNvPr>
          <p:cNvSpPr>
            <a:spLocks noChangeAspect="1"/>
          </p:cNvSpPr>
          <p:nvPr/>
        </p:nvSpPr>
        <p:spPr>
          <a:xfrm>
            <a:off x="4403264" y="54986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275">
            <a:extLst>
              <a:ext uri="{FF2B5EF4-FFF2-40B4-BE49-F238E27FC236}">
                <a16:creationId xmlns:a16="http://schemas.microsoft.com/office/drawing/2014/main" id="{3BC5E145-8D28-4597-A35A-1C77A92088A1}"/>
              </a:ext>
            </a:extLst>
          </p:cNvPr>
          <p:cNvSpPr>
            <a:spLocks noChangeAspect="1"/>
          </p:cNvSpPr>
          <p:nvPr/>
        </p:nvSpPr>
        <p:spPr>
          <a:xfrm>
            <a:off x="4334408" y="48722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276">
            <a:extLst>
              <a:ext uri="{FF2B5EF4-FFF2-40B4-BE49-F238E27FC236}">
                <a16:creationId xmlns:a16="http://schemas.microsoft.com/office/drawing/2014/main" id="{104D67A7-41F7-4E51-9C58-8A37219BED0A}"/>
              </a:ext>
            </a:extLst>
          </p:cNvPr>
          <p:cNvSpPr>
            <a:spLocks noChangeAspect="1"/>
          </p:cNvSpPr>
          <p:nvPr/>
        </p:nvSpPr>
        <p:spPr>
          <a:xfrm>
            <a:off x="4210341" y="53253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277">
            <a:extLst>
              <a:ext uri="{FF2B5EF4-FFF2-40B4-BE49-F238E27FC236}">
                <a16:creationId xmlns:a16="http://schemas.microsoft.com/office/drawing/2014/main" id="{22E7A7EB-EB26-447B-8D34-9E841C8518D0}"/>
              </a:ext>
            </a:extLst>
          </p:cNvPr>
          <p:cNvSpPr>
            <a:spLocks noChangeAspect="1"/>
          </p:cNvSpPr>
          <p:nvPr/>
        </p:nvSpPr>
        <p:spPr>
          <a:xfrm>
            <a:off x="4347108" y="51954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278">
            <a:extLst>
              <a:ext uri="{FF2B5EF4-FFF2-40B4-BE49-F238E27FC236}">
                <a16:creationId xmlns:a16="http://schemas.microsoft.com/office/drawing/2014/main" id="{2C2F2F14-196F-463D-B5F3-AED5C3FA380D}"/>
              </a:ext>
            </a:extLst>
          </p:cNvPr>
          <p:cNvSpPr>
            <a:spLocks noChangeAspect="1"/>
          </p:cNvSpPr>
          <p:nvPr/>
        </p:nvSpPr>
        <p:spPr>
          <a:xfrm>
            <a:off x="4268899" y="52523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279">
            <a:extLst>
              <a:ext uri="{FF2B5EF4-FFF2-40B4-BE49-F238E27FC236}">
                <a16:creationId xmlns:a16="http://schemas.microsoft.com/office/drawing/2014/main" id="{F253E0B1-014B-49D6-8E09-3D4A34FFEC51}"/>
              </a:ext>
            </a:extLst>
          </p:cNvPr>
          <p:cNvSpPr>
            <a:spLocks noChangeAspect="1"/>
          </p:cNvSpPr>
          <p:nvPr/>
        </p:nvSpPr>
        <p:spPr>
          <a:xfrm>
            <a:off x="4272761" y="4965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280">
            <a:extLst>
              <a:ext uri="{FF2B5EF4-FFF2-40B4-BE49-F238E27FC236}">
                <a16:creationId xmlns:a16="http://schemas.microsoft.com/office/drawing/2014/main" id="{FB78FFA0-59E0-4D8E-BA58-551E13635D57}"/>
              </a:ext>
            </a:extLst>
          </p:cNvPr>
          <p:cNvSpPr>
            <a:spLocks noChangeAspect="1"/>
          </p:cNvSpPr>
          <p:nvPr/>
        </p:nvSpPr>
        <p:spPr>
          <a:xfrm>
            <a:off x="4260607" y="4775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281">
            <a:extLst>
              <a:ext uri="{FF2B5EF4-FFF2-40B4-BE49-F238E27FC236}">
                <a16:creationId xmlns:a16="http://schemas.microsoft.com/office/drawing/2014/main" id="{D37C2AE2-31B0-4B0A-9D4E-825A260344FB}"/>
              </a:ext>
            </a:extLst>
          </p:cNvPr>
          <p:cNvSpPr>
            <a:spLocks noChangeAspect="1"/>
          </p:cNvSpPr>
          <p:nvPr/>
        </p:nvSpPr>
        <p:spPr>
          <a:xfrm>
            <a:off x="4162638" y="51978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282">
            <a:extLst>
              <a:ext uri="{FF2B5EF4-FFF2-40B4-BE49-F238E27FC236}">
                <a16:creationId xmlns:a16="http://schemas.microsoft.com/office/drawing/2014/main" id="{D7C4ED8C-ED6C-48FD-8DFE-0E8973AAB452}"/>
              </a:ext>
            </a:extLst>
          </p:cNvPr>
          <p:cNvSpPr>
            <a:spLocks noChangeAspect="1"/>
          </p:cNvSpPr>
          <p:nvPr/>
        </p:nvSpPr>
        <p:spPr>
          <a:xfrm>
            <a:off x="4601286" y="5006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283">
            <a:extLst>
              <a:ext uri="{FF2B5EF4-FFF2-40B4-BE49-F238E27FC236}">
                <a16:creationId xmlns:a16="http://schemas.microsoft.com/office/drawing/2014/main" id="{8C255A28-45DD-4BB6-A676-2C3543F75493}"/>
              </a:ext>
            </a:extLst>
          </p:cNvPr>
          <p:cNvSpPr>
            <a:spLocks noChangeAspect="1"/>
          </p:cNvSpPr>
          <p:nvPr/>
        </p:nvSpPr>
        <p:spPr>
          <a:xfrm>
            <a:off x="4293873" y="54552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284">
            <a:extLst>
              <a:ext uri="{FF2B5EF4-FFF2-40B4-BE49-F238E27FC236}">
                <a16:creationId xmlns:a16="http://schemas.microsoft.com/office/drawing/2014/main" id="{950DEA5B-A984-4FC3-A420-E79B40C33AE4}"/>
              </a:ext>
            </a:extLst>
          </p:cNvPr>
          <p:cNvSpPr>
            <a:spLocks noChangeAspect="1"/>
          </p:cNvSpPr>
          <p:nvPr/>
        </p:nvSpPr>
        <p:spPr>
          <a:xfrm>
            <a:off x="4198926" y="48894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285">
            <a:extLst>
              <a:ext uri="{FF2B5EF4-FFF2-40B4-BE49-F238E27FC236}">
                <a16:creationId xmlns:a16="http://schemas.microsoft.com/office/drawing/2014/main" id="{CB33323F-3A94-4836-8ABE-20F45EE2C374}"/>
              </a:ext>
            </a:extLst>
          </p:cNvPr>
          <p:cNvSpPr>
            <a:spLocks noChangeAspect="1"/>
          </p:cNvSpPr>
          <p:nvPr/>
        </p:nvSpPr>
        <p:spPr>
          <a:xfrm>
            <a:off x="4342045" y="46976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286">
            <a:extLst>
              <a:ext uri="{FF2B5EF4-FFF2-40B4-BE49-F238E27FC236}">
                <a16:creationId xmlns:a16="http://schemas.microsoft.com/office/drawing/2014/main" id="{A0F67CC9-AF37-4E76-8699-0219D3DE6E5B}"/>
              </a:ext>
            </a:extLst>
          </p:cNvPr>
          <p:cNvSpPr>
            <a:spLocks noChangeAspect="1"/>
          </p:cNvSpPr>
          <p:nvPr/>
        </p:nvSpPr>
        <p:spPr>
          <a:xfrm>
            <a:off x="4397947" y="5381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287">
            <a:extLst>
              <a:ext uri="{FF2B5EF4-FFF2-40B4-BE49-F238E27FC236}">
                <a16:creationId xmlns:a16="http://schemas.microsoft.com/office/drawing/2014/main" id="{46E5CAB2-07F5-47E3-A063-B18C401FDD83}"/>
              </a:ext>
            </a:extLst>
          </p:cNvPr>
          <p:cNvSpPr>
            <a:spLocks noChangeAspect="1"/>
          </p:cNvSpPr>
          <p:nvPr/>
        </p:nvSpPr>
        <p:spPr>
          <a:xfrm>
            <a:off x="4507683" y="543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288">
            <a:extLst>
              <a:ext uri="{FF2B5EF4-FFF2-40B4-BE49-F238E27FC236}">
                <a16:creationId xmlns:a16="http://schemas.microsoft.com/office/drawing/2014/main" id="{F208C39D-1726-4D61-8B1A-71AC1D17758D}"/>
              </a:ext>
            </a:extLst>
          </p:cNvPr>
          <p:cNvSpPr>
            <a:spLocks noChangeAspect="1"/>
          </p:cNvSpPr>
          <p:nvPr/>
        </p:nvSpPr>
        <p:spPr>
          <a:xfrm>
            <a:off x="4421346" y="4769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289">
            <a:extLst>
              <a:ext uri="{FF2B5EF4-FFF2-40B4-BE49-F238E27FC236}">
                <a16:creationId xmlns:a16="http://schemas.microsoft.com/office/drawing/2014/main" id="{81C41FF7-3338-4F35-9B36-C90862CBA530}"/>
              </a:ext>
            </a:extLst>
          </p:cNvPr>
          <p:cNvSpPr>
            <a:spLocks noChangeAspect="1"/>
          </p:cNvSpPr>
          <p:nvPr/>
        </p:nvSpPr>
        <p:spPr>
          <a:xfrm>
            <a:off x="4531307" y="4784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290">
            <a:extLst>
              <a:ext uri="{FF2B5EF4-FFF2-40B4-BE49-F238E27FC236}">
                <a16:creationId xmlns:a16="http://schemas.microsoft.com/office/drawing/2014/main" id="{6AE7EF72-3076-40D9-9F5C-B3BA7F2C6415}"/>
              </a:ext>
            </a:extLst>
          </p:cNvPr>
          <p:cNvSpPr>
            <a:spLocks noChangeAspect="1"/>
          </p:cNvSpPr>
          <p:nvPr/>
        </p:nvSpPr>
        <p:spPr>
          <a:xfrm>
            <a:off x="4546378" y="5347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291">
            <a:extLst>
              <a:ext uri="{FF2B5EF4-FFF2-40B4-BE49-F238E27FC236}">
                <a16:creationId xmlns:a16="http://schemas.microsoft.com/office/drawing/2014/main" id="{EBA9608D-6B6E-445E-972A-9D10774BD460}"/>
              </a:ext>
            </a:extLst>
          </p:cNvPr>
          <p:cNvSpPr>
            <a:spLocks noChangeAspect="1"/>
          </p:cNvSpPr>
          <p:nvPr/>
        </p:nvSpPr>
        <p:spPr>
          <a:xfrm>
            <a:off x="4164480" y="51098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292">
            <a:extLst>
              <a:ext uri="{FF2B5EF4-FFF2-40B4-BE49-F238E27FC236}">
                <a16:creationId xmlns:a16="http://schemas.microsoft.com/office/drawing/2014/main" id="{47EF621D-07E0-428F-9AA7-E0BD69E87976}"/>
              </a:ext>
            </a:extLst>
          </p:cNvPr>
          <p:cNvSpPr>
            <a:spLocks noChangeAspect="1"/>
          </p:cNvSpPr>
          <p:nvPr/>
        </p:nvSpPr>
        <p:spPr>
          <a:xfrm>
            <a:off x="4583684" y="48909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293">
            <a:extLst>
              <a:ext uri="{FF2B5EF4-FFF2-40B4-BE49-F238E27FC236}">
                <a16:creationId xmlns:a16="http://schemas.microsoft.com/office/drawing/2014/main" id="{E58CD4D2-DA36-41E2-8AE9-4AD0156614D6}"/>
              </a:ext>
            </a:extLst>
          </p:cNvPr>
          <p:cNvSpPr>
            <a:spLocks noChangeAspect="1"/>
          </p:cNvSpPr>
          <p:nvPr/>
        </p:nvSpPr>
        <p:spPr>
          <a:xfrm>
            <a:off x="4078633" y="49661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94">
            <a:extLst>
              <a:ext uri="{FF2B5EF4-FFF2-40B4-BE49-F238E27FC236}">
                <a16:creationId xmlns:a16="http://schemas.microsoft.com/office/drawing/2014/main" id="{053DD05C-336A-48B4-9943-9D2B9E14DBFF}"/>
              </a:ext>
            </a:extLst>
          </p:cNvPr>
          <p:cNvSpPr>
            <a:spLocks noChangeAspect="1"/>
          </p:cNvSpPr>
          <p:nvPr/>
        </p:nvSpPr>
        <p:spPr>
          <a:xfrm>
            <a:off x="4429932" y="4997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95">
            <a:extLst>
              <a:ext uri="{FF2B5EF4-FFF2-40B4-BE49-F238E27FC236}">
                <a16:creationId xmlns:a16="http://schemas.microsoft.com/office/drawing/2014/main" id="{24D172DB-9A48-41F7-B108-8279EB66BE0A}"/>
              </a:ext>
            </a:extLst>
          </p:cNvPr>
          <p:cNvSpPr>
            <a:spLocks noChangeAspect="1"/>
          </p:cNvSpPr>
          <p:nvPr/>
        </p:nvSpPr>
        <p:spPr>
          <a:xfrm>
            <a:off x="4617423" y="53218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96">
            <a:extLst>
              <a:ext uri="{FF2B5EF4-FFF2-40B4-BE49-F238E27FC236}">
                <a16:creationId xmlns:a16="http://schemas.microsoft.com/office/drawing/2014/main" id="{8E1AD554-E8E2-4351-BBA0-9C08F0F43CED}"/>
              </a:ext>
            </a:extLst>
          </p:cNvPr>
          <p:cNvSpPr>
            <a:spLocks noChangeAspect="1"/>
          </p:cNvSpPr>
          <p:nvPr/>
        </p:nvSpPr>
        <p:spPr>
          <a:xfrm>
            <a:off x="3993618" y="50164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97">
            <a:extLst>
              <a:ext uri="{FF2B5EF4-FFF2-40B4-BE49-F238E27FC236}">
                <a16:creationId xmlns:a16="http://schemas.microsoft.com/office/drawing/2014/main" id="{5CCA978D-02AE-43C6-87C8-90F36068EB87}"/>
              </a:ext>
            </a:extLst>
          </p:cNvPr>
          <p:cNvSpPr>
            <a:spLocks noChangeAspect="1"/>
          </p:cNvSpPr>
          <p:nvPr/>
        </p:nvSpPr>
        <p:spPr>
          <a:xfrm>
            <a:off x="4239879" y="5083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298">
            <a:extLst>
              <a:ext uri="{FF2B5EF4-FFF2-40B4-BE49-F238E27FC236}">
                <a16:creationId xmlns:a16="http://schemas.microsoft.com/office/drawing/2014/main" id="{A77AC312-4CD7-43FD-8B31-1E76EB21C1B0}"/>
              </a:ext>
            </a:extLst>
          </p:cNvPr>
          <p:cNvSpPr>
            <a:spLocks noChangeAspect="1"/>
          </p:cNvSpPr>
          <p:nvPr/>
        </p:nvSpPr>
        <p:spPr>
          <a:xfrm>
            <a:off x="3906027" y="53328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299">
            <a:extLst>
              <a:ext uri="{FF2B5EF4-FFF2-40B4-BE49-F238E27FC236}">
                <a16:creationId xmlns:a16="http://schemas.microsoft.com/office/drawing/2014/main" id="{1B52EBC7-5960-4C21-8598-686658A76098}"/>
              </a:ext>
            </a:extLst>
          </p:cNvPr>
          <p:cNvSpPr>
            <a:spLocks noChangeAspect="1"/>
          </p:cNvSpPr>
          <p:nvPr/>
        </p:nvSpPr>
        <p:spPr>
          <a:xfrm>
            <a:off x="4499213" y="50461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300">
            <a:extLst>
              <a:ext uri="{FF2B5EF4-FFF2-40B4-BE49-F238E27FC236}">
                <a16:creationId xmlns:a16="http://schemas.microsoft.com/office/drawing/2014/main" id="{D0000078-0120-4CC1-B86C-9846B86146F3}"/>
              </a:ext>
            </a:extLst>
          </p:cNvPr>
          <p:cNvSpPr>
            <a:spLocks noChangeAspect="1"/>
          </p:cNvSpPr>
          <p:nvPr/>
        </p:nvSpPr>
        <p:spPr>
          <a:xfrm>
            <a:off x="4353056" y="50353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301">
            <a:extLst>
              <a:ext uri="{FF2B5EF4-FFF2-40B4-BE49-F238E27FC236}">
                <a16:creationId xmlns:a16="http://schemas.microsoft.com/office/drawing/2014/main" id="{E816E2AA-6887-4ACF-B574-DF9D3C90D07F}"/>
              </a:ext>
            </a:extLst>
          </p:cNvPr>
          <p:cNvSpPr>
            <a:spLocks noChangeAspect="1"/>
          </p:cNvSpPr>
          <p:nvPr/>
        </p:nvSpPr>
        <p:spPr>
          <a:xfrm>
            <a:off x="4536024" y="5023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302">
            <a:extLst>
              <a:ext uri="{FF2B5EF4-FFF2-40B4-BE49-F238E27FC236}">
                <a16:creationId xmlns:a16="http://schemas.microsoft.com/office/drawing/2014/main" id="{CCF4E3FE-2849-499C-B5C0-C5753EBB1F62}"/>
              </a:ext>
            </a:extLst>
          </p:cNvPr>
          <p:cNvSpPr>
            <a:spLocks noChangeAspect="1"/>
          </p:cNvSpPr>
          <p:nvPr/>
        </p:nvSpPr>
        <p:spPr>
          <a:xfrm>
            <a:off x="4338637" y="47994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303">
            <a:extLst>
              <a:ext uri="{FF2B5EF4-FFF2-40B4-BE49-F238E27FC236}">
                <a16:creationId xmlns:a16="http://schemas.microsoft.com/office/drawing/2014/main" id="{12B49497-080C-4ABD-AF66-A9B70F714977}"/>
              </a:ext>
            </a:extLst>
          </p:cNvPr>
          <p:cNvSpPr>
            <a:spLocks noChangeAspect="1"/>
          </p:cNvSpPr>
          <p:nvPr/>
        </p:nvSpPr>
        <p:spPr>
          <a:xfrm>
            <a:off x="4451436" y="47081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304">
            <a:extLst>
              <a:ext uri="{FF2B5EF4-FFF2-40B4-BE49-F238E27FC236}">
                <a16:creationId xmlns:a16="http://schemas.microsoft.com/office/drawing/2014/main" id="{06D410A9-8E8D-4213-B756-A471652EE420}"/>
              </a:ext>
            </a:extLst>
          </p:cNvPr>
          <p:cNvSpPr>
            <a:spLocks noChangeAspect="1"/>
          </p:cNvSpPr>
          <p:nvPr/>
        </p:nvSpPr>
        <p:spPr>
          <a:xfrm>
            <a:off x="4374073" y="49447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310">
            <a:extLst>
              <a:ext uri="{FF2B5EF4-FFF2-40B4-BE49-F238E27FC236}">
                <a16:creationId xmlns:a16="http://schemas.microsoft.com/office/drawing/2014/main" id="{A3A05003-A1BE-4363-BB06-C82555F8B95E}"/>
              </a:ext>
            </a:extLst>
          </p:cNvPr>
          <p:cNvSpPr/>
          <p:nvPr/>
        </p:nvSpPr>
        <p:spPr>
          <a:xfrm flipH="1">
            <a:off x="2961328" y="2003516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右矢印 309">
            <a:extLst>
              <a:ext uri="{FF2B5EF4-FFF2-40B4-BE49-F238E27FC236}">
                <a16:creationId xmlns:a16="http://schemas.microsoft.com/office/drawing/2014/main" id="{5E583FF1-A8A4-4376-BD67-CC34D2710FC7}"/>
              </a:ext>
            </a:extLst>
          </p:cNvPr>
          <p:cNvSpPr/>
          <p:nvPr/>
        </p:nvSpPr>
        <p:spPr>
          <a:xfrm>
            <a:off x="2261083" y="1689450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08">
            <a:extLst>
              <a:ext uri="{FF2B5EF4-FFF2-40B4-BE49-F238E27FC236}">
                <a16:creationId xmlns:a16="http://schemas.microsoft.com/office/drawing/2014/main" id="{079FC511-021A-4971-AC26-6844C9957138}"/>
              </a:ext>
            </a:extLst>
          </p:cNvPr>
          <p:cNvSpPr>
            <a:spLocks noChangeAspect="1"/>
          </p:cNvSpPr>
          <p:nvPr/>
        </p:nvSpPr>
        <p:spPr>
          <a:xfrm>
            <a:off x="3509235" y="2066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9">
            <a:extLst>
              <a:ext uri="{FF2B5EF4-FFF2-40B4-BE49-F238E27FC236}">
                <a16:creationId xmlns:a16="http://schemas.microsoft.com/office/drawing/2014/main" id="{634479C4-0F52-4976-ACCA-D8C867EBDF4C}"/>
              </a:ext>
            </a:extLst>
          </p:cNvPr>
          <p:cNvSpPr>
            <a:spLocks noChangeAspect="1"/>
          </p:cNvSpPr>
          <p:nvPr/>
        </p:nvSpPr>
        <p:spPr>
          <a:xfrm>
            <a:off x="3598135" y="2210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0">
            <a:extLst>
              <a:ext uri="{FF2B5EF4-FFF2-40B4-BE49-F238E27FC236}">
                <a16:creationId xmlns:a16="http://schemas.microsoft.com/office/drawing/2014/main" id="{139EBEDF-089F-4C13-ACA2-ACFB7FEA8A55}"/>
              </a:ext>
            </a:extLst>
          </p:cNvPr>
          <p:cNvSpPr>
            <a:spLocks noChangeAspect="1"/>
          </p:cNvSpPr>
          <p:nvPr/>
        </p:nvSpPr>
        <p:spPr>
          <a:xfrm>
            <a:off x="3750841" y="23392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1">
            <a:extLst>
              <a:ext uri="{FF2B5EF4-FFF2-40B4-BE49-F238E27FC236}">
                <a16:creationId xmlns:a16="http://schemas.microsoft.com/office/drawing/2014/main" id="{ECF347C5-0EB6-4102-8872-F5BEE5DCDAC8}"/>
              </a:ext>
            </a:extLst>
          </p:cNvPr>
          <p:cNvSpPr>
            <a:spLocks noChangeAspect="1"/>
          </p:cNvSpPr>
          <p:nvPr/>
        </p:nvSpPr>
        <p:spPr>
          <a:xfrm>
            <a:off x="3653235" y="20668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12">
            <a:extLst>
              <a:ext uri="{FF2B5EF4-FFF2-40B4-BE49-F238E27FC236}">
                <a16:creationId xmlns:a16="http://schemas.microsoft.com/office/drawing/2014/main" id="{1A521693-CD63-4168-9773-2287FBC2A9BD}"/>
              </a:ext>
            </a:extLst>
          </p:cNvPr>
          <p:cNvSpPr>
            <a:spLocks noChangeAspect="1"/>
          </p:cNvSpPr>
          <p:nvPr/>
        </p:nvSpPr>
        <p:spPr>
          <a:xfrm>
            <a:off x="3818335" y="22192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13">
            <a:extLst>
              <a:ext uri="{FF2B5EF4-FFF2-40B4-BE49-F238E27FC236}">
                <a16:creationId xmlns:a16="http://schemas.microsoft.com/office/drawing/2014/main" id="{90A580AB-AEEE-482A-9DE8-076B5E1A9BEF}"/>
              </a:ext>
            </a:extLst>
          </p:cNvPr>
          <p:cNvSpPr>
            <a:spLocks noChangeAspect="1"/>
          </p:cNvSpPr>
          <p:nvPr/>
        </p:nvSpPr>
        <p:spPr>
          <a:xfrm>
            <a:off x="3865184" y="23405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14">
            <a:extLst>
              <a:ext uri="{FF2B5EF4-FFF2-40B4-BE49-F238E27FC236}">
                <a16:creationId xmlns:a16="http://schemas.microsoft.com/office/drawing/2014/main" id="{5F139024-B6C2-442A-A3EC-178276C4654B}"/>
              </a:ext>
            </a:extLst>
          </p:cNvPr>
          <p:cNvSpPr>
            <a:spLocks noChangeAspect="1"/>
          </p:cNvSpPr>
          <p:nvPr/>
        </p:nvSpPr>
        <p:spPr>
          <a:xfrm>
            <a:off x="3880354" y="21809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15">
            <a:extLst>
              <a:ext uri="{FF2B5EF4-FFF2-40B4-BE49-F238E27FC236}">
                <a16:creationId xmlns:a16="http://schemas.microsoft.com/office/drawing/2014/main" id="{219A4860-D018-4848-9139-B8DD0C0CEAF0}"/>
              </a:ext>
            </a:extLst>
          </p:cNvPr>
          <p:cNvSpPr>
            <a:spLocks noChangeAspect="1"/>
          </p:cNvSpPr>
          <p:nvPr/>
        </p:nvSpPr>
        <p:spPr>
          <a:xfrm>
            <a:off x="3705411" y="2217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16">
            <a:extLst>
              <a:ext uri="{FF2B5EF4-FFF2-40B4-BE49-F238E27FC236}">
                <a16:creationId xmlns:a16="http://schemas.microsoft.com/office/drawing/2014/main" id="{AAFFD5F3-4171-48FB-AA49-D24C8B0F45B5}"/>
              </a:ext>
            </a:extLst>
          </p:cNvPr>
          <p:cNvSpPr>
            <a:spLocks noChangeAspect="1"/>
          </p:cNvSpPr>
          <p:nvPr/>
        </p:nvSpPr>
        <p:spPr>
          <a:xfrm>
            <a:off x="3724461" y="24449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17">
            <a:extLst>
              <a:ext uri="{FF2B5EF4-FFF2-40B4-BE49-F238E27FC236}">
                <a16:creationId xmlns:a16="http://schemas.microsoft.com/office/drawing/2014/main" id="{59F680DE-5BBB-45D6-B762-06D8705C794D}"/>
              </a:ext>
            </a:extLst>
          </p:cNvPr>
          <p:cNvSpPr>
            <a:spLocks noChangeAspect="1"/>
          </p:cNvSpPr>
          <p:nvPr/>
        </p:nvSpPr>
        <p:spPr>
          <a:xfrm>
            <a:off x="3518314" y="19395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18">
            <a:extLst>
              <a:ext uri="{FF2B5EF4-FFF2-40B4-BE49-F238E27FC236}">
                <a16:creationId xmlns:a16="http://schemas.microsoft.com/office/drawing/2014/main" id="{483DD6A8-44FB-4376-8FC1-88257ED988DE}"/>
              </a:ext>
            </a:extLst>
          </p:cNvPr>
          <p:cNvSpPr>
            <a:spLocks noChangeAspect="1"/>
          </p:cNvSpPr>
          <p:nvPr/>
        </p:nvSpPr>
        <p:spPr>
          <a:xfrm>
            <a:off x="3784243" y="22380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19">
            <a:extLst>
              <a:ext uri="{FF2B5EF4-FFF2-40B4-BE49-F238E27FC236}">
                <a16:creationId xmlns:a16="http://schemas.microsoft.com/office/drawing/2014/main" id="{6BC60D97-298A-4454-ABA9-84966EB9628A}"/>
              </a:ext>
            </a:extLst>
          </p:cNvPr>
          <p:cNvSpPr>
            <a:spLocks noChangeAspect="1"/>
          </p:cNvSpPr>
          <p:nvPr/>
        </p:nvSpPr>
        <p:spPr>
          <a:xfrm>
            <a:off x="3662836" y="189619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0">
            <a:extLst>
              <a:ext uri="{FF2B5EF4-FFF2-40B4-BE49-F238E27FC236}">
                <a16:creationId xmlns:a16="http://schemas.microsoft.com/office/drawing/2014/main" id="{0DCD8C2F-DD9B-451C-9F18-C44B07B96B0F}"/>
              </a:ext>
            </a:extLst>
          </p:cNvPr>
          <p:cNvSpPr>
            <a:spLocks noChangeAspect="1"/>
          </p:cNvSpPr>
          <p:nvPr/>
        </p:nvSpPr>
        <p:spPr>
          <a:xfrm>
            <a:off x="3740344" y="19786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1">
            <a:extLst>
              <a:ext uri="{FF2B5EF4-FFF2-40B4-BE49-F238E27FC236}">
                <a16:creationId xmlns:a16="http://schemas.microsoft.com/office/drawing/2014/main" id="{BD60C4CC-269F-423E-BE6F-E78507C61FE6}"/>
              </a:ext>
            </a:extLst>
          </p:cNvPr>
          <p:cNvSpPr>
            <a:spLocks noChangeAspect="1"/>
          </p:cNvSpPr>
          <p:nvPr/>
        </p:nvSpPr>
        <p:spPr>
          <a:xfrm>
            <a:off x="3808593" y="20720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22">
            <a:extLst>
              <a:ext uri="{FF2B5EF4-FFF2-40B4-BE49-F238E27FC236}">
                <a16:creationId xmlns:a16="http://schemas.microsoft.com/office/drawing/2014/main" id="{8B505CFE-C9CE-4448-BBC7-14440E9E764B}"/>
              </a:ext>
            </a:extLst>
          </p:cNvPr>
          <p:cNvSpPr>
            <a:spLocks noChangeAspect="1"/>
          </p:cNvSpPr>
          <p:nvPr/>
        </p:nvSpPr>
        <p:spPr>
          <a:xfrm>
            <a:off x="3889569" y="2271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23">
            <a:extLst>
              <a:ext uri="{FF2B5EF4-FFF2-40B4-BE49-F238E27FC236}">
                <a16:creationId xmlns:a16="http://schemas.microsoft.com/office/drawing/2014/main" id="{58D92E4C-0BDA-4BA6-A1D3-6E139EBEA2FD}"/>
              </a:ext>
            </a:extLst>
          </p:cNvPr>
          <p:cNvSpPr>
            <a:spLocks noChangeAspect="1"/>
          </p:cNvSpPr>
          <p:nvPr/>
        </p:nvSpPr>
        <p:spPr>
          <a:xfrm>
            <a:off x="3465190" y="20869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24">
            <a:extLst>
              <a:ext uri="{FF2B5EF4-FFF2-40B4-BE49-F238E27FC236}">
                <a16:creationId xmlns:a16="http://schemas.microsoft.com/office/drawing/2014/main" id="{E1416973-7CFF-499C-ADD6-BE2953CBC7CA}"/>
              </a:ext>
            </a:extLst>
          </p:cNvPr>
          <p:cNvSpPr>
            <a:spLocks noChangeAspect="1"/>
          </p:cNvSpPr>
          <p:nvPr/>
        </p:nvSpPr>
        <p:spPr>
          <a:xfrm>
            <a:off x="3490085" y="232144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25">
            <a:extLst>
              <a:ext uri="{FF2B5EF4-FFF2-40B4-BE49-F238E27FC236}">
                <a16:creationId xmlns:a16="http://schemas.microsoft.com/office/drawing/2014/main" id="{EACBCAD9-909A-496E-AFDA-D3EE4F3E40FF}"/>
              </a:ext>
            </a:extLst>
          </p:cNvPr>
          <p:cNvSpPr>
            <a:spLocks noChangeAspect="1"/>
          </p:cNvSpPr>
          <p:nvPr/>
        </p:nvSpPr>
        <p:spPr>
          <a:xfrm>
            <a:off x="3692042" y="25945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6">
            <a:extLst>
              <a:ext uri="{FF2B5EF4-FFF2-40B4-BE49-F238E27FC236}">
                <a16:creationId xmlns:a16="http://schemas.microsoft.com/office/drawing/2014/main" id="{90598E75-44A6-4694-8CA5-0FD748028BE6}"/>
              </a:ext>
            </a:extLst>
          </p:cNvPr>
          <p:cNvSpPr>
            <a:spLocks noChangeAspect="1"/>
          </p:cNvSpPr>
          <p:nvPr/>
        </p:nvSpPr>
        <p:spPr>
          <a:xfrm>
            <a:off x="3623186" y="19682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27">
            <a:extLst>
              <a:ext uri="{FF2B5EF4-FFF2-40B4-BE49-F238E27FC236}">
                <a16:creationId xmlns:a16="http://schemas.microsoft.com/office/drawing/2014/main" id="{1FC0ADFE-B6DB-4D10-8223-AE61DFDA02FB}"/>
              </a:ext>
            </a:extLst>
          </p:cNvPr>
          <p:cNvSpPr>
            <a:spLocks noChangeAspect="1"/>
          </p:cNvSpPr>
          <p:nvPr/>
        </p:nvSpPr>
        <p:spPr>
          <a:xfrm>
            <a:off x="3499119" y="24213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8">
            <a:extLst>
              <a:ext uri="{FF2B5EF4-FFF2-40B4-BE49-F238E27FC236}">
                <a16:creationId xmlns:a16="http://schemas.microsoft.com/office/drawing/2014/main" id="{D8BAA1AE-F546-4DDA-B31B-6C19FF62D87C}"/>
              </a:ext>
            </a:extLst>
          </p:cNvPr>
          <p:cNvSpPr>
            <a:spLocks noChangeAspect="1"/>
          </p:cNvSpPr>
          <p:nvPr/>
        </p:nvSpPr>
        <p:spPr>
          <a:xfrm>
            <a:off x="3635886" y="22914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29">
            <a:extLst>
              <a:ext uri="{FF2B5EF4-FFF2-40B4-BE49-F238E27FC236}">
                <a16:creationId xmlns:a16="http://schemas.microsoft.com/office/drawing/2014/main" id="{0ADF6590-63F6-40D4-977A-D96893219AF4}"/>
              </a:ext>
            </a:extLst>
          </p:cNvPr>
          <p:cNvSpPr>
            <a:spLocks noChangeAspect="1"/>
          </p:cNvSpPr>
          <p:nvPr/>
        </p:nvSpPr>
        <p:spPr>
          <a:xfrm>
            <a:off x="3557677" y="23483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0">
            <a:extLst>
              <a:ext uri="{FF2B5EF4-FFF2-40B4-BE49-F238E27FC236}">
                <a16:creationId xmlns:a16="http://schemas.microsoft.com/office/drawing/2014/main" id="{06305028-4AF2-448D-8E31-5F4D3E6DEB65}"/>
              </a:ext>
            </a:extLst>
          </p:cNvPr>
          <p:cNvSpPr>
            <a:spLocks noChangeAspect="1"/>
          </p:cNvSpPr>
          <p:nvPr/>
        </p:nvSpPr>
        <p:spPr>
          <a:xfrm>
            <a:off x="3561539" y="20609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1">
            <a:extLst>
              <a:ext uri="{FF2B5EF4-FFF2-40B4-BE49-F238E27FC236}">
                <a16:creationId xmlns:a16="http://schemas.microsoft.com/office/drawing/2014/main" id="{5E0491E2-3B50-458B-A245-B05C68F89877}"/>
              </a:ext>
            </a:extLst>
          </p:cNvPr>
          <p:cNvSpPr>
            <a:spLocks noChangeAspect="1"/>
          </p:cNvSpPr>
          <p:nvPr/>
        </p:nvSpPr>
        <p:spPr>
          <a:xfrm>
            <a:off x="3549385" y="1870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32">
            <a:extLst>
              <a:ext uri="{FF2B5EF4-FFF2-40B4-BE49-F238E27FC236}">
                <a16:creationId xmlns:a16="http://schemas.microsoft.com/office/drawing/2014/main" id="{EF6AAAD7-4E07-4915-8CB4-07C55A52DFE2}"/>
              </a:ext>
            </a:extLst>
          </p:cNvPr>
          <p:cNvSpPr>
            <a:spLocks noChangeAspect="1"/>
          </p:cNvSpPr>
          <p:nvPr/>
        </p:nvSpPr>
        <p:spPr>
          <a:xfrm>
            <a:off x="3451416" y="22938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33">
            <a:extLst>
              <a:ext uri="{FF2B5EF4-FFF2-40B4-BE49-F238E27FC236}">
                <a16:creationId xmlns:a16="http://schemas.microsoft.com/office/drawing/2014/main" id="{BDF847E9-0A69-43F3-BA23-9BBC4DBABDB6}"/>
              </a:ext>
            </a:extLst>
          </p:cNvPr>
          <p:cNvSpPr>
            <a:spLocks noChangeAspect="1"/>
          </p:cNvSpPr>
          <p:nvPr/>
        </p:nvSpPr>
        <p:spPr>
          <a:xfrm>
            <a:off x="3890064" y="2102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34">
            <a:extLst>
              <a:ext uri="{FF2B5EF4-FFF2-40B4-BE49-F238E27FC236}">
                <a16:creationId xmlns:a16="http://schemas.microsoft.com/office/drawing/2014/main" id="{6AD7CD3C-ED3F-482A-9CF9-4D18C199255B}"/>
              </a:ext>
            </a:extLst>
          </p:cNvPr>
          <p:cNvSpPr>
            <a:spLocks noChangeAspect="1"/>
          </p:cNvSpPr>
          <p:nvPr/>
        </p:nvSpPr>
        <p:spPr>
          <a:xfrm>
            <a:off x="3582651" y="2551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35">
            <a:extLst>
              <a:ext uri="{FF2B5EF4-FFF2-40B4-BE49-F238E27FC236}">
                <a16:creationId xmlns:a16="http://schemas.microsoft.com/office/drawing/2014/main" id="{E23EEE28-394D-4E38-A128-69F83F158AA4}"/>
              </a:ext>
            </a:extLst>
          </p:cNvPr>
          <p:cNvSpPr>
            <a:spLocks noChangeAspect="1"/>
          </p:cNvSpPr>
          <p:nvPr/>
        </p:nvSpPr>
        <p:spPr>
          <a:xfrm>
            <a:off x="3487704" y="1985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36">
            <a:extLst>
              <a:ext uri="{FF2B5EF4-FFF2-40B4-BE49-F238E27FC236}">
                <a16:creationId xmlns:a16="http://schemas.microsoft.com/office/drawing/2014/main" id="{5CAEDF32-4EE7-425A-A266-F7C5368B1BDD}"/>
              </a:ext>
            </a:extLst>
          </p:cNvPr>
          <p:cNvSpPr>
            <a:spLocks noChangeAspect="1"/>
          </p:cNvSpPr>
          <p:nvPr/>
        </p:nvSpPr>
        <p:spPr>
          <a:xfrm>
            <a:off x="3630823" y="17936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37">
            <a:extLst>
              <a:ext uri="{FF2B5EF4-FFF2-40B4-BE49-F238E27FC236}">
                <a16:creationId xmlns:a16="http://schemas.microsoft.com/office/drawing/2014/main" id="{4ECCE806-965F-4121-9170-8ADA224EE01F}"/>
              </a:ext>
            </a:extLst>
          </p:cNvPr>
          <p:cNvSpPr>
            <a:spLocks noChangeAspect="1"/>
          </p:cNvSpPr>
          <p:nvPr/>
        </p:nvSpPr>
        <p:spPr>
          <a:xfrm>
            <a:off x="3686725" y="24777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38">
            <a:extLst>
              <a:ext uri="{FF2B5EF4-FFF2-40B4-BE49-F238E27FC236}">
                <a16:creationId xmlns:a16="http://schemas.microsoft.com/office/drawing/2014/main" id="{35709355-F6AE-48F0-AC84-14CF9C3F998B}"/>
              </a:ext>
            </a:extLst>
          </p:cNvPr>
          <p:cNvSpPr>
            <a:spLocks noChangeAspect="1"/>
          </p:cNvSpPr>
          <p:nvPr/>
        </p:nvSpPr>
        <p:spPr>
          <a:xfrm>
            <a:off x="3796461" y="2528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39">
            <a:extLst>
              <a:ext uri="{FF2B5EF4-FFF2-40B4-BE49-F238E27FC236}">
                <a16:creationId xmlns:a16="http://schemas.microsoft.com/office/drawing/2014/main" id="{BED166C0-4E68-4B63-B90A-131265FB93F7}"/>
              </a:ext>
            </a:extLst>
          </p:cNvPr>
          <p:cNvSpPr>
            <a:spLocks noChangeAspect="1"/>
          </p:cNvSpPr>
          <p:nvPr/>
        </p:nvSpPr>
        <p:spPr>
          <a:xfrm>
            <a:off x="3710124" y="1865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0">
            <a:extLst>
              <a:ext uri="{FF2B5EF4-FFF2-40B4-BE49-F238E27FC236}">
                <a16:creationId xmlns:a16="http://schemas.microsoft.com/office/drawing/2014/main" id="{735AB4D5-17C5-402F-BA79-70FA85E87DDF}"/>
              </a:ext>
            </a:extLst>
          </p:cNvPr>
          <p:cNvSpPr>
            <a:spLocks noChangeAspect="1"/>
          </p:cNvSpPr>
          <p:nvPr/>
        </p:nvSpPr>
        <p:spPr>
          <a:xfrm>
            <a:off x="3820085" y="18799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1">
            <a:extLst>
              <a:ext uri="{FF2B5EF4-FFF2-40B4-BE49-F238E27FC236}">
                <a16:creationId xmlns:a16="http://schemas.microsoft.com/office/drawing/2014/main" id="{7C39D132-C9B3-4BAC-A0E5-60F5593D7B8A}"/>
              </a:ext>
            </a:extLst>
          </p:cNvPr>
          <p:cNvSpPr>
            <a:spLocks noChangeAspect="1"/>
          </p:cNvSpPr>
          <p:nvPr/>
        </p:nvSpPr>
        <p:spPr>
          <a:xfrm>
            <a:off x="3835156" y="24434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42">
            <a:extLst>
              <a:ext uri="{FF2B5EF4-FFF2-40B4-BE49-F238E27FC236}">
                <a16:creationId xmlns:a16="http://schemas.microsoft.com/office/drawing/2014/main" id="{24F63585-488A-49FC-9FED-E517EDC5EE67}"/>
              </a:ext>
            </a:extLst>
          </p:cNvPr>
          <p:cNvSpPr>
            <a:spLocks noChangeAspect="1"/>
          </p:cNvSpPr>
          <p:nvPr/>
        </p:nvSpPr>
        <p:spPr>
          <a:xfrm>
            <a:off x="3453258" y="2205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43">
            <a:extLst>
              <a:ext uri="{FF2B5EF4-FFF2-40B4-BE49-F238E27FC236}">
                <a16:creationId xmlns:a16="http://schemas.microsoft.com/office/drawing/2014/main" id="{70AAA677-F3AC-4B2D-B9E9-45B1561F75A7}"/>
              </a:ext>
            </a:extLst>
          </p:cNvPr>
          <p:cNvSpPr>
            <a:spLocks noChangeAspect="1"/>
          </p:cNvSpPr>
          <p:nvPr/>
        </p:nvSpPr>
        <p:spPr>
          <a:xfrm>
            <a:off x="3872462" y="19869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44">
            <a:extLst>
              <a:ext uri="{FF2B5EF4-FFF2-40B4-BE49-F238E27FC236}">
                <a16:creationId xmlns:a16="http://schemas.microsoft.com/office/drawing/2014/main" id="{A74C0424-1763-47DE-B9AD-80FAC1EB3077}"/>
              </a:ext>
            </a:extLst>
          </p:cNvPr>
          <p:cNvSpPr>
            <a:spLocks noChangeAspect="1"/>
          </p:cNvSpPr>
          <p:nvPr/>
        </p:nvSpPr>
        <p:spPr>
          <a:xfrm>
            <a:off x="3533663" y="24755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45">
            <a:extLst>
              <a:ext uri="{FF2B5EF4-FFF2-40B4-BE49-F238E27FC236}">
                <a16:creationId xmlns:a16="http://schemas.microsoft.com/office/drawing/2014/main" id="{0C6752B2-530A-4C65-BD9A-CA4061715D4A}"/>
              </a:ext>
            </a:extLst>
          </p:cNvPr>
          <p:cNvSpPr>
            <a:spLocks noChangeAspect="1"/>
          </p:cNvSpPr>
          <p:nvPr/>
        </p:nvSpPr>
        <p:spPr>
          <a:xfrm>
            <a:off x="3718710" y="209361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46">
            <a:extLst>
              <a:ext uri="{FF2B5EF4-FFF2-40B4-BE49-F238E27FC236}">
                <a16:creationId xmlns:a16="http://schemas.microsoft.com/office/drawing/2014/main" id="{7AB5499A-DE14-4914-8E3A-8B62C60E4874}"/>
              </a:ext>
            </a:extLst>
          </p:cNvPr>
          <p:cNvSpPr>
            <a:spLocks noChangeAspect="1"/>
          </p:cNvSpPr>
          <p:nvPr/>
        </p:nvSpPr>
        <p:spPr>
          <a:xfrm>
            <a:off x="3527552" y="22694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47">
            <a:extLst>
              <a:ext uri="{FF2B5EF4-FFF2-40B4-BE49-F238E27FC236}">
                <a16:creationId xmlns:a16="http://schemas.microsoft.com/office/drawing/2014/main" id="{DDF6B010-C46C-466A-BFE9-C8D5E21F39EA}"/>
              </a:ext>
            </a:extLst>
          </p:cNvPr>
          <p:cNvSpPr>
            <a:spLocks noChangeAspect="1"/>
          </p:cNvSpPr>
          <p:nvPr/>
        </p:nvSpPr>
        <p:spPr>
          <a:xfrm>
            <a:off x="3640335" y="2391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48">
            <a:extLst>
              <a:ext uri="{FF2B5EF4-FFF2-40B4-BE49-F238E27FC236}">
                <a16:creationId xmlns:a16="http://schemas.microsoft.com/office/drawing/2014/main" id="{54CCFA22-E9A2-4726-B6C6-DE5FBC5AD1E0}"/>
              </a:ext>
            </a:extLst>
          </p:cNvPr>
          <p:cNvSpPr>
            <a:spLocks noChangeAspect="1"/>
          </p:cNvSpPr>
          <p:nvPr/>
        </p:nvSpPr>
        <p:spPr>
          <a:xfrm>
            <a:off x="3528657" y="21789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49">
            <a:extLst>
              <a:ext uri="{FF2B5EF4-FFF2-40B4-BE49-F238E27FC236}">
                <a16:creationId xmlns:a16="http://schemas.microsoft.com/office/drawing/2014/main" id="{D0E7799C-D308-4CA1-A7F6-D5951B262FD1}"/>
              </a:ext>
            </a:extLst>
          </p:cNvPr>
          <p:cNvSpPr>
            <a:spLocks noChangeAspect="1"/>
          </p:cNvSpPr>
          <p:nvPr/>
        </p:nvSpPr>
        <p:spPr>
          <a:xfrm>
            <a:off x="3649955" y="25008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0">
            <a:extLst>
              <a:ext uri="{FF2B5EF4-FFF2-40B4-BE49-F238E27FC236}">
                <a16:creationId xmlns:a16="http://schemas.microsoft.com/office/drawing/2014/main" id="{27CF84AD-57B6-48C0-A5B5-55EDB9223220}"/>
              </a:ext>
            </a:extLst>
          </p:cNvPr>
          <p:cNvSpPr>
            <a:spLocks noChangeAspect="1"/>
          </p:cNvSpPr>
          <p:nvPr/>
        </p:nvSpPr>
        <p:spPr>
          <a:xfrm>
            <a:off x="3787991" y="21421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1">
            <a:extLst>
              <a:ext uri="{FF2B5EF4-FFF2-40B4-BE49-F238E27FC236}">
                <a16:creationId xmlns:a16="http://schemas.microsoft.com/office/drawing/2014/main" id="{5972C50D-DB5A-4B4A-9105-6686F66E1575}"/>
              </a:ext>
            </a:extLst>
          </p:cNvPr>
          <p:cNvSpPr>
            <a:spLocks noChangeAspect="1"/>
          </p:cNvSpPr>
          <p:nvPr/>
        </p:nvSpPr>
        <p:spPr>
          <a:xfrm>
            <a:off x="3641834" y="213133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52">
            <a:extLst>
              <a:ext uri="{FF2B5EF4-FFF2-40B4-BE49-F238E27FC236}">
                <a16:creationId xmlns:a16="http://schemas.microsoft.com/office/drawing/2014/main" id="{7688D101-1E3B-4105-A7D8-16C900EF214B}"/>
              </a:ext>
            </a:extLst>
          </p:cNvPr>
          <p:cNvSpPr>
            <a:spLocks noChangeAspect="1"/>
          </p:cNvSpPr>
          <p:nvPr/>
        </p:nvSpPr>
        <p:spPr>
          <a:xfrm>
            <a:off x="3824802" y="21195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53">
            <a:extLst>
              <a:ext uri="{FF2B5EF4-FFF2-40B4-BE49-F238E27FC236}">
                <a16:creationId xmlns:a16="http://schemas.microsoft.com/office/drawing/2014/main" id="{C8475F39-EBB2-4F0D-911A-DAC670F79AC3}"/>
              </a:ext>
            </a:extLst>
          </p:cNvPr>
          <p:cNvSpPr>
            <a:spLocks noChangeAspect="1"/>
          </p:cNvSpPr>
          <p:nvPr/>
        </p:nvSpPr>
        <p:spPr>
          <a:xfrm>
            <a:off x="3627415" y="18954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54">
            <a:extLst>
              <a:ext uri="{FF2B5EF4-FFF2-40B4-BE49-F238E27FC236}">
                <a16:creationId xmlns:a16="http://schemas.microsoft.com/office/drawing/2014/main" id="{51E9EE92-5712-409F-A489-486DCF96D8B9}"/>
              </a:ext>
            </a:extLst>
          </p:cNvPr>
          <p:cNvSpPr>
            <a:spLocks noChangeAspect="1"/>
          </p:cNvSpPr>
          <p:nvPr/>
        </p:nvSpPr>
        <p:spPr>
          <a:xfrm>
            <a:off x="3740214" y="18041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55">
            <a:extLst>
              <a:ext uri="{FF2B5EF4-FFF2-40B4-BE49-F238E27FC236}">
                <a16:creationId xmlns:a16="http://schemas.microsoft.com/office/drawing/2014/main" id="{67E07EF4-2A80-413E-8EC5-F037175474F5}"/>
              </a:ext>
            </a:extLst>
          </p:cNvPr>
          <p:cNvSpPr>
            <a:spLocks noChangeAspect="1"/>
          </p:cNvSpPr>
          <p:nvPr/>
        </p:nvSpPr>
        <p:spPr>
          <a:xfrm>
            <a:off x="3662851" y="20407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56">
            <a:extLst>
              <a:ext uri="{FF2B5EF4-FFF2-40B4-BE49-F238E27FC236}">
                <a16:creationId xmlns:a16="http://schemas.microsoft.com/office/drawing/2014/main" id="{02C85CB5-6DA3-41F4-A21A-527113235302}"/>
              </a:ext>
            </a:extLst>
          </p:cNvPr>
          <p:cNvSpPr>
            <a:spLocks noChangeAspect="1"/>
          </p:cNvSpPr>
          <p:nvPr/>
        </p:nvSpPr>
        <p:spPr>
          <a:xfrm>
            <a:off x="1867450" y="1761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57">
            <a:extLst>
              <a:ext uri="{FF2B5EF4-FFF2-40B4-BE49-F238E27FC236}">
                <a16:creationId xmlns:a16="http://schemas.microsoft.com/office/drawing/2014/main" id="{E1213AE7-48C4-4102-9F2D-59AAD6BEA875}"/>
              </a:ext>
            </a:extLst>
          </p:cNvPr>
          <p:cNvSpPr>
            <a:spLocks noChangeAspect="1"/>
          </p:cNvSpPr>
          <p:nvPr/>
        </p:nvSpPr>
        <p:spPr>
          <a:xfrm>
            <a:off x="1956350" y="1905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58">
            <a:extLst>
              <a:ext uri="{FF2B5EF4-FFF2-40B4-BE49-F238E27FC236}">
                <a16:creationId xmlns:a16="http://schemas.microsoft.com/office/drawing/2014/main" id="{4621B2EE-6F48-49DB-8DF4-46A5FFA55715}"/>
              </a:ext>
            </a:extLst>
          </p:cNvPr>
          <p:cNvSpPr>
            <a:spLocks noChangeAspect="1"/>
          </p:cNvSpPr>
          <p:nvPr/>
        </p:nvSpPr>
        <p:spPr>
          <a:xfrm>
            <a:off x="2109056" y="20344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59">
            <a:extLst>
              <a:ext uri="{FF2B5EF4-FFF2-40B4-BE49-F238E27FC236}">
                <a16:creationId xmlns:a16="http://schemas.microsoft.com/office/drawing/2014/main" id="{7F661A38-0FC7-45B6-914B-176DE9753A58}"/>
              </a:ext>
            </a:extLst>
          </p:cNvPr>
          <p:cNvSpPr>
            <a:spLocks noChangeAspect="1"/>
          </p:cNvSpPr>
          <p:nvPr/>
        </p:nvSpPr>
        <p:spPr>
          <a:xfrm>
            <a:off x="2011450" y="17619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0">
            <a:extLst>
              <a:ext uri="{FF2B5EF4-FFF2-40B4-BE49-F238E27FC236}">
                <a16:creationId xmlns:a16="http://schemas.microsoft.com/office/drawing/2014/main" id="{67A62696-2A3E-4506-8E32-0F4A6E0EAFC6}"/>
              </a:ext>
            </a:extLst>
          </p:cNvPr>
          <p:cNvSpPr>
            <a:spLocks noChangeAspect="1"/>
          </p:cNvSpPr>
          <p:nvPr/>
        </p:nvSpPr>
        <p:spPr>
          <a:xfrm>
            <a:off x="2176550" y="19143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1">
            <a:extLst>
              <a:ext uri="{FF2B5EF4-FFF2-40B4-BE49-F238E27FC236}">
                <a16:creationId xmlns:a16="http://schemas.microsoft.com/office/drawing/2014/main" id="{457E60DF-AB63-4B70-8D1C-648869B1B077}"/>
              </a:ext>
            </a:extLst>
          </p:cNvPr>
          <p:cNvSpPr>
            <a:spLocks noChangeAspect="1"/>
          </p:cNvSpPr>
          <p:nvPr/>
        </p:nvSpPr>
        <p:spPr>
          <a:xfrm>
            <a:off x="2223399" y="20356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62">
            <a:extLst>
              <a:ext uri="{FF2B5EF4-FFF2-40B4-BE49-F238E27FC236}">
                <a16:creationId xmlns:a16="http://schemas.microsoft.com/office/drawing/2014/main" id="{ECA3F518-5CB1-4130-A5F1-A0FD528B306B}"/>
              </a:ext>
            </a:extLst>
          </p:cNvPr>
          <p:cNvSpPr>
            <a:spLocks noChangeAspect="1"/>
          </p:cNvSpPr>
          <p:nvPr/>
        </p:nvSpPr>
        <p:spPr>
          <a:xfrm>
            <a:off x="2238569" y="1876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63">
            <a:extLst>
              <a:ext uri="{FF2B5EF4-FFF2-40B4-BE49-F238E27FC236}">
                <a16:creationId xmlns:a16="http://schemas.microsoft.com/office/drawing/2014/main" id="{0B54EB2D-DB93-429E-B13E-6A116D6E56CE}"/>
              </a:ext>
            </a:extLst>
          </p:cNvPr>
          <p:cNvSpPr>
            <a:spLocks noChangeAspect="1"/>
          </p:cNvSpPr>
          <p:nvPr/>
        </p:nvSpPr>
        <p:spPr>
          <a:xfrm>
            <a:off x="2063626" y="1912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64">
            <a:extLst>
              <a:ext uri="{FF2B5EF4-FFF2-40B4-BE49-F238E27FC236}">
                <a16:creationId xmlns:a16="http://schemas.microsoft.com/office/drawing/2014/main" id="{3C7FB21F-6266-4821-8929-04FB212F2C3C}"/>
              </a:ext>
            </a:extLst>
          </p:cNvPr>
          <p:cNvSpPr>
            <a:spLocks noChangeAspect="1"/>
          </p:cNvSpPr>
          <p:nvPr/>
        </p:nvSpPr>
        <p:spPr>
          <a:xfrm>
            <a:off x="2082676" y="2140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65">
            <a:extLst>
              <a:ext uri="{FF2B5EF4-FFF2-40B4-BE49-F238E27FC236}">
                <a16:creationId xmlns:a16="http://schemas.microsoft.com/office/drawing/2014/main" id="{13F405D0-939B-4287-AEFE-0D349EA08133}"/>
              </a:ext>
            </a:extLst>
          </p:cNvPr>
          <p:cNvSpPr>
            <a:spLocks noChangeAspect="1"/>
          </p:cNvSpPr>
          <p:nvPr/>
        </p:nvSpPr>
        <p:spPr>
          <a:xfrm>
            <a:off x="1876529" y="1634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66">
            <a:extLst>
              <a:ext uri="{FF2B5EF4-FFF2-40B4-BE49-F238E27FC236}">
                <a16:creationId xmlns:a16="http://schemas.microsoft.com/office/drawing/2014/main" id="{4C50BA71-F5C3-4249-9F1E-00A362067A15}"/>
              </a:ext>
            </a:extLst>
          </p:cNvPr>
          <p:cNvSpPr>
            <a:spLocks noChangeAspect="1"/>
          </p:cNvSpPr>
          <p:nvPr/>
        </p:nvSpPr>
        <p:spPr>
          <a:xfrm>
            <a:off x="2142458" y="19332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67">
            <a:extLst>
              <a:ext uri="{FF2B5EF4-FFF2-40B4-BE49-F238E27FC236}">
                <a16:creationId xmlns:a16="http://schemas.microsoft.com/office/drawing/2014/main" id="{141294C6-42B9-4727-A19B-12DCAFD1D956}"/>
              </a:ext>
            </a:extLst>
          </p:cNvPr>
          <p:cNvSpPr>
            <a:spLocks noChangeAspect="1"/>
          </p:cNvSpPr>
          <p:nvPr/>
        </p:nvSpPr>
        <p:spPr>
          <a:xfrm>
            <a:off x="2021051" y="159136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68">
            <a:extLst>
              <a:ext uri="{FF2B5EF4-FFF2-40B4-BE49-F238E27FC236}">
                <a16:creationId xmlns:a16="http://schemas.microsoft.com/office/drawing/2014/main" id="{68252863-8992-4DCD-8DFD-39EA00530946}"/>
              </a:ext>
            </a:extLst>
          </p:cNvPr>
          <p:cNvSpPr>
            <a:spLocks noChangeAspect="1"/>
          </p:cNvSpPr>
          <p:nvPr/>
        </p:nvSpPr>
        <p:spPr>
          <a:xfrm>
            <a:off x="2098559" y="16738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69">
            <a:extLst>
              <a:ext uri="{FF2B5EF4-FFF2-40B4-BE49-F238E27FC236}">
                <a16:creationId xmlns:a16="http://schemas.microsoft.com/office/drawing/2014/main" id="{890275E1-98A5-4DA6-88EC-1F94BC90E185}"/>
              </a:ext>
            </a:extLst>
          </p:cNvPr>
          <p:cNvSpPr>
            <a:spLocks noChangeAspect="1"/>
          </p:cNvSpPr>
          <p:nvPr/>
        </p:nvSpPr>
        <p:spPr>
          <a:xfrm>
            <a:off x="2166808" y="17671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0">
            <a:extLst>
              <a:ext uri="{FF2B5EF4-FFF2-40B4-BE49-F238E27FC236}">
                <a16:creationId xmlns:a16="http://schemas.microsoft.com/office/drawing/2014/main" id="{756B471D-092B-491C-8F07-73C447FBFB91}"/>
              </a:ext>
            </a:extLst>
          </p:cNvPr>
          <p:cNvSpPr>
            <a:spLocks noChangeAspect="1"/>
          </p:cNvSpPr>
          <p:nvPr/>
        </p:nvSpPr>
        <p:spPr>
          <a:xfrm>
            <a:off x="2247784" y="1966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1">
            <a:extLst>
              <a:ext uri="{FF2B5EF4-FFF2-40B4-BE49-F238E27FC236}">
                <a16:creationId xmlns:a16="http://schemas.microsoft.com/office/drawing/2014/main" id="{3C4B5BD4-C9E9-43AD-AAEC-AF5F42704346}"/>
              </a:ext>
            </a:extLst>
          </p:cNvPr>
          <p:cNvSpPr>
            <a:spLocks noChangeAspect="1"/>
          </p:cNvSpPr>
          <p:nvPr/>
        </p:nvSpPr>
        <p:spPr>
          <a:xfrm>
            <a:off x="1823405" y="17821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72">
            <a:extLst>
              <a:ext uri="{FF2B5EF4-FFF2-40B4-BE49-F238E27FC236}">
                <a16:creationId xmlns:a16="http://schemas.microsoft.com/office/drawing/2014/main" id="{A7668F91-FB67-4C40-8508-A95384E7250C}"/>
              </a:ext>
            </a:extLst>
          </p:cNvPr>
          <p:cNvSpPr>
            <a:spLocks noChangeAspect="1"/>
          </p:cNvSpPr>
          <p:nvPr/>
        </p:nvSpPr>
        <p:spPr>
          <a:xfrm>
            <a:off x="1848300" y="20166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73">
            <a:extLst>
              <a:ext uri="{FF2B5EF4-FFF2-40B4-BE49-F238E27FC236}">
                <a16:creationId xmlns:a16="http://schemas.microsoft.com/office/drawing/2014/main" id="{56D4015C-D974-4C8D-B943-8B0B0BF20472}"/>
              </a:ext>
            </a:extLst>
          </p:cNvPr>
          <p:cNvSpPr>
            <a:spLocks noChangeAspect="1"/>
          </p:cNvSpPr>
          <p:nvPr/>
        </p:nvSpPr>
        <p:spPr>
          <a:xfrm>
            <a:off x="2050257" y="22897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74">
            <a:extLst>
              <a:ext uri="{FF2B5EF4-FFF2-40B4-BE49-F238E27FC236}">
                <a16:creationId xmlns:a16="http://schemas.microsoft.com/office/drawing/2014/main" id="{981A8A07-39E8-4274-AA42-8CAF33C87D84}"/>
              </a:ext>
            </a:extLst>
          </p:cNvPr>
          <p:cNvSpPr>
            <a:spLocks noChangeAspect="1"/>
          </p:cNvSpPr>
          <p:nvPr/>
        </p:nvSpPr>
        <p:spPr>
          <a:xfrm>
            <a:off x="1981401" y="16633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75">
            <a:extLst>
              <a:ext uri="{FF2B5EF4-FFF2-40B4-BE49-F238E27FC236}">
                <a16:creationId xmlns:a16="http://schemas.microsoft.com/office/drawing/2014/main" id="{60F20FF3-D397-40B0-AE28-C8581220E6E0}"/>
              </a:ext>
            </a:extLst>
          </p:cNvPr>
          <p:cNvSpPr>
            <a:spLocks noChangeAspect="1"/>
          </p:cNvSpPr>
          <p:nvPr/>
        </p:nvSpPr>
        <p:spPr>
          <a:xfrm>
            <a:off x="1857334" y="2116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76">
            <a:extLst>
              <a:ext uri="{FF2B5EF4-FFF2-40B4-BE49-F238E27FC236}">
                <a16:creationId xmlns:a16="http://schemas.microsoft.com/office/drawing/2014/main" id="{F8595E97-E3A3-48C0-A4F5-9EBEFA5EE033}"/>
              </a:ext>
            </a:extLst>
          </p:cNvPr>
          <p:cNvSpPr>
            <a:spLocks noChangeAspect="1"/>
          </p:cNvSpPr>
          <p:nvPr/>
        </p:nvSpPr>
        <p:spPr>
          <a:xfrm>
            <a:off x="1994101" y="1986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77">
            <a:extLst>
              <a:ext uri="{FF2B5EF4-FFF2-40B4-BE49-F238E27FC236}">
                <a16:creationId xmlns:a16="http://schemas.microsoft.com/office/drawing/2014/main" id="{515FE0A8-57B0-41CA-BD99-9989549F19C6}"/>
              </a:ext>
            </a:extLst>
          </p:cNvPr>
          <p:cNvSpPr>
            <a:spLocks noChangeAspect="1"/>
          </p:cNvSpPr>
          <p:nvPr/>
        </p:nvSpPr>
        <p:spPr>
          <a:xfrm>
            <a:off x="1915892" y="20434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78">
            <a:extLst>
              <a:ext uri="{FF2B5EF4-FFF2-40B4-BE49-F238E27FC236}">
                <a16:creationId xmlns:a16="http://schemas.microsoft.com/office/drawing/2014/main" id="{788870ED-E861-4FED-B530-F04904127A60}"/>
              </a:ext>
            </a:extLst>
          </p:cNvPr>
          <p:cNvSpPr>
            <a:spLocks noChangeAspect="1"/>
          </p:cNvSpPr>
          <p:nvPr/>
        </p:nvSpPr>
        <p:spPr>
          <a:xfrm>
            <a:off x="1919754" y="17561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79">
            <a:extLst>
              <a:ext uri="{FF2B5EF4-FFF2-40B4-BE49-F238E27FC236}">
                <a16:creationId xmlns:a16="http://schemas.microsoft.com/office/drawing/2014/main" id="{4E9C28E5-B6A5-4531-9A19-942D965E99E2}"/>
              </a:ext>
            </a:extLst>
          </p:cNvPr>
          <p:cNvSpPr>
            <a:spLocks noChangeAspect="1"/>
          </p:cNvSpPr>
          <p:nvPr/>
        </p:nvSpPr>
        <p:spPr>
          <a:xfrm>
            <a:off x="1907600" y="15661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0">
            <a:extLst>
              <a:ext uri="{FF2B5EF4-FFF2-40B4-BE49-F238E27FC236}">
                <a16:creationId xmlns:a16="http://schemas.microsoft.com/office/drawing/2014/main" id="{064B9722-9A0D-43CC-B74F-F0644DD8CBA7}"/>
              </a:ext>
            </a:extLst>
          </p:cNvPr>
          <p:cNvSpPr>
            <a:spLocks noChangeAspect="1"/>
          </p:cNvSpPr>
          <p:nvPr/>
        </p:nvSpPr>
        <p:spPr>
          <a:xfrm>
            <a:off x="1809631" y="1989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1">
            <a:extLst>
              <a:ext uri="{FF2B5EF4-FFF2-40B4-BE49-F238E27FC236}">
                <a16:creationId xmlns:a16="http://schemas.microsoft.com/office/drawing/2014/main" id="{889DED5E-B4C5-42C9-9505-689593527ADF}"/>
              </a:ext>
            </a:extLst>
          </p:cNvPr>
          <p:cNvSpPr>
            <a:spLocks noChangeAspect="1"/>
          </p:cNvSpPr>
          <p:nvPr/>
        </p:nvSpPr>
        <p:spPr>
          <a:xfrm>
            <a:off x="2248279" y="1797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82">
            <a:extLst>
              <a:ext uri="{FF2B5EF4-FFF2-40B4-BE49-F238E27FC236}">
                <a16:creationId xmlns:a16="http://schemas.microsoft.com/office/drawing/2014/main" id="{6B78D632-64DE-43D6-8C1D-2A42B92D620E}"/>
              </a:ext>
            </a:extLst>
          </p:cNvPr>
          <p:cNvSpPr>
            <a:spLocks noChangeAspect="1"/>
          </p:cNvSpPr>
          <p:nvPr/>
        </p:nvSpPr>
        <p:spPr>
          <a:xfrm>
            <a:off x="1940866" y="2246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83">
            <a:extLst>
              <a:ext uri="{FF2B5EF4-FFF2-40B4-BE49-F238E27FC236}">
                <a16:creationId xmlns:a16="http://schemas.microsoft.com/office/drawing/2014/main" id="{5250FED3-7E60-474C-85B7-49D896647B4E}"/>
              </a:ext>
            </a:extLst>
          </p:cNvPr>
          <p:cNvSpPr>
            <a:spLocks noChangeAspect="1"/>
          </p:cNvSpPr>
          <p:nvPr/>
        </p:nvSpPr>
        <p:spPr>
          <a:xfrm>
            <a:off x="1845919" y="1680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84">
            <a:extLst>
              <a:ext uri="{FF2B5EF4-FFF2-40B4-BE49-F238E27FC236}">
                <a16:creationId xmlns:a16="http://schemas.microsoft.com/office/drawing/2014/main" id="{AA317EB3-2C22-4EA0-951B-CA218F1FC9EB}"/>
              </a:ext>
            </a:extLst>
          </p:cNvPr>
          <p:cNvSpPr>
            <a:spLocks noChangeAspect="1"/>
          </p:cNvSpPr>
          <p:nvPr/>
        </p:nvSpPr>
        <p:spPr>
          <a:xfrm>
            <a:off x="1989038" y="14888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85">
            <a:extLst>
              <a:ext uri="{FF2B5EF4-FFF2-40B4-BE49-F238E27FC236}">
                <a16:creationId xmlns:a16="http://schemas.microsoft.com/office/drawing/2014/main" id="{07D83BC1-1C0B-47C0-813D-C63A3AA3EC33}"/>
              </a:ext>
            </a:extLst>
          </p:cNvPr>
          <p:cNvSpPr>
            <a:spLocks noChangeAspect="1"/>
          </p:cNvSpPr>
          <p:nvPr/>
        </p:nvSpPr>
        <p:spPr>
          <a:xfrm>
            <a:off x="2044940" y="2172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86">
            <a:extLst>
              <a:ext uri="{FF2B5EF4-FFF2-40B4-BE49-F238E27FC236}">
                <a16:creationId xmlns:a16="http://schemas.microsoft.com/office/drawing/2014/main" id="{FCABBA8E-0BD6-4007-BA68-6E6F7EFD6523}"/>
              </a:ext>
            </a:extLst>
          </p:cNvPr>
          <p:cNvSpPr>
            <a:spLocks noChangeAspect="1"/>
          </p:cNvSpPr>
          <p:nvPr/>
        </p:nvSpPr>
        <p:spPr>
          <a:xfrm>
            <a:off x="2154676" y="2223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87">
            <a:extLst>
              <a:ext uri="{FF2B5EF4-FFF2-40B4-BE49-F238E27FC236}">
                <a16:creationId xmlns:a16="http://schemas.microsoft.com/office/drawing/2014/main" id="{261BD102-4619-41E7-B21C-B84C3EDC9649}"/>
              </a:ext>
            </a:extLst>
          </p:cNvPr>
          <p:cNvSpPr>
            <a:spLocks noChangeAspect="1"/>
          </p:cNvSpPr>
          <p:nvPr/>
        </p:nvSpPr>
        <p:spPr>
          <a:xfrm>
            <a:off x="2068339" y="15606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88">
            <a:extLst>
              <a:ext uri="{FF2B5EF4-FFF2-40B4-BE49-F238E27FC236}">
                <a16:creationId xmlns:a16="http://schemas.microsoft.com/office/drawing/2014/main" id="{1CE78ABB-CBB0-4526-AC31-6DE124E39AD7}"/>
              </a:ext>
            </a:extLst>
          </p:cNvPr>
          <p:cNvSpPr>
            <a:spLocks noChangeAspect="1"/>
          </p:cNvSpPr>
          <p:nvPr/>
        </p:nvSpPr>
        <p:spPr>
          <a:xfrm>
            <a:off x="2178300" y="15751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89">
            <a:extLst>
              <a:ext uri="{FF2B5EF4-FFF2-40B4-BE49-F238E27FC236}">
                <a16:creationId xmlns:a16="http://schemas.microsoft.com/office/drawing/2014/main" id="{942581B0-F91A-44B8-95FE-63E9049CA682}"/>
              </a:ext>
            </a:extLst>
          </p:cNvPr>
          <p:cNvSpPr>
            <a:spLocks noChangeAspect="1"/>
          </p:cNvSpPr>
          <p:nvPr/>
        </p:nvSpPr>
        <p:spPr>
          <a:xfrm>
            <a:off x="2193371" y="2138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0">
            <a:extLst>
              <a:ext uri="{FF2B5EF4-FFF2-40B4-BE49-F238E27FC236}">
                <a16:creationId xmlns:a16="http://schemas.microsoft.com/office/drawing/2014/main" id="{22425FFB-F2B3-4598-920F-2A8B2E192434}"/>
              </a:ext>
            </a:extLst>
          </p:cNvPr>
          <p:cNvSpPr>
            <a:spLocks noChangeAspect="1"/>
          </p:cNvSpPr>
          <p:nvPr/>
        </p:nvSpPr>
        <p:spPr>
          <a:xfrm>
            <a:off x="1811473" y="1900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1">
            <a:extLst>
              <a:ext uri="{FF2B5EF4-FFF2-40B4-BE49-F238E27FC236}">
                <a16:creationId xmlns:a16="http://schemas.microsoft.com/office/drawing/2014/main" id="{250C1954-522C-4FBC-B215-B483D2C5EA0A}"/>
              </a:ext>
            </a:extLst>
          </p:cNvPr>
          <p:cNvSpPr>
            <a:spLocks noChangeAspect="1"/>
          </p:cNvSpPr>
          <p:nvPr/>
        </p:nvSpPr>
        <p:spPr>
          <a:xfrm>
            <a:off x="2230677" y="16821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192">
            <a:extLst>
              <a:ext uri="{FF2B5EF4-FFF2-40B4-BE49-F238E27FC236}">
                <a16:creationId xmlns:a16="http://schemas.microsoft.com/office/drawing/2014/main" id="{5FD85473-EE5B-42E3-999E-233AE4746CD8}"/>
              </a:ext>
            </a:extLst>
          </p:cNvPr>
          <p:cNvSpPr>
            <a:spLocks noChangeAspect="1"/>
          </p:cNvSpPr>
          <p:nvPr/>
        </p:nvSpPr>
        <p:spPr>
          <a:xfrm>
            <a:off x="1891878" y="21707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193">
            <a:extLst>
              <a:ext uri="{FF2B5EF4-FFF2-40B4-BE49-F238E27FC236}">
                <a16:creationId xmlns:a16="http://schemas.microsoft.com/office/drawing/2014/main" id="{1BADFC9E-A522-4D36-B413-660B5B030093}"/>
              </a:ext>
            </a:extLst>
          </p:cNvPr>
          <p:cNvSpPr>
            <a:spLocks noChangeAspect="1"/>
          </p:cNvSpPr>
          <p:nvPr/>
        </p:nvSpPr>
        <p:spPr>
          <a:xfrm>
            <a:off x="2076925" y="17887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194">
            <a:extLst>
              <a:ext uri="{FF2B5EF4-FFF2-40B4-BE49-F238E27FC236}">
                <a16:creationId xmlns:a16="http://schemas.microsoft.com/office/drawing/2014/main" id="{7574C713-9610-4991-99F6-9C61C9B894AB}"/>
              </a:ext>
            </a:extLst>
          </p:cNvPr>
          <p:cNvSpPr>
            <a:spLocks noChangeAspect="1"/>
          </p:cNvSpPr>
          <p:nvPr/>
        </p:nvSpPr>
        <p:spPr>
          <a:xfrm>
            <a:off x="1885767" y="19646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195">
            <a:extLst>
              <a:ext uri="{FF2B5EF4-FFF2-40B4-BE49-F238E27FC236}">
                <a16:creationId xmlns:a16="http://schemas.microsoft.com/office/drawing/2014/main" id="{29D36DB0-B335-4DD4-A523-BF7BE300289D}"/>
              </a:ext>
            </a:extLst>
          </p:cNvPr>
          <p:cNvSpPr>
            <a:spLocks noChangeAspect="1"/>
          </p:cNvSpPr>
          <p:nvPr/>
        </p:nvSpPr>
        <p:spPr>
          <a:xfrm>
            <a:off x="1998550" y="20861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96">
            <a:extLst>
              <a:ext uri="{FF2B5EF4-FFF2-40B4-BE49-F238E27FC236}">
                <a16:creationId xmlns:a16="http://schemas.microsoft.com/office/drawing/2014/main" id="{E83BA527-9546-4B2A-9AED-C515831A9BED}"/>
              </a:ext>
            </a:extLst>
          </p:cNvPr>
          <p:cNvSpPr>
            <a:spLocks noChangeAspect="1"/>
          </p:cNvSpPr>
          <p:nvPr/>
        </p:nvSpPr>
        <p:spPr>
          <a:xfrm>
            <a:off x="1886872" y="18741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197">
            <a:extLst>
              <a:ext uri="{FF2B5EF4-FFF2-40B4-BE49-F238E27FC236}">
                <a16:creationId xmlns:a16="http://schemas.microsoft.com/office/drawing/2014/main" id="{E852EF1F-DAEB-40E9-91A0-D665D4DB8A07}"/>
              </a:ext>
            </a:extLst>
          </p:cNvPr>
          <p:cNvSpPr>
            <a:spLocks noChangeAspect="1"/>
          </p:cNvSpPr>
          <p:nvPr/>
        </p:nvSpPr>
        <p:spPr>
          <a:xfrm>
            <a:off x="2008170" y="21960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198">
            <a:extLst>
              <a:ext uri="{FF2B5EF4-FFF2-40B4-BE49-F238E27FC236}">
                <a16:creationId xmlns:a16="http://schemas.microsoft.com/office/drawing/2014/main" id="{F5DE8FE8-729D-4311-99B9-26D897BBB298}"/>
              </a:ext>
            </a:extLst>
          </p:cNvPr>
          <p:cNvSpPr>
            <a:spLocks noChangeAspect="1"/>
          </p:cNvSpPr>
          <p:nvPr/>
        </p:nvSpPr>
        <p:spPr>
          <a:xfrm>
            <a:off x="2146206" y="18372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199">
            <a:extLst>
              <a:ext uri="{FF2B5EF4-FFF2-40B4-BE49-F238E27FC236}">
                <a16:creationId xmlns:a16="http://schemas.microsoft.com/office/drawing/2014/main" id="{71B5CD29-1ABF-4245-BE93-69F9B15CF28E}"/>
              </a:ext>
            </a:extLst>
          </p:cNvPr>
          <p:cNvSpPr>
            <a:spLocks noChangeAspect="1"/>
          </p:cNvSpPr>
          <p:nvPr/>
        </p:nvSpPr>
        <p:spPr>
          <a:xfrm>
            <a:off x="2000049" y="18265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0">
            <a:extLst>
              <a:ext uri="{FF2B5EF4-FFF2-40B4-BE49-F238E27FC236}">
                <a16:creationId xmlns:a16="http://schemas.microsoft.com/office/drawing/2014/main" id="{D72FF695-243F-484E-8243-ECE3DFF9A5BC}"/>
              </a:ext>
            </a:extLst>
          </p:cNvPr>
          <p:cNvSpPr>
            <a:spLocks noChangeAspect="1"/>
          </p:cNvSpPr>
          <p:nvPr/>
        </p:nvSpPr>
        <p:spPr>
          <a:xfrm>
            <a:off x="2183017" y="1814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1">
            <a:extLst>
              <a:ext uri="{FF2B5EF4-FFF2-40B4-BE49-F238E27FC236}">
                <a16:creationId xmlns:a16="http://schemas.microsoft.com/office/drawing/2014/main" id="{9666757C-6696-4CAC-B78B-07BE9DD1C8F6}"/>
              </a:ext>
            </a:extLst>
          </p:cNvPr>
          <p:cNvSpPr>
            <a:spLocks noChangeAspect="1"/>
          </p:cNvSpPr>
          <p:nvPr/>
        </p:nvSpPr>
        <p:spPr>
          <a:xfrm>
            <a:off x="1985630" y="15906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02">
            <a:extLst>
              <a:ext uri="{FF2B5EF4-FFF2-40B4-BE49-F238E27FC236}">
                <a16:creationId xmlns:a16="http://schemas.microsoft.com/office/drawing/2014/main" id="{B6CA8619-F58C-4508-AED5-9C3882985368}"/>
              </a:ext>
            </a:extLst>
          </p:cNvPr>
          <p:cNvSpPr>
            <a:spLocks noChangeAspect="1"/>
          </p:cNvSpPr>
          <p:nvPr/>
        </p:nvSpPr>
        <p:spPr>
          <a:xfrm>
            <a:off x="2098429" y="1499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03">
            <a:extLst>
              <a:ext uri="{FF2B5EF4-FFF2-40B4-BE49-F238E27FC236}">
                <a16:creationId xmlns:a16="http://schemas.microsoft.com/office/drawing/2014/main" id="{1E6C3010-9902-4D67-82C0-01C9A5E78368}"/>
              </a:ext>
            </a:extLst>
          </p:cNvPr>
          <p:cNvSpPr>
            <a:spLocks noChangeAspect="1"/>
          </p:cNvSpPr>
          <p:nvPr/>
        </p:nvSpPr>
        <p:spPr>
          <a:xfrm>
            <a:off x="2021066" y="17358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右矢印 205">
            <a:extLst>
              <a:ext uri="{FF2B5EF4-FFF2-40B4-BE49-F238E27FC236}">
                <a16:creationId xmlns:a16="http://schemas.microsoft.com/office/drawing/2014/main" id="{2A27AC13-47C5-46B9-A0DE-52C7B2DE23E3}"/>
              </a:ext>
            </a:extLst>
          </p:cNvPr>
          <p:cNvSpPr/>
          <p:nvPr/>
        </p:nvSpPr>
        <p:spPr>
          <a:xfrm>
            <a:off x="2249346" y="4768925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右矢印 206">
            <a:extLst>
              <a:ext uri="{FF2B5EF4-FFF2-40B4-BE49-F238E27FC236}">
                <a16:creationId xmlns:a16="http://schemas.microsoft.com/office/drawing/2014/main" id="{89645DD1-B3DD-42D0-95A5-1A1BD36A5641}"/>
              </a:ext>
            </a:extLst>
          </p:cNvPr>
          <p:cNvSpPr/>
          <p:nvPr/>
        </p:nvSpPr>
        <p:spPr>
          <a:xfrm flipH="1">
            <a:off x="355705" y="5277852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04">
            <a:extLst>
              <a:ext uri="{FF2B5EF4-FFF2-40B4-BE49-F238E27FC236}">
                <a16:creationId xmlns:a16="http://schemas.microsoft.com/office/drawing/2014/main" id="{C358344B-9E71-4858-ABD3-81EF53C33250}"/>
              </a:ext>
            </a:extLst>
          </p:cNvPr>
          <p:cNvSpPr/>
          <p:nvPr/>
        </p:nvSpPr>
        <p:spPr>
          <a:xfrm>
            <a:off x="851400" y="4781036"/>
            <a:ext cx="1563819" cy="968037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8">
            <a:extLst>
              <a:ext uri="{FF2B5EF4-FFF2-40B4-BE49-F238E27FC236}">
                <a16:creationId xmlns:a16="http://schemas.microsoft.com/office/drawing/2014/main" id="{69FA17D2-DD8F-4E78-946C-3EB1D7C79388}"/>
              </a:ext>
            </a:extLst>
          </p:cNvPr>
          <p:cNvSpPr>
            <a:spLocks noChangeAspect="1"/>
          </p:cNvSpPr>
          <p:nvPr/>
        </p:nvSpPr>
        <p:spPr>
          <a:xfrm>
            <a:off x="778781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">
            <a:extLst>
              <a:ext uri="{FF2B5EF4-FFF2-40B4-BE49-F238E27FC236}">
                <a16:creationId xmlns:a16="http://schemas.microsoft.com/office/drawing/2014/main" id="{F615FD65-8956-4C10-8888-A80258D69186}"/>
              </a:ext>
            </a:extLst>
          </p:cNvPr>
          <p:cNvSpPr>
            <a:spLocks noChangeAspect="1"/>
          </p:cNvSpPr>
          <p:nvPr/>
        </p:nvSpPr>
        <p:spPr>
          <a:xfrm>
            <a:off x="867681" y="5304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">
            <a:extLst>
              <a:ext uri="{FF2B5EF4-FFF2-40B4-BE49-F238E27FC236}">
                <a16:creationId xmlns:a16="http://schemas.microsoft.com/office/drawing/2014/main" id="{EA315A47-CF72-4B5E-9196-E7082099AE58}"/>
              </a:ext>
            </a:extLst>
          </p:cNvPr>
          <p:cNvSpPr>
            <a:spLocks noChangeAspect="1"/>
          </p:cNvSpPr>
          <p:nvPr/>
        </p:nvSpPr>
        <p:spPr>
          <a:xfrm>
            <a:off x="1020387" y="5433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1">
            <a:extLst>
              <a:ext uri="{FF2B5EF4-FFF2-40B4-BE49-F238E27FC236}">
                <a16:creationId xmlns:a16="http://schemas.microsoft.com/office/drawing/2014/main" id="{6FE08A05-9488-45CD-BC33-78C71B6275C6}"/>
              </a:ext>
            </a:extLst>
          </p:cNvPr>
          <p:cNvSpPr>
            <a:spLocks noChangeAspect="1"/>
          </p:cNvSpPr>
          <p:nvPr/>
        </p:nvSpPr>
        <p:spPr>
          <a:xfrm>
            <a:off x="922781" y="5160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2">
            <a:extLst>
              <a:ext uri="{FF2B5EF4-FFF2-40B4-BE49-F238E27FC236}">
                <a16:creationId xmlns:a16="http://schemas.microsoft.com/office/drawing/2014/main" id="{8B8BADB5-1153-44BF-8A4F-79E39BEDB0ED}"/>
              </a:ext>
            </a:extLst>
          </p:cNvPr>
          <p:cNvSpPr>
            <a:spLocks noChangeAspect="1"/>
          </p:cNvSpPr>
          <p:nvPr/>
        </p:nvSpPr>
        <p:spPr>
          <a:xfrm>
            <a:off x="1087881" y="5313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3">
            <a:extLst>
              <a:ext uri="{FF2B5EF4-FFF2-40B4-BE49-F238E27FC236}">
                <a16:creationId xmlns:a16="http://schemas.microsoft.com/office/drawing/2014/main" id="{805B0146-8EFF-4B16-B085-F77EA545B8C5}"/>
              </a:ext>
            </a:extLst>
          </p:cNvPr>
          <p:cNvSpPr>
            <a:spLocks noChangeAspect="1"/>
          </p:cNvSpPr>
          <p:nvPr/>
        </p:nvSpPr>
        <p:spPr>
          <a:xfrm>
            <a:off x="1134730" y="5434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4">
            <a:extLst>
              <a:ext uri="{FF2B5EF4-FFF2-40B4-BE49-F238E27FC236}">
                <a16:creationId xmlns:a16="http://schemas.microsoft.com/office/drawing/2014/main" id="{00A50C6B-17A7-45DE-B00C-04977A1CCE65}"/>
              </a:ext>
            </a:extLst>
          </p:cNvPr>
          <p:cNvSpPr>
            <a:spLocks noChangeAspect="1"/>
          </p:cNvSpPr>
          <p:nvPr/>
        </p:nvSpPr>
        <p:spPr>
          <a:xfrm>
            <a:off x="1149900" y="5274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5">
            <a:extLst>
              <a:ext uri="{FF2B5EF4-FFF2-40B4-BE49-F238E27FC236}">
                <a16:creationId xmlns:a16="http://schemas.microsoft.com/office/drawing/2014/main" id="{09583D7D-4DA1-4B27-8187-E534C0E39E8B}"/>
              </a:ext>
            </a:extLst>
          </p:cNvPr>
          <p:cNvSpPr>
            <a:spLocks noChangeAspect="1"/>
          </p:cNvSpPr>
          <p:nvPr/>
        </p:nvSpPr>
        <p:spPr>
          <a:xfrm>
            <a:off x="974957" y="531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6">
            <a:extLst>
              <a:ext uri="{FF2B5EF4-FFF2-40B4-BE49-F238E27FC236}">
                <a16:creationId xmlns:a16="http://schemas.microsoft.com/office/drawing/2014/main" id="{29792622-5982-47EB-9C1B-7D2C581FF72D}"/>
              </a:ext>
            </a:extLst>
          </p:cNvPr>
          <p:cNvSpPr>
            <a:spLocks noChangeAspect="1"/>
          </p:cNvSpPr>
          <p:nvPr/>
        </p:nvSpPr>
        <p:spPr>
          <a:xfrm>
            <a:off x="994007" y="5539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7">
            <a:extLst>
              <a:ext uri="{FF2B5EF4-FFF2-40B4-BE49-F238E27FC236}">
                <a16:creationId xmlns:a16="http://schemas.microsoft.com/office/drawing/2014/main" id="{48056412-31FA-4CAA-A82B-02EFC3BB9CA7}"/>
              </a:ext>
            </a:extLst>
          </p:cNvPr>
          <p:cNvSpPr>
            <a:spLocks noChangeAspect="1"/>
          </p:cNvSpPr>
          <p:nvPr/>
        </p:nvSpPr>
        <p:spPr>
          <a:xfrm>
            <a:off x="787860" y="5033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8">
            <a:extLst>
              <a:ext uri="{FF2B5EF4-FFF2-40B4-BE49-F238E27FC236}">
                <a16:creationId xmlns:a16="http://schemas.microsoft.com/office/drawing/2014/main" id="{049FEC7D-C7B3-4B13-A1E7-1F1753A13DA9}"/>
              </a:ext>
            </a:extLst>
          </p:cNvPr>
          <p:cNvSpPr>
            <a:spLocks noChangeAspect="1"/>
          </p:cNvSpPr>
          <p:nvPr/>
        </p:nvSpPr>
        <p:spPr>
          <a:xfrm>
            <a:off x="1053789" y="5332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9">
            <a:extLst>
              <a:ext uri="{FF2B5EF4-FFF2-40B4-BE49-F238E27FC236}">
                <a16:creationId xmlns:a16="http://schemas.microsoft.com/office/drawing/2014/main" id="{F72F290C-1003-4C95-AED2-04870015A2FA}"/>
              </a:ext>
            </a:extLst>
          </p:cNvPr>
          <p:cNvSpPr>
            <a:spLocks noChangeAspect="1"/>
          </p:cNvSpPr>
          <p:nvPr/>
        </p:nvSpPr>
        <p:spPr>
          <a:xfrm>
            <a:off x="932382" y="4990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0">
            <a:extLst>
              <a:ext uri="{FF2B5EF4-FFF2-40B4-BE49-F238E27FC236}">
                <a16:creationId xmlns:a16="http://schemas.microsoft.com/office/drawing/2014/main" id="{F1D1635C-9A0D-4A47-A805-BCFE0FA4029F}"/>
              </a:ext>
            </a:extLst>
          </p:cNvPr>
          <p:cNvSpPr>
            <a:spLocks noChangeAspect="1"/>
          </p:cNvSpPr>
          <p:nvPr/>
        </p:nvSpPr>
        <p:spPr>
          <a:xfrm>
            <a:off x="1009890" y="5072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1">
            <a:extLst>
              <a:ext uri="{FF2B5EF4-FFF2-40B4-BE49-F238E27FC236}">
                <a16:creationId xmlns:a16="http://schemas.microsoft.com/office/drawing/2014/main" id="{5DE38754-17BF-4450-B4D3-1186FDAC86C2}"/>
              </a:ext>
            </a:extLst>
          </p:cNvPr>
          <p:cNvSpPr>
            <a:spLocks noChangeAspect="1"/>
          </p:cNvSpPr>
          <p:nvPr/>
        </p:nvSpPr>
        <p:spPr>
          <a:xfrm>
            <a:off x="1078139" y="5166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2">
            <a:extLst>
              <a:ext uri="{FF2B5EF4-FFF2-40B4-BE49-F238E27FC236}">
                <a16:creationId xmlns:a16="http://schemas.microsoft.com/office/drawing/2014/main" id="{3053EB6E-EE9B-4B53-A53F-2AB2B971BB3E}"/>
              </a:ext>
            </a:extLst>
          </p:cNvPr>
          <p:cNvSpPr>
            <a:spLocks noChangeAspect="1"/>
          </p:cNvSpPr>
          <p:nvPr/>
        </p:nvSpPr>
        <p:spPr>
          <a:xfrm>
            <a:off x="1159115" y="5365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">
            <a:extLst>
              <a:ext uri="{FF2B5EF4-FFF2-40B4-BE49-F238E27FC236}">
                <a16:creationId xmlns:a16="http://schemas.microsoft.com/office/drawing/2014/main" id="{42FC4B9B-34C5-4161-8EE4-E60556220D7D}"/>
              </a:ext>
            </a:extLst>
          </p:cNvPr>
          <p:cNvSpPr>
            <a:spLocks noChangeAspect="1"/>
          </p:cNvSpPr>
          <p:nvPr/>
        </p:nvSpPr>
        <p:spPr>
          <a:xfrm>
            <a:off x="734736" y="518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4">
            <a:extLst>
              <a:ext uri="{FF2B5EF4-FFF2-40B4-BE49-F238E27FC236}">
                <a16:creationId xmlns:a16="http://schemas.microsoft.com/office/drawing/2014/main" id="{D2D61E65-2ECD-4F5B-8BBD-30F3CB33EEA1}"/>
              </a:ext>
            </a:extLst>
          </p:cNvPr>
          <p:cNvSpPr>
            <a:spLocks noChangeAspect="1"/>
          </p:cNvSpPr>
          <p:nvPr/>
        </p:nvSpPr>
        <p:spPr>
          <a:xfrm>
            <a:off x="759631" y="5415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5">
            <a:extLst>
              <a:ext uri="{FF2B5EF4-FFF2-40B4-BE49-F238E27FC236}">
                <a16:creationId xmlns:a16="http://schemas.microsoft.com/office/drawing/2014/main" id="{BD3CB515-F88D-467F-B0A4-004787004620}"/>
              </a:ext>
            </a:extLst>
          </p:cNvPr>
          <p:cNvSpPr>
            <a:spLocks noChangeAspect="1"/>
          </p:cNvSpPr>
          <p:nvPr/>
        </p:nvSpPr>
        <p:spPr>
          <a:xfrm>
            <a:off x="961588" y="5688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6">
            <a:extLst>
              <a:ext uri="{FF2B5EF4-FFF2-40B4-BE49-F238E27FC236}">
                <a16:creationId xmlns:a16="http://schemas.microsoft.com/office/drawing/2014/main" id="{429AE11B-3925-49C8-8F4D-1955AFCD858C}"/>
              </a:ext>
            </a:extLst>
          </p:cNvPr>
          <p:cNvSpPr>
            <a:spLocks noChangeAspect="1"/>
          </p:cNvSpPr>
          <p:nvPr/>
        </p:nvSpPr>
        <p:spPr>
          <a:xfrm>
            <a:off x="892732" y="5062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7">
            <a:extLst>
              <a:ext uri="{FF2B5EF4-FFF2-40B4-BE49-F238E27FC236}">
                <a16:creationId xmlns:a16="http://schemas.microsoft.com/office/drawing/2014/main" id="{D23B9473-CF92-426F-A3D3-5249DD6A823B}"/>
              </a:ext>
            </a:extLst>
          </p:cNvPr>
          <p:cNvSpPr>
            <a:spLocks noChangeAspect="1"/>
          </p:cNvSpPr>
          <p:nvPr/>
        </p:nvSpPr>
        <p:spPr>
          <a:xfrm>
            <a:off x="768665" y="5515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8">
            <a:extLst>
              <a:ext uri="{FF2B5EF4-FFF2-40B4-BE49-F238E27FC236}">
                <a16:creationId xmlns:a16="http://schemas.microsoft.com/office/drawing/2014/main" id="{E7B034EF-9524-43DE-B330-BEA4D798EB8F}"/>
              </a:ext>
            </a:extLst>
          </p:cNvPr>
          <p:cNvSpPr>
            <a:spLocks noChangeAspect="1"/>
          </p:cNvSpPr>
          <p:nvPr/>
        </p:nvSpPr>
        <p:spPr>
          <a:xfrm>
            <a:off x="905432" y="5385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9">
            <a:extLst>
              <a:ext uri="{FF2B5EF4-FFF2-40B4-BE49-F238E27FC236}">
                <a16:creationId xmlns:a16="http://schemas.microsoft.com/office/drawing/2014/main" id="{351450CF-39AA-4837-BB80-73A0F813DBEA}"/>
              </a:ext>
            </a:extLst>
          </p:cNvPr>
          <p:cNvSpPr>
            <a:spLocks noChangeAspect="1"/>
          </p:cNvSpPr>
          <p:nvPr/>
        </p:nvSpPr>
        <p:spPr>
          <a:xfrm>
            <a:off x="827223" y="5442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30">
            <a:extLst>
              <a:ext uri="{FF2B5EF4-FFF2-40B4-BE49-F238E27FC236}">
                <a16:creationId xmlns:a16="http://schemas.microsoft.com/office/drawing/2014/main" id="{D60444AD-C88A-4FA7-B5CC-829E72E006AB}"/>
              </a:ext>
            </a:extLst>
          </p:cNvPr>
          <p:cNvSpPr>
            <a:spLocks noChangeAspect="1"/>
          </p:cNvSpPr>
          <p:nvPr/>
        </p:nvSpPr>
        <p:spPr>
          <a:xfrm>
            <a:off x="831085" y="5155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31">
            <a:extLst>
              <a:ext uri="{FF2B5EF4-FFF2-40B4-BE49-F238E27FC236}">
                <a16:creationId xmlns:a16="http://schemas.microsoft.com/office/drawing/2014/main" id="{7CE08872-FA2D-4088-B175-B41CA70AF2BB}"/>
              </a:ext>
            </a:extLst>
          </p:cNvPr>
          <p:cNvSpPr>
            <a:spLocks noChangeAspect="1"/>
          </p:cNvSpPr>
          <p:nvPr/>
        </p:nvSpPr>
        <p:spPr>
          <a:xfrm>
            <a:off x="818931" y="4965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32">
            <a:extLst>
              <a:ext uri="{FF2B5EF4-FFF2-40B4-BE49-F238E27FC236}">
                <a16:creationId xmlns:a16="http://schemas.microsoft.com/office/drawing/2014/main" id="{09E75792-6869-4CBA-A1C7-A1F69A28AA46}"/>
              </a:ext>
            </a:extLst>
          </p:cNvPr>
          <p:cNvSpPr>
            <a:spLocks noChangeAspect="1"/>
          </p:cNvSpPr>
          <p:nvPr/>
        </p:nvSpPr>
        <p:spPr>
          <a:xfrm>
            <a:off x="720962" y="5387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33">
            <a:extLst>
              <a:ext uri="{FF2B5EF4-FFF2-40B4-BE49-F238E27FC236}">
                <a16:creationId xmlns:a16="http://schemas.microsoft.com/office/drawing/2014/main" id="{542850E3-5AE5-4894-823A-0EE0D515FDEF}"/>
              </a:ext>
            </a:extLst>
          </p:cNvPr>
          <p:cNvSpPr>
            <a:spLocks noChangeAspect="1"/>
          </p:cNvSpPr>
          <p:nvPr/>
        </p:nvSpPr>
        <p:spPr>
          <a:xfrm>
            <a:off x="1336550" y="54078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34">
            <a:extLst>
              <a:ext uri="{FF2B5EF4-FFF2-40B4-BE49-F238E27FC236}">
                <a16:creationId xmlns:a16="http://schemas.microsoft.com/office/drawing/2014/main" id="{DEA4B447-6741-417C-8EDC-5E2472080427}"/>
              </a:ext>
            </a:extLst>
          </p:cNvPr>
          <p:cNvSpPr>
            <a:spLocks noChangeAspect="1"/>
          </p:cNvSpPr>
          <p:nvPr/>
        </p:nvSpPr>
        <p:spPr>
          <a:xfrm>
            <a:off x="852197" y="5645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35">
            <a:extLst>
              <a:ext uri="{FF2B5EF4-FFF2-40B4-BE49-F238E27FC236}">
                <a16:creationId xmlns:a16="http://schemas.microsoft.com/office/drawing/2014/main" id="{D36A12C8-9234-4A1C-BA3D-0A7F0BC0B220}"/>
              </a:ext>
            </a:extLst>
          </p:cNvPr>
          <p:cNvSpPr>
            <a:spLocks noChangeAspect="1"/>
          </p:cNvSpPr>
          <p:nvPr/>
        </p:nvSpPr>
        <p:spPr>
          <a:xfrm>
            <a:off x="757250" y="5079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36">
            <a:extLst>
              <a:ext uri="{FF2B5EF4-FFF2-40B4-BE49-F238E27FC236}">
                <a16:creationId xmlns:a16="http://schemas.microsoft.com/office/drawing/2014/main" id="{74209299-5FCC-4DF4-87E8-C802D8A051C2}"/>
              </a:ext>
            </a:extLst>
          </p:cNvPr>
          <p:cNvSpPr>
            <a:spLocks noChangeAspect="1"/>
          </p:cNvSpPr>
          <p:nvPr/>
        </p:nvSpPr>
        <p:spPr>
          <a:xfrm>
            <a:off x="900369" y="4887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37">
            <a:extLst>
              <a:ext uri="{FF2B5EF4-FFF2-40B4-BE49-F238E27FC236}">
                <a16:creationId xmlns:a16="http://schemas.microsoft.com/office/drawing/2014/main" id="{1C479881-BBF8-41DF-A24C-A29F669E594B}"/>
              </a:ext>
            </a:extLst>
          </p:cNvPr>
          <p:cNvSpPr>
            <a:spLocks noChangeAspect="1"/>
          </p:cNvSpPr>
          <p:nvPr/>
        </p:nvSpPr>
        <p:spPr>
          <a:xfrm>
            <a:off x="956271" y="5571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38">
            <a:extLst>
              <a:ext uri="{FF2B5EF4-FFF2-40B4-BE49-F238E27FC236}">
                <a16:creationId xmlns:a16="http://schemas.microsoft.com/office/drawing/2014/main" id="{6583B392-C048-4AFC-972C-2AF7AE00CB71}"/>
              </a:ext>
            </a:extLst>
          </p:cNvPr>
          <p:cNvSpPr>
            <a:spLocks noChangeAspect="1"/>
          </p:cNvSpPr>
          <p:nvPr/>
        </p:nvSpPr>
        <p:spPr>
          <a:xfrm>
            <a:off x="1066007" y="562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39">
            <a:extLst>
              <a:ext uri="{FF2B5EF4-FFF2-40B4-BE49-F238E27FC236}">
                <a16:creationId xmlns:a16="http://schemas.microsoft.com/office/drawing/2014/main" id="{E9BD422A-5855-4E5E-BCC5-1EF19191E358}"/>
              </a:ext>
            </a:extLst>
          </p:cNvPr>
          <p:cNvSpPr>
            <a:spLocks noChangeAspect="1"/>
          </p:cNvSpPr>
          <p:nvPr/>
        </p:nvSpPr>
        <p:spPr>
          <a:xfrm>
            <a:off x="979670" y="4959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40">
            <a:extLst>
              <a:ext uri="{FF2B5EF4-FFF2-40B4-BE49-F238E27FC236}">
                <a16:creationId xmlns:a16="http://schemas.microsoft.com/office/drawing/2014/main" id="{2DAC265C-2207-47B8-9A33-E6D01CCA4349}"/>
              </a:ext>
            </a:extLst>
          </p:cNvPr>
          <p:cNvSpPr>
            <a:spLocks noChangeAspect="1"/>
          </p:cNvSpPr>
          <p:nvPr/>
        </p:nvSpPr>
        <p:spPr>
          <a:xfrm>
            <a:off x="1089631" y="4974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41">
            <a:extLst>
              <a:ext uri="{FF2B5EF4-FFF2-40B4-BE49-F238E27FC236}">
                <a16:creationId xmlns:a16="http://schemas.microsoft.com/office/drawing/2014/main" id="{EC1ECA6B-29BE-423C-9E29-4AAD09CBFF9C}"/>
              </a:ext>
            </a:extLst>
          </p:cNvPr>
          <p:cNvSpPr>
            <a:spLocks noChangeAspect="1"/>
          </p:cNvSpPr>
          <p:nvPr/>
        </p:nvSpPr>
        <p:spPr>
          <a:xfrm>
            <a:off x="1104702" y="5537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42">
            <a:extLst>
              <a:ext uri="{FF2B5EF4-FFF2-40B4-BE49-F238E27FC236}">
                <a16:creationId xmlns:a16="http://schemas.microsoft.com/office/drawing/2014/main" id="{2131D177-FB92-4BB4-8094-F0CEB5452090}"/>
              </a:ext>
            </a:extLst>
          </p:cNvPr>
          <p:cNvSpPr>
            <a:spLocks noChangeAspect="1"/>
          </p:cNvSpPr>
          <p:nvPr/>
        </p:nvSpPr>
        <p:spPr>
          <a:xfrm>
            <a:off x="722804" y="5299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43">
            <a:extLst>
              <a:ext uri="{FF2B5EF4-FFF2-40B4-BE49-F238E27FC236}">
                <a16:creationId xmlns:a16="http://schemas.microsoft.com/office/drawing/2014/main" id="{FB0D1D98-AE62-45A2-96B0-F28386AB313A}"/>
              </a:ext>
            </a:extLst>
          </p:cNvPr>
          <p:cNvSpPr>
            <a:spLocks noChangeAspect="1"/>
          </p:cNvSpPr>
          <p:nvPr/>
        </p:nvSpPr>
        <p:spPr>
          <a:xfrm>
            <a:off x="1142008" y="5080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44">
            <a:extLst>
              <a:ext uri="{FF2B5EF4-FFF2-40B4-BE49-F238E27FC236}">
                <a16:creationId xmlns:a16="http://schemas.microsoft.com/office/drawing/2014/main" id="{402E5737-B82E-4923-8104-1CDA6C905FF2}"/>
              </a:ext>
            </a:extLst>
          </p:cNvPr>
          <p:cNvSpPr>
            <a:spLocks noChangeAspect="1"/>
          </p:cNvSpPr>
          <p:nvPr/>
        </p:nvSpPr>
        <p:spPr>
          <a:xfrm>
            <a:off x="803209" y="5569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45">
            <a:extLst>
              <a:ext uri="{FF2B5EF4-FFF2-40B4-BE49-F238E27FC236}">
                <a16:creationId xmlns:a16="http://schemas.microsoft.com/office/drawing/2014/main" id="{D267BCBB-E39B-45F1-91E7-5005FF796052}"/>
              </a:ext>
            </a:extLst>
          </p:cNvPr>
          <p:cNvSpPr>
            <a:spLocks noChangeAspect="1"/>
          </p:cNvSpPr>
          <p:nvPr/>
        </p:nvSpPr>
        <p:spPr>
          <a:xfrm>
            <a:off x="988256" y="5187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48">
            <a:extLst>
              <a:ext uri="{FF2B5EF4-FFF2-40B4-BE49-F238E27FC236}">
                <a16:creationId xmlns:a16="http://schemas.microsoft.com/office/drawing/2014/main" id="{41D9760D-3B94-445F-9716-7E3798D975FD}"/>
              </a:ext>
            </a:extLst>
          </p:cNvPr>
          <p:cNvSpPr>
            <a:spLocks noChangeAspect="1"/>
          </p:cNvSpPr>
          <p:nvPr/>
        </p:nvSpPr>
        <p:spPr>
          <a:xfrm>
            <a:off x="797098" y="53635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49">
            <a:extLst>
              <a:ext uri="{FF2B5EF4-FFF2-40B4-BE49-F238E27FC236}">
                <a16:creationId xmlns:a16="http://schemas.microsoft.com/office/drawing/2014/main" id="{ABE54CBD-82B7-415B-B559-5433869AF65E}"/>
              </a:ext>
            </a:extLst>
          </p:cNvPr>
          <p:cNvSpPr>
            <a:spLocks noChangeAspect="1"/>
          </p:cNvSpPr>
          <p:nvPr/>
        </p:nvSpPr>
        <p:spPr>
          <a:xfrm>
            <a:off x="909881" y="5485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50">
            <a:extLst>
              <a:ext uri="{FF2B5EF4-FFF2-40B4-BE49-F238E27FC236}">
                <a16:creationId xmlns:a16="http://schemas.microsoft.com/office/drawing/2014/main" id="{06F3F993-7D30-4383-800A-F764F408EE70}"/>
              </a:ext>
            </a:extLst>
          </p:cNvPr>
          <p:cNvSpPr>
            <a:spLocks noChangeAspect="1"/>
          </p:cNvSpPr>
          <p:nvPr/>
        </p:nvSpPr>
        <p:spPr>
          <a:xfrm>
            <a:off x="798203" y="5273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51">
            <a:extLst>
              <a:ext uri="{FF2B5EF4-FFF2-40B4-BE49-F238E27FC236}">
                <a16:creationId xmlns:a16="http://schemas.microsoft.com/office/drawing/2014/main" id="{E65D3ECD-E900-44C5-9BCF-DD6EC802AEEF}"/>
              </a:ext>
            </a:extLst>
          </p:cNvPr>
          <p:cNvSpPr>
            <a:spLocks noChangeAspect="1"/>
          </p:cNvSpPr>
          <p:nvPr/>
        </p:nvSpPr>
        <p:spPr>
          <a:xfrm>
            <a:off x="919501" y="5594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52">
            <a:extLst>
              <a:ext uri="{FF2B5EF4-FFF2-40B4-BE49-F238E27FC236}">
                <a16:creationId xmlns:a16="http://schemas.microsoft.com/office/drawing/2014/main" id="{6483135A-FDBB-4326-9E6A-F1D1A130C6A8}"/>
              </a:ext>
            </a:extLst>
          </p:cNvPr>
          <p:cNvSpPr>
            <a:spLocks noChangeAspect="1"/>
          </p:cNvSpPr>
          <p:nvPr/>
        </p:nvSpPr>
        <p:spPr>
          <a:xfrm>
            <a:off x="1057537" y="5236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53">
            <a:extLst>
              <a:ext uri="{FF2B5EF4-FFF2-40B4-BE49-F238E27FC236}">
                <a16:creationId xmlns:a16="http://schemas.microsoft.com/office/drawing/2014/main" id="{B17C2C74-D88D-4C0C-B9A5-8A9A712A18A3}"/>
              </a:ext>
            </a:extLst>
          </p:cNvPr>
          <p:cNvSpPr>
            <a:spLocks noChangeAspect="1"/>
          </p:cNvSpPr>
          <p:nvPr/>
        </p:nvSpPr>
        <p:spPr>
          <a:xfrm>
            <a:off x="911380" y="5225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54">
            <a:extLst>
              <a:ext uri="{FF2B5EF4-FFF2-40B4-BE49-F238E27FC236}">
                <a16:creationId xmlns:a16="http://schemas.microsoft.com/office/drawing/2014/main" id="{B9426E06-E0C4-48C7-8D99-BAA76A9CA010}"/>
              </a:ext>
            </a:extLst>
          </p:cNvPr>
          <p:cNvSpPr>
            <a:spLocks noChangeAspect="1"/>
          </p:cNvSpPr>
          <p:nvPr/>
        </p:nvSpPr>
        <p:spPr>
          <a:xfrm>
            <a:off x="1707441" y="54628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55">
            <a:extLst>
              <a:ext uri="{FF2B5EF4-FFF2-40B4-BE49-F238E27FC236}">
                <a16:creationId xmlns:a16="http://schemas.microsoft.com/office/drawing/2014/main" id="{A9B63824-DD50-44A8-97FE-4075EDADCA2E}"/>
              </a:ext>
            </a:extLst>
          </p:cNvPr>
          <p:cNvSpPr>
            <a:spLocks noChangeAspect="1"/>
          </p:cNvSpPr>
          <p:nvPr/>
        </p:nvSpPr>
        <p:spPr>
          <a:xfrm>
            <a:off x="896961" y="4989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56">
            <a:extLst>
              <a:ext uri="{FF2B5EF4-FFF2-40B4-BE49-F238E27FC236}">
                <a16:creationId xmlns:a16="http://schemas.microsoft.com/office/drawing/2014/main" id="{C0446E0E-A1F0-460A-BDF4-5C814AE39BE4}"/>
              </a:ext>
            </a:extLst>
          </p:cNvPr>
          <p:cNvSpPr>
            <a:spLocks noChangeAspect="1"/>
          </p:cNvSpPr>
          <p:nvPr/>
        </p:nvSpPr>
        <p:spPr>
          <a:xfrm>
            <a:off x="1009760" y="4898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57">
            <a:extLst>
              <a:ext uri="{FF2B5EF4-FFF2-40B4-BE49-F238E27FC236}">
                <a16:creationId xmlns:a16="http://schemas.microsoft.com/office/drawing/2014/main" id="{769F4E02-E681-479E-B785-9C0DE91E35B0}"/>
              </a:ext>
            </a:extLst>
          </p:cNvPr>
          <p:cNvSpPr>
            <a:spLocks noChangeAspect="1"/>
          </p:cNvSpPr>
          <p:nvPr/>
        </p:nvSpPr>
        <p:spPr>
          <a:xfrm>
            <a:off x="932397" y="51347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58">
            <a:extLst>
              <a:ext uri="{FF2B5EF4-FFF2-40B4-BE49-F238E27FC236}">
                <a16:creationId xmlns:a16="http://schemas.microsoft.com/office/drawing/2014/main" id="{4F627D46-E48B-49D8-AFEF-FD88792164C5}"/>
              </a:ext>
            </a:extLst>
          </p:cNvPr>
          <p:cNvSpPr>
            <a:spLocks noChangeAspect="1"/>
          </p:cNvSpPr>
          <p:nvPr/>
        </p:nvSpPr>
        <p:spPr>
          <a:xfrm>
            <a:off x="2005955" y="501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59">
            <a:extLst>
              <a:ext uri="{FF2B5EF4-FFF2-40B4-BE49-F238E27FC236}">
                <a16:creationId xmlns:a16="http://schemas.microsoft.com/office/drawing/2014/main" id="{C81B8B10-FF70-424F-9890-4F544608AD8A}"/>
              </a:ext>
            </a:extLst>
          </p:cNvPr>
          <p:cNvSpPr>
            <a:spLocks noChangeAspect="1"/>
          </p:cNvSpPr>
          <p:nvPr/>
        </p:nvSpPr>
        <p:spPr>
          <a:xfrm>
            <a:off x="2094855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60">
            <a:extLst>
              <a:ext uri="{FF2B5EF4-FFF2-40B4-BE49-F238E27FC236}">
                <a16:creationId xmlns:a16="http://schemas.microsoft.com/office/drawing/2014/main" id="{F369EF7E-1CF3-452E-AA4F-45424E88D6F1}"/>
              </a:ext>
            </a:extLst>
          </p:cNvPr>
          <p:cNvSpPr>
            <a:spLocks noChangeAspect="1"/>
          </p:cNvSpPr>
          <p:nvPr/>
        </p:nvSpPr>
        <p:spPr>
          <a:xfrm>
            <a:off x="2247561" y="5289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61">
            <a:extLst>
              <a:ext uri="{FF2B5EF4-FFF2-40B4-BE49-F238E27FC236}">
                <a16:creationId xmlns:a16="http://schemas.microsoft.com/office/drawing/2014/main" id="{B41E77A2-FF84-4C01-8E88-C64C270F7984}"/>
              </a:ext>
            </a:extLst>
          </p:cNvPr>
          <p:cNvSpPr>
            <a:spLocks noChangeAspect="1"/>
          </p:cNvSpPr>
          <p:nvPr/>
        </p:nvSpPr>
        <p:spPr>
          <a:xfrm>
            <a:off x="2149955" y="5016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62">
            <a:extLst>
              <a:ext uri="{FF2B5EF4-FFF2-40B4-BE49-F238E27FC236}">
                <a16:creationId xmlns:a16="http://schemas.microsoft.com/office/drawing/2014/main" id="{0C6C501B-2AC7-458F-A996-3BEB59D212EF}"/>
              </a:ext>
            </a:extLst>
          </p:cNvPr>
          <p:cNvSpPr>
            <a:spLocks noChangeAspect="1"/>
          </p:cNvSpPr>
          <p:nvPr/>
        </p:nvSpPr>
        <p:spPr>
          <a:xfrm>
            <a:off x="2315055" y="5169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63">
            <a:extLst>
              <a:ext uri="{FF2B5EF4-FFF2-40B4-BE49-F238E27FC236}">
                <a16:creationId xmlns:a16="http://schemas.microsoft.com/office/drawing/2014/main" id="{8B9A56F0-8900-498D-B66B-786A30DEAFE0}"/>
              </a:ext>
            </a:extLst>
          </p:cNvPr>
          <p:cNvSpPr>
            <a:spLocks noChangeAspect="1"/>
          </p:cNvSpPr>
          <p:nvPr/>
        </p:nvSpPr>
        <p:spPr>
          <a:xfrm>
            <a:off x="2361904" y="5290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64">
            <a:extLst>
              <a:ext uri="{FF2B5EF4-FFF2-40B4-BE49-F238E27FC236}">
                <a16:creationId xmlns:a16="http://schemas.microsoft.com/office/drawing/2014/main" id="{455472AC-CDC9-44F4-8D52-10CA83C522F1}"/>
              </a:ext>
            </a:extLst>
          </p:cNvPr>
          <p:cNvSpPr>
            <a:spLocks noChangeAspect="1"/>
          </p:cNvSpPr>
          <p:nvPr/>
        </p:nvSpPr>
        <p:spPr>
          <a:xfrm>
            <a:off x="2377074" y="5130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65">
            <a:extLst>
              <a:ext uri="{FF2B5EF4-FFF2-40B4-BE49-F238E27FC236}">
                <a16:creationId xmlns:a16="http://schemas.microsoft.com/office/drawing/2014/main" id="{A21FE634-1BE6-42F4-B49E-7341E4090257}"/>
              </a:ext>
            </a:extLst>
          </p:cNvPr>
          <p:cNvSpPr>
            <a:spLocks noChangeAspect="1"/>
          </p:cNvSpPr>
          <p:nvPr/>
        </p:nvSpPr>
        <p:spPr>
          <a:xfrm>
            <a:off x="2202131" y="5167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円/楕円 66">
            <a:extLst>
              <a:ext uri="{FF2B5EF4-FFF2-40B4-BE49-F238E27FC236}">
                <a16:creationId xmlns:a16="http://schemas.microsoft.com/office/drawing/2014/main" id="{4C390FC5-5042-40F0-888F-266EE555765A}"/>
              </a:ext>
            </a:extLst>
          </p:cNvPr>
          <p:cNvSpPr>
            <a:spLocks noChangeAspect="1"/>
          </p:cNvSpPr>
          <p:nvPr/>
        </p:nvSpPr>
        <p:spPr>
          <a:xfrm>
            <a:off x="2221181" y="5395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円/楕円 67">
            <a:extLst>
              <a:ext uri="{FF2B5EF4-FFF2-40B4-BE49-F238E27FC236}">
                <a16:creationId xmlns:a16="http://schemas.microsoft.com/office/drawing/2014/main" id="{97B00E58-85E9-4B10-9FD4-255D0655FA32}"/>
              </a:ext>
            </a:extLst>
          </p:cNvPr>
          <p:cNvSpPr>
            <a:spLocks noChangeAspect="1"/>
          </p:cNvSpPr>
          <p:nvPr/>
        </p:nvSpPr>
        <p:spPr>
          <a:xfrm>
            <a:off x="2015034" y="4889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円/楕円 68">
            <a:extLst>
              <a:ext uri="{FF2B5EF4-FFF2-40B4-BE49-F238E27FC236}">
                <a16:creationId xmlns:a16="http://schemas.microsoft.com/office/drawing/2014/main" id="{1FFF3A24-DCCB-4A61-BB7F-424945503763}"/>
              </a:ext>
            </a:extLst>
          </p:cNvPr>
          <p:cNvSpPr>
            <a:spLocks noChangeAspect="1"/>
          </p:cNvSpPr>
          <p:nvPr/>
        </p:nvSpPr>
        <p:spPr>
          <a:xfrm>
            <a:off x="2280963" y="5188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円/楕円 69">
            <a:extLst>
              <a:ext uri="{FF2B5EF4-FFF2-40B4-BE49-F238E27FC236}">
                <a16:creationId xmlns:a16="http://schemas.microsoft.com/office/drawing/2014/main" id="{756F193D-B5EB-4B6B-B756-832B58ECA20C}"/>
              </a:ext>
            </a:extLst>
          </p:cNvPr>
          <p:cNvSpPr>
            <a:spLocks noChangeAspect="1"/>
          </p:cNvSpPr>
          <p:nvPr/>
        </p:nvSpPr>
        <p:spPr>
          <a:xfrm>
            <a:off x="2159556" y="4846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円/楕円 70">
            <a:extLst>
              <a:ext uri="{FF2B5EF4-FFF2-40B4-BE49-F238E27FC236}">
                <a16:creationId xmlns:a16="http://schemas.microsoft.com/office/drawing/2014/main" id="{BAE800EB-8DB2-460C-86DE-9BCE4B63228E}"/>
              </a:ext>
            </a:extLst>
          </p:cNvPr>
          <p:cNvSpPr>
            <a:spLocks noChangeAspect="1"/>
          </p:cNvSpPr>
          <p:nvPr/>
        </p:nvSpPr>
        <p:spPr>
          <a:xfrm>
            <a:off x="2237064" y="4928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円/楕円 71">
            <a:extLst>
              <a:ext uri="{FF2B5EF4-FFF2-40B4-BE49-F238E27FC236}">
                <a16:creationId xmlns:a16="http://schemas.microsoft.com/office/drawing/2014/main" id="{51BF6A6A-885B-4BCD-BB7E-1CC660D78C0E}"/>
              </a:ext>
            </a:extLst>
          </p:cNvPr>
          <p:cNvSpPr>
            <a:spLocks noChangeAspect="1"/>
          </p:cNvSpPr>
          <p:nvPr/>
        </p:nvSpPr>
        <p:spPr>
          <a:xfrm>
            <a:off x="2305313" y="5022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円/楕円 72">
            <a:extLst>
              <a:ext uri="{FF2B5EF4-FFF2-40B4-BE49-F238E27FC236}">
                <a16:creationId xmlns:a16="http://schemas.microsoft.com/office/drawing/2014/main" id="{3BC58CC3-BA12-44D2-A600-A312D3ED4131}"/>
              </a:ext>
            </a:extLst>
          </p:cNvPr>
          <p:cNvSpPr>
            <a:spLocks noChangeAspect="1"/>
          </p:cNvSpPr>
          <p:nvPr/>
        </p:nvSpPr>
        <p:spPr>
          <a:xfrm>
            <a:off x="2386289" y="5221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4" name="円/楕円 73">
            <a:extLst>
              <a:ext uri="{FF2B5EF4-FFF2-40B4-BE49-F238E27FC236}">
                <a16:creationId xmlns:a16="http://schemas.microsoft.com/office/drawing/2014/main" id="{9C21ED23-8FD5-4874-9DA4-DD7643C69D68}"/>
              </a:ext>
            </a:extLst>
          </p:cNvPr>
          <p:cNvSpPr>
            <a:spLocks noChangeAspect="1"/>
          </p:cNvSpPr>
          <p:nvPr/>
        </p:nvSpPr>
        <p:spPr>
          <a:xfrm>
            <a:off x="1961910" y="5036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5" name="円/楕円 74">
            <a:extLst>
              <a:ext uri="{FF2B5EF4-FFF2-40B4-BE49-F238E27FC236}">
                <a16:creationId xmlns:a16="http://schemas.microsoft.com/office/drawing/2014/main" id="{4ACE9C84-175B-4570-B62E-60643BDAC310}"/>
              </a:ext>
            </a:extLst>
          </p:cNvPr>
          <p:cNvSpPr>
            <a:spLocks noChangeAspect="1"/>
          </p:cNvSpPr>
          <p:nvPr/>
        </p:nvSpPr>
        <p:spPr>
          <a:xfrm>
            <a:off x="1986805" y="5271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6" name="円/楕円 75">
            <a:extLst>
              <a:ext uri="{FF2B5EF4-FFF2-40B4-BE49-F238E27FC236}">
                <a16:creationId xmlns:a16="http://schemas.microsoft.com/office/drawing/2014/main" id="{54E6A6EC-0DD8-46B6-9A70-B4F1F3F51145}"/>
              </a:ext>
            </a:extLst>
          </p:cNvPr>
          <p:cNvSpPr>
            <a:spLocks noChangeAspect="1"/>
          </p:cNvSpPr>
          <p:nvPr/>
        </p:nvSpPr>
        <p:spPr>
          <a:xfrm>
            <a:off x="2188762" y="5544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7" name="円/楕円 76">
            <a:extLst>
              <a:ext uri="{FF2B5EF4-FFF2-40B4-BE49-F238E27FC236}">
                <a16:creationId xmlns:a16="http://schemas.microsoft.com/office/drawing/2014/main" id="{777F1757-BA58-4C85-ADB1-10EFF9A61C9C}"/>
              </a:ext>
            </a:extLst>
          </p:cNvPr>
          <p:cNvSpPr>
            <a:spLocks noChangeAspect="1"/>
          </p:cNvSpPr>
          <p:nvPr/>
        </p:nvSpPr>
        <p:spPr>
          <a:xfrm>
            <a:off x="2119906" y="4918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8" name="円/楕円 77">
            <a:extLst>
              <a:ext uri="{FF2B5EF4-FFF2-40B4-BE49-F238E27FC236}">
                <a16:creationId xmlns:a16="http://schemas.microsoft.com/office/drawing/2014/main" id="{3701B77E-8B43-4149-BC86-58D46B536EC8}"/>
              </a:ext>
            </a:extLst>
          </p:cNvPr>
          <p:cNvSpPr>
            <a:spLocks noChangeAspect="1"/>
          </p:cNvSpPr>
          <p:nvPr/>
        </p:nvSpPr>
        <p:spPr>
          <a:xfrm>
            <a:off x="1995839" y="5371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9" name="円/楕円 78">
            <a:extLst>
              <a:ext uri="{FF2B5EF4-FFF2-40B4-BE49-F238E27FC236}">
                <a16:creationId xmlns:a16="http://schemas.microsoft.com/office/drawing/2014/main" id="{59817E56-BBFC-4345-9E27-3DB6947D1CCB}"/>
              </a:ext>
            </a:extLst>
          </p:cNvPr>
          <p:cNvSpPr>
            <a:spLocks noChangeAspect="1"/>
          </p:cNvSpPr>
          <p:nvPr/>
        </p:nvSpPr>
        <p:spPr>
          <a:xfrm>
            <a:off x="2132606" y="5241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0" name="円/楕円 79">
            <a:extLst>
              <a:ext uri="{FF2B5EF4-FFF2-40B4-BE49-F238E27FC236}">
                <a16:creationId xmlns:a16="http://schemas.microsoft.com/office/drawing/2014/main" id="{F9E38B7D-4312-450C-A814-AB320BBA8317}"/>
              </a:ext>
            </a:extLst>
          </p:cNvPr>
          <p:cNvSpPr>
            <a:spLocks noChangeAspect="1"/>
          </p:cNvSpPr>
          <p:nvPr/>
        </p:nvSpPr>
        <p:spPr>
          <a:xfrm>
            <a:off x="2054397" y="5298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1" name="円/楕円 80">
            <a:extLst>
              <a:ext uri="{FF2B5EF4-FFF2-40B4-BE49-F238E27FC236}">
                <a16:creationId xmlns:a16="http://schemas.microsoft.com/office/drawing/2014/main" id="{3DAD7FE5-DCA1-4688-8BC6-F66A39D4A81E}"/>
              </a:ext>
            </a:extLst>
          </p:cNvPr>
          <p:cNvSpPr>
            <a:spLocks noChangeAspect="1"/>
          </p:cNvSpPr>
          <p:nvPr/>
        </p:nvSpPr>
        <p:spPr>
          <a:xfrm>
            <a:off x="2058259" y="5011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2" name="円/楕円 81">
            <a:extLst>
              <a:ext uri="{FF2B5EF4-FFF2-40B4-BE49-F238E27FC236}">
                <a16:creationId xmlns:a16="http://schemas.microsoft.com/office/drawing/2014/main" id="{7CD47A45-0851-49E7-80CF-A20163C2A042}"/>
              </a:ext>
            </a:extLst>
          </p:cNvPr>
          <p:cNvSpPr>
            <a:spLocks noChangeAspect="1"/>
          </p:cNvSpPr>
          <p:nvPr/>
        </p:nvSpPr>
        <p:spPr>
          <a:xfrm>
            <a:off x="2046105" y="4821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円/楕円 82">
            <a:extLst>
              <a:ext uri="{FF2B5EF4-FFF2-40B4-BE49-F238E27FC236}">
                <a16:creationId xmlns:a16="http://schemas.microsoft.com/office/drawing/2014/main" id="{E3F4DBC9-0D99-4CF9-9E4C-DB36F9E639AF}"/>
              </a:ext>
            </a:extLst>
          </p:cNvPr>
          <p:cNvSpPr>
            <a:spLocks noChangeAspect="1"/>
          </p:cNvSpPr>
          <p:nvPr/>
        </p:nvSpPr>
        <p:spPr>
          <a:xfrm>
            <a:off x="1948136" y="5243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円/楕円 83">
            <a:extLst>
              <a:ext uri="{FF2B5EF4-FFF2-40B4-BE49-F238E27FC236}">
                <a16:creationId xmlns:a16="http://schemas.microsoft.com/office/drawing/2014/main" id="{511A4CB5-9726-45CC-BD9B-4E8EC18BA68E}"/>
              </a:ext>
            </a:extLst>
          </p:cNvPr>
          <p:cNvSpPr>
            <a:spLocks noChangeAspect="1"/>
          </p:cNvSpPr>
          <p:nvPr/>
        </p:nvSpPr>
        <p:spPr>
          <a:xfrm>
            <a:off x="2386784" y="505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円/楕円 84">
            <a:extLst>
              <a:ext uri="{FF2B5EF4-FFF2-40B4-BE49-F238E27FC236}">
                <a16:creationId xmlns:a16="http://schemas.microsoft.com/office/drawing/2014/main" id="{C31F71A2-B487-4277-8353-6CED39B20E1B}"/>
              </a:ext>
            </a:extLst>
          </p:cNvPr>
          <p:cNvSpPr>
            <a:spLocks noChangeAspect="1"/>
          </p:cNvSpPr>
          <p:nvPr/>
        </p:nvSpPr>
        <p:spPr>
          <a:xfrm>
            <a:off x="2079371" y="5501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円/楕円 85">
            <a:extLst>
              <a:ext uri="{FF2B5EF4-FFF2-40B4-BE49-F238E27FC236}">
                <a16:creationId xmlns:a16="http://schemas.microsoft.com/office/drawing/2014/main" id="{C6C66AF8-6684-4193-96CF-5D8EBB0D574E}"/>
              </a:ext>
            </a:extLst>
          </p:cNvPr>
          <p:cNvSpPr>
            <a:spLocks noChangeAspect="1"/>
          </p:cNvSpPr>
          <p:nvPr/>
        </p:nvSpPr>
        <p:spPr>
          <a:xfrm>
            <a:off x="1984424" y="4935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円/楕円 86">
            <a:extLst>
              <a:ext uri="{FF2B5EF4-FFF2-40B4-BE49-F238E27FC236}">
                <a16:creationId xmlns:a16="http://schemas.microsoft.com/office/drawing/2014/main" id="{37A58BDB-65CE-4850-88E9-34F86B03DC2A}"/>
              </a:ext>
            </a:extLst>
          </p:cNvPr>
          <p:cNvSpPr>
            <a:spLocks noChangeAspect="1"/>
          </p:cNvSpPr>
          <p:nvPr/>
        </p:nvSpPr>
        <p:spPr>
          <a:xfrm>
            <a:off x="2127543" y="4743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円/楕円 87">
            <a:extLst>
              <a:ext uri="{FF2B5EF4-FFF2-40B4-BE49-F238E27FC236}">
                <a16:creationId xmlns:a16="http://schemas.microsoft.com/office/drawing/2014/main" id="{BE12A749-5517-4FF4-A09A-7727C831169C}"/>
              </a:ext>
            </a:extLst>
          </p:cNvPr>
          <p:cNvSpPr>
            <a:spLocks noChangeAspect="1"/>
          </p:cNvSpPr>
          <p:nvPr/>
        </p:nvSpPr>
        <p:spPr>
          <a:xfrm>
            <a:off x="2183445" y="5427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円/楕円 88">
            <a:extLst>
              <a:ext uri="{FF2B5EF4-FFF2-40B4-BE49-F238E27FC236}">
                <a16:creationId xmlns:a16="http://schemas.microsoft.com/office/drawing/2014/main" id="{48B9BC33-0B20-4875-A430-462801F48C65}"/>
              </a:ext>
            </a:extLst>
          </p:cNvPr>
          <p:cNvSpPr>
            <a:spLocks noChangeAspect="1"/>
          </p:cNvSpPr>
          <p:nvPr/>
        </p:nvSpPr>
        <p:spPr>
          <a:xfrm>
            <a:off x="2293181" y="5478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円/楕円 89">
            <a:extLst>
              <a:ext uri="{FF2B5EF4-FFF2-40B4-BE49-F238E27FC236}">
                <a16:creationId xmlns:a16="http://schemas.microsoft.com/office/drawing/2014/main" id="{81939459-FEFA-4604-9DB7-61BDFF8200FE}"/>
              </a:ext>
            </a:extLst>
          </p:cNvPr>
          <p:cNvSpPr>
            <a:spLocks noChangeAspect="1"/>
          </p:cNvSpPr>
          <p:nvPr/>
        </p:nvSpPr>
        <p:spPr>
          <a:xfrm>
            <a:off x="2206844" y="4815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円/楕円 90">
            <a:extLst>
              <a:ext uri="{FF2B5EF4-FFF2-40B4-BE49-F238E27FC236}">
                <a16:creationId xmlns:a16="http://schemas.microsoft.com/office/drawing/2014/main" id="{8CA2ADAB-94E3-4BB6-8E74-DF66293C6E4C}"/>
              </a:ext>
            </a:extLst>
          </p:cNvPr>
          <p:cNvSpPr>
            <a:spLocks noChangeAspect="1"/>
          </p:cNvSpPr>
          <p:nvPr/>
        </p:nvSpPr>
        <p:spPr>
          <a:xfrm>
            <a:off x="2316805" y="4830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円/楕円 91">
            <a:extLst>
              <a:ext uri="{FF2B5EF4-FFF2-40B4-BE49-F238E27FC236}">
                <a16:creationId xmlns:a16="http://schemas.microsoft.com/office/drawing/2014/main" id="{00A12897-E234-47A8-8AA7-05C4741D301C}"/>
              </a:ext>
            </a:extLst>
          </p:cNvPr>
          <p:cNvSpPr>
            <a:spLocks noChangeAspect="1"/>
          </p:cNvSpPr>
          <p:nvPr/>
        </p:nvSpPr>
        <p:spPr>
          <a:xfrm>
            <a:off x="2331876" y="5393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円/楕円 92">
            <a:extLst>
              <a:ext uri="{FF2B5EF4-FFF2-40B4-BE49-F238E27FC236}">
                <a16:creationId xmlns:a16="http://schemas.microsoft.com/office/drawing/2014/main" id="{DCCD72D9-5D05-4352-8D35-50DD5F6891CF}"/>
              </a:ext>
            </a:extLst>
          </p:cNvPr>
          <p:cNvSpPr>
            <a:spLocks noChangeAspect="1"/>
          </p:cNvSpPr>
          <p:nvPr/>
        </p:nvSpPr>
        <p:spPr>
          <a:xfrm>
            <a:off x="1949978" y="5155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円/楕円 93">
            <a:extLst>
              <a:ext uri="{FF2B5EF4-FFF2-40B4-BE49-F238E27FC236}">
                <a16:creationId xmlns:a16="http://schemas.microsoft.com/office/drawing/2014/main" id="{6386F404-9D96-4E8D-9FE7-D6AA7DA4815B}"/>
              </a:ext>
            </a:extLst>
          </p:cNvPr>
          <p:cNvSpPr>
            <a:spLocks noChangeAspect="1"/>
          </p:cNvSpPr>
          <p:nvPr/>
        </p:nvSpPr>
        <p:spPr>
          <a:xfrm>
            <a:off x="2369182" y="4936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円/楕円 94">
            <a:extLst>
              <a:ext uri="{FF2B5EF4-FFF2-40B4-BE49-F238E27FC236}">
                <a16:creationId xmlns:a16="http://schemas.microsoft.com/office/drawing/2014/main" id="{1144EB25-A6B7-4E01-B082-A106B600F1C9}"/>
              </a:ext>
            </a:extLst>
          </p:cNvPr>
          <p:cNvSpPr>
            <a:spLocks noChangeAspect="1"/>
          </p:cNvSpPr>
          <p:nvPr/>
        </p:nvSpPr>
        <p:spPr>
          <a:xfrm>
            <a:off x="2030383" y="5425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円/楕円 95">
            <a:extLst>
              <a:ext uri="{FF2B5EF4-FFF2-40B4-BE49-F238E27FC236}">
                <a16:creationId xmlns:a16="http://schemas.microsoft.com/office/drawing/2014/main" id="{E4F1D3B8-B3DC-482A-BB53-F76355907C00}"/>
              </a:ext>
            </a:extLst>
          </p:cNvPr>
          <p:cNvSpPr>
            <a:spLocks noChangeAspect="1"/>
          </p:cNvSpPr>
          <p:nvPr/>
        </p:nvSpPr>
        <p:spPr>
          <a:xfrm>
            <a:off x="2215430" y="5043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円/楕円 96">
            <a:extLst>
              <a:ext uri="{FF2B5EF4-FFF2-40B4-BE49-F238E27FC236}">
                <a16:creationId xmlns:a16="http://schemas.microsoft.com/office/drawing/2014/main" id="{72FB729D-7D7F-44FC-871A-E73DC6A46A44}"/>
              </a:ext>
            </a:extLst>
          </p:cNvPr>
          <p:cNvSpPr>
            <a:spLocks noChangeAspect="1"/>
          </p:cNvSpPr>
          <p:nvPr/>
        </p:nvSpPr>
        <p:spPr>
          <a:xfrm>
            <a:off x="1480165" y="50920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円/楕円 97">
            <a:extLst>
              <a:ext uri="{FF2B5EF4-FFF2-40B4-BE49-F238E27FC236}">
                <a16:creationId xmlns:a16="http://schemas.microsoft.com/office/drawing/2014/main" id="{8C5B8DF4-8513-41BD-91A5-464EB00B7B9B}"/>
              </a:ext>
            </a:extLst>
          </p:cNvPr>
          <p:cNvSpPr>
            <a:spLocks noChangeAspect="1"/>
          </p:cNvSpPr>
          <p:nvPr/>
        </p:nvSpPr>
        <p:spPr>
          <a:xfrm>
            <a:off x="2137055" y="5341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円/楕円 98">
            <a:extLst>
              <a:ext uri="{FF2B5EF4-FFF2-40B4-BE49-F238E27FC236}">
                <a16:creationId xmlns:a16="http://schemas.microsoft.com/office/drawing/2014/main" id="{2A6BCBD6-340D-4350-AD1B-2A69A7D8CB5A}"/>
              </a:ext>
            </a:extLst>
          </p:cNvPr>
          <p:cNvSpPr>
            <a:spLocks noChangeAspect="1"/>
          </p:cNvSpPr>
          <p:nvPr/>
        </p:nvSpPr>
        <p:spPr>
          <a:xfrm>
            <a:off x="2025377" y="5129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円/楕円 99">
            <a:extLst>
              <a:ext uri="{FF2B5EF4-FFF2-40B4-BE49-F238E27FC236}">
                <a16:creationId xmlns:a16="http://schemas.microsoft.com/office/drawing/2014/main" id="{B3627A5F-DB99-468E-9175-A3E3600FF800}"/>
              </a:ext>
            </a:extLst>
          </p:cNvPr>
          <p:cNvSpPr>
            <a:spLocks noChangeAspect="1"/>
          </p:cNvSpPr>
          <p:nvPr/>
        </p:nvSpPr>
        <p:spPr>
          <a:xfrm>
            <a:off x="2146675" y="5450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円/楕円 100">
            <a:extLst>
              <a:ext uri="{FF2B5EF4-FFF2-40B4-BE49-F238E27FC236}">
                <a16:creationId xmlns:a16="http://schemas.microsoft.com/office/drawing/2014/main" id="{5EA6AED1-7C4F-4C29-880C-7EEAA8CD43F8}"/>
              </a:ext>
            </a:extLst>
          </p:cNvPr>
          <p:cNvSpPr>
            <a:spLocks noChangeAspect="1"/>
          </p:cNvSpPr>
          <p:nvPr/>
        </p:nvSpPr>
        <p:spPr>
          <a:xfrm>
            <a:off x="2284711" y="5092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円/楕円 101">
            <a:extLst>
              <a:ext uri="{FF2B5EF4-FFF2-40B4-BE49-F238E27FC236}">
                <a16:creationId xmlns:a16="http://schemas.microsoft.com/office/drawing/2014/main" id="{E812CEB4-6C6A-4219-B597-C7DB8A87E314}"/>
              </a:ext>
            </a:extLst>
          </p:cNvPr>
          <p:cNvSpPr>
            <a:spLocks noChangeAspect="1"/>
          </p:cNvSpPr>
          <p:nvPr/>
        </p:nvSpPr>
        <p:spPr>
          <a:xfrm>
            <a:off x="2138554" y="5081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" name="円/楕円 102">
            <a:extLst>
              <a:ext uri="{FF2B5EF4-FFF2-40B4-BE49-F238E27FC236}">
                <a16:creationId xmlns:a16="http://schemas.microsoft.com/office/drawing/2014/main" id="{842D9EBB-AA31-4872-8503-0425CB9AA63F}"/>
              </a:ext>
            </a:extLst>
          </p:cNvPr>
          <p:cNvSpPr>
            <a:spLocks noChangeAspect="1"/>
          </p:cNvSpPr>
          <p:nvPr/>
        </p:nvSpPr>
        <p:spPr>
          <a:xfrm>
            <a:off x="2321522" y="50695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4" name="円/楕円 103">
            <a:extLst>
              <a:ext uri="{FF2B5EF4-FFF2-40B4-BE49-F238E27FC236}">
                <a16:creationId xmlns:a16="http://schemas.microsoft.com/office/drawing/2014/main" id="{7DE812CC-E526-40C8-834A-70B78B9E1C9E}"/>
              </a:ext>
            </a:extLst>
          </p:cNvPr>
          <p:cNvSpPr>
            <a:spLocks noChangeAspect="1"/>
          </p:cNvSpPr>
          <p:nvPr/>
        </p:nvSpPr>
        <p:spPr>
          <a:xfrm>
            <a:off x="2124135" y="4845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5" name="円/楕円 104">
            <a:extLst>
              <a:ext uri="{FF2B5EF4-FFF2-40B4-BE49-F238E27FC236}">
                <a16:creationId xmlns:a16="http://schemas.microsoft.com/office/drawing/2014/main" id="{0B7ACDFB-AE13-4C67-8B68-39CC155E57C0}"/>
              </a:ext>
            </a:extLst>
          </p:cNvPr>
          <p:cNvSpPr>
            <a:spLocks noChangeAspect="1"/>
          </p:cNvSpPr>
          <p:nvPr/>
        </p:nvSpPr>
        <p:spPr>
          <a:xfrm>
            <a:off x="2236934" y="4754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6" name="円/楕円 105">
            <a:extLst>
              <a:ext uri="{FF2B5EF4-FFF2-40B4-BE49-F238E27FC236}">
                <a16:creationId xmlns:a16="http://schemas.microsoft.com/office/drawing/2014/main" id="{F01B19C3-F173-469D-B586-55AFA5E0B055}"/>
              </a:ext>
            </a:extLst>
          </p:cNvPr>
          <p:cNvSpPr>
            <a:spLocks noChangeAspect="1"/>
          </p:cNvSpPr>
          <p:nvPr/>
        </p:nvSpPr>
        <p:spPr>
          <a:xfrm>
            <a:off x="1763208" y="50310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CBA3FC-9E3E-4BBF-BA9F-6A8AE172BCFE}"/>
              </a:ext>
            </a:extLst>
          </p:cNvPr>
          <p:cNvGrpSpPr/>
          <p:nvPr/>
        </p:nvGrpSpPr>
        <p:grpSpPr>
          <a:xfrm>
            <a:off x="5911153" y="294551"/>
            <a:ext cx="6280847" cy="6305808"/>
            <a:chOff x="5911153" y="294551"/>
            <a:chExt cx="6280847" cy="6305808"/>
          </a:xfrm>
        </p:grpSpPr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316E778D-D40C-4A2A-94BA-7F8684FC7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55"/>
            <a:stretch/>
          </p:blipFill>
          <p:spPr>
            <a:xfrm>
              <a:off x="5911153" y="2328336"/>
              <a:ext cx="6067090" cy="4272023"/>
            </a:xfrm>
            <a:prstGeom prst="rect">
              <a:avLst/>
            </a:prstGeom>
          </p:spPr>
        </p:pic>
        <p:pic>
          <p:nvPicPr>
            <p:cNvPr id="213" name="Picture 19" descr="tch_mub_strange_gce_w_sabita_la_pim_linear.gif">
              <a:extLst>
                <a:ext uri="{FF2B5EF4-FFF2-40B4-BE49-F238E27FC236}">
                  <a16:creationId xmlns:a16="http://schemas.microsoft.com/office/drawing/2014/main" id="{78656B60-ABF0-48B2-964A-EC7BBD0A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8999037" y="735147"/>
              <a:ext cx="3090928" cy="2618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5220B27E-F7D5-453B-890A-EEB08F28748B}"/>
                </a:ext>
              </a:extLst>
            </p:cNvPr>
            <p:cNvSpPr txBox="1"/>
            <p:nvPr/>
          </p:nvSpPr>
          <p:spPr>
            <a:xfrm>
              <a:off x="10479672" y="294551"/>
              <a:ext cx="17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STAR, 2012</a:t>
              </a:r>
              <a:endParaRPr kumimoji="1" lang="ja-JP" altLang="en-US" sz="2400" dirty="0"/>
            </a:p>
          </p:txBody>
        </p:sp>
      </p:grp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070C7C50-23EA-4DC7-9CD8-A6433D0F19E4}"/>
              </a:ext>
            </a:extLst>
          </p:cNvPr>
          <p:cNvSpPr txBox="1"/>
          <p:nvPr/>
        </p:nvSpPr>
        <p:spPr>
          <a:xfrm>
            <a:off x="1082171" y="394345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High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2A23CCD6-958C-4743-A804-23CF9A483B5E}"/>
              </a:ext>
            </a:extLst>
          </p:cNvPr>
          <p:cNvSpPr/>
          <p:nvPr/>
        </p:nvSpPr>
        <p:spPr>
          <a:xfrm rot="5400000">
            <a:off x="1602408" y="3216873"/>
            <a:ext cx="90515" cy="25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EDD3FA6-EA59-4622-9358-E9E1C04DAA51}"/>
              </a:ext>
            </a:extLst>
          </p:cNvPr>
          <p:cNvSpPr/>
          <p:nvPr/>
        </p:nvSpPr>
        <p:spPr>
          <a:xfrm rot="5400000">
            <a:off x="4333428" y="3345768"/>
            <a:ext cx="81977" cy="2317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8938A15-8BBB-4FAD-9A3F-0BC43ECF0931}"/>
              </a:ext>
            </a:extLst>
          </p:cNvPr>
          <p:cNvSpPr txBox="1"/>
          <p:nvPr/>
        </p:nvSpPr>
        <p:spPr>
          <a:xfrm>
            <a:off x="3760759" y="3939332"/>
            <a:ext cx="113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Low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5407511-6D78-4D36-9F7E-CD4859CAA288}"/>
              </a:ext>
            </a:extLst>
          </p:cNvPr>
          <p:cNvSpPr txBox="1"/>
          <p:nvPr/>
        </p:nvSpPr>
        <p:spPr>
          <a:xfrm>
            <a:off x="3138809" y="605282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</a:rPr>
              <a:t>Baryon stopping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36C4B3-887B-4AC9-8CD7-1A8F991FA912}"/>
              </a:ext>
            </a:extLst>
          </p:cNvPr>
          <p:cNvSpPr/>
          <p:nvPr/>
        </p:nvSpPr>
        <p:spPr>
          <a:xfrm>
            <a:off x="1514178" y="3181892"/>
            <a:ext cx="2959092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90A775DE-014C-4F29-8DF4-38C1C3B4E826}"/>
              </a:ext>
            </a:extLst>
          </p:cNvPr>
          <p:cNvSpPr/>
          <p:nvPr/>
        </p:nvSpPr>
        <p:spPr>
          <a:xfrm>
            <a:off x="4127577" y="3499046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矢印: 下 329">
            <a:extLst>
              <a:ext uri="{FF2B5EF4-FFF2-40B4-BE49-F238E27FC236}">
                <a16:creationId xmlns:a16="http://schemas.microsoft.com/office/drawing/2014/main" id="{FC94E259-EBDE-4CB8-822A-9D0B88D93306}"/>
              </a:ext>
            </a:extLst>
          </p:cNvPr>
          <p:cNvSpPr/>
          <p:nvPr/>
        </p:nvSpPr>
        <p:spPr>
          <a:xfrm>
            <a:off x="1514448" y="3511021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F646E478-C4B2-4469-A605-F00A5DF1647B}"/>
              </a:ext>
            </a:extLst>
          </p:cNvPr>
          <p:cNvSpPr/>
          <p:nvPr/>
        </p:nvSpPr>
        <p:spPr>
          <a:xfrm rot="5400000">
            <a:off x="2843151" y="2851892"/>
            <a:ext cx="341441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D96688D-9DF1-41C0-9047-E0C0B24B5540}"/>
              </a:ext>
            </a:extLst>
          </p:cNvPr>
          <p:cNvSpPr/>
          <p:nvPr/>
        </p:nvSpPr>
        <p:spPr>
          <a:xfrm>
            <a:off x="872177" y="5783959"/>
            <a:ext cx="7669151" cy="922477"/>
          </a:xfrm>
          <a:prstGeom prst="roundRect">
            <a:avLst>
              <a:gd name="adj" fmla="val 1565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294218-36F8-4A5A-81FD-FF46168A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 near QCD-CP 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220163-5050-481A-8E9F-3F2E3E6EBC96}"/>
              </a:ext>
            </a:extLst>
          </p:cNvPr>
          <p:cNvSpPr txBox="1"/>
          <p:nvPr/>
        </p:nvSpPr>
        <p:spPr>
          <a:xfrm>
            <a:off x="612259" y="1026658"/>
            <a:ext cx="383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Invariant mass spectrum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F5613CA-5CEA-4414-B7D0-617ED3E7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594043"/>
            <a:ext cx="5094515" cy="37180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106505-958A-40DF-BB7C-B35C8DB63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8" t="3488" r="5246" b="68455"/>
          <a:stretch/>
        </p:blipFill>
        <p:spPr>
          <a:xfrm>
            <a:off x="1940917" y="1566318"/>
            <a:ext cx="3999179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/>
              <p:nvPr/>
            </p:nvSpPr>
            <p:spPr>
              <a:xfrm>
                <a:off x="2797840" y="5225194"/>
                <a:ext cx="3698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for fixed chem. pot.: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40" y="5225194"/>
                <a:ext cx="3698769" cy="461665"/>
              </a:xfrm>
              <a:prstGeom prst="rect">
                <a:avLst/>
              </a:prstGeom>
              <a:blipFill>
                <a:blip r:embed="rId3"/>
                <a:stretch>
                  <a:fillRect l="-263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/>
              <p:nvPr/>
            </p:nvSpPr>
            <p:spPr>
              <a:xfrm>
                <a:off x="1056410" y="5797578"/>
                <a:ext cx="7669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Enhancement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𝑙𝑙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region near QCD-CP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Distinguishment from diquark soft mode may be difficult.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10" y="5797578"/>
                <a:ext cx="7669151" cy="830997"/>
              </a:xfrm>
              <a:prstGeom prst="rect">
                <a:avLst/>
              </a:prstGeom>
              <a:blipFill>
                <a:blip r:embed="rId4"/>
                <a:stretch>
                  <a:fillRect l="-103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DC11CCC2-92BF-4649-9480-FF433FFD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197" y="1762758"/>
            <a:ext cx="4783367" cy="354930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2C3E4AC-E90F-4C89-883F-11F0BD615AEA}"/>
              </a:ext>
            </a:extLst>
          </p:cNvPr>
          <p:cNvSpPr/>
          <p:nvPr/>
        </p:nvSpPr>
        <p:spPr>
          <a:xfrm>
            <a:off x="10981509" y="3788409"/>
            <a:ext cx="148045" cy="557168"/>
          </a:xfrm>
          <a:prstGeom prst="roundRect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B347C7-4BBB-4EBD-B32B-642C6CE55BAD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(’23)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B6F07ABA-7CDA-4171-91EE-BCE3AEA6E510}"/>
              </a:ext>
            </a:extLst>
          </p:cNvPr>
          <p:cNvSpPr/>
          <p:nvPr/>
        </p:nvSpPr>
        <p:spPr>
          <a:xfrm flipV="1">
            <a:off x="1326726" y="2678297"/>
            <a:ext cx="980800" cy="1096923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02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3E2BDFD-58FB-C708-1140-007B1BDE2CDD}"/>
              </a:ext>
            </a:extLst>
          </p:cNvPr>
          <p:cNvSpPr/>
          <p:nvPr/>
        </p:nvSpPr>
        <p:spPr>
          <a:xfrm>
            <a:off x="352439" y="1121082"/>
            <a:ext cx="5197370" cy="968975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34326A-045D-A336-1846-17A4D57C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Dilepton Yields: Beam-Energy Scan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61C3DC-1EE4-B74F-4B86-B2947626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9" y="2861509"/>
            <a:ext cx="4874682" cy="36432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667B095-65F1-1C66-2780-E4DDE744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30" y="2048923"/>
            <a:ext cx="4293606" cy="328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E692BD-75A6-512F-99AA-EA86ED05EED8}"/>
                  </a:ext>
                </a:extLst>
              </p:cNvPr>
              <p:cNvSpPr txBox="1"/>
              <p:nvPr/>
            </p:nvSpPr>
            <p:spPr>
              <a:xfrm>
                <a:off x="473394" y="1180976"/>
                <a:ext cx="50007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/>
                  <a:t>Dilepton yields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kumimoji="1" lang="en-US" altLang="ja-JP" sz="2400" dirty="0"/>
                  <a:t> integrated rate along isentropic lines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E692BD-75A6-512F-99AA-EA86ED05E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4" y="1180976"/>
                <a:ext cx="5000728" cy="830997"/>
              </a:xfrm>
              <a:prstGeom prst="rect">
                <a:avLst/>
              </a:prstGeom>
              <a:blipFill>
                <a:blip r:embed="rId4"/>
                <a:stretch>
                  <a:fillRect l="-1951" t="-5882" r="-976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4A4A554F-2BCB-89D6-8D0B-8644DFA52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948" y="5334182"/>
            <a:ext cx="3815136" cy="15238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A727A6-8DE9-09BC-8B31-E768DF23C475}"/>
              </a:ext>
            </a:extLst>
          </p:cNvPr>
          <p:cNvSpPr txBox="1"/>
          <p:nvPr/>
        </p:nvSpPr>
        <p:spPr>
          <a:xfrm>
            <a:off x="7023726" y="888363"/>
            <a:ext cx="5168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Nara,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Steinheimer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arXiv:2311.14135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4E59DB-7185-E36D-1DD3-1E59B55B96C2}"/>
              </a:ext>
            </a:extLst>
          </p:cNvPr>
          <p:cNvSpPr txBox="1"/>
          <p:nvPr/>
        </p:nvSpPr>
        <p:spPr>
          <a:xfrm>
            <a:off x="553430" y="2339128"/>
            <a:ext cx="447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Isentropic lines in NJL model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36AFDA-5A40-14B3-FD0F-80614D0D498A}"/>
                  </a:ext>
                </a:extLst>
              </p:cNvPr>
              <p:cNvSpPr txBox="1"/>
              <p:nvPr/>
            </p:nvSpPr>
            <p:spPr>
              <a:xfrm>
                <a:off x="6180704" y="1570100"/>
                <a:ext cx="5658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Dilepton Yields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MeV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36AFDA-5A40-14B3-FD0F-80614D0D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704" y="1570100"/>
                <a:ext cx="5658857" cy="523220"/>
              </a:xfrm>
              <a:prstGeom prst="rect">
                <a:avLst/>
              </a:prstGeom>
              <a:blipFill>
                <a:blip r:embed="rId6"/>
                <a:stretch>
                  <a:fillRect l="-2263" t="-12941" r="-1185" b="-3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下 12">
            <a:extLst>
              <a:ext uri="{FF2B5EF4-FFF2-40B4-BE49-F238E27FC236}">
                <a16:creationId xmlns:a16="http://schemas.microsoft.com/office/drawing/2014/main" id="{C7EECD53-FE0D-6164-4AC8-1776233DD98A}"/>
              </a:ext>
            </a:extLst>
          </p:cNvPr>
          <p:cNvSpPr/>
          <p:nvPr/>
        </p:nvSpPr>
        <p:spPr>
          <a:xfrm rot="16200000">
            <a:off x="5127950" y="3629863"/>
            <a:ext cx="1624295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8D6ABE-FE85-6539-33BA-457BA07DA425}"/>
                  </a:ext>
                </a:extLst>
              </p:cNvPr>
              <p:cNvSpPr txBox="1"/>
              <p:nvPr/>
            </p:nvSpPr>
            <p:spPr>
              <a:xfrm>
                <a:off x="9387084" y="4963885"/>
                <a:ext cx="883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/>
                  <a:t>~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8D6ABE-FE85-6539-33BA-457BA07DA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084" y="4963885"/>
                <a:ext cx="883832" cy="461665"/>
              </a:xfrm>
              <a:prstGeom prst="rect">
                <a:avLst/>
              </a:prstGeom>
              <a:blipFill>
                <a:blip r:embed="rId7"/>
                <a:stretch>
                  <a:fillRect l="-1103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F0C7A1-D6BA-8814-1650-C3D8FE6491CE}"/>
              </a:ext>
            </a:extLst>
          </p:cNvPr>
          <p:cNvSpPr txBox="1"/>
          <p:nvPr/>
        </p:nvSpPr>
        <p:spPr>
          <a:xfrm>
            <a:off x="8372896" y="3429000"/>
            <a:ext cx="145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70C0"/>
                </a:solidFill>
                <a:effectLst>
                  <a:glow rad="101600">
                    <a:schemeClr val="bg1">
                      <a:alpha val="82000"/>
                    </a:schemeClr>
                  </a:glow>
                </a:effectLst>
              </a:rPr>
              <a:t>peak from</a:t>
            </a:r>
          </a:p>
          <a:p>
            <a:pPr algn="ctr"/>
            <a:r>
              <a:rPr lang="en-US" altLang="ja-JP" sz="2400" dirty="0">
                <a:solidFill>
                  <a:srgbClr val="0070C0"/>
                </a:solidFill>
                <a:effectLst>
                  <a:glow rad="101600">
                    <a:schemeClr val="bg1">
                      <a:alpha val="82000"/>
                    </a:schemeClr>
                  </a:glow>
                </a:effectLst>
              </a:rPr>
              <a:t>QCD-CP</a:t>
            </a:r>
            <a:endParaRPr kumimoji="1" lang="ja-JP" altLang="en-US" sz="2400" dirty="0">
              <a:solidFill>
                <a:srgbClr val="0070C0"/>
              </a:solidFill>
              <a:effectLst>
                <a:glow rad="101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48767745-3485-F6B3-C1CA-3F09FC366538}"/>
              </a:ext>
            </a:extLst>
          </p:cNvPr>
          <p:cNvSpPr/>
          <p:nvPr/>
        </p:nvSpPr>
        <p:spPr>
          <a:xfrm flipV="1">
            <a:off x="8816474" y="3064165"/>
            <a:ext cx="357075" cy="45214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96A301C4-F720-37B1-E7E2-102D22AC0BCD}"/>
              </a:ext>
            </a:extLst>
          </p:cNvPr>
          <p:cNvSpPr/>
          <p:nvPr/>
        </p:nvSpPr>
        <p:spPr>
          <a:xfrm rot="16200000" flipV="1">
            <a:off x="8147278" y="2266272"/>
            <a:ext cx="357075" cy="3579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00BD6D-7A9C-A153-6C71-93C13792D50B}"/>
              </a:ext>
            </a:extLst>
          </p:cNvPr>
          <p:cNvSpPr txBox="1"/>
          <p:nvPr/>
        </p:nvSpPr>
        <p:spPr>
          <a:xfrm>
            <a:off x="8465369" y="2195919"/>
            <a:ext cx="133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from 2SC</a:t>
            </a:r>
          </a:p>
        </p:txBody>
      </p:sp>
    </p:spTree>
    <p:extLst>
      <p:ext uri="{BB962C8B-B14F-4D97-AF65-F5344CB8AC3E}">
        <p14:creationId xmlns:p14="http://schemas.microsoft.com/office/powerpoint/2010/main" val="1215184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25D6BFB-5C76-4143-ADB7-CE10B7ED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55E338-2FC3-49AC-9829-D2AACD494F87}"/>
              </a:ext>
            </a:extLst>
          </p:cNvPr>
          <p:cNvSpPr txBox="1"/>
          <p:nvPr/>
        </p:nvSpPr>
        <p:spPr>
          <a:xfrm>
            <a:off x="632188" y="1486024"/>
            <a:ext cx="100205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 rich phase structure exists in dense QCD.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800" dirty="0">
                <a:solidFill>
                  <a:prstClr val="black"/>
                </a:solidFill>
                <a:latin typeface="Tw Cen MT"/>
                <a:ea typeface="游ゴシック"/>
              </a:rPr>
              <a:t>QCD critical point, color superconductivity, etc.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The beam-energy scan will reveal it.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  <a:defRPr/>
            </a:pPr>
            <a:endParaRPr lang="ja-JP" altLang="en-US" sz="28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Many interesting observables to </a:t>
            </a:r>
            <a:r>
              <a:rPr lang="en-US" altLang="ja-JP" sz="2800" dirty="0">
                <a:solidFill>
                  <a:prstClr val="black"/>
                </a:solidFill>
                <a:latin typeface="Tw Cen MT"/>
                <a:ea typeface="游ゴシック"/>
              </a:rPr>
              <a:t>explore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the QCD phase diagram: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Event-by-event fluctuations of conserved charges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Dilepton production at ultra-low-mass-region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Tw Cen MT"/>
                <a:ea typeface="游ゴシック"/>
              </a:rPr>
              <a:t>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5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A7F570B-8007-48A5-BC1D-91782032A17D}"/>
              </a:ext>
            </a:extLst>
          </p:cNvPr>
          <p:cNvSpPr/>
          <p:nvPr/>
        </p:nvSpPr>
        <p:spPr>
          <a:xfrm>
            <a:off x="2078991" y="4477096"/>
            <a:ext cx="4740098" cy="1398069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6951326-98AD-4713-B4AC-1845A82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 of Diffusion and </a:t>
            </a:r>
            <a:r>
              <a:rPr lang="en-US" altLang="ja-JP" dirty="0"/>
              <a:t>Rapidity Conversion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/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  <a:sym typeface="Wingdings" panose="05000000000000000000" pitchFamily="2" charset="2"/>
                  </a:rPr>
                  <a:t>Blurring due to diffusion &amp; rapidity conversion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𝑌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blipFill>
                <a:blip r:embed="rId2"/>
                <a:stretch>
                  <a:fillRect l="-1824" t="-6369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86633-7BDA-43F4-BC50-A87DE9A5B043}"/>
              </a:ext>
            </a:extLst>
          </p:cNvPr>
          <p:cNvSpPr txBox="1"/>
          <p:nvPr/>
        </p:nvSpPr>
        <p:spPr>
          <a:xfrm>
            <a:off x="911385" y="2977623"/>
            <a:ext cx="313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Resonance Decays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DEB4F7-1EDB-4CD6-A147-527489D2A6C9}"/>
              </a:ext>
            </a:extLst>
          </p:cNvPr>
          <p:cNvSpPr txBox="1"/>
          <p:nvPr/>
        </p:nvSpPr>
        <p:spPr>
          <a:xfrm>
            <a:off x="1158424" y="2344202"/>
            <a:ext cx="460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Stronger modification in Q than 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9C1C6-CAC5-4D16-960B-4FB56A8DCF55}"/>
              </a:ext>
            </a:extLst>
          </p:cNvPr>
          <p:cNvSpPr txBox="1"/>
          <p:nvPr/>
        </p:nvSpPr>
        <p:spPr>
          <a:xfrm>
            <a:off x="1186870" y="3545202"/>
            <a:ext cx="5961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About 30% charged particles come from 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Enhancement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of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charged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particles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/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Increase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⟩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blipFill>
                <a:blip r:embed="rId3"/>
                <a:stretch>
                  <a:fillRect l="-2734" t="-3086" b="-4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D8BA71-953C-482E-87C0-9687FA0A9940}"/>
              </a:ext>
            </a:extLst>
          </p:cNvPr>
          <p:cNvGrpSpPr/>
          <p:nvPr/>
        </p:nvGrpSpPr>
        <p:grpSpPr>
          <a:xfrm>
            <a:off x="7239650" y="1209941"/>
            <a:ext cx="4852610" cy="2374956"/>
            <a:chOff x="3526962" y="1942655"/>
            <a:chExt cx="5617038" cy="292650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854160-B0CE-479A-89DF-E9441B29D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235"/>
            <a:stretch/>
          </p:blipFill>
          <p:spPr>
            <a:xfrm>
              <a:off x="3526962" y="1942655"/>
              <a:ext cx="5617038" cy="2179746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E481595-56AF-440C-BB01-9739636EB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005"/>
            <a:stretch/>
          </p:blipFill>
          <p:spPr>
            <a:xfrm>
              <a:off x="3536724" y="4115944"/>
              <a:ext cx="5607276" cy="753216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21FB61-9A5B-423F-993E-CEB92FF8457D}"/>
              </a:ext>
            </a:extLst>
          </p:cNvPr>
          <p:cNvSpPr txBox="1"/>
          <p:nvPr/>
        </p:nvSpPr>
        <p:spPr>
          <a:xfrm>
            <a:off x="7965407" y="1025275"/>
            <a:ext cx="32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Ohnishi, 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PRC (‘16)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3D0B3B-8C47-4203-8858-213E612B4CBD}"/>
              </a:ext>
            </a:extLst>
          </p:cNvPr>
          <p:cNvSpPr/>
          <p:nvPr/>
        </p:nvSpPr>
        <p:spPr>
          <a:xfrm>
            <a:off x="9570158" y="1378864"/>
            <a:ext cx="145787" cy="1606203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3B5091-548A-499B-AC6A-A5B6EA0634EB}"/>
              </a:ext>
            </a:extLst>
          </p:cNvPr>
          <p:cNvSpPr txBox="1"/>
          <p:nvPr/>
        </p:nvSpPr>
        <p:spPr>
          <a:xfrm>
            <a:off x="5394283" y="5767827"/>
            <a:ext cx="5784889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These effects will be more important for higher order cumulants!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1CE4B064-D4F0-435B-A63C-C62B59E2A2C2}"/>
              </a:ext>
            </a:extLst>
          </p:cNvPr>
          <p:cNvSpPr/>
          <p:nvPr/>
        </p:nvSpPr>
        <p:spPr>
          <a:xfrm>
            <a:off x="3049030" y="4739708"/>
            <a:ext cx="288032" cy="911517"/>
          </a:xfrm>
          <a:prstGeom prst="leftBrace">
            <a:avLst>
              <a:gd name="adj1" fmla="val 19472"/>
              <a:gd name="adj2" fmla="val 50000"/>
            </a:avLst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0BFDDC1D-9DE5-4F69-88C4-F68D8C37A458}"/>
              </a:ext>
            </a:extLst>
          </p:cNvPr>
          <p:cNvSpPr/>
          <p:nvPr/>
        </p:nvSpPr>
        <p:spPr>
          <a:xfrm rot="16200000">
            <a:off x="2245494" y="4875036"/>
            <a:ext cx="749717" cy="64085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w=m/T&#10;\end{align*}&lt;/body&gt;&#10;  &lt;fcolor&gt;FF000000&lt;/fcolor&gt;&#10;  &lt;bcolor&gt;FFFFFFFF&lt;/bcolor&gt;&#10;  &lt;transparent&gt;True&lt;/transparent&gt;&#10;  &lt;resolution&gt;1800&lt;/resolution&gt;&#10;  &lt;imageh&gt;249&lt;/imageh&gt;&#10;  &lt;imagew&gt;102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6E1226-CD1D-42DA-BFE1-08817DBC2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62" y="3521505"/>
            <a:ext cx="1089025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33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6DAA093-F032-4324-8927-D85E31F2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45" y="1911958"/>
            <a:ext cx="4812003" cy="3567778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AF263-E56C-4E9D-A1D2-D0AFB0928F32}"/>
              </a:ext>
            </a:extLst>
          </p:cNvPr>
          <p:cNvSpPr/>
          <p:nvPr/>
        </p:nvSpPr>
        <p:spPr>
          <a:xfrm>
            <a:off x="489802" y="5529831"/>
            <a:ext cx="5290309" cy="1034512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13F3B-A286-4923-A790-1B5DC7FE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Cumulants: </a:t>
            </a:r>
            <a:r>
              <a:rPr lang="en-US" altLang="ja-JP" dirty="0" err="1"/>
              <a:t>Proton</a:t>
            </a:r>
            <a:r>
              <a:rPr lang="en-US" altLang="ja-JP" dirty="0" err="1">
                <a:sym typeface="Wingdings" panose="05000000000000000000" pitchFamily="2" charset="2"/>
              </a:rPr>
              <a:t>Baryon</a:t>
            </a:r>
            <a:r>
              <a:rPr lang="en-US" altLang="ja-JP" dirty="0">
                <a:sym typeface="Wingdings" panose="05000000000000000000" pitchFamily="2" charset="2"/>
              </a:rPr>
              <a:t> &amp; </a:t>
            </a:r>
            <a:r>
              <a:rPr lang="en-US" altLang="ja-JP" dirty="0"/>
              <a:t>Acceptance Correction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c 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7DEF1030-3FA8-4276-A9D4-35D2DF8B9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14" y="1234431"/>
            <a:ext cx="1907584" cy="48733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 /\Delta y&#10;\end{align*}&lt;/body&gt;&#10;  &lt;fcolor&gt;FF000000&lt;/fcolor&gt;&#10;  &lt;bcolor&gt;FFFFFFFF&lt;/bcolor&gt;&#10;  &lt;transparent&gt;True&lt;/transparent&gt;&#10;  &lt;resolution&gt;1800&lt;/resolution&gt;&#10;  &lt;imageh&gt;313&lt;/imageh&gt;&#10;  &lt;imagew&gt;109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5E661B4-D8CE-4560-8820-E9CC2FF61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15" y="1234431"/>
            <a:ext cx="1907584" cy="54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/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dashed: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tot</m:t>
                        </m:r>
                      </m:sup>
                    </m:sSubSup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⟩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Poisson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blipFill>
                <a:blip r:embed="rId5"/>
                <a:stretch>
                  <a:fillRect l="-7813" t="-3398" r="-6771" b="-922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7730DF6-9BCF-4911-9949-4ED7C4E6A4B7}"/>
              </a:ext>
            </a:extLst>
          </p:cNvPr>
          <p:cNvGrpSpPr/>
          <p:nvPr/>
        </p:nvGrpSpPr>
        <p:grpSpPr>
          <a:xfrm>
            <a:off x="9791400" y="1998098"/>
            <a:ext cx="933760" cy="1223412"/>
            <a:chOff x="8306230" y="2654925"/>
            <a:chExt cx="933760" cy="1223412"/>
          </a:xfrm>
        </p:grpSpPr>
        <p:sp>
          <p:nvSpPr>
            <p:cNvPr id="17" name="下矢印 24">
              <a:extLst>
                <a:ext uri="{FF2B5EF4-FFF2-40B4-BE49-F238E27FC236}">
                  <a16:creationId xmlns:a16="http://schemas.microsoft.com/office/drawing/2014/main" id="{AF3BE156-0D7A-4E89-8A3B-AFA3863F0DB7}"/>
                </a:ext>
              </a:extLst>
            </p:cNvPr>
            <p:cNvSpPr/>
            <p:nvPr/>
          </p:nvSpPr>
          <p:spPr>
            <a:xfrm>
              <a:off x="8306230" y="2911030"/>
              <a:ext cx="472095" cy="71120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alpha val="39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C85CC53-05C8-467C-9293-C75DF27FB935}"/>
                </a:ext>
              </a:extLst>
            </p:cNvPr>
            <p:cNvSpPr txBox="1"/>
            <p:nvPr/>
          </p:nvSpPr>
          <p:spPr>
            <a:xfrm rot="5400000">
              <a:off x="8397452" y="3035798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suppress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5AE0D6C8-4C4C-4647-9C21-C8A3A749B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34" y="5911074"/>
            <a:ext cx="4490192" cy="51054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3E16C8A-A671-43F7-B872-CCFE9F84D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68" y="1912360"/>
            <a:ext cx="4692077" cy="356777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648EF3-E403-4247-AC1A-C4B3C1590BA3}"/>
              </a:ext>
            </a:extLst>
          </p:cNvPr>
          <p:cNvSpPr txBox="1"/>
          <p:nvPr/>
        </p:nvSpPr>
        <p:spPr>
          <a:xfrm>
            <a:off x="1928504" y="1884871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corrected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AE2B34-F48C-4657-9C6F-095FD88E9361}"/>
              </a:ext>
            </a:extLst>
          </p:cNvPr>
          <p:cNvSpPr txBox="1"/>
          <p:nvPr/>
        </p:nvSpPr>
        <p:spPr>
          <a:xfrm>
            <a:off x="1696992" y="2965404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uncorrected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/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D0CB65-F22A-49CC-9E57-FBA59B59EA93}"/>
              </a:ext>
            </a:extLst>
          </p:cNvPr>
          <p:cNvSpPr txBox="1"/>
          <p:nvPr/>
        </p:nvSpPr>
        <p:spPr>
          <a:xfrm>
            <a:off x="7222331" y="2622275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corrected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4257E6-02B3-4738-9335-3483C7C1F76D}"/>
              </a:ext>
            </a:extLst>
          </p:cNvPr>
          <p:cNvSpPr txBox="1"/>
          <p:nvPr/>
        </p:nvSpPr>
        <p:spPr>
          <a:xfrm>
            <a:off x="7222331" y="3150070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uncorrected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2DDEFDB-CB88-4914-9400-EB62112A67FE}"/>
              </a:ext>
            </a:extLst>
          </p:cNvPr>
          <p:cNvSpPr txBox="1"/>
          <p:nvPr/>
        </p:nvSpPr>
        <p:spPr>
          <a:xfrm>
            <a:off x="573933" y="5622587"/>
            <a:ext cx="5206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Deviation from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Poissonian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is clarified by the acceptance correction.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1" name="角丸四角形 27">
            <a:extLst>
              <a:ext uri="{FF2B5EF4-FFF2-40B4-BE49-F238E27FC236}">
                <a16:creationId xmlns:a16="http://schemas.microsoft.com/office/drawing/2014/main" id="{A1B11A16-8B1E-493D-B06D-0DEF9E6A9846}"/>
              </a:ext>
            </a:extLst>
          </p:cNvPr>
          <p:cNvSpPr/>
          <p:nvPr/>
        </p:nvSpPr>
        <p:spPr>
          <a:xfrm>
            <a:off x="7141343" y="5821981"/>
            <a:ext cx="4812004" cy="914920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B11BF5-8395-497D-99B3-140D0D50A390}"/>
              </a:ext>
            </a:extLst>
          </p:cNvPr>
          <p:cNvSpPr txBox="1"/>
          <p:nvPr/>
        </p:nvSpPr>
        <p:spPr>
          <a:xfrm>
            <a:off x="9855033" y="6387470"/>
            <a:ext cx="205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Asakawa, ’12, ’12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6199BC-32F1-4A73-9FBC-ED8D9A307DE9}"/>
              </a:ext>
            </a:extLst>
          </p:cNvPr>
          <p:cNvSpPr txBox="1"/>
          <p:nvPr/>
        </p:nvSpPr>
        <p:spPr>
          <a:xfrm>
            <a:off x="9698625" y="956658"/>
            <a:ext cx="249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Data from STAR, ’19, ’21</a:t>
            </a:r>
          </a:p>
        </p:txBody>
      </p:sp>
    </p:spTree>
    <p:extLst>
      <p:ext uri="{BB962C8B-B14F-4D97-AF65-F5344CB8AC3E}">
        <p14:creationId xmlns:p14="http://schemas.microsoft.com/office/powerpoint/2010/main" val="42941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/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becomes smaller due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-acceptance correction.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Clear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dependence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blipFill>
                <a:blip r:embed="rId2"/>
                <a:stretch>
                  <a:fillRect l="-960" t="-1948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5C64A5-8D5A-450D-A887-B400E6A6A4AB}"/>
              </a:ext>
            </a:extLst>
          </p:cNvPr>
          <p:cNvSpPr txBox="1"/>
          <p:nvPr/>
        </p:nvSpPr>
        <p:spPr>
          <a:xfrm>
            <a:off x="9107207" y="4040056"/>
            <a:ext cx="115288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dashed: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Poisson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5C013A-31D0-4912-BB82-95D59713BF4B}"/>
              </a:ext>
            </a:extLst>
          </p:cNvPr>
          <p:cNvSpPr txBox="1"/>
          <p:nvPr/>
        </p:nvSpPr>
        <p:spPr>
          <a:xfrm>
            <a:off x="5216308" y="5970564"/>
            <a:ext cx="49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non-thermal effects behind fluctuations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8BA011C7-29B7-4E7D-8D62-E3652F18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" y="149985"/>
            <a:ext cx="2553655" cy="566875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B07A8FF0-3A63-4583-BC77-B05D5BB441BE}"/>
              </a:ext>
            </a:extLst>
          </p:cNvPr>
          <p:cNvSpPr/>
          <p:nvPr/>
        </p:nvSpPr>
        <p:spPr>
          <a:xfrm rot="16200000">
            <a:off x="4784095" y="6003035"/>
            <a:ext cx="402813" cy="46161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B7618A-191E-4E07-862E-92D4F2EEE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439"/>
          <a:stretch/>
        </p:blipFill>
        <p:spPr>
          <a:xfrm>
            <a:off x="2520202" y="1016064"/>
            <a:ext cx="5456368" cy="4288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/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-acceptance corrected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blipFill>
                <a:blip r:embed="rId5"/>
                <a:stretch>
                  <a:fillRect l="-3571" t="-24590" r="-535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/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-acceptance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un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corrected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blipFill>
                <a:blip r:embed="rId6"/>
                <a:stretch>
                  <a:fillRect l="-3232" t="-24590" r="-502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253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Evolution of Conserved-charge Fluctuations</a:t>
            </a:r>
            <a:endParaRPr kumimoji="1" lang="ja-JP" altLang="en-US" dirty="0"/>
          </a:p>
        </p:txBody>
      </p:sp>
      <p:sp>
        <p:nvSpPr>
          <p:cNvPr id="417" name="正方形/長方形 416"/>
          <p:cNvSpPr/>
          <p:nvPr/>
        </p:nvSpPr>
        <p:spPr>
          <a:xfrm>
            <a:off x="353814" y="159834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8" name="円/楕円 3"/>
          <p:cNvSpPr/>
          <p:nvPr/>
        </p:nvSpPr>
        <p:spPr>
          <a:xfrm>
            <a:off x="2578019" y="22579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9" name="円/楕円 4"/>
          <p:cNvSpPr/>
          <p:nvPr/>
        </p:nvSpPr>
        <p:spPr>
          <a:xfrm>
            <a:off x="3450158" y="21762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0" name="円/楕円 5"/>
          <p:cNvSpPr/>
          <p:nvPr/>
        </p:nvSpPr>
        <p:spPr>
          <a:xfrm>
            <a:off x="3710127" y="2136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1" name="円/楕円 6"/>
          <p:cNvSpPr/>
          <p:nvPr/>
        </p:nvSpPr>
        <p:spPr>
          <a:xfrm>
            <a:off x="1325910" y="21299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2" name="円/楕円 7"/>
          <p:cNvSpPr/>
          <p:nvPr/>
        </p:nvSpPr>
        <p:spPr>
          <a:xfrm>
            <a:off x="4674294" y="19242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3" name="円/楕円 8"/>
          <p:cNvSpPr/>
          <p:nvPr/>
        </p:nvSpPr>
        <p:spPr>
          <a:xfrm>
            <a:off x="1742713" y="172809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4" name="円/楕円 9"/>
          <p:cNvSpPr/>
          <p:nvPr/>
        </p:nvSpPr>
        <p:spPr>
          <a:xfrm>
            <a:off x="2096697" y="1719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5" name="円/楕円 10"/>
          <p:cNvSpPr/>
          <p:nvPr/>
        </p:nvSpPr>
        <p:spPr>
          <a:xfrm>
            <a:off x="1062938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6" name="円/楕円 11"/>
          <p:cNvSpPr/>
          <p:nvPr/>
        </p:nvSpPr>
        <p:spPr>
          <a:xfrm>
            <a:off x="3306118" y="1920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7" name="円/楕円 12"/>
          <p:cNvSpPr/>
          <p:nvPr/>
        </p:nvSpPr>
        <p:spPr>
          <a:xfrm>
            <a:off x="2129329" y="22122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8" name="円/楕円 13"/>
          <p:cNvSpPr/>
          <p:nvPr/>
        </p:nvSpPr>
        <p:spPr>
          <a:xfrm>
            <a:off x="4890318" y="22039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9" name="円/楕円 14"/>
          <p:cNvSpPr/>
          <p:nvPr/>
        </p:nvSpPr>
        <p:spPr>
          <a:xfrm>
            <a:off x="1803339" y="21839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0" name="円/楕円 15"/>
          <p:cNvSpPr/>
          <p:nvPr/>
        </p:nvSpPr>
        <p:spPr>
          <a:xfrm>
            <a:off x="3818127" y="178022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1" name="円/楕円 16"/>
          <p:cNvSpPr/>
          <p:nvPr/>
        </p:nvSpPr>
        <p:spPr>
          <a:xfrm>
            <a:off x="2710751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2" name="円/楕円 17"/>
          <p:cNvSpPr/>
          <p:nvPr/>
        </p:nvSpPr>
        <p:spPr>
          <a:xfrm>
            <a:off x="677838" y="17088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3" name="円/楕円 18"/>
          <p:cNvSpPr/>
          <p:nvPr/>
        </p:nvSpPr>
        <p:spPr>
          <a:xfrm>
            <a:off x="1001886" y="176595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4" name="円/楕円 19"/>
          <p:cNvSpPr/>
          <p:nvPr/>
        </p:nvSpPr>
        <p:spPr>
          <a:xfrm>
            <a:off x="2820410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5" name="円/楕円 20"/>
          <p:cNvSpPr/>
          <p:nvPr/>
        </p:nvSpPr>
        <p:spPr>
          <a:xfrm>
            <a:off x="4440262" y="22339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6" name="円/楕円 21"/>
          <p:cNvSpPr/>
          <p:nvPr/>
        </p:nvSpPr>
        <p:spPr>
          <a:xfrm>
            <a:off x="4006286" y="19366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7" name="円/楕円 22"/>
          <p:cNvSpPr/>
          <p:nvPr/>
        </p:nvSpPr>
        <p:spPr>
          <a:xfrm>
            <a:off x="3262872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8" name="円/楕円 23"/>
          <p:cNvSpPr/>
          <p:nvPr/>
        </p:nvSpPr>
        <p:spPr>
          <a:xfrm>
            <a:off x="4386262" y="16523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9" name="円/楕円 24"/>
          <p:cNvSpPr/>
          <p:nvPr/>
        </p:nvSpPr>
        <p:spPr>
          <a:xfrm>
            <a:off x="4058167" y="22504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0" name="円/楕円 25"/>
          <p:cNvSpPr/>
          <p:nvPr/>
        </p:nvSpPr>
        <p:spPr>
          <a:xfrm>
            <a:off x="514482" y="22572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1" name="円/楕円 26"/>
          <p:cNvSpPr/>
          <p:nvPr/>
        </p:nvSpPr>
        <p:spPr>
          <a:xfrm>
            <a:off x="2311448" y="1865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2" name="円/楕円 27"/>
          <p:cNvSpPr/>
          <p:nvPr/>
        </p:nvSpPr>
        <p:spPr>
          <a:xfrm>
            <a:off x="995022" y="22490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3" name="円/楕円 28"/>
          <p:cNvSpPr/>
          <p:nvPr/>
        </p:nvSpPr>
        <p:spPr>
          <a:xfrm>
            <a:off x="2982118" y="23015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4" name="円/楕円 29"/>
          <p:cNvSpPr/>
          <p:nvPr/>
        </p:nvSpPr>
        <p:spPr>
          <a:xfrm>
            <a:off x="569838" y="19583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5" name="円/楕円 30"/>
          <p:cNvSpPr/>
          <p:nvPr/>
        </p:nvSpPr>
        <p:spPr>
          <a:xfrm>
            <a:off x="1796713" y="1974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6" name="円/楕円 31"/>
          <p:cNvSpPr/>
          <p:nvPr/>
        </p:nvSpPr>
        <p:spPr>
          <a:xfrm>
            <a:off x="1361926" y="16939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7" name="円/楕円 32"/>
          <p:cNvSpPr/>
          <p:nvPr/>
        </p:nvSpPr>
        <p:spPr>
          <a:xfrm>
            <a:off x="4836318" y="17063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8" name="正方形/長方形 447"/>
          <p:cNvSpPr/>
          <p:nvPr/>
        </p:nvSpPr>
        <p:spPr>
          <a:xfrm>
            <a:off x="353814" y="2909233"/>
            <a:ext cx="4896544" cy="81519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9" name="円/楕円 35"/>
          <p:cNvSpPr/>
          <p:nvPr/>
        </p:nvSpPr>
        <p:spPr>
          <a:xfrm>
            <a:off x="4310937" y="340037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0" name="円/楕円 36"/>
          <p:cNvSpPr/>
          <p:nvPr/>
        </p:nvSpPr>
        <p:spPr>
          <a:xfrm>
            <a:off x="4836294" y="31911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1" name="円/楕円 37"/>
          <p:cNvSpPr/>
          <p:nvPr/>
        </p:nvSpPr>
        <p:spPr>
          <a:xfrm>
            <a:off x="3475102" y="33974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2" name="円/楕円 38"/>
          <p:cNvSpPr/>
          <p:nvPr/>
        </p:nvSpPr>
        <p:spPr>
          <a:xfrm>
            <a:off x="1486111" y="345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3" name="円/楕円 39"/>
          <p:cNvSpPr/>
          <p:nvPr/>
        </p:nvSpPr>
        <p:spPr>
          <a:xfrm>
            <a:off x="3529102" y="34993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4" name="円/楕円 40"/>
          <p:cNvSpPr/>
          <p:nvPr/>
        </p:nvSpPr>
        <p:spPr>
          <a:xfrm>
            <a:off x="1420967" y="33516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5" name="円/楕円 41"/>
          <p:cNvSpPr/>
          <p:nvPr/>
        </p:nvSpPr>
        <p:spPr>
          <a:xfrm>
            <a:off x="2657716" y="33902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6" name="円/楕円 42"/>
          <p:cNvSpPr/>
          <p:nvPr/>
        </p:nvSpPr>
        <p:spPr>
          <a:xfrm>
            <a:off x="963853" y="30527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7" name="円/楕円 43"/>
          <p:cNvSpPr/>
          <p:nvPr/>
        </p:nvSpPr>
        <p:spPr>
          <a:xfrm>
            <a:off x="4717462" y="31371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8" name="円/楕円 44"/>
          <p:cNvSpPr/>
          <p:nvPr/>
        </p:nvSpPr>
        <p:spPr>
          <a:xfrm>
            <a:off x="581196" y="34483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9" name="円/楕円 45"/>
          <p:cNvSpPr/>
          <p:nvPr/>
        </p:nvSpPr>
        <p:spPr>
          <a:xfrm>
            <a:off x="3947571" y="304551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0" name="円/楕円 46"/>
          <p:cNvSpPr/>
          <p:nvPr/>
        </p:nvSpPr>
        <p:spPr>
          <a:xfrm>
            <a:off x="533822" y="33403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1" name="円/楕円 47"/>
          <p:cNvSpPr/>
          <p:nvPr/>
        </p:nvSpPr>
        <p:spPr>
          <a:xfrm>
            <a:off x="3583102" y="33731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2" name="円/楕円 48"/>
          <p:cNvSpPr/>
          <p:nvPr/>
        </p:nvSpPr>
        <p:spPr>
          <a:xfrm>
            <a:off x="4422227" y="34610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3" name="円/楕円 49"/>
          <p:cNvSpPr/>
          <p:nvPr/>
        </p:nvSpPr>
        <p:spPr>
          <a:xfrm>
            <a:off x="2520942" y="33812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4" name="円/楕円 50"/>
          <p:cNvSpPr/>
          <p:nvPr/>
        </p:nvSpPr>
        <p:spPr>
          <a:xfrm>
            <a:off x="965471" y="31924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5" name="円/楕円 51"/>
          <p:cNvSpPr/>
          <p:nvPr/>
        </p:nvSpPr>
        <p:spPr>
          <a:xfrm>
            <a:off x="2591912" y="344542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6" name="円/楕円 52"/>
          <p:cNvSpPr/>
          <p:nvPr/>
        </p:nvSpPr>
        <p:spPr>
          <a:xfrm>
            <a:off x="2130303" y="31123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7" name="円/楕円 53"/>
          <p:cNvSpPr/>
          <p:nvPr/>
        </p:nvSpPr>
        <p:spPr>
          <a:xfrm>
            <a:off x="3081906" y="30511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8" name="円/楕円 54"/>
          <p:cNvSpPr/>
          <p:nvPr/>
        </p:nvSpPr>
        <p:spPr>
          <a:xfrm>
            <a:off x="3006680" y="31591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9" name="円/楕円 55"/>
          <p:cNvSpPr/>
          <p:nvPr/>
        </p:nvSpPr>
        <p:spPr>
          <a:xfrm>
            <a:off x="4001571" y="31787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0" name="円/楕円 56"/>
          <p:cNvSpPr/>
          <p:nvPr/>
        </p:nvSpPr>
        <p:spPr>
          <a:xfrm>
            <a:off x="4824046" y="30831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1" name="円/楕円 57"/>
          <p:cNvSpPr/>
          <p:nvPr/>
        </p:nvSpPr>
        <p:spPr>
          <a:xfrm>
            <a:off x="1378111" y="34458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2" name="円/楕円 58"/>
          <p:cNvSpPr/>
          <p:nvPr/>
        </p:nvSpPr>
        <p:spPr>
          <a:xfrm>
            <a:off x="2974051" y="30402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3" name="円/楕円 59"/>
          <p:cNvSpPr/>
          <p:nvPr/>
        </p:nvSpPr>
        <p:spPr>
          <a:xfrm>
            <a:off x="471633" y="34443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4" name="円/楕円 60"/>
          <p:cNvSpPr/>
          <p:nvPr/>
        </p:nvSpPr>
        <p:spPr>
          <a:xfrm>
            <a:off x="4418086" y="3346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5" name="円/楕円 61"/>
          <p:cNvSpPr/>
          <p:nvPr/>
        </p:nvSpPr>
        <p:spPr>
          <a:xfrm>
            <a:off x="2059432" y="305831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6" name="円/楕円 62"/>
          <p:cNvSpPr/>
          <p:nvPr/>
        </p:nvSpPr>
        <p:spPr>
          <a:xfrm>
            <a:off x="2073158" y="3189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7" name="円/楕円 63"/>
          <p:cNvSpPr/>
          <p:nvPr/>
        </p:nvSpPr>
        <p:spPr>
          <a:xfrm>
            <a:off x="1073471" y="31430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8" name="円/楕円 64"/>
          <p:cNvSpPr/>
          <p:nvPr/>
        </p:nvSpPr>
        <p:spPr>
          <a:xfrm>
            <a:off x="3876877" y="31535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9" name="円/楕円 65"/>
          <p:cNvSpPr/>
          <p:nvPr/>
        </p:nvSpPr>
        <p:spPr>
          <a:xfrm>
            <a:off x="3846238" y="301076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0" name="円/楕円 66"/>
          <p:cNvSpPr/>
          <p:nvPr/>
        </p:nvSpPr>
        <p:spPr>
          <a:xfrm>
            <a:off x="197403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1" name="円/楕円 67"/>
          <p:cNvSpPr/>
          <p:nvPr/>
        </p:nvSpPr>
        <p:spPr>
          <a:xfrm>
            <a:off x="2478086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2" name="円/楕円 68"/>
          <p:cNvSpPr/>
          <p:nvPr/>
        </p:nvSpPr>
        <p:spPr>
          <a:xfrm>
            <a:off x="4278286" y="329237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3" name="円/楕円 69"/>
          <p:cNvSpPr/>
          <p:nvPr/>
        </p:nvSpPr>
        <p:spPr>
          <a:xfrm>
            <a:off x="2910134" y="2968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4" name="円/楕円 70"/>
          <p:cNvSpPr/>
          <p:nvPr/>
        </p:nvSpPr>
        <p:spPr>
          <a:xfrm>
            <a:off x="4674294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5" name="円/楕円 71"/>
          <p:cNvSpPr/>
          <p:nvPr/>
        </p:nvSpPr>
        <p:spPr>
          <a:xfrm>
            <a:off x="425822" y="329306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6" name="円/楕円 72"/>
          <p:cNvSpPr/>
          <p:nvPr/>
        </p:nvSpPr>
        <p:spPr>
          <a:xfrm>
            <a:off x="3414190" y="330911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7" name="円/楕円 73"/>
          <p:cNvSpPr/>
          <p:nvPr/>
        </p:nvSpPr>
        <p:spPr>
          <a:xfrm>
            <a:off x="1325958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8" name="円/楕円 74"/>
          <p:cNvSpPr/>
          <p:nvPr/>
        </p:nvSpPr>
        <p:spPr>
          <a:xfrm>
            <a:off x="89391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89" name="直線コネクタ 488"/>
          <p:cNvCxnSpPr/>
          <p:nvPr/>
        </p:nvCxnSpPr>
        <p:spPr>
          <a:xfrm>
            <a:off x="1842912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0" name="直線コネクタ 489"/>
          <p:cNvCxnSpPr/>
          <p:nvPr/>
        </p:nvCxnSpPr>
        <p:spPr>
          <a:xfrm>
            <a:off x="3450158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1" name="正方形/長方形 490"/>
          <p:cNvSpPr/>
          <p:nvPr/>
        </p:nvSpPr>
        <p:spPr>
          <a:xfrm>
            <a:off x="353814" y="4389332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353666" y="1174527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Quark-Gluon Plasma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游ゴシック"/>
              <a:cs typeface="+mn-cs"/>
            </a:endParaRPr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353666" y="2470671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Hadronization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游ゴシック"/>
              <a:cs typeface="+mn-cs"/>
            </a:endParaRPr>
          </a:p>
        </p:txBody>
      </p:sp>
      <p:sp>
        <p:nvSpPr>
          <p:cNvPr id="494" name="テキスト ボックス 493"/>
          <p:cNvSpPr txBox="1"/>
          <p:nvPr/>
        </p:nvSpPr>
        <p:spPr>
          <a:xfrm>
            <a:off x="353814" y="39828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Freezeout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游ゴシック"/>
              <a:cs typeface="+mn-cs"/>
            </a:endParaRPr>
          </a:p>
        </p:txBody>
      </p:sp>
      <p:cxnSp>
        <p:nvCxnSpPr>
          <p:cNvPr id="496" name="直線矢印コネクタ 495"/>
          <p:cNvCxnSpPr/>
          <p:nvPr/>
        </p:nvCxnSpPr>
        <p:spPr>
          <a:xfrm>
            <a:off x="6110969" y="2428182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7" name="直線矢印コネクタ 496"/>
          <p:cNvCxnSpPr/>
          <p:nvPr/>
        </p:nvCxnSpPr>
        <p:spPr>
          <a:xfrm flipV="1">
            <a:off x="6471009" y="1542890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8" name="直線コネクタ 497"/>
          <p:cNvCxnSpPr/>
          <p:nvPr/>
        </p:nvCxnSpPr>
        <p:spPr>
          <a:xfrm>
            <a:off x="6484974" y="2214077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0" name="フリーフォーム 499"/>
          <p:cNvSpPr/>
          <p:nvPr/>
        </p:nvSpPr>
        <p:spPr>
          <a:xfrm>
            <a:off x="6475983" y="4542558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0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2068144"/>
            <a:ext cx="829737" cy="261720"/>
          </a:xfrm>
          <a:prstGeom prst="rect">
            <a:avLst/>
          </a:prstGeom>
        </p:spPr>
      </p:pic>
      <p:pic>
        <p:nvPicPr>
          <p:cNvPr id="50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1672098"/>
            <a:ext cx="834051" cy="230084"/>
          </a:xfrm>
          <a:prstGeom prst="rect">
            <a:avLst/>
          </a:prstGeom>
        </p:spPr>
      </p:pic>
      <p:cxnSp>
        <p:nvCxnSpPr>
          <p:cNvPr id="503" name="直線コネクタ 502"/>
          <p:cNvCxnSpPr/>
          <p:nvPr/>
        </p:nvCxnSpPr>
        <p:spPr>
          <a:xfrm flipV="1">
            <a:off x="6484974" y="2203856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4" name="直線コネクタ 503"/>
          <p:cNvCxnSpPr/>
          <p:nvPr/>
        </p:nvCxnSpPr>
        <p:spPr>
          <a:xfrm flipV="1">
            <a:off x="6471009" y="178011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5" name="直線矢印コネクタ 504"/>
          <p:cNvCxnSpPr/>
          <p:nvPr/>
        </p:nvCxnSpPr>
        <p:spPr>
          <a:xfrm>
            <a:off x="6110969" y="379633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6" name="直線矢印コネクタ 505"/>
          <p:cNvCxnSpPr/>
          <p:nvPr/>
        </p:nvCxnSpPr>
        <p:spPr>
          <a:xfrm flipV="1">
            <a:off x="6471009" y="291104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0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436296"/>
            <a:ext cx="829737" cy="261720"/>
          </a:xfrm>
          <a:prstGeom prst="rect">
            <a:avLst/>
          </a:prstGeom>
        </p:spPr>
      </p:pic>
      <p:pic>
        <p:nvPicPr>
          <p:cNvPr id="50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040250"/>
            <a:ext cx="834051" cy="230084"/>
          </a:xfrm>
          <a:prstGeom prst="rect">
            <a:avLst/>
          </a:prstGeom>
        </p:spPr>
      </p:pic>
      <p:cxnSp>
        <p:nvCxnSpPr>
          <p:cNvPr id="510" name="直線コネクタ 509"/>
          <p:cNvCxnSpPr/>
          <p:nvPr/>
        </p:nvCxnSpPr>
        <p:spPr>
          <a:xfrm flipV="1">
            <a:off x="6484974" y="35720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1" name="直線コネクタ 510"/>
          <p:cNvCxnSpPr/>
          <p:nvPr/>
        </p:nvCxnSpPr>
        <p:spPr>
          <a:xfrm flipV="1">
            <a:off x="6471009" y="314826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2" name="直線矢印コネクタ 511"/>
          <p:cNvCxnSpPr/>
          <p:nvPr/>
        </p:nvCxnSpPr>
        <p:spPr>
          <a:xfrm>
            <a:off x="6110969" y="518568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3" name="直線矢印コネクタ 512"/>
          <p:cNvCxnSpPr/>
          <p:nvPr/>
        </p:nvCxnSpPr>
        <p:spPr>
          <a:xfrm flipV="1">
            <a:off x="6471009" y="430039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1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825646"/>
            <a:ext cx="829737" cy="261720"/>
          </a:xfrm>
          <a:prstGeom prst="rect">
            <a:avLst/>
          </a:prstGeom>
        </p:spPr>
      </p:pic>
      <p:pic>
        <p:nvPicPr>
          <p:cNvPr id="516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429600"/>
            <a:ext cx="834051" cy="230084"/>
          </a:xfrm>
          <a:prstGeom prst="rect">
            <a:avLst/>
          </a:prstGeom>
        </p:spPr>
      </p:pic>
      <p:cxnSp>
        <p:nvCxnSpPr>
          <p:cNvPr id="517" name="直線コネクタ 516"/>
          <p:cNvCxnSpPr/>
          <p:nvPr/>
        </p:nvCxnSpPr>
        <p:spPr>
          <a:xfrm flipV="1">
            <a:off x="6484974" y="49613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8" name="直線コネクタ 517"/>
          <p:cNvCxnSpPr/>
          <p:nvPr/>
        </p:nvCxnSpPr>
        <p:spPr>
          <a:xfrm flipV="1">
            <a:off x="6471009" y="453761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9" name="直線コネクタ 518"/>
          <p:cNvCxnSpPr/>
          <p:nvPr/>
        </p:nvCxnSpPr>
        <p:spPr>
          <a:xfrm>
            <a:off x="6505368" y="3580312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0" name="下矢印 519"/>
          <p:cNvSpPr/>
          <p:nvPr/>
        </p:nvSpPr>
        <p:spPr>
          <a:xfrm>
            <a:off x="4548286" y="350200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1" name="円/楕円 136"/>
          <p:cNvSpPr/>
          <p:nvPr/>
        </p:nvSpPr>
        <p:spPr>
          <a:xfrm>
            <a:off x="4247313" y="49793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2" name="円/楕円 137"/>
          <p:cNvSpPr/>
          <p:nvPr/>
        </p:nvSpPr>
        <p:spPr>
          <a:xfrm>
            <a:off x="4828106" y="46609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3" name="円/楕円 138"/>
          <p:cNvSpPr/>
          <p:nvPr/>
        </p:nvSpPr>
        <p:spPr>
          <a:xfrm>
            <a:off x="3184267" y="47964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4" name="円/楕円 139"/>
          <p:cNvSpPr/>
          <p:nvPr/>
        </p:nvSpPr>
        <p:spPr>
          <a:xfrm>
            <a:off x="1638511" y="46416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5" name="円/楕円 140"/>
          <p:cNvSpPr/>
          <p:nvPr/>
        </p:nvSpPr>
        <p:spPr>
          <a:xfrm>
            <a:off x="3238267" y="48983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6" name="円/楕円 141"/>
          <p:cNvSpPr/>
          <p:nvPr/>
        </p:nvSpPr>
        <p:spPr>
          <a:xfrm>
            <a:off x="1573367" y="45397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7" name="円/楕円 142"/>
          <p:cNvSpPr/>
          <p:nvPr/>
        </p:nvSpPr>
        <p:spPr>
          <a:xfrm>
            <a:off x="2558052" y="45604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8" name="円/楕円 143"/>
          <p:cNvSpPr/>
          <p:nvPr/>
        </p:nvSpPr>
        <p:spPr>
          <a:xfrm>
            <a:off x="891845" y="453412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9" name="円/楕円 144"/>
          <p:cNvSpPr/>
          <p:nvPr/>
        </p:nvSpPr>
        <p:spPr>
          <a:xfrm>
            <a:off x="4709274" y="46069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0" name="円/楕円 145"/>
          <p:cNvSpPr/>
          <p:nvPr/>
        </p:nvSpPr>
        <p:spPr>
          <a:xfrm>
            <a:off x="653204" y="49720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1" name="円/楕円 146"/>
          <p:cNvSpPr/>
          <p:nvPr/>
        </p:nvSpPr>
        <p:spPr>
          <a:xfrm>
            <a:off x="3811939" y="45808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2" name="円/楕円 147"/>
          <p:cNvSpPr/>
          <p:nvPr/>
        </p:nvSpPr>
        <p:spPr>
          <a:xfrm>
            <a:off x="605830" y="486407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3" name="円/楕円 148"/>
          <p:cNvSpPr/>
          <p:nvPr/>
        </p:nvSpPr>
        <p:spPr>
          <a:xfrm>
            <a:off x="3292267" y="47722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4" name="円/楕円 149"/>
          <p:cNvSpPr/>
          <p:nvPr/>
        </p:nvSpPr>
        <p:spPr>
          <a:xfrm>
            <a:off x="4358603" y="50400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5" name="円/楕円 150"/>
          <p:cNvSpPr/>
          <p:nvPr/>
        </p:nvSpPr>
        <p:spPr>
          <a:xfrm>
            <a:off x="2421278" y="45513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6" name="円/楕円 151"/>
          <p:cNvSpPr/>
          <p:nvPr/>
        </p:nvSpPr>
        <p:spPr>
          <a:xfrm>
            <a:off x="893463" y="4673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7" name="円/楕円 152"/>
          <p:cNvSpPr/>
          <p:nvPr/>
        </p:nvSpPr>
        <p:spPr>
          <a:xfrm>
            <a:off x="2492248" y="46155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8" name="円/楕円 153"/>
          <p:cNvSpPr/>
          <p:nvPr/>
        </p:nvSpPr>
        <p:spPr>
          <a:xfrm>
            <a:off x="2210695" y="4953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9" name="円/楕円 154"/>
          <p:cNvSpPr/>
          <p:nvPr/>
        </p:nvSpPr>
        <p:spPr>
          <a:xfrm>
            <a:off x="2730250" y="49349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0" name="円/楕円 155"/>
          <p:cNvSpPr/>
          <p:nvPr/>
        </p:nvSpPr>
        <p:spPr>
          <a:xfrm>
            <a:off x="2655024" y="50429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1" name="円/楕円 156"/>
          <p:cNvSpPr/>
          <p:nvPr/>
        </p:nvSpPr>
        <p:spPr>
          <a:xfrm>
            <a:off x="3865939" y="47141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2" name="円/楕円 157"/>
          <p:cNvSpPr/>
          <p:nvPr/>
        </p:nvSpPr>
        <p:spPr>
          <a:xfrm>
            <a:off x="4815858" y="45529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3" name="円/楕円 158"/>
          <p:cNvSpPr/>
          <p:nvPr/>
        </p:nvSpPr>
        <p:spPr>
          <a:xfrm>
            <a:off x="1530511" y="46339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4" name="円/楕円 159"/>
          <p:cNvSpPr/>
          <p:nvPr/>
        </p:nvSpPr>
        <p:spPr>
          <a:xfrm>
            <a:off x="2622395" y="49240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5" name="円/楕円 160"/>
          <p:cNvSpPr/>
          <p:nvPr/>
        </p:nvSpPr>
        <p:spPr>
          <a:xfrm>
            <a:off x="543641" y="496805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6" name="円/楕円 161"/>
          <p:cNvSpPr/>
          <p:nvPr/>
        </p:nvSpPr>
        <p:spPr>
          <a:xfrm>
            <a:off x="4354462" y="49253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7" name="円/楕円 162"/>
          <p:cNvSpPr/>
          <p:nvPr/>
        </p:nvSpPr>
        <p:spPr>
          <a:xfrm>
            <a:off x="2139824" y="48997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8" name="円/楕円 163"/>
          <p:cNvSpPr/>
          <p:nvPr/>
        </p:nvSpPr>
        <p:spPr>
          <a:xfrm>
            <a:off x="2153550" y="50305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9" name="円/楕円 164"/>
          <p:cNvSpPr/>
          <p:nvPr/>
        </p:nvSpPr>
        <p:spPr>
          <a:xfrm>
            <a:off x="1001463" y="4624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0" name="円/楕円 165"/>
          <p:cNvSpPr/>
          <p:nvPr/>
        </p:nvSpPr>
        <p:spPr>
          <a:xfrm>
            <a:off x="3741245" y="4688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1" name="円/楕円 166"/>
          <p:cNvSpPr/>
          <p:nvPr/>
        </p:nvSpPr>
        <p:spPr>
          <a:xfrm>
            <a:off x="3710606" y="454612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2" name="円/楕円 167"/>
          <p:cNvSpPr/>
          <p:nvPr/>
        </p:nvSpPr>
        <p:spPr>
          <a:xfrm>
            <a:off x="2054422" y="48521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3" name="円/楕円 168"/>
          <p:cNvSpPr/>
          <p:nvPr/>
        </p:nvSpPr>
        <p:spPr>
          <a:xfrm>
            <a:off x="2378422" y="44625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4" name="円/楕円 169"/>
          <p:cNvSpPr/>
          <p:nvPr/>
        </p:nvSpPr>
        <p:spPr>
          <a:xfrm>
            <a:off x="4214662" y="48713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5" name="円/楕円 170"/>
          <p:cNvSpPr/>
          <p:nvPr/>
        </p:nvSpPr>
        <p:spPr>
          <a:xfrm>
            <a:off x="2558478" y="485216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6" name="円/楕円 171"/>
          <p:cNvSpPr/>
          <p:nvPr/>
        </p:nvSpPr>
        <p:spPr>
          <a:xfrm>
            <a:off x="4666106" y="448054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7" name="円/楕円 172"/>
          <p:cNvSpPr/>
          <p:nvPr/>
        </p:nvSpPr>
        <p:spPr>
          <a:xfrm>
            <a:off x="497830" y="481675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8" name="円/楕円 173"/>
          <p:cNvSpPr/>
          <p:nvPr/>
        </p:nvSpPr>
        <p:spPr>
          <a:xfrm>
            <a:off x="3123355" y="470815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9" name="円/楕円 174"/>
          <p:cNvSpPr/>
          <p:nvPr/>
        </p:nvSpPr>
        <p:spPr>
          <a:xfrm>
            <a:off x="1478358" y="44805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0" name="円/楕円 175"/>
          <p:cNvSpPr/>
          <p:nvPr/>
        </p:nvSpPr>
        <p:spPr>
          <a:xfrm>
            <a:off x="821902" y="44921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1" name="下矢印 560"/>
          <p:cNvSpPr/>
          <p:nvPr/>
        </p:nvSpPr>
        <p:spPr>
          <a:xfrm>
            <a:off x="4530278" y="232027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2" name="テキスト ボックス 561"/>
          <p:cNvSpPr txBox="1"/>
          <p:nvPr/>
        </p:nvSpPr>
        <p:spPr>
          <a:xfrm>
            <a:off x="7886" y="6185522"/>
            <a:ext cx="429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Heinz, Muller,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Jeon, Koch, 2000;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Shuryak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2001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51B83D63-3677-4971-B642-DF48E9109AC9}"/>
              </a:ext>
            </a:extLst>
          </p:cNvPr>
          <p:cNvSpPr/>
          <p:nvPr/>
        </p:nvSpPr>
        <p:spPr>
          <a:xfrm>
            <a:off x="9185320" y="1334160"/>
            <a:ext cx="2849938" cy="3821952"/>
          </a:xfrm>
          <a:prstGeom prst="roundRect">
            <a:avLst>
              <a:gd name="adj" fmla="val 1225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22AB4AA8-9E05-43DE-BB78-51A259417CCA}"/>
              </a:ext>
            </a:extLst>
          </p:cNvPr>
          <p:cNvSpPr/>
          <p:nvPr/>
        </p:nvSpPr>
        <p:spPr>
          <a:xfrm>
            <a:off x="9152485" y="1615222"/>
            <a:ext cx="2882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Fluctuations of CC are modified by the diffusion.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/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游ゴシック"/>
                    <a:cs typeface="+mn-cs"/>
                    <a:sym typeface="Wingdings" panose="05000000000000000000" pitchFamily="2" charset="2"/>
                  </a:rPr>
                  <a:t>Relaxation time becomes longer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ja-JP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Δ</m:t>
                    </m:r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𝑌</m:t>
                    </m:r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游ゴシック"/>
                    <a:cs typeface="+mn-cs"/>
                  </a:rPr>
                  <a:t>large.</a:t>
                </a:r>
              </a:p>
            </p:txBody>
          </p:sp>
        </mc:Choice>
        <mc:Fallback xmlns="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  <a:blipFill>
                <a:blip r:embed="rId4"/>
                <a:stretch>
                  <a:fillRect l="-2513" t="-3553" r="-5779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矢印: 下 157">
            <a:extLst>
              <a:ext uri="{FF2B5EF4-FFF2-40B4-BE49-F238E27FC236}">
                <a16:creationId xmlns:a16="http://schemas.microsoft.com/office/drawing/2014/main" id="{38511466-E2CD-4A83-BC16-519B6B9DF925}"/>
              </a:ext>
            </a:extLst>
          </p:cNvPr>
          <p:cNvSpPr/>
          <p:nvPr/>
        </p:nvSpPr>
        <p:spPr>
          <a:xfrm>
            <a:off x="9933777" y="2894709"/>
            <a:ext cx="1350705" cy="3895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C3F2020-102C-4BD7-A2D3-12016A676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4" y="5266209"/>
            <a:ext cx="577636" cy="26256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Y}&#10;\end{align*}&lt;/body&gt;&#10;  &lt;fcolor&gt;FF000000&lt;/fcolor&gt;&#10;  &lt;bcolor&gt;FFFFFFFF&lt;/bcolor&gt;&#10;  &lt;transparent&gt;True&lt;/transparent&gt;&#10;  &lt;resolution&gt;1800&lt;/resolution&gt;&#10;  &lt;imageh&gt;544&lt;/imageh&gt;&#10;  &lt;imagew&gt;74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E0D7B777-A1C3-411C-AA26-70562889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6" y="1036793"/>
            <a:ext cx="986395" cy="72415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B58FCBF-940F-4608-A6EF-810DD67B8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2326668"/>
            <a:ext cx="407459" cy="1852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B3243FC-72ED-451D-9CE6-9891E2B4A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3694820"/>
            <a:ext cx="407459" cy="1852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F9AB5CA5-983F-4AEB-A9C4-B02239714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5084170"/>
            <a:ext cx="407459" cy="18520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9AE4F8-81D5-4C74-979A-2D8ECE101049}"/>
              </a:ext>
            </a:extLst>
          </p:cNvPr>
          <p:cNvGrpSpPr/>
          <p:nvPr/>
        </p:nvGrpSpPr>
        <p:grpSpPr>
          <a:xfrm>
            <a:off x="6878300" y="5484392"/>
            <a:ext cx="5031755" cy="1326169"/>
            <a:chOff x="6878300" y="5484392"/>
            <a:chExt cx="5031755" cy="1326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/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/>
                      <a:ea typeface="游ゴシック"/>
                      <a:cs typeface="+mn-cs"/>
                    </a:rPr>
                    <a:t>Experiments on </a:t>
                  </a:r>
                  <a14:m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⟨</m:t>
                      </m:r>
                      <m:sSubSup>
                        <m:sSubSup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𝑸</m:t>
                          </m:r>
                        </m:sub>
                        <m:sup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bSup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⟩</m:t>
                      </m:r>
                    </m:oMath>
                  </a14:m>
                  <a:endPara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endParaRP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p"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/>
                      <a:ea typeface="游ゴシック"/>
                      <a:cs typeface="+mn-cs"/>
                    </a:rPr>
                    <a:t>No QGP signal @ RHIC (’02, ’03)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p"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/>
                      <a:ea typeface="游ゴシック"/>
                      <a:cs typeface="+mn-cs"/>
                    </a:rPr>
                    <a:t>QGP signal? @ ALICE (’12)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blipFill>
                  <a:blip r:embed="rId7"/>
                  <a:stretch>
                    <a:fillRect l="-2551" t="-5769" b="-100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角丸四角形 27">
              <a:extLst>
                <a:ext uri="{FF2B5EF4-FFF2-40B4-BE49-F238E27FC236}">
                  <a16:creationId xmlns:a16="http://schemas.microsoft.com/office/drawing/2014/main" id="{1F95232D-11C4-4DFD-997B-C67B158680E6}"/>
                </a:ext>
              </a:extLst>
            </p:cNvPr>
            <p:cNvSpPr/>
            <p:nvPr/>
          </p:nvSpPr>
          <p:spPr>
            <a:xfrm>
              <a:off x="6878300" y="5484392"/>
              <a:ext cx="5031755" cy="1326169"/>
            </a:xfrm>
            <a:prstGeom prst="roundRect">
              <a:avLst>
                <a:gd name="adj" fmla="val 7243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947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CD09F-42A0-4728-804C-D6D8AE7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36" y="350195"/>
            <a:ext cx="10515600" cy="705441"/>
          </a:xfrm>
        </p:spPr>
        <p:txBody>
          <a:bodyPr/>
          <a:lstStyle/>
          <a:p>
            <a:pPr algn="r"/>
            <a:r>
              <a:rPr kumimoji="1" lang="en-US" altLang="ja-JP" dirty="0"/>
              <a:t>Exploring Dense Medium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0F65F7-EF6D-47E5-8219-93A5BEC43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 t="3086" r="16103" b="1685"/>
          <a:stretch/>
        </p:blipFill>
        <p:spPr>
          <a:xfrm>
            <a:off x="0" y="0"/>
            <a:ext cx="3492286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B0289-FADC-46AA-A34A-CB72CC75CAB5}"/>
              </a:ext>
            </a:extLst>
          </p:cNvPr>
          <p:cNvSpPr txBox="1"/>
          <p:nvPr/>
        </p:nvSpPr>
        <p:spPr>
          <a:xfrm>
            <a:off x="4463143" y="1581801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Equation of state</a:t>
            </a:r>
            <a:endParaRPr kumimoji="1" lang="ja-JP" altLang="en-US" sz="2400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9ACBDA38-57AC-4120-8E0E-A4BE12A420BB}"/>
              </a:ext>
            </a:extLst>
          </p:cNvPr>
          <p:cNvSpPr/>
          <p:nvPr/>
        </p:nvSpPr>
        <p:spPr>
          <a:xfrm>
            <a:off x="3153807" y="1558834"/>
            <a:ext cx="1309336" cy="4846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54B84B26-91F6-4D7D-A82A-6763AE37D5E4}"/>
              </a:ext>
            </a:extLst>
          </p:cNvPr>
          <p:cNvSpPr/>
          <p:nvPr/>
        </p:nvSpPr>
        <p:spPr>
          <a:xfrm>
            <a:off x="3153807" y="2451462"/>
            <a:ext cx="1309336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25FF0B26-FD43-4403-8E04-38BDDDCA734D}"/>
              </a:ext>
            </a:extLst>
          </p:cNvPr>
          <p:cNvSpPr/>
          <p:nvPr/>
        </p:nvSpPr>
        <p:spPr>
          <a:xfrm>
            <a:off x="3153807" y="3811685"/>
            <a:ext cx="1313690" cy="4846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BD49A886-2798-4AEB-9A09-E74694335EDD}"/>
              </a:ext>
            </a:extLst>
          </p:cNvPr>
          <p:cNvSpPr/>
          <p:nvPr/>
        </p:nvSpPr>
        <p:spPr>
          <a:xfrm>
            <a:off x="3149453" y="4704313"/>
            <a:ext cx="1313690" cy="4846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C6B073-C0A3-4418-B1FD-06BA4E7775C3}"/>
              </a:ext>
            </a:extLst>
          </p:cNvPr>
          <p:cNvSpPr txBox="1"/>
          <p:nvPr/>
        </p:nvSpPr>
        <p:spPr>
          <a:xfrm>
            <a:off x="4463143" y="2460869"/>
            <a:ext cx="3411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QCD critical point /</a:t>
            </a:r>
          </a:p>
          <a:p>
            <a:pPr algn="l"/>
            <a:r>
              <a:rPr lang="en-US" altLang="ja-JP" sz="2400" dirty="0"/>
              <a:t>1st order transition /</a:t>
            </a:r>
          </a:p>
          <a:p>
            <a:pPr algn="l"/>
            <a:r>
              <a:rPr kumimoji="1" lang="en-US" altLang="ja-JP" sz="2400" dirty="0"/>
              <a:t>Color superconductivity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9372DB-D116-4786-8CD4-FADDD53A4FEC}"/>
              </a:ext>
            </a:extLst>
          </p:cNvPr>
          <p:cNvSpPr txBox="1"/>
          <p:nvPr/>
        </p:nvSpPr>
        <p:spPr>
          <a:xfrm>
            <a:off x="4463143" y="3811685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Dilepton production rate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974A95-9499-4EE1-A1AE-3F69B39BF467}"/>
              </a:ext>
            </a:extLst>
          </p:cNvPr>
          <p:cNvSpPr txBox="1"/>
          <p:nvPr/>
        </p:nvSpPr>
        <p:spPr>
          <a:xfrm>
            <a:off x="4463143" y="4704313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Event selection /</a:t>
            </a:r>
          </a:p>
          <a:p>
            <a:pPr algn="l"/>
            <a:r>
              <a:rPr lang="en-US" altLang="ja-JP" sz="2400" dirty="0"/>
              <a:t>Higher correlations</a:t>
            </a:r>
            <a:endParaRPr kumimoji="1" lang="ja-JP" altLang="en-US" sz="240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1731D50-BE2E-4B43-ADEC-E5DE2699E57B}"/>
              </a:ext>
            </a:extLst>
          </p:cNvPr>
          <p:cNvGrpSpPr/>
          <p:nvPr/>
        </p:nvGrpSpPr>
        <p:grpSpPr>
          <a:xfrm>
            <a:off x="10272746" y="1369713"/>
            <a:ext cx="1725151" cy="1545625"/>
            <a:chOff x="10272746" y="1369713"/>
            <a:chExt cx="1725151" cy="154562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53A6C56-2028-4218-A661-8E3A892CA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746" y="1405831"/>
              <a:ext cx="1725151" cy="150950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6B7511B-F446-4C55-8792-D3D7B5E7E6DE}"/>
                </a:ext>
              </a:extLst>
            </p:cNvPr>
            <p:cNvSpPr txBox="1"/>
            <p:nvPr/>
          </p:nvSpPr>
          <p:spPr>
            <a:xfrm>
              <a:off x="10272746" y="1369713"/>
              <a:ext cx="1725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bg1"/>
                  </a:solidFill>
                </a:rPr>
                <a:t>Neutron stars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7C7844B1-2AC3-448D-B8FC-491ADFEEE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957" y="2999366"/>
            <a:ext cx="3856168" cy="18792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1126E06-7E76-438D-ACE2-79955F0E1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138" y="4920148"/>
            <a:ext cx="2392380" cy="18058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C40625-B604-4297-A7A2-6AB4B6320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118" y="4909756"/>
            <a:ext cx="2589642" cy="19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CD09F-42A0-4728-804C-D6D8AE7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36" y="350195"/>
            <a:ext cx="10515600" cy="705441"/>
          </a:xfrm>
        </p:spPr>
        <p:txBody>
          <a:bodyPr/>
          <a:lstStyle/>
          <a:p>
            <a:pPr algn="r"/>
            <a:r>
              <a:rPr kumimoji="1" lang="en-US" altLang="ja-JP" dirty="0"/>
              <a:t>Hadron/</a:t>
            </a:r>
            <a:r>
              <a:rPr kumimoji="1" lang="en-US" altLang="ja-JP" dirty="0" err="1"/>
              <a:t>Hypernuclear</a:t>
            </a:r>
            <a:r>
              <a:rPr kumimoji="1" lang="en-US" altLang="ja-JP" dirty="0"/>
              <a:t> Physics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65F01D-9F13-47CD-908C-CCE7B4CC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762" y="2143580"/>
            <a:ext cx="3524398" cy="29232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0C82EA9-A21D-429C-A221-67E5497D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63" y="2231536"/>
            <a:ext cx="3413110" cy="27391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37E4B9-0162-4D47-9D4C-8991905ED849}"/>
              </a:ext>
            </a:extLst>
          </p:cNvPr>
          <p:cNvSpPr txBox="1"/>
          <p:nvPr/>
        </p:nvSpPr>
        <p:spPr>
          <a:xfrm rot="16200000">
            <a:off x="10653533" y="3647171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2060"/>
                </a:solidFill>
              </a:rPr>
              <a:t>STAR,2015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FFAD90-825E-42A3-A2C7-3525756D18F8}"/>
              </a:ext>
            </a:extLst>
          </p:cNvPr>
          <p:cNvSpPr txBox="1"/>
          <p:nvPr/>
        </p:nvSpPr>
        <p:spPr>
          <a:xfrm>
            <a:off x="8024046" y="1526534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Correlation functions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C6C1489-E5DC-4A58-BDAF-97C1384D0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24" r="51870"/>
          <a:stretch/>
        </p:blipFill>
        <p:spPr>
          <a:xfrm>
            <a:off x="0" y="0"/>
            <a:ext cx="3268211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FEFF10-80A6-4601-98AB-8F78E02127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1589" y="5036144"/>
            <a:ext cx="6417069" cy="153139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8646D3-DE30-4468-BDFC-733AB90B7FE5}"/>
              </a:ext>
            </a:extLst>
          </p:cNvPr>
          <p:cNvSpPr txBox="1"/>
          <p:nvPr/>
        </p:nvSpPr>
        <p:spPr>
          <a:xfrm>
            <a:off x="3920326" y="1526534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>
                <a:solidFill>
                  <a:schemeClr val="accent6">
                    <a:lumMod val="75000"/>
                  </a:schemeClr>
                </a:solidFill>
              </a:rPr>
              <a:t>Hypernuclei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48C405-A1B7-48F7-9908-CEB0B15CD3BF}"/>
              </a:ext>
            </a:extLst>
          </p:cNvPr>
          <p:cNvSpPr txBox="1"/>
          <p:nvPr/>
        </p:nvSpPr>
        <p:spPr>
          <a:xfrm>
            <a:off x="8340239" y="1957963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/>
              <a:t>hadron interaction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E66497-67CA-4E8A-823B-74C8423C0303}"/>
              </a:ext>
            </a:extLst>
          </p:cNvPr>
          <p:cNvSpPr txBox="1"/>
          <p:nvPr/>
        </p:nvSpPr>
        <p:spPr>
          <a:xfrm>
            <a:off x="4307061" y="5042298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aseline="30000" dirty="0"/>
              <a:t>12</a:t>
            </a:r>
            <a:r>
              <a:rPr kumimoji="1" lang="en-US" altLang="ja-JP" dirty="0"/>
              <a:t>C+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 at 15AGeV</a:t>
            </a:r>
          </a:p>
          <a:p>
            <a:pPr algn="l"/>
            <a:r>
              <a:rPr lang="en-US" altLang="ja-JP" dirty="0"/>
              <a:t>(5T / 2.4m magnet)</a:t>
            </a:r>
          </a:p>
        </p:txBody>
      </p:sp>
    </p:spTree>
    <p:extLst>
      <p:ext uri="{BB962C8B-B14F-4D97-AF65-F5344CB8AC3E}">
        <p14:creationId xmlns:p14="http://schemas.microsoft.com/office/powerpoint/2010/main" val="23222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19EE4-9D78-4B86-8979-25CA7FFF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Production Mechanism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780EFC-B72E-44F0-84E4-361C83EA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2" y="2086320"/>
            <a:ext cx="3838957" cy="376825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00BD88-14E7-4E51-94DA-199C9B56D95A}"/>
              </a:ext>
            </a:extLst>
          </p:cNvPr>
          <p:cNvSpPr txBox="1"/>
          <p:nvPr/>
        </p:nvSpPr>
        <p:spPr>
          <a:xfrm>
            <a:off x="574766" y="1215609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Light-nuclei production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421F01-CF7E-44A4-B5C3-E4173136F689}"/>
              </a:ext>
            </a:extLst>
          </p:cNvPr>
          <p:cNvSpPr txBox="1"/>
          <p:nvPr/>
        </p:nvSpPr>
        <p:spPr>
          <a:xfrm>
            <a:off x="574766" y="1624655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as a signal of QCD critical point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DD7A9E-CC8B-4471-9F81-EAF55F023194}"/>
              </a:ext>
            </a:extLst>
          </p:cNvPr>
          <p:cNvSpPr txBox="1"/>
          <p:nvPr/>
        </p:nvSpPr>
        <p:spPr>
          <a:xfrm>
            <a:off x="2280557" y="499841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Oliinychenko</a:t>
            </a:r>
            <a:r>
              <a:rPr lang="en-US" altLang="ja-JP" dirty="0"/>
              <a:t> (’20)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29D361-9F29-49A2-AD99-1A3E076731DA}"/>
              </a:ext>
            </a:extLst>
          </p:cNvPr>
          <p:cNvSpPr txBox="1"/>
          <p:nvPr/>
        </p:nvSpPr>
        <p:spPr>
          <a:xfrm>
            <a:off x="3916979" y="64886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Sun+ (’18)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53D5E3-07F0-47B7-9EEE-63825E06B583}"/>
              </a:ext>
            </a:extLst>
          </p:cNvPr>
          <p:cNvSpPr txBox="1"/>
          <p:nvPr/>
        </p:nvSpPr>
        <p:spPr>
          <a:xfrm>
            <a:off x="643647" y="5715233"/>
            <a:ext cx="45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baryon fluctuations </a:t>
            </a:r>
          </a:p>
          <a:p>
            <a:pPr algn="l"/>
            <a:r>
              <a:rPr kumimoji="1" lang="en-US" altLang="ja-JP" sz="2400" dirty="0">
                <a:sym typeface="Wingdings" panose="05000000000000000000" pitchFamily="2" charset="2"/>
              </a:rPr>
              <a:t> enhancement of light nuclei?</a:t>
            </a:r>
            <a:endParaRPr kumimoji="1" lang="ja-JP" altLang="en-US" sz="24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E3D142C-2052-4A40-A459-D21C7CDAC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11" y="4010997"/>
            <a:ext cx="5278056" cy="181722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B8B6D2-681A-4F2B-8F68-550630A73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163" y="1801402"/>
            <a:ext cx="2292007" cy="220959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E66CCA6-1E6D-4230-9724-B60AF5241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811" y="1736669"/>
            <a:ext cx="2745627" cy="204731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7761CB-AC58-4BE8-9581-E11275B2FDE4}"/>
              </a:ext>
            </a:extLst>
          </p:cNvPr>
          <p:cNvSpPr txBox="1"/>
          <p:nvPr/>
        </p:nvSpPr>
        <p:spPr>
          <a:xfrm>
            <a:off x="5687271" y="1213449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easurement of light/hyper-nuclei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268054-1B3F-4E91-9E12-BAA76D1AB4B2}"/>
              </a:ext>
            </a:extLst>
          </p:cNvPr>
          <p:cNvSpPr txBox="1"/>
          <p:nvPr/>
        </p:nvSpPr>
        <p:spPr>
          <a:xfrm>
            <a:off x="5991497" y="5947954"/>
            <a:ext cx="590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Precise data will lead us to a better understanding of production mechanism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677806B-7F0F-4381-9E66-0ABA739007CF}"/>
              </a:ext>
            </a:extLst>
          </p:cNvPr>
          <p:cNvSpPr txBox="1"/>
          <p:nvPr/>
        </p:nvSpPr>
        <p:spPr>
          <a:xfrm rot="16200000">
            <a:off x="10402297" y="3396343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from QM2023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00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Highest Baryon Density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41B4AD-8C23-4E51-810E-B20BA7AE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1" y="1463188"/>
            <a:ext cx="6123582" cy="45488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29F960-0542-4F3C-9E65-84E5F14AB842}"/>
              </a:ext>
            </a:extLst>
          </p:cNvPr>
          <p:cNvSpPr txBox="1"/>
          <p:nvPr/>
        </p:nvSpPr>
        <p:spPr>
          <a:xfrm rot="16200000">
            <a:off x="8045146" y="400062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Ohnishi, 2002</a:t>
            </a:r>
            <a:endParaRPr kumimoji="1"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A62A706-D9ED-40AC-BAB1-3A512DA317E7}"/>
              </a:ext>
            </a:extLst>
          </p:cNvPr>
          <p:cNvGrpSpPr/>
          <p:nvPr/>
        </p:nvGrpSpPr>
        <p:grpSpPr>
          <a:xfrm>
            <a:off x="960852" y="4616440"/>
            <a:ext cx="3934960" cy="628489"/>
            <a:chOff x="-135157" y="4280822"/>
            <a:chExt cx="3934960" cy="628489"/>
          </a:xfrm>
        </p:grpSpPr>
        <p:sp>
          <p:nvSpPr>
            <p:cNvPr id="6" name="角丸四角形 2">
              <a:extLst>
                <a:ext uri="{FF2B5EF4-FFF2-40B4-BE49-F238E27FC236}">
                  <a16:creationId xmlns:a16="http://schemas.microsoft.com/office/drawing/2014/main" id="{ABA584E1-B243-489A-A9B2-5A970CBB378A}"/>
                </a:ext>
              </a:extLst>
            </p:cNvPr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15">
              <a:extLst>
                <a:ext uri="{FF2B5EF4-FFF2-40B4-BE49-F238E27FC236}">
                  <a16:creationId xmlns:a16="http://schemas.microsoft.com/office/drawing/2014/main" id="{113CAC3A-1209-4EC6-8183-EE741A181EEC}"/>
                </a:ext>
              </a:extLst>
            </p:cNvPr>
            <p:cNvSpPr/>
            <p:nvPr/>
          </p:nvSpPr>
          <p:spPr>
            <a:xfrm>
              <a:off x="-135157" y="4280822"/>
              <a:ext cx="2275681" cy="628489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>
              <a:extLst>
                <a:ext uri="{FF2B5EF4-FFF2-40B4-BE49-F238E27FC236}">
                  <a16:creationId xmlns:a16="http://schemas.microsoft.com/office/drawing/2014/main" id="{28E4CB51-3053-4FEA-853E-0EAE330A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02" y="4470579"/>
              <a:ext cx="1797709" cy="295660"/>
            </a:xfrm>
            <a:prstGeom prst="rect">
              <a:avLst/>
            </a:prstGeom>
          </p:spPr>
        </p:pic>
        <p:sp>
          <p:nvSpPr>
            <p:cNvPr id="9" name="右矢印 19">
              <a:extLst>
                <a:ext uri="{FF2B5EF4-FFF2-40B4-BE49-F238E27FC236}">
                  <a16:creationId xmlns:a16="http://schemas.microsoft.com/office/drawing/2014/main" id="{E34BEB11-35AF-4CD8-93C5-3B902C972B7E}"/>
                </a:ext>
              </a:extLst>
            </p:cNvPr>
            <p:cNvSpPr/>
            <p:nvPr/>
          </p:nvSpPr>
          <p:spPr>
            <a:xfrm>
              <a:off x="2140524" y="4417392"/>
              <a:ext cx="912522" cy="311845"/>
            </a:xfrm>
            <a:prstGeom prst="rightArrow">
              <a:avLst>
                <a:gd name="adj1" fmla="val 54887"/>
                <a:gd name="adj2" fmla="val 66183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A59EE30-A3C2-4610-A63F-68AD9BC2C83C}"/>
              </a:ext>
            </a:extLst>
          </p:cNvPr>
          <p:cNvGrpSpPr/>
          <p:nvPr/>
        </p:nvGrpSpPr>
        <p:grpSpPr>
          <a:xfrm>
            <a:off x="961543" y="1582559"/>
            <a:ext cx="3111141" cy="2079723"/>
            <a:chOff x="-40281" y="1813545"/>
            <a:chExt cx="3111141" cy="2079723"/>
          </a:xfrm>
        </p:grpSpPr>
        <p:sp>
          <p:nvSpPr>
            <p:cNvPr id="11" name="角丸四角形 9">
              <a:extLst>
                <a:ext uri="{FF2B5EF4-FFF2-40B4-BE49-F238E27FC236}">
                  <a16:creationId xmlns:a16="http://schemas.microsoft.com/office/drawing/2014/main" id="{A73208DA-DAFE-4D9B-9888-4B109F99A3F1}"/>
                </a:ext>
              </a:extLst>
            </p:cNvPr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7">
              <a:extLst>
                <a:ext uri="{FF2B5EF4-FFF2-40B4-BE49-F238E27FC236}">
                  <a16:creationId xmlns:a16="http://schemas.microsoft.com/office/drawing/2014/main" id="{646EA096-1168-414E-BF53-D2BC9628F995}"/>
                </a:ext>
              </a:extLst>
            </p:cNvPr>
            <p:cNvSpPr/>
            <p:nvPr/>
          </p:nvSpPr>
          <p:spPr>
            <a:xfrm>
              <a:off x="-40281" y="2374108"/>
              <a:ext cx="2275682" cy="628489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>
              <a:extLst>
                <a:ext uri="{FF2B5EF4-FFF2-40B4-BE49-F238E27FC236}">
                  <a16:creationId xmlns:a16="http://schemas.microsoft.com/office/drawing/2014/main" id="{A8847866-BE0B-4D4A-B208-1F2C3C78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2" y="2559045"/>
              <a:ext cx="2135216" cy="290537"/>
            </a:xfrm>
            <a:prstGeom prst="rect">
              <a:avLst/>
            </a:prstGeom>
          </p:spPr>
        </p:pic>
        <p:sp>
          <p:nvSpPr>
            <p:cNvPr id="14" name="右矢印 20">
              <a:extLst>
                <a:ext uri="{FF2B5EF4-FFF2-40B4-BE49-F238E27FC236}">
                  <a16:creationId xmlns:a16="http://schemas.microsoft.com/office/drawing/2014/main" id="{8C1017F5-2DCA-4472-A8B4-B3C9BA893707}"/>
                </a:ext>
              </a:extLst>
            </p:cNvPr>
            <p:cNvSpPr/>
            <p:nvPr/>
          </p:nvSpPr>
          <p:spPr>
            <a:xfrm>
              <a:off x="2235401" y="2548392"/>
              <a:ext cx="733689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000000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227FC2AB-2178-4862-AC72-017A4A3EF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06" y="1360909"/>
            <a:ext cx="2282317" cy="10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F620BD2-9E02-4983-A8B0-8D185AAD97AA}"/>
              </a:ext>
            </a:extLst>
          </p:cNvPr>
          <p:cNvSpPr/>
          <p:nvPr/>
        </p:nvSpPr>
        <p:spPr>
          <a:xfrm>
            <a:off x="9210332" y="2702807"/>
            <a:ext cx="2788211" cy="40201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Highest Baryon Density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41B4AD-8C23-4E51-810E-B20BA7AE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1" y="1463188"/>
            <a:ext cx="6123582" cy="45488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29F960-0542-4F3C-9E65-84E5F14AB842}"/>
              </a:ext>
            </a:extLst>
          </p:cNvPr>
          <p:cNvSpPr txBox="1"/>
          <p:nvPr/>
        </p:nvSpPr>
        <p:spPr>
          <a:xfrm rot="16200000">
            <a:off x="8045146" y="400062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Ohnishi, 2002</a:t>
            </a:r>
            <a:endParaRPr kumimoji="1"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A62A706-D9ED-40AC-BAB1-3A512DA317E7}"/>
              </a:ext>
            </a:extLst>
          </p:cNvPr>
          <p:cNvGrpSpPr/>
          <p:nvPr/>
        </p:nvGrpSpPr>
        <p:grpSpPr>
          <a:xfrm>
            <a:off x="960852" y="4616440"/>
            <a:ext cx="3934960" cy="628489"/>
            <a:chOff x="-135157" y="4280822"/>
            <a:chExt cx="3934960" cy="628489"/>
          </a:xfrm>
        </p:grpSpPr>
        <p:sp>
          <p:nvSpPr>
            <p:cNvPr id="6" name="角丸四角形 2">
              <a:extLst>
                <a:ext uri="{FF2B5EF4-FFF2-40B4-BE49-F238E27FC236}">
                  <a16:creationId xmlns:a16="http://schemas.microsoft.com/office/drawing/2014/main" id="{ABA584E1-B243-489A-A9B2-5A970CBB378A}"/>
                </a:ext>
              </a:extLst>
            </p:cNvPr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15">
              <a:extLst>
                <a:ext uri="{FF2B5EF4-FFF2-40B4-BE49-F238E27FC236}">
                  <a16:creationId xmlns:a16="http://schemas.microsoft.com/office/drawing/2014/main" id="{113CAC3A-1209-4EC6-8183-EE741A181EEC}"/>
                </a:ext>
              </a:extLst>
            </p:cNvPr>
            <p:cNvSpPr/>
            <p:nvPr/>
          </p:nvSpPr>
          <p:spPr>
            <a:xfrm>
              <a:off x="-135157" y="4280822"/>
              <a:ext cx="2275681" cy="628489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>
              <a:extLst>
                <a:ext uri="{FF2B5EF4-FFF2-40B4-BE49-F238E27FC236}">
                  <a16:creationId xmlns:a16="http://schemas.microsoft.com/office/drawing/2014/main" id="{28E4CB51-3053-4FEA-853E-0EAE330A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02" y="4470579"/>
              <a:ext cx="1797709" cy="295660"/>
            </a:xfrm>
            <a:prstGeom prst="rect">
              <a:avLst/>
            </a:prstGeom>
          </p:spPr>
        </p:pic>
        <p:sp>
          <p:nvSpPr>
            <p:cNvPr id="9" name="右矢印 19">
              <a:extLst>
                <a:ext uri="{FF2B5EF4-FFF2-40B4-BE49-F238E27FC236}">
                  <a16:creationId xmlns:a16="http://schemas.microsoft.com/office/drawing/2014/main" id="{E34BEB11-35AF-4CD8-93C5-3B902C972B7E}"/>
                </a:ext>
              </a:extLst>
            </p:cNvPr>
            <p:cNvSpPr/>
            <p:nvPr/>
          </p:nvSpPr>
          <p:spPr>
            <a:xfrm>
              <a:off x="2140524" y="4417392"/>
              <a:ext cx="912522" cy="311845"/>
            </a:xfrm>
            <a:prstGeom prst="rightArrow">
              <a:avLst>
                <a:gd name="adj1" fmla="val 54887"/>
                <a:gd name="adj2" fmla="val 66183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A59EE30-A3C2-4610-A63F-68AD9BC2C83C}"/>
              </a:ext>
            </a:extLst>
          </p:cNvPr>
          <p:cNvGrpSpPr/>
          <p:nvPr/>
        </p:nvGrpSpPr>
        <p:grpSpPr>
          <a:xfrm>
            <a:off x="961543" y="1582559"/>
            <a:ext cx="3111141" cy="2079723"/>
            <a:chOff x="-40281" y="1813545"/>
            <a:chExt cx="3111141" cy="2079723"/>
          </a:xfrm>
        </p:grpSpPr>
        <p:sp>
          <p:nvSpPr>
            <p:cNvPr id="11" name="角丸四角形 9">
              <a:extLst>
                <a:ext uri="{FF2B5EF4-FFF2-40B4-BE49-F238E27FC236}">
                  <a16:creationId xmlns:a16="http://schemas.microsoft.com/office/drawing/2014/main" id="{A73208DA-DAFE-4D9B-9888-4B109F99A3F1}"/>
                </a:ext>
              </a:extLst>
            </p:cNvPr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7">
              <a:extLst>
                <a:ext uri="{FF2B5EF4-FFF2-40B4-BE49-F238E27FC236}">
                  <a16:creationId xmlns:a16="http://schemas.microsoft.com/office/drawing/2014/main" id="{646EA096-1168-414E-BF53-D2BC9628F995}"/>
                </a:ext>
              </a:extLst>
            </p:cNvPr>
            <p:cNvSpPr/>
            <p:nvPr/>
          </p:nvSpPr>
          <p:spPr>
            <a:xfrm>
              <a:off x="-40281" y="2374108"/>
              <a:ext cx="2275682" cy="628489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>
              <a:extLst>
                <a:ext uri="{FF2B5EF4-FFF2-40B4-BE49-F238E27FC236}">
                  <a16:creationId xmlns:a16="http://schemas.microsoft.com/office/drawing/2014/main" id="{A8847866-BE0B-4D4A-B208-1F2C3C78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2" y="2559045"/>
              <a:ext cx="2135216" cy="290537"/>
            </a:xfrm>
            <a:prstGeom prst="rect">
              <a:avLst/>
            </a:prstGeom>
          </p:spPr>
        </p:pic>
        <p:sp>
          <p:nvSpPr>
            <p:cNvPr id="14" name="右矢印 20">
              <a:extLst>
                <a:ext uri="{FF2B5EF4-FFF2-40B4-BE49-F238E27FC236}">
                  <a16:creationId xmlns:a16="http://schemas.microsoft.com/office/drawing/2014/main" id="{8C1017F5-2DCA-4472-A8B4-B3C9BA893707}"/>
                </a:ext>
              </a:extLst>
            </p:cNvPr>
            <p:cNvSpPr/>
            <p:nvPr/>
          </p:nvSpPr>
          <p:spPr>
            <a:xfrm>
              <a:off x="2235401" y="2548392"/>
              <a:ext cx="733689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000000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227FC2AB-2178-4862-AC72-017A4A3EF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06" y="1360909"/>
            <a:ext cx="2282317" cy="103662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52F70A-CDA7-4A35-9CF4-3492F192B5B5}"/>
              </a:ext>
            </a:extLst>
          </p:cNvPr>
          <p:cNvSpPr txBox="1"/>
          <p:nvPr/>
        </p:nvSpPr>
        <p:spPr>
          <a:xfrm>
            <a:off x="9634657" y="5084261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Akira Ohnishi</a:t>
            </a:r>
          </a:p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1964-2023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3364AA9-2CAB-4391-B073-EBE790A21F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740" y="2935403"/>
            <a:ext cx="1757495" cy="212945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59B5FA-9B9D-45E8-9192-1940909D2F03}"/>
              </a:ext>
            </a:extLst>
          </p:cNvPr>
          <p:cNvSpPr txBox="1"/>
          <p:nvPr/>
        </p:nvSpPr>
        <p:spPr>
          <a:xfrm>
            <a:off x="9400955" y="5841456"/>
            <a:ext cx="2465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passed away silently</a:t>
            </a:r>
          </a:p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on May. 16, 2023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88BFA80-653C-4745-B842-84F7F723A56D}"/>
              </a:ext>
            </a:extLst>
          </p:cNvPr>
          <p:cNvGrpSpPr/>
          <p:nvPr/>
        </p:nvGrpSpPr>
        <p:grpSpPr>
          <a:xfrm>
            <a:off x="171309" y="265663"/>
            <a:ext cx="827771" cy="6606496"/>
            <a:chOff x="171309" y="265663"/>
            <a:chExt cx="827771" cy="6606496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86225951-E69E-4AEE-B85C-5231F2A999BC}"/>
                </a:ext>
              </a:extLst>
            </p:cNvPr>
            <p:cNvSpPr/>
            <p:nvPr/>
          </p:nvSpPr>
          <p:spPr>
            <a:xfrm flipV="1">
              <a:off x="196341" y="265663"/>
              <a:ext cx="802739" cy="6592336"/>
            </a:xfrm>
            <a:prstGeom prst="downArrow">
              <a:avLst>
                <a:gd name="adj1" fmla="val 100000"/>
                <a:gd name="adj2" fmla="val 850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828CD931-A024-45A0-97FF-B39DCF4F408E}"/>
                </a:ext>
              </a:extLst>
            </p:cNvPr>
            <p:cNvSpPr txBox="1"/>
            <p:nvPr/>
          </p:nvSpPr>
          <p:spPr>
            <a:xfrm rot="16200000">
              <a:off x="-1511203" y="4727982"/>
              <a:ext cx="3826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Increasing Collision Energy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88BFA80-653C-4745-B842-84F7F723A56D}"/>
              </a:ext>
            </a:extLst>
          </p:cNvPr>
          <p:cNvGrpSpPr/>
          <p:nvPr/>
        </p:nvGrpSpPr>
        <p:grpSpPr>
          <a:xfrm>
            <a:off x="171309" y="265663"/>
            <a:ext cx="827771" cy="6606496"/>
            <a:chOff x="171309" y="265663"/>
            <a:chExt cx="827771" cy="6606496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86225951-E69E-4AEE-B85C-5231F2A999BC}"/>
                </a:ext>
              </a:extLst>
            </p:cNvPr>
            <p:cNvSpPr/>
            <p:nvPr/>
          </p:nvSpPr>
          <p:spPr>
            <a:xfrm flipV="1">
              <a:off x="196341" y="265663"/>
              <a:ext cx="802739" cy="6592336"/>
            </a:xfrm>
            <a:prstGeom prst="downArrow">
              <a:avLst>
                <a:gd name="adj1" fmla="val 100000"/>
                <a:gd name="adj2" fmla="val 850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828CD931-A024-45A0-97FF-B39DCF4F408E}"/>
                </a:ext>
              </a:extLst>
            </p:cNvPr>
            <p:cNvSpPr txBox="1"/>
            <p:nvPr/>
          </p:nvSpPr>
          <p:spPr>
            <a:xfrm rot="16200000">
              <a:off x="-1511203" y="4727982"/>
              <a:ext cx="3826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Increasing Collision Energy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4AED53-F663-4FA3-A59C-F51B5849ED35}"/>
              </a:ext>
            </a:extLst>
          </p:cNvPr>
          <p:cNvGrpSpPr/>
          <p:nvPr/>
        </p:nvGrpSpPr>
        <p:grpSpPr>
          <a:xfrm>
            <a:off x="2668687" y="4570546"/>
            <a:ext cx="2053775" cy="1884036"/>
            <a:chOff x="2668687" y="4570546"/>
            <a:chExt cx="2053775" cy="1884036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0E44B4E-03CB-42BD-95E2-3160572905E9}"/>
                </a:ext>
              </a:extLst>
            </p:cNvPr>
            <p:cNvSpPr txBox="1"/>
            <p:nvPr/>
          </p:nvSpPr>
          <p:spPr>
            <a:xfrm>
              <a:off x="3244172" y="5296196"/>
              <a:ext cx="147829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RHIC-BES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6" name="右中かっこ 95">
              <a:extLst>
                <a:ext uri="{FF2B5EF4-FFF2-40B4-BE49-F238E27FC236}">
                  <a16:creationId xmlns:a16="http://schemas.microsoft.com/office/drawing/2014/main" id="{14AE3187-BF18-46AB-96DD-390EB3EDFEB2}"/>
                </a:ext>
              </a:extLst>
            </p:cNvPr>
            <p:cNvSpPr/>
            <p:nvPr/>
          </p:nvSpPr>
          <p:spPr>
            <a:xfrm>
              <a:off x="2668687" y="4570546"/>
              <a:ext cx="435291" cy="1884036"/>
            </a:xfrm>
            <a:prstGeom prst="rightBrace">
              <a:avLst>
                <a:gd name="adj1" fmla="val 0"/>
                <a:gd name="adj2" fmla="val 50000"/>
              </a:avLst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419D1A-315A-4C7E-81EC-BBDF8D14FF4E}"/>
              </a:ext>
            </a:extLst>
          </p:cNvPr>
          <p:cNvGrpSpPr/>
          <p:nvPr/>
        </p:nvGrpSpPr>
        <p:grpSpPr>
          <a:xfrm>
            <a:off x="2793605" y="6357423"/>
            <a:ext cx="1830863" cy="461665"/>
            <a:chOff x="2793605" y="6357423"/>
            <a:chExt cx="1830863" cy="461665"/>
          </a:xfrm>
        </p:grpSpPr>
        <p:sp>
          <p:nvSpPr>
            <p:cNvPr id="98" name="右中かっこ 97">
              <a:extLst>
                <a:ext uri="{FF2B5EF4-FFF2-40B4-BE49-F238E27FC236}">
                  <a16:creationId xmlns:a16="http://schemas.microsoft.com/office/drawing/2014/main" id="{A40CD6BB-B4AA-41D6-9880-47D78A46EFBA}"/>
                </a:ext>
              </a:extLst>
            </p:cNvPr>
            <p:cNvSpPr/>
            <p:nvPr/>
          </p:nvSpPr>
          <p:spPr>
            <a:xfrm>
              <a:off x="2793605" y="6560614"/>
              <a:ext cx="544142" cy="197274"/>
            </a:xfrm>
            <a:prstGeom prst="rightBrace">
              <a:avLst>
                <a:gd name="adj1" fmla="val 0"/>
                <a:gd name="adj2" fmla="val 9849"/>
              </a:avLst>
            </a:prstGeom>
            <a:ln w="444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5B089A0C-2030-49B8-B350-506DC81C714F}"/>
                </a:ext>
              </a:extLst>
            </p:cNvPr>
            <p:cNvSpPr txBox="1"/>
            <p:nvPr/>
          </p:nvSpPr>
          <p:spPr>
            <a:xfrm>
              <a:off x="3487618" y="6357423"/>
              <a:ext cx="1136850" cy="46166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HADES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2FE6243-9A41-4113-AB1E-719309448E22}"/>
              </a:ext>
            </a:extLst>
          </p:cNvPr>
          <p:cNvGrpSpPr/>
          <p:nvPr/>
        </p:nvGrpSpPr>
        <p:grpSpPr>
          <a:xfrm>
            <a:off x="3149685" y="5863893"/>
            <a:ext cx="2115936" cy="627773"/>
            <a:chOff x="3149685" y="5863893"/>
            <a:chExt cx="2115936" cy="627773"/>
          </a:xfrm>
        </p:grpSpPr>
        <p:sp>
          <p:nvSpPr>
            <p:cNvPr id="99" name="右中かっこ 98">
              <a:extLst>
                <a:ext uri="{FF2B5EF4-FFF2-40B4-BE49-F238E27FC236}">
                  <a16:creationId xmlns:a16="http://schemas.microsoft.com/office/drawing/2014/main" id="{7AB0954B-E461-40A1-8338-8B973370C916}"/>
                </a:ext>
              </a:extLst>
            </p:cNvPr>
            <p:cNvSpPr/>
            <p:nvPr/>
          </p:nvSpPr>
          <p:spPr>
            <a:xfrm>
              <a:off x="3149685" y="6030001"/>
              <a:ext cx="533243" cy="461665"/>
            </a:xfrm>
            <a:prstGeom prst="rightBrace">
              <a:avLst>
                <a:gd name="adj1" fmla="val 0"/>
                <a:gd name="adj2" fmla="val 15007"/>
              </a:avLst>
            </a:prstGeom>
            <a:ln w="444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67C7D1B2-27B5-41C2-B3BD-4D20C5FEE399}"/>
                </a:ext>
              </a:extLst>
            </p:cNvPr>
            <p:cNvSpPr txBox="1"/>
            <p:nvPr/>
          </p:nvSpPr>
          <p:spPr>
            <a:xfrm>
              <a:off x="3699167" y="5863893"/>
              <a:ext cx="1566454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FAIR-CBM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99621C-5370-421A-BAF3-3EF4442258CF}"/>
              </a:ext>
            </a:extLst>
          </p:cNvPr>
          <p:cNvGrpSpPr/>
          <p:nvPr/>
        </p:nvGrpSpPr>
        <p:grpSpPr>
          <a:xfrm>
            <a:off x="2766750" y="4728499"/>
            <a:ext cx="2505413" cy="997282"/>
            <a:chOff x="2766750" y="4728499"/>
            <a:chExt cx="2505413" cy="997282"/>
          </a:xfrm>
        </p:grpSpPr>
        <p:sp>
          <p:nvSpPr>
            <p:cNvPr id="97" name="右中かっこ 96">
              <a:extLst>
                <a:ext uri="{FF2B5EF4-FFF2-40B4-BE49-F238E27FC236}">
                  <a16:creationId xmlns:a16="http://schemas.microsoft.com/office/drawing/2014/main" id="{77FBAB3D-3FCC-4FA5-A139-191468E3797D}"/>
                </a:ext>
              </a:extLst>
            </p:cNvPr>
            <p:cNvSpPr/>
            <p:nvPr/>
          </p:nvSpPr>
          <p:spPr>
            <a:xfrm>
              <a:off x="2766750" y="4902052"/>
              <a:ext cx="575485" cy="823729"/>
            </a:xfrm>
            <a:prstGeom prst="rightBrace">
              <a:avLst>
                <a:gd name="adj1" fmla="val 0"/>
                <a:gd name="adj2" fmla="val 9849"/>
              </a:avLst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D9F67B76-B503-41C8-BC98-BFD1A1C54305}"/>
                </a:ext>
              </a:extLst>
            </p:cNvPr>
            <p:cNvSpPr txBox="1"/>
            <p:nvPr/>
          </p:nvSpPr>
          <p:spPr>
            <a:xfrm>
              <a:off x="3354650" y="4728499"/>
              <a:ext cx="1917513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NA61/SHINE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3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484C8A-64E2-4205-A718-1A839792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0"/>
          <a:stretch/>
        </p:blipFill>
        <p:spPr>
          <a:xfrm>
            <a:off x="6347531" y="1049357"/>
            <a:ext cx="5844470" cy="5807681"/>
          </a:xfrm>
          <a:prstGeom prst="rect">
            <a:avLst/>
          </a:prstGeom>
        </p:spPr>
      </p:pic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CB057B3-6F9F-4F7B-948D-065D517AF7D4}"/>
              </a:ext>
            </a:extLst>
          </p:cNvPr>
          <p:cNvSpPr/>
          <p:nvPr/>
        </p:nvSpPr>
        <p:spPr>
          <a:xfrm>
            <a:off x="8911728" y="3760636"/>
            <a:ext cx="1157759" cy="1225867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tx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85FDC44-4720-4106-84B9-43377A159B3B}"/>
              </a:ext>
            </a:extLst>
          </p:cNvPr>
          <p:cNvSpPr/>
          <p:nvPr/>
        </p:nvSpPr>
        <p:spPr>
          <a:xfrm>
            <a:off x="4272238" y="4243451"/>
            <a:ext cx="2016942" cy="2614550"/>
          </a:xfrm>
          <a:prstGeom prst="rect">
            <a:avLst/>
          </a:prstGeom>
          <a:gradFill>
            <a:gsLst>
              <a:gs pos="0">
                <a:schemeClr val="accent3">
                  <a:alpha val="53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86225951-E69E-4AEE-B85C-5231F2A999BC}"/>
              </a:ext>
            </a:extLst>
          </p:cNvPr>
          <p:cNvSpPr/>
          <p:nvPr/>
        </p:nvSpPr>
        <p:spPr>
          <a:xfrm flipV="1">
            <a:off x="196341" y="265663"/>
            <a:ext cx="802739" cy="6592336"/>
          </a:xfrm>
          <a:prstGeom prst="downArrow">
            <a:avLst>
              <a:gd name="adj1" fmla="val 100000"/>
              <a:gd name="adj2" fmla="val 850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B615EEE-0706-4C4F-AEBA-9B56DE878A60}"/>
              </a:ext>
            </a:extLst>
          </p:cNvPr>
          <p:cNvSpPr/>
          <p:nvPr/>
        </p:nvSpPr>
        <p:spPr>
          <a:xfrm>
            <a:off x="9718498" y="4133084"/>
            <a:ext cx="1516949" cy="1241736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7F385C-0E0E-4F1C-9472-C8CDD9A61B54}"/>
              </a:ext>
            </a:extLst>
          </p:cNvPr>
          <p:cNvCxnSpPr>
            <a:cxnSpLocks/>
          </p:cNvCxnSpPr>
          <p:nvPr/>
        </p:nvCxnSpPr>
        <p:spPr>
          <a:xfrm>
            <a:off x="9875541" y="4243451"/>
            <a:ext cx="740568" cy="0"/>
          </a:xfrm>
          <a:prstGeom prst="line">
            <a:avLst/>
          </a:prstGeom>
          <a:ln w="254000" cap="rnd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44B4E-03CB-42BD-95E2-3160572905E9}"/>
              </a:ext>
            </a:extLst>
          </p:cNvPr>
          <p:cNvSpPr txBox="1"/>
          <p:nvPr/>
        </p:nvSpPr>
        <p:spPr>
          <a:xfrm>
            <a:off x="3244172" y="5296196"/>
            <a:ext cx="147829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RHIC-BES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28CD931-A024-45A0-97FF-B39DCF4F408E}"/>
              </a:ext>
            </a:extLst>
          </p:cNvPr>
          <p:cNvSpPr txBox="1"/>
          <p:nvPr/>
        </p:nvSpPr>
        <p:spPr>
          <a:xfrm rot="16200000">
            <a:off x="-1511203" y="4727982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Increasing Collision 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6" name="右中かっこ 95">
            <a:extLst>
              <a:ext uri="{FF2B5EF4-FFF2-40B4-BE49-F238E27FC236}">
                <a16:creationId xmlns:a16="http://schemas.microsoft.com/office/drawing/2014/main" id="{14AE3187-BF18-46AB-96DD-390EB3EDFEB2}"/>
              </a:ext>
            </a:extLst>
          </p:cNvPr>
          <p:cNvSpPr/>
          <p:nvPr/>
        </p:nvSpPr>
        <p:spPr>
          <a:xfrm>
            <a:off x="2668687" y="4570546"/>
            <a:ext cx="435291" cy="1884036"/>
          </a:xfrm>
          <a:prstGeom prst="rightBrace">
            <a:avLst>
              <a:gd name="adj1" fmla="val 0"/>
              <a:gd name="adj2" fmla="val 50000"/>
            </a:avLst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中かっこ 96">
            <a:extLst>
              <a:ext uri="{FF2B5EF4-FFF2-40B4-BE49-F238E27FC236}">
                <a16:creationId xmlns:a16="http://schemas.microsoft.com/office/drawing/2014/main" id="{77FBAB3D-3FCC-4FA5-A139-191468E3797D}"/>
              </a:ext>
            </a:extLst>
          </p:cNvPr>
          <p:cNvSpPr/>
          <p:nvPr/>
        </p:nvSpPr>
        <p:spPr>
          <a:xfrm>
            <a:off x="2766750" y="4902052"/>
            <a:ext cx="575485" cy="823729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A40CD6BB-B4AA-41D6-9880-47D78A46EFBA}"/>
              </a:ext>
            </a:extLst>
          </p:cNvPr>
          <p:cNvSpPr/>
          <p:nvPr/>
        </p:nvSpPr>
        <p:spPr>
          <a:xfrm>
            <a:off x="2793605" y="6560614"/>
            <a:ext cx="544142" cy="197274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中かっこ 98">
            <a:extLst>
              <a:ext uri="{FF2B5EF4-FFF2-40B4-BE49-F238E27FC236}">
                <a16:creationId xmlns:a16="http://schemas.microsoft.com/office/drawing/2014/main" id="{7AB0954B-E461-40A1-8338-8B973370C916}"/>
              </a:ext>
            </a:extLst>
          </p:cNvPr>
          <p:cNvSpPr/>
          <p:nvPr/>
        </p:nvSpPr>
        <p:spPr>
          <a:xfrm>
            <a:off x="3149685" y="6030001"/>
            <a:ext cx="533243" cy="461665"/>
          </a:xfrm>
          <a:prstGeom prst="rightBrace">
            <a:avLst>
              <a:gd name="adj1" fmla="val 0"/>
              <a:gd name="adj2" fmla="val 15007"/>
            </a:avLst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089A0C-2030-49B8-B350-506DC81C714F}"/>
              </a:ext>
            </a:extLst>
          </p:cNvPr>
          <p:cNvSpPr txBox="1"/>
          <p:nvPr/>
        </p:nvSpPr>
        <p:spPr>
          <a:xfrm>
            <a:off x="3487618" y="6357423"/>
            <a:ext cx="113685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HADES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7C7D1B2-27B5-41C2-B3BD-4D20C5FEE399}"/>
              </a:ext>
            </a:extLst>
          </p:cNvPr>
          <p:cNvSpPr txBox="1"/>
          <p:nvPr/>
        </p:nvSpPr>
        <p:spPr>
          <a:xfrm>
            <a:off x="3699167" y="5863893"/>
            <a:ext cx="1566454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FAIR-CBM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6B67C19-717A-4464-8ACD-4E782196380C}"/>
              </a:ext>
            </a:extLst>
          </p:cNvPr>
          <p:cNvSpPr txBox="1"/>
          <p:nvPr/>
        </p:nvSpPr>
        <p:spPr>
          <a:xfrm>
            <a:off x="4323900" y="4223994"/>
            <a:ext cx="1994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Beam-Energy</a:t>
            </a:r>
          </a:p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Scan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0B2A42B-D3A0-4BFC-A8B2-A8E1AAF89C5B}"/>
              </a:ext>
            </a:extLst>
          </p:cNvPr>
          <p:cNvSpPr txBox="1"/>
          <p:nvPr/>
        </p:nvSpPr>
        <p:spPr>
          <a:xfrm>
            <a:off x="5227671" y="637716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2010~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4B2F42BB-810E-457F-A777-49AE1953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76" t="90667" r="13070" b="605"/>
          <a:stretch/>
        </p:blipFill>
        <p:spPr>
          <a:xfrm>
            <a:off x="8849942" y="6340449"/>
            <a:ext cx="3342058" cy="506906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57A5E50-E7BC-4189-907C-04977FAA4382}"/>
              </a:ext>
            </a:extLst>
          </p:cNvPr>
          <p:cNvSpPr txBox="1"/>
          <p:nvPr/>
        </p:nvSpPr>
        <p:spPr>
          <a:xfrm rot="16200000">
            <a:off x="10701057" y="2455967"/>
            <a:ext cx="255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0" i="0" u="none" strike="noStrike" baseline="0" dirty="0" err="1">
                <a:latin typeface="CMR9"/>
              </a:rPr>
              <a:t>Galatyuk</a:t>
            </a:r>
            <a:r>
              <a:rPr lang="en-US" altLang="ja-JP" sz="2000" b="0" i="0" u="none" strike="noStrike" baseline="0" dirty="0">
                <a:latin typeface="CMR9"/>
              </a:rPr>
              <a:t>, NPA982, 163</a:t>
            </a:r>
            <a:endParaRPr lang="ja-JP" altLang="en-US" sz="2000" dirty="0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9F67B76-B503-41C8-BC98-BFD1A1C54305}"/>
              </a:ext>
            </a:extLst>
          </p:cNvPr>
          <p:cNvSpPr txBox="1"/>
          <p:nvPr/>
        </p:nvSpPr>
        <p:spPr>
          <a:xfrm>
            <a:off x="3354650" y="4728499"/>
            <a:ext cx="19175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NA61/SHINE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181CDA7C-1B4E-4E89-9AA4-ABFBAFBFF744}"/>
              </a:ext>
            </a:extLst>
          </p:cNvPr>
          <p:cNvCxnSpPr>
            <a:cxnSpLocks/>
          </p:cNvCxnSpPr>
          <p:nvPr/>
        </p:nvCxnSpPr>
        <p:spPr>
          <a:xfrm>
            <a:off x="8610621" y="4116954"/>
            <a:ext cx="1107877" cy="0"/>
          </a:xfrm>
          <a:prstGeom prst="line">
            <a:avLst/>
          </a:prstGeom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5CBBD23-C222-4473-9E33-5F78CF568BB9}"/>
              </a:ext>
            </a:extLst>
          </p:cNvPr>
          <p:cNvSpPr txBox="1"/>
          <p:nvPr/>
        </p:nvSpPr>
        <p:spPr>
          <a:xfrm>
            <a:off x="10452843" y="459332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E87742C5-E978-4A23-A4A3-33762CFF8BCD}"/>
              </a:ext>
            </a:extLst>
          </p:cNvPr>
          <p:cNvSpPr txBox="1"/>
          <p:nvPr/>
        </p:nvSpPr>
        <p:spPr>
          <a:xfrm>
            <a:off x="7633598" y="4270151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RHIC-BES-FXT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3DB02B3-E16A-433B-AE1C-5243423DBA62}"/>
              </a:ext>
            </a:extLst>
          </p:cNvPr>
          <p:cNvSpPr txBox="1"/>
          <p:nvPr/>
        </p:nvSpPr>
        <p:spPr>
          <a:xfrm>
            <a:off x="9914219" y="3655289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NA61/SHINE</a:t>
            </a:r>
            <a:endParaRPr kumimoji="1" lang="ja-JP" altLang="en-US" sz="2400" b="1" dirty="0">
              <a:solidFill>
                <a:schemeClr val="accent1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28DE713B-2B21-48AE-A0CB-5F95D9EE9169}"/>
              </a:ext>
            </a:extLst>
          </p:cNvPr>
          <p:cNvCxnSpPr>
            <a:cxnSpLocks/>
          </p:cNvCxnSpPr>
          <p:nvPr/>
        </p:nvCxnSpPr>
        <p:spPr>
          <a:xfrm>
            <a:off x="8481060" y="1945113"/>
            <a:ext cx="644651" cy="0"/>
          </a:xfrm>
          <a:prstGeom prst="line">
            <a:avLst/>
          </a:prstGeom>
          <a:ln w="254000" cap="rnd">
            <a:solidFill>
              <a:schemeClr val="accent4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6E5F6B85-B29C-4636-BDE4-D1FDE13CC21F}"/>
              </a:ext>
            </a:extLst>
          </p:cNvPr>
          <p:cNvSpPr txBox="1"/>
          <p:nvPr/>
        </p:nvSpPr>
        <p:spPr>
          <a:xfrm>
            <a:off x="8033840" y="2094422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4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FAIR-CBM</a:t>
            </a:r>
            <a:endParaRPr kumimoji="1" lang="ja-JP" altLang="en-US" sz="2400" b="1" dirty="0">
              <a:solidFill>
                <a:schemeClr val="accent4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91C3C3AB-4DE7-48DC-958E-4565CD526B4D}"/>
              </a:ext>
            </a:extLst>
          </p:cNvPr>
          <p:cNvCxnSpPr>
            <a:cxnSpLocks/>
          </p:cNvCxnSpPr>
          <p:nvPr/>
        </p:nvCxnSpPr>
        <p:spPr>
          <a:xfrm>
            <a:off x="8195310" y="3535354"/>
            <a:ext cx="331470" cy="0"/>
          </a:xfrm>
          <a:prstGeom prst="line">
            <a:avLst/>
          </a:prstGeom>
          <a:ln w="254000" cap="rnd">
            <a:solidFill>
              <a:schemeClr val="accent6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B360161-4955-4EFE-9EA8-51F35FA23C59}"/>
              </a:ext>
            </a:extLst>
          </p:cNvPr>
          <p:cNvSpPr txBox="1"/>
          <p:nvPr/>
        </p:nvSpPr>
        <p:spPr>
          <a:xfrm>
            <a:off x="7778193" y="361026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HADES</a:t>
            </a:r>
            <a:endParaRPr kumimoji="1" lang="ja-JP" altLang="en-US" sz="2400" b="1" dirty="0">
              <a:solidFill>
                <a:schemeClr val="accent6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FD8A513-7965-477D-BDA8-57FD58546985}"/>
              </a:ext>
            </a:extLst>
          </p:cNvPr>
          <p:cNvSpPr txBox="1"/>
          <p:nvPr/>
        </p:nvSpPr>
        <p:spPr>
          <a:xfrm>
            <a:off x="8948247" y="329897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tx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NICA</a:t>
            </a:r>
            <a:endParaRPr kumimoji="1" lang="ja-JP" altLang="en-US" sz="2400" b="1" dirty="0">
              <a:solidFill>
                <a:schemeClr val="tx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2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 w="lg" len="lg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2067</Words>
  <Application>Microsoft Office PowerPoint</Application>
  <PresentationFormat>ワイド画面</PresentationFormat>
  <Paragraphs>513</Paragraphs>
  <Slides>49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49</vt:i4>
      </vt:variant>
    </vt:vector>
  </HeadingPairs>
  <TitlesOfParts>
    <vt:vector size="68" baseType="lpstr">
      <vt:lpstr>CMR9</vt:lpstr>
      <vt:lpstr>HG丸ｺﾞｼｯｸM-PRO</vt:lpstr>
      <vt:lpstr>Yu Gothic UI</vt:lpstr>
      <vt:lpstr>Yu Gothic UI Light</vt:lpstr>
      <vt:lpstr>メイリオ</vt:lpstr>
      <vt:lpstr>游ゴシック</vt:lpstr>
      <vt:lpstr>游明朝 Demibold</vt:lpstr>
      <vt:lpstr>Arial</vt:lpstr>
      <vt:lpstr>Calibri</vt:lpstr>
      <vt:lpstr>Calibri Light</vt:lpstr>
      <vt:lpstr>Cambria Math</vt:lpstr>
      <vt:lpstr>Symbol</vt:lpstr>
      <vt:lpstr>Trebuchet MS</vt:lpstr>
      <vt:lpstr>Tw Cen MT</vt:lpstr>
      <vt:lpstr>Wingdings</vt:lpstr>
      <vt:lpstr>Office テーマ</vt:lpstr>
      <vt:lpstr>1_Office テーマ</vt:lpstr>
      <vt:lpstr>2_Office テーマ</vt:lpstr>
      <vt:lpstr>3_Office テーマ</vt:lpstr>
      <vt:lpstr>Theoretical Study of  QCD Phase Diagram  at High Baryon Density</vt:lpstr>
      <vt:lpstr>QCD Phase Diagram</vt:lpstr>
      <vt:lpstr>QCD Phase Diagram</vt:lpstr>
      <vt:lpstr>Beam-Energy Scan</vt:lpstr>
      <vt:lpstr>Highest Baryon Density</vt:lpstr>
      <vt:lpstr>Highest Baryon Density</vt:lpstr>
      <vt:lpstr>History / Current Status of HIC</vt:lpstr>
      <vt:lpstr>History / Current Status of HIC</vt:lpstr>
      <vt:lpstr>History / Current Status of HIC</vt:lpstr>
      <vt:lpstr>History / Current Status of HIC</vt:lpstr>
      <vt:lpstr>PowerPoint プレゼンテーション</vt:lpstr>
      <vt:lpstr>PowerPoint プレゼンテーション</vt:lpstr>
      <vt:lpstr>J-PARC-HI Staging Plan</vt:lpstr>
      <vt:lpstr>PowerPoint プレゼンテーション</vt:lpstr>
      <vt:lpstr>A Coin Game</vt:lpstr>
      <vt:lpstr>A Coin Game</vt:lpstr>
      <vt:lpstr>Fluctuations in HIC @ 2nd Order</vt:lpstr>
      <vt:lpstr>Higher Order Cumulants</vt:lpstr>
      <vt:lpstr>Non-Gaussian Fluctuations in HIC</vt:lpstr>
      <vt:lpstr>Sign of Higher Order Cumulants</vt:lpstr>
      <vt:lpstr>Experimental Results</vt:lpstr>
      <vt:lpstr>PowerPoint プレゼンテーション</vt:lpstr>
      <vt:lpstr>Experimental Data</vt:lpstr>
      <vt:lpstr>pT-Acceptance Correction</vt:lpstr>
      <vt:lpstr>HIC vs HRG&amp;LAT</vt:lpstr>
      <vt:lpstr>HIC vs HRG&amp;LAT</vt:lpstr>
      <vt:lpstr>D-Measure = Net-charge Fluctuations</vt:lpstr>
      <vt:lpstr>D-Measure = Net-charge Fluctuations</vt:lpstr>
      <vt:lpstr>Comparison with a Diffusion Model in Finite Volume</vt:lpstr>
      <vt:lpstr>PowerPoint プレゼンテーション</vt:lpstr>
      <vt:lpstr>Observing CSC in HIC</vt:lpstr>
      <vt:lpstr>Precursor of CSC</vt:lpstr>
      <vt:lpstr>Precursor of Color Superconductivity</vt:lpstr>
      <vt:lpstr>Model</vt:lpstr>
      <vt:lpstr>Di-quark Fluctuations</vt:lpstr>
      <vt:lpstr>Photon Self-Energy: Precursor of CSC</vt:lpstr>
      <vt:lpstr>Production Rate at k=0</vt:lpstr>
      <vt:lpstr>Invariant-Mass Spectrum</vt:lpstr>
      <vt:lpstr>Dileptons from QCD Critical Point</vt:lpstr>
      <vt:lpstr>Dilepton production rate near QCD-CP </vt:lpstr>
      <vt:lpstr>Dilepton Yields: Beam-Energy Scan</vt:lpstr>
      <vt:lpstr>Summary</vt:lpstr>
      <vt:lpstr>Effect of Diffusion and Rapidity Conversion</vt:lpstr>
      <vt:lpstr>Cumulants: ProtonBaryon &amp; Acceptance Correction</vt:lpstr>
      <vt:lpstr>PowerPoint プレゼンテーション</vt:lpstr>
      <vt:lpstr>Evolution of Conserved-charge Fluctuations</vt:lpstr>
      <vt:lpstr>Exploring Dense Medium</vt:lpstr>
      <vt:lpstr>Hadron/Hypernuclear Physics</vt:lpstr>
      <vt:lpstr>Production 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122</cp:revision>
  <dcterms:created xsi:type="dcterms:W3CDTF">2023-04-21T06:24:41Z</dcterms:created>
  <dcterms:modified xsi:type="dcterms:W3CDTF">2023-11-27T18:29:41Z</dcterms:modified>
</cp:coreProperties>
</file>