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2"/>
  </p:sldMasterIdLst>
  <p:notesMasterIdLst>
    <p:notesMasterId r:id="rId28"/>
  </p:notesMasterIdLst>
  <p:sldIdLst>
    <p:sldId id="436" r:id="rId3"/>
    <p:sldId id="262" r:id="rId4"/>
    <p:sldId id="532" r:id="rId5"/>
    <p:sldId id="437" r:id="rId6"/>
    <p:sldId id="538" r:id="rId7"/>
    <p:sldId id="534" r:id="rId8"/>
    <p:sldId id="446" r:id="rId9"/>
    <p:sldId id="439" r:id="rId10"/>
    <p:sldId id="440" r:id="rId11"/>
    <p:sldId id="442" r:id="rId12"/>
    <p:sldId id="445" r:id="rId13"/>
    <p:sldId id="438" r:id="rId14"/>
    <p:sldId id="535" r:id="rId15"/>
    <p:sldId id="447" r:id="rId16"/>
    <p:sldId id="536" r:id="rId17"/>
    <p:sldId id="448" r:id="rId18"/>
    <p:sldId id="537" r:id="rId19"/>
    <p:sldId id="450" r:id="rId20"/>
    <p:sldId id="531" r:id="rId21"/>
    <p:sldId id="449" r:id="rId22"/>
    <p:sldId id="434" r:id="rId23"/>
    <p:sldId id="533" r:id="rId24"/>
    <p:sldId id="443" r:id="rId25"/>
    <p:sldId id="441" r:id="rId26"/>
    <p:sldId id="530" r:id="rId2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4751"/>
    <a:srgbClr val="3053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0F515F-32E3-4396-93B4-82A965EF2824}" v="1874" dt="2024-03-15T04:35:45.9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0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7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tazawa Masakiyo" userId="2bf3742da7ad8ecb" providerId="LiveId" clId="{B3972186-D37E-46E5-9EB0-660A74C34F70}"/>
    <pc:docChg chg="undo redo custSel addSld delSld modSld sldOrd delMainMaster">
      <pc:chgData name="Kitazawa Masakiyo" userId="2bf3742da7ad8ecb" providerId="LiveId" clId="{B3972186-D37E-46E5-9EB0-660A74C34F70}" dt="2023-04-27T04:05:39.818" v="4174" actId="20577"/>
      <pc:docMkLst>
        <pc:docMk/>
      </pc:docMkLst>
      <pc:sldChg chg="addSp delSp modSp mod">
        <pc:chgData name="Kitazawa Masakiyo" userId="2bf3742da7ad8ecb" providerId="LiveId" clId="{B3972186-D37E-46E5-9EB0-660A74C34F70}" dt="2023-04-27T01:07:52.385" v="4019" actId="207"/>
        <pc:sldMkLst>
          <pc:docMk/>
          <pc:sldMk cId="385654358" sldId="258"/>
        </pc:sldMkLst>
        <pc:spChg chg="add mod">
          <ac:chgData name="Kitazawa Masakiyo" userId="2bf3742da7ad8ecb" providerId="LiveId" clId="{B3972186-D37E-46E5-9EB0-660A74C34F70}" dt="2023-04-26T15:51:09.160" v="2774" actId="207"/>
          <ac:spMkLst>
            <pc:docMk/>
            <pc:sldMk cId="385654358" sldId="258"/>
            <ac:spMk id="4" creationId="{2F8D74B6-69B8-4E90-82B0-3B6D06CE2A60}"/>
          </ac:spMkLst>
        </pc:spChg>
        <pc:spChg chg="mod">
          <ac:chgData name="Kitazawa Masakiyo" userId="2bf3742da7ad8ecb" providerId="LiveId" clId="{B3972186-D37E-46E5-9EB0-660A74C34F70}" dt="2023-04-26T15:51:05.459" v="2773" actId="207"/>
          <ac:spMkLst>
            <pc:docMk/>
            <pc:sldMk cId="385654358" sldId="258"/>
            <ac:spMk id="9" creationId="{528F3C34-0AB3-40B0-8171-26B65995BE9D}"/>
          </ac:spMkLst>
        </pc:spChg>
        <pc:spChg chg="mod ord">
          <ac:chgData name="Kitazawa Masakiyo" userId="2bf3742da7ad8ecb" providerId="LiveId" clId="{B3972186-D37E-46E5-9EB0-660A74C34F70}" dt="2023-04-26T16:50:26.796" v="3644" actId="1037"/>
          <ac:spMkLst>
            <pc:docMk/>
            <pc:sldMk cId="385654358" sldId="258"/>
            <ac:spMk id="10" creationId="{6432E3AF-8B64-43DC-B7F9-8C506F933B1B}"/>
          </ac:spMkLst>
        </pc:spChg>
        <pc:spChg chg="mod ord">
          <ac:chgData name="Kitazawa Masakiyo" userId="2bf3742da7ad8ecb" providerId="LiveId" clId="{B3972186-D37E-46E5-9EB0-660A74C34F70}" dt="2023-04-26T16:50:26.796" v="3644" actId="1037"/>
          <ac:spMkLst>
            <pc:docMk/>
            <pc:sldMk cId="385654358" sldId="258"/>
            <ac:spMk id="11" creationId="{25DF396B-4806-463D-9195-1A1F37F5AF00}"/>
          </ac:spMkLst>
        </pc:spChg>
        <pc:spChg chg="mod">
          <ac:chgData name="Kitazawa Masakiyo" userId="2bf3742da7ad8ecb" providerId="LiveId" clId="{B3972186-D37E-46E5-9EB0-660A74C34F70}" dt="2023-04-26T13:53:33.265" v="1536" actId="1076"/>
          <ac:spMkLst>
            <pc:docMk/>
            <pc:sldMk cId="385654358" sldId="258"/>
            <ac:spMk id="18" creationId="{0A58AF44-31F2-4A5C-A728-9AFE9AD80543}"/>
          </ac:spMkLst>
        </pc:spChg>
        <pc:spChg chg="mod ord">
          <ac:chgData name="Kitazawa Masakiyo" userId="2bf3742da7ad8ecb" providerId="LiveId" clId="{B3972186-D37E-46E5-9EB0-660A74C34F70}" dt="2023-04-27T01:07:52.385" v="4019" actId="207"/>
          <ac:spMkLst>
            <pc:docMk/>
            <pc:sldMk cId="385654358" sldId="258"/>
            <ac:spMk id="21" creationId="{481CDFC6-4242-46AE-A106-9CE91431BDBD}"/>
          </ac:spMkLst>
        </pc:spChg>
        <pc:spChg chg="mod">
          <ac:chgData name="Kitazawa Masakiyo" userId="2bf3742da7ad8ecb" providerId="LiveId" clId="{B3972186-D37E-46E5-9EB0-660A74C34F70}" dt="2023-04-26T16:50:26.796" v="3644" actId="1037"/>
          <ac:spMkLst>
            <pc:docMk/>
            <pc:sldMk cId="385654358" sldId="258"/>
            <ac:spMk id="22" creationId="{8F6633ED-AD86-464A-9BB4-64391E8531EC}"/>
          </ac:spMkLst>
        </pc:spChg>
        <pc:grpChg chg="del">
          <ac:chgData name="Kitazawa Masakiyo" userId="2bf3742da7ad8ecb" providerId="LiveId" clId="{B3972186-D37E-46E5-9EB0-660A74C34F70}" dt="2023-04-26T13:58:06.731" v="1614" actId="478"/>
          <ac:grpSpMkLst>
            <pc:docMk/>
            <pc:sldMk cId="385654358" sldId="258"/>
            <ac:grpSpMk id="15" creationId="{0573D54D-D761-47A7-8EBC-425D87ED8B94}"/>
          </ac:grpSpMkLst>
        </pc:grpChg>
        <pc:picChg chg="add del mod">
          <ac:chgData name="Kitazawa Masakiyo" userId="2bf3742da7ad8ecb" providerId="LiveId" clId="{B3972186-D37E-46E5-9EB0-660A74C34F70}" dt="2023-04-27T00:26:08.554" v="3750"/>
          <ac:picMkLst>
            <pc:docMk/>
            <pc:sldMk cId="385654358" sldId="258"/>
            <ac:picMk id="15" creationId="{02CAB7EB-9C0D-4CD9-B807-3D3993C0932C}"/>
          </ac:picMkLst>
        </pc:picChg>
        <pc:picChg chg="add del mod">
          <ac:chgData name="Kitazawa Masakiyo" userId="2bf3742da7ad8ecb" providerId="LiveId" clId="{B3972186-D37E-46E5-9EB0-660A74C34F70}" dt="2023-04-27T00:26:33.503" v="3762"/>
          <ac:picMkLst>
            <pc:docMk/>
            <pc:sldMk cId="385654358" sldId="258"/>
            <ac:picMk id="20" creationId="{82C5698F-3C40-4B37-90E0-752AD2FFF44E}"/>
          </ac:picMkLst>
        </pc:picChg>
        <pc:picChg chg="add del mod">
          <ac:chgData name="Kitazawa Masakiyo" userId="2bf3742da7ad8ecb" providerId="LiveId" clId="{B3972186-D37E-46E5-9EB0-660A74C34F70}" dt="2023-04-27T00:27:31.917" v="3767" actId="21"/>
          <ac:picMkLst>
            <pc:docMk/>
            <pc:sldMk cId="385654358" sldId="258"/>
            <ac:picMk id="27" creationId="{935EBB9A-2E5F-483D-82C2-41083F317D8F}"/>
          </ac:picMkLst>
        </pc:picChg>
        <pc:cxnChg chg="add mod">
          <ac:chgData name="Kitazawa Masakiyo" userId="2bf3742da7ad8ecb" providerId="LiveId" clId="{B3972186-D37E-46E5-9EB0-660A74C34F70}" dt="2023-04-26T13:55:55.011" v="1548" actId="14100"/>
          <ac:cxnSpMkLst>
            <pc:docMk/>
            <pc:sldMk cId="385654358" sldId="258"/>
            <ac:cxnSpMk id="28" creationId="{175965A4-E94E-4452-8EF3-0FAD948AF2B7}"/>
          </ac:cxnSpMkLst>
        </pc:cxnChg>
        <pc:cxnChg chg="ord">
          <ac:chgData name="Kitazawa Masakiyo" userId="2bf3742da7ad8ecb" providerId="LiveId" clId="{B3972186-D37E-46E5-9EB0-660A74C34F70}" dt="2023-04-26T13:59:58.257" v="1621" actId="171"/>
          <ac:cxnSpMkLst>
            <pc:docMk/>
            <pc:sldMk cId="385654358" sldId="258"/>
            <ac:cxnSpMk id="33" creationId="{E2E81216-D2C6-4184-9741-24ECFEE7FDB3}"/>
          </ac:cxnSpMkLst>
        </pc:cxnChg>
        <pc:cxnChg chg="ord">
          <ac:chgData name="Kitazawa Masakiyo" userId="2bf3742da7ad8ecb" providerId="LiveId" clId="{B3972186-D37E-46E5-9EB0-660A74C34F70}" dt="2023-04-26T14:00:03.006" v="1624"/>
          <ac:cxnSpMkLst>
            <pc:docMk/>
            <pc:sldMk cId="385654358" sldId="258"/>
            <ac:cxnSpMk id="36" creationId="{A3676C20-17D7-43C6-BF4E-B2DAC0055953}"/>
          </ac:cxnSpMkLst>
        </pc:cxnChg>
      </pc:sldChg>
      <pc:sldChg chg="modSp mod">
        <pc:chgData name="Kitazawa Masakiyo" userId="2bf3742da7ad8ecb" providerId="LiveId" clId="{B3972186-D37E-46E5-9EB0-660A74C34F70}" dt="2023-04-27T01:24:54.940" v="4119" actId="1076"/>
        <pc:sldMkLst>
          <pc:docMk/>
          <pc:sldMk cId="311899704" sldId="259"/>
        </pc:sldMkLst>
        <pc:spChg chg="mod">
          <ac:chgData name="Kitazawa Masakiyo" userId="2bf3742da7ad8ecb" providerId="LiveId" clId="{B3972186-D37E-46E5-9EB0-660A74C34F70}" dt="2023-04-26T14:57:49.685" v="2649" actId="207"/>
          <ac:spMkLst>
            <pc:docMk/>
            <pc:sldMk cId="311899704" sldId="259"/>
            <ac:spMk id="5" creationId="{FB95C559-AC7E-4EF2-BB94-E2F2DEB9D3E9}"/>
          </ac:spMkLst>
        </pc:spChg>
        <pc:spChg chg="mod">
          <ac:chgData name="Kitazawa Masakiyo" userId="2bf3742da7ad8ecb" providerId="LiveId" clId="{B3972186-D37E-46E5-9EB0-660A74C34F70}" dt="2023-04-26T14:57:52.343" v="2650" actId="207"/>
          <ac:spMkLst>
            <pc:docMk/>
            <pc:sldMk cId="311899704" sldId="259"/>
            <ac:spMk id="9" creationId="{56E548FC-1676-400A-A6D7-8824ADDAE30C}"/>
          </ac:spMkLst>
        </pc:spChg>
        <pc:spChg chg="mod">
          <ac:chgData name="Kitazawa Masakiyo" userId="2bf3742da7ad8ecb" providerId="LiveId" clId="{B3972186-D37E-46E5-9EB0-660A74C34F70}" dt="2023-04-27T00:59:41.720" v="4010" actId="1076"/>
          <ac:spMkLst>
            <pc:docMk/>
            <pc:sldMk cId="311899704" sldId="259"/>
            <ac:spMk id="17" creationId="{CE0A3C85-478C-4F2E-893F-404FFE96104E}"/>
          </ac:spMkLst>
        </pc:spChg>
        <pc:spChg chg="mod">
          <ac:chgData name="Kitazawa Masakiyo" userId="2bf3742da7ad8ecb" providerId="LiveId" clId="{B3972186-D37E-46E5-9EB0-660A74C34F70}" dt="2023-04-27T01:24:54.940" v="4119" actId="1076"/>
          <ac:spMkLst>
            <pc:docMk/>
            <pc:sldMk cId="311899704" sldId="259"/>
            <ac:spMk id="18" creationId="{E96AFFDF-C5E9-4BBB-8956-CD963546F885}"/>
          </ac:spMkLst>
        </pc:spChg>
        <pc:spChg chg="mod">
          <ac:chgData name="Kitazawa Masakiyo" userId="2bf3742da7ad8ecb" providerId="LiveId" clId="{B3972186-D37E-46E5-9EB0-660A74C34F70}" dt="2023-04-27T01:00:13.438" v="4013" actId="1036"/>
          <ac:spMkLst>
            <pc:docMk/>
            <pc:sldMk cId="311899704" sldId="259"/>
            <ac:spMk id="19" creationId="{D45CD7C6-3EB6-4DE8-9ED1-E1DC1E9B9869}"/>
          </ac:spMkLst>
        </pc:spChg>
      </pc:sldChg>
      <pc:sldChg chg="del">
        <pc:chgData name="Kitazawa Masakiyo" userId="2bf3742da7ad8ecb" providerId="LiveId" clId="{B3972186-D37E-46E5-9EB0-660A74C34F70}" dt="2023-04-26T16:09:32.802" v="2998" actId="2696"/>
        <pc:sldMkLst>
          <pc:docMk/>
          <pc:sldMk cId="4218724140" sldId="261"/>
        </pc:sldMkLst>
      </pc:sldChg>
      <pc:sldChg chg="addSp delSp modSp mod ord modAnim">
        <pc:chgData name="Kitazawa Masakiyo" userId="2bf3742da7ad8ecb" providerId="LiveId" clId="{B3972186-D37E-46E5-9EB0-660A74C34F70}" dt="2023-04-27T00:38:39.247" v="3852" actId="20577"/>
        <pc:sldMkLst>
          <pc:docMk/>
          <pc:sldMk cId="916218865" sldId="262"/>
        </pc:sldMkLst>
        <pc:spChg chg="add mod">
          <ac:chgData name="Kitazawa Masakiyo" userId="2bf3742da7ad8ecb" providerId="LiveId" clId="{B3972186-D37E-46E5-9EB0-660A74C34F70}" dt="2023-04-26T16:33:45.913" v="3390" actId="20577"/>
          <ac:spMkLst>
            <pc:docMk/>
            <pc:sldMk cId="916218865" sldId="262"/>
            <ac:spMk id="3" creationId="{3A21EA1F-ABE5-406A-BCF5-326798716B0A}"/>
          </ac:spMkLst>
        </pc:spChg>
        <pc:spChg chg="mod">
          <ac:chgData name="Kitazawa Masakiyo" userId="2bf3742da7ad8ecb" providerId="LiveId" clId="{B3972186-D37E-46E5-9EB0-660A74C34F70}" dt="2023-04-27T00:38:39.247" v="3852" actId="20577"/>
          <ac:spMkLst>
            <pc:docMk/>
            <pc:sldMk cId="916218865" sldId="262"/>
            <ac:spMk id="5" creationId="{6D13AF8E-EE55-4819-ADC0-99D2D9A763DD}"/>
          </ac:spMkLst>
        </pc:spChg>
        <pc:spChg chg="del">
          <ac:chgData name="Kitazawa Masakiyo" userId="2bf3742da7ad8ecb" providerId="LiveId" clId="{B3972186-D37E-46E5-9EB0-660A74C34F70}" dt="2023-04-26T07:51:46.237" v="552" actId="21"/>
          <ac:spMkLst>
            <pc:docMk/>
            <pc:sldMk cId="916218865" sldId="262"/>
            <ac:spMk id="10" creationId="{CF44883C-9D02-4100-B557-1F4345D680CD}"/>
          </ac:spMkLst>
        </pc:spChg>
        <pc:spChg chg="add mod">
          <ac:chgData name="Kitazawa Masakiyo" userId="2bf3742da7ad8ecb" providerId="LiveId" clId="{B3972186-D37E-46E5-9EB0-660A74C34F70}" dt="2023-04-26T16:33:38.191" v="3389" actId="1038"/>
          <ac:spMkLst>
            <pc:docMk/>
            <pc:sldMk cId="916218865" sldId="262"/>
            <ac:spMk id="12" creationId="{AE3FB0D4-7E99-47BE-84A7-66CDCADC4465}"/>
          </ac:spMkLst>
        </pc:spChg>
        <pc:spChg chg="add mod">
          <ac:chgData name="Kitazawa Masakiyo" userId="2bf3742da7ad8ecb" providerId="LiveId" clId="{B3972186-D37E-46E5-9EB0-660A74C34F70}" dt="2023-04-26T16:33:38.191" v="3389" actId="1038"/>
          <ac:spMkLst>
            <pc:docMk/>
            <pc:sldMk cId="916218865" sldId="262"/>
            <ac:spMk id="13" creationId="{C646B2CE-88F5-42FF-9341-1A19BC4A6B82}"/>
          </ac:spMkLst>
        </pc:spChg>
        <pc:spChg chg="add mod">
          <ac:chgData name="Kitazawa Masakiyo" userId="2bf3742da7ad8ecb" providerId="LiveId" clId="{B3972186-D37E-46E5-9EB0-660A74C34F70}" dt="2023-04-26T16:37:28.970" v="3503" actId="1036"/>
          <ac:spMkLst>
            <pc:docMk/>
            <pc:sldMk cId="916218865" sldId="262"/>
            <ac:spMk id="16" creationId="{CE0632B6-C294-4AEF-9FB8-26AC8654E044}"/>
          </ac:spMkLst>
        </pc:spChg>
        <pc:spChg chg="add mod">
          <ac:chgData name="Kitazawa Masakiyo" userId="2bf3742da7ad8ecb" providerId="LiveId" clId="{B3972186-D37E-46E5-9EB0-660A74C34F70}" dt="2023-04-26T16:37:28.970" v="3503" actId="1036"/>
          <ac:spMkLst>
            <pc:docMk/>
            <pc:sldMk cId="916218865" sldId="262"/>
            <ac:spMk id="18" creationId="{FBE58804-08AC-42D8-AEBB-D8C9FF143A78}"/>
          </ac:spMkLst>
        </pc:spChg>
        <pc:spChg chg="add mod">
          <ac:chgData name="Kitazawa Masakiyo" userId="2bf3742da7ad8ecb" providerId="LiveId" clId="{B3972186-D37E-46E5-9EB0-660A74C34F70}" dt="2023-04-26T16:37:10.780" v="3487" actId="20577"/>
          <ac:spMkLst>
            <pc:docMk/>
            <pc:sldMk cId="916218865" sldId="262"/>
            <ac:spMk id="19" creationId="{DF3F2E8C-DBC3-4173-8DF4-3F938D361016}"/>
          </ac:spMkLst>
        </pc:spChg>
        <pc:spChg chg="add mod">
          <ac:chgData name="Kitazawa Masakiyo" userId="2bf3742da7ad8ecb" providerId="LiveId" clId="{B3972186-D37E-46E5-9EB0-660A74C34F70}" dt="2023-04-26T16:33:38.191" v="3389" actId="1038"/>
          <ac:spMkLst>
            <pc:docMk/>
            <pc:sldMk cId="916218865" sldId="262"/>
            <ac:spMk id="20" creationId="{F94BA33A-E669-4810-8235-46E90943F819}"/>
          </ac:spMkLst>
        </pc:spChg>
        <pc:spChg chg="add mod">
          <ac:chgData name="Kitazawa Masakiyo" userId="2bf3742da7ad8ecb" providerId="LiveId" clId="{B3972186-D37E-46E5-9EB0-660A74C34F70}" dt="2023-04-26T16:38:49.063" v="3508" actId="1076"/>
          <ac:spMkLst>
            <pc:docMk/>
            <pc:sldMk cId="916218865" sldId="262"/>
            <ac:spMk id="21" creationId="{9E64CBCD-FA98-48C1-AE78-B6AE29DE5ED7}"/>
          </ac:spMkLst>
        </pc:spChg>
        <pc:picChg chg="del">
          <ac:chgData name="Kitazawa Masakiyo" userId="2bf3742da7ad8ecb" providerId="LiveId" clId="{B3972186-D37E-46E5-9EB0-660A74C34F70}" dt="2023-04-26T15:55:55.007" v="2779" actId="478"/>
          <ac:picMkLst>
            <pc:docMk/>
            <pc:sldMk cId="916218865" sldId="262"/>
            <ac:picMk id="4" creationId="{CFCB20EB-FD96-429B-A054-DC1B9D4F3778}"/>
          </ac:picMkLst>
        </pc:picChg>
        <pc:picChg chg="del mod">
          <ac:chgData name="Kitazawa Masakiyo" userId="2bf3742da7ad8ecb" providerId="LiveId" clId="{B3972186-D37E-46E5-9EB0-660A74C34F70}" dt="2023-04-26T16:30:08.145" v="3272" actId="478"/>
          <ac:picMkLst>
            <pc:docMk/>
            <pc:sldMk cId="916218865" sldId="262"/>
            <ac:picMk id="6" creationId="{25329674-84A6-4361-9B00-CCA6EB3AFA7E}"/>
          </ac:picMkLst>
        </pc:picChg>
        <pc:picChg chg="del mod">
          <ac:chgData name="Kitazawa Masakiyo" userId="2bf3742da7ad8ecb" providerId="LiveId" clId="{B3972186-D37E-46E5-9EB0-660A74C34F70}" dt="2023-04-26T16:30:09.918" v="3273" actId="478"/>
          <ac:picMkLst>
            <pc:docMk/>
            <pc:sldMk cId="916218865" sldId="262"/>
            <ac:picMk id="7" creationId="{EE741AFB-A02C-4BF5-B976-67F27AE9009D}"/>
          </ac:picMkLst>
        </pc:picChg>
        <pc:picChg chg="add del">
          <ac:chgData name="Kitazawa Masakiyo" userId="2bf3742da7ad8ecb" providerId="LiveId" clId="{B3972186-D37E-46E5-9EB0-660A74C34F70}" dt="2023-04-26T15:55:39.472" v="2777" actId="21"/>
          <ac:picMkLst>
            <pc:docMk/>
            <pc:sldMk cId="916218865" sldId="262"/>
            <ac:picMk id="9" creationId="{8972ADDE-0E4D-44F4-B38B-A94684A17344}"/>
          </ac:picMkLst>
        </pc:picChg>
        <pc:picChg chg="del">
          <ac:chgData name="Kitazawa Masakiyo" userId="2bf3742da7ad8ecb" providerId="LiveId" clId="{B3972186-D37E-46E5-9EB0-660A74C34F70}" dt="2023-04-26T07:51:46.237" v="552" actId="21"/>
          <ac:picMkLst>
            <pc:docMk/>
            <pc:sldMk cId="916218865" sldId="262"/>
            <ac:picMk id="9" creationId="{A0AB2DC2-4E66-46E5-9032-F3F023F39971}"/>
          </ac:picMkLst>
        </pc:picChg>
        <pc:picChg chg="add mod">
          <ac:chgData name="Kitazawa Masakiyo" userId="2bf3742da7ad8ecb" providerId="LiveId" clId="{B3972186-D37E-46E5-9EB0-660A74C34F70}" dt="2023-04-26T16:33:38.191" v="3389" actId="1038"/>
          <ac:picMkLst>
            <pc:docMk/>
            <pc:sldMk cId="916218865" sldId="262"/>
            <ac:picMk id="11" creationId="{79FE8F82-EA72-43D3-A0B4-596134509864}"/>
          </ac:picMkLst>
        </pc:picChg>
        <pc:picChg chg="add mod">
          <ac:chgData name="Kitazawa Masakiyo" userId="2bf3742da7ad8ecb" providerId="LiveId" clId="{B3972186-D37E-46E5-9EB0-660A74C34F70}" dt="2023-04-26T16:37:28.970" v="3503" actId="1036"/>
          <ac:picMkLst>
            <pc:docMk/>
            <pc:sldMk cId="916218865" sldId="262"/>
            <ac:picMk id="14" creationId="{2048C4FA-A929-49C7-ABF0-6F87C78826FB}"/>
          </ac:picMkLst>
        </pc:picChg>
        <pc:picChg chg="add mod">
          <ac:chgData name="Kitazawa Masakiyo" userId="2bf3742da7ad8ecb" providerId="LiveId" clId="{B3972186-D37E-46E5-9EB0-660A74C34F70}" dt="2023-04-26T16:37:28.970" v="3503" actId="1036"/>
          <ac:picMkLst>
            <pc:docMk/>
            <pc:sldMk cId="916218865" sldId="262"/>
            <ac:picMk id="15" creationId="{D9628502-3E0F-4951-A9FB-142992CE35AA}"/>
          </ac:picMkLst>
        </pc:picChg>
        <pc:picChg chg="add mod">
          <ac:chgData name="Kitazawa Masakiyo" userId="2bf3742da7ad8ecb" providerId="LiveId" clId="{B3972186-D37E-46E5-9EB0-660A74C34F70}" dt="2023-04-26T16:37:28.970" v="3503" actId="1036"/>
          <ac:picMkLst>
            <pc:docMk/>
            <pc:sldMk cId="916218865" sldId="262"/>
            <ac:picMk id="17" creationId="{E12AB472-E395-48A2-B7CD-7BDD4D9C1D9C}"/>
          </ac:picMkLst>
        </pc:picChg>
      </pc:sldChg>
      <pc:sldChg chg="addSp delSp modSp mod modAnim">
        <pc:chgData name="Kitazawa Masakiyo" userId="2bf3742da7ad8ecb" providerId="LiveId" clId="{B3972186-D37E-46E5-9EB0-660A74C34F70}" dt="2023-04-27T00:46:39.204" v="3884" actId="692"/>
        <pc:sldMkLst>
          <pc:docMk/>
          <pc:sldMk cId="2598791186" sldId="265"/>
        </pc:sldMkLst>
        <pc:spChg chg="mod">
          <ac:chgData name="Kitazawa Masakiyo" userId="2bf3742da7ad8ecb" providerId="LiveId" clId="{B3972186-D37E-46E5-9EB0-660A74C34F70}" dt="2023-04-26T16:18:15.826" v="3131" actId="1076"/>
          <ac:spMkLst>
            <pc:docMk/>
            <pc:sldMk cId="2598791186" sldId="265"/>
            <ac:spMk id="2" creationId="{48F175F0-E91B-4E4B-8FBA-C2EF4DC0A70C}"/>
          </ac:spMkLst>
        </pc:spChg>
        <pc:spChg chg="add del mod">
          <ac:chgData name="Kitazawa Masakiyo" userId="2bf3742da7ad8ecb" providerId="LiveId" clId="{B3972186-D37E-46E5-9EB0-660A74C34F70}" dt="2023-04-26T16:16:15.902" v="3109" actId="478"/>
          <ac:spMkLst>
            <pc:docMk/>
            <pc:sldMk cId="2598791186" sldId="265"/>
            <ac:spMk id="3" creationId="{DA475F24-0BEE-4016-B71B-5C26F32CB3AB}"/>
          </ac:spMkLst>
        </pc:spChg>
        <pc:spChg chg="add mod">
          <ac:chgData name="Kitazawa Masakiyo" userId="2bf3742da7ad8ecb" providerId="LiveId" clId="{B3972186-D37E-46E5-9EB0-660A74C34F70}" dt="2023-04-26T16:12:26.981" v="3029" actId="207"/>
          <ac:spMkLst>
            <pc:docMk/>
            <pc:sldMk cId="2598791186" sldId="265"/>
            <ac:spMk id="4" creationId="{E4799E9C-8BCD-43C3-9F57-F5F0422D830A}"/>
          </ac:spMkLst>
        </pc:spChg>
        <pc:spChg chg="add del mod">
          <ac:chgData name="Kitazawa Masakiyo" userId="2bf3742da7ad8ecb" providerId="LiveId" clId="{B3972186-D37E-46E5-9EB0-660A74C34F70}" dt="2023-04-26T16:16:14.075" v="3108" actId="478"/>
          <ac:spMkLst>
            <pc:docMk/>
            <pc:sldMk cId="2598791186" sldId="265"/>
            <ac:spMk id="7" creationId="{F6C7C322-932C-4AF4-BA4A-74434FB1F4B3}"/>
          </ac:spMkLst>
        </pc:spChg>
        <pc:spChg chg="add mod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8" creationId="{0A9CD863-43B1-443F-ADCE-5C0EBCD8A950}"/>
          </ac:spMkLst>
        </pc:spChg>
        <pc:spChg chg="add mod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9" creationId="{EF1B2F68-F13C-406A-9E6F-8E31184B005C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1" creationId="{F4135BFC-6CC8-425C-86A1-D6054C328E78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2" creationId="{C42748D7-B113-4F73-8BA5-E0F0A198B955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3" creationId="{ABFCB28D-329F-40D2-B208-3AD326CA1558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4" creationId="{1276172D-8B78-4D21-B215-96CCC84BEFB0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5" creationId="{5AAC23E4-B27C-432B-82FA-E02413532C3F}"/>
          </ac:spMkLst>
        </pc:spChg>
        <pc:spChg chg="del mod">
          <ac:chgData name="Kitazawa Masakiyo" userId="2bf3742da7ad8ecb" providerId="LiveId" clId="{B3972186-D37E-46E5-9EB0-660A74C34F70}" dt="2023-04-26T16:17:58.053" v="3128" actId="21"/>
          <ac:spMkLst>
            <pc:docMk/>
            <pc:sldMk cId="2598791186" sldId="265"/>
            <ac:spMk id="16" creationId="{9F03BB07-31A7-4567-B461-F0BA2095B5C0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7" creationId="{B9D0ABD8-846F-4C39-B32B-667EDB093FE3}"/>
          </ac:spMkLst>
        </pc:spChg>
        <pc:spChg chg="mod topLvl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19" creationId="{FB5483CD-E16C-4AA2-8D5B-4810531B92C7}"/>
          </ac:spMkLst>
        </pc:spChg>
        <pc:spChg chg="add mod ord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28" creationId="{D273A73B-2949-4AC1-8BEC-081B779AD5F9}"/>
          </ac:spMkLst>
        </pc:spChg>
        <pc:spChg chg="add mod">
          <ac:chgData name="Kitazawa Masakiyo" userId="2bf3742da7ad8ecb" providerId="LiveId" clId="{B3972186-D37E-46E5-9EB0-660A74C34F70}" dt="2023-04-26T16:53:59.748" v="3707" actId="1035"/>
          <ac:spMkLst>
            <pc:docMk/>
            <pc:sldMk cId="2598791186" sldId="265"/>
            <ac:spMk id="29" creationId="{599553DD-790D-4306-B847-62A0A810E6F4}"/>
          </ac:spMkLst>
        </pc:spChg>
        <pc:spChg chg="mod">
          <ac:chgData name="Kitazawa Masakiyo" userId="2bf3742da7ad8ecb" providerId="LiveId" clId="{B3972186-D37E-46E5-9EB0-660A74C34F70}" dt="2023-04-26T16:22:55.578" v="3204"/>
          <ac:spMkLst>
            <pc:docMk/>
            <pc:sldMk cId="2598791186" sldId="265"/>
            <ac:spMk id="32" creationId="{548DBD38-CD17-47ED-8BC6-4F31BBE9AC8A}"/>
          </ac:spMkLst>
        </pc:spChg>
        <pc:spChg chg="mod">
          <ac:chgData name="Kitazawa Masakiyo" userId="2bf3742da7ad8ecb" providerId="LiveId" clId="{B3972186-D37E-46E5-9EB0-660A74C34F70}" dt="2023-04-26T16:22:55.578" v="3204"/>
          <ac:spMkLst>
            <pc:docMk/>
            <pc:sldMk cId="2598791186" sldId="265"/>
            <ac:spMk id="33" creationId="{9B78C90F-9EC6-40BB-BF46-2CDC131E92F0}"/>
          </ac:spMkLst>
        </pc:spChg>
        <pc:spChg chg="del mod">
          <ac:chgData name="Kitazawa Masakiyo" userId="2bf3742da7ad8ecb" providerId="LiveId" clId="{B3972186-D37E-46E5-9EB0-660A74C34F70}" dt="2023-04-26T16:23:07.525" v="3207" actId="21"/>
          <ac:spMkLst>
            <pc:docMk/>
            <pc:sldMk cId="2598791186" sldId="265"/>
            <ac:spMk id="34" creationId="{2DE497A1-97DB-4649-B667-CABD02119B7F}"/>
          </ac:spMkLst>
        </pc:spChg>
        <pc:spChg chg="del mod">
          <ac:chgData name="Kitazawa Masakiyo" userId="2bf3742da7ad8ecb" providerId="LiveId" clId="{B3972186-D37E-46E5-9EB0-660A74C34F70}" dt="2023-04-26T16:23:04.261" v="3206" actId="21"/>
          <ac:spMkLst>
            <pc:docMk/>
            <pc:sldMk cId="2598791186" sldId="265"/>
            <ac:spMk id="35" creationId="{4282E0F2-1ADD-428A-B542-9079FF52E808}"/>
          </ac:spMkLst>
        </pc:spChg>
        <pc:spChg chg="mod">
          <ac:chgData name="Kitazawa Masakiyo" userId="2bf3742da7ad8ecb" providerId="LiveId" clId="{B3972186-D37E-46E5-9EB0-660A74C34F70}" dt="2023-04-26T16:22:55.578" v="3204"/>
          <ac:spMkLst>
            <pc:docMk/>
            <pc:sldMk cId="2598791186" sldId="265"/>
            <ac:spMk id="37" creationId="{5FF17457-C5DD-420A-A209-70D6522183F6}"/>
          </ac:spMkLst>
        </pc:spChg>
        <pc:spChg chg="add mod">
          <ac:chgData name="Kitazawa Masakiyo" userId="2bf3742da7ad8ecb" providerId="LiveId" clId="{B3972186-D37E-46E5-9EB0-660A74C34F70}" dt="2023-04-26T16:24:24.456" v="3241" actId="1076"/>
          <ac:spMkLst>
            <pc:docMk/>
            <pc:sldMk cId="2598791186" sldId="265"/>
            <ac:spMk id="38" creationId="{0B8A0AD2-7EF3-4C54-8F97-DB1E6C732EFE}"/>
          </ac:spMkLst>
        </pc:spChg>
        <pc:grpChg chg="add del mod">
          <ac:chgData name="Kitazawa Masakiyo" userId="2bf3742da7ad8ecb" providerId="LiveId" clId="{B3972186-D37E-46E5-9EB0-660A74C34F70}" dt="2023-04-26T16:19:00.213" v="3132" actId="165"/>
          <ac:grpSpMkLst>
            <pc:docMk/>
            <pc:sldMk cId="2598791186" sldId="265"/>
            <ac:grpSpMk id="10" creationId="{DD2083B3-C473-4942-A97B-3234C026C934}"/>
          </ac:grpSpMkLst>
        </pc:grpChg>
        <pc:grpChg chg="add mod">
          <ac:chgData name="Kitazawa Masakiyo" userId="2bf3742da7ad8ecb" providerId="LiveId" clId="{B3972186-D37E-46E5-9EB0-660A74C34F70}" dt="2023-04-26T16:22:58.783" v="3205" actId="1076"/>
          <ac:grpSpMkLst>
            <pc:docMk/>
            <pc:sldMk cId="2598791186" sldId="265"/>
            <ac:grpSpMk id="30" creationId="{305BFDE1-7ABA-4834-8628-4EC2034587DE}"/>
          </ac:grpSpMkLst>
        </pc:grpChg>
        <pc:picChg chg="mod">
          <ac:chgData name="Kitazawa Masakiyo" userId="2bf3742da7ad8ecb" providerId="LiveId" clId="{B3972186-D37E-46E5-9EB0-660A74C34F70}" dt="2023-04-26T16:53:59.748" v="3707" actId="1035"/>
          <ac:picMkLst>
            <pc:docMk/>
            <pc:sldMk cId="2598791186" sldId="265"/>
            <ac:picMk id="5" creationId="{B149535B-49DA-48D5-B1E7-AF62654BCD3F}"/>
          </ac:picMkLst>
        </pc:picChg>
        <pc:picChg chg="mod">
          <ac:chgData name="Kitazawa Masakiyo" userId="2bf3742da7ad8ecb" providerId="LiveId" clId="{B3972186-D37E-46E5-9EB0-660A74C34F70}" dt="2023-04-26T16:23:18.390" v="3214" actId="1038"/>
          <ac:picMkLst>
            <pc:docMk/>
            <pc:sldMk cId="2598791186" sldId="265"/>
            <ac:picMk id="6" creationId="{3978ED9E-F63B-457C-BAF0-F9407D972F9A}"/>
          </ac:picMkLst>
        </pc:picChg>
        <pc:picChg chg="del mod topLvl">
          <ac:chgData name="Kitazawa Masakiyo" userId="2bf3742da7ad8ecb" providerId="LiveId" clId="{B3972186-D37E-46E5-9EB0-660A74C34F70}" dt="2023-04-26T16:19:18.500" v="3140" actId="478"/>
          <ac:picMkLst>
            <pc:docMk/>
            <pc:sldMk cId="2598791186" sldId="265"/>
            <ac:picMk id="22" creationId="{38E83C4B-9207-44AF-8709-81BDD0732321}"/>
          </ac:picMkLst>
        </pc:picChg>
        <pc:picChg chg="del mod topLvl">
          <ac:chgData name="Kitazawa Masakiyo" userId="2bf3742da7ad8ecb" providerId="LiveId" clId="{B3972186-D37E-46E5-9EB0-660A74C34F70}" dt="2023-04-26T16:19:20.659" v="3141" actId="478"/>
          <ac:picMkLst>
            <pc:docMk/>
            <pc:sldMk cId="2598791186" sldId="265"/>
            <ac:picMk id="23" creationId="{CC1F7F05-4D97-4905-838C-6C3038082CEA}"/>
          </ac:picMkLst>
        </pc:picChg>
        <pc:picChg chg="add mod">
          <ac:chgData name="Kitazawa Masakiyo" userId="2bf3742da7ad8ecb" providerId="LiveId" clId="{B3972186-D37E-46E5-9EB0-660A74C34F70}" dt="2023-04-26T16:53:59.748" v="3707" actId="1035"/>
          <ac:picMkLst>
            <pc:docMk/>
            <pc:sldMk cId="2598791186" sldId="265"/>
            <ac:picMk id="25" creationId="{DA16033C-995A-4CBC-9A94-C54F0A1F76FD}"/>
          </ac:picMkLst>
        </pc:picChg>
        <pc:picChg chg="add mod">
          <ac:chgData name="Kitazawa Masakiyo" userId="2bf3742da7ad8ecb" providerId="LiveId" clId="{B3972186-D37E-46E5-9EB0-660A74C34F70}" dt="2023-04-26T16:53:59.748" v="3707" actId="1035"/>
          <ac:picMkLst>
            <pc:docMk/>
            <pc:sldMk cId="2598791186" sldId="265"/>
            <ac:picMk id="27" creationId="{D1E9AE1E-AA6E-4C24-BFBF-9E709158FFEE}"/>
          </ac:picMkLst>
        </pc:picChg>
        <pc:picChg chg="mod">
          <ac:chgData name="Kitazawa Masakiyo" userId="2bf3742da7ad8ecb" providerId="LiveId" clId="{B3972186-D37E-46E5-9EB0-660A74C34F70}" dt="2023-04-26T16:22:55.578" v="3204"/>
          <ac:picMkLst>
            <pc:docMk/>
            <pc:sldMk cId="2598791186" sldId="265"/>
            <ac:picMk id="31" creationId="{6129C016-7F02-447B-8BBC-6E27765C3F07}"/>
          </ac:picMkLst>
        </pc:picChg>
        <pc:picChg chg="mod">
          <ac:chgData name="Kitazawa Masakiyo" userId="2bf3742da7ad8ecb" providerId="LiveId" clId="{B3972186-D37E-46E5-9EB0-660A74C34F70}" dt="2023-04-26T16:22:55.578" v="3204"/>
          <ac:picMkLst>
            <pc:docMk/>
            <pc:sldMk cId="2598791186" sldId="265"/>
            <ac:picMk id="36" creationId="{F1D23CA7-F47F-481D-A517-A37540FD7486}"/>
          </ac:picMkLst>
        </pc:picChg>
        <pc:cxnChg chg="mod topLvl">
          <ac:chgData name="Kitazawa Masakiyo" userId="2bf3742da7ad8ecb" providerId="LiveId" clId="{B3972186-D37E-46E5-9EB0-660A74C34F70}" dt="2023-04-27T00:46:39.204" v="3884" actId="692"/>
          <ac:cxnSpMkLst>
            <pc:docMk/>
            <pc:sldMk cId="2598791186" sldId="265"/>
            <ac:cxnSpMk id="18" creationId="{0DEE2227-5E69-4956-B223-FF344C157D81}"/>
          </ac:cxnSpMkLst>
        </pc:cxnChg>
        <pc:cxnChg chg="mod topLvl">
          <ac:chgData name="Kitazawa Masakiyo" userId="2bf3742da7ad8ecb" providerId="LiveId" clId="{B3972186-D37E-46E5-9EB0-660A74C34F70}" dt="2023-04-27T00:46:39.204" v="3884" actId="692"/>
          <ac:cxnSpMkLst>
            <pc:docMk/>
            <pc:sldMk cId="2598791186" sldId="265"/>
            <ac:cxnSpMk id="20" creationId="{3427FD93-BA35-4D89-AAEC-2535A15CE3AF}"/>
          </ac:cxnSpMkLst>
        </pc:cxnChg>
        <pc:cxnChg chg="mod topLvl">
          <ac:chgData name="Kitazawa Masakiyo" userId="2bf3742da7ad8ecb" providerId="LiveId" clId="{B3972186-D37E-46E5-9EB0-660A74C34F70}" dt="2023-04-27T00:46:39.204" v="3884" actId="692"/>
          <ac:cxnSpMkLst>
            <pc:docMk/>
            <pc:sldMk cId="2598791186" sldId="265"/>
            <ac:cxnSpMk id="21" creationId="{680887C3-6AF2-4051-8F5D-8897A9705BB1}"/>
          </ac:cxnSpMkLst>
        </pc:cxnChg>
      </pc:sldChg>
      <pc:sldChg chg="addSp delSp modSp mod delAnim modAnim">
        <pc:chgData name="Kitazawa Masakiyo" userId="2bf3742da7ad8ecb" providerId="LiveId" clId="{B3972186-D37E-46E5-9EB0-660A74C34F70}" dt="2023-04-27T01:09:27.627" v="4022" actId="478"/>
        <pc:sldMkLst>
          <pc:docMk/>
          <pc:sldMk cId="1722852468" sldId="267"/>
        </pc:sldMkLst>
        <pc:spChg chg="mod">
          <ac:chgData name="Kitazawa Masakiyo" userId="2bf3742da7ad8ecb" providerId="LiveId" clId="{B3972186-D37E-46E5-9EB0-660A74C34F70}" dt="2023-04-26T14:01:09.366" v="1629" actId="164"/>
          <ac:spMkLst>
            <pc:docMk/>
            <pc:sldMk cId="1722852468" sldId="267"/>
            <ac:spMk id="3" creationId="{40E44B4E-03CB-42BD-95E2-3160572905E9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0" creationId="{7B615EEE-0706-4C4F-AEBA-9B56DE878A60}"/>
          </ac:spMkLst>
        </pc:spChg>
        <pc:spChg chg="add mod">
          <ac:chgData name="Kitazawa Masakiyo" userId="2bf3742da7ad8ecb" providerId="LiveId" clId="{B3972186-D37E-46E5-9EB0-660A74C34F70}" dt="2023-04-26T14:10:08.475" v="1872" actId="164"/>
          <ac:spMkLst>
            <pc:docMk/>
            <pc:sldMk cId="1722852468" sldId="267"/>
            <ac:spMk id="62" creationId="{4FF73A52-E5C1-4BE9-8139-B6B2ED4D4AFC}"/>
          </ac:spMkLst>
        </pc:spChg>
        <pc:spChg chg="add mod">
          <ac:chgData name="Kitazawa Masakiyo" userId="2bf3742da7ad8ecb" providerId="LiveId" clId="{B3972186-D37E-46E5-9EB0-660A74C34F70}" dt="2023-04-26T14:10:08.475" v="1872" actId="164"/>
          <ac:spMkLst>
            <pc:docMk/>
            <pc:sldMk cId="1722852468" sldId="267"/>
            <ac:spMk id="64" creationId="{65523745-15CF-4B94-A42E-258717BF4E9D}"/>
          </ac:spMkLst>
        </pc:spChg>
        <pc:spChg chg="add mod">
          <ac:chgData name="Kitazawa Masakiyo" userId="2bf3742da7ad8ecb" providerId="LiveId" clId="{B3972186-D37E-46E5-9EB0-660A74C34F70}" dt="2023-04-26T14:10:08.475" v="1872" actId="164"/>
          <ac:spMkLst>
            <pc:docMk/>
            <pc:sldMk cId="1722852468" sldId="267"/>
            <ac:spMk id="65" creationId="{6D060EFC-36BA-464A-9C0E-8B2573D973FE}"/>
          </ac:spMkLst>
        </pc:spChg>
        <pc:spChg chg="mod">
          <ac:chgData name="Kitazawa Masakiyo" userId="2bf3742da7ad8ecb" providerId="LiveId" clId="{B3972186-D37E-46E5-9EB0-660A74C34F70}" dt="2023-04-26T14:00:48.437" v="1626" actId="164"/>
          <ac:spMkLst>
            <pc:docMk/>
            <pc:sldMk cId="1722852468" sldId="267"/>
            <ac:spMk id="82" creationId="{86225951-E69E-4AEE-B85C-5231F2A999BC}"/>
          </ac:spMkLst>
        </pc:spChg>
        <pc:spChg chg="mod">
          <ac:chgData name="Kitazawa Masakiyo" userId="2bf3742da7ad8ecb" providerId="LiveId" clId="{B3972186-D37E-46E5-9EB0-660A74C34F70}" dt="2023-04-26T14:00:48.437" v="1626" actId="164"/>
          <ac:spMkLst>
            <pc:docMk/>
            <pc:sldMk cId="1722852468" sldId="267"/>
            <ac:spMk id="83" creationId="{828CD931-A024-45A0-97FF-B39DCF4F408E}"/>
          </ac:spMkLst>
        </pc:spChg>
        <pc:spChg chg="mod">
          <ac:chgData name="Kitazawa Masakiyo" userId="2bf3742da7ad8ecb" providerId="LiveId" clId="{B3972186-D37E-46E5-9EB0-660A74C34F70}" dt="2023-04-26T14:01:18.214" v="1630" actId="164"/>
          <ac:spMkLst>
            <pc:docMk/>
            <pc:sldMk cId="1722852468" sldId="267"/>
            <ac:spMk id="95" creationId="{D9F67B76-B503-41C8-BC98-BFD1A1C54305}"/>
          </ac:spMkLst>
        </pc:spChg>
        <pc:spChg chg="mod">
          <ac:chgData name="Kitazawa Masakiyo" userId="2bf3742da7ad8ecb" providerId="LiveId" clId="{B3972186-D37E-46E5-9EB0-660A74C34F70}" dt="2023-04-26T14:01:09.366" v="1629" actId="164"/>
          <ac:spMkLst>
            <pc:docMk/>
            <pc:sldMk cId="1722852468" sldId="267"/>
            <ac:spMk id="96" creationId="{14AE3187-BF18-46AB-96DD-390EB3EDFEB2}"/>
          </ac:spMkLst>
        </pc:spChg>
        <pc:spChg chg="mod">
          <ac:chgData name="Kitazawa Masakiyo" userId="2bf3742da7ad8ecb" providerId="LiveId" clId="{B3972186-D37E-46E5-9EB0-660A74C34F70}" dt="2023-04-26T14:01:18.214" v="1630" actId="164"/>
          <ac:spMkLst>
            <pc:docMk/>
            <pc:sldMk cId="1722852468" sldId="267"/>
            <ac:spMk id="97" creationId="{77FBAB3D-3FCC-4FA5-A139-191468E3797D}"/>
          </ac:spMkLst>
        </pc:spChg>
        <pc:spChg chg="mod">
          <ac:chgData name="Kitazawa Masakiyo" userId="2bf3742da7ad8ecb" providerId="LiveId" clId="{B3972186-D37E-46E5-9EB0-660A74C34F70}" dt="2023-04-26T14:01:27.205" v="1631" actId="164"/>
          <ac:spMkLst>
            <pc:docMk/>
            <pc:sldMk cId="1722852468" sldId="267"/>
            <ac:spMk id="98" creationId="{A40CD6BB-B4AA-41D6-9880-47D78A46EFBA}"/>
          </ac:spMkLst>
        </pc:spChg>
        <pc:spChg chg="mod">
          <ac:chgData name="Kitazawa Masakiyo" userId="2bf3742da7ad8ecb" providerId="LiveId" clId="{B3972186-D37E-46E5-9EB0-660A74C34F70}" dt="2023-04-26T14:01:34.078" v="1632" actId="164"/>
          <ac:spMkLst>
            <pc:docMk/>
            <pc:sldMk cId="1722852468" sldId="267"/>
            <ac:spMk id="99" creationId="{7AB0954B-E461-40A1-8338-8B973370C916}"/>
          </ac:spMkLst>
        </pc:spChg>
        <pc:spChg chg="mod">
          <ac:chgData name="Kitazawa Masakiyo" userId="2bf3742da7ad8ecb" providerId="LiveId" clId="{B3972186-D37E-46E5-9EB0-660A74C34F70}" dt="2023-04-26T14:01:27.205" v="1631" actId="164"/>
          <ac:spMkLst>
            <pc:docMk/>
            <pc:sldMk cId="1722852468" sldId="267"/>
            <ac:spMk id="100" creationId="{5B089A0C-2030-49B8-B350-506DC81C714F}"/>
          </ac:spMkLst>
        </pc:spChg>
        <pc:spChg chg="mod">
          <ac:chgData name="Kitazawa Masakiyo" userId="2bf3742da7ad8ecb" providerId="LiveId" clId="{B3972186-D37E-46E5-9EB0-660A74C34F70}" dt="2023-04-26T14:01:34.078" v="1632" actId="164"/>
          <ac:spMkLst>
            <pc:docMk/>
            <pc:sldMk cId="1722852468" sldId="267"/>
            <ac:spMk id="101" creationId="{67C7D1B2-27B5-41C2-B3BD-4D20C5FEE399}"/>
          </ac:spMkLst>
        </pc:spChg>
        <pc:spChg chg="mod">
          <ac:chgData name="Kitazawa Masakiyo" userId="2bf3742da7ad8ecb" providerId="LiveId" clId="{B3972186-D37E-46E5-9EB0-660A74C34F70}" dt="2023-04-26T14:01:43.151" v="1633" actId="164"/>
          <ac:spMkLst>
            <pc:docMk/>
            <pc:sldMk cId="1722852468" sldId="267"/>
            <ac:spMk id="102" creationId="{B85FDC44-4720-4106-84B9-43377A159B3B}"/>
          </ac:spMkLst>
        </pc:spChg>
        <pc:spChg chg="mod">
          <ac:chgData name="Kitazawa Masakiyo" userId="2bf3742da7ad8ecb" providerId="LiveId" clId="{B3972186-D37E-46E5-9EB0-660A74C34F70}" dt="2023-04-26T14:01:43.151" v="1633" actId="164"/>
          <ac:spMkLst>
            <pc:docMk/>
            <pc:sldMk cId="1722852468" sldId="267"/>
            <ac:spMk id="103" creationId="{76B67C19-717A-4464-8ACD-4E782196380C}"/>
          </ac:spMkLst>
        </pc:spChg>
        <pc:spChg chg="mod">
          <ac:chgData name="Kitazawa Masakiyo" userId="2bf3742da7ad8ecb" providerId="LiveId" clId="{B3972186-D37E-46E5-9EB0-660A74C34F70}" dt="2023-04-26T14:01:43.151" v="1633" actId="164"/>
          <ac:spMkLst>
            <pc:docMk/>
            <pc:sldMk cId="1722852468" sldId="267"/>
            <ac:spMk id="104" creationId="{80B2A42B-D3A0-4BFC-A8B2-A8E1AAF89C5B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08" creationId="{757A5E50-E7BC-4189-907C-04977FAA4382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4" creationId="{193AE96E-F163-4FCA-BC33-DCD32381424B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5" creationId="{92DF534E-D2B9-4D70-AE82-1555BE145B51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6" creationId="{A5CBBD23-C222-4473-9E33-5F78CF568BB9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7" creationId="{E87742C5-E978-4A23-A4A3-33762CFF8BCD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8" creationId="{A3DB02B3-E16A-433B-AE1C-5243423DBA62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29" creationId="{DB360161-4955-4EFE-9EA8-51F35FA23C59}"/>
          </ac:spMkLst>
        </pc:spChg>
        <pc:spChg chg="del">
          <ac:chgData name="Kitazawa Masakiyo" userId="2bf3742da7ad8ecb" providerId="LiveId" clId="{B3972186-D37E-46E5-9EB0-660A74C34F70}" dt="2023-04-26T14:00:33.733" v="1625" actId="478"/>
          <ac:spMkLst>
            <pc:docMk/>
            <pc:sldMk cId="1722852468" sldId="267"/>
            <ac:spMk id="130" creationId="{6E5F6B85-B29C-4636-BDE4-D1FDE13CC21F}"/>
          </ac:spMkLst>
        </pc:spChg>
        <pc:grpChg chg="add mod ord">
          <ac:chgData name="Kitazawa Masakiyo" userId="2bf3742da7ad8ecb" providerId="LiveId" clId="{B3972186-D37E-46E5-9EB0-660A74C34F70}" dt="2023-04-26T14:00:53.178" v="1627" actId="167"/>
          <ac:grpSpMkLst>
            <pc:docMk/>
            <pc:sldMk cId="1722852468" sldId="267"/>
            <ac:grpSpMk id="4" creationId="{188BFA80-653C-4745-B842-84F7F723A56D}"/>
          </ac:grpSpMkLst>
        </pc:grpChg>
        <pc:grpChg chg="add mod">
          <ac:chgData name="Kitazawa Masakiyo" userId="2bf3742da7ad8ecb" providerId="LiveId" clId="{B3972186-D37E-46E5-9EB0-660A74C34F70}" dt="2023-04-26T14:01:09.366" v="1629" actId="164"/>
          <ac:grpSpMkLst>
            <pc:docMk/>
            <pc:sldMk cId="1722852468" sldId="267"/>
            <ac:grpSpMk id="5" creationId="{AA4AED53-F663-4FA3-A59C-F51B5849ED35}"/>
          </ac:grpSpMkLst>
        </pc:grpChg>
        <pc:grpChg chg="add mod">
          <ac:chgData name="Kitazawa Masakiyo" userId="2bf3742da7ad8ecb" providerId="LiveId" clId="{B3972186-D37E-46E5-9EB0-660A74C34F70}" dt="2023-04-26T14:01:18.214" v="1630" actId="164"/>
          <ac:grpSpMkLst>
            <pc:docMk/>
            <pc:sldMk cId="1722852468" sldId="267"/>
            <ac:grpSpMk id="7" creationId="{6599621C-5370-421A-BAF3-3EF4442258CF}"/>
          </ac:grpSpMkLst>
        </pc:grpChg>
        <pc:grpChg chg="add mod">
          <ac:chgData name="Kitazawa Masakiyo" userId="2bf3742da7ad8ecb" providerId="LiveId" clId="{B3972186-D37E-46E5-9EB0-660A74C34F70}" dt="2023-04-26T14:01:27.205" v="1631" actId="164"/>
          <ac:grpSpMkLst>
            <pc:docMk/>
            <pc:sldMk cId="1722852468" sldId="267"/>
            <ac:grpSpMk id="11" creationId="{2A419D1A-315A-4C7E-81EC-BBDF8D14FF4E}"/>
          </ac:grpSpMkLst>
        </pc:grpChg>
        <pc:grpChg chg="add mod">
          <ac:chgData name="Kitazawa Masakiyo" userId="2bf3742da7ad8ecb" providerId="LiveId" clId="{B3972186-D37E-46E5-9EB0-660A74C34F70}" dt="2023-04-26T14:01:34.078" v="1632" actId="164"/>
          <ac:grpSpMkLst>
            <pc:docMk/>
            <pc:sldMk cId="1722852468" sldId="267"/>
            <ac:grpSpMk id="14" creationId="{32FE6243-9A41-4113-AB1E-719309448E22}"/>
          </ac:grpSpMkLst>
        </pc:grpChg>
        <pc:grpChg chg="add del mod ord">
          <ac:chgData name="Kitazawa Masakiyo" userId="2bf3742da7ad8ecb" providerId="LiveId" clId="{B3972186-D37E-46E5-9EB0-660A74C34F70}" dt="2023-04-26T14:09:55.901" v="1870" actId="21"/>
          <ac:grpSpMkLst>
            <pc:docMk/>
            <pc:sldMk cId="1722852468" sldId="267"/>
            <ac:grpSpMk id="15" creationId="{E30B4F3B-13E8-4759-A948-59730E1C13E9}"/>
          </ac:grpSpMkLst>
        </pc:grpChg>
        <pc:grpChg chg="add del mod ord">
          <ac:chgData name="Kitazawa Masakiyo" userId="2bf3742da7ad8ecb" providerId="LiveId" clId="{B3972186-D37E-46E5-9EB0-660A74C34F70}" dt="2023-04-27T01:09:27.627" v="4022" actId="478"/>
          <ac:grpSpMkLst>
            <pc:docMk/>
            <pc:sldMk cId="1722852468" sldId="267"/>
            <ac:grpSpMk id="19" creationId="{28320364-5C49-4D7A-B70E-CE175613465E}"/>
          </ac:grpSpMkLst>
        </pc:grpChg>
        <pc:picChg chg="del">
          <ac:chgData name="Kitazawa Masakiyo" userId="2bf3742da7ad8ecb" providerId="LiveId" clId="{B3972186-D37E-46E5-9EB0-660A74C34F70}" dt="2023-04-26T14:00:33.733" v="1625" actId="478"/>
          <ac:picMkLst>
            <pc:docMk/>
            <pc:sldMk cId="1722852468" sldId="267"/>
            <ac:picMk id="9" creationId="{92484C8A-64E2-4205-A718-1A8397929D73}"/>
          </ac:picMkLst>
        </pc:picChg>
        <pc:picChg chg="del">
          <ac:chgData name="Kitazawa Masakiyo" userId="2bf3742da7ad8ecb" providerId="LiveId" clId="{B3972186-D37E-46E5-9EB0-660A74C34F70}" dt="2023-04-26T14:00:33.733" v="1625" actId="478"/>
          <ac:picMkLst>
            <pc:docMk/>
            <pc:sldMk cId="1722852468" sldId="267"/>
            <ac:picMk id="105" creationId="{4B2F42BB-810E-457F-A777-49AE1953A278}"/>
          </ac:picMkLst>
        </pc:picChg>
        <pc:cxnChg chg="del">
          <ac:chgData name="Kitazawa Masakiyo" userId="2bf3742da7ad8ecb" providerId="LiveId" clId="{B3972186-D37E-46E5-9EB0-660A74C34F70}" dt="2023-04-26T14:00:33.733" v="1625" actId="478"/>
          <ac:cxnSpMkLst>
            <pc:docMk/>
            <pc:sldMk cId="1722852468" sldId="267"/>
            <ac:cxnSpMk id="12" creationId="{BC7F385C-0E0E-4F1C-9472-C8CDD9A61B54}"/>
          </ac:cxnSpMkLst>
        </pc:cxnChg>
        <pc:cxnChg chg="del">
          <ac:chgData name="Kitazawa Masakiyo" userId="2bf3742da7ad8ecb" providerId="LiveId" clId="{B3972186-D37E-46E5-9EB0-660A74C34F70}" dt="2023-04-26T14:00:33.733" v="1625" actId="478"/>
          <ac:cxnSpMkLst>
            <pc:docMk/>
            <pc:sldMk cId="1722852468" sldId="267"/>
            <ac:cxnSpMk id="111" creationId="{181CDA7C-1B4E-4E89-9AA4-ABFBAFBFF744}"/>
          </ac:cxnSpMkLst>
        </pc:cxnChg>
        <pc:cxnChg chg="del">
          <ac:chgData name="Kitazawa Masakiyo" userId="2bf3742da7ad8ecb" providerId="LiveId" clId="{B3972186-D37E-46E5-9EB0-660A74C34F70}" dt="2023-04-26T14:00:33.733" v="1625" actId="478"/>
          <ac:cxnSpMkLst>
            <pc:docMk/>
            <pc:sldMk cId="1722852468" sldId="267"/>
            <ac:cxnSpMk id="113" creationId="{91C3C3AB-4DE7-48DC-958E-4565CD526B4D}"/>
          </ac:cxnSpMkLst>
        </pc:cxnChg>
        <pc:cxnChg chg="del">
          <ac:chgData name="Kitazawa Masakiyo" userId="2bf3742da7ad8ecb" providerId="LiveId" clId="{B3972186-D37E-46E5-9EB0-660A74C34F70}" dt="2023-04-26T14:00:33.733" v="1625" actId="478"/>
          <ac:cxnSpMkLst>
            <pc:docMk/>
            <pc:sldMk cId="1722852468" sldId="267"/>
            <ac:cxnSpMk id="118" creationId="{28DE713B-2B21-48AE-A0CB-5F95D9EE9169}"/>
          </ac:cxnSpMkLst>
        </pc:cxnChg>
      </pc:sldChg>
      <pc:sldChg chg="delSp modSp mod">
        <pc:chgData name="Kitazawa Masakiyo" userId="2bf3742da7ad8ecb" providerId="LiveId" clId="{B3972186-D37E-46E5-9EB0-660A74C34F70}" dt="2023-04-27T00:53:55.668" v="4007" actId="21"/>
        <pc:sldMkLst>
          <pc:docMk/>
          <pc:sldMk cId="3165095815" sldId="268"/>
        </pc:sldMkLst>
        <pc:spChg chg="del mod">
          <ac:chgData name="Kitazawa Masakiyo" userId="2bf3742da7ad8ecb" providerId="LiveId" clId="{B3972186-D37E-46E5-9EB0-660A74C34F70}" dt="2023-04-27T00:53:55.668" v="4007" actId="21"/>
          <ac:spMkLst>
            <pc:docMk/>
            <pc:sldMk cId="3165095815" sldId="268"/>
            <ac:spMk id="9" creationId="{F475BC3E-F743-42F1-B55D-870584067552}"/>
          </ac:spMkLst>
        </pc:spChg>
        <pc:spChg chg="mod">
          <ac:chgData name="Kitazawa Masakiyo" userId="2bf3742da7ad8ecb" providerId="LiveId" clId="{B3972186-D37E-46E5-9EB0-660A74C34F70}" dt="2023-04-27T00:53:38.745" v="4005" actId="1038"/>
          <ac:spMkLst>
            <pc:docMk/>
            <pc:sldMk cId="3165095815" sldId="268"/>
            <ac:spMk id="11" creationId="{C4A91D44-5A79-44EC-947A-EF00407E2E3D}"/>
          </ac:spMkLst>
        </pc:spChg>
        <pc:spChg chg="mod">
          <ac:chgData name="Kitazawa Masakiyo" userId="2bf3742da7ad8ecb" providerId="LiveId" clId="{B3972186-D37E-46E5-9EB0-660A74C34F70}" dt="2023-04-27T00:53:38.745" v="4005" actId="1038"/>
          <ac:spMkLst>
            <pc:docMk/>
            <pc:sldMk cId="3165095815" sldId="268"/>
            <ac:spMk id="12" creationId="{B0D272EE-F1CE-408E-8634-F3317C7CD2C3}"/>
          </ac:spMkLst>
        </pc:spChg>
        <pc:spChg chg="mod">
          <ac:chgData name="Kitazawa Masakiyo" userId="2bf3742da7ad8ecb" providerId="LiveId" clId="{B3972186-D37E-46E5-9EB0-660A74C34F70}" dt="2023-04-26T08:20:13.357" v="1073" actId="14838"/>
          <ac:spMkLst>
            <pc:docMk/>
            <pc:sldMk cId="3165095815" sldId="268"/>
            <ac:spMk id="13" creationId="{2598CFC9-0942-4ACB-8944-2E069B4FDB0F}"/>
          </ac:spMkLst>
        </pc:spChg>
        <pc:spChg chg="mod">
          <ac:chgData name="Kitazawa Masakiyo" userId="2bf3742da7ad8ecb" providerId="LiveId" clId="{B3972186-D37E-46E5-9EB0-660A74C34F70}" dt="2023-04-26T08:19:50.868" v="1069" actId="14838"/>
          <ac:spMkLst>
            <pc:docMk/>
            <pc:sldMk cId="3165095815" sldId="268"/>
            <ac:spMk id="14" creationId="{061217A4-2A23-47FF-A677-B5CB21F64B88}"/>
          </ac:spMkLst>
        </pc:spChg>
      </pc:sldChg>
      <pc:sldChg chg="addSp delSp modSp mod delAnim modAnim">
        <pc:chgData name="Kitazawa Masakiyo" userId="2bf3742da7ad8ecb" providerId="LiveId" clId="{B3972186-D37E-46E5-9EB0-660A74C34F70}" dt="2023-04-26T13:51:05.949" v="1517" actId="167"/>
        <pc:sldMkLst>
          <pc:docMk/>
          <pc:sldMk cId="3205948735" sldId="269"/>
        </pc:sldMkLst>
        <pc:spChg chg="del">
          <ac:chgData name="Kitazawa Masakiyo" userId="2bf3742da7ad8ecb" providerId="LiveId" clId="{B3972186-D37E-46E5-9EB0-660A74C34F70}" dt="2023-04-26T13:44:45.313" v="1428" actId="478"/>
          <ac:spMkLst>
            <pc:docMk/>
            <pc:sldMk cId="3205948735" sldId="269"/>
            <ac:spMk id="2" creationId="{D6D59484-8DEF-461A-9A0B-3A1F2C49F14D}"/>
          </ac:spMkLst>
        </pc:spChg>
        <pc:spChg chg="del">
          <ac:chgData name="Kitazawa Masakiyo" userId="2bf3742da7ad8ecb" providerId="LiveId" clId="{B3972186-D37E-46E5-9EB0-660A74C34F70}" dt="2023-04-26T13:44:50.545" v="1429" actId="21"/>
          <ac:spMkLst>
            <pc:docMk/>
            <pc:sldMk cId="3205948735" sldId="269"/>
            <ac:spMk id="9" creationId="{965DE5DD-CE20-4D36-B544-B9DCCE952F3D}"/>
          </ac:spMkLst>
        </pc:spChg>
        <pc:spChg chg="mod">
          <ac:chgData name="Kitazawa Masakiyo" userId="2bf3742da7ad8ecb" providerId="LiveId" clId="{B3972186-D37E-46E5-9EB0-660A74C34F70}" dt="2023-04-26T13:50:57.635" v="1515" actId="1035"/>
          <ac:spMkLst>
            <pc:docMk/>
            <pc:sldMk cId="3205948735" sldId="269"/>
            <ac:spMk id="10" creationId="{924DBC1D-4828-4B29-A5A9-D701753CFB10}"/>
          </ac:spMkLst>
        </pc:spChg>
        <pc:picChg chg="add mod ord">
          <ac:chgData name="Kitazawa Masakiyo" userId="2bf3742da7ad8ecb" providerId="LiveId" clId="{B3972186-D37E-46E5-9EB0-660A74C34F70}" dt="2023-04-26T13:51:02.555" v="1516" actId="167"/>
          <ac:picMkLst>
            <pc:docMk/>
            <pc:sldMk cId="3205948735" sldId="269"/>
            <ac:picMk id="11" creationId="{2A4E4231-A67F-499E-B4FA-98F5CAC10933}"/>
          </ac:picMkLst>
        </pc:picChg>
        <pc:picChg chg="add mod ord">
          <ac:chgData name="Kitazawa Masakiyo" userId="2bf3742da7ad8ecb" providerId="LiveId" clId="{B3972186-D37E-46E5-9EB0-660A74C34F70}" dt="2023-04-26T13:51:05.949" v="1517" actId="167"/>
          <ac:picMkLst>
            <pc:docMk/>
            <pc:sldMk cId="3205948735" sldId="269"/>
            <ac:picMk id="12" creationId="{0150003A-998E-40FC-A156-C125D69F37CD}"/>
          </ac:picMkLst>
        </pc:picChg>
      </pc:sldChg>
      <pc:sldChg chg="addSp delSp modSp mod modAnim">
        <pc:chgData name="Kitazawa Masakiyo" userId="2bf3742da7ad8ecb" providerId="LiveId" clId="{B3972186-D37E-46E5-9EB0-660A74C34F70}" dt="2023-04-27T01:11:51.594" v="4023"/>
        <pc:sldMkLst>
          <pc:docMk/>
          <pc:sldMk cId="690961050" sldId="270"/>
        </pc:sldMkLst>
        <pc:spChg chg="mod">
          <ac:chgData name="Kitazawa Masakiyo" userId="2bf3742da7ad8ecb" providerId="LiveId" clId="{B3972186-D37E-46E5-9EB0-660A74C34F70}" dt="2023-04-26T14:41:18.770" v="2159" actId="1076"/>
          <ac:spMkLst>
            <pc:docMk/>
            <pc:sldMk cId="690961050" sldId="270"/>
            <ac:spMk id="4" creationId="{0C29F960-0542-4F3C-9E65-84E5F14AB842}"/>
          </ac:spMkLst>
        </pc:spChg>
        <pc:spChg chg="mod">
          <ac:chgData name="Kitazawa Masakiyo" userId="2bf3742da7ad8ecb" providerId="LiveId" clId="{B3972186-D37E-46E5-9EB0-660A74C34F70}" dt="2023-04-26T14:20:43.316" v="1887" actId="14100"/>
          <ac:spMkLst>
            <pc:docMk/>
            <pc:sldMk cId="690961050" sldId="270"/>
            <ac:spMk id="7" creationId="{113CAC3A-1209-4EC6-8183-EE741A181EEC}"/>
          </ac:spMkLst>
        </pc:spChg>
        <pc:spChg chg="mod">
          <ac:chgData name="Kitazawa Masakiyo" userId="2bf3742da7ad8ecb" providerId="LiveId" clId="{B3972186-D37E-46E5-9EB0-660A74C34F70}" dt="2023-04-26T14:21:07.744" v="1894" actId="1035"/>
          <ac:spMkLst>
            <pc:docMk/>
            <pc:sldMk cId="690961050" sldId="270"/>
            <ac:spMk id="9" creationId="{E34BEB11-35AF-4CD8-93C5-3B902C972B7E}"/>
          </ac:spMkLst>
        </pc:spChg>
        <pc:spChg chg="mod">
          <ac:chgData name="Kitazawa Masakiyo" userId="2bf3742da7ad8ecb" providerId="LiveId" clId="{B3972186-D37E-46E5-9EB0-660A74C34F70}" dt="2023-04-26T14:20:19.565" v="1883" actId="1076"/>
          <ac:spMkLst>
            <pc:docMk/>
            <pc:sldMk cId="690961050" sldId="270"/>
            <ac:spMk id="12" creationId="{646EA096-1168-414E-BF53-D2BC9628F995}"/>
          </ac:spMkLst>
        </pc:spChg>
        <pc:spChg chg="mod">
          <ac:chgData name="Kitazawa Masakiyo" userId="2bf3742da7ad8ecb" providerId="LiveId" clId="{B3972186-D37E-46E5-9EB0-660A74C34F70}" dt="2023-04-26T14:20:31.803" v="1885" actId="14100"/>
          <ac:spMkLst>
            <pc:docMk/>
            <pc:sldMk cId="690961050" sldId="270"/>
            <ac:spMk id="14" creationId="{8C1017F5-2DCA-4472-A8B4-B3C9BA893707}"/>
          </ac:spMkLst>
        </pc:spChg>
        <pc:grpChg chg="mod">
          <ac:chgData name="Kitazawa Masakiyo" userId="2bf3742da7ad8ecb" providerId="LiveId" clId="{B3972186-D37E-46E5-9EB0-660A74C34F70}" dt="2023-04-26T14:21:26.995" v="1904" actId="1037"/>
          <ac:grpSpMkLst>
            <pc:docMk/>
            <pc:sldMk cId="690961050" sldId="270"/>
            <ac:grpSpMk id="5" creationId="{2A62A706-D9ED-40AC-BAB1-3A512DA317E7}"/>
          </ac:grpSpMkLst>
        </pc:grpChg>
        <pc:grpChg chg="mod">
          <ac:chgData name="Kitazawa Masakiyo" userId="2bf3742da7ad8ecb" providerId="LiveId" clId="{B3972186-D37E-46E5-9EB0-660A74C34F70}" dt="2023-04-26T14:21:26.995" v="1904" actId="1037"/>
          <ac:grpSpMkLst>
            <pc:docMk/>
            <pc:sldMk cId="690961050" sldId="270"/>
            <ac:grpSpMk id="10" creationId="{EA59EE30-A3C2-4610-A63F-68AD9BC2C83C}"/>
          </ac:grpSpMkLst>
        </pc:grpChg>
        <pc:picChg chg="mod">
          <ac:chgData name="Kitazawa Masakiyo" userId="2bf3742da7ad8ecb" providerId="LiveId" clId="{B3972186-D37E-46E5-9EB0-660A74C34F70}" dt="2023-04-26T14:21:26.995" v="1904" actId="1037"/>
          <ac:picMkLst>
            <pc:docMk/>
            <pc:sldMk cId="690961050" sldId="270"/>
            <ac:picMk id="3" creationId="{0141B4AD-8C23-4E51-810E-B20BA7AE2698}"/>
          </ac:picMkLst>
        </pc:picChg>
        <pc:picChg chg="mod">
          <ac:chgData name="Kitazawa Masakiyo" userId="2bf3742da7ad8ecb" providerId="LiveId" clId="{B3972186-D37E-46E5-9EB0-660A74C34F70}" dt="2023-04-26T14:20:52.061" v="1888" actId="1076"/>
          <ac:picMkLst>
            <pc:docMk/>
            <pc:sldMk cId="690961050" sldId="270"/>
            <ac:picMk id="8" creationId="{28E4CB51-3053-4FEA-853E-0EAE330A8F85}"/>
          </ac:picMkLst>
        </pc:picChg>
        <pc:picChg chg="mod">
          <ac:chgData name="Kitazawa Masakiyo" userId="2bf3742da7ad8ecb" providerId="LiveId" clId="{B3972186-D37E-46E5-9EB0-660A74C34F70}" dt="2023-04-26T14:20:29.226" v="1884" actId="1076"/>
          <ac:picMkLst>
            <pc:docMk/>
            <pc:sldMk cId="690961050" sldId="270"/>
            <ac:picMk id="13" creationId="{A8847866-BE0B-4D4A-B208-1F2C3C78684A}"/>
          </ac:picMkLst>
        </pc:picChg>
        <pc:picChg chg="add del mod">
          <ac:chgData name="Kitazawa Masakiyo" userId="2bf3742da7ad8ecb" providerId="LiveId" clId="{B3972186-D37E-46E5-9EB0-660A74C34F70}" dt="2023-04-26T14:40:32.696" v="2148"/>
          <ac:picMkLst>
            <pc:docMk/>
            <pc:sldMk cId="690961050" sldId="270"/>
            <ac:picMk id="15" creationId="{C798E0E9-29BA-43CF-9D0A-9CE7FCA29026}"/>
          </ac:picMkLst>
        </pc:picChg>
        <pc:picChg chg="add mod">
          <ac:chgData name="Kitazawa Masakiyo" userId="2bf3742da7ad8ecb" providerId="LiveId" clId="{B3972186-D37E-46E5-9EB0-660A74C34F70}" dt="2023-04-26T14:40:37.293" v="2150" actId="14100"/>
          <ac:picMkLst>
            <pc:docMk/>
            <pc:sldMk cId="690961050" sldId="270"/>
            <ac:picMk id="17" creationId="{227FC2AB-2178-4862-AC72-017A4A3EF173}"/>
          </ac:picMkLst>
        </pc:picChg>
      </pc:sldChg>
      <pc:sldChg chg="delSp del mod ord">
        <pc:chgData name="Kitazawa Masakiyo" userId="2bf3742da7ad8ecb" providerId="LiveId" clId="{B3972186-D37E-46E5-9EB0-660A74C34F70}" dt="2023-04-26T15:03:50.266" v="2754" actId="2696"/>
        <pc:sldMkLst>
          <pc:docMk/>
          <pc:sldMk cId="3141721802" sldId="271"/>
        </pc:sldMkLst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" creationId="{432B9740-CF87-4E31-ADCB-66FFD0427FE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" creationId="{D4FFC748-5CC7-4B05-9238-829EEE257C4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" creationId="{1B7E37C1-7035-4777-927F-EF1CD2E918E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" creationId="{BBC6D9C9-BA8F-4149-88BC-C8B960D954C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" creationId="{F61AAA76-65E0-4FEA-8774-C6527002BB4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" creationId="{528EC0DB-DEC0-42E0-B2ED-00802632216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" creationId="{7CEC3396-0CFF-4370-82AB-4E703DFDDAA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" creationId="{44069278-C4B8-4AFE-86FF-EDAB5AD51D7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" creationId="{1CFA3293-3CBA-4289-AAA7-98BE1C30A8A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" creationId="{E42DF344-C0CC-4725-BDD4-8F1A3BDB32F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" creationId="{B55198B3-871B-4317-8527-D059EEA5D8F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" creationId="{3C2DC393-968D-49B7-AD0C-A637ABF6A33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" creationId="{5BE0498F-E8EB-4EB8-B30F-E07D2227A87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" creationId="{611C05E5-E0FD-4E89-B8D9-951593353C8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1" creationId="{CE3946DE-56C2-49DD-B848-4C7B2E939B7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2" creationId="{1317276F-397C-4471-8A26-B465F515AC3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3" creationId="{1B6D2F3C-9AA1-4972-9374-4BD88E45D96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4" creationId="{878C89E7-4F2A-4A67-8374-ECE4C10F25C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5" creationId="{2AC8626C-6903-4CB7-B949-25C666DB092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6" creationId="{268EDFF2-B7C0-4189-943A-316C0D75FAF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7" creationId="{2128D9A4-AA6B-4824-9199-1B06A2FD530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8" creationId="{7ECE3B09-8298-4E7E-8836-95E89013B96E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9" creationId="{B083BE74-C009-4658-A4EB-B06768C2C11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0" creationId="{EDCC85A5-85D4-48A7-9F28-FE76D2546CA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1" creationId="{A16D3142-0ED6-49CB-A785-832557C4CAB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2" creationId="{188DA346-3E9E-46FA-A011-E2247CD04E6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3" creationId="{C505D154-44A9-46CD-911B-B772A238324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4" creationId="{D996BB50-EF5E-4B81-85A2-07A956ECEEA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5" creationId="{71110854-BA0C-4C29-9F09-DD999DBA0EE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6" creationId="{D3182D12-9560-4962-ACDE-F39F677BC22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7" creationId="{BC9EC154-1F03-44C0-B0CE-03995097DC4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8" creationId="{DB0E1F71-498E-4386-B65A-ED9FE7A0F75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39" creationId="{2A389F88-1653-405F-988D-EA66FE2AEB2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0" creationId="{1AF074D9-F664-442A-8BB3-BB5BCF65BBC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1" creationId="{0A37A380-947A-44F1-963E-325CC6E0F9E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2" creationId="{736594E6-1075-4653-A2B8-25767D31FDC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3" creationId="{A80604BC-3DD6-4D5E-A6CC-24F78573BB8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4" creationId="{461F2E48-5E10-4485-8338-7967F3B06D1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5" creationId="{96F8D239-478D-4D06-B22C-C79BF33DF89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6" creationId="{398A838A-CA93-4238-AFBB-68C850F7B0D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7" creationId="{E20E1D96-9C98-4C82-A82A-6937B225655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8" creationId="{EB9123FE-7DB9-40BD-A47D-FBA42103F3E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49" creationId="{675A925B-DFEA-46DF-B66E-A486CDF1CFE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0" creationId="{4285CE84-19CE-4DBA-949C-44C73CBB036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1" creationId="{35BC23CF-911F-429C-B7A8-75437A2A60E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2" creationId="{7C756D73-B019-4BEB-9E57-C8A09C2BF4F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3" creationId="{D77245F9-3F92-4E0E-9704-73FFCAFE037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4" creationId="{75ACFE58-2D12-4060-9E7C-B52BF87D9BC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5" creationId="{9BC32E92-DCB4-4EF2-BF20-1A89A4FFCD3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6" creationId="{54D071D4-31BE-4343-AA60-31FCAA04BA9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7" creationId="{9DFFF662-3DDD-46FE-A76D-3212D504766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8" creationId="{D91CE7B7-0149-4949-8851-049F3873BF4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59" creationId="{D27F7FEE-F58D-41D1-B6AA-B5EEB3C7A3B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0" creationId="{EC8D79CF-E5FF-4B44-9EAE-C15782A1B77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1" creationId="{229D32D5-1D1D-4533-BCED-6820B7BDE71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2" creationId="{9693F26A-A0D5-452C-805E-49DF2AD125E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3" creationId="{B6E1ACF5-28D6-4D03-A793-FDB49DF9795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4" creationId="{02C43DA0-00A3-4F72-A57F-18D7ED71AF3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5" creationId="{9D9E5B0F-A086-4019-8143-2B21928140A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6" creationId="{55C54812-94CF-4EDC-861C-F4F7569305A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7" creationId="{4583CDBB-016A-42F6-8102-E5F0B85FFF4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8" creationId="{9BF037AC-F438-4B13-8B08-0EF6144D202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69" creationId="{7867F31F-8436-4349-B2BA-6A710C6EE2C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0" creationId="{D9AD22C4-38AC-44B2-A1F0-0CCB02DF88C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1" creationId="{13ECF9C0-6641-4804-BD29-371E249AACF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2" creationId="{C99AE337-7290-46C3-B8FA-302B3B3B1D8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3" creationId="{041D8959-899E-4319-AF88-13C71F849F4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4" creationId="{BFEA2B1A-E3C7-4E53-A59E-7C423376098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5" creationId="{FDE56FC6-6D6D-4CE2-A33A-ED1324C9992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6" creationId="{91A1F22C-639E-47E6-A3B7-E37C0D908AF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7" creationId="{817C3D8F-D6B7-483B-B7DE-69241CC5FCD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8" creationId="{03F6E05E-E3DE-4A95-A99E-AF9B12C555D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79" creationId="{4C5E214A-E95D-4C23-9631-8F4FCB883D2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0" creationId="{3A30E725-27C1-4639-9807-73FB100F920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1" creationId="{A6C43271-E388-4683-90FB-62BED0018DE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2" creationId="{AF53B48F-9C4B-4DD3-B0CD-5E2B491807E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3" creationId="{6146C291-48D9-4335-A2BF-11BCD58151BE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4" creationId="{533FA81A-17A0-46C3-A279-572E75D956A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5" creationId="{59B895F6-C693-4BA8-8604-6AEB543B9A3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6" creationId="{6F8440D3-5F53-4BA4-B7F5-BB585037666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7" creationId="{E3877CF1-F94B-4FFB-9919-D7C65B78378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8" creationId="{E918E0AC-5591-4A7A-BA7D-7DC375008CF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89" creationId="{59F2E3DE-F723-4004-A054-C092B939C87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0" creationId="{596E13C3-861F-4F1C-BC86-6DE4892490B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1" creationId="{E731F196-98CA-4179-AD1F-6E6EC1CA7AF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2" creationId="{47E81860-9C93-440F-BC32-5C2E02A3352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3" creationId="{7488E670-4B20-419F-AA63-84C53213787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4" creationId="{AE67FBF1-EC1F-41A9-9937-B5363B2185E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5" creationId="{5BDBA718-1267-4BFA-B93D-87349573FDF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6" creationId="{41DAFA14-138D-47F0-8644-F6B84C8CA81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7" creationId="{7646475F-680A-4CFF-8E38-4DEE28FDD12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8" creationId="{4A3EC3FC-7553-4FE5-9EA0-1B9F8C9D821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99" creationId="{05A27958-8274-42BF-9B74-FCA41928ACE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0" creationId="{370D87D4-6DA8-49C8-B669-5D4ABBC1115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1" creationId="{6A3360CE-402E-4030-B649-41E1E03971F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2" creationId="{A389693A-2FF1-4971-9833-4E70041CFBA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3" creationId="{8372E516-7308-4360-AC85-2098A8747CEE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4" creationId="{B53A8B01-1F34-4BDA-BAAC-D2BB15E53DF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5" creationId="{A7C8B022-D8B4-4C36-8DCC-1EDFCCE4FD6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7" creationId="{2C29A352-41A2-41CB-98FE-C12C3E6B652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8" creationId="{1F012B26-487A-4F03-A710-27028CEEC5F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09" creationId="{583CC354-2E03-4407-BD9D-43CDD5000D7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0" creationId="{0EB5817C-4813-427E-967B-E72888ABE1E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1" creationId="{9AEA8B16-A0CB-4116-96BB-6B4A1421931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2" creationId="{551E7E54-0D22-43B7-B9A9-C0A14BFD5D9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3" creationId="{BF980FFA-CAB7-4C00-A97E-CA360744D66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4" creationId="{3CC519EE-F3F5-4975-8BAB-4752953E2B6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5" creationId="{2097F738-1519-4BE3-A720-B3B2BABC2CC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6" creationId="{0C46D7B9-7663-4103-B1CD-8CE47A2AEA8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7" creationId="{FA5DC35C-8A08-47A9-A7A0-B91B28B7835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8" creationId="{F04DA5B1-D196-4E52-A1F0-3A86B949F4D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19" creationId="{9F21F6D4-0A31-4DAD-98EA-5501EADF1D7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0" creationId="{78D6B1CB-B45F-4CBA-A926-C85C7D305E2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1" creationId="{4097CCAE-7C63-479F-9EFC-E72DDA4EBBB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2" creationId="{DB3BC647-8EB0-446B-A8F4-7A3CC01D81A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3" creationId="{B1F0777C-FFBA-46FA-A440-981E59EECBE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4" creationId="{647B7C9F-76E8-48FD-B2CA-4F21D97219B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5" creationId="{CC7F4851-B947-484B-925D-A7F28A12EB1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6" creationId="{ECDCD2D7-52BA-43C5-8E7C-DC1DB01FBC6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7" creationId="{14069FB9-61B1-4DB5-B595-41CE90A7760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8" creationId="{9578024B-16EE-4737-8239-9B1D0D2CDD6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29" creationId="{7FCE384E-B29C-4DC9-A5B2-6B1A694763D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0" creationId="{37BF0942-7922-4192-9083-5A8FDF47FE3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1" creationId="{D59BF22B-811E-42FD-9E4D-0CED448D509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2" creationId="{E3836FE9-45E3-48DC-ACEC-963EA2F6C9A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3" creationId="{063DFD58-15FC-469F-90BE-4DC60B43DC1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4" creationId="{D2F1C7E2-C6FD-4954-A10D-24E10FE8C65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5" creationId="{8072C852-AFEE-4FF7-B12A-52971823FFD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6" creationId="{D17B22CD-3B8E-4948-BADF-0ECED42FBA4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7" creationId="{032FC6CD-0CC3-4596-8EED-57304FC04BB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8" creationId="{FBC840FA-8291-4FE8-A501-63D417ECE17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39" creationId="{21DB6747-48AB-4F4B-A0A2-8861AF60383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0" creationId="{ACB4AD9A-26C8-416A-B4E7-9A3D5D7DBA3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1" creationId="{2F78C6DF-6FDF-4D55-918C-E951E4A64FE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2" creationId="{50E1ACE8-86A9-4E28-BF0B-974C07C756F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3" creationId="{F729E7F3-306C-467C-ACC2-02B78937B37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4" creationId="{52482FB9-0600-43B3-B0C7-D0F8E9FE23C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5" creationId="{37ADCBFB-AC28-4794-8B02-0A2F0274D78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6" creationId="{C5753F46-09E5-473F-B8BB-37CA8F751CB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7" creationId="{F16D2C05-BAAE-44F4-AC36-1511564A00F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8" creationId="{7817E74D-009C-44B6-B1CC-8B7DF7980FB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49" creationId="{03890544-6E07-43E2-955B-5140E22AE87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0" creationId="{170B4AA6-E6A7-41A8-9282-7F476F170DB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1" creationId="{B31B417B-1A7D-48BF-97F0-F957E8D39AEB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2" creationId="{08DA5ECF-B1E7-4D35-A168-133F6EBCC40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3" creationId="{62E92D6A-1B4C-4480-8F68-732C1C20964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4" creationId="{9591B03E-11AC-4113-8FD7-FC410DDC99D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5" creationId="{74513907-8187-4D7F-BC3F-C646C622DD8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6" creationId="{07E87314-8A04-4396-B41D-A94685073F7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7" creationId="{CC29B3B3-4B2C-45FF-B3E9-A426E3C2F10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8" creationId="{4D3FBA94-1531-40D7-870F-038656B2FAC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59" creationId="{1D34E443-DE59-49AA-8610-55A0387E191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0" creationId="{56E8E5B6-640A-439C-9336-5AD1A4CCE8B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1" creationId="{B08BA95A-FFDE-4F0C-B5C1-1D945E07DE4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2" creationId="{1FB778AF-7F1C-46F4-9E11-C3031FDE8A3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3" creationId="{846C0E54-B6D1-43E8-8634-A9C5CFE729D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4" creationId="{EF63B484-92F6-4B0F-BE10-73883164999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5" creationId="{DE909962-DF2D-4430-A260-AA305696C60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6" creationId="{839272C2-198F-41CE-AF0F-1EC6D6E863F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7" creationId="{FC8DDA94-DEAC-4CCB-AE8A-E7F0C0E77C7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8" creationId="{01544330-2BA3-4F53-90F0-B62B8481D44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69" creationId="{7E39D14D-E217-4A7E-8FCD-2CB1CCDFCF29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0" creationId="{861B5424-5617-49FF-BD5C-5CF741488C8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1" creationId="{076D96CF-FD22-40A8-906B-63F696F2CA7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2" creationId="{D52B6DAE-EFBB-4629-8E72-8B7A84D0547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3" creationId="{7F5637C4-8FB3-4A4B-B0A6-88F5D510DA9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4" creationId="{121A4B92-FEB7-4B19-A927-7C05A57CB53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5" creationId="{1EAD09FD-350A-4F8D-A1F4-C1E831CDBF8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6" creationId="{B7AAD5F4-F996-4A29-96B0-E092CD2D867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7" creationId="{8B5E0557-ACB5-43CD-8BBA-2D161CEA056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8" creationId="{D66D6B1F-FA17-4328-B2EB-DB60935AAA7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79" creationId="{DF632D10-2DD2-42AE-802E-F2168B8C453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0" creationId="{418EF450-E821-4DC9-83E2-57D87F59C6D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1" creationId="{285DDEB7-3A01-4280-9385-D9A20B037FF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2" creationId="{41BAE331-FD61-47E0-B2A8-0DB812D67D2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3" creationId="{CC4AEE25-9140-4544-969F-01A94AE3EA3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4" creationId="{26332DC1-918F-4EE9-BF6B-EAE627818E3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5" creationId="{688C074A-48F9-416B-A1B1-92ECDA5D7B2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6" creationId="{B48A1F60-AAC8-49FE-9CA9-204B2386700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7" creationId="{12CCC666-4FDE-4ECC-B107-9552864652F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8" creationId="{FDA21DEE-22AF-45A7-941F-5FB3108AF811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89" creationId="{EE833559-6FEA-4015-B128-F49491CD21AD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0" creationId="{36D7FEBD-77D4-4EC5-A7D5-80954602788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1" creationId="{55AED001-16BF-45BB-85DA-EBF95DD365F4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2" creationId="{66859435-6F21-4DEA-B963-E891D726A3FF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3" creationId="{DA347F50-A416-499C-B501-EBA553E44BC2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4" creationId="{F791631B-1D34-4D0E-BB25-2D0E5D779948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5" creationId="{6ED9545F-0289-4A5A-B48F-BE5363B9EC3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6" creationId="{5B5586EE-973D-4B52-A0F8-7F447F4EF51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7" creationId="{56E93FAC-2E22-4541-96BC-659AF4973E8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8" creationId="{472A054C-6973-4EB6-81E4-60FE2AA009F0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199" creationId="{78A7659B-07BF-439A-8207-851A5013F35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0" creationId="{B8E2FB04-2393-48E5-8CF7-4BE3933623F3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1" creationId="{4A85B0D3-B34D-4753-93D4-6CCD14650A3C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2" creationId="{52E017DF-EFC4-43F5-B77C-BEAAD1295E97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3" creationId="{E45A0325-5761-47CC-830D-3E393DD17746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4" creationId="{66DCCFDA-87CD-47D6-A2B4-D6884970408A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5" creationId="{A956F2B8-E626-415C-8D4E-75E0F74DF755}"/>
          </ac:spMkLst>
        </pc:spChg>
        <pc:spChg chg="del">
          <ac:chgData name="Kitazawa Masakiyo" userId="2bf3742da7ad8ecb" providerId="LiveId" clId="{B3972186-D37E-46E5-9EB0-660A74C34F70}" dt="2023-04-26T07:30:57.978" v="1" actId="478"/>
          <ac:spMkLst>
            <pc:docMk/>
            <pc:sldMk cId="3141721802" sldId="271"/>
            <ac:spMk id="206" creationId="{1AFEB2AE-B4CE-4A7C-BB67-8D5D5D6F06FD}"/>
          </ac:spMkLst>
        </pc:spChg>
      </pc:sldChg>
      <pc:sldChg chg="modSp mod">
        <pc:chgData name="Kitazawa Masakiyo" userId="2bf3742da7ad8ecb" providerId="LiveId" clId="{B3972186-D37E-46E5-9EB0-660A74C34F70}" dt="2023-04-27T04:05:39.818" v="4174" actId="20577"/>
        <pc:sldMkLst>
          <pc:docMk/>
          <pc:sldMk cId="2786313082" sldId="273"/>
        </pc:sldMkLst>
        <pc:spChg chg="mod">
          <ac:chgData name="Kitazawa Masakiyo" userId="2bf3742da7ad8ecb" providerId="LiveId" clId="{B3972186-D37E-46E5-9EB0-660A74C34F70}" dt="2023-04-27T01:01:58.807" v="4014" actId="20577"/>
          <ac:spMkLst>
            <pc:docMk/>
            <pc:sldMk cId="2786313082" sldId="273"/>
            <ac:spMk id="5" creationId="{362FBAF2-2F91-4ECC-96D2-7A9897C4B078}"/>
          </ac:spMkLst>
        </pc:spChg>
        <pc:spChg chg="mod">
          <ac:chgData name="Kitazawa Masakiyo" userId="2bf3742da7ad8ecb" providerId="LiveId" clId="{B3972186-D37E-46E5-9EB0-660A74C34F70}" dt="2023-04-26T08:04:11.627" v="847" actId="20577"/>
          <ac:spMkLst>
            <pc:docMk/>
            <pc:sldMk cId="2786313082" sldId="273"/>
            <ac:spMk id="17" creationId="{B3725791-52C9-4D74-88CD-98912BCBFC21}"/>
          </ac:spMkLst>
        </pc:spChg>
        <pc:spChg chg="mod">
          <ac:chgData name="Kitazawa Masakiyo" userId="2bf3742da7ad8ecb" providerId="LiveId" clId="{B3972186-D37E-46E5-9EB0-660A74C34F70}" dt="2023-04-27T04:05:39.818" v="4174" actId="20577"/>
          <ac:spMkLst>
            <pc:docMk/>
            <pc:sldMk cId="2786313082" sldId="273"/>
            <ac:spMk id="18" creationId="{ECED8339-E79D-4ADD-8183-0CE0B90C4436}"/>
          </ac:spMkLst>
        </pc:spChg>
      </pc:sldChg>
      <pc:sldChg chg="addSp delSp modSp mod">
        <pc:chgData name="Kitazawa Masakiyo" userId="2bf3742da7ad8ecb" providerId="LiveId" clId="{B3972186-D37E-46E5-9EB0-660A74C34F70}" dt="2023-04-27T01:25:48.763" v="4133" actId="1036"/>
        <pc:sldMkLst>
          <pc:docMk/>
          <pc:sldMk cId="3510115822" sldId="274"/>
        </pc:sldMkLst>
        <pc:spChg chg="add del mod ord">
          <ac:chgData name="Kitazawa Masakiyo" userId="2bf3742da7ad8ecb" providerId="LiveId" clId="{B3972186-D37E-46E5-9EB0-660A74C34F70}" dt="2023-04-27T01:24:54.940" v="4118" actId="11529"/>
          <ac:spMkLst>
            <pc:docMk/>
            <pc:sldMk cId="3510115822" sldId="274"/>
            <ac:spMk id="2" creationId="{5F3307F8-8264-4DEB-B914-032B99AF726D}"/>
          </ac:spMkLst>
        </pc:spChg>
        <pc:spChg chg="mod">
          <ac:chgData name="Kitazawa Masakiyo" userId="2bf3742da7ad8ecb" providerId="LiveId" clId="{B3972186-D37E-46E5-9EB0-660A74C34F70}" dt="2023-04-26T13:42:41.077" v="1396" actId="1076"/>
          <ac:spMkLst>
            <pc:docMk/>
            <pc:sldMk cId="3510115822" sldId="274"/>
            <ac:spMk id="3" creationId="{D2E126E1-7BC3-41DA-8971-BB85FD4223CA}"/>
          </ac:spMkLst>
        </pc:spChg>
        <pc:spChg chg="mod">
          <ac:chgData name="Kitazawa Masakiyo" userId="2bf3742da7ad8ecb" providerId="LiveId" clId="{B3972186-D37E-46E5-9EB0-660A74C34F70}" dt="2023-04-27T01:25:40.689" v="4126" actId="403"/>
          <ac:spMkLst>
            <pc:docMk/>
            <pc:sldMk cId="3510115822" sldId="274"/>
            <ac:spMk id="4" creationId="{37257080-2427-4949-8C28-3FC92D3720CB}"/>
          </ac:spMkLst>
        </pc:spChg>
        <pc:spChg chg="mod">
          <ac:chgData name="Kitazawa Masakiyo" userId="2bf3742da7ad8ecb" providerId="LiveId" clId="{B3972186-D37E-46E5-9EB0-660A74C34F70}" dt="2023-04-26T15:04:23.417" v="2761" actId="1035"/>
          <ac:spMkLst>
            <pc:docMk/>
            <pc:sldMk cId="3510115822" sldId="274"/>
            <ac:spMk id="9" creationId="{780B6E3F-0CC2-4B41-B94B-6E6821944EC5}"/>
          </ac:spMkLst>
        </pc:spChg>
        <pc:spChg chg="add del mod">
          <ac:chgData name="Kitazawa Masakiyo" userId="2bf3742da7ad8ecb" providerId="LiveId" clId="{B3972186-D37E-46E5-9EB0-660A74C34F70}" dt="2023-04-26T13:42:03.336" v="1376" actId="478"/>
          <ac:spMkLst>
            <pc:docMk/>
            <pc:sldMk cId="3510115822" sldId="274"/>
            <ac:spMk id="11" creationId="{D53D4678-884D-484A-A04D-94E5058AA3F3}"/>
          </ac:spMkLst>
        </pc:spChg>
        <pc:spChg chg="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12" creationId="{DE049D49-B27F-4FA8-B0F8-614C9F888A91}"/>
          </ac:spMkLst>
        </pc:spChg>
        <pc:spChg chg="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13" creationId="{43A70C5D-B9A6-42DA-9497-09EFAAD761EB}"/>
          </ac:spMkLst>
        </pc:spChg>
        <pc:spChg chg="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14" creationId="{A85E605A-D853-4C7E-8047-626BEA3001FD}"/>
          </ac:spMkLst>
        </pc:spChg>
        <pc:spChg chg="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15" creationId="{8A5B7534-A0E9-4FF6-8E82-B57C597DAA3C}"/>
          </ac:spMkLst>
        </pc:spChg>
        <pc:spChg chg="add 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22" creationId="{08240C57-65F5-47F9-AFA1-0A413F1F43E3}"/>
          </ac:spMkLst>
        </pc:spChg>
        <pc:spChg chg="add 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23" creationId="{36D9F9BE-A1F8-4565-B6B5-87D57F2EDB3D}"/>
          </ac:spMkLst>
        </pc:spChg>
        <pc:spChg chg="add 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24" creationId="{5E23DE34-6C76-4CFD-AAA9-E3A7DBE785F2}"/>
          </ac:spMkLst>
        </pc:spChg>
        <pc:spChg chg="add 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25" creationId="{299DA95A-28CF-4E1D-9D52-5FDCFF735A93}"/>
          </ac:spMkLst>
        </pc:spChg>
        <pc:spChg chg="add mod">
          <ac:chgData name="Kitazawa Masakiyo" userId="2bf3742da7ad8ecb" providerId="LiveId" clId="{B3972186-D37E-46E5-9EB0-660A74C34F70}" dt="2023-04-27T01:25:48.763" v="4133" actId="1036"/>
          <ac:spMkLst>
            <pc:docMk/>
            <pc:sldMk cId="3510115822" sldId="274"/>
            <ac:spMk id="26" creationId="{52B078DA-7D5D-4859-AB89-70B335CC6A0C}"/>
          </ac:spMkLst>
        </pc:spChg>
        <pc:picChg chg="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5" creationId="{B8BA1B2F-AFA5-4013-8178-326C5CF4ED54}"/>
          </ac:picMkLst>
        </pc:picChg>
        <pc:picChg chg="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6" creationId="{A6EE97CB-F64F-406B-97DE-7D58371AD653}"/>
          </ac:picMkLst>
        </pc:picChg>
        <pc:picChg chg="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7" creationId="{88F3A860-B98F-4EE9-AB51-7E4B1FE6EF62}"/>
          </ac:picMkLst>
        </pc:picChg>
        <pc:picChg chg="add 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8" creationId="{7CA581B6-303F-48D5-83AA-BBC691003E1B}"/>
          </ac:picMkLst>
        </pc:picChg>
        <pc:picChg chg="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10" creationId="{842162A4-AB1D-4EDA-9D48-7F1E2C72FAD2}"/>
          </ac:picMkLst>
        </pc:picChg>
        <pc:picChg chg="add 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11" creationId="{1C7590FE-CB77-4B26-A825-E3F6911A8A3E}"/>
          </ac:picMkLst>
        </pc:picChg>
        <pc:picChg chg="add 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17" creationId="{967F060A-9B16-4E96-9331-8912A55713C8}"/>
          </ac:picMkLst>
        </pc:picChg>
        <pc:picChg chg="add 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19" creationId="{75B792A1-8D0A-4C1E-8382-91EAFBE3FD50}"/>
          </ac:picMkLst>
        </pc:picChg>
        <pc:picChg chg="add mod modCrop">
          <ac:chgData name="Kitazawa Masakiyo" userId="2bf3742da7ad8ecb" providerId="LiveId" clId="{B3972186-D37E-46E5-9EB0-660A74C34F70}" dt="2023-04-27T01:25:48.763" v="4133" actId="1036"/>
          <ac:picMkLst>
            <pc:docMk/>
            <pc:sldMk cId="3510115822" sldId="274"/>
            <ac:picMk id="21" creationId="{E5BC9275-3E8E-4BA7-A83E-D409321B23B9}"/>
          </ac:picMkLst>
        </pc:picChg>
      </pc:sldChg>
      <pc:sldChg chg="del">
        <pc:chgData name="Kitazawa Masakiyo" userId="2bf3742da7ad8ecb" providerId="LiveId" clId="{B3972186-D37E-46E5-9EB0-660A74C34F70}" dt="2023-04-26T08:26:50.285" v="1209" actId="2696"/>
        <pc:sldMkLst>
          <pc:docMk/>
          <pc:sldMk cId="1158309921" sldId="276"/>
        </pc:sldMkLst>
      </pc:sldChg>
      <pc:sldChg chg="modSp mod">
        <pc:chgData name="Kitazawa Masakiyo" userId="2bf3742da7ad8ecb" providerId="LiveId" clId="{B3972186-D37E-46E5-9EB0-660A74C34F70}" dt="2023-04-26T15:08:42.131" v="2768" actId="1035"/>
        <pc:sldMkLst>
          <pc:docMk/>
          <pc:sldMk cId="162714452" sldId="278"/>
        </pc:sldMkLst>
        <pc:spChg chg="mod">
          <ac:chgData name="Kitazawa Masakiyo" userId="2bf3742da7ad8ecb" providerId="LiveId" clId="{B3972186-D37E-46E5-9EB0-660A74C34F70}" dt="2023-04-26T15:08:42.131" v="2768" actId="1035"/>
          <ac:spMkLst>
            <pc:docMk/>
            <pc:sldMk cId="162714452" sldId="278"/>
            <ac:spMk id="3" creationId="{19BDC2C8-3439-4223-BEB2-3B4925842E6E}"/>
          </ac:spMkLst>
        </pc:spChg>
        <pc:spChg chg="mod">
          <ac:chgData name="Kitazawa Masakiyo" userId="2bf3742da7ad8ecb" providerId="LiveId" clId="{B3972186-D37E-46E5-9EB0-660A74C34F70}" dt="2023-04-26T15:08:42.131" v="2768" actId="1035"/>
          <ac:spMkLst>
            <pc:docMk/>
            <pc:sldMk cId="162714452" sldId="278"/>
            <ac:spMk id="4" creationId="{8B49E6B0-E955-46EE-8785-C22BD52B84D7}"/>
          </ac:spMkLst>
        </pc:spChg>
        <pc:spChg chg="mod">
          <ac:chgData name="Kitazawa Masakiyo" userId="2bf3742da7ad8ecb" providerId="LiveId" clId="{B3972186-D37E-46E5-9EB0-660A74C34F70}" dt="2023-04-26T15:08:42.131" v="2768" actId="1035"/>
          <ac:spMkLst>
            <pc:docMk/>
            <pc:sldMk cId="162714452" sldId="278"/>
            <ac:spMk id="5" creationId="{6AC984CE-C625-4E05-8839-20D8889BE53E}"/>
          </ac:spMkLst>
        </pc:spChg>
        <pc:spChg chg="mod">
          <ac:chgData name="Kitazawa Masakiyo" userId="2bf3742da7ad8ecb" providerId="LiveId" clId="{B3972186-D37E-46E5-9EB0-660A74C34F70}" dt="2023-04-26T15:08:42.131" v="2768" actId="1035"/>
          <ac:spMkLst>
            <pc:docMk/>
            <pc:sldMk cId="162714452" sldId="278"/>
            <ac:spMk id="6" creationId="{20CDA8A4-51DE-4C84-A91A-9358637D2F3D}"/>
          </ac:spMkLst>
        </pc:spChg>
      </pc:sldChg>
      <pc:sldChg chg="addSp delSp modSp mod">
        <pc:chgData name="Kitazawa Masakiyo" userId="2bf3742da7ad8ecb" providerId="LiveId" clId="{B3972186-D37E-46E5-9EB0-660A74C34F70}" dt="2023-04-27T00:52:59.932" v="4004" actId="1038"/>
        <pc:sldMkLst>
          <pc:docMk/>
          <pc:sldMk cId="2322278180" sldId="279"/>
        </pc:sldMkLst>
        <pc:spChg chg="mod">
          <ac:chgData name="Kitazawa Masakiyo" userId="2bf3742da7ad8ecb" providerId="LiveId" clId="{B3972186-D37E-46E5-9EB0-660A74C34F70}" dt="2023-04-27T00:52:26.697" v="3983" actId="20577"/>
          <ac:spMkLst>
            <pc:docMk/>
            <pc:sldMk cId="2322278180" sldId="279"/>
            <ac:spMk id="2" creationId="{F9DCD09F-42A0-4728-804C-D6D8AE744494}"/>
          </ac:spMkLst>
        </pc:spChg>
        <pc:spChg chg="mod">
          <ac:chgData name="Kitazawa Masakiyo" userId="2bf3742da7ad8ecb" providerId="LiveId" clId="{B3972186-D37E-46E5-9EB0-660A74C34F70}" dt="2023-04-26T16:54:41.524" v="3712" actId="1076"/>
          <ac:spMkLst>
            <pc:docMk/>
            <pc:sldMk cId="2322278180" sldId="279"/>
            <ac:spMk id="6" creationId="{D537E4B9-0162-4D47-9D4C-8991905ED849}"/>
          </ac:spMkLst>
        </pc:spChg>
        <pc:spChg chg="mod">
          <ac:chgData name="Kitazawa Masakiyo" userId="2bf3742da7ad8ecb" providerId="LiveId" clId="{B3972186-D37E-46E5-9EB0-660A74C34F70}" dt="2023-04-26T14:53:42.663" v="2598" actId="207"/>
          <ac:spMkLst>
            <pc:docMk/>
            <pc:sldMk cId="2322278180" sldId="279"/>
            <ac:spMk id="7" creationId="{1BFFAD90-825E-42A3-A2C7-3525756D18F8}"/>
          </ac:spMkLst>
        </pc:spChg>
        <pc:spChg chg="mod">
          <ac:chgData name="Kitazawa Masakiyo" userId="2bf3742da7ad8ecb" providerId="LiveId" clId="{B3972186-D37E-46E5-9EB0-660A74C34F70}" dt="2023-04-26T14:53:42.663" v="2598" actId="207"/>
          <ac:spMkLst>
            <pc:docMk/>
            <pc:sldMk cId="2322278180" sldId="279"/>
            <ac:spMk id="10" creationId="{238646D3-DE30-4468-BDFC-733AB90B7FE5}"/>
          </ac:spMkLst>
        </pc:spChg>
        <pc:spChg chg="del">
          <ac:chgData name="Kitazawa Masakiyo" userId="2bf3742da7ad8ecb" providerId="LiveId" clId="{B3972186-D37E-46E5-9EB0-660A74C34F70}" dt="2023-04-26T14:53:48.276" v="2599" actId="478"/>
          <ac:spMkLst>
            <pc:docMk/>
            <pc:sldMk cId="2322278180" sldId="279"/>
            <ac:spMk id="11" creationId="{AA67134A-4F8D-42D1-A861-1F47DAE19B9B}"/>
          </ac:spMkLst>
        </pc:spChg>
        <pc:spChg chg="mod">
          <ac:chgData name="Kitazawa Masakiyo" userId="2bf3742da7ad8ecb" providerId="LiveId" clId="{B3972186-D37E-46E5-9EB0-660A74C34F70}" dt="2023-04-26T14:54:29.697" v="2609" actId="1076"/>
          <ac:spMkLst>
            <pc:docMk/>
            <pc:sldMk cId="2322278180" sldId="279"/>
            <ac:spMk id="12" creationId="{5B48C405-A1B7-48F7-9908-CEB0B15CD3BF}"/>
          </ac:spMkLst>
        </pc:spChg>
        <pc:spChg chg="add mod">
          <ac:chgData name="Kitazawa Masakiyo" userId="2bf3742da7ad8ecb" providerId="LiveId" clId="{B3972186-D37E-46E5-9EB0-660A74C34F70}" dt="2023-04-27T00:52:59.932" v="4004" actId="1038"/>
          <ac:spMkLst>
            <pc:docMk/>
            <pc:sldMk cId="2322278180" sldId="279"/>
            <ac:spMk id="13" creationId="{D7E66497-67CA-4E8A-823B-74C8423C0303}"/>
          </ac:spMkLst>
        </pc:spChg>
        <pc:picChg chg="mod">
          <ac:chgData name="Kitazawa Masakiyo" userId="2bf3742da7ad8ecb" providerId="LiveId" clId="{B3972186-D37E-46E5-9EB0-660A74C34F70}" dt="2023-04-26T16:39:43.127" v="3511" actId="14100"/>
          <ac:picMkLst>
            <pc:docMk/>
            <pc:sldMk cId="2322278180" sldId="279"/>
            <ac:picMk id="3" creationId="{7265F01D-9F13-47CD-908C-CCE7B4CCB10C}"/>
          </ac:picMkLst>
        </pc:picChg>
        <pc:picChg chg="mod">
          <ac:chgData name="Kitazawa Masakiyo" userId="2bf3742da7ad8ecb" providerId="LiveId" clId="{B3972186-D37E-46E5-9EB0-660A74C34F70}" dt="2023-04-27T00:52:59.932" v="4004" actId="1038"/>
          <ac:picMkLst>
            <pc:docMk/>
            <pc:sldMk cId="2322278180" sldId="279"/>
            <ac:picMk id="4" creationId="{E9FEFF10-80A6-4601-98AB-8F78E02127FE}"/>
          </ac:picMkLst>
        </pc:picChg>
        <pc:picChg chg="mod">
          <ac:chgData name="Kitazawa Masakiyo" userId="2bf3742da7ad8ecb" providerId="LiveId" clId="{B3972186-D37E-46E5-9EB0-660A74C34F70}" dt="2023-04-26T16:54:30.506" v="3710" actId="1076"/>
          <ac:picMkLst>
            <pc:docMk/>
            <pc:sldMk cId="2322278180" sldId="279"/>
            <ac:picMk id="5" creationId="{30C82EA9-A21D-429C-A221-67E5497DBCB6}"/>
          </ac:picMkLst>
        </pc:picChg>
        <pc:picChg chg="add del mod">
          <ac:chgData name="Kitazawa Masakiyo" userId="2bf3742da7ad8ecb" providerId="LiveId" clId="{B3972186-D37E-46E5-9EB0-660A74C34F70}" dt="2023-04-27T00:50:21.561" v="3940" actId="478"/>
          <ac:picMkLst>
            <pc:docMk/>
            <pc:sldMk cId="2322278180" sldId="279"/>
            <ac:picMk id="11" creationId="{98CB0757-8F2C-441C-9956-356175B4DEC8}"/>
          </ac:picMkLst>
        </pc:picChg>
      </pc:sldChg>
      <pc:sldChg chg="modSp mod">
        <pc:chgData name="Kitazawa Masakiyo" userId="2bf3742da7ad8ecb" providerId="LiveId" clId="{B3972186-D37E-46E5-9EB0-660A74C34F70}" dt="2023-04-26T16:41:35.010" v="3530" actId="14100"/>
        <pc:sldMkLst>
          <pc:docMk/>
          <pc:sldMk cId="1279455045" sldId="281"/>
        </pc:sldMkLst>
        <pc:spChg chg="mod">
          <ac:chgData name="Kitazawa Masakiyo" userId="2bf3742da7ad8ecb" providerId="LiveId" clId="{B3972186-D37E-46E5-9EB0-660A74C34F70}" dt="2023-04-26T16:41:35.010" v="3530" actId="14100"/>
          <ac:spMkLst>
            <pc:docMk/>
            <pc:sldMk cId="1279455045" sldId="281"/>
            <ac:spMk id="9" creationId="{23D5D939-8404-4A62-862F-1B5D960EB52C}"/>
          </ac:spMkLst>
        </pc:spChg>
        <pc:spChg chg="mod">
          <ac:chgData name="Kitazawa Masakiyo" userId="2bf3742da7ad8ecb" providerId="LiveId" clId="{B3972186-D37E-46E5-9EB0-660A74C34F70}" dt="2023-04-26T14:57:34.376" v="2647" actId="207"/>
          <ac:spMkLst>
            <pc:docMk/>
            <pc:sldMk cId="1279455045" sldId="281"/>
            <ac:spMk id="13" creationId="{A5ED79CC-A150-4649-9BB7-5B0C05041034}"/>
          </ac:spMkLst>
        </pc:spChg>
        <pc:spChg chg="mod">
          <ac:chgData name="Kitazawa Masakiyo" userId="2bf3742da7ad8ecb" providerId="LiveId" clId="{B3972186-D37E-46E5-9EB0-660A74C34F70}" dt="2023-04-26T16:41:35.010" v="3530" actId="14100"/>
          <ac:spMkLst>
            <pc:docMk/>
            <pc:sldMk cId="1279455045" sldId="281"/>
            <ac:spMk id="37" creationId="{CABDBB28-D5EB-41BC-B3CE-626D94998405}"/>
          </ac:spMkLst>
        </pc:spChg>
        <pc:spChg chg="mod">
          <ac:chgData name="Kitazawa Masakiyo" userId="2bf3742da7ad8ecb" providerId="LiveId" clId="{B3972186-D37E-46E5-9EB0-660A74C34F70}" dt="2023-04-26T16:41:35.010" v="3530" actId="14100"/>
          <ac:spMkLst>
            <pc:docMk/>
            <pc:sldMk cId="1279455045" sldId="281"/>
            <ac:spMk id="41" creationId="{E34FB41E-7A61-4DEC-8CFF-D7E81C6E91EE}"/>
          </ac:spMkLst>
        </pc:spChg>
        <pc:spChg chg="mod">
          <ac:chgData name="Kitazawa Masakiyo" userId="2bf3742da7ad8ecb" providerId="LiveId" clId="{B3972186-D37E-46E5-9EB0-660A74C34F70}" dt="2023-04-26T16:41:35.010" v="3530" actId="14100"/>
          <ac:spMkLst>
            <pc:docMk/>
            <pc:sldMk cId="1279455045" sldId="281"/>
            <ac:spMk id="44" creationId="{B9B63A7B-85C1-4750-8919-AEB558572038}"/>
          </ac:spMkLst>
        </pc:spChg>
        <pc:grpChg chg="mod">
          <ac:chgData name="Kitazawa Masakiyo" userId="2bf3742da7ad8ecb" providerId="LiveId" clId="{B3972186-D37E-46E5-9EB0-660A74C34F70}" dt="2023-04-26T16:41:35.010" v="3530" actId="14100"/>
          <ac:grpSpMkLst>
            <pc:docMk/>
            <pc:sldMk cId="1279455045" sldId="281"/>
            <ac:grpSpMk id="18" creationId="{2FE41055-D4DB-41C3-8AB3-474AFFCD5819}"/>
          </ac:grpSpMkLst>
        </pc:grpChg>
        <pc:picChg chg="mod">
          <ac:chgData name="Kitazawa Masakiyo" userId="2bf3742da7ad8ecb" providerId="LiveId" clId="{B3972186-D37E-46E5-9EB0-660A74C34F70}" dt="2023-04-26T16:41:35.010" v="3530" actId="14100"/>
          <ac:picMkLst>
            <pc:docMk/>
            <pc:sldMk cId="1279455045" sldId="281"/>
            <ac:picMk id="31" creationId="{19DF3E18-392C-44B1-80B5-DCA737A58D4E}"/>
          </ac:picMkLst>
        </pc:picChg>
        <pc:cxnChg chg="ord">
          <ac:chgData name="Kitazawa Masakiyo" userId="2bf3742da7ad8ecb" providerId="LiveId" clId="{B3972186-D37E-46E5-9EB0-660A74C34F70}" dt="2023-04-26T16:40:40.247" v="3524"/>
          <ac:cxnSpMkLst>
            <pc:docMk/>
            <pc:sldMk cId="1279455045" sldId="281"/>
            <ac:cxnSpMk id="33" creationId="{4B6BFD0A-530D-4681-AF81-8B60CB0D9976}"/>
          </ac:cxnSpMkLst>
        </pc:cxnChg>
      </pc:sldChg>
      <pc:sldChg chg="modSp mod">
        <pc:chgData name="Kitazawa Masakiyo" userId="2bf3742da7ad8ecb" providerId="LiveId" clId="{B3972186-D37E-46E5-9EB0-660A74C34F70}" dt="2023-04-26T14:58:11.028" v="2653" actId="207"/>
        <pc:sldMkLst>
          <pc:docMk/>
          <pc:sldMk cId="2158617099" sldId="282"/>
        </pc:sldMkLst>
        <pc:spChg chg="mod">
          <ac:chgData name="Kitazawa Masakiyo" userId="2bf3742da7ad8ecb" providerId="LiveId" clId="{B3972186-D37E-46E5-9EB0-660A74C34F70}" dt="2023-04-26T14:58:03.590" v="2651" actId="207"/>
          <ac:spMkLst>
            <pc:docMk/>
            <pc:sldMk cId="2158617099" sldId="282"/>
            <ac:spMk id="25" creationId="{499D80D1-FC69-465E-9F32-820A43109ECF}"/>
          </ac:spMkLst>
        </pc:spChg>
        <pc:spChg chg="mod">
          <ac:chgData name="Kitazawa Masakiyo" userId="2bf3742da7ad8ecb" providerId="LiveId" clId="{B3972186-D37E-46E5-9EB0-660A74C34F70}" dt="2023-04-26T14:58:07.382" v="2652" actId="207"/>
          <ac:spMkLst>
            <pc:docMk/>
            <pc:sldMk cId="2158617099" sldId="282"/>
            <ac:spMk id="29" creationId="{F4F940A8-4E8A-4D0A-AAAE-221B4D617995}"/>
          </ac:spMkLst>
        </pc:spChg>
        <pc:spChg chg="mod">
          <ac:chgData name="Kitazawa Masakiyo" userId="2bf3742da7ad8ecb" providerId="LiveId" clId="{B3972186-D37E-46E5-9EB0-660A74C34F70}" dt="2023-04-26T14:58:11.028" v="2653" actId="207"/>
          <ac:spMkLst>
            <pc:docMk/>
            <pc:sldMk cId="2158617099" sldId="282"/>
            <ac:spMk id="30" creationId="{FD4E8AF6-098F-4F00-93A0-6C3C4BFC2829}"/>
          </ac:spMkLst>
        </pc:spChg>
      </pc:sldChg>
      <pc:sldChg chg="addSp delSp modSp mod">
        <pc:chgData name="Kitazawa Masakiyo" userId="2bf3742da7ad8ecb" providerId="LiveId" clId="{B3972186-D37E-46E5-9EB0-660A74C34F70}" dt="2023-04-26T16:39:25.683" v="3509" actId="478"/>
        <pc:sldMkLst>
          <pc:docMk/>
          <pc:sldMk cId="3654735452" sldId="283"/>
        </pc:sldMkLst>
        <pc:spChg chg="mod">
          <ac:chgData name="Kitazawa Masakiyo" userId="2bf3742da7ad8ecb" providerId="LiveId" clId="{B3972186-D37E-46E5-9EB0-660A74C34F70}" dt="2023-04-26T07:46:16.525" v="526" actId="1036"/>
          <ac:spMkLst>
            <pc:docMk/>
            <pc:sldMk cId="3654735452" sldId="283"/>
            <ac:spMk id="4" creationId="{F16FEFED-061B-4AF2-924D-1037429B2A90}"/>
          </ac:spMkLst>
        </pc:spChg>
        <pc:spChg chg="del mod or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6" creationId="{9AD980D8-5945-46C0-9360-FEDEC8A0D1FC}"/>
          </ac:spMkLst>
        </pc:spChg>
        <pc:spChg chg="del mod topLvl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9" creationId="{D9FC0F27-2378-4891-8EE5-17D05577E8E9}"/>
          </ac:spMkLst>
        </pc:spChg>
        <pc:spChg chg="del mod topLvl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0" creationId="{A65259F3-8019-4F61-8173-815E7F11F4B6}"/>
          </ac:spMkLst>
        </pc:spChg>
        <pc:spChg chg="del mod topLvl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1" creationId="{C4D32904-F8FB-43D4-8D09-FF59B851CE4A}"/>
          </ac:spMkLst>
        </pc:spChg>
        <pc:spChg chg="mod">
          <ac:chgData name="Kitazawa Masakiyo" userId="2bf3742da7ad8ecb" providerId="LiveId" clId="{B3972186-D37E-46E5-9EB0-660A74C34F70}" dt="2023-04-26T16:11:43.896" v="3022" actId="1076"/>
          <ac:spMkLst>
            <pc:docMk/>
            <pc:sldMk cId="3654735452" sldId="283"/>
            <ac:spMk id="13" creationId="{2D36AFD3-CF3E-4EC9-BE09-F812583C2AAD}"/>
          </ac:spMkLst>
        </pc:spChg>
        <pc:spChg chg="add del mod or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4" creationId="{8C612E1C-0169-4F07-A21B-E81E996BF8D4}"/>
          </ac:spMkLst>
        </pc:spChg>
        <pc:spChg chg="add del mo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6" creationId="{32C77A3D-5583-4CF3-B270-CA9DC6B00992}"/>
          </ac:spMkLst>
        </pc:spChg>
        <pc:spChg chg="add del mo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7" creationId="{2B8A2D25-39E2-441A-91CC-8945117A7D34}"/>
          </ac:spMkLst>
        </pc:spChg>
        <pc:spChg chg="del mod or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8" creationId="{B86CB2FF-A856-43B5-A16A-264D262C6B9D}"/>
          </ac:spMkLst>
        </pc:spChg>
        <pc:spChg chg="del mod or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19" creationId="{F3A8251A-09B6-460A-BEE6-6AAB4B2CA5CD}"/>
          </ac:spMkLst>
        </pc:spChg>
        <pc:spChg chg="add mod">
          <ac:chgData name="Kitazawa Masakiyo" userId="2bf3742da7ad8ecb" providerId="LiveId" clId="{B3972186-D37E-46E5-9EB0-660A74C34F70}" dt="2023-04-26T07:46:16.525" v="526" actId="1036"/>
          <ac:spMkLst>
            <pc:docMk/>
            <pc:sldMk cId="3654735452" sldId="283"/>
            <ac:spMk id="21" creationId="{EB4A84F6-22E6-4A97-AD69-4A865580DB60}"/>
          </ac:spMkLst>
        </pc:spChg>
        <pc:spChg chg="add del mod">
          <ac:chgData name="Kitazawa Masakiyo" userId="2bf3742da7ad8ecb" providerId="LiveId" clId="{B3972186-D37E-46E5-9EB0-660A74C34F70}" dt="2023-04-26T16:39:25.683" v="3509" actId="478"/>
          <ac:spMkLst>
            <pc:docMk/>
            <pc:sldMk cId="3654735452" sldId="283"/>
            <ac:spMk id="22" creationId="{EC46E9F8-5FCA-4C11-B56C-6C19853E1EF3}"/>
          </ac:spMkLst>
        </pc:spChg>
        <pc:spChg chg="add mod">
          <ac:chgData name="Kitazawa Masakiyo" userId="2bf3742da7ad8ecb" providerId="LiveId" clId="{B3972186-D37E-46E5-9EB0-660A74C34F70}" dt="2023-04-26T07:46:04.076" v="521" actId="1076"/>
          <ac:spMkLst>
            <pc:docMk/>
            <pc:sldMk cId="3654735452" sldId="283"/>
            <ac:spMk id="23" creationId="{0EB06A55-4B31-4431-BBD5-4EE91AFF084F}"/>
          </ac:spMkLst>
        </pc:spChg>
        <pc:grpChg chg="del mod">
          <ac:chgData name="Kitazawa Masakiyo" userId="2bf3742da7ad8ecb" providerId="LiveId" clId="{B3972186-D37E-46E5-9EB0-660A74C34F70}" dt="2023-04-26T07:39:33.809" v="256" actId="165"/>
          <ac:grpSpMkLst>
            <pc:docMk/>
            <pc:sldMk cId="3654735452" sldId="283"/>
            <ac:grpSpMk id="15" creationId="{932E008F-F48D-4C2C-AA93-AC1662184481}"/>
          </ac:grpSpMkLst>
        </pc:grpChg>
        <pc:picChg chg="mod">
          <ac:chgData name="Kitazawa Masakiyo" userId="2bf3742da7ad8ecb" providerId="LiveId" clId="{B3972186-D37E-46E5-9EB0-660A74C34F70}" dt="2023-04-26T08:18:11.634" v="1055" actId="1076"/>
          <ac:picMkLst>
            <pc:docMk/>
            <pc:sldMk cId="3654735452" sldId="283"/>
            <ac:picMk id="3" creationId="{393937AC-3F30-4D51-83B9-4F97B9742E90}"/>
          </ac:picMkLst>
        </pc:picChg>
        <pc:picChg chg="del mod ord">
          <ac:chgData name="Kitazawa Masakiyo" userId="2bf3742da7ad8ecb" providerId="LiveId" clId="{B3972186-D37E-46E5-9EB0-660A74C34F70}" dt="2023-04-26T16:39:25.683" v="3509" actId="478"/>
          <ac:picMkLst>
            <pc:docMk/>
            <pc:sldMk cId="3654735452" sldId="283"/>
            <ac:picMk id="5" creationId="{492C2CEA-A074-450C-AD7F-2B485F3A65D3}"/>
          </ac:picMkLst>
        </pc:picChg>
        <pc:picChg chg="del mod topLvl">
          <ac:chgData name="Kitazawa Masakiyo" userId="2bf3742da7ad8ecb" providerId="LiveId" clId="{B3972186-D37E-46E5-9EB0-660A74C34F70}" dt="2023-04-26T16:39:25.683" v="3509" actId="478"/>
          <ac:picMkLst>
            <pc:docMk/>
            <pc:sldMk cId="3654735452" sldId="283"/>
            <ac:picMk id="8" creationId="{B27AC2CB-8056-451A-849A-4BB750C7B812}"/>
          </ac:picMkLst>
        </pc:picChg>
        <pc:picChg chg="mod">
          <ac:chgData name="Kitazawa Masakiyo" userId="2bf3742da7ad8ecb" providerId="LiveId" clId="{B3972186-D37E-46E5-9EB0-660A74C34F70}" dt="2023-04-26T08:18:11.634" v="1055" actId="1076"/>
          <ac:picMkLst>
            <pc:docMk/>
            <pc:sldMk cId="3654735452" sldId="283"/>
            <ac:picMk id="20" creationId="{17FA57FA-2EF0-4E83-AA11-8121B4CC607E}"/>
          </ac:picMkLst>
        </pc:picChg>
        <pc:cxnChg chg="del mod topLvl">
          <ac:chgData name="Kitazawa Masakiyo" userId="2bf3742da7ad8ecb" providerId="LiveId" clId="{B3972186-D37E-46E5-9EB0-660A74C34F70}" dt="2023-04-26T07:39:38.680" v="257" actId="478"/>
          <ac:cxnSpMkLst>
            <pc:docMk/>
            <pc:sldMk cId="3654735452" sldId="283"/>
            <ac:cxnSpMk id="12" creationId="{9481CB11-5D81-403B-B3C9-62A038145C43}"/>
          </ac:cxnSpMkLst>
        </pc:cxnChg>
      </pc:sldChg>
      <pc:sldChg chg="del">
        <pc:chgData name="Kitazawa Masakiyo" userId="2bf3742da7ad8ecb" providerId="LiveId" clId="{B3972186-D37E-46E5-9EB0-660A74C34F70}" dt="2023-04-26T15:03:50.266" v="2754" actId="2696"/>
        <pc:sldMkLst>
          <pc:docMk/>
          <pc:sldMk cId="41517434" sldId="284"/>
        </pc:sldMkLst>
      </pc:sldChg>
      <pc:sldChg chg="addSp modSp mod modAnim">
        <pc:chgData name="Kitazawa Masakiyo" userId="2bf3742da7ad8ecb" providerId="LiveId" clId="{B3972186-D37E-46E5-9EB0-660A74C34F70}" dt="2023-04-27T00:34:24" v="3828" actId="1076"/>
        <pc:sldMkLst>
          <pc:docMk/>
          <pc:sldMk cId="3969529042" sldId="285"/>
        </pc:sldMkLst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5" creationId="{3A1F050F-5BD7-4B07-9AD3-5EACD8354B0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6" creationId="{B0B0B680-D78D-4CA7-B06A-050B39113FC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8" creationId="{DC5DAA45-FFE8-40C8-971D-F20D219C9DB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9" creationId="{1464FAA3-2E1B-4DB7-AC95-578F2F0A69A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0" creationId="{A260A1DC-CB95-4A96-AEC4-D7A982D1A8F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1" creationId="{59A6318F-FD2B-472B-A479-AA2D20D7742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" creationId="{DC009625-9002-4613-BEFE-0140808F82E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" creationId="{1B2F5245-0E44-470E-B828-FF50AFF39EE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" creationId="{B5DD8D77-7A0D-4610-AF78-BFDAAE960C9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" creationId="{1C6BF5E4-CB22-4C28-9BE8-905ED90176A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" creationId="{B0209A99-BBA6-4B04-A9F6-F74D1EA52D7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" creationId="{36646348-D3D5-4BC2-B252-6B25FF36634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" creationId="{55DBFD4C-CC0C-4794-AC9F-36AAB47DE6F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" creationId="{76179E33-F108-4397-8EF3-FAAD1EBC51D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" creationId="{DB2FDFD2-E963-456C-90AD-FDA2C36ADD1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" creationId="{9D2AEBF1-D190-4B71-8959-208A06D9609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2" creationId="{4D8E09F2-51AA-499F-83A5-AE80256704D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3" creationId="{5B0C7088-FA81-4D4E-9070-3814CC3D2A8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4" creationId="{1A98EFDD-7D34-4313-9BA8-AC2A67A8292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5" creationId="{E6329B7A-7FB5-4ED1-8889-56211A4F91E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6" creationId="{3902476A-F03B-426B-A49C-C59B3F523AF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7" creationId="{D0381DA7-9E97-46E4-9B3C-E5FCB47D658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8" creationId="{8BBDB5AF-2D08-4DAF-8913-B1C893DB4AE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9" creationId="{CAE8B4D2-5D0A-4902-832F-15706DA8716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0" creationId="{5E6A26C7-C4AD-4CBD-B646-48CB9753898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1" creationId="{182E2439-2152-4BE4-A8CD-2ED1D948556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2" creationId="{F4DF7E5B-0E1E-4DD3-A07B-9EA36DF34D0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3" creationId="{A66BA77C-61D9-4E07-8938-9AAE3471717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4" creationId="{7B1F67F5-F387-4FE6-96C5-B7056654CD9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5" creationId="{B01174A4-CFEF-489D-A921-C03FCF50322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6" creationId="{93E5FFC8-73AB-48B3-B245-7F2C46C7321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7" creationId="{381E0AFD-8A11-4E57-A32C-76943C04EEC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8" creationId="{2C7B1349-70AB-4767-B94C-58CDDAE5676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49" creationId="{5E3FAEA1-CA18-4E61-8B45-B090B54FB79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0" creationId="{3FF6EC24-38FD-4A91-809F-9ABD319B20D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1" creationId="{7479C1FD-3A62-41B4-8E56-E9B4635FFCF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2" creationId="{C9664D67-0CA4-4688-8D47-E2504F7E0DF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3" creationId="{36BFD28C-CF6E-4FC1-AD3B-4F0730A9548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4" creationId="{33D8CB8E-942E-44DE-A4B6-5D1D711A998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5" creationId="{C751A5FA-C23B-4332-B4FF-767869EBE98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6" creationId="{9C7A0173-E1F1-413B-B839-AF0341C0571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7" creationId="{30D78B5A-B338-49BD-8A99-51383F601AC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8" creationId="{58430302-9AF2-4982-A815-5C0AE8E1C4A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59" creationId="{D07782C4-928B-4B7C-B777-D1CFC6E21BF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0" creationId="{F04B254B-5CAC-432D-8546-EA8F785953F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1" creationId="{76A71585-A091-4875-85AC-35F29E45F5A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2" creationId="{F7727B6D-5C71-4AA5-A7F0-1941FC515D9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3" creationId="{77DD9418-B4F4-4CE7-A804-0FD4F8BF25A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4" creationId="{42870972-CA75-4BBD-8ED6-A60167AE5E1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5" creationId="{BEE7D4E8-F6DA-43C2-BBD7-F8C3EA9EA61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6" creationId="{EB96422F-5D6B-4B89-B124-D397F44C291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7" creationId="{897C7FD4-F401-4F0A-B573-8FF2C97A8DC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8" creationId="{0A1A8FB3-DC68-47E0-8462-23830CE6A0E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69" creationId="{3CAED3EA-A6AC-4876-9BEB-E991670D127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0" creationId="{92226EE6-7CA5-4FC9-93B0-382B89F3A34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1" creationId="{656DECFA-4017-44BC-B121-C22D3135E0B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2" creationId="{F832CA4E-1AA0-4A04-BBBA-D58D0ABA111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3" creationId="{04D8ABD6-A39C-4BF1-9FF9-B12A386BA98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4" creationId="{4D4C2B12-8511-440D-A2BE-D636CB9B8E0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5" creationId="{6303E9A2-B7F1-4B3B-90C7-4777A001AA3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6" creationId="{92365AB6-0774-472F-99C9-DE383030847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7" creationId="{AC3DBCC4-047D-460F-BBA6-C12825043C3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8" creationId="{A00A3CE2-36E1-44F9-B6DC-04D8FBE64AA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79" creationId="{4B73087F-8F3B-4430-BCC1-B0ED29D57F8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0" creationId="{DCF41D31-F869-4A60-8A1F-99A1B7C6EA0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1" creationId="{3399BEA8-F037-4809-9784-2C335C18421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2" creationId="{2C0E1941-627C-4CF4-A1A0-B544EA11FAC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3" creationId="{7C479603-98D2-4DA6-A7EC-DBB16EAB71A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4" creationId="{3BC5E145-8D28-4597-A35A-1C77A92088A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5" creationId="{104D67A7-41F7-4E51-9C58-8A37219BED0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6" creationId="{22E7A7EB-EB26-447B-8D34-9E841C8518D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7" creationId="{2C2F2F14-196F-463D-B5F3-AED5C3FA380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8" creationId="{F253E0B1-014B-49D6-8E09-3D4A34FFEC5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89" creationId="{FB78FFA0-59E0-4D8E-BA58-551E13635D5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0" creationId="{D37C2AE2-31B0-4B0A-9D4E-825A260344F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1" creationId="{D7C4ED8C-ED6C-48FD-8DFE-0E8973AAB45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2" creationId="{8C255A28-45DD-4BB6-A676-2C3543F7549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3" creationId="{950DEA5B-A984-4FC3-A420-E79B40C33AE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4" creationId="{CB33323F-3A94-4836-8ABE-20F45EE2C37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5" creationId="{A0F67CC9-AF37-4E76-8699-0219D3DE6E5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6" creationId="{46E5CAB2-07F5-47E3-A063-B18C401FDD8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7" creationId="{F208C39D-1726-4D61-8B1A-71AC1D17758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8" creationId="{81C41FF7-3338-4F35-9B36-C90862CBA53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99" creationId="{6AE7EF72-3076-40D9-9F5C-B3BA7F2C641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0" creationId="{EBA9608D-6B6E-445E-972A-9D10774BD46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1" creationId="{47EF621D-07E0-428F-9AA7-E0BD69E8797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2" creationId="{E58CD4D2-DA36-41E2-8AE9-4AD0156614D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3" creationId="{053DD05C-336A-48B4-9943-9D2B9E14DBF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4" creationId="{24D172DB-9A48-41F7-B108-8279EB66BE0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5" creationId="{8E1AD554-E8E2-4351-BBA0-9C08F0F43CE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6" creationId="{5CCA978D-02AE-43C6-87C8-90F36068EB8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7" creationId="{A77AC312-4CD7-43FD-8B31-1E76EB21C1B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8" creationId="{1B52EBC7-5960-4C21-8598-686658A7609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09" creationId="{D0000078-0120-4CC1-B86C-9846B86146F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10" creationId="{E816E2AA-6887-4ACF-B574-DF9D3C90D07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11" creationId="{CCF4E3FE-2849-499C-B5C0-C5753EBB1F6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12" creationId="{12B49497-080C-4ABD-AF66-A9B70F71497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113" creationId="{06D410A9-8E8D-4213-B756-A471652EE42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15" creationId="{2A27AC13-47C5-46B9-A0DE-52C7B2DE23E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16" creationId="{89645DD1-B3DD-42D0-95A5-1A1BD36A564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17" creationId="{C358344B-9E71-4858-ABD3-81EF53C3325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1" creationId="{69FA17D2-DD8F-4E78-946C-3EB1D7C7938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2" creationId="{F615FD65-8956-4C10-8888-A80258D6918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3" creationId="{EA315A47-CF72-4B5E-9196-E7082099AE5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4" creationId="{6FE08A05-9488-45CD-BC33-78C71B6275C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5" creationId="{8B8BADB5-1153-44BF-8A4F-79E39BEDB0E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6" creationId="{805B0146-8EFF-4B16-B085-F77EA545B8C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7" creationId="{00A50C6B-17A7-45DE-B00C-04977A1CCE6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8" creationId="{09583D7D-4DA1-4B27-8187-E534C0E39E8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29" creationId="{29792622-5982-47EB-9C1B-7D2C581FF72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0" creationId="{48056412-31FA-4CAA-A82B-02EFC3BB9CA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1" creationId="{049FEC7D-C7B3-4B13-A1E7-1F1753A13DA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2" creationId="{F72F290C-1003-4C95-AED2-04870015A2F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3" creationId="{F1D1635C-9A0D-4A47-A805-BCFE0FA4029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4" creationId="{5DE38754-17BF-4450-B4D3-1186FDAC86C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5" creationId="{3053EB6E-EE9B-4B53-A53F-2AB2B971BB3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6" creationId="{42FC4B9B-34C5-4161-8EE4-E60556220D7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7" creationId="{D2D61E65-2ECD-4F5B-8BBD-30F3CB33EEA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8" creationId="{BD3CB515-F88D-467F-B0A4-00478700462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39" creationId="{429AE11B-3925-49C8-8F4D-1955AFCD858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0" creationId="{D23B9473-CF92-426F-A3D3-5249DD6A823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1" creationId="{E7B034EF-9524-43DE-B330-BEA4D798EB8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2" creationId="{351450CF-39AA-4837-BB80-73A0F813DBE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3" creationId="{D60444AD-C88A-4FA7-B5CC-829E72E006A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4" creationId="{7CE08872-FA2D-4088-B175-B41CA70AF2B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5" creationId="{09E75792-6869-4CBA-A1C7-A1F69A28AA46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6" creationId="{542850E3-5AE5-4894-823A-0EE0D515FDE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7" creationId="{DEA4B447-6741-417C-8EDC-5E247208042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8" creationId="{D36A12C8-9234-4A1C-BA3D-0A7F0BC0B22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49" creationId="{74209299-5FCC-4DF4-87E8-C802D8A051C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0" creationId="{1C479881-BBF8-41DF-A24C-A29F669E594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1" creationId="{6583B392-C048-4AFC-972C-2AF7AE00CB7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2" creationId="{E9BD422A-5855-4E5E-BCC5-1EF19191E35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3" creationId="{2DAC265C-2207-47B8-9A33-E6D01CCA434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4" creationId="{EC1ECA6B-29BE-423C-9E29-4AAD09CBFF9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5" creationId="{2131D177-FB92-4BB4-8094-F0CEB545209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6" creationId="{FB0D1D98-AE62-45A2-96B0-F28386AB313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7" creationId="{402E5737-B82E-4923-8104-1CDA6C905FF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8" creationId="{D267BCBB-E39B-45F1-91E7-5005FF79605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59" creationId="{41D9760D-3B94-445F-9716-7E3798D975FD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0" creationId="{ABE54CBD-82B7-415B-B559-5433869AF65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1" creationId="{06F3F993-7D30-4383-800A-F764F408EE7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2" creationId="{E65D3ECD-E900-44C5-9BCF-DD6EC802AEE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3" creationId="{6483135A-FDBB-4326-9E6A-F1D1A130C6A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4" creationId="{B17C2C74-D88D-4C0C-B9A5-8A9A712A18A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5" creationId="{B9426E06-E0C4-48C7-8D99-BAA76A9CA01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6" creationId="{A9B63824-DD50-44A8-97FE-4075EDADCA2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7" creationId="{C0446E0E-A1F0-460A-BDF4-5C814AE39BE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8" creationId="{769F4E02-E681-479E-B785-9C0DE91E35B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69" creationId="{4F627D46-E48B-49D8-AFEF-FD88792164C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0" creationId="{C81B8B10-FF70-424F-9890-4F544608AD8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1" creationId="{F369EF7E-1CF3-452E-AA4F-45424E88D6F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2" creationId="{B41E77A2-FF84-4C01-8E88-C64C270F798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3" creationId="{0C6C501B-2AC7-458F-A996-3BEB59D212E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4" creationId="{8B9A56F0-8900-498D-B66B-786A30DEAFE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5" creationId="{455472AC-CDC9-44F4-8D52-10CA83C522F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6" creationId="{A21FE634-1BE6-42F4-B49E-7341E409025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7" creationId="{4C390FC5-5042-40F0-888F-266EE555765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8" creationId="{97B00E58-85E9-4B10-9FD4-255D0655FA3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79" creationId="{1FFF3A24-DCCB-4A61-BB7F-424945503763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0" creationId="{756F193D-B5EB-4B6B-B756-832B58ECA20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1" creationId="{BAE800EB-8DB2-460C-86DE-9BCE4B63228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2" creationId="{51BF6A6A-885B-4BCD-BB7E-1CC660D78C0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3" creationId="{3BC58CC3-BA12-44D2-A600-A312D3ED413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4" creationId="{9C21ED23-8FD5-4874-9DA4-DD7643C69D6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5" creationId="{4ACE9C84-175B-4570-B62E-60643BDAC31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6" creationId="{54E6A6EC-0DD8-46B6-9A70-B4F1F3F5114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7" creationId="{777F1757-BA58-4C85-ADB1-10EFF9A61C9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8" creationId="{3701B77E-8B43-4149-BC86-58D46B536EC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89" creationId="{59817E56-BBFC-4345-9E27-3DB6947D1CC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0" creationId="{F9E38B7D-4312-450C-A814-AB320BBA8317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1" creationId="{3DAD7FE5-DCA1-4688-8BC6-F66A39D4A81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2" creationId="{7CD47A45-0851-49E7-80CF-A20163C2A042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3" creationId="{E3F4DBC9-0D99-4CF9-9E4C-DB36F9E639A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4" creationId="{511A4CB5-9726-45CC-BD9B-4E8EC18BA68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5" creationId="{C31F71A2-B487-4277-8353-6CED39B20E1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6" creationId="{C6C66AF8-6684-4193-96CF-5D8EBB0D574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7" creationId="{37A58BDB-65CE-4850-88E9-34F86B03DC2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8" creationId="{BE12A749-5517-4FF4-A09A-7727C831169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299" creationId="{48B9BC33-0B20-4875-A430-462801F48C65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0" creationId="{81939459-FEFA-4604-9DB7-61BDFF8200F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1" creationId="{8CA2ADAB-94E3-4BB6-8E74-DF66293C6E4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2" creationId="{00A12897-E234-47A8-8AA7-05C4741D301C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3" creationId="{DCCD72D9-5D05-4352-8D35-50DD5F6891C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4" creationId="{6386F404-9D96-4E8D-9FE7-D6AA7DA4815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5" creationId="{1144EB25-A6B7-4E01-B082-A106B600F1C9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6" creationId="{E4F1D3B8-B3DC-482A-BB53-F76355907C0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7" creationId="{72FB729D-7D7F-44FC-871A-E73DC6A46A4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8" creationId="{8C5B8DF4-8513-41BD-91A5-464EB00B7B9B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09" creationId="{2A6BCBD6-340D-4350-AD1B-2A69A7D8CB5A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0" creationId="{B3627A5F-DB99-468E-9175-A3E3600FF80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1" creationId="{5EA6AED1-7C4F-4C29-880C-7EEAA8CD43F8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2" creationId="{E812CEB4-6C6A-4219-B597-C7DB8A87E31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3" creationId="{842D9EBB-AA31-4872-8503-0425CB9AA63F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4" creationId="{7DE812CC-E526-40C8-834A-70B78B9E1C9E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5" creationId="{0B7ACDFB-AE13-4C67-8B68-39CC155E57C0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16" creationId="{F01B19C3-F173-469D-B586-55AFA5E0B055}"/>
          </ac:spMkLst>
        </pc:spChg>
        <pc:spChg chg="mod">
          <ac:chgData name="Kitazawa Masakiyo" userId="2bf3742da7ad8ecb" providerId="LiveId" clId="{B3972186-D37E-46E5-9EB0-660A74C34F70}" dt="2023-04-26T14:04:37.034" v="1706" actId="164"/>
          <ac:spMkLst>
            <pc:docMk/>
            <pc:sldMk cId="3969529042" sldId="285"/>
            <ac:spMk id="318" creationId="{5220B27E-F7D5-453B-890A-EEB08F28748B}"/>
          </ac:spMkLst>
        </pc:spChg>
        <pc:spChg chg="mod">
          <ac:chgData name="Kitazawa Masakiyo" userId="2bf3742da7ad8ecb" providerId="LiveId" clId="{B3972186-D37E-46E5-9EB0-660A74C34F70}" dt="2023-04-26T15:01:51.421" v="2753" actId="207"/>
          <ac:spMkLst>
            <pc:docMk/>
            <pc:sldMk cId="3969529042" sldId="285"/>
            <ac:spMk id="319" creationId="{070C7C50-23EA-4DC7-9CD8-A6433D0F19E4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20" creationId="{2A23CCD6-958C-4743-A804-23CF9A483B5E}"/>
          </ac:spMkLst>
        </pc:spChg>
        <pc:spChg chg="mod">
          <ac:chgData name="Kitazawa Masakiyo" userId="2bf3742da7ad8ecb" providerId="LiveId" clId="{B3972186-D37E-46E5-9EB0-660A74C34F70}" dt="2023-04-27T00:34:13.548" v="3827" actId="1076"/>
          <ac:spMkLst>
            <pc:docMk/>
            <pc:sldMk cId="3969529042" sldId="285"/>
            <ac:spMk id="322" creationId="{6EDD3FA6-EA59-4622-9358-E9E1C04DAA51}"/>
          </ac:spMkLst>
        </pc:spChg>
        <pc:spChg chg="mod">
          <ac:chgData name="Kitazawa Masakiyo" userId="2bf3742da7ad8ecb" providerId="LiveId" clId="{B3972186-D37E-46E5-9EB0-660A74C34F70}" dt="2023-04-27T00:34:24" v="3828" actId="1076"/>
          <ac:spMkLst>
            <pc:docMk/>
            <pc:sldMk cId="3969529042" sldId="285"/>
            <ac:spMk id="323" creationId="{28938A15-8BBB-4FAD-9A3F-0BC43ECF0931}"/>
          </ac:spMkLst>
        </pc:spChg>
        <pc:spChg chg="mod">
          <ac:chgData name="Kitazawa Masakiyo" userId="2bf3742da7ad8ecb" providerId="LiveId" clId="{B3972186-D37E-46E5-9EB0-660A74C34F70}" dt="2023-04-26T14:06:22.957" v="1738" actId="1036"/>
          <ac:spMkLst>
            <pc:docMk/>
            <pc:sldMk cId="3969529042" sldId="285"/>
            <ac:spMk id="324" creationId="{15407511-6D78-4D36-9F7E-CD4859CAA288}"/>
          </ac:spMkLst>
        </pc:spChg>
        <pc:spChg chg="mod">
          <ac:chgData name="Kitazawa Masakiyo" userId="2bf3742da7ad8ecb" providerId="LiveId" clId="{B3972186-D37E-46E5-9EB0-660A74C34F70}" dt="2023-04-26T14:05:46.012" v="1729" actId="14100"/>
          <ac:spMkLst>
            <pc:docMk/>
            <pc:sldMk cId="3969529042" sldId="285"/>
            <ac:spMk id="327" creationId="{B936C4B3-887B-4AC9-8CD7-1A8F991FA912}"/>
          </ac:spMkLst>
        </pc:spChg>
        <pc:spChg chg="mod">
          <ac:chgData name="Kitazawa Masakiyo" userId="2bf3742da7ad8ecb" providerId="LiveId" clId="{B3972186-D37E-46E5-9EB0-660A74C34F70}" dt="2023-04-26T14:05:56.125" v="1731" actId="1076"/>
          <ac:spMkLst>
            <pc:docMk/>
            <pc:sldMk cId="3969529042" sldId="285"/>
            <ac:spMk id="329" creationId="{90A775DE-014C-4F29-8DF4-38C1C3B4E826}"/>
          </ac:spMkLst>
        </pc:spChg>
        <pc:spChg chg="mod">
          <ac:chgData name="Kitazawa Masakiyo" userId="2bf3742da7ad8ecb" providerId="LiveId" clId="{B3972186-D37E-46E5-9EB0-660A74C34F70}" dt="2023-04-26T14:05:30.485" v="1726" actId="1076"/>
          <ac:spMkLst>
            <pc:docMk/>
            <pc:sldMk cId="3969529042" sldId="285"/>
            <ac:spMk id="330" creationId="{FC94E259-EBDE-4CB8-822A-9D0B88D93306}"/>
          </ac:spMkLst>
        </pc:spChg>
        <pc:grpChg chg="add mod">
          <ac:chgData name="Kitazawa Masakiyo" userId="2bf3742da7ad8ecb" providerId="LiveId" clId="{B3972186-D37E-46E5-9EB0-660A74C34F70}" dt="2023-04-26T14:04:37.034" v="1706" actId="164"/>
          <ac:grpSpMkLst>
            <pc:docMk/>
            <pc:sldMk cId="3969529042" sldId="285"/>
            <ac:grpSpMk id="3" creationId="{B2CBA3FC-9E3E-4BBF-BA9F-6A8AE172BCFE}"/>
          </ac:grpSpMkLst>
        </pc:grpChg>
        <pc:picChg chg="mod">
          <ac:chgData name="Kitazawa Masakiyo" userId="2bf3742da7ad8ecb" providerId="LiveId" clId="{B3972186-D37E-46E5-9EB0-660A74C34F70}" dt="2023-04-26T14:04:37.034" v="1706" actId="164"/>
          <ac:picMkLst>
            <pc:docMk/>
            <pc:sldMk cId="3969529042" sldId="285"/>
            <ac:picMk id="114" creationId="{316E778D-D40C-4A2A-94BA-7F8684FC7A1E}"/>
          </ac:picMkLst>
        </pc:picChg>
        <pc:picChg chg="mod">
          <ac:chgData name="Kitazawa Masakiyo" userId="2bf3742da7ad8ecb" providerId="LiveId" clId="{B3972186-D37E-46E5-9EB0-660A74C34F70}" dt="2023-04-26T14:04:37.034" v="1706" actId="164"/>
          <ac:picMkLst>
            <pc:docMk/>
            <pc:sldMk cId="3969529042" sldId="285"/>
            <ac:picMk id="213" creationId="{78656B60-ABF0-48B2-964A-EC7BBD0AB7E9}"/>
          </ac:picMkLst>
        </pc:picChg>
      </pc:sldChg>
      <pc:sldChg chg="modSp mod">
        <pc:chgData name="Kitazawa Masakiyo" userId="2bf3742da7ad8ecb" providerId="LiveId" clId="{B3972186-D37E-46E5-9EB0-660A74C34F70}" dt="2023-04-26T13:46:01.448" v="1481" actId="1076"/>
        <pc:sldMkLst>
          <pc:docMk/>
          <pc:sldMk cId="1799323101" sldId="286"/>
        </pc:sldMkLst>
        <pc:spChg chg="mod">
          <ac:chgData name="Kitazawa Masakiyo" userId="2bf3742da7ad8ecb" providerId="LiveId" clId="{B3972186-D37E-46E5-9EB0-660A74C34F70}" dt="2023-04-26T13:46:01.448" v="1481" actId="1076"/>
          <ac:spMkLst>
            <pc:docMk/>
            <pc:sldMk cId="1799323101" sldId="286"/>
            <ac:spMk id="4" creationId="{A3B8EE44-BC62-40BF-B9F2-6673B8E1B7B7}"/>
          </ac:spMkLst>
        </pc:spChg>
      </pc:sldChg>
      <pc:sldChg chg="del">
        <pc:chgData name="Kitazawa Masakiyo" userId="2bf3742da7ad8ecb" providerId="LiveId" clId="{B3972186-D37E-46E5-9EB0-660A74C34F70}" dt="2023-04-26T15:03:50.266" v="2754" actId="2696"/>
        <pc:sldMkLst>
          <pc:docMk/>
          <pc:sldMk cId="2209475172" sldId="427"/>
        </pc:sldMkLst>
      </pc:sldChg>
      <pc:sldChg chg="modAnim">
        <pc:chgData name="Kitazawa Masakiyo" userId="2bf3742da7ad8ecb" providerId="LiveId" clId="{B3972186-D37E-46E5-9EB0-660A74C34F70}" dt="2023-04-26T13:51:50.199" v="1518"/>
        <pc:sldMkLst>
          <pc:docMk/>
          <pc:sldMk cId="1906604519" sldId="428"/>
        </pc:sldMkLst>
      </pc:sldChg>
      <pc:sldChg chg="addSp delSp modSp mod ord delAnim modAnim">
        <pc:chgData name="Kitazawa Masakiyo" userId="2bf3742da7ad8ecb" providerId="LiveId" clId="{B3972186-D37E-46E5-9EB0-660A74C34F70}" dt="2023-04-27T01:14:00.571" v="4041" actId="6549"/>
        <pc:sldMkLst>
          <pc:docMk/>
          <pc:sldMk cId="2705766047" sldId="429"/>
        </pc:sldMkLst>
        <pc:spChg chg="mod">
          <ac:chgData name="Kitazawa Masakiyo" userId="2bf3742da7ad8ecb" providerId="LiveId" clId="{B3972186-D37E-46E5-9EB0-660A74C34F70}" dt="2023-04-26T07:54:41.748" v="601" actId="20577"/>
          <ac:spMkLst>
            <pc:docMk/>
            <pc:sldMk cId="2705766047" sldId="429"/>
            <ac:spMk id="2" creationId="{028437B3-B30F-4C0F-A010-4744428B9D71}"/>
          </ac:spMkLst>
        </pc:spChg>
        <pc:spChg chg="mod">
          <ac:chgData name="Kitazawa Masakiyo" userId="2bf3742da7ad8ecb" providerId="LiveId" clId="{B3972186-D37E-46E5-9EB0-660A74C34F70}" dt="2023-04-26T16:07:21.574" v="2937" actId="1076"/>
          <ac:spMkLst>
            <pc:docMk/>
            <pc:sldMk cId="2705766047" sldId="429"/>
            <ac:spMk id="3" creationId="{E47467AB-E6A8-49AA-8376-71DC240AB661}"/>
          </ac:spMkLst>
        </pc:spChg>
        <pc:spChg chg="mod">
          <ac:chgData name="Kitazawa Masakiyo" userId="2bf3742da7ad8ecb" providerId="LiveId" clId="{B3972186-D37E-46E5-9EB0-660A74C34F70}" dt="2023-04-26T16:07:21.574" v="2937" actId="1076"/>
          <ac:spMkLst>
            <pc:docMk/>
            <pc:sldMk cId="2705766047" sldId="429"/>
            <ac:spMk id="4" creationId="{A3FEE933-F3C4-4F8B-ACCA-C1441CAD1ADC}"/>
          </ac:spMkLst>
        </pc:spChg>
        <pc:spChg chg="add mod ord">
          <ac:chgData name="Kitazawa Masakiyo" userId="2bf3742da7ad8ecb" providerId="LiveId" clId="{B3972186-D37E-46E5-9EB0-660A74C34F70}" dt="2023-04-26T16:37:58.508" v="3504" actId="208"/>
          <ac:spMkLst>
            <pc:docMk/>
            <pc:sldMk cId="2705766047" sldId="429"/>
            <ac:spMk id="5" creationId="{DD2E32F5-393E-4D7E-B7C6-D243A2E6F4B8}"/>
          </ac:spMkLst>
        </pc:spChg>
        <pc:spChg chg="add mod">
          <ac:chgData name="Kitazawa Masakiyo" userId="2bf3742da7ad8ecb" providerId="LiveId" clId="{B3972186-D37E-46E5-9EB0-660A74C34F70}" dt="2023-04-26T16:10:47.177" v="3020" actId="14838"/>
          <ac:spMkLst>
            <pc:docMk/>
            <pc:sldMk cId="2705766047" sldId="429"/>
            <ac:spMk id="6" creationId="{5181A69A-641C-4703-95BC-E5DF5CEF914C}"/>
          </ac:spMkLst>
        </pc:spChg>
        <pc:spChg chg="mod">
          <ac:chgData name="Kitazawa Masakiyo" userId="2bf3742da7ad8ecb" providerId="LiveId" clId="{B3972186-D37E-46E5-9EB0-660A74C34F70}" dt="2023-04-26T16:08:04.674" v="2945" actId="14100"/>
          <ac:spMkLst>
            <pc:docMk/>
            <pc:sldMk cId="2705766047" sldId="429"/>
            <ac:spMk id="7" creationId="{F18A3AFC-51D8-49F8-8DE0-A60C529C2EF8}"/>
          </ac:spMkLst>
        </pc:spChg>
        <pc:spChg chg="mod">
          <ac:chgData name="Kitazawa Masakiyo" userId="2bf3742da7ad8ecb" providerId="LiveId" clId="{B3972186-D37E-46E5-9EB0-660A74C34F70}" dt="2023-04-26T16:07:59.507" v="2944" actId="14100"/>
          <ac:spMkLst>
            <pc:docMk/>
            <pc:sldMk cId="2705766047" sldId="429"/>
            <ac:spMk id="8" creationId="{4F9D82BC-671D-43FD-A4A0-8C2EF616052B}"/>
          </ac:spMkLst>
        </pc:spChg>
        <pc:spChg chg="add mod">
          <ac:chgData name="Kitazawa Masakiyo" userId="2bf3742da7ad8ecb" providerId="LiveId" clId="{B3972186-D37E-46E5-9EB0-660A74C34F70}" dt="2023-04-26T16:08:53.182" v="2981" actId="1076"/>
          <ac:spMkLst>
            <pc:docMk/>
            <pc:sldMk cId="2705766047" sldId="429"/>
            <ac:spMk id="9" creationId="{AFCAB2B5-E4F2-42C7-B99D-1DE8D6FC7DCD}"/>
          </ac:spMkLst>
        </pc:spChg>
        <pc:spChg chg="del">
          <ac:chgData name="Kitazawa Masakiyo" userId="2bf3742da7ad8ecb" providerId="LiveId" clId="{B3972186-D37E-46E5-9EB0-660A74C34F70}" dt="2023-04-26T07:56:10.514" v="630" actId="478"/>
          <ac:spMkLst>
            <pc:docMk/>
            <pc:sldMk cId="2705766047" sldId="429"/>
            <ac:spMk id="9" creationId="{B18E7AA2-88FD-45D4-BE63-D810B9091B40}"/>
          </ac:spMkLst>
        </pc:spChg>
        <pc:spChg chg="mod">
          <ac:chgData name="Kitazawa Masakiyo" userId="2bf3742da7ad8ecb" providerId="LiveId" clId="{B3972186-D37E-46E5-9EB0-660A74C34F70}" dt="2023-04-26T07:53:13.065" v="573" actId="1035"/>
          <ac:spMkLst>
            <pc:docMk/>
            <pc:sldMk cId="2705766047" sldId="429"/>
            <ac:spMk id="10" creationId="{04040DAD-0BCE-4DA7-BC9A-A8AE4A79BEC8}"/>
          </ac:spMkLst>
        </pc:spChg>
        <pc:spChg chg="add mod">
          <ac:chgData name="Kitazawa Masakiyo" userId="2bf3742da7ad8ecb" providerId="LiveId" clId="{B3972186-D37E-46E5-9EB0-660A74C34F70}" dt="2023-04-26T15:57:51.094" v="2799" actId="1035"/>
          <ac:spMkLst>
            <pc:docMk/>
            <pc:sldMk cId="2705766047" sldId="429"/>
            <ac:spMk id="14" creationId="{B69C224E-58B7-499B-82DA-3D48F3C5C112}"/>
          </ac:spMkLst>
        </pc:spChg>
        <pc:spChg chg="add mod">
          <ac:chgData name="Kitazawa Masakiyo" userId="2bf3742da7ad8ecb" providerId="LiveId" clId="{B3972186-D37E-46E5-9EB0-660A74C34F70}" dt="2023-04-26T07:55:33.058" v="628" actId="1076"/>
          <ac:spMkLst>
            <pc:docMk/>
            <pc:sldMk cId="2705766047" sldId="429"/>
            <ac:spMk id="15" creationId="{BCC2DCC1-0509-41FF-80F8-47B14F59DC0D}"/>
          </ac:spMkLst>
        </pc:spChg>
        <pc:spChg chg="add del mod">
          <ac:chgData name="Kitazawa Masakiyo" userId="2bf3742da7ad8ecb" providerId="LiveId" clId="{B3972186-D37E-46E5-9EB0-660A74C34F70}" dt="2023-04-26T08:14:44.715" v="993" actId="478"/>
          <ac:spMkLst>
            <pc:docMk/>
            <pc:sldMk cId="2705766047" sldId="429"/>
            <ac:spMk id="17" creationId="{087EE0A9-900D-4BBD-8B49-411DF41EE9D7}"/>
          </ac:spMkLst>
        </pc:spChg>
        <pc:spChg chg="add del mod">
          <ac:chgData name="Kitazawa Masakiyo" userId="2bf3742da7ad8ecb" providerId="LiveId" clId="{B3972186-D37E-46E5-9EB0-660A74C34F70}" dt="2023-04-26T07:59:52.962" v="704" actId="478"/>
          <ac:spMkLst>
            <pc:docMk/>
            <pc:sldMk cId="2705766047" sldId="429"/>
            <ac:spMk id="18" creationId="{224DD2EB-D59E-4CD0-8CC8-8572E32380DB}"/>
          </ac:spMkLst>
        </pc:spChg>
        <pc:spChg chg="add mod">
          <ac:chgData name="Kitazawa Masakiyo" userId="2bf3742da7ad8ecb" providerId="LiveId" clId="{B3972186-D37E-46E5-9EB0-660A74C34F70}" dt="2023-04-26T16:07:21.574" v="2937" actId="1076"/>
          <ac:spMkLst>
            <pc:docMk/>
            <pc:sldMk cId="2705766047" sldId="429"/>
            <ac:spMk id="20" creationId="{A8E2237F-AB37-458E-A096-D80B945CDAA5}"/>
          </ac:spMkLst>
        </pc:spChg>
        <pc:spChg chg="add mod">
          <ac:chgData name="Kitazawa Masakiyo" userId="2bf3742da7ad8ecb" providerId="LiveId" clId="{B3972186-D37E-46E5-9EB0-660A74C34F70}" dt="2023-04-27T01:14:00.571" v="4041" actId="6549"/>
          <ac:spMkLst>
            <pc:docMk/>
            <pc:sldMk cId="2705766047" sldId="429"/>
            <ac:spMk id="21" creationId="{1266162C-F5C3-4808-BF25-A993DB4F96AD}"/>
          </ac:spMkLst>
        </pc:spChg>
        <pc:spChg chg="add mod">
          <ac:chgData name="Kitazawa Masakiyo" userId="2bf3742da7ad8ecb" providerId="LiveId" clId="{B3972186-D37E-46E5-9EB0-660A74C34F70}" dt="2023-04-26T08:15:35.806" v="1026" actId="1076"/>
          <ac:spMkLst>
            <pc:docMk/>
            <pc:sldMk cId="2705766047" sldId="429"/>
            <ac:spMk id="22" creationId="{DF89EEB1-F806-4275-8C81-ADF7410AD0FD}"/>
          </ac:spMkLst>
        </pc:spChg>
        <pc:spChg chg="add mod">
          <ac:chgData name="Kitazawa Masakiyo" userId="2bf3742da7ad8ecb" providerId="LiveId" clId="{B3972186-D37E-46E5-9EB0-660A74C34F70}" dt="2023-04-26T15:57:37.754" v="2794" actId="1076"/>
          <ac:spMkLst>
            <pc:docMk/>
            <pc:sldMk cId="2705766047" sldId="429"/>
            <ac:spMk id="23" creationId="{A4B36C52-AA82-452B-AF35-165A07C14CB8}"/>
          </ac:spMkLst>
        </pc:spChg>
        <pc:spChg chg="add mod">
          <ac:chgData name="Kitazawa Masakiyo" userId="2bf3742da7ad8ecb" providerId="LiveId" clId="{B3972186-D37E-46E5-9EB0-660A74C34F70}" dt="2023-04-26T15:57:40.866" v="2795" actId="1076"/>
          <ac:spMkLst>
            <pc:docMk/>
            <pc:sldMk cId="2705766047" sldId="429"/>
            <ac:spMk id="24" creationId="{75D9A1DC-A2F4-4CD3-8D13-975155815F91}"/>
          </ac:spMkLst>
        </pc:spChg>
        <pc:spChg chg="add del mod">
          <ac:chgData name="Kitazawa Masakiyo" userId="2bf3742da7ad8ecb" providerId="LiveId" clId="{B3972186-D37E-46E5-9EB0-660A74C34F70}" dt="2023-04-26T16:04:17.519" v="2860" actId="21"/>
          <ac:spMkLst>
            <pc:docMk/>
            <pc:sldMk cId="2705766047" sldId="429"/>
            <ac:spMk id="25" creationId="{4A802547-DAF5-42B7-B0D9-CFBBB1DC584E}"/>
          </ac:spMkLst>
        </pc:spChg>
        <pc:spChg chg="add mod">
          <ac:chgData name="Kitazawa Masakiyo" userId="2bf3742da7ad8ecb" providerId="LiveId" clId="{B3972186-D37E-46E5-9EB0-660A74C34F70}" dt="2023-04-26T16:02:59.956" v="2810" actId="1076"/>
          <ac:spMkLst>
            <pc:docMk/>
            <pc:sldMk cId="2705766047" sldId="429"/>
            <ac:spMk id="26" creationId="{6A65C3A6-2D32-4269-A017-D35495160E40}"/>
          </ac:spMkLst>
        </pc:spChg>
        <pc:spChg chg="add del mod">
          <ac:chgData name="Kitazawa Masakiyo" userId="2bf3742da7ad8ecb" providerId="LiveId" clId="{B3972186-D37E-46E5-9EB0-660A74C34F70}" dt="2023-04-26T16:03:03.978" v="2811" actId="478"/>
          <ac:spMkLst>
            <pc:docMk/>
            <pc:sldMk cId="2705766047" sldId="429"/>
            <ac:spMk id="27" creationId="{F2FE359C-C859-4C50-A31E-59D8F2BEF31D}"/>
          </ac:spMkLst>
        </pc:spChg>
        <pc:spChg chg="add del mod">
          <ac:chgData name="Kitazawa Masakiyo" userId="2bf3742da7ad8ecb" providerId="LiveId" clId="{B3972186-D37E-46E5-9EB0-660A74C34F70}" dt="2023-04-26T16:04:24.269" v="2861" actId="478"/>
          <ac:spMkLst>
            <pc:docMk/>
            <pc:sldMk cId="2705766047" sldId="429"/>
            <ac:spMk id="28" creationId="{DD3FFE12-C98E-4746-AAA6-9164296ADDA5}"/>
          </ac:spMkLst>
        </pc:spChg>
        <pc:spChg chg="add mod">
          <ac:chgData name="Kitazawa Masakiyo" userId="2bf3742da7ad8ecb" providerId="LiveId" clId="{B3972186-D37E-46E5-9EB0-660A74C34F70}" dt="2023-04-26T16:02:59.956" v="2810" actId="1076"/>
          <ac:spMkLst>
            <pc:docMk/>
            <pc:sldMk cId="2705766047" sldId="429"/>
            <ac:spMk id="29" creationId="{FE7CD950-87C9-4793-A948-FE7C471A9B40}"/>
          </ac:spMkLst>
        </pc:spChg>
        <pc:spChg chg="add mod">
          <ac:chgData name="Kitazawa Masakiyo" userId="2bf3742da7ad8ecb" providerId="LiveId" clId="{B3972186-D37E-46E5-9EB0-660A74C34F70}" dt="2023-04-26T16:11:23.009" v="3021" actId="1076"/>
          <ac:spMkLst>
            <pc:docMk/>
            <pc:sldMk cId="2705766047" sldId="429"/>
            <ac:spMk id="30" creationId="{CE41F735-4BCE-45C8-BD20-42B256696E8E}"/>
          </ac:spMkLst>
        </pc:spChg>
        <pc:picChg chg="del">
          <ac:chgData name="Kitazawa Masakiyo" userId="2bf3742da7ad8ecb" providerId="LiveId" clId="{B3972186-D37E-46E5-9EB0-660A74C34F70}" dt="2023-04-26T07:51:15.713" v="546" actId="478"/>
          <ac:picMkLst>
            <pc:docMk/>
            <pc:sldMk cId="2705766047" sldId="429"/>
            <ac:picMk id="5" creationId="{10AEC9DE-C7F2-4D40-85D7-9E2E557BFC10}"/>
          </ac:picMkLst>
        </pc:picChg>
        <pc:picChg chg="del">
          <ac:chgData name="Kitazawa Masakiyo" userId="2bf3742da7ad8ecb" providerId="LiveId" clId="{B3972186-D37E-46E5-9EB0-660A74C34F70}" dt="2023-04-26T07:51:17.855" v="547" actId="478"/>
          <ac:picMkLst>
            <pc:docMk/>
            <pc:sldMk cId="2705766047" sldId="429"/>
            <ac:picMk id="6" creationId="{AE833D6F-8F3C-42EC-B740-095099A3B459}"/>
          </ac:picMkLst>
        </pc:picChg>
        <pc:picChg chg="add mod ord">
          <ac:chgData name="Kitazawa Masakiyo" userId="2bf3742da7ad8ecb" providerId="LiveId" clId="{B3972186-D37E-46E5-9EB0-660A74C34F70}" dt="2023-04-26T16:07:12.315" v="2936" actId="14100"/>
          <ac:picMkLst>
            <pc:docMk/>
            <pc:sldMk cId="2705766047" sldId="429"/>
            <ac:picMk id="12" creationId="{AD591584-87BF-4CA3-9F7E-43C42D0C61BA}"/>
          </ac:picMkLst>
        </pc:picChg>
        <pc:picChg chg="add mod">
          <ac:chgData name="Kitazawa Masakiyo" userId="2bf3742da7ad8ecb" providerId="LiveId" clId="{B3972186-D37E-46E5-9EB0-660A74C34F70}" dt="2023-04-26T15:57:32.132" v="2793" actId="14100"/>
          <ac:picMkLst>
            <pc:docMk/>
            <pc:sldMk cId="2705766047" sldId="429"/>
            <ac:picMk id="13" creationId="{6417FADD-ADF8-4484-A880-94073A58F3FB}"/>
          </ac:picMkLst>
        </pc:picChg>
        <pc:picChg chg="add mod modCrop">
          <ac:chgData name="Kitazawa Masakiyo" userId="2bf3742da7ad8ecb" providerId="LiveId" clId="{B3972186-D37E-46E5-9EB0-660A74C34F70}" dt="2023-04-26T16:07:43.239" v="2942" actId="14100"/>
          <ac:picMkLst>
            <pc:docMk/>
            <pc:sldMk cId="2705766047" sldId="429"/>
            <ac:picMk id="16" creationId="{B7080EC4-546B-4D5C-A7E4-698DF1B838CB}"/>
          </ac:picMkLst>
        </pc:picChg>
        <pc:picChg chg="add del mod">
          <ac:chgData name="Kitazawa Masakiyo" userId="2bf3742da7ad8ecb" providerId="LiveId" clId="{B3972186-D37E-46E5-9EB0-660A74C34F70}" dt="2023-04-26T14:45:48.175" v="2370" actId="1076"/>
          <ac:picMkLst>
            <pc:docMk/>
            <pc:sldMk cId="2705766047" sldId="429"/>
            <ac:picMk id="19" creationId="{F39DA964-FB2D-4084-8BB6-8C7E1076781A}"/>
          </ac:picMkLst>
        </pc:picChg>
        <pc:picChg chg="add mod modCrop">
          <ac:chgData name="Kitazawa Masakiyo" userId="2bf3742da7ad8ecb" providerId="LiveId" clId="{B3972186-D37E-46E5-9EB0-660A74C34F70}" dt="2023-04-27T00:42:57.474" v="3866" actId="1038"/>
          <ac:picMkLst>
            <pc:docMk/>
            <pc:sldMk cId="2705766047" sldId="429"/>
            <ac:picMk id="25" creationId="{64783D9E-DAD8-44E3-A686-5A1F9E50C895}"/>
          </ac:picMkLst>
        </pc:picChg>
      </pc:sldChg>
      <pc:sldChg chg="addSp modSp mod modAnim">
        <pc:chgData name="Kitazawa Masakiyo" userId="2bf3742da7ad8ecb" providerId="LiveId" clId="{B3972186-D37E-46E5-9EB0-660A74C34F70}" dt="2023-04-27T01:12:29.140" v="4025" actId="1036"/>
        <pc:sldMkLst>
          <pc:docMk/>
          <pc:sldMk cId="3840798474" sldId="430"/>
        </pc:sldMkLst>
        <pc:spChg chg="add mod">
          <ac:chgData name="Kitazawa Masakiyo" userId="2bf3742da7ad8ecb" providerId="LiveId" clId="{B3972186-D37E-46E5-9EB0-660A74C34F70}" dt="2023-04-26T14:42:45.445" v="2165" actId="1076"/>
          <ac:spMkLst>
            <pc:docMk/>
            <pc:sldMk cId="3840798474" sldId="430"/>
            <ac:spMk id="3" creationId="{CE5B0289-FADC-46AA-A34A-CB72CC75CAB5}"/>
          </ac:spMkLst>
        </pc:spChg>
        <pc:spChg chg="add mod">
          <ac:chgData name="Kitazawa Masakiyo" userId="2bf3742da7ad8ecb" providerId="LiveId" clId="{B3972186-D37E-46E5-9EB0-660A74C34F70}" dt="2023-04-26T14:44:41.606" v="2322" actId="1036"/>
          <ac:spMkLst>
            <pc:docMk/>
            <pc:sldMk cId="3840798474" sldId="430"/>
            <ac:spMk id="5" creationId="{7A9372DB-D116-4786-8CD4-FADDD53A4FEC}"/>
          </ac:spMkLst>
        </pc:spChg>
        <pc:spChg chg="add mod">
          <ac:chgData name="Kitazawa Masakiyo" userId="2bf3742da7ad8ecb" providerId="LiveId" clId="{B3972186-D37E-46E5-9EB0-660A74C34F70}" dt="2023-04-26T14:42:27.443" v="2163" actId="1076"/>
          <ac:spMkLst>
            <pc:docMk/>
            <pc:sldMk cId="3840798474" sldId="430"/>
            <ac:spMk id="6" creationId="{9ACBDA38-57AC-4120-8E0E-A4BE12A420BB}"/>
          </ac:spMkLst>
        </pc:spChg>
        <pc:spChg chg="add mod">
          <ac:chgData name="Kitazawa Masakiyo" userId="2bf3742da7ad8ecb" providerId="LiveId" clId="{B3972186-D37E-46E5-9EB0-660A74C34F70}" dt="2023-04-26T14:42:27.443" v="2163" actId="1076"/>
          <ac:spMkLst>
            <pc:docMk/>
            <pc:sldMk cId="3840798474" sldId="430"/>
            <ac:spMk id="7" creationId="{54B84B26-91F6-4D7D-A82A-6763AE37D5E4}"/>
          </ac:spMkLst>
        </pc:spChg>
        <pc:spChg chg="add mod">
          <ac:chgData name="Kitazawa Masakiyo" userId="2bf3742da7ad8ecb" providerId="LiveId" clId="{B3972186-D37E-46E5-9EB0-660A74C34F70}" dt="2023-04-26T14:44:41.606" v="2322" actId="1036"/>
          <ac:spMkLst>
            <pc:docMk/>
            <pc:sldMk cId="3840798474" sldId="430"/>
            <ac:spMk id="8" creationId="{25FF0B26-FD43-4403-8E04-38BDDDCA734D}"/>
          </ac:spMkLst>
        </pc:spChg>
        <pc:spChg chg="add mod">
          <ac:chgData name="Kitazawa Masakiyo" userId="2bf3742da7ad8ecb" providerId="LiveId" clId="{B3972186-D37E-46E5-9EB0-660A74C34F70}" dt="2023-04-26T14:44:41.606" v="2322" actId="1036"/>
          <ac:spMkLst>
            <pc:docMk/>
            <pc:sldMk cId="3840798474" sldId="430"/>
            <ac:spMk id="9" creationId="{BD49A886-2798-4AEB-9A09-E74694335EDD}"/>
          </ac:spMkLst>
        </pc:spChg>
        <pc:spChg chg="add mod">
          <ac:chgData name="Kitazawa Masakiyo" userId="2bf3742da7ad8ecb" providerId="LiveId" clId="{B3972186-D37E-46E5-9EB0-660A74C34F70}" dt="2023-04-26T14:44:09.555" v="2274" actId="20577"/>
          <ac:spMkLst>
            <pc:docMk/>
            <pc:sldMk cId="3840798474" sldId="430"/>
            <ac:spMk id="10" creationId="{D2C6B073-C0A3-4418-B1FD-06BA4E7775C3}"/>
          </ac:spMkLst>
        </pc:spChg>
        <pc:spChg chg="add mod">
          <ac:chgData name="Kitazawa Masakiyo" userId="2bf3742da7ad8ecb" providerId="LiveId" clId="{B3972186-D37E-46E5-9EB0-660A74C34F70}" dt="2023-04-26T14:48:06.040" v="2411" actId="20577"/>
          <ac:spMkLst>
            <pc:docMk/>
            <pc:sldMk cId="3840798474" sldId="430"/>
            <ac:spMk id="11" creationId="{32974A95-9499-4EE1-A1AE-3F69B39BF467}"/>
          </ac:spMkLst>
        </pc:spChg>
        <pc:spChg chg="add mod">
          <ac:chgData name="Kitazawa Masakiyo" userId="2bf3742da7ad8ecb" providerId="LiveId" clId="{B3972186-D37E-46E5-9EB0-660A74C34F70}" dt="2023-04-27T00:36:08.421" v="3829" actId="164"/>
          <ac:spMkLst>
            <pc:docMk/>
            <pc:sldMk cId="3840798474" sldId="430"/>
            <ac:spMk id="12" creationId="{66B7511B-F446-4C55-8792-D3D7B5E7E6DE}"/>
          </ac:spMkLst>
        </pc:spChg>
        <pc:grpChg chg="add mod">
          <ac:chgData name="Kitazawa Masakiyo" userId="2bf3742da7ad8ecb" providerId="LiveId" clId="{B3972186-D37E-46E5-9EB0-660A74C34F70}" dt="2023-04-27T00:36:08.421" v="3829" actId="164"/>
          <ac:grpSpMkLst>
            <pc:docMk/>
            <pc:sldMk cId="3840798474" sldId="430"/>
            <ac:grpSpMk id="17" creationId="{C1731D50-BE2E-4B43-ADEC-E5DE2699E57B}"/>
          </ac:grpSpMkLst>
        </pc:grpChg>
        <pc:picChg chg="add mod">
          <ac:chgData name="Kitazawa Masakiyo" userId="2bf3742da7ad8ecb" providerId="LiveId" clId="{B3972186-D37E-46E5-9EB0-660A74C34F70}" dt="2023-04-27T00:36:08.421" v="3829" actId="164"/>
          <ac:picMkLst>
            <pc:docMk/>
            <pc:sldMk cId="3840798474" sldId="430"/>
            <ac:picMk id="4" creationId="{153A6C56-2028-4218-A661-8E3A892CA500}"/>
          </ac:picMkLst>
        </pc:picChg>
        <pc:picChg chg="mod modCrop">
          <ac:chgData name="Kitazawa Masakiyo" userId="2bf3742da7ad8ecb" providerId="LiveId" clId="{B3972186-D37E-46E5-9EB0-660A74C34F70}" dt="2023-04-26T15:14:40.260" v="2772" actId="1076"/>
          <ac:picMkLst>
            <pc:docMk/>
            <pc:sldMk cId="3840798474" sldId="430"/>
            <ac:picMk id="13" creationId="{CD0F65F7-EF6D-47E5-8219-93A5BEC43E25}"/>
          </ac:picMkLst>
        </pc:picChg>
        <pc:picChg chg="add mod">
          <ac:chgData name="Kitazawa Masakiyo" userId="2bf3742da7ad8ecb" providerId="LiveId" clId="{B3972186-D37E-46E5-9EB0-660A74C34F70}" dt="2023-04-27T01:12:29.140" v="4025" actId="1036"/>
          <ac:picMkLst>
            <pc:docMk/>
            <pc:sldMk cId="3840798474" sldId="430"/>
            <ac:picMk id="14" creationId="{7C7844B1-2AC3-448D-B8FC-491ADFEEEC62}"/>
          </ac:picMkLst>
        </pc:picChg>
        <pc:picChg chg="add mod">
          <ac:chgData name="Kitazawa Masakiyo" userId="2bf3742da7ad8ecb" providerId="LiveId" clId="{B3972186-D37E-46E5-9EB0-660A74C34F70}" dt="2023-04-27T00:36:51.700" v="3842" actId="1036"/>
          <ac:picMkLst>
            <pc:docMk/>
            <pc:sldMk cId="3840798474" sldId="430"/>
            <ac:picMk id="15" creationId="{F1126E06-7E76-438D-ACE2-79955F0E1ABA}"/>
          </ac:picMkLst>
        </pc:picChg>
        <pc:picChg chg="add mod">
          <ac:chgData name="Kitazawa Masakiyo" userId="2bf3742da7ad8ecb" providerId="LiveId" clId="{B3972186-D37E-46E5-9EB0-660A74C34F70}" dt="2023-04-27T00:37:41.645" v="3847" actId="1035"/>
          <ac:picMkLst>
            <pc:docMk/>
            <pc:sldMk cId="3840798474" sldId="430"/>
            <ac:picMk id="16" creationId="{14C40625-B604-4297-A7A2-6AB4B63203F3}"/>
          </ac:picMkLst>
        </pc:picChg>
      </pc:sldChg>
      <pc:sldChg chg="addSp delSp modSp mod">
        <pc:chgData name="Kitazawa Masakiyo" userId="2bf3742da7ad8ecb" providerId="LiveId" clId="{B3972186-D37E-46E5-9EB0-660A74C34F70}" dt="2023-04-27T00:33:32.694" v="3826" actId="14100"/>
        <pc:sldMkLst>
          <pc:docMk/>
          <pc:sldMk cId="4012631454" sldId="431"/>
        </pc:sldMkLst>
        <pc:spChg chg="mod">
          <ac:chgData name="Kitazawa Masakiyo" userId="2bf3742da7ad8ecb" providerId="LiveId" clId="{B3972186-D37E-46E5-9EB0-660A74C34F70}" dt="2023-04-26T08:26:58.750" v="1210" actId="207"/>
          <ac:spMkLst>
            <pc:docMk/>
            <pc:sldMk cId="4012631454" sldId="431"/>
            <ac:spMk id="2" creationId="{7ABE0666-67D7-4171-BE3E-158F27568A78}"/>
          </ac:spMkLst>
        </pc:spChg>
        <pc:spChg chg="del">
          <ac:chgData name="Kitazawa Masakiyo" userId="2bf3742da7ad8ecb" providerId="LiveId" clId="{B3972186-D37E-46E5-9EB0-660A74C34F70}" dt="2023-04-26T08:24:12.440" v="1120" actId="478"/>
          <ac:spMkLst>
            <pc:docMk/>
            <pc:sldMk cId="4012631454" sldId="431"/>
            <ac:spMk id="4" creationId="{FC5A4005-CED5-4C1D-9B81-BD10E8B647D3}"/>
          </ac:spMkLst>
        </pc:spChg>
        <pc:spChg chg="add mod ord">
          <ac:chgData name="Kitazawa Masakiyo" userId="2bf3742da7ad8ecb" providerId="LiveId" clId="{B3972186-D37E-46E5-9EB0-660A74C34F70}" dt="2023-04-27T00:32:56.864" v="3820" actId="403"/>
          <ac:spMkLst>
            <pc:docMk/>
            <pc:sldMk cId="4012631454" sldId="431"/>
            <ac:spMk id="5" creationId="{E3BAA60E-6FFC-4E68-8294-B1D4B3CEF0B4}"/>
          </ac:spMkLst>
        </pc:spChg>
        <pc:spChg chg="del">
          <ac:chgData name="Kitazawa Masakiyo" userId="2bf3742da7ad8ecb" providerId="LiveId" clId="{B3972186-D37E-46E5-9EB0-660A74C34F70}" dt="2023-04-26T08:25:18.372" v="1175" actId="478"/>
          <ac:spMkLst>
            <pc:docMk/>
            <pc:sldMk cId="4012631454" sldId="431"/>
            <ac:spMk id="6" creationId="{094ED16A-DD15-4314-8630-8C6A7C461EBF}"/>
          </ac:spMkLst>
        </pc:spChg>
        <pc:spChg chg="add mod ord">
          <ac:chgData name="Kitazawa Masakiyo" userId="2bf3742da7ad8ecb" providerId="LiveId" clId="{B3972186-D37E-46E5-9EB0-660A74C34F70}" dt="2023-04-27T00:33:02.251" v="3821" actId="403"/>
          <ac:spMkLst>
            <pc:docMk/>
            <pc:sldMk cId="4012631454" sldId="431"/>
            <ac:spMk id="7" creationId="{704900B4-4593-4C07-B975-D07F9A8F5328}"/>
          </ac:spMkLst>
        </pc:spChg>
        <pc:spChg chg="add mod">
          <ac:chgData name="Kitazawa Masakiyo" userId="2bf3742da7ad8ecb" providerId="LiveId" clId="{B3972186-D37E-46E5-9EB0-660A74C34F70}" dt="2023-04-27T00:33:32.694" v="3826" actId="14100"/>
          <ac:spMkLst>
            <pc:docMk/>
            <pc:sldMk cId="4012631454" sldId="431"/>
            <ac:spMk id="8" creationId="{8BD5D632-462B-42F2-A491-784A0B0B5AAC}"/>
          </ac:spMkLst>
        </pc:spChg>
        <pc:spChg chg="add del mod">
          <ac:chgData name="Kitazawa Masakiyo" userId="2bf3742da7ad8ecb" providerId="LiveId" clId="{B3972186-D37E-46E5-9EB0-660A74C34F70}" dt="2023-04-26T08:26:38.935" v="1208" actId="478"/>
          <ac:spMkLst>
            <pc:docMk/>
            <pc:sldMk cId="4012631454" sldId="431"/>
            <ac:spMk id="8" creationId="{B6084C06-498E-4385-941A-F7F28EB5DCC1}"/>
          </ac:spMkLst>
        </pc:spChg>
        <pc:spChg chg="add del mod">
          <ac:chgData name="Kitazawa Masakiyo" userId="2bf3742da7ad8ecb" providerId="LiveId" clId="{B3972186-D37E-46E5-9EB0-660A74C34F70}" dt="2023-04-26T08:29:39.466" v="1215" actId="21"/>
          <ac:spMkLst>
            <pc:docMk/>
            <pc:sldMk cId="4012631454" sldId="431"/>
            <ac:spMk id="9" creationId="{397FF464-F04C-4A00-859A-3C779336D38A}"/>
          </ac:spMkLst>
        </pc:spChg>
        <pc:spChg chg="add del">
          <ac:chgData name="Kitazawa Masakiyo" userId="2bf3742da7ad8ecb" providerId="LiveId" clId="{B3972186-D37E-46E5-9EB0-660A74C34F70}" dt="2023-04-26T08:30:24.215" v="1222" actId="478"/>
          <ac:spMkLst>
            <pc:docMk/>
            <pc:sldMk cId="4012631454" sldId="431"/>
            <ac:spMk id="11" creationId="{13C5166C-1318-4AF7-951D-5002F5BD1333}"/>
          </ac:spMkLst>
        </pc:spChg>
        <pc:spChg chg="add del mod">
          <ac:chgData name="Kitazawa Masakiyo" userId="2bf3742da7ad8ecb" providerId="LiveId" clId="{B3972186-D37E-46E5-9EB0-660A74C34F70}" dt="2023-04-26T08:30:24.215" v="1222" actId="478"/>
          <ac:spMkLst>
            <pc:docMk/>
            <pc:sldMk cId="4012631454" sldId="431"/>
            <ac:spMk id="12" creationId="{62B41825-AF2D-4FC2-BEAA-8DEBC466A1B7}"/>
          </ac:spMkLst>
        </pc:spChg>
        <pc:picChg chg="mod">
          <ac:chgData name="Kitazawa Masakiyo" userId="2bf3742da7ad8ecb" providerId="LiveId" clId="{B3972186-D37E-46E5-9EB0-660A74C34F70}" dt="2023-04-26T14:40:01.614" v="2136" actId="1036"/>
          <ac:picMkLst>
            <pc:docMk/>
            <pc:sldMk cId="4012631454" sldId="431"/>
            <ac:picMk id="3" creationId="{5DDBBC66-7F0D-4592-84D4-F1C73391C649}"/>
          </ac:picMkLst>
        </pc:picChg>
        <pc:picChg chg="mod">
          <ac:chgData name="Kitazawa Masakiyo" userId="2bf3742da7ad8ecb" providerId="LiveId" clId="{B3972186-D37E-46E5-9EB0-660A74C34F70}" dt="2023-04-26T14:40:01.614" v="2136" actId="1036"/>
          <ac:picMkLst>
            <pc:docMk/>
            <pc:sldMk cId="4012631454" sldId="431"/>
            <ac:picMk id="10" creationId="{A48A00C2-6467-48BB-9B56-D67E4EC17987}"/>
          </ac:picMkLst>
        </pc:picChg>
      </pc:sldChg>
      <pc:sldChg chg="addSp delSp modSp mod modAnim">
        <pc:chgData name="Kitazawa Masakiyo" userId="2bf3742da7ad8ecb" providerId="LiveId" clId="{B3972186-D37E-46E5-9EB0-660A74C34F70}" dt="2023-04-27T00:23:01.381" v="3731"/>
        <pc:sldMkLst>
          <pc:docMk/>
          <pc:sldMk cId="2609623087" sldId="432"/>
        </pc:sldMkLst>
        <pc:spChg chg="mod">
          <ac:chgData name="Kitazawa Masakiyo" userId="2bf3742da7ad8ecb" providerId="LiveId" clId="{B3972186-D37E-46E5-9EB0-660A74C34F70}" dt="2023-04-26T13:54:19.170" v="1539" actId="164"/>
          <ac:spMkLst>
            <pc:docMk/>
            <pc:sldMk cId="2609623087" sldId="432"/>
            <ac:spMk id="3" creationId="{1EA6F095-C44D-4FF9-BD3F-0A12CD89B2A6}"/>
          </ac:spMkLst>
        </pc:spChg>
        <pc:spChg chg="mod">
          <ac:chgData name="Kitazawa Masakiyo" userId="2bf3742da7ad8ecb" providerId="LiveId" clId="{B3972186-D37E-46E5-9EB0-660A74C34F70}" dt="2023-04-26T15:01:37.102" v="2752" actId="207"/>
          <ac:spMkLst>
            <pc:docMk/>
            <pc:sldMk cId="2609623087" sldId="432"/>
            <ac:spMk id="7" creationId="{733165F6-0E1A-4262-810C-C11A2D012E30}"/>
          </ac:spMkLst>
        </pc:spChg>
        <pc:spChg chg="del">
          <ac:chgData name="Kitazawa Masakiyo" userId="2bf3742da7ad8ecb" providerId="LiveId" clId="{B3972186-D37E-46E5-9EB0-660A74C34F70}" dt="2023-04-26T13:52:31.873" v="1519" actId="478"/>
          <ac:spMkLst>
            <pc:docMk/>
            <pc:sldMk cId="2609623087" sldId="432"/>
            <ac:spMk id="9" creationId="{528F3C34-0AB3-40B0-8171-26B65995BE9D}"/>
          </ac:spMkLst>
        </pc:spChg>
        <pc:spChg chg="del">
          <ac:chgData name="Kitazawa Masakiyo" userId="2bf3742da7ad8ecb" providerId="LiveId" clId="{B3972186-D37E-46E5-9EB0-660A74C34F70}" dt="2023-04-26T13:52:31.873" v="1519" actId="478"/>
          <ac:spMkLst>
            <pc:docMk/>
            <pc:sldMk cId="2609623087" sldId="432"/>
            <ac:spMk id="10" creationId="{6432E3AF-8B64-43DC-B7F9-8C506F933B1B}"/>
          </ac:spMkLst>
        </pc:spChg>
        <pc:spChg chg="del">
          <ac:chgData name="Kitazawa Masakiyo" userId="2bf3742da7ad8ecb" providerId="LiveId" clId="{B3972186-D37E-46E5-9EB0-660A74C34F70}" dt="2023-04-26T13:52:31.873" v="1519" actId="478"/>
          <ac:spMkLst>
            <pc:docMk/>
            <pc:sldMk cId="2609623087" sldId="432"/>
            <ac:spMk id="11" creationId="{25DF396B-4806-463D-9195-1A1F37F5AF00}"/>
          </ac:spMkLst>
        </pc:spChg>
        <pc:spChg chg="mod">
          <ac:chgData name="Kitazawa Masakiyo" userId="2bf3742da7ad8ecb" providerId="LiveId" clId="{B3972186-D37E-46E5-9EB0-660A74C34F70}" dt="2023-04-26T13:54:08.769" v="1538" actId="164"/>
          <ac:spMkLst>
            <pc:docMk/>
            <pc:sldMk cId="2609623087" sldId="432"/>
            <ac:spMk id="12" creationId="{1BAA5E6F-07A8-437D-89D3-4F1047FE8336}"/>
          </ac:spMkLst>
        </pc:spChg>
        <pc:spChg chg="mod">
          <ac:chgData name="Kitazawa Masakiyo" userId="2bf3742da7ad8ecb" providerId="LiveId" clId="{B3972186-D37E-46E5-9EB0-660A74C34F70}" dt="2023-04-26T13:54:19.170" v="1539" actId="164"/>
          <ac:spMkLst>
            <pc:docMk/>
            <pc:sldMk cId="2609623087" sldId="432"/>
            <ac:spMk id="13" creationId="{4153CF98-1E64-424C-B7BC-CD031F9641C2}"/>
          </ac:spMkLst>
        </pc:spChg>
        <pc:spChg chg="mod">
          <ac:chgData name="Kitazawa Masakiyo" userId="2bf3742da7ad8ecb" providerId="LiveId" clId="{B3972186-D37E-46E5-9EB0-660A74C34F70}" dt="2023-04-26T13:54:34.563" v="1540" actId="164"/>
          <ac:spMkLst>
            <pc:docMk/>
            <pc:sldMk cId="2609623087" sldId="432"/>
            <ac:spMk id="14" creationId="{694A8DCF-97CA-4E02-8915-4E0D7465699D}"/>
          </ac:spMkLst>
        </pc:spChg>
        <pc:spChg chg="mod">
          <ac:chgData name="Kitazawa Masakiyo" userId="2bf3742da7ad8ecb" providerId="LiveId" clId="{B3972186-D37E-46E5-9EB0-660A74C34F70}" dt="2023-04-26T15:01:34.537" v="2751" actId="207"/>
          <ac:spMkLst>
            <pc:docMk/>
            <pc:sldMk cId="2609623087" sldId="432"/>
            <ac:spMk id="16" creationId="{906C226E-C713-473A-ABE8-CC09DE00314D}"/>
          </ac:spMkLst>
        </pc:spChg>
        <pc:spChg chg="del">
          <ac:chgData name="Kitazawa Masakiyo" userId="2bf3742da7ad8ecb" providerId="LiveId" clId="{B3972186-D37E-46E5-9EB0-660A74C34F70}" dt="2023-04-26T13:52:31.873" v="1519" actId="478"/>
          <ac:spMkLst>
            <pc:docMk/>
            <pc:sldMk cId="2609623087" sldId="432"/>
            <ac:spMk id="18" creationId="{0A58AF44-31F2-4A5C-A728-9AFE9AD80543}"/>
          </ac:spMkLst>
        </pc:spChg>
        <pc:spChg chg="del">
          <ac:chgData name="Kitazawa Masakiyo" userId="2bf3742da7ad8ecb" providerId="LiveId" clId="{B3972186-D37E-46E5-9EB0-660A74C34F70}" dt="2023-04-26T13:55:02.540" v="1541" actId="478"/>
          <ac:spMkLst>
            <pc:docMk/>
            <pc:sldMk cId="2609623087" sldId="432"/>
            <ac:spMk id="21" creationId="{481CDFC6-4242-46AE-A106-9CE91431BDBD}"/>
          </ac:spMkLst>
        </pc:spChg>
        <pc:spChg chg="del">
          <ac:chgData name="Kitazawa Masakiyo" userId="2bf3742da7ad8ecb" providerId="LiveId" clId="{B3972186-D37E-46E5-9EB0-660A74C34F70}" dt="2023-04-26T13:52:31.873" v="1519" actId="478"/>
          <ac:spMkLst>
            <pc:docMk/>
            <pc:sldMk cId="2609623087" sldId="432"/>
            <ac:spMk id="22" creationId="{8F6633ED-AD86-464A-9BB4-64391E8531EC}"/>
          </ac:spMkLst>
        </pc:spChg>
        <pc:spChg chg="mod">
          <ac:chgData name="Kitazawa Masakiyo" userId="2bf3742da7ad8ecb" providerId="LiveId" clId="{B3972186-D37E-46E5-9EB0-660A74C34F70}" dt="2023-04-26T13:54:34.563" v="1540" actId="164"/>
          <ac:spMkLst>
            <pc:docMk/>
            <pc:sldMk cId="2609623087" sldId="432"/>
            <ac:spMk id="23" creationId="{E6DB6070-948C-4690-B2DD-F6C37961A0F7}"/>
          </ac:spMkLst>
        </pc:spChg>
        <pc:spChg chg="mod">
          <ac:chgData name="Kitazawa Masakiyo" userId="2bf3742da7ad8ecb" providerId="LiveId" clId="{B3972186-D37E-46E5-9EB0-660A74C34F70}" dt="2023-04-26T13:54:19.170" v="1539" actId="164"/>
          <ac:spMkLst>
            <pc:docMk/>
            <pc:sldMk cId="2609623087" sldId="432"/>
            <ac:spMk id="24" creationId="{484F66BC-0BD2-4F64-B86C-EA0A97445D1A}"/>
          </ac:spMkLst>
        </pc:spChg>
        <pc:grpChg chg="add mod">
          <ac:chgData name="Kitazawa Masakiyo" userId="2bf3742da7ad8ecb" providerId="LiveId" clId="{B3972186-D37E-46E5-9EB0-660A74C34F70}" dt="2023-04-26T13:54:08.769" v="1538" actId="164"/>
          <ac:grpSpMkLst>
            <pc:docMk/>
            <pc:sldMk cId="2609623087" sldId="432"/>
            <ac:grpSpMk id="2" creationId="{FCF43A72-56D6-4364-97BC-EFC520B46B41}"/>
          </ac:grpSpMkLst>
        </pc:grpChg>
        <pc:grpChg chg="add mod">
          <ac:chgData name="Kitazawa Masakiyo" userId="2bf3742da7ad8ecb" providerId="LiveId" clId="{B3972186-D37E-46E5-9EB0-660A74C34F70}" dt="2023-04-26T13:54:19.170" v="1539" actId="164"/>
          <ac:grpSpMkLst>
            <pc:docMk/>
            <pc:sldMk cId="2609623087" sldId="432"/>
            <ac:grpSpMk id="4" creationId="{DD006DD6-E4EA-429C-8ACF-C6264F34B738}"/>
          </ac:grpSpMkLst>
        </pc:grpChg>
        <pc:grpChg chg="add mod">
          <ac:chgData name="Kitazawa Masakiyo" userId="2bf3742da7ad8ecb" providerId="LiveId" clId="{B3972186-D37E-46E5-9EB0-660A74C34F70}" dt="2023-04-26T13:54:34.563" v="1540" actId="164"/>
          <ac:grpSpMkLst>
            <pc:docMk/>
            <pc:sldMk cId="2609623087" sldId="432"/>
            <ac:grpSpMk id="19" creationId="{C29EE88F-F599-4E97-B554-E0D4C4839E6A}"/>
          </ac:grpSpMkLst>
        </pc:grpChg>
        <pc:cxnChg chg="mod">
          <ac:chgData name="Kitazawa Masakiyo" userId="2bf3742da7ad8ecb" providerId="LiveId" clId="{B3972186-D37E-46E5-9EB0-660A74C34F70}" dt="2023-04-26T13:54:08.769" v="1538" actId="164"/>
          <ac:cxnSpMkLst>
            <pc:docMk/>
            <pc:sldMk cId="2609623087" sldId="432"/>
            <ac:cxnSpMk id="8" creationId="{D9B793B1-0A12-40AD-9A82-38A3C28E0B66}"/>
          </ac:cxnSpMkLst>
        </pc:cxnChg>
        <pc:cxnChg chg="ord">
          <ac:chgData name="Kitazawa Masakiyo" userId="2bf3742da7ad8ecb" providerId="LiveId" clId="{B3972186-D37E-46E5-9EB0-660A74C34F70}" dt="2023-04-26T13:59:48.143" v="1620"/>
          <ac:cxnSpMkLst>
            <pc:docMk/>
            <pc:sldMk cId="2609623087" sldId="432"/>
            <ac:cxnSpMk id="36" creationId="{A3676C20-17D7-43C6-BF4E-B2DAC0055953}"/>
          </ac:cxnSpMkLst>
        </pc:cxnChg>
      </pc:sldChg>
      <pc:sldChg chg="addSp delSp modSp mod modAnim">
        <pc:chgData name="Kitazawa Masakiyo" userId="2bf3742da7ad8ecb" providerId="LiveId" clId="{B3972186-D37E-46E5-9EB0-660A74C34F70}" dt="2023-04-27T04:02:52.216" v="4137" actId="14100"/>
        <pc:sldMkLst>
          <pc:docMk/>
          <pc:sldMk cId="919345423" sldId="433"/>
        </pc:sldMkLst>
        <pc:spChg chg="add del mod">
          <ac:chgData name="Kitazawa Masakiyo" userId="2bf3742da7ad8ecb" providerId="LiveId" clId="{B3972186-D37E-46E5-9EB0-660A74C34F70}" dt="2023-04-27T00:29:35.791" v="3777" actId="21"/>
          <ac:spMkLst>
            <pc:docMk/>
            <pc:sldMk cId="919345423" sldId="433"/>
            <ac:spMk id="5" creationId="{0A22CBC4-46D0-47BC-8A27-0A8C51756209}"/>
          </ac:spMkLst>
        </pc:spChg>
        <pc:spChg chg="add mod">
          <ac:chgData name="Kitazawa Masakiyo" userId="2bf3742da7ad8ecb" providerId="LiveId" clId="{B3972186-D37E-46E5-9EB0-660A74C34F70}" dt="2023-04-27T00:31:19.724" v="3796" actId="1076"/>
          <ac:spMkLst>
            <pc:docMk/>
            <pc:sldMk cId="919345423" sldId="433"/>
            <ac:spMk id="58" creationId="{7FD8A513-7965-477D-BDA8-57FD58546985}"/>
          </ac:spMkLst>
        </pc:spChg>
        <pc:spChg chg="add mod ord">
          <ac:chgData name="Kitazawa Masakiyo" userId="2bf3742da7ad8ecb" providerId="LiveId" clId="{B3972186-D37E-46E5-9EB0-660A74C34F70}" dt="2023-04-27T04:02:52.216" v="4137" actId="14100"/>
          <ac:spMkLst>
            <pc:docMk/>
            <pc:sldMk cId="919345423" sldId="433"/>
            <ac:spMk id="59" creationId="{9CB057B3-6F9F-4F7B-948D-065D517AF7D4}"/>
          </ac:spMkLst>
        </pc:spChg>
        <pc:spChg chg="add del mod">
          <ac:chgData name="Kitazawa Masakiyo" userId="2bf3742da7ad8ecb" providerId="LiveId" clId="{B3972186-D37E-46E5-9EB0-660A74C34F70}" dt="2023-04-27T01:09:23.117" v="4021" actId="478"/>
          <ac:spMkLst>
            <pc:docMk/>
            <pc:sldMk cId="919345423" sldId="433"/>
            <ac:spMk id="102" creationId="{B85FDC44-4720-4106-84B9-43377A159B3B}"/>
          </ac:spMkLst>
        </pc:spChg>
        <pc:spChg chg="add del">
          <ac:chgData name="Kitazawa Masakiyo" userId="2bf3742da7ad8ecb" providerId="LiveId" clId="{B3972186-D37E-46E5-9EB0-660A74C34F70}" dt="2023-04-27T01:09:23.117" v="4021" actId="478"/>
          <ac:spMkLst>
            <pc:docMk/>
            <pc:sldMk cId="919345423" sldId="433"/>
            <ac:spMk id="103" creationId="{76B67C19-717A-4464-8ACD-4E782196380C}"/>
          </ac:spMkLst>
        </pc:spChg>
        <pc:spChg chg="add del">
          <ac:chgData name="Kitazawa Masakiyo" userId="2bf3742da7ad8ecb" providerId="LiveId" clId="{B3972186-D37E-46E5-9EB0-660A74C34F70}" dt="2023-04-27T01:09:23.117" v="4021" actId="478"/>
          <ac:spMkLst>
            <pc:docMk/>
            <pc:sldMk cId="919345423" sldId="433"/>
            <ac:spMk id="104" creationId="{80B2A42B-D3A0-4BFC-A8B2-A8E1AAF89C5B}"/>
          </ac:spMkLst>
        </pc:spChg>
        <pc:spChg chg="mod">
          <ac:chgData name="Kitazawa Masakiyo" userId="2bf3742da7ad8ecb" providerId="LiveId" clId="{B3972186-D37E-46E5-9EB0-660A74C34F70}" dt="2023-04-26T16:26:29.028" v="3263" actId="1038"/>
          <ac:spMkLst>
            <pc:docMk/>
            <pc:sldMk cId="919345423" sldId="433"/>
            <ac:spMk id="108" creationId="{757A5E50-E7BC-4189-907C-04977FAA4382}"/>
          </ac:spMkLst>
        </pc:spChg>
        <pc:spChg chg="mod">
          <ac:chgData name="Kitazawa Masakiyo" userId="2bf3742da7ad8ecb" providerId="LiveId" clId="{B3972186-D37E-46E5-9EB0-660A74C34F70}" dt="2023-04-26T14:10:40.281" v="1875" actId="164"/>
          <ac:spMkLst>
            <pc:docMk/>
            <pc:sldMk cId="919345423" sldId="433"/>
            <ac:spMk id="124" creationId="{193AE96E-F163-4FCA-BC33-DCD32381424B}"/>
          </ac:spMkLst>
        </pc:spChg>
        <pc:spChg chg="mod">
          <ac:chgData name="Kitazawa Masakiyo" userId="2bf3742da7ad8ecb" providerId="LiveId" clId="{B3972186-D37E-46E5-9EB0-660A74C34F70}" dt="2023-04-26T14:10:40.281" v="1875" actId="164"/>
          <ac:spMkLst>
            <pc:docMk/>
            <pc:sldMk cId="919345423" sldId="433"/>
            <ac:spMk id="125" creationId="{92DF534E-D2B9-4D70-AE82-1555BE145B51}"/>
          </ac:spMkLst>
        </pc:spChg>
        <pc:spChg chg="mod">
          <ac:chgData name="Kitazawa Masakiyo" userId="2bf3742da7ad8ecb" providerId="LiveId" clId="{B3972186-D37E-46E5-9EB0-660A74C34F70}" dt="2023-04-27T00:31:25.196" v="3797" actId="1076"/>
          <ac:spMkLst>
            <pc:docMk/>
            <pc:sldMk cId="919345423" sldId="433"/>
            <ac:spMk id="128" creationId="{A3DB02B3-E16A-433B-AE1C-5243423DBA62}"/>
          </ac:spMkLst>
        </pc:spChg>
        <pc:spChg chg="ord">
          <ac:chgData name="Kitazawa Masakiyo" userId="2bf3742da7ad8ecb" providerId="LiveId" clId="{B3972186-D37E-46E5-9EB0-660A74C34F70}" dt="2023-04-26T14:11:02.181" v="1877" actId="166"/>
          <ac:spMkLst>
            <pc:docMk/>
            <pc:sldMk cId="919345423" sldId="433"/>
            <ac:spMk id="129" creationId="{DB360161-4955-4EFE-9EA8-51F35FA23C59}"/>
          </ac:spMkLst>
        </pc:spChg>
        <pc:spChg chg="ord">
          <ac:chgData name="Kitazawa Masakiyo" userId="2bf3742da7ad8ecb" providerId="LiveId" clId="{B3972186-D37E-46E5-9EB0-660A74C34F70}" dt="2023-04-26T14:10:53.093" v="1876" actId="166"/>
          <ac:spMkLst>
            <pc:docMk/>
            <pc:sldMk cId="919345423" sldId="433"/>
            <ac:spMk id="130" creationId="{6E5F6B85-B29C-4636-BDE4-D1FDE13CC21F}"/>
          </ac:spMkLst>
        </pc:spChg>
        <pc:grpChg chg="add mod">
          <ac:chgData name="Kitazawa Masakiyo" userId="2bf3742da7ad8ecb" providerId="LiveId" clId="{B3972186-D37E-46E5-9EB0-660A74C34F70}" dt="2023-04-26T14:10:40.281" v="1875" actId="164"/>
          <ac:grpSpMkLst>
            <pc:docMk/>
            <pc:sldMk cId="919345423" sldId="433"/>
            <ac:grpSpMk id="4" creationId="{E6FA1F18-2A70-4A74-B964-0B51F7BFFEE2}"/>
          </ac:grpSpMkLst>
        </pc:grpChg>
        <pc:picChg chg="ord">
          <ac:chgData name="Kitazawa Masakiyo" userId="2bf3742da7ad8ecb" providerId="LiveId" clId="{B3972186-D37E-46E5-9EB0-660A74C34F70}" dt="2023-04-27T00:30:55.430" v="3794"/>
          <ac:picMkLst>
            <pc:docMk/>
            <pc:sldMk cId="919345423" sldId="433"/>
            <ac:picMk id="9" creationId="{92484C8A-64E2-4205-A718-1A8397929D73}"/>
          </ac:picMkLst>
        </pc:picChg>
        <pc:cxnChg chg="ord">
          <ac:chgData name="Kitazawa Masakiyo" userId="2bf3742da7ad8ecb" providerId="LiveId" clId="{B3972186-D37E-46E5-9EB0-660A74C34F70}" dt="2023-04-26T14:11:02.181" v="1877" actId="166"/>
          <ac:cxnSpMkLst>
            <pc:docMk/>
            <pc:sldMk cId="919345423" sldId="433"/>
            <ac:cxnSpMk id="113" creationId="{91C3C3AB-4DE7-48DC-958E-4565CD526B4D}"/>
          </ac:cxnSpMkLst>
        </pc:cxnChg>
        <pc:cxnChg chg="ord">
          <ac:chgData name="Kitazawa Masakiyo" userId="2bf3742da7ad8ecb" providerId="LiveId" clId="{B3972186-D37E-46E5-9EB0-660A74C34F70}" dt="2023-04-26T14:10:53.093" v="1876" actId="166"/>
          <ac:cxnSpMkLst>
            <pc:docMk/>
            <pc:sldMk cId="919345423" sldId="433"/>
            <ac:cxnSpMk id="118" creationId="{28DE713B-2B21-48AE-A0CB-5F95D9EE9169}"/>
          </ac:cxnSpMkLst>
        </pc:cxnChg>
      </pc:sldChg>
      <pc:sldChg chg="addSp modSp new mod">
        <pc:chgData name="Kitazawa Masakiyo" userId="2bf3742da7ad8ecb" providerId="LiveId" clId="{B3972186-D37E-46E5-9EB0-660A74C34F70}" dt="2023-04-26T16:55:15.229" v="3718" actId="1035"/>
        <pc:sldMkLst>
          <pc:docMk/>
          <pc:sldMk cId="3705058712" sldId="434"/>
        </pc:sldMkLst>
        <pc:spChg chg="add mod">
          <ac:chgData name="Kitazawa Masakiyo" userId="2bf3742da7ad8ecb" providerId="LiveId" clId="{B3972186-D37E-46E5-9EB0-660A74C34F70}" dt="2023-04-26T14:59:01.612" v="2657" actId="2085"/>
          <ac:spMkLst>
            <pc:docMk/>
            <pc:sldMk cId="3705058712" sldId="434"/>
            <ac:spMk id="2" creationId="{5ABE2F43-8B2C-4203-8EB8-B0C850B784D1}"/>
          </ac:spMkLst>
        </pc:spChg>
        <pc:spChg chg="add mod">
          <ac:chgData name="Kitazawa Masakiyo" userId="2bf3742da7ad8ecb" providerId="LiveId" clId="{B3972186-D37E-46E5-9EB0-660A74C34F70}" dt="2023-04-26T16:55:15.229" v="3718" actId="1035"/>
          <ac:spMkLst>
            <pc:docMk/>
            <pc:sldMk cId="3705058712" sldId="434"/>
            <ac:spMk id="3" creationId="{F59B91BD-AD21-47F7-8168-67361478D281}"/>
          </ac:spMkLst>
        </pc:spChg>
      </pc:sldChg>
      <pc:sldChg chg="modSp mod">
        <pc:chgData name="Kitazawa Masakiyo" userId="2bf3742da7ad8ecb" providerId="LiveId" clId="{B3972186-D37E-46E5-9EB0-660A74C34F70}" dt="2023-04-27T01:15:16.784" v="4066" actId="1035"/>
        <pc:sldMkLst>
          <pc:docMk/>
          <pc:sldMk cId="3243573602" sldId="435"/>
        </pc:sldMkLst>
        <pc:spChg chg="mod">
          <ac:chgData name="Kitazawa Masakiyo" userId="2bf3742da7ad8ecb" providerId="LiveId" clId="{B3972186-D37E-46E5-9EB0-660A74C34F70}" dt="2023-04-27T01:15:12.973" v="4064" actId="1035"/>
          <ac:spMkLst>
            <pc:docMk/>
            <pc:sldMk cId="3243573602" sldId="435"/>
            <ac:spMk id="10" creationId="{A65259F3-8019-4F61-8173-815E7F11F4B6}"/>
          </ac:spMkLst>
        </pc:spChg>
        <pc:spChg chg="mod">
          <ac:chgData name="Kitazawa Masakiyo" userId="2bf3742da7ad8ecb" providerId="LiveId" clId="{B3972186-D37E-46E5-9EB0-660A74C34F70}" dt="2023-04-27T01:15:12.973" v="4064" actId="1035"/>
          <ac:spMkLst>
            <pc:docMk/>
            <pc:sldMk cId="3243573602" sldId="435"/>
            <ac:spMk id="11" creationId="{C4D32904-F8FB-43D4-8D09-FF59B851CE4A}"/>
          </ac:spMkLst>
        </pc:spChg>
        <pc:spChg chg="mod">
          <ac:chgData name="Kitazawa Masakiyo" userId="2bf3742da7ad8ecb" providerId="LiveId" clId="{B3972186-D37E-46E5-9EB0-660A74C34F70}" dt="2023-04-27T01:15:16.784" v="4066" actId="1035"/>
          <ac:spMkLst>
            <pc:docMk/>
            <pc:sldMk cId="3243573602" sldId="435"/>
            <ac:spMk id="16" creationId="{32C77A3D-5583-4CF3-B270-CA9DC6B00992}"/>
          </ac:spMkLst>
        </pc:spChg>
        <pc:spChg chg="mod">
          <ac:chgData name="Kitazawa Masakiyo" userId="2bf3742da7ad8ecb" providerId="LiveId" clId="{B3972186-D37E-46E5-9EB0-660A74C34F70}" dt="2023-04-27T00:45:23.168" v="3876" actId="1038"/>
          <ac:spMkLst>
            <pc:docMk/>
            <pc:sldMk cId="3243573602" sldId="435"/>
            <ac:spMk id="18" creationId="{B86CB2FF-A856-43B5-A16A-264D262C6B9D}"/>
          </ac:spMkLst>
        </pc:spChg>
        <pc:picChg chg="mod">
          <ac:chgData name="Kitazawa Masakiyo" userId="2bf3742da7ad8ecb" providerId="LiveId" clId="{B3972186-D37E-46E5-9EB0-660A74C34F70}" dt="2023-04-27T00:45:14.002" v="3867" actId="14100"/>
          <ac:picMkLst>
            <pc:docMk/>
            <pc:sldMk cId="3243573602" sldId="435"/>
            <ac:picMk id="5" creationId="{492C2CEA-A074-450C-AD7F-2B485F3A65D3}"/>
          </ac:picMkLst>
        </pc:picChg>
        <pc:picChg chg="mod">
          <ac:chgData name="Kitazawa Masakiyo" userId="2bf3742da7ad8ecb" providerId="LiveId" clId="{B3972186-D37E-46E5-9EB0-660A74C34F70}" dt="2023-04-27T01:15:12.973" v="4064" actId="1035"/>
          <ac:picMkLst>
            <pc:docMk/>
            <pc:sldMk cId="3243573602" sldId="435"/>
            <ac:picMk id="8" creationId="{B27AC2CB-8056-451A-849A-4BB750C7B812}"/>
          </ac:picMkLst>
        </pc:picChg>
      </pc:sldChg>
      <pc:sldChg chg="modSp del mod">
        <pc:chgData name="Kitazawa Masakiyo" userId="2bf3742da7ad8ecb" providerId="LiveId" clId="{B3972186-D37E-46E5-9EB0-660A74C34F70}" dt="2023-04-27T01:26:15.856" v="4134" actId="2696"/>
        <pc:sldMkLst>
          <pc:docMk/>
          <pc:sldMk cId="1947229880" sldId="436"/>
        </pc:sldMkLst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" creationId="{5F3307F8-8264-4DEB-B914-032B99AF726D}"/>
          </ac:spMkLst>
        </pc:spChg>
        <pc:spChg chg="mod">
          <ac:chgData name="Kitazawa Masakiyo" userId="2bf3742da7ad8ecb" providerId="LiveId" clId="{B3972186-D37E-46E5-9EB0-660A74C34F70}" dt="2023-04-27T01:25:30.642" v="4125" actId="403"/>
          <ac:spMkLst>
            <pc:docMk/>
            <pc:sldMk cId="1947229880" sldId="436"/>
            <ac:spMk id="4" creationId="{37257080-2427-4949-8C28-3FC92D3720CB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12" creationId="{DE049D49-B27F-4FA8-B0F8-614C9F888A91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13" creationId="{43A70C5D-B9A6-42DA-9497-09EFAAD761EB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14" creationId="{A85E605A-D853-4C7E-8047-626BEA3001FD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15" creationId="{8A5B7534-A0E9-4FF6-8E82-B57C597DAA3C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2" creationId="{08240C57-65F5-47F9-AFA1-0A413F1F43E3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3" creationId="{36D9F9BE-A1F8-4565-B6B5-87D57F2EDB3D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4" creationId="{5E23DE34-6C76-4CFD-AAA9-E3A7DBE785F2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5" creationId="{299DA95A-28CF-4E1D-9D52-5FDCFF735A93}"/>
          </ac:spMkLst>
        </pc:spChg>
        <pc:spChg chg="mod">
          <ac:chgData name="Kitazawa Masakiyo" userId="2bf3742da7ad8ecb" providerId="LiveId" clId="{B3972186-D37E-46E5-9EB0-660A74C34F70}" dt="2023-04-27T01:25:20.643" v="4124" actId="1036"/>
          <ac:spMkLst>
            <pc:docMk/>
            <pc:sldMk cId="1947229880" sldId="436"/>
            <ac:spMk id="26" creationId="{52B078DA-7D5D-4859-AB89-70B335CC6A0C}"/>
          </ac:spMkLst>
        </pc:sp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5" creationId="{B8BA1B2F-AFA5-4013-8178-326C5CF4ED54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6" creationId="{A6EE97CB-F64F-406B-97DE-7D58371AD653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7" creationId="{88F3A860-B98F-4EE9-AB51-7E4B1FE6EF62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8" creationId="{7CA581B6-303F-48D5-83AA-BBC691003E1B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10" creationId="{842162A4-AB1D-4EDA-9D48-7F1E2C72FAD2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11" creationId="{1C7590FE-CB77-4B26-A825-E3F6911A8A3E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17" creationId="{967F060A-9B16-4E96-9331-8912A55713C8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19" creationId="{75B792A1-8D0A-4C1E-8382-91EAFBE3FD50}"/>
          </ac:picMkLst>
        </pc:picChg>
        <pc:picChg chg="mod">
          <ac:chgData name="Kitazawa Masakiyo" userId="2bf3742da7ad8ecb" providerId="LiveId" clId="{B3972186-D37E-46E5-9EB0-660A74C34F70}" dt="2023-04-27T01:25:20.643" v="4124" actId="1036"/>
          <ac:picMkLst>
            <pc:docMk/>
            <pc:sldMk cId="1947229880" sldId="436"/>
            <ac:picMk id="21" creationId="{E5BC9275-3E8E-4BA7-A83E-D409321B23B9}"/>
          </ac:picMkLst>
        </pc:picChg>
      </pc:sldChg>
      <pc:sldMasterChg chg="del delSldLayout">
        <pc:chgData name="Kitazawa Masakiyo" userId="2bf3742da7ad8ecb" providerId="LiveId" clId="{B3972186-D37E-46E5-9EB0-660A74C34F70}" dt="2023-04-26T15:03:50.266" v="2754" actId="2696"/>
        <pc:sldMasterMkLst>
          <pc:docMk/>
          <pc:sldMasterMk cId="3993251401" sldId="2147483662"/>
        </pc:sldMasterMkLst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2541827363" sldId="2147483663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2510034115" sldId="2147483664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53900682" sldId="2147483665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837785400" sldId="2147483666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687142509" sldId="2147483667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2352991359" sldId="2147483668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238527344" sldId="2147483669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411007596" sldId="2147483670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788210768" sldId="2147483671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251805750" sldId="2147483672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773478826" sldId="2147483673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524617269" sldId="2147483674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253871040" sldId="2147483675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084768825" sldId="2147483676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946663911" sldId="2147483677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4070602026" sldId="2147483678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625010804" sldId="2147483679"/>
          </pc:sldLayoutMkLst>
        </pc:sldLayoutChg>
      </pc:sldMasterChg>
    </pc:docChg>
  </pc:docChgLst>
  <pc:docChgLst>
    <pc:chgData name="Masakiyo Kitazawa" userId="2bf3742da7ad8ecb" providerId="LiveId" clId="{1C0F515F-32E3-4396-93B4-82A965EF2824}"/>
    <pc:docChg chg="undo redo custSel addSld delSld modSld sldOrd">
      <pc:chgData name="Masakiyo Kitazawa" userId="2bf3742da7ad8ecb" providerId="LiveId" clId="{1C0F515F-32E3-4396-93B4-82A965EF2824}" dt="2024-03-15T04:43:18.343" v="8593" actId="404"/>
      <pc:docMkLst>
        <pc:docMk/>
      </pc:docMkLst>
      <pc:sldChg chg="del">
        <pc:chgData name="Masakiyo Kitazawa" userId="2bf3742da7ad8ecb" providerId="LiveId" clId="{1C0F515F-32E3-4396-93B4-82A965EF2824}" dt="2024-03-12T11:17:33.839" v="44" actId="2696"/>
        <pc:sldMkLst>
          <pc:docMk/>
          <pc:sldMk cId="3274957215" sldId="256"/>
        </pc:sldMkLst>
      </pc:sldChg>
      <pc:sldChg chg="del">
        <pc:chgData name="Masakiyo Kitazawa" userId="2bf3742da7ad8ecb" providerId="LiveId" clId="{1C0F515F-32E3-4396-93B4-82A965EF2824}" dt="2024-03-14T15:45:59.298" v="5830" actId="2696"/>
        <pc:sldMkLst>
          <pc:docMk/>
          <pc:sldMk cId="385654358" sldId="258"/>
        </pc:sldMkLst>
      </pc:sldChg>
      <pc:sldChg chg="del">
        <pc:chgData name="Masakiyo Kitazawa" userId="2bf3742da7ad8ecb" providerId="LiveId" clId="{1C0F515F-32E3-4396-93B4-82A965EF2824}" dt="2024-03-14T15:46:21.878" v="5833" actId="2696"/>
        <pc:sldMkLst>
          <pc:docMk/>
          <pc:sldMk cId="311899704" sldId="259"/>
        </pc:sldMkLst>
      </pc:sldChg>
      <pc:sldChg chg="addSp delSp modSp mod ord">
        <pc:chgData name="Masakiyo Kitazawa" userId="2bf3742da7ad8ecb" providerId="LiveId" clId="{1C0F515F-32E3-4396-93B4-82A965EF2824}" dt="2024-03-14T22:52:40.398" v="7821" actId="207"/>
        <pc:sldMkLst>
          <pc:docMk/>
          <pc:sldMk cId="916218865" sldId="262"/>
        </pc:sldMkLst>
        <pc:spChg chg="mod">
          <ac:chgData name="Masakiyo Kitazawa" userId="2bf3742da7ad8ecb" providerId="LiveId" clId="{1C0F515F-32E3-4396-93B4-82A965EF2824}" dt="2024-03-12T23:50:32.897" v="587" actId="20577"/>
          <ac:spMkLst>
            <pc:docMk/>
            <pc:sldMk cId="916218865" sldId="262"/>
            <ac:spMk id="2" creationId="{43FA71F8-86B1-4B25-ADE1-02DBDAEB6FAA}"/>
          </ac:spMkLst>
        </pc:spChg>
        <pc:spChg chg="mod">
          <ac:chgData name="Masakiyo Kitazawa" userId="2bf3742da7ad8ecb" providerId="LiveId" clId="{1C0F515F-32E3-4396-93B4-82A965EF2824}" dt="2024-03-14T16:48:19.002" v="7492" actId="1037"/>
          <ac:spMkLst>
            <pc:docMk/>
            <pc:sldMk cId="916218865" sldId="262"/>
            <ac:spMk id="3" creationId="{3A21EA1F-ABE5-406A-BCF5-326798716B0A}"/>
          </ac:spMkLst>
        </pc:spChg>
        <pc:spChg chg="del">
          <ac:chgData name="Masakiyo Kitazawa" userId="2bf3742da7ad8ecb" providerId="LiveId" clId="{1C0F515F-32E3-4396-93B4-82A965EF2824}" dt="2024-03-12T11:33:05.078" v="223" actId="478"/>
          <ac:spMkLst>
            <pc:docMk/>
            <pc:sldMk cId="916218865" sldId="262"/>
            <ac:spMk id="5" creationId="{6D13AF8E-EE55-4819-ADC0-99D2D9A763DD}"/>
          </ac:spMkLst>
        </pc:spChg>
        <pc:spChg chg="add mod">
          <ac:chgData name="Masakiyo Kitazawa" userId="2bf3742da7ad8ecb" providerId="LiveId" clId="{1C0F515F-32E3-4396-93B4-82A965EF2824}" dt="2024-03-14T16:48:25.484" v="7496" actId="1036"/>
          <ac:spMkLst>
            <pc:docMk/>
            <pc:sldMk cId="916218865" sldId="262"/>
            <ac:spMk id="7" creationId="{4734C10C-A03E-BFCC-9DA7-5885C397E083}"/>
          </ac:spMkLst>
        </pc:spChg>
        <pc:spChg chg="add mod">
          <ac:chgData name="Masakiyo Kitazawa" userId="2bf3742da7ad8ecb" providerId="LiveId" clId="{1C0F515F-32E3-4396-93B4-82A965EF2824}" dt="2024-03-14T16:48:19.002" v="7492" actId="1037"/>
          <ac:spMkLst>
            <pc:docMk/>
            <pc:sldMk cId="916218865" sldId="262"/>
            <ac:spMk id="8" creationId="{4F0052F8-A60E-827C-4615-76EBE5B82EF8}"/>
          </ac:spMkLst>
        </pc:spChg>
        <pc:spChg chg="add mod">
          <ac:chgData name="Masakiyo Kitazawa" userId="2bf3742da7ad8ecb" providerId="LiveId" clId="{1C0F515F-32E3-4396-93B4-82A965EF2824}" dt="2024-03-14T22:52:40.398" v="7821" actId="207"/>
          <ac:spMkLst>
            <pc:docMk/>
            <pc:sldMk cId="916218865" sldId="262"/>
            <ac:spMk id="12" creationId="{17A4CBA9-4D63-592D-EFD3-DDB62CF8C3F9}"/>
          </ac:spMkLst>
        </pc:spChg>
        <pc:spChg chg="del">
          <ac:chgData name="Masakiyo Kitazawa" userId="2bf3742da7ad8ecb" providerId="LiveId" clId="{1C0F515F-32E3-4396-93B4-82A965EF2824}" dt="2024-03-12T11:33:05.078" v="223" actId="478"/>
          <ac:spMkLst>
            <pc:docMk/>
            <pc:sldMk cId="916218865" sldId="262"/>
            <ac:spMk id="12" creationId="{AE3FB0D4-7E99-47BE-84A7-66CDCADC4465}"/>
          </ac:spMkLst>
        </pc:spChg>
        <pc:spChg chg="add del mod">
          <ac:chgData name="Masakiyo Kitazawa" userId="2bf3742da7ad8ecb" providerId="LiveId" clId="{1C0F515F-32E3-4396-93B4-82A965EF2824}" dt="2024-03-12T23:48:22.697" v="538" actId="478"/>
          <ac:spMkLst>
            <pc:docMk/>
            <pc:sldMk cId="916218865" sldId="262"/>
            <ac:spMk id="13" creationId="{5B55B2D3-7DB2-15CA-F6F0-036EEBA46A6E}"/>
          </ac:spMkLst>
        </pc:spChg>
        <pc:spChg chg="del">
          <ac:chgData name="Masakiyo Kitazawa" userId="2bf3742da7ad8ecb" providerId="LiveId" clId="{1C0F515F-32E3-4396-93B4-82A965EF2824}" dt="2024-03-12T11:33:05.078" v="223" actId="478"/>
          <ac:spMkLst>
            <pc:docMk/>
            <pc:sldMk cId="916218865" sldId="262"/>
            <ac:spMk id="13" creationId="{C646B2CE-88F5-42FF-9341-1A19BC4A6B82}"/>
          </ac:spMkLst>
        </pc:spChg>
        <pc:spChg chg="add mod">
          <ac:chgData name="Masakiyo Kitazawa" userId="2bf3742da7ad8ecb" providerId="LiveId" clId="{1C0F515F-32E3-4396-93B4-82A965EF2824}" dt="2024-03-14T22:52:40.398" v="7821" actId="207"/>
          <ac:spMkLst>
            <pc:docMk/>
            <pc:sldMk cId="916218865" sldId="262"/>
            <ac:spMk id="14" creationId="{443547BB-343C-6E3E-2055-8F88287673E4}"/>
          </ac:spMkLst>
        </pc:spChg>
        <pc:spChg chg="add mod">
          <ac:chgData name="Masakiyo Kitazawa" userId="2bf3742da7ad8ecb" providerId="LiveId" clId="{1C0F515F-32E3-4396-93B4-82A965EF2824}" dt="2024-03-14T22:52:40.398" v="7821" actId="207"/>
          <ac:spMkLst>
            <pc:docMk/>
            <pc:sldMk cId="916218865" sldId="262"/>
            <ac:spMk id="15" creationId="{62B8B790-E360-E18E-BDA5-2DE3DB734595}"/>
          </ac:spMkLst>
        </pc:spChg>
        <pc:spChg chg="add mod">
          <ac:chgData name="Masakiyo Kitazawa" userId="2bf3742da7ad8ecb" providerId="LiveId" clId="{1C0F515F-32E3-4396-93B4-82A965EF2824}" dt="2024-03-14T22:52:40.398" v="7821" actId="207"/>
          <ac:spMkLst>
            <pc:docMk/>
            <pc:sldMk cId="916218865" sldId="262"/>
            <ac:spMk id="16" creationId="{B4CD9ACA-D038-7740-40DC-670942A5D67A}"/>
          </ac:spMkLst>
        </pc:spChg>
        <pc:spChg chg="del">
          <ac:chgData name="Masakiyo Kitazawa" userId="2bf3742da7ad8ecb" providerId="LiveId" clId="{1C0F515F-32E3-4396-93B4-82A965EF2824}" dt="2024-03-12T11:33:53.127" v="280" actId="478"/>
          <ac:spMkLst>
            <pc:docMk/>
            <pc:sldMk cId="916218865" sldId="262"/>
            <ac:spMk id="16" creationId="{CE0632B6-C294-4AEF-9FB8-26AC8654E044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17" creationId="{A6EC639E-E06B-D2E7-AD24-9B753DE765EE}"/>
          </ac:spMkLst>
        </pc:spChg>
        <pc:spChg chg="del">
          <ac:chgData name="Masakiyo Kitazawa" userId="2bf3742da7ad8ecb" providerId="LiveId" clId="{1C0F515F-32E3-4396-93B4-82A965EF2824}" dt="2024-03-12T11:33:53.127" v="280" actId="478"/>
          <ac:spMkLst>
            <pc:docMk/>
            <pc:sldMk cId="916218865" sldId="262"/>
            <ac:spMk id="18" creationId="{FBE58804-08AC-42D8-AEBB-D8C9FF143A78}"/>
          </ac:spMkLst>
        </pc:spChg>
        <pc:spChg chg="del mod">
          <ac:chgData name="Masakiyo Kitazawa" userId="2bf3742da7ad8ecb" providerId="LiveId" clId="{1C0F515F-32E3-4396-93B4-82A965EF2824}" dt="2024-03-14T13:33:29.326" v="2487" actId="478"/>
          <ac:spMkLst>
            <pc:docMk/>
            <pc:sldMk cId="916218865" sldId="262"/>
            <ac:spMk id="19" creationId="{DF3F2E8C-DBC3-4173-8DF4-3F938D361016}"/>
          </ac:spMkLst>
        </pc:spChg>
        <pc:spChg chg="del">
          <ac:chgData name="Masakiyo Kitazawa" userId="2bf3742da7ad8ecb" providerId="LiveId" clId="{1C0F515F-32E3-4396-93B4-82A965EF2824}" dt="2024-03-12T11:33:05.078" v="223" actId="478"/>
          <ac:spMkLst>
            <pc:docMk/>
            <pc:sldMk cId="916218865" sldId="262"/>
            <ac:spMk id="20" creationId="{F94BA33A-E669-4810-8235-46E90943F819}"/>
          </ac:spMkLst>
        </pc:spChg>
        <pc:spChg chg="del">
          <ac:chgData name="Masakiyo Kitazawa" userId="2bf3742da7ad8ecb" providerId="LiveId" clId="{1C0F515F-32E3-4396-93B4-82A965EF2824}" dt="2024-03-12T11:33:05.078" v="223" actId="478"/>
          <ac:spMkLst>
            <pc:docMk/>
            <pc:sldMk cId="916218865" sldId="262"/>
            <ac:spMk id="21" creationId="{9E64CBCD-FA98-48C1-AE78-B6AE29DE5ED7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21" creationId="{CFEE47C8-A4F2-2F90-C042-13362EC8B724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28" creationId="{9D9115AB-2720-21EE-91F9-36E67D7CF285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29" creationId="{D8E2EFEC-78C9-F934-9B73-75B6A61B1D69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30" creationId="{700794EC-167C-DF33-B356-9A1456A88063}"/>
          </ac:spMkLst>
        </pc:spChg>
        <pc:spChg chg="add del mod or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31" creationId="{2DAF9F7C-9F3E-36C2-AA6D-DC0FB3236C7C}"/>
          </ac:spMkLst>
        </pc:spChg>
        <pc:spChg chg="add mod">
          <ac:chgData name="Masakiyo Kitazawa" userId="2bf3742da7ad8ecb" providerId="LiveId" clId="{1C0F515F-32E3-4396-93B4-82A965EF2824}" dt="2024-03-14T13:44:46.239" v="2840" actId="1076"/>
          <ac:spMkLst>
            <pc:docMk/>
            <pc:sldMk cId="916218865" sldId="262"/>
            <ac:spMk id="34" creationId="{63F38E68-00A0-BF92-2624-54203609FF32}"/>
          </ac:spMkLst>
        </pc:spChg>
        <pc:spChg chg="add mod">
          <ac:chgData name="Masakiyo Kitazawa" userId="2bf3742da7ad8ecb" providerId="LiveId" clId="{1C0F515F-32E3-4396-93B4-82A965EF2824}" dt="2024-03-14T16:48:19.002" v="7492" actId="1037"/>
          <ac:spMkLst>
            <pc:docMk/>
            <pc:sldMk cId="916218865" sldId="262"/>
            <ac:spMk id="35" creationId="{A7727338-C027-07F9-BD67-D3A843E01BCA}"/>
          </ac:spMkLst>
        </pc:spChg>
        <pc:spChg chg="add mod">
          <ac:chgData name="Masakiyo Kitazawa" userId="2bf3742da7ad8ecb" providerId="LiveId" clId="{1C0F515F-32E3-4396-93B4-82A965EF2824}" dt="2024-03-14T16:48:25.484" v="7496" actId="1036"/>
          <ac:spMkLst>
            <pc:docMk/>
            <pc:sldMk cId="916218865" sldId="262"/>
            <ac:spMk id="36" creationId="{8BBF4AC5-C07D-5C39-21EC-26F41C7B520F}"/>
          </ac:spMkLst>
        </pc:spChg>
        <pc:spChg chg="add del mod">
          <ac:chgData name="Masakiyo Kitazawa" userId="2bf3742da7ad8ecb" providerId="LiveId" clId="{1C0F515F-32E3-4396-93B4-82A965EF2824}" dt="2024-03-14T15:53:19.003" v="6101" actId="478"/>
          <ac:spMkLst>
            <pc:docMk/>
            <pc:sldMk cId="916218865" sldId="262"/>
            <ac:spMk id="40" creationId="{006B1D29-3316-8A0E-A489-935E6F56664F}"/>
          </ac:spMkLst>
        </pc:spChg>
        <pc:spChg chg="add mod">
          <ac:chgData name="Masakiyo Kitazawa" userId="2bf3742da7ad8ecb" providerId="LiveId" clId="{1C0F515F-32E3-4396-93B4-82A965EF2824}" dt="2024-03-14T16:48:19.002" v="7492" actId="1037"/>
          <ac:spMkLst>
            <pc:docMk/>
            <pc:sldMk cId="916218865" sldId="262"/>
            <ac:spMk id="48" creationId="{271D6B51-6B87-F177-D09D-95BFDB856E52}"/>
          </ac:spMkLst>
        </pc:spChg>
        <pc:spChg chg="add mod ord">
          <ac:chgData name="Masakiyo Kitazawa" userId="2bf3742da7ad8ecb" providerId="LiveId" clId="{1C0F515F-32E3-4396-93B4-82A965EF2824}" dt="2024-03-14T16:48:19.002" v="7492" actId="1037"/>
          <ac:spMkLst>
            <pc:docMk/>
            <pc:sldMk cId="916218865" sldId="262"/>
            <ac:spMk id="49" creationId="{A4DCFD38-CA8D-8B44-B93E-2D2D8B610175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60" creationId="{F5914720-1AF5-1CDE-BB39-0FDC8023103E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62" creationId="{8DABE4C8-346A-88E5-3FC0-545E8121BE7D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63" creationId="{1810E180-0DE1-F153-C7AF-70FF2495B297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64" creationId="{36D77F20-4B3E-0F55-8B1E-3E9B8D88B81F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65" creationId="{D71F3F7C-9073-B2B9-986D-7C48782DFA47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67" creationId="{72E02AF3-406C-B050-F3BA-26636D876807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68" creationId="{47CDA822-3262-4B1D-EAD0-0800E9AE1DAF}"/>
          </ac:spMkLst>
        </pc:spChg>
        <pc:spChg chg="add del mod">
          <ac:chgData name="Masakiyo Kitazawa" userId="2bf3742da7ad8ecb" providerId="LiveId" clId="{1C0F515F-32E3-4396-93B4-82A965EF2824}" dt="2024-03-14T16:02:38.804" v="6344" actId="478"/>
          <ac:spMkLst>
            <pc:docMk/>
            <pc:sldMk cId="916218865" sldId="262"/>
            <ac:spMk id="69" creationId="{FFAFAC60-EB29-02FD-84E6-936F4F631231}"/>
          </ac:spMkLst>
        </pc:spChg>
        <pc:spChg chg="add del mod">
          <ac:chgData name="Masakiyo Kitazawa" userId="2bf3742da7ad8ecb" providerId="LiveId" clId="{1C0F515F-32E3-4396-93B4-82A965EF2824}" dt="2024-03-14T16:51:06.571" v="7564" actId="478"/>
          <ac:spMkLst>
            <pc:docMk/>
            <pc:sldMk cId="916218865" sldId="262"/>
            <ac:spMk id="80" creationId="{CA7E7764-0376-BF55-AC12-4FD5888B6010}"/>
          </ac:spMkLst>
        </pc:spChg>
        <pc:picChg chg="add del mod">
          <ac:chgData name="Masakiyo Kitazawa" userId="2bf3742da7ad8ecb" providerId="LiveId" clId="{1C0F515F-32E3-4396-93B4-82A965EF2824}" dt="2024-03-14T14:46:36.364" v="4505"/>
          <ac:picMkLst>
            <pc:docMk/>
            <pc:sldMk cId="916218865" sldId="262"/>
            <ac:picMk id="6" creationId="{847F9DDE-0B27-C2F0-5D7C-48877825E6C6}"/>
          </ac:picMkLst>
        </pc:picChg>
        <pc:picChg chg="add del mod">
          <ac:chgData name="Masakiyo Kitazawa" userId="2bf3742da7ad8ecb" providerId="LiveId" clId="{1C0F515F-32E3-4396-93B4-82A965EF2824}" dt="2024-03-12T11:48:02.048" v="351"/>
          <ac:picMkLst>
            <pc:docMk/>
            <pc:sldMk cId="916218865" sldId="262"/>
            <ac:picMk id="9" creationId="{B40CC5AB-D8A4-F6B9-DCDD-96882436722D}"/>
          </ac:picMkLst>
        </pc:picChg>
        <pc:picChg chg="del">
          <ac:chgData name="Masakiyo Kitazawa" userId="2bf3742da7ad8ecb" providerId="LiveId" clId="{1C0F515F-32E3-4396-93B4-82A965EF2824}" dt="2024-03-12T11:33:05.078" v="223" actId="478"/>
          <ac:picMkLst>
            <pc:docMk/>
            <pc:sldMk cId="916218865" sldId="262"/>
            <ac:picMk id="11" creationId="{79FE8F82-EA72-43D3-A0B4-596134509864}"/>
          </ac:picMkLst>
        </pc:picChg>
        <pc:picChg chg="del">
          <ac:chgData name="Masakiyo Kitazawa" userId="2bf3742da7ad8ecb" providerId="LiveId" clId="{1C0F515F-32E3-4396-93B4-82A965EF2824}" dt="2024-03-12T11:33:53.127" v="280" actId="478"/>
          <ac:picMkLst>
            <pc:docMk/>
            <pc:sldMk cId="916218865" sldId="262"/>
            <ac:picMk id="14" creationId="{2048C4FA-A929-49C7-ABF0-6F87C78826FB}"/>
          </ac:picMkLst>
        </pc:picChg>
        <pc:picChg chg="del">
          <ac:chgData name="Masakiyo Kitazawa" userId="2bf3742da7ad8ecb" providerId="LiveId" clId="{1C0F515F-32E3-4396-93B4-82A965EF2824}" dt="2024-03-12T11:33:53.127" v="280" actId="478"/>
          <ac:picMkLst>
            <pc:docMk/>
            <pc:sldMk cId="916218865" sldId="262"/>
            <ac:picMk id="15" creationId="{D9628502-3E0F-4951-A9FB-142992CE35AA}"/>
          </ac:picMkLst>
        </pc:picChg>
        <pc:picChg chg="del">
          <ac:chgData name="Masakiyo Kitazawa" userId="2bf3742da7ad8ecb" providerId="LiveId" clId="{1C0F515F-32E3-4396-93B4-82A965EF2824}" dt="2024-03-12T11:33:53.127" v="280" actId="478"/>
          <ac:picMkLst>
            <pc:docMk/>
            <pc:sldMk cId="916218865" sldId="262"/>
            <ac:picMk id="17" creationId="{E12AB472-E395-48A2-B7CD-7BDD4D9C1D9C}"/>
          </ac:picMkLst>
        </pc:picChg>
        <pc:picChg chg="add del mod">
          <ac:chgData name="Masakiyo Kitazawa" userId="2bf3742da7ad8ecb" providerId="LiveId" clId="{1C0F515F-32E3-4396-93B4-82A965EF2824}" dt="2024-03-12T11:48:12.973" v="363"/>
          <ac:picMkLst>
            <pc:docMk/>
            <pc:sldMk cId="916218865" sldId="262"/>
            <ac:picMk id="22" creationId="{209D1945-D26C-71CF-D283-B87B4960FFD8}"/>
          </ac:picMkLst>
        </pc:picChg>
        <pc:picChg chg="add mod">
          <ac:chgData name="Masakiyo Kitazawa" userId="2bf3742da7ad8ecb" providerId="LiveId" clId="{1C0F515F-32E3-4396-93B4-82A965EF2824}" dt="2024-03-14T16:48:19.002" v="7492" actId="1037"/>
          <ac:picMkLst>
            <pc:docMk/>
            <pc:sldMk cId="916218865" sldId="262"/>
            <ac:picMk id="23" creationId="{4F5418FE-788E-9D21-1584-4AADF1A976AC}"/>
          </ac:picMkLst>
        </pc:picChg>
        <pc:picChg chg="add mod">
          <ac:chgData name="Masakiyo Kitazawa" userId="2bf3742da7ad8ecb" providerId="LiveId" clId="{1C0F515F-32E3-4396-93B4-82A965EF2824}" dt="2024-03-14T16:48:19.002" v="7492" actId="1037"/>
          <ac:picMkLst>
            <pc:docMk/>
            <pc:sldMk cId="916218865" sldId="262"/>
            <ac:picMk id="24" creationId="{EC7C019D-09E7-9836-0256-6BCED263D096}"/>
          </ac:picMkLst>
        </pc:picChg>
        <pc:picChg chg="add mod">
          <ac:chgData name="Masakiyo Kitazawa" userId="2bf3742da7ad8ecb" providerId="LiveId" clId="{1C0F515F-32E3-4396-93B4-82A965EF2824}" dt="2024-03-14T16:48:19.002" v="7492" actId="1037"/>
          <ac:picMkLst>
            <pc:docMk/>
            <pc:sldMk cId="916218865" sldId="262"/>
            <ac:picMk id="26" creationId="{F89D09F7-6C33-B53F-B651-034039A868AA}"/>
          </ac:picMkLst>
        </pc:picChg>
        <pc:picChg chg="add del mod">
          <ac:chgData name="Masakiyo Kitazawa" userId="2bf3742da7ad8ecb" providerId="LiveId" clId="{1C0F515F-32E3-4396-93B4-82A965EF2824}" dt="2024-03-14T16:51:06.571" v="7564" actId="478"/>
          <ac:picMkLst>
            <pc:docMk/>
            <pc:sldMk cId="916218865" sldId="262"/>
            <ac:picMk id="27" creationId="{08940FAD-38B2-6692-98D7-D7F9F4513719}"/>
          </ac:picMkLst>
        </pc:picChg>
        <pc:picChg chg="add del mod">
          <ac:chgData name="Masakiyo Kitazawa" userId="2bf3742da7ad8ecb" providerId="LiveId" clId="{1C0F515F-32E3-4396-93B4-82A965EF2824}" dt="2024-03-14T16:51:06.571" v="7564" actId="478"/>
          <ac:picMkLst>
            <pc:docMk/>
            <pc:sldMk cId="916218865" sldId="262"/>
            <ac:picMk id="33" creationId="{52CCB3AD-E17B-B1E8-4CE3-1A09C5E4F605}"/>
          </ac:picMkLst>
        </pc:picChg>
        <pc:picChg chg="add mod">
          <ac:chgData name="Masakiyo Kitazawa" userId="2bf3742da7ad8ecb" providerId="LiveId" clId="{1C0F515F-32E3-4396-93B4-82A965EF2824}" dt="2024-03-14T16:48:37.413" v="7497" actId="1076"/>
          <ac:picMkLst>
            <pc:docMk/>
            <pc:sldMk cId="916218865" sldId="262"/>
            <ac:picMk id="38" creationId="{C44C5641-1AA9-B01A-003E-E1BA711507B6}"/>
          </ac:picMkLst>
        </pc:picChg>
        <pc:picChg chg="add mod">
          <ac:chgData name="Masakiyo Kitazawa" userId="2bf3742da7ad8ecb" providerId="LiveId" clId="{1C0F515F-32E3-4396-93B4-82A965EF2824}" dt="2024-03-14T16:48:19.002" v="7492" actId="1037"/>
          <ac:picMkLst>
            <pc:docMk/>
            <pc:sldMk cId="916218865" sldId="262"/>
            <ac:picMk id="44" creationId="{016D953A-F73F-BF1E-876D-544E2B39DE9D}"/>
          </ac:picMkLst>
        </pc:picChg>
        <pc:picChg chg="add del mod">
          <ac:chgData name="Masakiyo Kitazawa" userId="2bf3742da7ad8ecb" providerId="LiveId" clId="{1C0F515F-32E3-4396-93B4-82A965EF2824}" dt="2024-03-14T15:52:26.495" v="6077"/>
          <ac:picMkLst>
            <pc:docMk/>
            <pc:sldMk cId="916218865" sldId="262"/>
            <ac:picMk id="45" creationId="{73537BC6-61F3-35DA-8E63-CA73FA4D6052}"/>
          </ac:picMkLst>
        </pc:picChg>
        <pc:picChg chg="add mod">
          <ac:chgData name="Masakiyo Kitazawa" userId="2bf3742da7ad8ecb" providerId="LiveId" clId="{1C0F515F-32E3-4396-93B4-82A965EF2824}" dt="2024-03-14T16:48:19.002" v="7492" actId="1037"/>
          <ac:picMkLst>
            <pc:docMk/>
            <pc:sldMk cId="916218865" sldId="262"/>
            <ac:picMk id="47" creationId="{C03AD9A7-CB64-75AB-E0BD-B0AB684E9F66}"/>
          </ac:picMkLst>
        </pc:picChg>
        <pc:picChg chg="add del mod">
          <ac:chgData name="Masakiyo Kitazawa" userId="2bf3742da7ad8ecb" providerId="LiveId" clId="{1C0F515F-32E3-4396-93B4-82A965EF2824}" dt="2024-03-14T16:51:06.571" v="7564" actId="478"/>
          <ac:picMkLst>
            <pc:docMk/>
            <pc:sldMk cId="916218865" sldId="262"/>
            <ac:picMk id="55" creationId="{F16EF2E3-BB22-188D-5165-F296F8EBC377}"/>
          </ac:picMkLst>
        </pc:picChg>
        <pc:picChg chg="add del mod">
          <ac:chgData name="Masakiyo Kitazawa" userId="2bf3742da7ad8ecb" providerId="LiveId" clId="{1C0F515F-32E3-4396-93B4-82A965EF2824}" dt="2024-03-14T16:51:06.571" v="7564" actId="478"/>
          <ac:picMkLst>
            <pc:docMk/>
            <pc:sldMk cId="916218865" sldId="262"/>
            <ac:picMk id="56" creationId="{E6496CF4-F2C0-B8A6-8D30-EC9E46851F3F}"/>
          </ac:picMkLst>
        </pc:picChg>
        <pc:picChg chg="add del mod">
          <ac:chgData name="Masakiyo Kitazawa" userId="2bf3742da7ad8ecb" providerId="LiveId" clId="{1C0F515F-32E3-4396-93B4-82A965EF2824}" dt="2024-03-14T16:02:55.981" v="6388"/>
          <ac:picMkLst>
            <pc:docMk/>
            <pc:sldMk cId="916218865" sldId="262"/>
            <ac:picMk id="66" creationId="{4A2F03FA-650D-7A15-6402-F954C2AD5751}"/>
          </ac:picMkLst>
        </pc:picChg>
        <pc:picChg chg="add del mod">
          <ac:chgData name="Masakiyo Kitazawa" userId="2bf3742da7ad8ecb" providerId="LiveId" clId="{1C0F515F-32E3-4396-93B4-82A965EF2824}" dt="2024-03-14T16:51:06.571" v="7564" actId="478"/>
          <ac:picMkLst>
            <pc:docMk/>
            <pc:sldMk cId="916218865" sldId="262"/>
            <ac:picMk id="71" creationId="{B8ABB62C-1DC7-06FE-940E-AE829D69F519}"/>
          </ac:picMkLst>
        </pc:picChg>
        <pc:picChg chg="add del mod">
          <ac:chgData name="Masakiyo Kitazawa" userId="2bf3742da7ad8ecb" providerId="LiveId" clId="{1C0F515F-32E3-4396-93B4-82A965EF2824}" dt="2024-03-14T16:51:06.571" v="7564" actId="478"/>
          <ac:picMkLst>
            <pc:docMk/>
            <pc:sldMk cId="916218865" sldId="262"/>
            <ac:picMk id="77" creationId="{E45684CD-2BA1-9D50-B4C6-ECD9734B69BF}"/>
          </ac:picMkLst>
        </pc:picChg>
        <pc:picChg chg="add del mod">
          <ac:chgData name="Masakiyo Kitazawa" userId="2bf3742da7ad8ecb" providerId="LiveId" clId="{1C0F515F-32E3-4396-93B4-82A965EF2824}" dt="2024-03-14T16:51:06.571" v="7564" actId="478"/>
          <ac:picMkLst>
            <pc:docMk/>
            <pc:sldMk cId="916218865" sldId="262"/>
            <ac:picMk id="79" creationId="{4057EC05-BBAD-965F-1F7D-3D490B1254E2}"/>
          </ac:picMkLst>
        </pc:picChg>
        <pc:cxnChg chg="add mod">
          <ac:chgData name="Masakiyo Kitazawa" userId="2bf3742da7ad8ecb" providerId="LiveId" clId="{1C0F515F-32E3-4396-93B4-82A965EF2824}" dt="2024-03-14T16:48:19.002" v="7492" actId="1037"/>
          <ac:cxnSpMkLst>
            <pc:docMk/>
            <pc:sldMk cId="916218865" sldId="262"/>
            <ac:cxnSpMk id="5" creationId="{D836FE03-CF4C-AE44-D643-E1D733F5A182}"/>
          </ac:cxnSpMkLst>
        </pc:cxnChg>
        <pc:cxnChg chg="add mod">
          <ac:chgData name="Masakiyo Kitazawa" userId="2bf3742da7ad8ecb" providerId="LiveId" clId="{1C0F515F-32E3-4396-93B4-82A965EF2824}" dt="2024-03-14T16:48:19.002" v="7492" actId="1037"/>
          <ac:cxnSpMkLst>
            <pc:docMk/>
            <pc:sldMk cId="916218865" sldId="262"/>
            <ac:cxnSpMk id="9" creationId="{4E8E2A48-2B38-A406-7DE4-34872C6D2409}"/>
          </ac:cxnSpMkLst>
        </pc:cxnChg>
        <pc:cxnChg chg="add mod">
          <ac:chgData name="Masakiyo Kitazawa" userId="2bf3742da7ad8ecb" providerId="LiveId" clId="{1C0F515F-32E3-4396-93B4-82A965EF2824}" dt="2024-03-14T16:48:19.002" v="7492" actId="1037"/>
          <ac:cxnSpMkLst>
            <pc:docMk/>
            <pc:sldMk cId="916218865" sldId="262"/>
            <ac:cxnSpMk id="10" creationId="{04CDAD9B-AA73-D0D7-6F4E-984D9115E6ED}"/>
          </ac:cxnSpMkLst>
        </pc:cxnChg>
        <pc:cxnChg chg="add mod">
          <ac:chgData name="Masakiyo Kitazawa" userId="2bf3742da7ad8ecb" providerId="LiveId" clId="{1C0F515F-32E3-4396-93B4-82A965EF2824}" dt="2024-03-14T16:48:19.002" v="7492" actId="1037"/>
          <ac:cxnSpMkLst>
            <pc:docMk/>
            <pc:sldMk cId="916218865" sldId="262"/>
            <ac:cxnSpMk id="13" creationId="{0D3181A1-C747-F107-AFC7-AC7F94142EB1}"/>
          </ac:cxnSpMkLst>
        </pc:cxnChg>
        <pc:cxnChg chg="add del mod">
          <ac:chgData name="Masakiyo Kitazawa" userId="2bf3742da7ad8ecb" providerId="LiveId" clId="{1C0F515F-32E3-4396-93B4-82A965EF2824}" dt="2024-03-14T16:51:06.571" v="7564" actId="478"/>
          <ac:cxnSpMkLst>
            <pc:docMk/>
            <pc:sldMk cId="916218865" sldId="262"/>
            <ac:cxnSpMk id="18" creationId="{57E5894C-7366-D8CE-EB0C-0FC193E843A5}"/>
          </ac:cxnSpMkLst>
        </pc:cxnChg>
        <pc:cxnChg chg="add del mod ord">
          <ac:chgData name="Masakiyo Kitazawa" userId="2bf3742da7ad8ecb" providerId="LiveId" clId="{1C0F515F-32E3-4396-93B4-82A965EF2824}" dt="2024-03-14T16:51:06.571" v="7564" actId="478"/>
          <ac:cxnSpMkLst>
            <pc:docMk/>
            <pc:sldMk cId="916218865" sldId="262"/>
            <ac:cxnSpMk id="25" creationId="{5F919E71-5CF7-9F26-8007-226A1D26B515}"/>
          </ac:cxnSpMkLst>
        </pc:cxnChg>
        <pc:cxnChg chg="add del">
          <ac:chgData name="Masakiyo Kitazawa" userId="2bf3742da7ad8ecb" providerId="LiveId" clId="{1C0F515F-32E3-4396-93B4-82A965EF2824}" dt="2024-03-14T15:57:24.785" v="6166" actId="478"/>
          <ac:cxnSpMkLst>
            <pc:docMk/>
            <pc:sldMk cId="916218865" sldId="262"/>
            <ac:cxnSpMk id="51" creationId="{03428CB2-6212-0CBB-C76F-40DC525B3ABA}"/>
          </ac:cxnSpMkLst>
        </pc:cxnChg>
        <pc:cxnChg chg="add del mod">
          <ac:chgData name="Masakiyo Kitazawa" userId="2bf3742da7ad8ecb" providerId="LiveId" clId="{1C0F515F-32E3-4396-93B4-82A965EF2824}" dt="2024-03-14T16:51:06.571" v="7564" actId="478"/>
          <ac:cxnSpMkLst>
            <pc:docMk/>
            <pc:sldMk cId="916218865" sldId="262"/>
            <ac:cxnSpMk id="52" creationId="{A0B63F22-627E-A10C-AC12-E1BC72EA5C59}"/>
          </ac:cxnSpMkLst>
        </pc:cxnChg>
        <pc:cxnChg chg="add del mod">
          <ac:chgData name="Masakiyo Kitazawa" userId="2bf3742da7ad8ecb" providerId="LiveId" clId="{1C0F515F-32E3-4396-93B4-82A965EF2824}" dt="2024-03-14T16:51:06.571" v="7564" actId="478"/>
          <ac:cxnSpMkLst>
            <pc:docMk/>
            <pc:sldMk cId="916218865" sldId="262"/>
            <ac:cxnSpMk id="57" creationId="{9B68537D-0100-AF6D-B135-AF570D31D27D}"/>
          </ac:cxnSpMkLst>
        </pc:cxnChg>
        <pc:cxnChg chg="add del mod">
          <ac:chgData name="Masakiyo Kitazawa" userId="2bf3742da7ad8ecb" providerId="LiveId" clId="{1C0F515F-32E3-4396-93B4-82A965EF2824}" dt="2024-03-14T16:51:06.571" v="7564" actId="478"/>
          <ac:cxnSpMkLst>
            <pc:docMk/>
            <pc:sldMk cId="916218865" sldId="262"/>
            <ac:cxnSpMk id="58" creationId="{976F6F55-204D-1B26-9B58-1A40D2ECD567}"/>
          </ac:cxnSpMkLst>
        </pc:cxnChg>
        <pc:cxnChg chg="add del mod">
          <ac:chgData name="Masakiyo Kitazawa" userId="2bf3742da7ad8ecb" providerId="LiveId" clId="{1C0F515F-32E3-4396-93B4-82A965EF2824}" dt="2024-03-14T16:51:06.571" v="7564" actId="478"/>
          <ac:cxnSpMkLst>
            <pc:docMk/>
            <pc:sldMk cId="916218865" sldId="262"/>
            <ac:cxnSpMk id="59" creationId="{159B1CD1-2733-FECE-B7F7-33262FDF9454}"/>
          </ac:cxnSpMkLst>
        </pc:cxnChg>
        <pc:cxnChg chg="add del mod">
          <ac:chgData name="Masakiyo Kitazawa" userId="2bf3742da7ad8ecb" providerId="LiveId" clId="{1C0F515F-32E3-4396-93B4-82A965EF2824}" dt="2024-03-14T16:51:06.571" v="7564" actId="478"/>
          <ac:cxnSpMkLst>
            <pc:docMk/>
            <pc:sldMk cId="916218865" sldId="262"/>
            <ac:cxnSpMk id="61" creationId="{43A0353A-7702-6AE8-77FF-EFE6A563F207}"/>
          </ac:cxnSpMkLst>
        </pc:cxnChg>
        <pc:cxnChg chg="add del mod">
          <ac:chgData name="Masakiyo Kitazawa" userId="2bf3742da7ad8ecb" providerId="LiveId" clId="{1C0F515F-32E3-4396-93B4-82A965EF2824}" dt="2024-03-14T16:51:06.571" v="7564" actId="478"/>
          <ac:cxnSpMkLst>
            <pc:docMk/>
            <pc:sldMk cId="916218865" sldId="262"/>
            <ac:cxnSpMk id="73" creationId="{AA175423-5227-D642-3236-B8B362B322B1}"/>
          </ac:cxnSpMkLst>
        </pc:cxnChg>
        <pc:cxnChg chg="add del mod">
          <ac:chgData name="Masakiyo Kitazawa" userId="2bf3742da7ad8ecb" providerId="LiveId" clId="{1C0F515F-32E3-4396-93B4-82A965EF2824}" dt="2024-03-14T16:51:06.571" v="7564" actId="478"/>
          <ac:cxnSpMkLst>
            <pc:docMk/>
            <pc:sldMk cId="916218865" sldId="262"/>
            <ac:cxnSpMk id="74" creationId="{685923B3-D69C-A1E3-0A01-CD47E0451713}"/>
          </ac:cxnSpMkLst>
        </pc:cxnChg>
        <pc:cxnChg chg="add del mod">
          <ac:chgData name="Masakiyo Kitazawa" userId="2bf3742da7ad8ecb" providerId="LiveId" clId="{1C0F515F-32E3-4396-93B4-82A965EF2824}" dt="2024-03-14T16:51:06.571" v="7564" actId="478"/>
          <ac:cxnSpMkLst>
            <pc:docMk/>
            <pc:sldMk cId="916218865" sldId="262"/>
            <ac:cxnSpMk id="75" creationId="{B890DAFF-CFB9-F19F-ECFB-C8B0C2FE35BE}"/>
          </ac:cxnSpMkLst>
        </pc:cxnChg>
      </pc:sldChg>
      <pc:sldChg chg="del">
        <pc:chgData name="Masakiyo Kitazawa" userId="2bf3742da7ad8ecb" providerId="LiveId" clId="{1C0F515F-32E3-4396-93B4-82A965EF2824}" dt="2024-03-12T11:48:51.054" v="403" actId="2696"/>
        <pc:sldMkLst>
          <pc:docMk/>
          <pc:sldMk cId="694132921" sldId="263"/>
        </pc:sldMkLst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2598791186" sldId="265"/>
        </pc:sldMkLst>
      </pc:sldChg>
      <pc:sldChg chg="del">
        <pc:chgData name="Masakiyo Kitazawa" userId="2bf3742da7ad8ecb" providerId="LiveId" clId="{1C0F515F-32E3-4396-93B4-82A965EF2824}" dt="2024-03-14T14:01:27.921" v="3230" actId="2696"/>
        <pc:sldMkLst>
          <pc:docMk/>
          <pc:sldMk cId="1722852468" sldId="267"/>
        </pc:sldMkLst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3165095815" sldId="268"/>
        </pc:sldMkLst>
      </pc:sldChg>
      <pc:sldChg chg="del">
        <pc:chgData name="Masakiyo Kitazawa" userId="2bf3742da7ad8ecb" providerId="LiveId" clId="{1C0F515F-32E3-4396-93B4-82A965EF2824}" dt="2024-03-14T15:46:21.878" v="5833" actId="2696"/>
        <pc:sldMkLst>
          <pc:docMk/>
          <pc:sldMk cId="3205948735" sldId="269"/>
        </pc:sldMkLst>
      </pc:sldChg>
      <pc:sldChg chg="del">
        <pc:chgData name="Masakiyo Kitazawa" userId="2bf3742da7ad8ecb" providerId="LiveId" clId="{1C0F515F-32E3-4396-93B4-82A965EF2824}" dt="2024-03-14T14:01:32.457" v="3231" actId="2696"/>
        <pc:sldMkLst>
          <pc:docMk/>
          <pc:sldMk cId="690961050" sldId="270"/>
        </pc:sldMkLst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716558427" sldId="272"/>
        </pc:sldMkLst>
      </pc:sldChg>
      <pc:sldChg chg="del">
        <pc:chgData name="Masakiyo Kitazawa" userId="2bf3742da7ad8ecb" providerId="LiveId" clId="{1C0F515F-32E3-4396-93B4-82A965EF2824}" dt="2024-03-14T15:46:21.878" v="5833" actId="2696"/>
        <pc:sldMkLst>
          <pc:docMk/>
          <pc:sldMk cId="2786313082" sldId="273"/>
        </pc:sldMkLst>
      </pc:sldChg>
      <pc:sldChg chg="del">
        <pc:chgData name="Masakiyo Kitazawa" userId="2bf3742da7ad8ecb" providerId="LiveId" clId="{1C0F515F-32E3-4396-93B4-82A965EF2824}" dt="2024-03-13T23:34:47.925" v="1108" actId="2696"/>
        <pc:sldMkLst>
          <pc:docMk/>
          <pc:sldMk cId="3510115822" sldId="274"/>
        </pc:sldMkLst>
      </pc:sldChg>
      <pc:sldChg chg="del">
        <pc:chgData name="Masakiyo Kitazawa" userId="2bf3742da7ad8ecb" providerId="LiveId" clId="{1C0F515F-32E3-4396-93B4-82A965EF2824}" dt="2024-03-14T15:46:21.878" v="5833" actId="2696"/>
        <pc:sldMkLst>
          <pc:docMk/>
          <pc:sldMk cId="4216352169" sldId="275"/>
        </pc:sldMkLst>
      </pc:sldChg>
      <pc:sldChg chg="del">
        <pc:chgData name="Masakiyo Kitazawa" userId="2bf3742da7ad8ecb" providerId="LiveId" clId="{1C0F515F-32E3-4396-93B4-82A965EF2824}" dt="2024-03-14T15:46:21.878" v="5833" actId="2696"/>
        <pc:sldMkLst>
          <pc:docMk/>
          <pc:sldMk cId="2534325680" sldId="277"/>
        </pc:sldMkLst>
      </pc:sldChg>
      <pc:sldChg chg="del ord">
        <pc:chgData name="Masakiyo Kitazawa" userId="2bf3742da7ad8ecb" providerId="LiveId" clId="{1C0F515F-32E3-4396-93B4-82A965EF2824}" dt="2024-03-14T15:46:33.395" v="5834" actId="2696"/>
        <pc:sldMkLst>
          <pc:docMk/>
          <pc:sldMk cId="162714452" sldId="278"/>
        </pc:sldMkLst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2322278180" sldId="279"/>
        </pc:sldMkLst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1279455045" sldId="281"/>
        </pc:sldMkLst>
      </pc:sldChg>
      <pc:sldChg chg="del">
        <pc:chgData name="Masakiyo Kitazawa" userId="2bf3742da7ad8ecb" providerId="LiveId" clId="{1C0F515F-32E3-4396-93B4-82A965EF2824}" dt="2024-03-14T15:46:21.878" v="5833" actId="2696"/>
        <pc:sldMkLst>
          <pc:docMk/>
          <pc:sldMk cId="2158617099" sldId="282"/>
        </pc:sldMkLst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3654735452" sldId="283"/>
        </pc:sldMkLst>
      </pc:sldChg>
      <pc:sldChg chg="del">
        <pc:chgData name="Masakiyo Kitazawa" userId="2bf3742da7ad8ecb" providerId="LiveId" clId="{1C0F515F-32E3-4396-93B4-82A965EF2824}" dt="2024-03-13T23:32:52.643" v="1032" actId="2696"/>
        <pc:sldMkLst>
          <pc:docMk/>
          <pc:sldMk cId="3969529042" sldId="285"/>
        </pc:sldMkLst>
      </pc:sldChg>
      <pc:sldChg chg="del">
        <pc:chgData name="Masakiyo Kitazawa" userId="2bf3742da7ad8ecb" providerId="LiveId" clId="{1C0F515F-32E3-4396-93B4-82A965EF2824}" dt="2024-03-13T23:34:41.550" v="1107" actId="2696"/>
        <pc:sldMkLst>
          <pc:docMk/>
          <pc:sldMk cId="1799323101" sldId="286"/>
        </pc:sldMkLst>
      </pc:sldChg>
      <pc:sldChg chg="del">
        <pc:chgData name="Masakiyo Kitazawa" userId="2bf3742da7ad8ecb" providerId="LiveId" clId="{1C0F515F-32E3-4396-93B4-82A965EF2824}" dt="2024-03-12T11:48:53.356" v="404" actId="2696"/>
        <pc:sldMkLst>
          <pc:docMk/>
          <pc:sldMk cId="1906604519" sldId="428"/>
        </pc:sldMkLst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2705766047" sldId="429"/>
        </pc:sldMkLst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3840798474" sldId="430"/>
        </pc:sldMkLst>
      </pc:sldChg>
      <pc:sldChg chg="del">
        <pc:chgData name="Masakiyo Kitazawa" userId="2bf3742da7ad8ecb" providerId="LiveId" clId="{1C0F515F-32E3-4396-93B4-82A965EF2824}" dt="2024-03-14T15:46:07.321" v="5832" actId="2696"/>
        <pc:sldMkLst>
          <pc:docMk/>
          <pc:sldMk cId="4012631454" sldId="431"/>
        </pc:sldMkLst>
      </pc:sldChg>
      <pc:sldChg chg="del">
        <pc:chgData name="Masakiyo Kitazawa" userId="2bf3742da7ad8ecb" providerId="LiveId" clId="{1C0F515F-32E3-4396-93B4-82A965EF2824}" dt="2024-03-12T11:48:57.997" v="405" actId="2696"/>
        <pc:sldMkLst>
          <pc:docMk/>
          <pc:sldMk cId="2609623087" sldId="432"/>
        </pc:sldMkLst>
      </pc:sldChg>
      <pc:sldChg chg="del">
        <pc:chgData name="Masakiyo Kitazawa" userId="2bf3742da7ad8ecb" providerId="LiveId" clId="{1C0F515F-32E3-4396-93B4-82A965EF2824}" dt="2024-03-14T15:46:03.228" v="5831" actId="2696"/>
        <pc:sldMkLst>
          <pc:docMk/>
          <pc:sldMk cId="919345423" sldId="433"/>
        </pc:sldMkLst>
      </pc:sldChg>
      <pc:sldChg chg="modSp mod ord">
        <pc:chgData name="Masakiyo Kitazawa" userId="2bf3742da7ad8ecb" providerId="LiveId" clId="{1C0F515F-32E3-4396-93B4-82A965EF2824}" dt="2024-03-13T23:37:11.382" v="1136" actId="20577"/>
        <pc:sldMkLst>
          <pc:docMk/>
          <pc:sldMk cId="3705058712" sldId="434"/>
        </pc:sldMkLst>
        <pc:spChg chg="mod">
          <ac:chgData name="Masakiyo Kitazawa" userId="2bf3742da7ad8ecb" providerId="LiveId" clId="{1C0F515F-32E3-4396-93B4-82A965EF2824}" dt="2024-03-13T23:37:11.382" v="1136" actId="20577"/>
          <ac:spMkLst>
            <pc:docMk/>
            <pc:sldMk cId="3705058712" sldId="434"/>
            <ac:spMk id="3" creationId="{F59B91BD-AD21-47F7-8168-67361478D281}"/>
          </ac:spMkLst>
        </pc:spChg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3243573602" sldId="435"/>
        </pc:sldMkLst>
      </pc:sldChg>
      <pc:sldChg chg="addSp modSp mod">
        <pc:chgData name="Masakiyo Kitazawa" userId="2bf3742da7ad8ecb" providerId="LiveId" clId="{1C0F515F-32E3-4396-93B4-82A965EF2824}" dt="2024-03-14T14:55:30.441" v="4726" actId="113"/>
        <pc:sldMkLst>
          <pc:docMk/>
          <pc:sldMk cId="3621775204" sldId="436"/>
        </pc:sldMkLst>
        <pc:spChg chg="mod">
          <ac:chgData name="Masakiyo Kitazawa" userId="2bf3742da7ad8ecb" providerId="LiveId" clId="{1C0F515F-32E3-4396-93B4-82A965EF2824}" dt="2024-03-12T23:40:20.177" v="437" actId="14100"/>
          <ac:spMkLst>
            <pc:docMk/>
            <pc:sldMk cId="3621775204" sldId="436"/>
            <ac:spMk id="2" creationId="{5ABE2F43-8B2C-4203-8EB8-B0C850B784D1}"/>
          </ac:spMkLst>
        </pc:spChg>
        <pc:spChg chg="mod">
          <ac:chgData name="Masakiyo Kitazawa" userId="2bf3742da7ad8ecb" providerId="LiveId" clId="{1C0F515F-32E3-4396-93B4-82A965EF2824}" dt="2024-03-14T14:55:15.236" v="4725" actId="1036"/>
          <ac:spMkLst>
            <pc:docMk/>
            <pc:sldMk cId="3621775204" sldId="436"/>
            <ac:spMk id="3" creationId="{F59B91BD-AD21-47F7-8168-67361478D281}"/>
          </ac:spMkLst>
        </pc:spChg>
        <pc:spChg chg="add mod">
          <ac:chgData name="Masakiyo Kitazawa" userId="2bf3742da7ad8ecb" providerId="LiveId" clId="{1C0F515F-32E3-4396-93B4-82A965EF2824}" dt="2024-03-12T23:39:59.586" v="424" actId="1036"/>
          <ac:spMkLst>
            <pc:docMk/>
            <pc:sldMk cId="3621775204" sldId="436"/>
            <ac:spMk id="4" creationId="{91622977-48AF-1EFC-6C28-788FE844A9A0}"/>
          </ac:spMkLst>
        </pc:spChg>
        <pc:spChg chg="add mod">
          <ac:chgData name="Masakiyo Kitazawa" userId="2bf3742da7ad8ecb" providerId="LiveId" clId="{1C0F515F-32E3-4396-93B4-82A965EF2824}" dt="2024-03-14T14:55:30.441" v="4726" actId="113"/>
          <ac:spMkLst>
            <pc:docMk/>
            <pc:sldMk cId="3621775204" sldId="436"/>
            <ac:spMk id="5" creationId="{79944610-9525-C3DA-C35D-55025B333D7E}"/>
          </ac:spMkLst>
        </pc:spChg>
        <pc:spChg chg="add mod">
          <ac:chgData name="Masakiyo Kitazawa" userId="2bf3742da7ad8ecb" providerId="LiveId" clId="{1C0F515F-32E3-4396-93B4-82A965EF2824}" dt="2024-03-14T13:27:54.989" v="2374" actId="2792"/>
          <ac:spMkLst>
            <pc:docMk/>
            <pc:sldMk cId="3621775204" sldId="436"/>
            <ac:spMk id="7" creationId="{267FE1AE-0821-C9B4-83F8-25DA1BB0CA2B}"/>
          </ac:spMkLst>
        </pc:spChg>
      </pc:sldChg>
      <pc:sldChg chg="addSp delSp modSp new mod">
        <pc:chgData name="Masakiyo Kitazawa" userId="2bf3742da7ad8ecb" providerId="LiveId" clId="{1C0F515F-32E3-4396-93B4-82A965EF2824}" dt="2024-03-14T23:03:02.982" v="7921" actId="478"/>
        <pc:sldMkLst>
          <pc:docMk/>
          <pc:sldMk cId="3317869991" sldId="437"/>
        </pc:sldMkLst>
        <pc:spChg chg="mod">
          <ac:chgData name="Masakiyo Kitazawa" userId="2bf3742da7ad8ecb" providerId="LiveId" clId="{1C0F515F-32E3-4396-93B4-82A965EF2824}" dt="2024-03-13T14:32:27.689" v="853" actId="20577"/>
          <ac:spMkLst>
            <pc:docMk/>
            <pc:sldMk cId="3317869991" sldId="437"/>
            <ac:spMk id="2" creationId="{A15A1A2B-D18A-A843-2E71-A5D9006B1A12}"/>
          </ac:spMkLst>
        </pc:spChg>
        <pc:spChg chg="add mod ord">
          <ac:chgData name="Masakiyo Kitazawa" userId="2bf3742da7ad8ecb" providerId="LiveId" clId="{1C0F515F-32E3-4396-93B4-82A965EF2824}" dt="2024-03-14T23:00:23.662" v="7850" actId="164"/>
          <ac:spMkLst>
            <pc:docMk/>
            <pc:sldMk cId="3317869991" sldId="437"/>
            <ac:spMk id="14" creationId="{18285891-31C9-9827-9DEE-F43026271BFD}"/>
          </ac:spMkLst>
        </pc:spChg>
        <pc:spChg chg="add del mod">
          <ac:chgData name="Masakiyo Kitazawa" userId="2bf3742da7ad8ecb" providerId="LiveId" clId="{1C0F515F-32E3-4396-93B4-82A965EF2824}" dt="2024-03-14T23:01:33.075" v="7880" actId="478"/>
          <ac:spMkLst>
            <pc:docMk/>
            <pc:sldMk cId="3317869991" sldId="437"/>
            <ac:spMk id="15" creationId="{A90086DE-F1B9-C536-0E44-65EA02FC67DA}"/>
          </ac:spMkLst>
        </pc:spChg>
        <pc:spChg chg="add del mod ord">
          <ac:chgData name="Masakiyo Kitazawa" userId="2bf3742da7ad8ecb" providerId="LiveId" clId="{1C0F515F-32E3-4396-93B4-82A965EF2824}" dt="2024-03-14T23:01:33.075" v="7880" actId="478"/>
          <ac:spMkLst>
            <pc:docMk/>
            <pc:sldMk cId="3317869991" sldId="437"/>
            <ac:spMk id="17" creationId="{FC7416FE-8A8E-A28F-EB66-895A51C7AA75}"/>
          </ac:spMkLst>
        </pc:spChg>
        <pc:spChg chg="add del mod">
          <ac:chgData name="Masakiyo Kitazawa" userId="2bf3742da7ad8ecb" providerId="LiveId" clId="{1C0F515F-32E3-4396-93B4-82A965EF2824}" dt="2024-03-14T23:01:33.075" v="7880" actId="478"/>
          <ac:spMkLst>
            <pc:docMk/>
            <pc:sldMk cId="3317869991" sldId="437"/>
            <ac:spMk id="19" creationId="{E7A0B971-4A87-6746-EB13-74E059DAC745}"/>
          </ac:spMkLst>
        </pc:spChg>
        <pc:spChg chg="add del mod ord">
          <ac:chgData name="Masakiyo Kitazawa" userId="2bf3742da7ad8ecb" providerId="LiveId" clId="{1C0F515F-32E3-4396-93B4-82A965EF2824}" dt="2024-03-14T23:01:33.075" v="7880" actId="478"/>
          <ac:spMkLst>
            <pc:docMk/>
            <pc:sldMk cId="3317869991" sldId="437"/>
            <ac:spMk id="20" creationId="{757B2136-04D4-9EF4-EF8C-5868B249C8AE}"/>
          </ac:spMkLst>
        </pc:spChg>
        <pc:spChg chg="add del">
          <ac:chgData name="Masakiyo Kitazawa" userId="2bf3742da7ad8ecb" providerId="LiveId" clId="{1C0F515F-32E3-4396-93B4-82A965EF2824}" dt="2024-03-13T14:20:21.483" v="677" actId="478"/>
          <ac:spMkLst>
            <pc:docMk/>
            <pc:sldMk cId="3317869991" sldId="437"/>
            <ac:spMk id="20" creationId="{B9CEE345-E2DF-7EAC-0C95-8EB8175EB048}"/>
          </ac:spMkLst>
        </pc:spChg>
        <pc:spChg chg="add del mod">
          <ac:chgData name="Masakiyo Kitazawa" userId="2bf3742da7ad8ecb" providerId="LiveId" clId="{1C0F515F-32E3-4396-93B4-82A965EF2824}" dt="2024-03-13T14:20:21.483" v="677" actId="478"/>
          <ac:spMkLst>
            <pc:docMk/>
            <pc:sldMk cId="3317869991" sldId="437"/>
            <ac:spMk id="21" creationId="{42C61689-EDE0-DC78-493C-98D4BE09AEE0}"/>
          </ac:spMkLst>
        </pc:spChg>
        <pc:spChg chg="add mod ord">
          <ac:chgData name="Masakiyo Kitazawa" userId="2bf3742da7ad8ecb" providerId="LiveId" clId="{1C0F515F-32E3-4396-93B4-82A965EF2824}" dt="2024-03-14T23:00:23.662" v="7850" actId="164"/>
          <ac:spMkLst>
            <pc:docMk/>
            <pc:sldMk cId="3317869991" sldId="437"/>
            <ac:spMk id="21" creationId="{89E6EEFA-83E2-2D7A-5479-16B9163E29BA}"/>
          </ac:spMkLst>
        </pc:spChg>
        <pc:spChg chg="add mod">
          <ac:chgData name="Masakiyo Kitazawa" userId="2bf3742da7ad8ecb" providerId="LiveId" clId="{1C0F515F-32E3-4396-93B4-82A965EF2824}" dt="2024-03-14T23:00:23.662" v="7850" actId="164"/>
          <ac:spMkLst>
            <pc:docMk/>
            <pc:sldMk cId="3317869991" sldId="437"/>
            <ac:spMk id="22" creationId="{892D4E11-9A5A-FBCB-C9FE-D208518A09AF}"/>
          </ac:spMkLst>
        </pc:spChg>
        <pc:spChg chg="add mod">
          <ac:chgData name="Masakiyo Kitazawa" userId="2bf3742da7ad8ecb" providerId="LiveId" clId="{1C0F515F-32E3-4396-93B4-82A965EF2824}" dt="2024-03-14T23:00:23.662" v="7850" actId="164"/>
          <ac:spMkLst>
            <pc:docMk/>
            <pc:sldMk cId="3317869991" sldId="437"/>
            <ac:spMk id="23" creationId="{4B2ABD31-3449-94B4-8183-1A05B5E46FD7}"/>
          </ac:spMkLst>
        </pc:spChg>
        <pc:spChg chg="add del mod ord">
          <ac:chgData name="Masakiyo Kitazawa" userId="2bf3742da7ad8ecb" providerId="LiveId" clId="{1C0F515F-32E3-4396-93B4-82A965EF2824}" dt="2024-03-14T07:15:59.566" v="1960" actId="21"/>
          <ac:spMkLst>
            <pc:docMk/>
            <pc:sldMk cId="3317869991" sldId="437"/>
            <ac:spMk id="24" creationId="{C2368E0D-B24C-A8EF-EA8E-DCF47636EC4C}"/>
          </ac:spMkLst>
        </pc:spChg>
        <pc:spChg chg="add mod ord">
          <ac:chgData name="Masakiyo Kitazawa" userId="2bf3742da7ad8ecb" providerId="LiveId" clId="{1C0F515F-32E3-4396-93B4-82A965EF2824}" dt="2024-03-14T23:00:23.662" v="7850" actId="164"/>
          <ac:spMkLst>
            <pc:docMk/>
            <pc:sldMk cId="3317869991" sldId="437"/>
            <ac:spMk id="25" creationId="{0CA5F860-40B6-E12A-2564-2390F58607AC}"/>
          </ac:spMkLst>
        </pc:spChg>
        <pc:spChg chg="add del mod">
          <ac:chgData name="Masakiyo Kitazawa" userId="2bf3742da7ad8ecb" providerId="LiveId" clId="{1C0F515F-32E3-4396-93B4-82A965EF2824}" dt="2024-03-13T14:22:02.416" v="712" actId="478"/>
          <ac:spMkLst>
            <pc:docMk/>
            <pc:sldMk cId="3317869991" sldId="437"/>
            <ac:spMk id="26" creationId="{044B04CF-E0B5-3456-BA92-880728CDAF69}"/>
          </ac:spMkLst>
        </pc:spChg>
        <pc:spChg chg="add mod">
          <ac:chgData name="Masakiyo Kitazawa" userId="2bf3742da7ad8ecb" providerId="LiveId" clId="{1C0F515F-32E3-4396-93B4-82A965EF2824}" dt="2024-03-14T23:00:23.662" v="7850" actId="164"/>
          <ac:spMkLst>
            <pc:docMk/>
            <pc:sldMk cId="3317869991" sldId="437"/>
            <ac:spMk id="26" creationId="{C622B986-A3A0-98AE-C91B-772E6814616E}"/>
          </ac:spMkLst>
        </pc:spChg>
        <pc:spChg chg="add mod">
          <ac:chgData name="Masakiyo Kitazawa" userId="2bf3742da7ad8ecb" providerId="LiveId" clId="{1C0F515F-32E3-4396-93B4-82A965EF2824}" dt="2024-03-14T23:00:23.662" v="7850" actId="164"/>
          <ac:spMkLst>
            <pc:docMk/>
            <pc:sldMk cId="3317869991" sldId="437"/>
            <ac:spMk id="28" creationId="{4ED6D24D-F094-5022-106E-C679E133B8B1}"/>
          </ac:spMkLst>
        </pc:spChg>
        <pc:spChg chg="add mod">
          <ac:chgData name="Masakiyo Kitazawa" userId="2bf3742da7ad8ecb" providerId="LiveId" clId="{1C0F515F-32E3-4396-93B4-82A965EF2824}" dt="2024-03-14T23:00:23.662" v="7850" actId="164"/>
          <ac:spMkLst>
            <pc:docMk/>
            <pc:sldMk cId="3317869991" sldId="437"/>
            <ac:spMk id="29" creationId="{6CE0F89F-0921-7339-BDE8-746B4ADC1F8B}"/>
          </ac:spMkLst>
        </pc:spChg>
        <pc:spChg chg="add del mod">
          <ac:chgData name="Masakiyo Kitazawa" userId="2bf3742da7ad8ecb" providerId="LiveId" clId="{1C0F515F-32E3-4396-93B4-82A965EF2824}" dt="2024-03-14T07:09:01.151" v="1836" actId="478"/>
          <ac:spMkLst>
            <pc:docMk/>
            <pc:sldMk cId="3317869991" sldId="437"/>
            <ac:spMk id="30" creationId="{36588C8E-707E-9F2A-30D7-8C8856016BA2}"/>
          </ac:spMkLst>
        </pc:spChg>
        <pc:spChg chg="add del mod">
          <ac:chgData name="Masakiyo Kitazawa" userId="2bf3742da7ad8ecb" providerId="LiveId" clId="{1C0F515F-32E3-4396-93B4-82A965EF2824}" dt="2024-03-13T14:26:13.195" v="780" actId="478"/>
          <ac:spMkLst>
            <pc:docMk/>
            <pc:sldMk cId="3317869991" sldId="437"/>
            <ac:spMk id="31" creationId="{9BB05006-37E8-B273-B0FF-84C6AAEEF8C0}"/>
          </ac:spMkLst>
        </pc:spChg>
        <pc:spChg chg="add mod">
          <ac:chgData name="Masakiyo Kitazawa" userId="2bf3742da7ad8ecb" providerId="LiveId" clId="{1C0F515F-32E3-4396-93B4-82A965EF2824}" dt="2024-03-14T15:48:33.484" v="5971" actId="1037"/>
          <ac:spMkLst>
            <pc:docMk/>
            <pc:sldMk cId="3317869991" sldId="437"/>
            <ac:spMk id="31" creationId="{B940F9AD-C9CB-4F32-2A0B-3D3D8E9ED6E8}"/>
          </ac:spMkLst>
        </pc:spChg>
        <pc:spChg chg="add del mod">
          <ac:chgData name="Masakiyo Kitazawa" userId="2bf3742da7ad8ecb" providerId="LiveId" clId="{1C0F515F-32E3-4396-93B4-82A965EF2824}" dt="2024-03-14T07:33:42.941" v="2270" actId="478"/>
          <ac:spMkLst>
            <pc:docMk/>
            <pc:sldMk cId="3317869991" sldId="437"/>
            <ac:spMk id="32" creationId="{BB972184-1638-AA7E-4101-6C4DDDC4DD49}"/>
          </ac:spMkLst>
        </pc:spChg>
        <pc:spChg chg="add del mod">
          <ac:chgData name="Masakiyo Kitazawa" userId="2bf3742da7ad8ecb" providerId="LiveId" clId="{1C0F515F-32E3-4396-93B4-82A965EF2824}" dt="2024-03-14T07:33:42.941" v="2270" actId="478"/>
          <ac:spMkLst>
            <pc:docMk/>
            <pc:sldMk cId="3317869991" sldId="437"/>
            <ac:spMk id="33" creationId="{D24A4ED2-5D1C-C8BF-3947-BE5B7DF72BDE}"/>
          </ac:spMkLst>
        </pc:spChg>
        <pc:spChg chg="add del mod">
          <ac:chgData name="Masakiyo Kitazawa" userId="2bf3742da7ad8ecb" providerId="LiveId" clId="{1C0F515F-32E3-4396-93B4-82A965EF2824}" dt="2024-03-14T07:33:42.941" v="2270" actId="478"/>
          <ac:spMkLst>
            <pc:docMk/>
            <pc:sldMk cId="3317869991" sldId="437"/>
            <ac:spMk id="34" creationId="{A0781BCA-C3CA-E6FC-C721-A79CE6120D19}"/>
          </ac:spMkLst>
        </pc:spChg>
        <pc:spChg chg="add del mod">
          <ac:chgData name="Masakiyo Kitazawa" userId="2bf3742da7ad8ecb" providerId="LiveId" clId="{1C0F515F-32E3-4396-93B4-82A965EF2824}" dt="2024-03-14T07:33:42.941" v="2270" actId="478"/>
          <ac:spMkLst>
            <pc:docMk/>
            <pc:sldMk cId="3317869991" sldId="437"/>
            <ac:spMk id="35" creationId="{AD419A4F-2607-BB1C-370B-C084A2E2E284}"/>
          </ac:spMkLst>
        </pc:spChg>
        <pc:spChg chg="add del mod">
          <ac:chgData name="Masakiyo Kitazawa" userId="2bf3742da7ad8ecb" providerId="LiveId" clId="{1C0F515F-32E3-4396-93B4-82A965EF2824}" dt="2024-03-14T07:33:42.941" v="2270" actId="478"/>
          <ac:spMkLst>
            <pc:docMk/>
            <pc:sldMk cId="3317869991" sldId="437"/>
            <ac:spMk id="36" creationId="{E4570E37-3B1E-ACB3-A699-46F7913A9992}"/>
          </ac:spMkLst>
        </pc:spChg>
        <pc:spChg chg="add del mod">
          <ac:chgData name="Masakiyo Kitazawa" userId="2bf3742da7ad8ecb" providerId="LiveId" clId="{1C0F515F-32E3-4396-93B4-82A965EF2824}" dt="2024-03-14T07:33:42.941" v="2270" actId="478"/>
          <ac:spMkLst>
            <pc:docMk/>
            <pc:sldMk cId="3317869991" sldId="437"/>
            <ac:spMk id="37" creationId="{9EF9F4A0-2B26-53F9-7753-23A6801A80A0}"/>
          </ac:spMkLst>
        </pc:spChg>
        <pc:spChg chg="add del mod ord">
          <ac:chgData name="Masakiyo Kitazawa" userId="2bf3742da7ad8ecb" providerId="LiveId" clId="{1C0F515F-32E3-4396-93B4-82A965EF2824}" dt="2024-03-14T14:56:36.412" v="4733" actId="478"/>
          <ac:spMkLst>
            <pc:docMk/>
            <pc:sldMk cId="3317869991" sldId="437"/>
            <ac:spMk id="38" creationId="{F6039529-F64E-71A5-D3F5-52448BE2C7ED}"/>
          </ac:spMkLst>
        </pc:spChg>
        <pc:spChg chg="add del mod ord">
          <ac:chgData name="Masakiyo Kitazawa" userId="2bf3742da7ad8ecb" providerId="LiveId" clId="{1C0F515F-32E3-4396-93B4-82A965EF2824}" dt="2024-03-14T14:56:37.300" v="4734" actId="478"/>
          <ac:spMkLst>
            <pc:docMk/>
            <pc:sldMk cId="3317869991" sldId="437"/>
            <ac:spMk id="41" creationId="{CA048164-72A3-94EB-63C7-2E6C826F89A3}"/>
          </ac:spMkLst>
        </pc:spChg>
        <pc:spChg chg="add del mod">
          <ac:chgData name="Masakiyo Kitazawa" userId="2bf3742da7ad8ecb" providerId="LiveId" clId="{1C0F515F-32E3-4396-93B4-82A965EF2824}" dt="2024-03-14T07:09:18.817" v="1848" actId="478"/>
          <ac:spMkLst>
            <pc:docMk/>
            <pc:sldMk cId="3317869991" sldId="437"/>
            <ac:spMk id="42" creationId="{D2EDBD83-89C8-E3E6-1A3A-5451AAE87DF8}"/>
          </ac:spMkLst>
        </pc:spChg>
        <pc:spChg chg="add del mod">
          <ac:chgData name="Masakiyo Kitazawa" userId="2bf3742da7ad8ecb" providerId="LiveId" clId="{1C0F515F-32E3-4396-93B4-82A965EF2824}" dt="2024-03-14T14:56:40.687" v="4735" actId="478"/>
          <ac:spMkLst>
            <pc:docMk/>
            <pc:sldMk cId="3317869991" sldId="437"/>
            <ac:spMk id="43" creationId="{97DF5A61-DDDF-B515-BB47-6FBC70DC1593}"/>
          </ac:spMkLst>
        </pc:spChg>
        <pc:spChg chg="add del mod">
          <ac:chgData name="Masakiyo Kitazawa" userId="2bf3742da7ad8ecb" providerId="LiveId" clId="{1C0F515F-32E3-4396-93B4-82A965EF2824}" dt="2024-03-14T14:56:40.687" v="4735" actId="478"/>
          <ac:spMkLst>
            <pc:docMk/>
            <pc:sldMk cId="3317869991" sldId="437"/>
            <ac:spMk id="44" creationId="{FDE45A58-D3E0-6AE1-F0BC-E4FA7FC72CFB}"/>
          </ac:spMkLst>
        </pc:spChg>
        <pc:spChg chg="add del mod">
          <ac:chgData name="Masakiyo Kitazawa" userId="2bf3742da7ad8ecb" providerId="LiveId" clId="{1C0F515F-32E3-4396-93B4-82A965EF2824}" dt="2024-03-14T14:56:40.687" v="4735" actId="478"/>
          <ac:spMkLst>
            <pc:docMk/>
            <pc:sldMk cId="3317869991" sldId="437"/>
            <ac:spMk id="45" creationId="{9E3AAF18-AC9C-0CAA-09C2-FBF9656F9A0B}"/>
          </ac:spMkLst>
        </pc:spChg>
        <pc:spChg chg="add del mod">
          <ac:chgData name="Masakiyo Kitazawa" userId="2bf3742da7ad8ecb" providerId="LiveId" clId="{1C0F515F-32E3-4396-93B4-82A965EF2824}" dt="2024-03-14T14:56:40.687" v="4735" actId="478"/>
          <ac:spMkLst>
            <pc:docMk/>
            <pc:sldMk cId="3317869991" sldId="437"/>
            <ac:spMk id="46" creationId="{655EF397-BD8E-49D3-EAEC-B123E1C499E5}"/>
          </ac:spMkLst>
        </pc:spChg>
        <pc:spChg chg="add del mod">
          <ac:chgData name="Masakiyo Kitazawa" userId="2bf3742da7ad8ecb" providerId="LiveId" clId="{1C0F515F-32E3-4396-93B4-82A965EF2824}" dt="2024-03-14T14:56:40.687" v="4735" actId="478"/>
          <ac:spMkLst>
            <pc:docMk/>
            <pc:sldMk cId="3317869991" sldId="437"/>
            <ac:spMk id="47" creationId="{3091ED9A-8FB4-5858-5C04-4E2264E12558}"/>
          </ac:spMkLst>
        </pc:spChg>
        <pc:spChg chg="add del mod">
          <ac:chgData name="Masakiyo Kitazawa" userId="2bf3742da7ad8ecb" providerId="LiveId" clId="{1C0F515F-32E3-4396-93B4-82A965EF2824}" dt="2024-03-14T14:56:40.687" v="4735" actId="478"/>
          <ac:spMkLst>
            <pc:docMk/>
            <pc:sldMk cId="3317869991" sldId="437"/>
            <ac:spMk id="48" creationId="{30B7F769-ADEA-A2F8-DD84-26ECBCB372D0}"/>
          </ac:spMkLst>
        </pc:spChg>
        <pc:spChg chg="add del mod">
          <ac:chgData name="Masakiyo Kitazawa" userId="2bf3742da7ad8ecb" providerId="LiveId" clId="{1C0F515F-32E3-4396-93B4-82A965EF2824}" dt="2024-03-14T07:29:27.937" v="2215" actId="21"/>
          <ac:spMkLst>
            <pc:docMk/>
            <pc:sldMk cId="3317869991" sldId="437"/>
            <ac:spMk id="49" creationId="{8BC14827-7D14-4390-ACC9-F7F0F35A86FD}"/>
          </ac:spMkLst>
        </pc:spChg>
        <pc:spChg chg="add del mod ord">
          <ac:chgData name="Masakiyo Kitazawa" userId="2bf3742da7ad8ecb" providerId="LiveId" clId="{1C0F515F-32E3-4396-93B4-82A965EF2824}" dt="2024-03-14T07:19:13.611" v="2055" actId="478"/>
          <ac:spMkLst>
            <pc:docMk/>
            <pc:sldMk cId="3317869991" sldId="437"/>
            <ac:spMk id="52" creationId="{0DF920B9-C91E-0017-CAE8-BFB87D55734F}"/>
          </ac:spMkLst>
        </pc:spChg>
        <pc:spChg chg="add del mod">
          <ac:chgData name="Masakiyo Kitazawa" userId="2bf3742da7ad8ecb" providerId="LiveId" clId="{1C0F515F-32E3-4396-93B4-82A965EF2824}" dt="2024-03-14T07:10:12.275" v="1856" actId="478"/>
          <ac:spMkLst>
            <pc:docMk/>
            <pc:sldMk cId="3317869991" sldId="437"/>
            <ac:spMk id="53" creationId="{FA5D36A3-02EB-89C5-C737-E91B718E67C3}"/>
          </ac:spMkLst>
        </pc:spChg>
        <pc:spChg chg="add del mod">
          <ac:chgData name="Masakiyo Kitazawa" userId="2bf3742da7ad8ecb" providerId="LiveId" clId="{1C0F515F-32E3-4396-93B4-82A965EF2824}" dt="2024-03-14T13:47:16.039" v="2885" actId="478"/>
          <ac:spMkLst>
            <pc:docMk/>
            <pc:sldMk cId="3317869991" sldId="437"/>
            <ac:spMk id="54" creationId="{838DBB4D-2A2E-E0E3-4A6F-8D5933293887}"/>
          </ac:spMkLst>
        </pc:spChg>
        <pc:spChg chg="add del mod">
          <ac:chgData name="Masakiyo Kitazawa" userId="2bf3742da7ad8ecb" providerId="LiveId" clId="{1C0F515F-32E3-4396-93B4-82A965EF2824}" dt="2024-03-14T13:47:25.804" v="2887" actId="478"/>
          <ac:spMkLst>
            <pc:docMk/>
            <pc:sldMk cId="3317869991" sldId="437"/>
            <ac:spMk id="55" creationId="{C1518DC6-2226-C03E-ED8C-FCC2654E1515}"/>
          </ac:spMkLst>
        </pc:spChg>
        <pc:spChg chg="add del mod">
          <ac:chgData name="Masakiyo Kitazawa" userId="2bf3742da7ad8ecb" providerId="LiveId" clId="{1C0F515F-32E3-4396-93B4-82A965EF2824}" dt="2024-03-14T13:47:16.039" v="2885" actId="478"/>
          <ac:spMkLst>
            <pc:docMk/>
            <pc:sldMk cId="3317869991" sldId="437"/>
            <ac:spMk id="56" creationId="{4B3C7819-563D-DC48-5683-694082C492CE}"/>
          </ac:spMkLst>
        </pc:spChg>
        <pc:spChg chg="add del mod">
          <ac:chgData name="Masakiyo Kitazawa" userId="2bf3742da7ad8ecb" providerId="LiveId" clId="{1C0F515F-32E3-4396-93B4-82A965EF2824}" dt="2024-03-14T13:47:18.627" v="2886" actId="478"/>
          <ac:spMkLst>
            <pc:docMk/>
            <pc:sldMk cId="3317869991" sldId="437"/>
            <ac:spMk id="57" creationId="{750C85B6-48A3-262B-B2E8-BEFD675DF7A5}"/>
          </ac:spMkLst>
        </pc:spChg>
        <pc:spChg chg="add del mod">
          <ac:chgData name="Masakiyo Kitazawa" userId="2bf3742da7ad8ecb" providerId="LiveId" clId="{1C0F515F-32E3-4396-93B4-82A965EF2824}" dt="2024-03-14T13:47:33.387" v="2888" actId="478"/>
          <ac:spMkLst>
            <pc:docMk/>
            <pc:sldMk cId="3317869991" sldId="437"/>
            <ac:spMk id="58" creationId="{1090FF37-0006-4C95-6D66-26BC41C15B36}"/>
          </ac:spMkLst>
        </pc:spChg>
        <pc:spChg chg="add del mod">
          <ac:chgData name="Masakiyo Kitazawa" userId="2bf3742da7ad8ecb" providerId="LiveId" clId="{1C0F515F-32E3-4396-93B4-82A965EF2824}" dt="2024-03-14T13:47:33.387" v="2888" actId="478"/>
          <ac:spMkLst>
            <pc:docMk/>
            <pc:sldMk cId="3317869991" sldId="437"/>
            <ac:spMk id="59" creationId="{2EAEC0E7-A6F1-3E26-0703-5C03F7CC6D84}"/>
          </ac:spMkLst>
        </pc:spChg>
        <pc:spChg chg="add del mod">
          <ac:chgData name="Masakiyo Kitazawa" userId="2bf3742da7ad8ecb" providerId="LiveId" clId="{1C0F515F-32E3-4396-93B4-82A965EF2824}" dt="2024-03-14T07:10:15.406" v="1857" actId="478"/>
          <ac:spMkLst>
            <pc:docMk/>
            <pc:sldMk cId="3317869991" sldId="437"/>
            <ac:spMk id="60" creationId="{ABE4D0AB-F955-28D6-2691-D1A59152149F}"/>
          </ac:spMkLst>
        </pc:spChg>
        <pc:spChg chg="add mod">
          <ac:chgData name="Masakiyo Kitazawa" userId="2bf3742da7ad8ecb" providerId="LiveId" clId="{1C0F515F-32E3-4396-93B4-82A965EF2824}" dt="2024-03-14T15:48:33.484" v="5971" actId="1037"/>
          <ac:spMkLst>
            <pc:docMk/>
            <pc:sldMk cId="3317869991" sldId="437"/>
            <ac:spMk id="61" creationId="{407CBF05-79C5-5B50-8644-C0FB447D569B}"/>
          </ac:spMkLst>
        </pc:spChg>
        <pc:spChg chg="add del">
          <ac:chgData name="Masakiyo Kitazawa" userId="2bf3742da7ad8ecb" providerId="LiveId" clId="{1C0F515F-32E3-4396-93B4-82A965EF2824}" dt="2024-03-13T14:29:56.446" v="813" actId="478"/>
          <ac:spMkLst>
            <pc:docMk/>
            <pc:sldMk cId="3317869991" sldId="437"/>
            <ac:spMk id="61" creationId="{88FEDF69-F6B0-2C2D-C5E2-701593842B6C}"/>
          </ac:spMkLst>
        </pc:spChg>
        <pc:spChg chg="add mod">
          <ac:chgData name="Masakiyo Kitazawa" userId="2bf3742da7ad8ecb" providerId="LiveId" clId="{1C0F515F-32E3-4396-93B4-82A965EF2824}" dt="2024-03-14T15:48:33.484" v="5971" actId="1037"/>
          <ac:spMkLst>
            <pc:docMk/>
            <pc:sldMk cId="3317869991" sldId="437"/>
            <ac:spMk id="62" creationId="{1DA04426-9496-D21E-1C95-1E00A69BDEBD}"/>
          </ac:spMkLst>
        </pc:spChg>
        <pc:spChg chg="add del">
          <ac:chgData name="Masakiyo Kitazawa" userId="2bf3742da7ad8ecb" providerId="LiveId" clId="{1C0F515F-32E3-4396-93B4-82A965EF2824}" dt="2024-03-13T14:31:15.718" v="839" actId="478"/>
          <ac:spMkLst>
            <pc:docMk/>
            <pc:sldMk cId="3317869991" sldId="437"/>
            <ac:spMk id="62" creationId="{A9B62265-6C4F-FABF-4E9D-38184BB190D3}"/>
          </ac:spMkLst>
        </pc:spChg>
        <pc:spChg chg="add del mod ord">
          <ac:chgData name="Masakiyo Kitazawa" userId="2bf3742da7ad8ecb" providerId="LiveId" clId="{1C0F515F-32E3-4396-93B4-82A965EF2824}" dt="2024-03-14T23:01:38.839" v="7882" actId="478"/>
          <ac:spMkLst>
            <pc:docMk/>
            <pc:sldMk cId="3317869991" sldId="437"/>
            <ac:spMk id="63" creationId="{7A605C6C-D510-18EC-603B-9020B84DC1DC}"/>
          </ac:spMkLst>
        </pc:spChg>
        <pc:spChg chg="add del mod ord">
          <ac:chgData name="Masakiyo Kitazawa" userId="2bf3742da7ad8ecb" providerId="LiveId" clId="{1C0F515F-32E3-4396-93B4-82A965EF2824}" dt="2024-03-14T23:01:35.948" v="7881" actId="478"/>
          <ac:spMkLst>
            <pc:docMk/>
            <pc:sldMk cId="3317869991" sldId="437"/>
            <ac:spMk id="64" creationId="{68BAB437-28B6-5B9E-E362-B7CCC7BF4CA4}"/>
          </ac:spMkLst>
        </pc:spChg>
        <pc:spChg chg="add mod">
          <ac:chgData name="Masakiyo Kitazawa" userId="2bf3742da7ad8ecb" providerId="LiveId" clId="{1C0F515F-32E3-4396-93B4-82A965EF2824}" dt="2024-03-14T15:48:33.484" v="5971" actId="1037"/>
          <ac:spMkLst>
            <pc:docMk/>
            <pc:sldMk cId="3317869991" sldId="437"/>
            <ac:spMk id="65" creationId="{445FAE44-BD8E-F99A-6D1E-F2CD0166DF52}"/>
          </ac:spMkLst>
        </pc:spChg>
        <pc:spChg chg="add del mod">
          <ac:chgData name="Masakiyo Kitazawa" userId="2bf3742da7ad8ecb" providerId="LiveId" clId="{1C0F515F-32E3-4396-93B4-82A965EF2824}" dt="2024-03-14T23:03:02.982" v="7921" actId="478"/>
          <ac:spMkLst>
            <pc:docMk/>
            <pc:sldMk cId="3317869991" sldId="437"/>
            <ac:spMk id="66" creationId="{2DD1BABA-47B6-F030-7470-1319AA614008}"/>
          </ac:spMkLst>
        </pc:spChg>
        <pc:spChg chg="add del mod">
          <ac:chgData name="Masakiyo Kitazawa" userId="2bf3742da7ad8ecb" providerId="LiveId" clId="{1C0F515F-32E3-4396-93B4-82A965EF2824}" dt="2024-03-14T23:03:02.982" v="7921" actId="478"/>
          <ac:spMkLst>
            <pc:docMk/>
            <pc:sldMk cId="3317869991" sldId="437"/>
            <ac:spMk id="67" creationId="{D9C1B0DD-279C-8F34-7A0A-945AC855931C}"/>
          </ac:spMkLst>
        </pc:spChg>
        <pc:spChg chg="add del mod">
          <ac:chgData name="Masakiyo Kitazawa" userId="2bf3742da7ad8ecb" providerId="LiveId" clId="{1C0F515F-32E3-4396-93B4-82A965EF2824}" dt="2024-03-14T23:03:02.982" v="7921" actId="478"/>
          <ac:spMkLst>
            <pc:docMk/>
            <pc:sldMk cId="3317869991" sldId="437"/>
            <ac:spMk id="68" creationId="{6D99E5D4-141C-7D4C-A0D8-FAAE5A840569}"/>
          </ac:spMkLst>
        </pc:spChg>
        <pc:spChg chg="add del mod">
          <ac:chgData name="Masakiyo Kitazawa" userId="2bf3742da7ad8ecb" providerId="LiveId" clId="{1C0F515F-32E3-4396-93B4-82A965EF2824}" dt="2024-03-14T23:01:33.075" v="7880" actId="478"/>
          <ac:spMkLst>
            <pc:docMk/>
            <pc:sldMk cId="3317869991" sldId="437"/>
            <ac:spMk id="69" creationId="{8F792007-1972-50DE-57F1-32BB067197E7}"/>
          </ac:spMkLst>
        </pc:spChg>
        <pc:spChg chg="add del mod">
          <ac:chgData name="Masakiyo Kitazawa" userId="2bf3742da7ad8ecb" providerId="LiveId" clId="{1C0F515F-32E3-4396-93B4-82A965EF2824}" dt="2024-03-14T23:01:33.075" v="7880" actId="478"/>
          <ac:spMkLst>
            <pc:docMk/>
            <pc:sldMk cId="3317869991" sldId="437"/>
            <ac:spMk id="70" creationId="{9649A010-9070-61A5-7C6E-B933D275E308}"/>
          </ac:spMkLst>
        </pc:spChg>
        <pc:spChg chg="add del mod">
          <ac:chgData name="Masakiyo Kitazawa" userId="2bf3742da7ad8ecb" providerId="LiveId" clId="{1C0F515F-32E3-4396-93B4-82A965EF2824}" dt="2024-03-14T15:26:54.964" v="5447" actId="478"/>
          <ac:spMkLst>
            <pc:docMk/>
            <pc:sldMk cId="3317869991" sldId="437"/>
            <ac:spMk id="71" creationId="{C8167F17-2B80-A33B-9211-178F80B80C05}"/>
          </ac:spMkLst>
        </pc:spChg>
        <pc:spChg chg="add del mod">
          <ac:chgData name="Masakiyo Kitazawa" userId="2bf3742da7ad8ecb" providerId="LiveId" clId="{1C0F515F-32E3-4396-93B4-82A965EF2824}" dt="2024-03-14T15:26:53.570" v="5446" actId="478"/>
          <ac:spMkLst>
            <pc:docMk/>
            <pc:sldMk cId="3317869991" sldId="437"/>
            <ac:spMk id="72" creationId="{8F674A7F-B7DD-3095-BAFE-4CEF139FB5E3}"/>
          </ac:spMkLst>
        </pc:spChg>
        <pc:spChg chg="add del mod">
          <ac:chgData name="Masakiyo Kitazawa" userId="2bf3742da7ad8ecb" providerId="LiveId" clId="{1C0F515F-32E3-4396-93B4-82A965EF2824}" dt="2024-03-14T23:01:33.075" v="7880" actId="478"/>
          <ac:spMkLst>
            <pc:docMk/>
            <pc:sldMk cId="3317869991" sldId="437"/>
            <ac:spMk id="73" creationId="{A8BFBD14-0018-EF1A-8EEE-749FF812E6C7}"/>
          </ac:spMkLst>
        </pc:spChg>
        <pc:spChg chg="add del mod">
          <ac:chgData name="Masakiyo Kitazawa" userId="2bf3742da7ad8ecb" providerId="LiveId" clId="{1C0F515F-32E3-4396-93B4-82A965EF2824}" dt="2024-03-14T23:01:33.075" v="7880" actId="478"/>
          <ac:spMkLst>
            <pc:docMk/>
            <pc:sldMk cId="3317869991" sldId="437"/>
            <ac:spMk id="74" creationId="{2D7A631C-BCEC-A4B6-99B6-068E54A47B9C}"/>
          </ac:spMkLst>
        </pc:spChg>
        <pc:spChg chg="add del mod">
          <ac:chgData name="Masakiyo Kitazawa" userId="2bf3742da7ad8ecb" providerId="LiveId" clId="{1C0F515F-32E3-4396-93B4-82A965EF2824}" dt="2024-03-14T23:03:02.982" v="7921" actId="478"/>
          <ac:spMkLst>
            <pc:docMk/>
            <pc:sldMk cId="3317869991" sldId="437"/>
            <ac:spMk id="75" creationId="{09874D90-1672-EE03-EA12-DAC22ED7D4DB}"/>
          </ac:spMkLst>
        </pc:spChg>
        <pc:spChg chg="add mod ord">
          <ac:chgData name="Masakiyo Kitazawa" userId="2bf3742da7ad8ecb" providerId="LiveId" clId="{1C0F515F-32E3-4396-93B4-82A965EF2824}" dt="2024-03-14T16:51:57.363" v="7571" actId="14100"/>
          <ac:spMkLst>
            <pc:docMk/>
            <pc:sldMk cId="3317869991" sldId="437"/>
            <ac:spMk id="76" creationId="{7EEA99AD-E975-001A-274C-13A20592FAAC}"/>
          </ac:spMkLst>
        </pc:spChg>
        <pc:spChg chg="add del mod ord">
          <ac:chgData name="Masakiyo Kitazawa" userId="2bf3742da7ad8ecb" providerId="LiveId" clId="{1C0F515F-32E3-4396-93B4-82A965EF2824}" dt="2024-03-14T23:03:02.982" v="7921" actId="478"/>
          <ac:spMkLst>
            <pc:docMk/>
            <pc:sldMk cId="3317869991" sldId="437"/>
            <ac:spMk id="77" creationId="{699BBDBF-4E15-DC1D-7AA8-857C96393135}"/>
          </ac:spMkLst>
        </pc:spChg>
        <pc:grpChg chg="add del mod">
          <ac:chgData name="Masakiyo Kitazawa" userId="2bf3742da7ad8ecb" providerId="LiveId" clId="{1C0F515F-32E3-4396-93B4-82A965EF2824}" dt="2024-03-14T23:01:43.723" v="7883" actId="478"/>
          <ac:grpSpMkLst>
            <pc:docMk/>
            <pc:sldMk cId="3317869991" sldId="437"/>
            <ac:grpSpMk id="3" creationId="{524055C0-9835-F89E-0E54-D31AA1E480A4}"/>
          </ac:grpSpMkLst>
        </pc:grpChg>
        <pc:picChg chg="add mod">
          <ac:chgData name="Masakiyo Kitazawa" userId="2bf3742da7ad8ecb" providerId="LiveId" clId="{1C0F515F-32E3-4396-93B4-82A965EF2824}" dt="2024-03-14T15:48:23.737" v="5942" actId="1037"/>
          <ac:picMkLst>
            <pc:docMk/>
            <pc:sldMk cId="3317869991" sldId="437"/>
            <ac:picMk id="13" creationId="{8A83780D-4520-BB93-0E39-59AC1AAFB451}"/>
          </ac:picMkLst>
        </pc:picChg>
        <pc:picChg chg="add del mod">
          <ac:chgData name="Masakiyo Kitazawa" userId="2bf3742da7ad8ecb" providerId="LiveId" clId="{1C0F515F-32E3-4396-93B4-82A965EF2824}" dt="2024-03-13T14:19:28.678" v="668"/>
          <ac:picMkLst>
            <pc:docMk/>
            <pc:sldMk cId="3317869991" sldId="437"/>
            <ac:picMk id="14" creationId="{EC740860-CBB2-BCD2-290A-B2236F697936}"/>
          </ac:picMkLst>
        </pc:picChg>
        <pc:picChg chg="add mod">
          <ac:chgData name="Masakiyo Kitazawa" userId="2bf3742da7ad8ecb" providerId="LiveId" clId="{1C0F515F-32E3-4396-93B4-82A965EF2824}" dt="2024-03-14T15:48:23.737" v="5942" actId="1037"/>
          <ac:picMkLst>
            <pc:docMk/>
            <pc:sldMk cId="3317869991" sldId="437"/>
            <ac:picMk id="16" creationId="{6EF2370A-E2BF-6BB2-03A8-F282D0093636}"/>
          </ac:picMkLst>
        </pc:picChg>
        <pc:cxnChg chg="add mod ord">
          <ac:chgData name="Masakiyo Kitazawa" userId="2bf3742da7ad8ecb" providerId="LiveId" clId="{1C0F515F-32E3-4396-93B4-82A965EF2824}" dt="2024-03-14T23:02:13.509" v="7900" actId="692"/>
          <ac:cxnSpMkLst>
            <pc:docMk/>
            <pc:sldMk cId="3317869991" sldId="437"/>
            <ac:cxnSpMk id="4" creationId="{8B263BC7-012C-FC28-2009-442967EA14C3}"/>
          </ac:cxnSpMkLst>
        </pc:cxnChg>
        <pc:cxnChg chg="add mod">
          <ac:chgData name="Masakiyo Kitazawa" userId="2bf3742da7ad8ecb" providerId="LiveId" clId="{1C0F515F-32E3-4396-93B4-82A965EF2824}" dt="2024-03-14T15:48:23.737" v="5942" actId="1037"/>
          <ac:cxnSpMkLst>
            <pc:docMk/>
            <pc:sldMk cId="3317869991" sldId="437"/>
            <ac:cxnSpMk id="5" creationId="{938B8CE7-B798-0FD4-2741-010B5E3B1385}"/>
          </ac:cxnSpMkLst>
        </pc:cxnChg>
        <pc:cxnChg chg="add mod ord">
          <ac:chgData name="Masakiyo Kitazawa" userId="2bf3742da7ad8ecb" providerId="LiveId" clId="{1C0F515F-32E3-4396-93B4-82A965EF2824}" dt="2024-03-14T23:00:23.662" v="7850" actId="164"/>
          <ac:cxnSpMkLst>
            <pc:docMk/>
            <pc:sldMk cId="3317869991" sldId="437"/>
            <ac:cxnSpMk id="6" creationId="{9F63AF62-3FD8-156C-E039-6942BE7F9260}"/>
          </ac:cxnSpMkLst>
        </pc:cxnChg>
        <pc:cxnChg chg="add del mod">
          <ac:chgData name="Masakiyo Kitazawa" userId="2bf3742da7ad8ecb" providerId="LiveId" clId="{1C0F515F-32E3-4396-93B4-82A965EF2824}" dt="2024-03-14T14:56:40.687" v="4735" actId="478"/>
          <ac:cxnSpMkLst>
            <pc:docMk/>
            <pc:sldMk cId="3317869991" sldId="437"/>
            <ac:cxnSpMk id="7" creationId="{BD60D1BB-CA1D-E125-54FC-0B4D4B4EA03E}"/>
          </ac:cxnSpMkLst>
        </pc:cxnChg>
        <pc:cxnChg chg="add mod">
          <ac:chgData name="Masakiyo Kitazawa" userId="2bf3742da7ad8ecb" providerId="LiveId" clId="{1C0F515F-32E3-4396-93B4-82A965EF2824}" dt="2024-03-14T15:48:23.737" v="5942" actId="1037"/>
          <ac:cxnSpMkLst>
            <pc:docMk/>
            <pc:sldMk cId="3317869991" sldId="437"/>
            <ac:cxnSpMk id="8" creationId="{FC6E00EE-109D-5E0E-3223-D983F13F95A0}"/>
          </ac:cxnSpMkLst>
        </pc:cxnChg>
        <pc:cxnChg chg="add del mod ord">
          <ac:chgData name="Masakiyo Kitazawa" userId="2bf3742da7ad8ecb" providerId="LiveId" clId="{1C0F515F-32E3-4396-93B4-82A965EF2824}" dt="2024-03-14T23:01:33.075" v="7880" actId="478"/>
          <ac:cxnSpMkLst>
            <pc:docMk/>
            <pc:sldMk cId="3317869991" sldId="437"/>
            <ac:cxnSpMk id="9" creationId="{555D7860-82F9-E0CD-CDE4-7BCE1CFA048A}"/>
          </ac:cxnSpMkLst>
        </pc:cxnChg>
        <pc:cxnChg chg="add del mod ord">
          <ac:chgData name="Masakiyo Kitazawa" userId="2bf3742da7ad8ecb" providerId="LiveId" clId="{1C0F515F-32E3-4396-93B4-82A965EF2824}" dt="2024-03-14T23:01:33.075" v="7880" actId="478"/>
          <ac:cxnSpMkLst>
            <pc:docMk/>
            <pc:sldMk cId="3317869991" sldId="437"/>
            <ac:cxnSpMk id="12" creationId="{BAE23E27-6E31-EAFC-0E4C-97C41303264B}"/>
          </ac:cxnSpMkLst>
        </pc:cxnChg>
        <pc:cxnChg chg="add mod">
          <ac:chgData name="Masakiyo Kitazawa" userId="2bf3742da7ad8ecb" providerId="LiveId" clId="{1C0F515F-32E3-4396-93B4-82A965EF2824}" dt="2024-03-14T23:00:23.662" v="7850" actId="164"/>
          <ac:cxnSpMkLst>
            <pc:docMk/>
            <pc:sldMk cId="3317869991" sldId="437"/>
            <ac:cxnSpMk id="18" creationId="{E957F949-5A62-BDEC-BCA0-59F6014546E0}"/>
          </ac:cxnSpMkLst>
        </pc:cxnChg>
        <pc:cxnChg chg="add mod ord">
          <ac:chgData name="Masakiyo Kitazawa" userId="2bf3742da7ad8ecb" providerId="LiveId" clId="{1C0F515F-32E3-4396-93B4-82A965EF2824}" dt="2024-03-14T23:00:23.662" v="7850" actId="164"/>
          <ac:cxnSpMkLst>
            <pc:docMk/>
            <pc:sldMk cId="3317869991" sldId="437"/>
            <ac:cxnSpMk id="27" creationId="{1364E26E-CE23-8356-232E-7E39FDAC9BA8}"/>
          </ac:cxnSpMkLst>
        </pc:cxnChg>
        <pc:cxnChg chg="add del mod">
          <ac:chgData name="Masakiyo Kitazawa" userId="2bf3742da7ad8ecb" providerId="LiveId" clId="{1C0F515F-32E3-4396-93B4-82A965EF2824}" dt="2024-03-14T14:56:49.380" v="4736" actId="478"/>
          <ac:cxnSpMkLst>
            <pc:docMk/>
            <pc:sldMk cId="3317869991" sldId="437"/>
            <ac:cxnSpMk id="39" creationId="{9CA3A7E0-FF2F-FA97-D1D2-AD5958164D2F}"/>
          </ac:cxnSpMkLst>
        </pc:cxnChg>
        <pc:cxnChg chg="add del mod">
          <ac:chgData name="Masakiyo Kitazawa" userId="2bf3742da7ad8ecb" providerId="LiveId" clId="{1C0F515F-32E3-4396-93B4-82A965EF2824}" dt="2024-03-14T14:56:40.687" v="4735" actId="478"/>
          <ac:cxnSpMkLst>
            <pc:docMk/>
            <pc:sldMk cId="3317869991" sldId="437"/>
            <ac:cxnSpMk id="40" creationId="{927DEF14-27B1-FFB5-E7C8-49FF313666DD}"/>
          </ac:cxnSpMkLst>
        </pc:cxnChg>
        <pc:cxnChg chg="add del mod">
          <ac:chgData name="Masakiyo Kitazawa" userId="2bf3742da7ad8ecb" providerId="LiveId" clId="{1C0F515F-32E3-4396-93B4-82A965EF2824}" dt="2024-03-14T23:01:33.075" v="7880" actId="478"/>
          <ac:cxnSpMkLst>
            <pc:docMk/>
            <pc:sldMk cId="3317869991" sldId="437"/>
            <ac:cxnSpMk id="50" creationId="{54F8D89D-1356-73DD-2312-65327333C9B8}"/>
          </ac:cxnSpMkLst>
        </pc:cxnChg>
        <pc:cxnChg chg="add del mod">
          <ac:chgData name="Masakiyo Kitazawa" userId="2bf3742da7ad8ecb" providerId="LiveId" clId="{1C0F515F-32E3-4396-93B4-82A965EF2824}" dt="2024-03-14T23:01:33.075" v="7880" actId="478"/>
          <ac:cxnSpMkLst>
            <pc:docMk/>
            <pc:sldMk cId="3317869991" sldId="437"/>
            <ac:cxnSpMk id="51" creationId="{31BEEA3C-41AB-D0FA-A4F9-8E92070FDAFA}"/>
          </ac:cxnSpMkLst>
        </pc:cxnChg>
      </pc:sldChg>
      <pc:sldChg chg="addSp delSp modSp mod modAnim">
        <pc:chgData name="Masakiyo Kitazawa" userId="2bf3742da7ad8ecb" providerId="LiveId" clId="{1C0F515F-32E3-4396-93B4-82A965EF2824}" dt="2024-03-14T23:35:59.052" v="8013"/>
        <pc:sldMkLst>
          <pc:docMk/>
          <pc:sldMk cId="3373653722" sldId="438"/>
        </pc:sldMkLst>
        <pc:spChg chg="mod">
          <ac:chgData name="Masakiyo Kitazawa" userId="2bf3742da7ad8ecb" providerId="LiveId" clId="{1C0F515F-32E3-4396-93B4-82A965EF2824}" dt="2024-03-14T14:54:33.444" v="4705" actId="113"/>
          <ac:spMkLst>
            <pc:docMk/>
            <pc:sldMk cId="3373653722" sldId="438"/>
            <ac:spMk id="2" creationId="{A15A1A2B-D18A-A843-2E71-A5D9006B1A12}"/>
          </ac:spMkLst>
        </pc:spChg>
        <pc:spChg chg="add mod">
          <ac:chgData name="Masakiyo Kitazawa" userId="2bf3742da7ad8ecb" providerId="LiveId" clId="{1C0F515F-32E3-4396-93B4-82A965EF2824}" dt="2024-03-14T07:30:42.833" v="2224" actId="692"/>
          <ac:spMkLst>
            <pc:docMk/>
            <pc:sldMk cId="3373653722" sldId="438"/>
            <ac:spMk id="3" creationId="{EC6C978D-0ABC-5626-23CC-744F6BD69776}"/>
          </ac:spMkLst>
        </pc:spChg>
        <pc:spChg chg="add mod">
          <ac:chgData name="Masakiyo Kitazawa" userId="2bf3742da7ad8ecb" providerId="LiveId" clId="{1C0F515F-32E3-4396-93B4-82A965EF2824}" dt="2024-03-14T07:30:45.655" v="2225" actId="692"/>
          <ac:spMkLst>
            <pc:docMk/>
            <pc:sldMk cId="3373653722" sldId="438"/>
            <ac:spMk id="10" creationId="{DDC34E82-D331-4181-3E9E-A3EF5D68A7E3}"/>
          </ac:spMkLst>
        </pc:spChg>
        <pc:spChg chg="add del mod">
          <ac:chgData name="Masakiyo Kitazawa" userId="2bf3742da7ad8ecb" providerId="LiveId" clId="{1C0F515F-32E3-4396-93B4-82A965EF2824}" dt="2024-03-14T07:31:09.659" v="2229" actId="21"/>
          <ac:spMkLst>
            <pc:docMk/>
            <pc:sldMk cId="3373653722" sldId="438"/>
            <ac:spMk id="11" creationId="{9873FF2F-397C-951A-5BC0-072FFEFA3C46}"/>
          </ac:spMkLst>
        </pc:spChg>
        <pc:spChg chg="add del mod">
          <ac:chgData name="Masakiyo Kitazawa" userId="2bf3742da7ad8ecb" providerId="LiveId" clId="{1C0F515F-32E3-4396-93B4-82A965EF2824}" dt="2024-03-14T14:49:55.798" v="4572" actId="478"/>
          <ac:spMkLst>
            <pc:docMk/>
            <pc:sldMk cId="3373653722" sldId="438"/>
            <ac:spMk id="15" creationId="{3C67C23E-BAC3-8FB6-0C8F-ABEBA80EB6B1}"/>
          </ac:spMkLst>
        </pc:spChg>
        <pc:spChg chg="add del mod">
          <ac:chgData name="Masakiyo Kitazawa" userId="2bf3742da7ad8ecb" providerId="LiveId" clId="{1C0F515F-32E3-4396-93B4-82A965EF2824}" dt="2024-03-14T14:49:55.798" v="4572" actId="478"/>
          <ac:spMkLst>
            <pc:docMk/>
            <pc:sldMk cId="3373653722" sldId="438"/>
            <ac:spMk id="17" creationId="{3E1F4495-AB97-5CE5-3951-B6A0B4DC0099}"/>
          </ac:spMkLst>
        </pc:spChg>
        <pc:spChg chg="add del mod">
          <ac:chgData name="Masakiyo Kitazawa" userId="2bf3742da7ad8ecb" providerId="LiveId" clId="{1C0F515F-32E3-4396-93B4-82A965EF2824}" dt="2024-03-14T14:49:55.798" v="4572" actId="478"/>
          <ac:spMkLst>
            <pc:docMk/>
            <pc:sldMk cId="3373653722" sldId="438"/>
            <ac:spMk id="19" creationId="{CA0BEC39-1B8C-0B89-8ABB-3BDF9D799400}"/>
          </ac:spMkLst>
        </pc:spChg>
        <pc:spChg chg="add del mod">
          <ac:chgData name="Masakiyo Kitazawa" userId="2bf3742da7ad8ecb" providerId="LiveId" clId="{1C0F515F-32E3-4396-93B4-82A965EF2824}" dt="2024-03-14T14:49:55.798" v="4572" actId="478"/>
          <ac:spMkLst>
            <pc:docMk/>
            <pc:sldMk cId="3373653722" sldId="438"/>
            <ac:spMk id="20" creationId="{1B46C02B-7CA7-3A0D-06D2-566699FF0FD9}"/>
          </ac:spMkLst>
        </pc:spChg>
        <pc:spChg chg="add del mod">
          <ac:chgData name="Masakiyo Kitazawa" userId="2bf3742da7ad8ecb" providerId="LiveId" clId="{1C0F515F-32E3-4396-93B4-82A965EF2824}" dt="2024-03-14T14:49:55.798" v="4572" actId="478"/>
          <ac:spMkLst>
            <pc:docMk/>
            <pc:sldMk cId="3373653722" sldId="438"/>
            <ac:spMk id="21" creationId="{B2C44E57-C5D0-E065-2A9D-8B8EEE9F35B2}"/>
          </ac:spMkLst>
        </pc:spChg>
        <pc:spChg chg="add del mod">
          <ac:chgData name="Masakiyo Kitazawa" userId="2bf3742da7ad8ecb" providerId="LiveId" clId="{1C0F515F-32E3-4396-93B4-82A965EF2824}" dt="2024-03-14T14:49:55.798" v="4572" actId="478"/>
          <ac:spMkLst>
            <pc:docMk/>
            <pc:sldMk cId="3373653722" sldId="438"/>
            <ac:spMk id="22" creationId="{F61F4BCE-C986-A5FC-BB38-4C2968A7ABDC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24" creationId="{C2368E0D-B24C-A8EF-EA8E-DCF47636EC4C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25" creationId="{0CA5F860-40B6-E12A-2564-2390F58607AC}"/>
          </ac:spMkLst>
        </pc:spChg>
        <pc:spChg chg="add del mo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26" creationId="{7079921B-9096-D1C5-29DC-BC6EC78A3026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30" creationId="{36588C8E-707E-9F2A-30D7-8C8856016BA2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32" creationId="{BB972184-1638-AA7E-4101-6C4DDDC4DD49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33" creationId="{D24A4ED2-5D1C-C8BF-3947-BE5B7DF72BDE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34" creationId="{A0781BCA-C3CA-E6FC-C721-A79CE6120D19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35" creationId="{AD419A4F-2607-BB1C-370B-C084A2E2E284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36" creationId="{E4570E37-3B1E-ACB3-A699-46F7913A9992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37" creationId="{9EF9F4A0-2B26-53F9-7753-23A6801A80A0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38" creationId="{F6039529-F64E-71A5-D3F5-52448BE2C7ED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41" creationId="{CA048164-72A3-94EB-63C7-2E6C826F89A3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42" creationId="{D2EDBD83-89C8-E3E6-1A3A-5451AAE87DF8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43" creationId="{97DF5A61-DDDF-B515-BB47-6FBC70DC1593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44" creationId="{FDE45A58-D3E0-6AE1-F0BC-E4FA7FC72CFB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45" creationId="{9E3AAF18-AC9C-0CAA-09C2-FBF9656F9A0B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46" creationId="{655EF397-BD8E-49D3-EAEC-B123E1C499E5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47" creationId="{3091ED9A-8FB4-5858-5C04-4E2264E12558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48" creationId="{30B7F769-ADEA-A2F8-DD84-26ECBCB372D0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49" creationId="{8BC14827-7D14-4390-ACC9-F7F0F35A86FD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52" creationId="{0DF920B9-C91E-0017-CAE8-BFB87D55734F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53" creationId="{FA5D36A3-02EB-89C5-C737-E91B718E67C3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54" creationId="{838DBB4D-2A2E-E0E3-4A6F-8D5933293887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55" creationId="{C1518DC6-2226-C03E-ED8C-FCC2654E1515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56" creationId="{4B3C7819-563D-DC48-5683-694082C492CE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57" creationId="{750C85B6-48A3-262B-B2E8-BEFD675DF7A5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58" creationId="{1090FF37-0006-4C95-6D66-26BC41C15B36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59" creationId="{2EAEC0E7-A6F1-3E26-0703-5C03F7CC6D84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60" creationId="{ABE4D0AB-F955-28D6-2691-D1A59152149F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63" creationId="{7A605C6C-D510-18EC-603B-9020B84DC1DC}"/>
          </ac:spMkLst>
        </pc:spChg>
        <pc:spChg chg="del mod">
          <ac:chgData name="Masakiyo Kitazawa" userId="2bf3742da7ad8ecb" providerId="LiveId" clId="{1C0F515F-32E3-4396-93B4-82A965EF2824}" dt="2024-03-14T07:12:42.629" v="1867" actId="478"/>
          <ac:spMkLst>
            <pc:docMk/>
            <pc:sldMk cId="3373653722" sldId="438"/>
            <ac:spMk id="64" creationId="{68BAB437-28B6-5B9E-E362-B7CCC7BF4CA4}"/>
          </ac:spMkLst>
        </pc:spChg>
        <pc:spChg chg="add del mod or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68" creationId="{13422C46-389C-747F-865F-547F5DB0F261}"/>
          </ac:spMkLst>
        </pc:spChg>
        <pc:spChg chg="add del mod">
          <ac:chgData name="Masakiyo Kitazawa" userId="2bf3742da7ad8ecb" providerId="LiveId" clId="{1C0F515F-32E3-4396-93B4-82A965EF2824}" dt="2024-03-14T14:52:32.142" v="4611" actId="478"/>
          <ac:spMkLst>
            <pc:docMk/>
            <pc:sldMk cId="3373653722" sldId="438"/>
            <ac:spMk id="69" creationId="{89291F61-6509-C505-FB19-89ACDE55C7D9}"/>
          </ac:spMkLst>
        </pc:spChg>
        <pc:spChg chg="add del mod">
          <ac:chgData name="Masakiyo Kitazawa" userId="2bf3742da7ad8ecb" providerId="LiveId" clId="{1C0F515F-32E3-4396-93B4-82A965EF2824}" dt="2024-03-14T14:52:32.142" v="4611" actId="478"/>
          <ac:spMkLst>
            <pc:docMk/>
            <pc:sldMk cId="3373653722" sldId="438"/>
            <ac:spMk id="70" creationId="{2AE32509-425F-5983-8125-65F77194A11A}"/>
          </ac:spMkLst>
        </pc:spChg>
        <pc:spChg chg="add mod">
          <ac:chgData name="Masakiyo Kitazawa" userId="2bf3742da7ad8ecb" providerId="LiveId" clId="{1C0F515F-32E3-4396-93B4-82A965EF2824}" dt="2024-03-14T14:52:45.822" v="4614" actId="1076"/>
          <ac:spMkLst>
            <pc:docMk/>
            <pc:sldMk cId="3373653722" sldId="438"/>
            <ac:spMk id="75" creationId="{3A94BFB1-C4F4-F130-9672-AF06AD5CA64E}"/>
          </ac:spMkLst>
        </pc:spChg>
        <pc:spChg chg="add mod">
          <ac:chgData name="Masakiyo Kitazawa" userId="2bf3742da7ad8ecb" providerId="LiveId" clId="{1C0F515F-32E3-4396-93B4-82A965EF2824}" dt="2024-03-14T14:52:45.822" v="4614" actId="1076"/>
          <ac:spMkLst>
            <pc:docMk/>
            <pc:sldMk cId="3373653722" sldId="438"/>
            <ac:spMk id="76" creationId="{B95D96C5-04CF-E9F7-6D8C-E56EF97F3415}"/>
          </ac:spMkLst>
        </pc:spChg>
        <pc:spChg chg="add mod">
          <ac:chgData name="Masakiyo Kitazawa" userId="2bf3742da7ad8ecb" providerId="LiveId" clId="{1C0F515F-32E3-4396-93B4-82A965EF2824}" dt="2024-03-14T14:52:45.822" v="4614" actId="1076"/>
          <ac:spMkLst>
            <pc:docMk/>
            <pc:sldMk cId="3373653722" sldId="438"/>
            <ac:spMk id="77" creationId="{8FA05CB8-FAFE-447A-85BB-D88D57520038}"/>
          </ac:spMkLst>
        </pc:spChg>
        <pc:spChg chg="add del mod or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80" creationId="{0DDAFDCF-B31E-AA7E-1955-2AC3972AFFAC}"/>
          </ac:spMkLst>
        </pc:spChg>
        <pc:spChg chg="add del mo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81" creationId="{1F2A5B5D-4EEC-5050-28BF-0E97D764E617}"/>
          </ac:spMkLst>
        </pc:spChg>
        <pc:spChg chg="add del mod">
          <ac:chgData name="Masakiyo Kitazawa" userId="2bf3742da7ad8ecb" providerId="LiveId" clId="{1C0F515F-32E3-4396-93B4-82A965EF2824}" dt="2024-03-14T23:35:19.232" v="8010" actId="478"/>
          <ac:spMkLst>
            <pc:docMk/>
            <pc:sldMk cId="3373653722" sldId="438"/>
            <ac:spMk id="84" creationId="{454C9577-8ABA-16B1-D14F-5B991EE41C2F}"/>
          </ac:spMkLst>
        </pc:spChg>
        <pc:spChg chg="add del mo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85" creationId="{C9E5793C-4060-8F76-02BB-849F0B039144}"/>
          </ac:spMkLst>
        </pc:spChg>
        <pc:spChg chg="add del mo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86" creationId="{1161E41F-5431-BAE8-3B36-A70F0D1F1860}"/>
          </ac:spMkLst>
        </pc:spChg>
        <pc:spChg chg="add del mod">
          <ac:chgData name="Masakiyo Kitazawa" userId="2bf3742da7ad8ecb" providerId="LiveId" clId="{1C0F515F-32E3-4396-93B4-82A965EF2824}" dt="2024-03-14T15:27:29.194" v="5450" actId="478"/>
          <ac:spMkLst>
            <pc:docMk/>
            <pc:sldMk cId="3373653722" sldId="438"/>
            <ac:spMk id="87" creationId="{45829223-F2F8-7A04-8985-697D34A668F2}"/>
          </ac:spMkLst>
        </pc:spChg>
        <pc:spChg chg="add del mo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88" creationId="{1C1952EF-3D0E-D192-3A1D-0E84ABA7C8EC}"/>
          </ac:spMkLst>
        </pc:spChg>
        <pc:spChg chg="add del mo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89" creationId="{58EA94D7-B032-E832-0C92-52DCDB70E1F8}"/>
          </ac:spMkLst>
        </pc:spChg>
        <pc:spChg chg="add del mo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93" creationId="{D6FFB9AB-E3A3-2B2B-1D18-FAC6AA36BDDA}"/>
          </ac:spMkLst>
        </pc:spChg>
        <pc:spChg chg="add del mo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94" creationId="{359F2FCB-E4B2-6998-C93C-C220602A5BF2}"/>
          </ac:spMkLst>
        </pc:spChg>
        <pc:spChg chg="add del mo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95" creationId="{0993698C-0C18-DB36-9283-84995F744847}"/>
          </ac:spMkLst>
        </pc:spChg>
        <pc:spChg chg="add del mod">
          <ac:chgData name="Masakiyo Kitazawa" userId="2bf3742da7ad8ecb" providerId="LiveId" clId="{1C0F515F-32E3-4396-93B4-82A965EF2824}" dt="2024-03-14T23:35:56.215" v="8012" actId="21"/>
          <ac:spMkLst>
            <pc:docMk/>
            <pc:sldMk cId="3373653722" sldId="438"/>
            <ac:spMk id="96" creationId="{D5E97359-73FC-5C50-E9D0-A0E74E4B42C8}"/>
          </ac:spMkLst>
        </pc:spChg>
        <pc:spChg chg="add del mod">
          <ac:chgData name="Masakiyo Kitazawa" userId="2bf3742da7ad8ecb" providerId="LiveId" clId="{1C0F515F-32E3-4396-93B4-82A965EF2824}" dt="2024-03-14T23:35:19.232" v="8010" actId="478"/>
          <ac:spMkLst>
            <pc:docMk/>
            <pc:sldMk cId="3373653722" sldId="438"/>
            <ac:spMk id="97" creationId="{691B73E2-6790-22B1-E75E-3471A27E1122}"/>
          </ac:spMkLst>
        </pc:spChg>
        <pc:spChg chg="add del mod">
          <ac:chgData name="Masakiyo Kitazawa" userId="2bf3742da7ad8ecb" providerId="LiveId" clId="{1C0F515F-32E3-4396-93B4-82A965EF2824}" dt="2024-03-14T23:35:19.232" v="8010" actId="478"/>
          <ac:spMkLst>
            <pc:docMk/>
            <pc:sldMk cId="3373653722" sldId="438"/>
            <ac:spMk id="98" creationId="{F4989CA2-58E8-6003-6BBC-822EEE31C6D9}"/>
          </ac:spMkLst>
        </pc:spChg>
        <pc:picChg chg="add mod">
          <ac:chgData name="Masakiyo Kitazawa" userId="2bf3742da7ad8ecb" providerId="LiveId" clId="{1C0F515F-32E3-4396-93B4-82A965EF2824}" dt="2024-03-14T23:29:11.765" v="8007" actId="1076"/>
          <ac:picMkLst>
            <pc:docMk/>
            <pc:sldMk cId="3373653722" sldId="438"/>
            <ac:picMk id="4" creationId="{3C779D9D-CE97-2D43-1BD6-84E684FE6AA2}"/>
          </ac:picMkLst>
        </pc:picChg>
        <pc:picChg chg="add mod">
          <ac:chgData name="Masakiyo Kitazawa" userId="2bf3742da7ad8ecb" providerId="LiveId" clId="{1C0F515F-32E3-4396-93B4-82A965EF2824}" dt="2024-03-14T07:13:38.044" v="1893" actId="1076"/>
          <ac:picMkLst>
            <pc:docMk/>
            <pc:sldMk cId="3373653722" sldId="438"/>
            <ac:picMk id="6" creationId="{878B6DBA-C31E-D004-C3E6-BA1F6321ED4F}"/>
          </ac:picMkLst>
        </pc:picChg>
        <pc:picChg chg="add mod">
          <ac:chgData name="Masakiyo Kitazawa" userId="2bf3742da7ad8ecb" providerId="LiveId" clId="{1C0F515F-32E3-4396-93B4-82A965EF2824}" dt="2024-03-14T07:13:07.944" v="1890" actId="1076"/>
          <ac:picMkLst>
            <pc:docMk/>
            <pc:sldMk cId="3373653722" sldId="438"/>
            <ac:picMk id="9" creationId="{F7EB4E32-C8E9-2F87-2B96-B5DE431AAD58}"/>
          </ac:picMkLst>
        </pc:picChg>
        <pc:picChg chg="del mod">
          <ac:chgData name="Masakiyo Kitazawa" userId="2bf3742da7ad8ecb" providerId="LiveId" clId="{1C0F515F-32E3-4396-93B4-82A965EF2824}" dt="2024-03-14T00:32:31.898" v="1421"/>
          <ac:picMkLst>
            <pc:docMk/>
            <pc:sldMk cId="3373653722" sldId="438"/>
            <ac:picMk id="13" creationId="{8A83780D-4520-BB93-0E39-59AC1AAFB451}"/>
          </ac:picMkLst>
        </pc:picChg>
        <pc:picChg chg="del mod">
          <ac:chgData name="Masakiyo Kitazawa" userId="2bf3742da7ad8ecb" providerId="LiveId" clId="{1C0F515F-32E3-4396-93B4-82A965EF2824}" dt="2024-03-14T00:33:07.170" v="1434"/>
          <ac:picMkLst>
            <pc:docMk/>
            <pc:sldMk cId="3373653722" sldId="438"/>
            <ac:picMk id="16" creationId="{6EF2370A-E2BF-6BB2-03A8-F282D0093636}"/>
          </ac:picMkLst>
        </pc:picChg>
        <pc:picChg chg="add mod">
          <ac:chgData name="Masakiyo Kitazawa" userId="2bf3742da7ad8ecb" providerId="LiveId" clId="{1C0F515F-32E3-4396-93B4-82A965EF2824}" dt="2024-03-14T07:52:17.510" v="2362"/>
          <ac:picMkLst>
            <pc:docMk/>
            <pc:sldMk cId="3373653722" sldId="438"/>
            <ac:picMk id="28" creationId="{76036BB7-26C6-984A-E0B7-8B7D4914A511}"/>
          </ac:picMkLst>
        </pc:picChg>
        <pc:picChg chg="add">
          <ac:chgData name="Masakiyo Kitazawa" userId="2bf3742da7ad8ecb" providerId="LiveId" clId="{1C0F515F-32E3-4396-93B4-82A965EF2824}" dt="2024-03-14T07:52:43.041" v="2363"/>
          <ac:picMkLst>
            <pc:docMk/>
            <pc:sldMk cId="3373653722" sldId="438"/>
            <ac:picMk id="61" creationId="{04ED8E61-316B-CDC2-C824-A217B988059B}"/>
          </ac:picMkLst>
        </pc:picChg>
        <pc:picChg chg="add del mod">
          <ac:chgData name="Masakiyo Kitazawa" userId="2bf3742da7ad8ecb" providerId="LiveId" clId="{1C0F515F-32E3-4396-93B4-82A965EF2824}" dt="2024-03-14T23:35:19.232" v="8010" actId="478"/>
          <ac:picMkLst>
            <pc:docMk/>
            <pc:sldMk cId="3373653722" sldId="438"/>
            <ac:picMk id="65" creationId="{208204EB-A79B-6C5C-2148-4B0375FFB6CF}"/>
          </ac:picMkLst>
        </pc:picChg>
        <pc:picChg chg="add del mod">
          <ac:chgData name="Masakiyo Kitazawa" userId="2bf3742da7ad8ecb" providerId="LiveId" clId="{1C0F515F-32E3-4396-93B4-82A965EF2824}" dt="2024-03-14T14:53:18.016" v="4617" actId="478"/>
          <ac:picMkLst>
            <pc:docMk/>
            <pc:sldMk cId="3373653722" sldId="438"/>
            <ac:picMk id="67" creationId="{C87F42F6-1AF5-8DEC-0B9A-6D68122064EF}"/>
          </ac:picMkLst>
        </pc:picChg>
        <pc:cxnChg chg="del mod">
          <ac:chgData name="Masakiyo Kitazawa" userId="2bf3742da7ad8ecb" providerId="LiveId" clId="{1C0F515F-32E3-4396-93B4-82A965EF2824}" dt="2024-03-14T00:11:06.863" v="1407" actId="478"/>
          <ac:cxnSpMkLst>
            <pc:docMk/>
            <pc:sldMk cId="3373653722" sldId="438"/>
            <ac:cxnSpMk id="4" creationId="{8B263BC7-012C-FC28-2009-442967EA14C3}"/>
          </ac:cxnSpMkLst>
        </pc:cxnChg>
        <pc:cxnChg chg="mod">
          <ac:chgData name="Masakiyo Kitazawa" userId="2bf3742da7ad8ecb" providerId="LiveId" clId="{1C0F515F-32E3-4396-93B4-82A965EF2824}" dt="2024-03-14T00:10:12.194" v="1400" actId="1076"/>
          <ac:cxnSpMkLst>
            <pc:docMk/>
            <pc:sldMk cId="3373653722" sldId="438"/>
            <ac:cxnSpMk id="5" creationId="{938B8CE7-B798-0FD4-2741-010B5E3B1385}"/>
          </ac:cxnSpMkLst>
        </pc:cxnChg>
        <pc:cxnChg chg="mod">
          <ac:chgData name="Masakiyo Kitazawa" userId="2bf3742da7ad8ecb" providerId="LiveId" clId="{1C0F515F-32E3-4396-93B4-82A965EF2824}" dt="2024-03-14T00:10:30.269" v="1402" actId="1076"/>
          <ac:cxnSpMkLst>
            <pc:docMk/>
            <pc:sldMk cId="3373653722" sldId="438"/>
            <ac:cxnSpMk id="8" creationId="{FC6E00EE-109D-5E0E-3223-D983F13F95A0}"/>
          </ac:cxnSpMkLst>
        </pc:cxnChg>
        <pc:cxnChg chg="add del mod ord">
          <ac:chgData name="Masakiyo Kitazawa" userId="2bf3742da7ad8ecb" providerId="LiveId" clId="{1C0F515F-32E3-4396-93B4-82A965EF2824}" dt="2024-03-14T23:35:56.215" v="8012" actId="21"/>
          <ac:cxnSpMkLst>
            <pc:docMk/>
            <pc:sldMk cId="3373653722" sldId="438"/>
            <ac:cxnSpMk id="12" creationId="{A8B62ECE-9EC9-3A87-D8C3-3CC052343633}"/>
          </ac:cxnSpMkLst>
        </pc:cxnChg>
        <pc:cxnChg chg="add del mod ord">
          <ac:chgData name="Masakiyo Kitazawa" userId="2bf3742da7ad8ecb" providerId="LiveId" clId="{1C0F515F-32E3-4396-93B4-82A965EF2824}" dt="2024-03-14T14:50:35.615" v="4578" actId="478"/>
          <ac:cxnSpMkLst>
            <pc:docMk/>
            <pc:sldMk cId="3373653722" sldId="438"/>
            <ac:cxnSpMk id="14" creationId="{DB00B388-5BC4-8DDB-1FFA-91B40AC0C275}"/>
          </ac:cxnSpMkLst>
        </pc:cxnChg>
        <pc:cxnChg chg="del mod">
          <ac:chgData name="Masakiyo Kitazawa" userId="2bf3742da7ad8ecb" providerId="LiveId" clId="{1C0F515F-32E3-4396-93B4-82A965EF2824}" dt="2024-03-14T07:12:42.629" v="1867" actId="478"/>
          <ac:cxnSpMkLst>
            <pc:docMk/>
            <pc:sldMk cId="3373653722" sldId="438"/>
            <ac:cxnSpMk id="18" creationId="{E957F949-5A62-BDEC-BCA0-59F6014546E0}"/>
          </ac:cxnSpMkLst>
        </pc:cxnChg>
        <pc:cxnChg chg="add del mod ord">
          <ac:chgData name="Masakiyo Kitazawa" userId="2bf3742da7ad8ecb" providerId="LiveId" clId="{1C0F515F-32E3-4396-93B4-82A965EF2824}" dt="2024-03-14T23:35:56.215" v="8012" actId="21"/>
          <ac:cxnSpMkLst>
            <pc:docMk/>
            <pc:sldMk cId="3373653722" sldId="438"/>
            <ac:cxnSpMk id="23" creationId="{81E8483F-D5E9-2F2E-3637-6E47D5B90A42}"/>
          </ac:cxnSpMkLst>
        </pc:cxnChg>
        <pc:cxnChg chg="del mod">
          <ac:chgData name="Masakiyo Kitazawa" userId="2bf3742da7ad8ecb" providerId="LiveId" clId="{1C0F515F-32E3-4396-93B4-82A965EF2824}" dt="2024-03-14T07:12:42.629" v="1867" actId="478"/>
          <ac:cxnSpMkLst>
            <pc:docMk/>
            <pc:sldMk cId="3373653722" sldId="438"/>
            <ac:cxnSpMk id="27" creationId="{1364E26E-CE23-8356-232E-7E39FDAC9BA8}"/>
          </ac:cxnSpMkLst>
        </pc:cxnChg>
        <pc:cxnChg chg="add mod">
          <ac:chgData name="Masakiyo Kitazawa" userId="2bf3742da7ad8ecb" providerId="LiveId" clId="{1C0F515F-32E3-4396-93B4-82A965EF2824}" dt="2024-03-14T07:52:17.510" v="2362"/>
          <ac:cxnSpMkLst>
            <pc:docMk/>
            <pc:sldMk cId="3373653722" sldId="438"/>
            <ac:cxnSpMk id="29" creationId="{5881530F-F912-45A7-0ACB-D46F551F9504}"/>
          </ac:cxnSpMkLst>
        </pc:cxnChg>
        <pc:cxnChg chg="add mod">
          <ac:chgData name="Masakiyo Kitazawa" userId="2bf3742da7ad8ecb" providerId="LiveId" clId="{1C0F515F-32E3-4396-93B4-82A965EF2824}" dt="2024-03-14T07:52:17.510" v="2362"/>
          <ac:cxnSpMkLst>
            <pc:docMk/>
            <pc:sldMk cId="3373653722" sldId="438"/>
            <ac:cxnSpMk id="31" creationId="{C1C2940E-260D-8C8B-0998-36ADD90284E8}"/>
          </ac:cxnSpMkLst>
        </pc:cxnChg>
        <pc:cxnChg chg="del mod">
          <ac:chgData name="Masakiyo Kitazawa" userId="2bf3742da7ad8ecb" providerId="LiveId" clId="{1C0F515F-32E3-4396-93B4-82A965EF2824}" dt="2024-03-14T07:12:42.629" v="1867" actId="478"/>
          <ac:cxnSpMkLst>
            <pc:docMk/>
            <pc:sldMk cId="3373653722" sldId="438"/>
            <ac:cxnSpMk id="39" creationId="{9CA3A7E0-FF2F-FA97-D1D2-AD5958164D2F}"/>
          </ac:cxnSpMkLst>
        </pc:cxnChg>
        <pc:cxnChg chg="del mod">
          <ac:chgData name="Masakiyo Kitazawa" userId="2bf3742da7ad8ecb" providerId="LiveId" clId="{1C0F515F-32E3-4396-93B4-82A965EF2824}" dt="2024-03-14T07:12:42.629" v="1867" actId="478"/>
          <ac:cxnSpMkLst>
            <pc:docMk/>
            <pc:sldMk cId="3373653722" sldId="438"/>
            <ac:cxnSpMk id="40" creationId="{927DEF14-27B1-FFB5-E7C8-49FF313666DD}"/>
          </ac:cxnSpMkLst>
        </pc:cxnChg>
        <pc:cxnChg chg="del mod">
          <ac:chgData name="Masakiyo Kitazawa" userId="2bf3742da7ad8ecb" providerId="LiveId" clId="{1C0F515F-32E3-4396-93B4-82A965EF2824}" dt="2024-03-14T07:12:42.629" v="1867" actId="478"/>
          <ac:cxnSpMkLst>
            <pc:docMk/>
            <pc:sldMk cId="3373653722" sldId="438"/>
            <ac:cxnSpMk id="50" creationId="{54F8D89D-1356-73DD-2312-65327333C9B8}"/>
          </ac:cxnSpMkLst>
        </pc:cxnChg>
        <pc:cxnChg chg="del mod">
          <ac:chgData name="Masakiyo Kitazawa" userId="2bf3742da7ad8ecb" providerId="LiveId" clId="{1C0F515F-32E3-4396-93B4-82A965EF2824}" dt="2024-03-14T07:12:42.629" v="1867" actId="478"/>
          <ac:cxnSpMkLst>
            <pc:docMk/>
            <pc:sldMk cId="3373653722" sldId="438"/>
            <ac:cxnSpMk id="51" creationId="{31BEEA3C-41AB-D0FA-A4F9-8E92070FDAFA}"/>
          </ac:cxnSpMkLst>
        </pc:cxnChg>
        <pc:cxnChg chg="add del mod">
          <ac:chgData name="Masakiyo Kitazawa" userId="2bf3742da7ad8ecb" providerId="LiveId" clId="{1C0F515F-32E3-4396-93B4-82A965EF2824}" dt="2024-03-14T14:52:32.142" v="4611" actId="478"/>
          <ac:cxnSpMkLst>
            <pc:docMk/>
            <pc:sldMk cId="3373653722" sldId="438"/>
            <ac:cxnSpMk id="71" creationId="{78424C45-95F8-6E0C-F190-370456CA30E2}"/>
          </ac:cxnSpMkLst>
        </pc:cxnChg>
        <pc:cxnChg chg="add del mod">
          <ac:chgData name="Masakiyo Kitazawa" userId="2bf3742da7ad8ecb" providerId="LiveId" clId="{1C0F515F-32E3-4396-93B4-82A965EF2824}" dt="2024-03-14T14:52:32.142" v="4611" actId="478"/>
          <ac:cxnSpMkLst>
            <pc:docMk/>
            <pc:sldMk cId="3373653722" sldId="438"/>
            <ac:cxnSpMk id="72" creationId="{FFC50185-2C07-8A15-4321-B460D0EBE602}"/>
          </ac:cxnSpMkLst>
        </pc:cxnChg>
        <pc:cxnChg chg="add mod">
          <ac:chgData name="Masakiyo Kitazawa" userId="2bf3742da7ad8ecb" providerId="LiveId" clId="{1C0F515F-32E3-4396-93B4-82A965EF2824}" dt="2024-03-14T14:52:45.822" v="4614" actId="1076"/>
          <ac:cxnSpMkLst>
            <pc:docMk/>
            <pc:sldMk cId="3373653722" sldId="438"/>
            <ac:cxnSpMk id="78" creationId="{056D37F2-E15F-5EEF-CA34-65F92D7211DD}"/>
          </ac:cxnSpMkLst>
        </pc:cxnChg>
        <pc:cxnChg chg="add mod">
          <ac:chgData name="Masakiyo Kitazawa" userId="2bf3742da7ad8ecb" providerId="LiveId" clId="{1C0F515F-32E3-4396-93B4-82A965EF2824}" dt="2024-03-14T14:52:45.822" v="4614" actId="1076"/>
          <ac:cxnSpMkLst>
            <pc:docMk/>
            <pc:sldMk cId="3373653722" sldId="438"/>
            <ac:cxnSpMk id="79" creationId="{5E69C973-9174-A7CD-244E-4311E87C08B6}"/>
          </ac:cxnSpMkLst>
        </pc:cxnChg>
        <pc:cxnChg chg="add del mod">
          <ac:chgData name="Masakiyo Kitazawa" userId="2bf3742da7ad8ecb" providerId="LiveId" clId="{1C0F515F-32E3-4396-93B4-82A965EF2824}" dt="2024-03-14T15:26:02.370" v="5440" actId="478"/>
          <ac:cxnSpMkLst>
            <pc:docMk/>
            <pc:sldMk cId="3373653722" sldId="438"/>
            <ac:cxnSpMk id="82" creationId="{E7D7A639-0E75-C9EA-52F3-2C5A3A298C49}"/>
          </ac:cxnSpMkLst>
        </pc:cxnChg>
        <pc:cxnChg chg="add del mod">
          <ac:chgData name="Masakiyo Kitazawa" userId="2bf3742da7ad8ecb" providerId="LiveId" clId="{1C0F515F-32E3-4396-93B4-82A965EF2824}" dt="2024-03-14T23:35:56.215" v="8012" actId="21"/>
          <ac:cxnSpMkLst>
            <pc:docMk/>
            <pc:sldMk cId="3373653722" sldId="438"/>
            <ac:cxnSpMk id="83" creationId="{A71049D1-C1F9-0570-E6E4-DF0083A4DF09}"/>
          </ac:cxnSpMkLst>
        </pc:cxnChg>
        <pc:cxnChg chg="add del mod">
          <ac:chgData name="Masakiyo Kitazawa" userId="2bf3742da7ad8ecb" providerId="LiveId" clId="{1C0F515F-32E3-4396-93B4-82A965EF2824}" dt="2024-03-14T23:35:56.215" v="8012" actId="21"/>
          <ac:cxnSpMkLst>
            <pc:docMk/>
            <pc:sldMk cId="3373653722" sldId="438"/>
            <ac:cxnSpMk id="90" creationId="{DAC7E955-356C-8638-3D56-DA6CDF16873B}"/>
          </ac:cxnSpMkLst>
        </pc:cxnChg>
        <pc:cxnChg chg="add del mod">
          <ac:chgData name="Masakiyo Kitazawa" userId="2bf3742da7ad8ecb" providerId="LiveId" clId="{1C0F515F-32E3-4396-93B4-82A965EF2824}" dt="2024-03-14T23:35:56.215" v="8012" actId="21"/>
          <ac:cxnSpMkLst>
            <pc:docMk/>
            <pc:sldMk cId="3373653722" sldId="438"/>
            <ac:cxnSpMk id="91" creationId="{CAF9D50D-9CF6-9A1F-03CF-F3796E39A4EE}"/>
          </ac:cxnSpMkLst>
        </pc:cxnChg>
      </pc:sldChg>
      <pc:sldChg chg="addSp delSp modSp new mod">
        <pc:chgData name="Masakiyo Kitazawa" userId="2bf3742da7ad8ecb" providerId="LiveId" clId="{1C0F515F-32E3-4396-93B4-82A965EF2824}" dt="2024-03-14T23:13:10.575" v="7970" actId="1035"/>
        <pc:sldMkLst>
          <pc:docMk/>
          <pc:sldMk cId="939384464" sldId="439"/>
        </pc:sldMkLst>
        <pc:spChg chg="mod">
          <ac:chgData name="Masakiyo Kitazawa" userId="2bf3742da7ad8ecb" providerId="LiveId" clId="{1C0F515F-32E3-4396-93B4-82A965EF2824}" dt="2024-03-13T23:19:33.586" v="928" actId="20577"/>
          <ac:spMkLst>
            <pc:docMk/>
            <pc:sldMk cId="939384464" sldId="439"/>
            <ac:spMk id="2" creationId="{77233199-8ED4-5BC7-A6FB-DA1280C7FCEC}"/>
          </ac:spMkLst>
        </pc:spChg>
        <pc:spChg chg="mod">
          <ac:chgData name="Masakiyo Kitazawa" userId="2bf3742da7ad8ecb" providerId="LiveId" clId="{1C0F515F-32E3-4396-93B4-82A965EF2824}" dt="2024-03-13T23:20:44.291" v="931" actId="2085"/>
          <ac:spMkLst>
            <pc:docMk/>
            <pc:sldMk cId="939384464" sldId="439"/>
            <ac:spMk id="4" creationId="{F49930E0-0E39-376A-69A9-75600AB1A9DD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5" creationId="{7CB8E691-5811-AF1E-B7C3-709CD4F04F84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6" creationId="{8A76EC36-6972-617A-208C-17412FC3B1F2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7" creationId="{618F1910-72D1-ADE3-5795-AED52781E08B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8" creationId="{4EA3E9A7-A0ED-20FB-8FFE-476D4A6B125D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11" creationId="{28C23151-110E-0260-C117-C2B649385509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12" creationId="{5E38A73C-D229-5568-5987-40DCFA8C7034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13" creationId="{1A49A37F-00FA-51EF-DF82-79BE6491C676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14" creationId="{3D07BF56-0814-094D-C8E3-34DC9E6B60D7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15" creationId="{C6038D92-8004-E477-95CC-C2F858793DB2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16" creationId="{C6B4650A-701D-4F2F-57A0-BCC951A74D0B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17" creationId="{0B32E483-75AB-EBF6-B374-BAF17CA8376B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18" creationId="{B633C533-6251-53DE-7BCB-233FE1BC1B4F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19" creationId="{149360FC-FD9C-B0FB-E896-3D24FFB4813B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20" creationId="{FAEA1F39-2FF9-D979-CAFE-7FB4D47CFB16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21" creationId="{1EB30B87-1533-A80E-7664-0FB77CBDF7F3}"/>
          </ac:spMkLst>
        </pc:spChg>
        <pc:spChg chg="mod">
          <ac:chgData name="Masakiyo Kitazawa" userId="2bf3742da7ad8ecb" providerId="LiveId" clId="{1C0F515F-32E3-4396-93B4-82A965EF2824}" dt="2024-03-13T23:20:29.542" v="929"/>
          <ac:spMkLst>
            <pc:docMk/>
            <pc:sldMk cId="939384464" sldId="439"/>
            <ac:spMk id="22" creationId="{6E18689E-2BDA-F33E-50C2-F899BFD887DE}"/>
          </ac:spMkLst>
        </pc:spChg>
        <pc:spChg chg="add del mod">
          <ac:chgData name="Masakiyo Kitazawa" userId="2bf3742da7ad8ecb" providerId="LiveId" clId="{1C0F515F-32E3-4396-93B4-82A965EF2824}" dt="2024-03-14T13:53:28.103" v="2906" actId="478"/>
          <ac:spMkLst>
            <pc:docMk/>
            <pc:sldMk cId="939384464" sldId="439"/>
            <ac:spMk id="23" creationId="{634ECF5A-03FD-C219-DDEC-06BBC2F7443B}"/>
          </ac:spMkLst>
        </pc:spChg>
        <pc:spChg chg="add mod">
          <ac:chgData name="Masakiyo Kitazawa" userId="2bf3742da7ad8ecb" providerId="LiveId" clId="{1C0F515F-32E3-4396-93B4-82A965EF2824}" dt="2024-03-14T16:55:08.711" v="7638" actId="1035"/>
          <ac:spMkLst>
            <pc:docMk/>
            <pc:sldMk cId="939384464" sldId="439"/>
            <ac:spMk id="27" creationId="{76942881-EE1E-A3E6-AE89-484F532CF2CA}"/>
          </ac:spMkLst>
        </pc:spChg>
        <pc:spChg chg="add mod">
          <ac:chgData name="Masakiyo Kitazawa" userId="2bf3742da7ad8ecb" providerId="LiveId" clId="{1C0F515F-32E3-4396-93B4-82A965EF2824}" dt="2024-03-14T13:58:17.254" v="3120" actId="1038"/>
          <ac:spMkLst>
            <pc:docMk/>
            <pc:sldMk cId="939384464" sldId="439"/>
            <ac:spMk id="37" creationId="{C58929A1-4DC5-CF91-BACB-B2D1B01D4801}"/>
          </ac:spMkLst>
        </pc:spChg>
        <pc:spChg chg="add mod">
          <ac:chgData name="Masakiyo Kitazawa" userId="2bf3742da7ad8ecb" providerId="LiveId" clId="{1C0F515F-32E3-4396-93B4-82A965EF2824}" dt="2024-03-14T13:58:17.254" v="3120" actId="1038"/>
          <ac:spMkLst>
            <pc:docMk/>
            <pc:sldMk cId="939384464" sldId="439"/>
            <ac:spMk id="38" creationId="{F831E222-EC18-F6C7-4FC3-D01262AB3ED9}"/>
          </ac:spMkLst>
        </pc:spChg>
        <pc:spChg chg="add mod">
          <ac:chgData name="Masakiyo Kitazawa" userId="2bf3742da7ad8ecb" providerId="LiveId" clId="{1C0F515F-32E3-4396-93B4-82A965EF2824}" dt="2024-03-14T13:58:17.254" v="3120" actId="1038"/>
          <ac:spMkLst>
            <pc:docMk/>
            <pc:sldMk cId="939384464" sldId="439"/>
            <ac:spMk id="39" creationId="{212FBA54-20F9-2760-72AD-B35B3523A6C7}"/>
          </ac:spMkLst>
        </pc:spChg>
        <pc:spChg chg="add mod">
          <ac:chgData name="Masakiyo Kitazawa" userId="2bf3742da7ad8ecb" providerId="LiveId" clId="{1C0F515F-32E3-4396-93B4-82A965EF2824}" dt="2024-03-14T23:13:10.575" v="7970" actId="1035"/>
          <ac:spMkLst>
            <pc:docMk/>
            <pc:sldMk cId="939384464" sldId="439"/>
            <ac:spMk id="40" creationId="{150FCB58-5F97-8435-B783-E39D4BB75A12}"/>
          </ac:spMkLst>
        </pc:spChg>
        <pc:spChg chg="add mod">
          <ac:chgData name="Masakiyo Kitazawa" userId="2bf3742da7ad8ecb" providerId="LiveId" clId="{1C0F515F-32E3-4396-93B4-82A965EF2824}" dt="2024-03-14T14:02:17.903" v="3239" actId="1076"/>
          <ac:spMkLst>
            <pc:docMk/>
            <pc:sldMk cId="939384464" sldId="439"/>
            <ac:spMk id="44" creationId="{0A3D4576-3403-B4A6-8094-4C25BE955F62}"/>
          </ac:spMkLst>
        </pc:spChg>
        <pc:spChg chg="add mod">
          <ac:chgData name="Masakiyo Kitazawa" userId="2bf3742da7ad8ecb" providerId="LiveId" clId="{1C0F515F-32E3-4396-93B4-82A965EF2824}" dt="2024-03-14T23:12:23.378" v="7957" actId="1076"/>
          <ac:spMkLst>
            <pc:docMk/>
            <pc:sldMk cId="939384464" sldId="439"/>
            <ac:spMk id="45" creationId="{A241DB27-728E-B39A-B90A-A3576F541873}"/>
          </ac:spMkLst>
        </pc:spChg>
        <pc:spChg chg="add mod">
          <ac:chgData name="Masakiyo Kitazawa" userId="2bf3742da7ad8ecb" providerId="LiveId" clId="{1C0F515F-32E3-4396-93B4-82A965EF2824}" dt="2024-03-14T16:55:08.711" v="7638" actId="1035"/>
          <ac:spMkLst>
            <pc:docMk/>
            <pc:sldMk cId="939384464" sldId="439"/>
            <ac:spMk id="46" creationId="{8B858C7D-49FF-DE5C-DE2B-A32E5BAE7AEB}"/>
          </ac:spMkLst>
        </pc:spChg>
        <pc:spChg chg="add mod">
          <ac:chgData name="Masakiyo Kitazawa" userId="2bf3742da7ad8ecb" providerId="LiveId" clId="{1C0F515F-32E3-4396-93B4-82A965EF2824}" dt="2024-03-14T14:02:33.622" v="3241" actId="1076"/>
          <ac:spMkLst>
            <pc:docMk/>
            <pc:sldMk cId="939384464" sldId="439"/>
            <ac:spMk id="47" creationId="{B43BEB3A-CDF1-3BBE-B320-0D959D102305}"/>
          </ac:spMkLst>
        </pc:spChg>
        <pc:spChg chg="add mod">
          <ac:chgData name="Masakiyo Kitazawa" userId="2bf3742da7ad8ecb" providerId="LiveId" clId="{1C0F515F-32E3-4396-93B4-82A965EF2824}" dt="2024-03-14T14:02:39.580" v="3242" actId="1076"/>
          <ac:spMkLst>
            <pc:docMk/>
            <pc:sldMk cId="939384464" sldId="439"/>
            <ac:spMk id="48" creationId="{70247AF0-EF00-0FF6-1B1C-7A3DC0A7E089}"/>
          </ac:spMkLst>
        </pc:spChg>
        <pc:spChg chg="add mod">
          <ac:chgData name="Masakiyo Kitazawa" userId="2bf3742da7ad8ecb" providerId="LiveId" clId="{1C0F515F-32E3-4396-93B4-82A965EF2824}" dt="2024-03-14T14:02:39.580" v="3242" actId="1076"/>
          <ac:spMkLst>
            <pc:docMk/>
            <pc:sldMk cId="939384464" sldId="439"/>
            <ac:spMk id="49" creationId="{0A74394A-FE58-8EB4-A322-91B79EAF8B01}"/>
          </ac:spMkLst>
        </pc:spChg>
        <pc:spChg chg="add mod ord">
          <ac:chgData name="Masakiyo Kitazawa" userId="2bf3742da7ad8ecb" providerId="LiveId" clId="{1C0F515F-32E3-4396-93B4-82A965EF2824}" dt="2024-03-14T14:01:58.666" v="3235" actId="14100"/>
          <ac:spMkLst>
            <pc:docMk/>
            <pc:sldMk cId="939384464" sldId="439"/>
            <ac:spMk id="50" creationId="{911F3CCC-B480-5259-090A-F002A6C6784C}"/>
          </ac:spMkLst>
        </pc:spChg>
        <pc:spChg chg="add mod">
          <ac:chgData name="Masakiyo Kitazawa" userId="2bf3742da7ad8ecb" providerId="LiveId" clId="{1C0F515F-32E3-4396-93B4-82A965EF2824}" dt="2024-03-14T23:13:10.575" v="7970" actId="1035"/>
          <ac:spMkLst>
            <pc:docMk/>
            <pc:sldMk cId="939384464" sldId="439"/>
            <ac:spMk id="52" creationId="{DC9D1863-A017-D169-57C7-C235812CDAF6}"/>
          </ac:spMkLst>
        </pc:spChg>
        <pc:grpChg chg="add del mod">
          <ac:chgData name="Masakiyo Kitazawa" userId="2bf3742da7ad8ecb" providerId="LiveId" clId="{1C0F515F-32E3-4396-93B4-82A965EF2824}" dt="2024-03-14T13:53:14.636" v="2900" actId="21"/>
          <ac:grpSpMkLst>
            <pc:docMk/>
            <pc:sldMk cId="939384464" sldId="439"/>
            <ac:grpSpMk id="3" creationId="{222BA894-881F-9379-C3EB-C84A2621CAA0}"/>
          </ac:grpSpMkLst>
        </pc:grpChg>
        <pc:picChg chg="add mod ord">
          <ac:chgData name="Masakiyo Kitazawa" userId="2bf3742da7ad8ecb" providerId="LiveId" clId="{1C0F515F-32E3-4396-93B4-82A965EF2824}" dt="2024-03-14T14:02:54.889" v="3248" actId="14100"/>
          <ac:picMkLst>
            <pc:docMk/>
            <pc:sldMk cId="939384464" sldId="439"/>
            <ac:picMk id="26" creationId="{F4F572BC-1E33-9A88-B90D-4A10BCC0E069}"/>
          </ac:picMkLst>
        </pc:picChg>
        <pc:picChg chg="add del mod">
          <ac:chgData name="Masakiyo Kitazawa" userId="2bf3742da7ad8ecb" providerId="LiveId" clId="{1C0F515F-32E3-4396-93B4-82A965EF2824}" dt="2024-03-13T23:22:45.682" v="985"/>
          <ac:picMkLst>
            <pc:docMk/>
            <pc:sldMk cId="939384464" sldId="439"/>
            <ac:picMk id="28" creationId="{B3AFDDCE-26D9-DE1B-AB83-6A53558A29D0}"/>
          </ac:picMkLst>
        </pc:picChg>
        <pc:picChg chg="add del mod">
          <ac:chgData name="Masakiyo Kitazawa" userId="2bf3742da7ad8ecb" providerId="LiveId" clId="{1C0F515F-32E3-4396-93B4-82A965EF2824}" dt="2024-03-13T23:22:35.979" v="972" actId="478"/>
          <ac:picMkLst>
            <pc:docMk/>
            <pc:sldMk cId="939384464" sldId="439"/>
            <ac:picMk id="30" creationId="{9D11EC0E-36CB-9016-B32C-F60B84839CAB}"/>
          </ac:picMkLst>
        </pc:picChg>
        <pc:picChg chg="add del mod">
          <ac:chgData name="Masakiyo Kitazawa" userId="2bf3742da7ad8ecb" providerId="LiveId" clId="{1C0F515F-32E3-4396-93B4-82A965EF2824}" dt="2024-03-13T23:22:32.466" v="971"/>
          <ac:picMkLst>
            <pc:docMk/>
            <pc:sldMk cId="939384464" sldId="439"/>
            <ac:picMk id="32" creationId="{8E9F2EEA-7425-02BF-E4E5-392F50D4685E}"/>
          </ac:picMkLst>
        </pc:picChg>
        <pc:picChg chg="add mod">
          <ac:chgData name="Masakiyo Kitazawa" userId="2bf3742da7ad8ecb" providerId="LiveId" clId="{1C0F515F-32E3-4396-93B4-82A965EF2824}" dt="2024-03-14T14:03:16.713" v="3251" actId="1076"/>
          <ac:picMkLst>
            <pc:docMk/>
            <pc:sldMk cId="939384464" sldId="439"/>
            <ac:picMk id="34" creationId="{79985E5D-FF5B-3FD8-B104-EC378B58321E}"/>
          </ac:picMkLst>
        </pc:picChg>
        <pc:picChg chg="add mod">
          <ac:chgData name="Masakiyo Kitazawa" userId="2bf3742da7ad8ecb" providerId="LiveId" clId="{1C0F515F-32E3-4396-93B4-82A965EF2824}" dt="2024-03-14T13:58:17.254" v="3120" actId="1038"/>
          <ac:picMkLst>
            <pc:docMk/>
            <pc:sldMk cId="939384464" sldId="439"/>
            <ac:picMk id="36" creationId="{166522E9-91B2-22C9-A9DC-AACB072D290B}"/>
          </ac:picMkLst>
        </pc:picChg>
        <pc:picChg chg="add mod">
          <ac:chgData name="Masakiyo Kitazawa" userId="2bf3742da7ad8ecb" providerId="LiveId" clId="{1C0F515F-32E3-4396-93B4-82A965EF2824}" dt="2024-03-14T16:55:51.054" v="7648" actId="14100"/>
          <ac:picMkLst>
            <pc:docMk/>
            <pc:sldMk cId="939384464" sldId="439"/>
            <ac:picMk id="54" creationId="{10971715-6955-56E0-AA1A-DCA50DF0C12C}"/>
          </ac:picMkLst>
        </pc:picChg>
        <pc:cxnChg chg="mod">
          <ac:chgData name="Masakiyo Kitazawa" userId="2bf3742da7ad8ecb" providerId="LiveId" clId="{1C0F515F-32E3-4396-93B4-82A965EF2824}" dt="2024-03-13T23:20:29.542" v="929"/>
          <ac:cxnSpMkLst>
            <pc:docMk/>
            <pc:sldMk cId="939384464" sldId="439"/>
            <ac:cxnSpMk id="9" creationId="{DB67D4EA-CAB4-BFDB-752D-43EEE5D16065}"/>
          </ac:cxnSpMkLst>
        </pc:cxnChg>
        <pc:cxnChg chg="mod">
          <ac:chgData name="Masakiyo Kitazawa" userId="2bf3742da7ad8ecb" providerId="LiveId" clId="{1C0F515F-32E3-4396-93B4-82A965EF2824}" dt="2024-03-13T23:20:29.542" v="929"/>
          <ac:cxnSpMkLst>
            <pc:docMk/>
            <pc:sldMk cId="939384464" sldId="439"/>
            <ac:cxnSpMk id="10" creationId="{7E139FB1-6A06-3B23-9D63-FC5A19C5B5B8}"/>
          </ac:cxnSpMkLst>
        </pc:cxnChg>
        <pc:cxnChg chg="add mod">
          <ac:chgData name="Masakiyo Kitazawa" userId="2bf3742da7ad8ecb" providerId="LiveId" clId="{1C0F515F-32E3-4396-93B4-82A965EF2824}" dt="2024-03-14T13:58:17.254" v="3120" actId="1038"/>
          <ac:cxnSpMkLst>
            <pc:docMk/>
            <pc:sldMk cId="939384464" sldId="439"/>
            <ac:cxnSpMk id="24" creationId="{88788968-88B9-59F5-3F32-D5FDA0D6F9A6}"/>
          </ac:cxnSpMkLst>
        </pc:cxnChg>
        <pc:cxnChg chg="add mod">
          <ac:chgData name="Masakiyo Kitazawa" userId="2bf3742da7ad8ecb" providerId="LiveId" clId="{1C0F515F-32E3-4396-93B4-82A965EF2824}" dt="2024-03-14T13:58:17.254" v="3120" actId="1038"/>
          <ac:cxnSpMkLst>
            <pc:docMk/>
            <pc:sldMk cId="939384464" sldId="439"/>
            <ac:cxnSpMk id="25" creationId="{FBEB3416-7C9F-FB8E-DE8D-4F017F532279}"/>
          </ac:cxnSpMkLst>
        </pc:cxnChg>
        <pc:cxnChg chg="add mod">
          <ac:chgData name="Masakiyo Kitazawa" userId="2bf3742da7ad8ecb" providerId="LiveId" clId="{1C0F515F-32E3-4396-93B4-82A965EF2824}" dt="2024-03-14T14:03:01.313" v="3249" actId="1076"/>
          <ac:cxnSpMkLst>
            <pc:docMk/>
            <pc:sldMk cId="939384464" sldId="439"/>
            <ac:cxnSpMk id="29" creationId="{3314E005-136D-45A3-267D-EA2EA7878B81}"/>
          </ac:cxnSpMkLst>
        </pc:cxnChg>
        <pc:cxnChg chg="add mod">
          <ac:chgData name="Masakiyo Kitazawa" userId="2bf3742da7ad8ecb" providerId="LiveId" clId="{1C0F515F-32E3-4396-93B4-82A965EF2824}" dt="2024-03-14T14:03:01.313" v="3249" actId="1076"/>
          <ac:cxnSpMkLst>
            <pc:docMk/>
            <pc:sldMk cId="939384464" sldId="439"/>
            <ac:cxnSpMk id="31" creationId="{01158324-2665-C24A-1B07-B0756250AF51}"/>
          </ac:cxnSpMkLst>
        </pc:cxnChg>
        <pc:cxnChg chg="add mod">
          <ac:chgData name="Masakiyo Kitazawa" userId="2bf3742da7ad8ecb" providerId="LiveId" clId="{1C0F515F-32E3-4396-93B4-82A965EF2824}" dt="2024-03-14T14:03:11.218" v="3250" actId="14100"/>
          <ac:cxnSpMkLst>
            <pc:docMk/>
            <pc:sldMk cId="939384464" sldId="439"/>
            <ac:cxnSpMk id="42" creationId="{EC4E49A7-35B4-E6EA-5CAB-2E9041326373}"/>
          </ac:cxnSpMkLst>
        </pc:cxnChg>
      </pc:sldChg>
      <pc:sldChg chg="addSp delSp modSp new mod">
        <pc:chgData name="Masakiyo Kitazawa" userId="2bf3742da7ad8ecb" providerId="LiveId" clId="{1C0F515F-32E3-4396-93B4-82A965EF2824}" dt="2024-03-15T04:35:45.909" v="8581" actId="20577"/>
        <pc:sldMkLst>
          <pc:docMk/>
          <pc:sldMk cId="606497583" sldId="440"/>
        </pc:sldMkLst>
        <pc:spChg chg="mod">
          <ac:chgData name="Masakiyo Kitazawa" userId="2bf3742da7ad8ecb" providerId="LiveId" clId="{1C0F515F-32E3-4396-93B4-82A965EF2824}" dt="2024-03-14T15:21:00.615" v="5197" actId="20577"/>
          <ac:spMkLst>
            <pc:docMk/>
            <pc:sldMk cId="606497583" sldId="440"/>
            <ac:spMk id="2" creationId="{CA55856A-6AA3-59BB-9E62-FAD2E689D1AD}"/>
          </ac:spMkLst>
        </pc:spChg>
        <pc:spChg chg="add del mod ord">
          <ac:chgData name="Masakiyo Kitazawa" userId="2bf3742da7ad8ecb" providerId="LiveId" clId="{1C0F515F-32E3-4396-93B4-82A965EF2824}" dt="2024-03-14T14:05:11.083" v="3267" actId="21"/>
          <ac:spMkLst>
            <pc:docMk/>
            <pc:sldMk cId="606497583" sldId="440"/>
            <ac:spMk id="3" creationId="{BC9A08F3-60AD-5E1B-A328-DD44196A2897}"/>
          </ac:spMkLst>
        </pc:spChg>
        <pc:spChg chg="add mod">
          <ac:chgData name="Masakiyo Kitazawa" userId="2bf3742da7ad8ecb" providerId="LiveId" clId="{1C0F515F-32E3-4396-93B4-82A965EF2824}" dt="2024-03-15T04:34:55.894" v="8554" actId="1076"/>
          <ac:spMkLst>
            <pc:docMk/>
            <pc:sldMk cId="606497583" sldId="440"/>
            <ac:spMk id="3" creationId="{CFBA7F20-1819-1223-E847-472053AFB3FB}"/>
          </ac:spMkLst>
        </pc:spChg>
        <pc:spChg chg="add del mod">
          <ac:chgData name="Masakiyo Kitazawa" userId="2bf3742da7ad8ecb" providerId="LiveId" clId="{1C0F515F-32E3-4396-93B4-82A965EF2824}" dt="2024-03-14T06:58:19.261" v="1722" actId="478"/>
          <ac:spMkLst>
            <pc:docMk/>
            <pc:sldMk cId="606497583" sldId="440"/>
            <ac:spMk id="5" creationId="{FB15B1ED-601E-A75D-9848-1594727FDBC4}"/>
          </ac:spMkLst>
        </pc:spChg>
        <pc:spChg chg="add mod">
          <ac:chgData name="Masakiyo Kitazawa" userId="2bf3742da7ad8ecb" providerId="LiveId" clId="{1C0F515F-32E3-4396-93B4-82A965EF2824}" dt="2024-03-15T04:34:38.286" v="8549" actId="1036"/>
          <ac:spMkLst>
            <pc:docMk/>
            <pc:sldMk cId="606497583" sldId="440"/>
            <ac:spMk id="11" creationId="{317B24C5-4758-69F0-7AD8-664E92D5511B}"/>
          </ac:spMkLst>
        </pc:spChg>
        <pc:spChg chg="add mod">
          <ac:chgData name="Masakiyo Kitazawa" userId="2bf3742da7ad8ecb" providerId="LiveId" clId="{1C0F515F-32E3-4396-93B4-82A965EF2824}" dt="2024-03-15T04:34:38.286" v="8549" actId="1036"/>
          <ac:spMkLst>
            <pc:docMk/>
            <pc:sldMk cId="606497583" sldId="440"/>
            <ac:spMk id="12" creationId="{9A99B34C-0CA0-28EB-E216-06086CFE8527}"/>
          </ac:spMkLst>
        </pc:spChg>
        <pc:spChg chg="add mod">
          <ac:chgData name="Masakiyo Kitazawa" userId="2bf3742da7ad8ecb" providerId="LiveId" clId="{1C0F515F-32E3-4396-93B4-82A965EF2824}" dt="2024-03-15T04:35:04.847" v="8570" actId="1036"/>
          <ac:spMkLst>
            <pc:docMk/>
            <pc:sldMk cId="606497583" sldId="440"/>
            <ac:spMk id="13" creationId="{CB3DD995-5A22-E7E7-50F7-D8E34689B59C}"/>
          </ac:spMkLst>
        </pc:spChg>
        <pc:spChg chg="del mod topLvl">
          <ac:chgData name="Masakiyo Kitazawa" userId="2bf3742da7ad8ecb" providerId="LiveId" clId="{1C0F515F-32E3-4396-93B4-82A965EF2824}" dt="2024-03-14T15:16:48.581" v="5086" actId="478"/>
          <ac:spMkLst>
            <pc:docMk/>
            <pc:sldMk cId="606497583" sldId="440"/>
            <ac:spMk id="16" creationId="{38D673DE-B6D4-2BBE-74AC-52958D1DC836}"/>
          </ac:spMkLst>
        </pc:spChg>
        <pc:spChg chg="add mod">
          <ac:chgData name="Masakiyo Kitazawa" userId="2bf3742da7ad8ecb" providerId="LiveId" clId="{1C0F515F-32E3-4396-93B4-82A965EF2824}" dt="2024-03-15T04:35:45.909" v="8581" actId="20577"/>
          <ac:spMkLst>
            <pc:docMk/>
            <pc:sldMk cId="606497583" sldId="440"/>
            <ac:spMk id="17" creationId="{71026647-C06A-DC03-3457-D30D0FD2FCBE}"/>
          </ac:spMkLst>
        </pc:spChg>
        <pc:spChg chg="add mod">
          <ac:chgData name="Masakiyo Kitazawa" userId="2bf3742da7ad8ecb" providerId="LiveId" clId="{1C0F515F-32E3-4396-93B4-82A965EF2824}" dt="2024-03-15T04:34:38.286" v="8549" actId="1036"/>
          <ac:spMkLst>
            <pc:docMk/>
            <pc:sldMk cId="606497583" sldId="440"/>
            <ac:spMk id="28" creationId="{72C9DBDE-D30B-53A5-5727-6716F0961093}"/>
          </ac:spMkLst>
        </pc:spChg>
        <pc:spChg chg="add mod ord">
          <ac:chgData name="Masakiyo Kitazawa" userId="2bf3742da7ad8ecb" providerId="LiveId" clId="{1C0F515F-32E3-4396-93B4-82A965EF2824}" dt="2024-03-15T04:34:38.286" v="8549" actId="1036"/>
          <ac:spMkLst>
            <pc:docMk/>
            <pc:sldMk cId="606497583" sldId="440"/>
            <ac:spMk id="33" creationId="{A391B0C0-9D31-F776-93F9-1B726C97475B}"/>
          </ac:spMkLst>
        </pc:spChg>
        <pc:spChg chg="add mod">
          <ac:chgData name="Masakiyo Kitazawa" userId="2bf3742da7ad8ecb" providerId="LiveId" clId="{1C0F515F-32E3-4396-93B4-82A965EF2824}" dt="2024-03-14T15:21:09.074" v="5198" actId="1076"/>
          <ac:spMkLst>
            <pc:docMk/>
            <pc:sldMk cId="606497583" sldId="440"/>
            <ac:spMk id="38" creationId="{8A021AAE-7947-4ED7-6D69-B5440514A1AE}"/>
          </ac:spMkLst>
        </pc:spChg>
        <pc:spChg chg="add mod">
          <ac:chgData name="Masakiyo Kitazawa" userId="2bf3742da7ad8ecb" providerId="LiveId" clId="{1C0F515F-32E3-4396-93B4-82A965EF2824}" dt="2024-03-15T04:35:09.126" v="8571" actId="1076"/>
          <ac:spMkLst>
            <pc:docMk/>
            <pc:sldMk cId="606497583" sldId="440"/>
            <ac:spMk id="39" creationId="{F913ECB5-9C11-77D9-32BE-768017115AF8}"/>
          </ac:spMkLst>
        </pc:spChg>
        <pc:spChg chg="add mod">
          <ac:chgData name="Masakiyo Kitazawa" userId="2bf3742da7ad8ecb" providerId="LiveId" clId="{1C0F515F-32E3-4396-93B4-82A965EF2824}" dt="2024-03-15T04:34:38.286" v="8549" actId="1036"/>
          <ac:spMkLst>
            <pc:docMk/>
            <pc:sldMk cId="606497583" sldId="440"/>
            <ac:spMk id="40" creationId="{1CBCD5D6-6B70-C230-1C25-E14971C33399}"/>
          </ac:spMkLst>
        </pc:spChg>
        <pc:grpChg chg="add del mod">
          <ac:chgData name="Masakiyo Kitazawa" userId="2bf3742da7ad8ecb" providerId="LiveId" clId="{1C0F515F-32E3-4396-93B4-82A965EF2824}" dt="2024-03-14T15:16:48.581" v="5086" actId="478"/>
          <ac:grpSpMkLst>
            <pc:docMk/>
            <pc:sldMk cId="606497583" sldId="440"/>
            <ac:grpSpMk id="14" creationId="{C74C2B48-19C5-0515-F76B-B6B1481079FD}"/>
          </ac:grpSpMkLst>
        </pc:grpChg>
        <pc:picChg chg="add del mod">
          <ac:chgData name="Masakiyo Kitazawa" userId="2bf3742da7ad8ecb" providerId="LiveId" clId="{1C0F515F-32E3-4396-93B4-82A965EF2824}" dt="2024-03-15T01:54:16.051" v="8433" actId="478"/>
          <ac:picMkLst>
            <pc:docMk/>
            <pc:sldMk cId="606497583" sldId="440"/>
            <ac:picMk id="4" creationId="{DC451659-09E4-A6E7-9698-127936D28503}"/>
          </ac:picMkLst>
        </pc:picChg>
        <pc:picChg chg="add del mod">
          <ac:chgData name="Masakiyo Kitazawa" userId="2bf3742da7ad8ecb" providerId="LiveId" clId="{1C0F515F-32E3-4396-93B4-82A965EF2824}" dt="2024-03-14T06:57:09.622" v="1671"/>
          <ac:picMkLst>
            <pc:docMk/>
            <pc:sldMk cId="606497583" sldId="440"/>
            <ac:picMk id="4" creationId="{DE2DEB56-9DEA-B5B8-AA1F-52F4BFE1E0F2}"/>
          </ac:picMkLst>
        </pc:picChg>
        <pc:picChg chg="add del mod">
          <ac:chgData name="Masakiyo Kitazawa" userId="2bf3742da7ad8ecb" providerId="LiveId" clId="{1C0F515F-32E3-4396-93B4-82A965EF2824}" dt="2024-03-14T06:57:26.669" v="1683"/>
          <ac:picMkLst>
            <pc:docMk/>
            <pc:sldMk cId="606497583" sldId="440"/>
            <ac:picMk id="6" creationId="{6D885610-3E5D-5C3E-F9C2-68F32FA82589}"/>
          </ac:picMkLst>
        </pc:picChg>
        <pc:picChg chg="add del mod">
          <ac:chgData name="Masakiyo Kitazawa" userId="2bf3742da7ad8ecb" providerId="LiveId" clId="{1C0F515F-32E3-4396-93B4-82A965EF2824}" dt="2024-03-14T06:57:44.146" v="1695"/>
          <ac:picMkLst>
            <pc:docMk/>
            <pc:sldMk cId="606497583" sldId="440"/>
            <ac:picMk id="7" creationId="{296842E1-274C-9A61-0D33-5B1A57415520}"/>
          </ac:picMkLst>
        </pc:picChg>
        <pc:picChg chg="add del mod">
          <ac:chgData name="Masakiyo Kitazawa" userId="2bf3742da7ad8ecb" providerId="LiveId" clId="{1C0F515F-32E3-4396-93B4-82A965EF2824}" dt="2024-03-14T07:27:00.103" v="2190"/>
          <ac:picMkLst>
            <pc:docMk/>
            <pc:sldMk cId="606497583" sldId="440"/>
            <ac:picMk id="8" creationId="{258BDD1B-C290-95A8-8A4D-B5CDF41F7A2E}"/>
          </ac:picMkLst>
        </pc:picChg>
        <pc:picChg chg="add del mod">
          <ac:chgData name="Masakiyo Kitazawa" userId="2bf3742da7ad8ecb" providerId="LiveId" clId="{1C0F515F-32E3-4396-93B4-82A965EF2824}" dt="2024-03-14T07:27:15.028" v="2202"/>
          <ac:picMkLst>
            <pc:docMk/>
            <pc:sldMk cId="606497583" sldId="440"/>
            <ac:picMk id="9" creationId="{F40A8BC7-AB1D-8696-E170-763FD844BB83}"/>
          </ac:picMkLst>
        </pc:picChg>
        <pc:picChg chg="add del mod">
          <ac:chgData name="Masakiyo Kitazawa" userId="2bf3742da7ad8ecb" providerId="LiveId" clId="{1C0F515F-32E3-4396-93B4-82A965EF2824}" dt="2024-03-14T06:57:50.123" v="1707"/>
          <ac:picMkLst>
            <pc:docMk/>
            <pc:sldMk cId="606497583" sldId="440"/>
            <ac:picMk id="10" creationId="{97EC6390-64EF-5D4D-E9D9-D326436C7506}"/>
          </ac:picMkLst>
        </pc:picChg>
        <pc:picChg chg="mod topLvl">
          <ac:chgData name="Masakiyo Kitazawa" userId="2bf3742da7ad8ecb" providerId="LiveId" clId="{1C0F515F-32E3-4396-93B4-82A965EF2824}" dt="2024-03-14T15:21:09.074" v="5198" actId="1076"/>
          <ac:picMkLst>
            <pc:docMk/>
            <pc:sldMk cId="606497583" sldId="440"/>
            <ac:picMk id="15" creationId="{3F1475D0-D99F-C75D-CA6D-ABE7DF01196F}"/>
          </ac:picMkLst>
        </pc:picChg>
        <pc:picChg chg="add mod">
          <ac:chgData name="Masakiyo Kitazawa" userId="2bf3742da7ad8ecb" providerId="LiveId" clId="{1C0F515F-32E3-4396-93B4-82A965EF2824}" dt="2024-03-15T04:34:38.286" v="8549" actId="1036"/>
          <ac:picMkLst>
            <pc:docMk/>
            <pc:sldMk cId="606497583" sldId="440"/>
            <ac:picMk id="19" creationId="{52130801-128D-16F0-536B-D38E69553992}"/>
          </ac:picMkLst>
        </pc:picChg>
        <pc:picChg chg="add mod">
          <ac:chgData name="Masakiyo Kitazawa" userId="2bf3742da7ad8ecb" providerId="LiveId" clId="{1C0F515F-32E3-4396-93B4-82A965EF2824}" dt="2024-03-15T04:34:38.286" v="8549" actId="1036"/>
          <ac:picMkLst>
            <pc:docMk/>
            <pc:sldMk cId="606497583" sldId="440"/>
            <ac:picMk id="21" creationId="{0FD40719-8C30-327F-2552-579F4F881A2E}"/>
          </ac:picMkLst>
        </pc:picChg>
        <pc:picChg chg="add mod">
          <ac:chgData name="Masakiyo Kitazawa" userId="2bf3742da7ad8ecb" providerId="LiveId" clId="{1C0F515F-32E3-4396-93B4-82A965EF2824}" dt="2024-03-15T04:34:38.286" v="8549" actId="1036"/>
          <ac:picMkLst>
            <pc:docMk/>
            <pc:sldMk cId="606497583" sldId="440"/>
            <ac:picMk id="23" creationId="{3C031C80-C966-D691-FC6B-6696C8141982}"/>
          </ac:picMkLst>
        </pc:picChg>
        <pc:picChg chg="add del mod">
          <ac:chgData name="Masakiyo Kitazawa" userId="2bf3742da7ad8ecb" providerId="LiveId" clId="{1C0F515F-32E3-4396-93B4-82A965EF2824}" dt="2024-03-14T06:58:05.645" v="1719"/>
          <ac:picMkLst>
            <pc:docMk/>
            <pc:sldMk cId="606497583" sldId="440"/>
            <ac:picMk id="25" creationId="{6DAD956A-EFCC-8384-4117-5A2B439E670B}"/>
          </ac:picMkLst>
        </pc:picChg>
        <pc:picChg chg="add mod">
          <ac:chgData name="Masakiyo Kitazawa" userId="2bf3742da7ad8ecb" providerId="LiveId" clId="{1C0F515F-32E3-4396-93B4-82A965EF2824}" dt="2024-03-15T04:34:38.286" v="8549" actId="1036"/>
          <ac:picMkLst>
            <pc:docMk/>
            <pc:sldMk cId="606497583" sldId="440"/>
            <ac:picMk id="27" creationId="{9E09E65A-A43D-7D26-1903-6DECD8BC4208}"/>
          </ac:picMkLst>
        </pc:picChg>
        <pc:picChg chg="add del mod">
          <ac:chgData name="Masakiyo Kitazawa" userId="2bf3742da7ad8ecb" providerId="LiveId" clId="{1C0F515F-32E3-4396-93B4-82A965EF2824}" dt="2024-03-14T14:41:57.628" v="4434"/>
          <ac:picMkLst>
            <pc:docMk/>
            <pc:sldMk cId="606497583" sldId="440"/>
            <ac:picMk id="30" creationId="{5CDECB78-9DEE-F0BF-D893-9651C3DE601E}"/>
          </ac:picMkLst>
        </pc:picChg>
        <pc:picChg chg="add del mod">
          <ac:chgData name="Masakiyo Kitazawa" userId="2bf3742da7ad8ecb" providerId="LiveId" clId="{1C0F515F-32E3-4396-93B4-82A965EF2824}" dt="2024-03-14T14:42:16.047" v="4446"/>
          <ac:picMkLst>
            <pc:docMk/>
            <pc:sldMk cId="606497583" sldId="440"/>
            <ac:picMk id="32" creationId="{03335617-C905-F7CF-5BBC-8E276CE03712}"/>
          </ac:picMkLst>
        </pc:picChg>
        <pc:picChg chg="add mod">
          <ac:chgData name="Masakiyo Kitazawa" userId="2bf3742da7ad8ecb" providerId="LiveId" clId="{1C0F515F-32E3-4396-93B4-82A965EF2824}" dt="2024-03-15T04:35:04.847" v="8570" actId="1036"/>
          <ac:picMkLst>
            <pc:docMk/>
            <pc:sldMk cId="606497583" sldId="440"/>
            <ac:picMk id="35" creationId="{56A51DA7-402D-BEFC-2BF4-257DC6767341}"/>
          </ac:picMkLst>
        </pc:picChg>
        <pc:picChg chg="add mod">
          <ac:chgData name="Masakiyo Kitazawa" userId="2bf3742da7ad8ecb" providerId="LiveId" clId="{1C0F515F-32E3-4396-93B4-82A965EF2824}" dt="2024-03-15T04:35:04.847" v="8570" actId="1036"/>
          <ac:picMkLst>
            <pc:docMk/>
            <pc:sldMk cId="606497583" sldId="440"/>
            <ac:picMk id="37" creationId="{052CFB55-5094-7576-2082-988E493FD3D7}"/>
          </ac:picMkLst>
        </pc:picChg>
      </pc:sldChg>
      <pc:sldChg chg="addSp modSp new mod ord modAnim">
        <pc:chgData name="Masakiyo Kitazawa" userId="2bf3742da7ad8ecb" providerId="LiveId" clId="{1C0F515F-32E3-4396-93B4-82A965EF2824}" dt="2024-03-15T00:10:43.710" v="8380"/>
        <pc:sldMkLst>
          <pc:docMk/>
          <pc:sldMk cId="1232391694" sldId="441"/>
        </pc:sldMkLst>
        <pc:spChg chg="mod">
          <ac:chgData name="Masakiyo Kitazawa" userId="2bf3742da7ad8ecb" providerId="LiveId" clId="{1C0F515F-32E3-4396-93B4-82A965EF2824}" dt="2024-03-13T23:36:47.611" v="1128" actId="20577"/>
          <ac:spMkLst>
            <pc:docMk/>
            <pc:sldMk cId="1232391694" sldId="441"/>
            <ac:spMk id="2" creationId="{D2D21DB9-4778-F618-1A9A-1CAB2E90A054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3" creationId="{C13320EA-9296-C570-F733-E8EFD476BBEA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4" creationId="{DFCC2160-CDCB-1B72-36CB-309911241DD3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6" creationId="{6D1F1055-65A9-722E-9D61-BBE95A5DA779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7" creationId="{84583A38-F36D-4BD1-48BD-1DAFAD6D1A81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8" creationId="{5CDC76AE-5606-8290-8D7B-0B71BA6C8F88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9" creationId="{DA7921F7-0BD9-8FE4-FBCD-25E2486209CC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10" creationId="{B76011CB-3402-03F2-85B7-8599D0A7E253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11" creationId="{87369B4D-080F-04F8-2626-D49EE1465153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12" creationId="{927E4189-A0F1-8673-FF7C-E8892F8A0E10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14" creationId="{D24AA54B-F040-2738-1F1C-B40946D3F9CA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15" creationId="{D7B5B466-13ED-FC61-C500-45F8861EF9AB}"/>
          </ac:spMkLst>
        </pc:spChg>
        <pc:spChg chg="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18" creationId="{FE3FD750-DA2A-3194-2A7D-DDB88C80DD79}"/>
          </ac:spMkLst>
        </pc:spChg>
        <pc:spChg chg="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19" creationId="{5F77736A-409C-5DE8-9145-7AA0D1F3EF2B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20" creationId="{D23179F8-C400-A346-8349-11DD0666D784}"/>
          </ac:spMkLst>
        </pc:spChg>
        <pc:spChg chg="add mod">
          <ac:chgData name="Masakiyo Kitazawa" userId="2bf3742da7ad8ecb" providerId="LiveId" clId="{1C0F515F-32E3-4396-93B4-82A965EF2824}" dt="2024-03-13T23:36:40.713" v="1110"/>
          <ac:spMkLst>
            <pc:docMk/>
            <pc:sldMk cId="1232391694" sldId="441"/>
            <ac:spMk id="21" creationId="{B8C303C6-31A4-5B53-84D1-5F473BD7AFFC}"/>
          </ac:spMkLst>
        </pc:spChg>
        <pc:grpChg chg="add mod">
          <ac:chgData name="Masakiyo Kitazawa" userId="2bf3742da7ad8ecb" providerId="LiveId" clId="{1C0F515F-32E3-4396-93B4-82A965EF2824}" dt="2024-03-13T23:36:40.713" v="1110"/>
          <ac:grpSpMkLst>
            <pc:docMk/>
            <pc:sldMk cId="1232391694" sldId="441"/>
            <ac:grpSpMk id="16" creationId="{8D6444E8-0E26-C138-9A1B-241568479171}"/>
          </ac:grpSpMkLst>
        </pc:grpChg>
        <pc:picChg chg="add mod">
          <ac:chgData name="Masakiyo Kitazawa" userId="2bf3742da7ad8ecb" providerId="LiveId" clId="{1C0F515F-32E3-4396-93B4-82A965EF2824}" dt="2024-03-13T23:36:40.713" v="1110"/>
          <ac:picMkLst>
            <pc:docMk/>
            <pc:sldMk cId="1232391694" sldId="441"/>
            <ac:picMk id="5" creationId="{A41E663D-0FE3-77EE-215E-3FFDD9BDED98}"/>
          </ac:picMkLst>
        </pc:picChg>
        <pc:picChg chg="add mod">
          <ac:chgData name="Masakiyo Kitazawa" userId="2bf3742da7ad8ecb" providerId="LiveId" clId="{1C0F515F-32E3-4396-93B4-82A965EF2824}" dt="2024-03-13T23:36:40.713" v="1110"/>
          <ac:picMkLst>
            <pc:docMk/>
            <pc:sldMk cId="1232391694" sldId="441"/>
            <ac:picMk id="13" creationId="{AFC6BA2B-584A-506F-7BCA-FA0DE4AC15D7}"/>
          </ac:picMkLst>
        </pc:picChg>
        <pc:picChg chg="mod">
          <ac:chgData name="Masakiyo Kitazawa" userId="2bf3742da7ad8ecb" providerId="LiveId" clId="{1C0F515F-32E3-4396-93B4-82A965EF2824}" dt="2024-03-13T23:36:40.713" v="1110"/>
          <ac:picMkLst>
            <pc:docMk/>
            <pc:sldMk cId="1232391694" sldId="441"/>
            <ac:picMk id="17" creationId="{9CADEA1E-67ED-00CD-2D73-79E98D3E7138}"/>
          </ac:picMkLst>
        </pc:picChg>
      </pc:sldChg>
      <pc:sldChg chg="addSp delSp modSp new mod ord">
        <pc:chgData name="Masakiyo Kitazawa" userId="2bf3742da7ad8ecb" providerId="LiveId" clId="{1C0F515F-32E3-4396-93B4-82A965EF2824}" dt="2024-03-14T23:17:08.784" v="7996" actId="5793"/>
        <pc:sldMkLst>
          <pc:docMk/>
          <pc:sldMk cId="3231626022" sldId="442"/>
        </pc:sldMkLst>
        <pc:spChg chg="mod">
          <ac:chgData name="Masakiyo Kitazawa" userId="2bf3742da7ad8ecb" providerId="LiveId" clId="{1C0F515F-32E3-4396-93B4-82A965EF2824}" dt="2024-03-13T23:39:26.397" v="1211" actId="20577"/>
          <ac:spMkLst>
            <pc:docMk/>
            <pc:sldMk cId="3231626022" sldId="442"/>
            <ac:spMk id="2" creationId="{42319BCC-E7F9-0246-B409-C4FE549D41EB}"/>
          </ac:spMkLst>
        </pc:spChg>
        <pc:spChg chg="add mod">
          <ac:chgData name="Masakiyo Kitazawa" userId="2bf3742da7ad8ecb" providerId="LiveId" clId="{1C0F515F-32E3-4396-93B4-82A965EF2824}" dt="2024-03-14T15:13:14.179" v="4968" actId="1038"/>
          <ac:spMkLst>
            <pc:docMk/>
            <pc:sldMk cId="3231626022" sldId="442"/>
            <ac:spMk id="3" creationId="{BEC78923-AF3A-25BA-BE56-B8682A363B84}"/>
          </ac:spMkLst>
        </pc:spChg>
        <pc:spChg chg="add mod">
          <ac:chgData name="Masakiyo Kitazawa" userId="2bf3742da7ad8ecb" providerId="LiveId" clId="{1C0F515F-32E3-4396-93B4-82A965EF2824}" dt="2024-03-14T23:17:03.548" v="7995" actId="5793"/>
          <ac:spMkLst>
            <pc:docMk/>
            <pc:sldMk cId="3231626022" sldId="442"/>
            <ac:spMk id="4" creationId="{4026C713-05CB-CD69-EE3B-10D8C7A02CCA}"/>
          </ac:spMkLst>
        </pc:spChg>
        <pc:spChg chg="add del mod">
          <ac:chgData name="Masakiyo Kitazawa" userId="2bf3742da7ad8ecb" providerId="LiveId" clId="{1C0F515F-32E3-4396-93B4-82A965EF2824}" dt="2024-03-14T07:28:09.969" v="2204" actId="478"/>
          <ac:spMkLst>
            <pc:docMk/>
            <pc:sldMk cId="3231626022" sldId="442"/>
            <ac:spMk id="5" creationId="{4DE01228-F140-DBC2-F850-F6F3C23728CA}"/>
          </ac:spMkLst>
        </pc:spChg>
        <pc:spChg chg="add mod">
          <ac:chgData name="Masakiyo Kitazawa" userId="2bf3742da7ad8ecb" providerId="LiveId" clId="{1C0F515F-32E3-4396-93B4-82A965EF2824}" dt="2024-03-14T15:13:14.179" v="4968" actId="1038"/>
          <ac:spMkLst>
            <pc:docMk/>
            <pc:sldMk cId="3231626022" sldId="442"/>
            <ac:spMk id="6" creationId="{ABB2B8F6-2719-67CD-A8C2-F30C4988FC9D}"/>
          </ac:spMkLst>
        </pc:spChg>
        <pc:spChg chg="add mod">
          <ac:chgData name="Masakiyo Kitazawa" userId="2bf3742da7ad8ecb" providerId="LiveId" clId="{1C0F515F-32E3-4396-93B4-82A965EF2824}" dt="2024-03-14T15:13:14.179" v="4968" actId="1038"/>
          <ac:spMkLst>
            <pc:docMk/>
            <pc:sldMk cId="3231626022" sldId="442"/>
            <ac:spMk id="7" creationId="{71A91046-4FC5-D454-72BF-C856F3C8A35D}"/>
          </ac:spMkLst>
        </pc:spChg>
        <pc:spChg chg="add mod">
          <ac:chgData name="Masakiyo Kitazawa" userId="2bf3742da7ad8ecb" providerId="LiveId" clId="{1C0F515F-32E3-4396-93B4-82A965EF2824}" dt="2024-03-14T23:17:08.784" v="7996" actId="5793"/>
          <ac:spMkLst>
            <pc:docMk/>
            <pc:sldMk cId="3231626022" sldId="442"/>
            <ac:spMk id="10" creationId="{4AD699D3-B9E1-BA31-5C63-4200680997E7}"/>
          </ac:spMkLst>
        </pc:spChg>
        <pc:spChg chg="add del mod">
          <ac:chgData name="Masakiyo Kitazawa" userId="2bf3742da7ad8ecb" providerId="LiveId" clId="{1C0F515F-32E3-4396-93B4-82A965EF2824}" dt="2024-03-14T07:28:12.315" v="2205" actId="478"/>
          <ac:spMkLst>
            <pc:docMk/>
            <pc:sldMk cId="3231626022" sldId="442"/>
            <ac:spMk id="12" creationId="{DC76757C-A495-5353-FAAF-DB3790DA9A13}"/>
          </ac:spMkLst>
        </pc:spChg>
        <pc:spChg chg="add mod">
          <ac:chgData name="Masakiyo Kitazawa" userId="2bf3742da7ad8ecb" providerId="LiveId" clId="{1C0F515F-32E3-4396-93B4-82A965EF2824}" dt="2024-03-14T15:13:14.179" v="4968" actId="1038"/>
          <ac:spMkLst>
            <pc:docMk/>
            <pc:sldMk cId="3231626022" sldId="442"/>
            <ac:spMk id="13" creationId="{3B238860-3795-5B22-9BB2-C10F57625CD5}"/>
          </ac:spMkLst>
        </pc:spChg>
        <pc:spChg chg="add mod">
          <ac:chgData name="Masakiyo Kitazawa" userId="2bf3742da7ad8ecb" providerId="LiveId" clId="{1C0F515F-32E3-4396-93B4-82A965EF2824}" dt="2024-03-14T15:13:14.179" v="4968" actId="1038"/>
          <ac:spMkLst>
            <pc:docMk/>
            <pc:sldMk cId="3231626022" sldId="442"/>
            <ac:spMk id="17" creationId="{672BEBFE-56D0-42CC-572A-DAEA41650C1B}"/>
          </ac:spMkLst>
        </pc:spChg>
        <pc:spChg chg="add mod">
          <ac:chgData name="Masakiyo Kitazawa" userId="2bf3742da7ad8ecb" providerId="LiveId" clId="{1C0F515F-32E3-4396-93B4-82A965EF2824}" dt="2024-03-14T15:13:14.179" v="4968" actId="1038"/>
          <ac:spMkLst>
            <pc:docMk/>
            <pc:sldMk cId="3231626022" sldId="442"/>
            <ac:spMk id="18" creationId="{66AED2A6-FAB6-D6A1-D4B2-6460796F8AE6}"/>
          </ac:spMkLst>
        </pc:spChg>
        <pc:spChg chg="add mod">
          <ac:chgData name="Masakiyo Kitazawa" userId="2bf3742da7ad8ecb" providerId="LiveId" clId="{1C0F515F-32E3-4396-93B4-82A965EF2824}" dt="2024-03-14T23:16:51.879" v="7993" actId="255"/>
          <ac:spMkLst>
            <pc:docMk/>
            <pc:sldMk cId="3231626022" sldId="442"/>
            <ac:spMk id="29" creationId="{AE5A0236-DCE0-A69D-C187-A6DA196E3D40}"/>
          </ac:spMkLst>
        </pc:spChg>
        <pc:picChg chg="add mod">
          <ac:chgData name="Masakiyo Kitazawa" userId="2bf3742da7ad8ecb" providerId="LiveId" clId="{1C0F515F-32E3-4396-93B4-82A965EF2824}" dt="2024-03-14T15:17:28.354" v="5090" actId="1076"/>
          <ac:picMkLst>
            <pc:docMk/>
            <pc:sldMk cId="3231626022" sldId="442"/>
            <ac:picMk id="8" creationId="{E3C4D980-3225-BBD2-E0CB-83A64D52973B}"/>
          </ac:picMkLst>
        </pc:picChg>
        <pc:picChg chg="add del mod">
          <ac:chgData name="Masakiyo Kitazawa" userId="2bf3742da7ad8ecb" providerId="LiveId" clId="{1C0F515F-32E3-4396-93B4-82A965EF2824}" dt="2024-03-14T07:06:59.050" v="1774"/>
          <ac:picMkLst>
            <pc:docMk/>
            <pc:sldMk cId="3231626022" sldId="442"/>
            <ac:picMk id="9" creationId="{B73E94E6-990E-9D95-5D01-E2ED2FC35B2C}"/>
          </ac:picMkLst>
        </pc:picChg>
        <pc:picChg chg="add mod">
          <ac:chgData name="Masakiyo Kitazawa" userId="2bf3742da7ad8ecb" providerId="LiveId" clId="{1C0F515F-32E3-4396-93B4-82A965EF2824}" dt="2024-03-14T15:13:14.179" v="4968" actId="1038"/>
          <ac:picMkLst>
            <pc:docMk/>
            <pc:sldMk cId="3231626022" sldId="442"/>
            <ac:picMk id="11" creationId="{E0A1838F-614E-E7DD-E41A-69B3F8DE0083}"/>
          </ac:picMkLst>
        </pc:picChg>
        <pc:picChg chg="add mod">
          <ac:chgData name="Masakiyo Kitazawa" userId="2bf3742da7ad8ecb" providerId="LiveId" clId="{1C0F515F-32E3-4396-93B4-82A965EF2824}" dt="2024-03-14T15:13:14.179" v="4968" actId="1038"/>
          <ac:picMkLst>
            <pc:docMk/>
            <pc:sldMk cId="3231626022" sldId="442"/>
            <ac:picMk id="14" creationId="{59DCFE03-6079-281D-9ACD-1688D7FA6135}"/>
          </ac:picMkLst>
        </pc:picChg>
        <pc:picChg chg="add mod">
          <ac:chgData name="Masakiyo Kitazawa" userId="2bf3742da7ad8ecb" providerId="LiveId" clId="{1C0F515F-32E3-4396-93B4-82A965EF2824}" dt="2024-03-14T15:13:14.179" v="4968" actId="1038"/>
          <ac:picMkLst>
            <pc:docMk/>
            <pc:sldMk cId="3231626022" sldId="442"/>
            <ac:picMk id="16" creationId="{F641BA26-9D13-5BE4-A0E3-D90D9E7662E0}"/>
          </ac:picMkLst>
        </pc:picChg>
        <pc:picChg chg="add del mod">
          <ac:chgData name="Masakiyo Kitazawa" userId="2bf3742da7ad8ecb" providerId="LiveId" clId="{1C0F515F-32E3-4396-93B4-82A965EF2824}" dt="2024-03-14T15:11:12.961" v="4926"/>
          <ac:picMkLst>
            <pc:docMk/>
            <pc:sldMk cId="3231626022" sldId="442"/>
            <ac:picMk id="20" creationId="{E4699762-DD63-6BD6-8C72-B849F5116B34}"/>
          </ac:picMkLst>
        </pc:picChg>
        <pc:picChg chg="add del mod">
          <ac:chgData name="Masakiyo Kitazawa" userId="2bf3742da7ad8ecb" providerId="LiveId" clId="{1C0F515F-32E3-4396-93B4-82A965EF2824}" dt="2024-03-14T15:11:27.377" v="4938"/>
          <ac:picMkLst>
            <pc:docMk/>
            <pc:sldMk cId="3231626022" sldId="442"/>
            <ac:picMk id="22" creationId="{49B8158E-F1C4-3903-8D00-3F3D32043FEC}"/>
          </ac:picMkLst>
        </pc:picChg>
        <pc:picChg chg="add del mod">
          <ac:chgData name="Masakiyo Kitazawa" userId="2bf3742da7ad8ecb" providerId="LiveId" clId="{1C0F515F-32E3-4396-93B4-82A965EF2824}" dt="2024-03-14T15:12:44.332" v="4950"/>
          <ac:picMkLst>
            <pc:docMk/>
            <pc:sldMk cId="3231626022" sldId="442"/>
            <ac:picMk id="24" creationId="{E5597695-3867-2C7E-8A75-8D31CC79F657}"/>
          </ac:picMkLst>
        </pc:picChg>
        <pc:picChg chg="add del mod">
          <ac:chgData name="Masakiyo Kitazawa" userId="2bf3742da7ad8ecb" providerId="LiveId" clId="{1C0F515F-32E3-4396-93B4-82A965EF2824}" dt="2024-03-14T15:14:03.026" v="4980"/>
          <ac:picMkLst>
            <pc:docMk/>
            <pc:sldMk cId="3231626022" sldId="442"/>
            <ac:picMk id="26" creationId="{5BEADCCE-7F00-F811-B9ED-A0F8D29E7958}"/>
          </ac:picMkLst>
        </pc:picChg>
        <pc:picChg chg="add mod">
          <ac:chgData name="Masakiyo Kitazawa" userId="2bf3742da7ad8ecb" providerId="LiveId" clId="{1C0F515F-32E3-4396-93B4-82A965EF2824}" dt="2024-03-14T15:14:03.026" v="4978"/>
          <ac:picMkLst>
            <pc:docMk/>
            <pc:sldMk cId="3231626022" sldId="442"/>
            <ac:picMk id="28" creationId="{D369D3A4-6715-5432-5CB8-6BEEFE28F967}"/>
          </ac:picMkLst>
        </pc:picChg>
        <pc:picChg chg="add mod">
          <ac:chgData name="Masakiyo Kitazawa" userId="2bf3742da7ad8ecb" providerId="LiveId" clId="{1C0F515F-32E3-4396-93B4-82A965EF2824}" dt="2024-03-14T23:16:55.896" v="7994" actId="1076"/>
          <ac:picMkLst>
            <pc:docMk/>
            <pc:sldMk cId="3231626022" sldId="442"/>
            <ac:picMk id="31" creationId="{A96D08F0-1CC8-4590-A176-BED8CD118D2E}"/>
          </ac:picMkLst>
        </pc:picChg>
      </pc:sldChg>
      <pc:sldChg chg="addSp delSp modSp new mod ord">
        <pc:chgData name="Masakiyo Kitazawa" userId="2bf3742da7ad8ecb" providerId="LiveId" clId="{1C0F515F-32E3-4396-93B4-82A965EF2824}" dt="2024-03-15T04:39:24.075" v="8583"/>
        <pc:sldMkLst>
          <pc:docMk/>
          <pc:sldMk cId="2249300116" sldId="443"/>
        </pc:sldMkLst>
        <pc:spChg chg="mod">
          <ac:chgData name="Masakiyo Kitazawa" userId="2bf3742da7ad8ecb" providerId="LiveId" clId="{1C0F515F-32E3-4396-93B4-82A965EF2824}" dt="2024-03-14T15:03:56.736" v="4853" actId="1076"/>
          <ac:spMkLst>
            <pc:docMk/>
            <pc:sldMk cId="2249300116" sldId="443"/>
            <ac:spMk id="2" creationId="{F049827A-88C6-4671-5ED1-F582AF402478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3" creationId="{E01DCFA7-DA6E-6E14-1094-36678A59686F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4" creationId="{17043299-2A5F-6770-A671-36F73D702991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5" creationId="{637F3A83-3D54-1EAE-A34A-9F572E269A31}"/>
          </ac:spMkLst>
        </pc:spChg>
        <pc:spChg chg="add del mod">
          <ac:chgData name="Masakiyo Kitazawa" userId="2bf3742da7ad8ecb" providerId="LiveId" clId="{1C0F515F-32E3-4396-93B4-82A965EF2824}" dt="2024-03-14T23:16:01.032" v="7992" actId="478"/>
          <ac:spMkLst>
            <pc:docMk/>
            <pc:sldMk cId="2249300116" sldId="443"/>
            <ac:spMk id="6" creationId="{4DF3CDC2-5C89-2489-8F20-EA7EF58C3522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7" creationId="{1326955C-6E77-9D4B-9B68-A82AF3D6C3E9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8" creationId="{5B10830A-BC83-DC57-03C3-24AD261D4DCB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9" creationId="{28E32C1B-EAA1-7594-815A-4B0D17CA70DA}"/>
          </ac:spMkLst>
        </pc:spChg>
        <pc:spChg chg="add del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21" creationId="{4B9E6C22-45BA-C055-B8F2-C7DE00DA81AD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22" creationId="{2A026F7C-40A7-89A6-8E57-2407DC783CD2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23" creationId="{48AC5C3B-05F9-5486-10D9-63EB128C6BB1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24" creationId="{EB2E064C-ACB4-85AC-C7C9-43BB55F8511D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25" creationId="{84636837-C761-13A7-FC68-E19C1430F753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26" creationId="{EDF0FE39-FDD4-AE81-CE67-A148D504D6FA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27" creationId="{1A9924E9-E84A-8048-C861-442F9542AE45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30" creationId="{4DEFEEC9-D40E-9C7D-3A1C-9BF51000C914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40" creationId="{CE51F413-82E2-1678-D3D3-77FC13B6FAC5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41" creationId="{C18B7E35-057D-5399-AD88-68AF13D924A0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42" creationId="{B14A559C-CF1A-98B4-79CE-2B88B7F41564}"/>
          </ac:spMkLst>
        </pc:spChg>
        <pc:spChg chg="add mod or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43" creationId="{314C58B5-1DE8-8F63-9FD7-B168B5AE23A6}"/>
          </ac:spMkLst>
        </pc:spChg>
        <pc:spChg chg="add del mod ord">
          <ac:chgData name="Masakiyo Kitazawa" userId="2bf3742da7ad8ecb" providerId="LiveId" clId="{1C0F515F-32E3-4396-93B4-82A965EF2824}" dt="2024-03-14T15:01:08.548" v="4796" actId="478"/>
          <ac:spMkLst>
            <pc:docMk/>
            <pc:sldMk cId="2249300116" sldId="443"/>
            <ac:spMk id="47" creationId="{9932052B-C363-9303-C6CC-3664DF071C1F}"/>
          </ac:spMkLst>
        </pc:spChg>
        <pc:spChg chg="add mod or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48" creationId="{B82CB85E-5CFA-54BE-343F-E17B398FC320}"/>
          </ac:spMkLst>
        </pc:spChg>
        <pc:spChg chg="add mod or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49" creationId="{B913A74F-96EA-C4C5-4883-8D302344EA2E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50" creationId="{49C429E5-72E8-C10A-F5FA-ABB5A0A62DB8}"/>
          </ac:spMkLst>
        </pc:spChg>
        <pc:spChg chg="add mod">
          <ac:chgData name="Masakiyo Kitazawa" userId="2bf3742da7ad8ecb" providerId="LiveId" clId="{1C0F515F-32E3-4396-93B4-82A965EF2824}" dt="2024-03-14T15:10:05.311" v="4906" actId="1076"/>
          <ac:spMkLst>
            <pc:docMk/>
            <pc:sldMk cId="2249300116" sldId="443"/>
            <ac:spMk id="57" creationId="{DEFF79BD-A73C-DE26-1800-DD6471652F43}"/>
          </ac:spMkLst>
        </pc:spChg>
        <pc:picChg chg="add mod">
          <ac:chgData name="Masakiyo Kitazawa" userId="2bf3742da7ad8ecb" providerId="LiveId" clId="{1C0F515F-32E3-4396-93B4-82A965EF2824}" dt="2024-03-14T15:10:05.311" v="4906" actId="1076"/>
          <ac:picMkLst>
            <pc:docMk/>
            <pc:sldMk cId="2249300116" sldId="443"/>
            <ac:picMk id="13" creationId="{D0D751B9-FB22-F825-6FAC-7C02244BC900}"/>
          </ac:picMkLst>
        </pc:picChg>
        <pc:picChg chg="add del mod">
          <ac:chgData name="Masakiyo Kitazawa" userId="2bf3742da7ad8ecb" providerId="LiveId" clId="{1C0F515F-32E3-4396-93B4-82A965EF2824}" dt="2024-03-14T14:58:25.419" v="4750" actId="21"/>
          <ac:picMkLst>
            <pc:docMk/>
            <pc:sldMk cId="2249300116" sldId="443"/>
            <ac:picMk id="14" creationId="{54D0B0CB-6525-03E9-0AC6-A543F3A35B84}"/>
          </ac:picMkLst>
        </pc:picChg>
        <pc:picChg chg="add del mod">
          <ac:chgData name="Masakiyo Kitazawa" userId="2bf3742da7ad8ecb" providerId="LiveId" clId="{1C0F515F-32E3-4396-93B4-82A965EF2824}" dt="2024-03-14T15:03:09.262" v="4819" actId="21"/>
          <ac:picMkLst>
            <pc:docMk/>
            <pc:sldMk cId="2249300116" sldId="443"/>
            <ac:picMk id="15" creationId="{72F7D35F-65CF-AB5C-699B-6A88FF470F28}"/>
          </ac:picMkLst>
        </pc:picChg>
        <pc:picChg chg="add del mod ord">
          <ac:chgData name="Masakiyo Kitazawa" userId="2bf3742da7ad8ecb" providerId="LiveId" clId="{1C0F515F-32E3-4396-93B4-82A965EF2824}" dt="2024-03-14T15:03:11.791" v="4820" actId="21"/>
          <ac:picMkLst>
            <pc:docMk/>
            <pc:sldMk cId="2249300116" sldId="443"/>
            <ac:picMk id="16" creationId="{59949DB2-B0D3-5833-9964-D7D37C562E4A}"/>
          </ac:picMkLst>
        </pc:picChg>
        <pc:picChg chg="add mod ord">
          <ac:chgData name="Masakiyo Kitazawa" userId="2bf3742da7ad8ecb" providerId="LiveId" clId="{1C0F515F-32E3-4396-93B4-82A965EF2824}" dt="2024-03-14T15:10:05.311" v="4906" actId="1076"/>
          <ac:picMkLst>
            <pc:docMk/>
            <pc:sldMk cId="2249300116" sldId="443"/>
            <ac:picMk id="17" creationId="{19045F7E-72EE-B683-18CA-20BB0FAEB351}"/>
          </ac:picMkLst>
        </pc:picChg>
        <pc:picChg chg="add mod">
          <ac:chgData name="Masakiyo Kitazawa" userId="2bf3742da7ad8ecb" providerId="LiveId" clId="{1C0F515F-32E3-4396-93B4-82A965EF2824}" dt="2024-03-14T15:10:05.311" v="4906" actId="1076"/>
          <ac:picMkLst>
            <pc:docMk/>
            <pc:sldMk cId="2249300116" sldId="443"/>
            <ac:picMk id="18" creationId="{012F07AF-3267-6734-0E32-5985248E1041}"/>
          </ac:picMkLst>
        </pc:picChg>
        <pc:picChg chg="add mod">
          <ac:chgData name="Masakiyo Kitazawa" userId="2bf3742da7ad8ecb" providerId="LiveId" clId="{1C0F515F-32E3-4396-93B4-82A965EF2824}" dt="2024-03-14T15:10:05.311" v="4906" actId="1076"/>
          <ac:picMkLst>
            <pc:docMk/>
            <pc:sldMk cId="2249300116" sldId="443"/>
            <ac:picMk id="28" creationId="{9C32070D-5500-1788-BF62-CA53FE989B5C}"/>
          </ac:picMkLst>
        </pc:picChg>
        <pc:picChg chg="add mod">
          <ac:chgData name="Masakiyo Kitazawa" userId="2bf3742da7ad8ecb" providerId="LiveId" clId="{1C0F515F-32E3-4396-93B4-82A965EF2824}" dt="2024-03-14T15:10:05.311" v="4906" actId="1076"/>
          <ac:picMkLst>
            <pc:docMk/>
            <pc:sldMk cId="2249300116" sldId="443"/>
            <ac:picMk id="29" creationId="{0D69610F-F090-1868-7EEC-033643EB712A}"/>
          </ac:picMkLst>
        </pc:picChg>
        <pc:picChg chg="add del mod">
          <ac:chgData name="Masakiyo Kitazawa" userId="2bf3742da7ad8ecb" providerId="LiveId" clId="{1C0F515F-32E3-4396-93B4-82A965EF2824}" dt="2024-03-14T14:58:42.939" v="4764"/>
          <ac:picMkLst>
            <pc:docMk/>
            <pc:sldMk cId="2249300116" sldId="443"/>
            <ac:picMk id="44" creationId="{260C2D10-36DA-D19E-DA54-3AABDD1AF318}"/>
          </ac:picMkLst>
        </pc:picChg>
        <pc:picChg chg="add mod">
          <ac:chgData name="Masakiyo Kitazawa" userId="2bf3742da7ad8ecb" providerId="LiveId" clId="{1C0F515F-32E3-4396-93B4-82A965EF2824}" dt="2024-03-14T15:10:05.311" v="4906" actId="1076"/>
          <ac:picMkLst>
            <pc:docMk/>
            <pc:sldMk cId="2249300116" sldId="443"/>
            <ac:picMk id="46" creationId="{50785E76-5D1D-9C3A-4FC9-92D6C6E8B65D}"/>
          </ac:picMkLst>
        </pc:picChg>
        <pc:picChg chg="add del mod">
          <ac:chgData name="Masakiyo Kitazawa" userId="2bf3742da7ad8ecb" providerId="LiveId" clId="{1C0F515F-32E3-4396-93B4-82A965EF2824}" dt="2024-03-14T15:03:27.384" v="4834"/>
          <ac:picMkLst>
            <pc:docMk/>
            <pc:sldMk cId="2249300116" sldId="443"/>
            <ac:picMk id="51" creationId="{1CA54CD2-E63C-AA40-5CE7-0DCE5A3BABBD}"/>
          </ac:picMkLst>
        </pc:picChg>
        <pc:picChg chg="add mod">
          <ac:chgData name="Masakiyo Kitazawa" userId="2bf3742da7ad8ecb" providerId="LiveId" clId="{1C0F515F-32E3-4396-93B4-82A965EF2824}" dt="2024-03-14T15:10:05.311" v="4906" actId="1076"/>
          <ac:picMkLst>
            <pc:docMk/>
            <pc:sldMk cId="2249300116" sldId="443"/>
            <ac:picMk id="53" creationId="{47CE4B53-5BC4-CB07-7DC9-F99C3389CA75}"/>
          </ac:picMkLst>
        </pc:picChg>
        <pc:picChg chg="add del mod">
          <ac:chgData name="Masakiyo Kitazawa" userId="2bf3742da7ad8ecb" providerId="LiveId" clId="{1C0F515F-32E3-4396-93B4-82A965EF2824}" dt="2024-03-14T15:03:40.618" v="4848"/>
          <ac:picMkLst>
            <pc:docMk/>
            <pc:sldMk cId="2249300116" sldId="443"/>
            <ac:picMk id="54" creationId="{EC4849F6-FF7A-A961-D800-10D9DDFEE734}"/>
          </ac:picMkLst>
        </pc:picChg>
        <pc:picChg chg="add mod">
          <ac:chgData name="Masakiyo Kitazawa" userId="2bf3742da7ad8ecb" providerId="LiveId" clId="{1C0F515F-32E3-4396-93B4-82A965EF2824}" dt="2024-03-14T15:10:05.311" v="4906" actId="1076"/>
          <ac:picMkLst>
            <pc:docMk/>
            <pc:sldMk cId="2249300116" sldId="443"/>
            <ac:picMk id="56" creationId="{F9B77EE0-57C9-36A0-3976-3DE49F012914}"/>
          </ac:picMkLst>
        </pc:picChg>
        <pc:cxnChg chg="add del mod">
          <ac:chgData name="Masakiyo Kitazawa" userId="2bf3742da7ad8ecb" providerId="LiveId" clId="{1C0F515F-32E3-4396-93B4-82A965EF2824}" dt="2024-03-14T14:57:33.227" v="4737" actId="478"/>
          <ac:cxnSpMkLst>
            <pc:docMk/>
            <pc:sldMk cId="2249300116" sldId="443"/>
            <ac:cxnSpMk id="6" creationId="{6631EA8B-DC77-1994-6FBA-EB19A9226949}"/>
          </ac:cxnSpMkLst>
        </pc:cxnChg>
        <pc:cxnChg chg="add del mod">
          <ac:chgData name="Masakiyo Kitazawa" userId="2bf3742da7ad8ecb" providerId="LiveId" clId="{1C0F515F-32E3-4396-93B4-82A965EF2824}" dt="2024-03-14T14:57:34.856" v="4738" actId="478"/>
          <ac:cxnSpMkLst>
            <pc:docMk/>
            <pc:sldMk cId="2249300116" sldId="443"/>
            <ac:cxnSpMk id="10" creationId="{079581AA-ECDF-B710-B312-E0DBB1873B41}"/>
          </ac:cxnSpMkLst>
        </pc:cxnChg>
        <pc:cxnChg chg="add del mod">
          <ac:chgData name="Masakiyo Kitazawa" userId="2bf3742da7ad8ecb" providerId="LiveId" clId="{1C0F515F-32E3-4396-93B4-82A965EF2824}" dt="2024-03-14T14:57:36.095" v="4739" actId="478"/>
          <ac:cxnSpMkLst>
            <pc:docMk/>
            <pc:sldMk cId="2249300116" sldId="443"/>
            <ac:cxnSpMk id="11" creationId="{7903F837-3BD1-DE19-8AB7-79D7D3AED0D2}"/>
          </ac:cxnSpMkLst>
        </pc:cxnChg>
        <pc:cxnChg chg="add del mod">
          <ac:chgData name="Masakiyo Kitazawa" userId="2bf3742da7ad8ecb" providerId="LiveId" clId="{1C0F515F-32E3-4396-93B4-82A965EF2824}" dt="2024-03-14T14:57:39.657" v="4740" actId="478"/>
          <ac:cxnSpMkLst>
            <pc:docMk/>
            <pc:sldMk cId="2249300116" sldId="443"/>
            <ac:cxnSpMk id="12" creationId="{AB86904F-25EB-D5D4-6DE4-BE3F8F514C02}"/>
          </ac:cxnSpMkLst>
        </pc:cxnChg>
        <pc:cxnChg chg="add del mod">
          <ac:chgData name="Masakiyo Kitazawa" userId="2bf3742da7ad8ecb" providerId="LiveId" clId="{1C0F515F-32E3-4396-93B4-82A965EF2824}" dt="2024-03-14T15:03:50.396" v="4851" actId="478"/>
          <ac:cxnSpMkLst>
            <pc:docMk/>
            <pc:sldMk cId="2249300116" sldId="443"/>
            <ac:cxnSpMk id="19" creationId="{977ED51C-9210-C598-A44F-F3F14B033C1D}"/>
          </ac:cxnSpMkLst>
        </pc:cxnChg>
        <pc:cxnChg chg="add del mod">
          <ac:chgData name="Masakiyo Kitazawa" userId="2bf3742da7ad8ecb" providerId="LiveId" clId="{1C0F515F-32E3-4396-93B4-82A965EF2824}" dt="2024-03-14T15:03:59.259" v="4854" actId="478"/>
          <ac:cxnSpMkLst>
            <pc:docMk/>
            <pc:sldMk cId="2249300116" sldId="443"/>
            <ac:cxnSpMk id="20" creationId="{82B4E47A-6A6A-E7FC-09B1-3CDBBD146611}"/>
          </ac:cxnSpMkLst>
        </pc:cxnChg>
        <pc:cxnChg chg="add mod">
          <ac:chgData name="Masakiyo Kitazawa" userId="2bf3742da7ad8ecb" providerId="LiveId" clId="{1C0F515F-32E3-4396-93B4-82A965EF2824}" dt="2024-03-14T23:15:14.963" v="7971" actId="1036"/>
          <ac:cxnSpMkLst>
            <pc:docMk/>
            <pc:sldMk cId="2249300116" sldId="443"/>
            <ac:cxnSpMk id="31" creationId="{E4409012-C466-3679-0BD1-BAA25E5D4A1C}"/>
          </ac:cxnSpMkLst>
        </pc:cxnChg>
        <pc:cxnChg chg="add mod">
          <ac:chgData name="Masakiyo Kitazawa" userId="2bf3742da7ad8ecb" providerId="LiveId" clId="{1C0F515F-32E3-4396-93B4-82A965EF2824}" dt="2024-03-14T15:10:05.311" v="4906" actId="1076"/>
          <ac:cxnSpMkLst>
            <pc:docMk/>
            <pc:sldMk cId="2249300116" sldId="443"/>
            <ac:cxnSpMk id="32" creationId="{D9029548-B9E8-D7B8-9AAE-B2B1D691C113}"/>
          </ac:cxnSpMkLst>
        </pc:cxnChg>
        <pc:cxnChg chg="add mod">
          <ac:chgData name="Masakiyo Kitazawa" userId="2bf3742da7ad8ecb" providerId="LiveId" clId="{1C0F515F-32E3-4396-93B4-82A965EF2824}" dt="2024-03-14T15:10:05.311" v="4906" actId="1076"/>
          <ac:cxnSpMkLst>
            <pc:docMk/>
            <pc:sldMk cId="2249300116" sldId="443"/>
            <ac:cxnSpMk id="33" creationId="{58F04AC3-B6E8-684E-CB37-CF273CBAADBA}"/>
          </ac:cxnSpMkLst>
        </pc:cxnChg>
        <pc:cxnChg chg="add mod">
          <ac:chgData name="Masakiyo Kitazawa" userId="2bf3742da7ad8ecb" providerId="LiveId" clId="{1C0F515F-32E3-4396-93B4-82A965EF2824}" dt="2024-03-14T15:10:05.311" v="4906" actId="1076"/>
          <ac:cxnSpMkLst>
            <pc:docMk/>
            <pc:sldMk cId="2249300116" sldId="443"/>
            <ac:cxnSpMk id="34" creationId="{67ABAD0B-0DFA-6968-ECB4-4DDFF3358709}"/>
          </ac:cxnSpMkLst>
        </pc:cxnChg>
        <pc:cxnChg chg="add mod">
          <ac:chgData name="Masakiyo Kitazawa" userId="2bf3742da7ad8ecb" providerId="LiveId" clId="{1C0F515F-32E3-4396-93B4-82A965EF2824}" dt="2024-03-14T15:10:05.311" v="4906" actId="1076"/>
          <ac:cxnSpMkLst>
            <pc:docMk/>
            <pc:sldMk cId="2249300116" sldId="443"/>
            <ac:cxnSpMk id="35" creationId="{D01D16A0-DF61-002D-5B0F-BC25FD28CCB6}"/>
          </ac:cxnSpMkLst>
        </pc:cxnChg>
        <pc:cxnChg chg="add del mod">
          <ac:chgData name="Masakiyo Kitazawa" userId="2bf3742da7ad8ecb" providerId="LiveId" clId="{1C0F515F-32E3-4396-93B4-82A965EF2824}" dt="2024-03-14T15:07:19.232" v="4891" actId="478"/>
          <ac:cxnSpMkLst>
            <pc:docMk/>
            <pc:sldMk cId="2249300116" sldId="443"/>
            <ac:cxnSpMk id="36" creationId="{B7ACB850-FAD0-06A2-A6DB-60DB61E18A31}"/>
          </ac:cxnSpMkLst>
        </pc:cxnChg>
        <pc:cxnChg chg="add del mod">
          <ac:chgData name="Masakiyo Kitazawa" userId="2bf3742da7ad8ecb" providerId="LiveId" clId="{1C0F515F-32E3-4396-93B4-82A965EF2824}" dt="2024-03-14T15:07:22.144" v="4892" actId="478"/>
          <ac:cxnSpMkLst>
            <pc:docMk/>
            <pc:sldMk cId="2249300116" sldId="443"/>
            <ac:cxnSpMk id="37" creationId="{BECC21D9-274F-02AE-C496-0925779F29D3}"/>
          </ac:cxnSpMkLst>
        </pc:cxnChg>
        <pc:cxnChg chg="add mod">
          <ac:chgData name="Masakiyo Kitazawa" userId="2bf3742da7ad8ecb" providerId="LiveId" clId="{1C0F515F-32E3-4396-93B4-82A965EF2824}" dt="2024-03-14T15:10:05.311" v="4906" actId="1076"/>
          <ac:cxnSpMkLst>
            <pc:docMk/>
            <pc:sldMk cId="2249300116" sldId="443"/>
            <ac:cxnSpMk id="38" creationId="{C14A40AF-36EB-8EEA-1F8A-319BA35ACCFE}"/>
          </ac:cxnSpMkLst>
        </pc:cxnChg>
        <pc:cxnChg chg="add mod">
          <ac:chgData name="Masakiyo Kitazawa" userId="2bf3742da7ad8ecb" providerId="LiveId" clId="{1C0F515F-32E3-4396-93B4-82A965EF2824}" dt="2024-03-14T15:10:05.311" v="4906" actId="1076"/>
          <ac:cxnSpMkLst>
            <pc:docMk/>
            <pc:sldMk cId="2249300116" sldId="443"/>
            <ac:cxnSpMk id="39" creationId="{B8B962D0-984E-CB2D-2959-2CE6AFA659E4}"/>
          </ac:cxnSpMkLst>
        </pc:cxnChg>
      </pc:sldChg>
      <pc:sldChg chg="addSp modSp new del mod">
        <pc:chgData name="Masakiyo Kitazawa" userId="2bf3742da7ad8ecb" providerId="LiveId" clId="{1C0F515F-32E3-4396-93B4-82A965EF2824}" dt="2024-03-14T14:13:26.452" v="3407" actId="2696"/>
        <pc:sldMkLst>
          <pc:docMk/>
          <pc:sldMk cId="4153541794" sldId="444"/>
        </pc:sldMkLst>
        <pc:spChg chg="mod">
          <ac:chgData name="Masakiyo Kitazawa" userId="2bf3742da7ad8ecb" providerId="LiveId" clId="{1C0F515F-32E3-4396-93B4-82A965EF2824}" dt="2024-03-13T23:40:12.748" v="1227" actId="20577"/>
          <ac:spMkLst>
            <pc:docMk/>
            <pc:sldMk cId="4153541794" sldId="444"/>
            <ac:spMk id="2" creationId="{F643B75C-4442-3E41-8E46-A5554F9BD314}"/>
          </ac:spMkLst>
        </pc:spChg>
        <pc:spChg chg="add mod">
          <ac:chgData name="Masakiyo Kitazawa" userId="2bf3742da7ad8ecb" providerId="LiveId" clId="{1C0F515F-32E3-4396-93B4-82A965EF2824}" dt="2024-03-13T23:40:01.214" v="1213"/>
          <ac:spMkLst>
            <pc:docMk/>
            <pc:sldMk cId="4153541794" sldId="444"/>
            <ac:spMk id="3" creationId="{C6C8C214-60D8-5E18-3107-DA05491CC1C3}"/>
          </ac:spMkLst>
        </pc:spChg>
        <pc:spChg chg="add mod">
          <ac:chgData name="Masakiyo Kitazawa" userId="2bf3742da7ad8ecb" providerId="LiveId" clId="{1C0F515F-32E3-4396-93B4-82A965EF2824}" dt="2024-03-14T07:07:18.794" v="1777" actId="207"/>
          <ac:spMkLst>
            <pc:docMk/>
            <pc:sldMk cId="4153541794" sldId="444"/>
            <ac:spMk id="4" creationId="{4AB41DDB-DE80-D573-FD17-A53520143100}"/>
          </ac:spMkLst>
        </pc:spChg>
        <pc:spChg chg="add mod">
          <ac:chgData name="Masakiyo Kitazawa" userId="2bf3742da7ad8ecb" providerId="LiveId" clId="{1C0F515F-32E3-4396-93B4-82A965EF2824}" dt="2024-03-13T23:40:01.214" v="1213"/>
          <ac:spMkLst>
            <pc:docMk/>
            <pc:sldMk cId="4153541794" sldId="444"/>
            <ac:spMk id="5" creationId="{5DF0BFC2-A2FF-A719-EF5C-20FC469B81D5}"/>
          </ac:spMkLst>
        </pc:spChg>
        <pc:spChg chg="add mod">
          <ac:chgData name="Masakiyo Kitazawa" userId="2bf3742da7ad8ecb" providerId="LiveId" clId="{1C0F515F-32E3-4396-93B4-82A965EF2824}" dt="2024-03-13T23:40:01.214" v="1213"/>
          <ac:spMkLst>
            <pc:docMk/>
            <pc:sldMk cId="4153541794" sldId="444"/>
            <ac:spMk id="6" creationId="{D52CACD1-D497-98FF-6F14-C9DEC953C7D7}"/>
          </ac:spMkLst>
        </pc:spChg>
        <pc:spChg chg="add mod">
          <ac:chgData name="Masakiyo Kitazawa" userId="2bf3742da7ad8ecb" providerId="LiveId" clId="{1C0F515F-32E3-4396-93B4-82A965EF2824}" dt="2024-03-13T23:40:01.214" v="1213"/>
          <ac:spMkLst>
            <pc:docMk/>
            <pc:sldMk cId="4153541794" sldId="444"/>
            <ac:spMk id="7" creationId="{891D1E38-6894-B90C-DA7A-8393249BEDC5}"/>
          </ac:spMkLst>
        </pc:spChg>
        <pc:spChg chg="add mod">
          <ac:chgData name="Masakiyo Kitazawa" userId="2bf3742da7ad8ecb" providerId="LiveId" clId="{1C0F515F-32E3-4396-93B4-82A965EF2824}" dt="2024-03-13T23:40:01.214" v="1213"/>
          <ac:spMkLst>
            <pc:docMk/>
            <pc:sldMk cId="4153541794" sldId="444"/>
            <ac:spMk id="8" creationId="{7BDD5F86-EEA2-6111-AC5B-4B5B1C22022D}"/>
          </ac:spMkLst>
        </pc:spChg>
        <pc:spChg chg="add mod">
          <ac:chgData name="Masakiyo Kitazawa" userId="2bf3742da7ad8ecb" providerId="LiveId" clId="{1C0F515F-32E3-4396-93B4-82A965EF2824}" dt="2024-03-13T23:40:01.214" v="1213"/>
          <ac:spMkLst>
            <pc:docMk/>
            <pc:sldMk cId="4153541794" sldId="444"/>
            <ac:spMk id="9" creationId="{97893F27-84CF-9064-2A28-BB4C399B78BA}"/>
          </ac:spMkLst>
        </pc:spChg>
        <pc:spChg chg="add mod">
          <ac:chgData name="Masakiyo Kitazawa" userId="2bf3742da7ad8ecb" providerId="LiveId" clId="{1C0F515F-32E3-4396-93B4-82A965EF2824}" dt="2024-03-13T23:40:01.214" v="1213"/>
          <ac:spMkLst>
            <pc:docMk/>
            <pc:sldMk cId="4153541794" sldId="444"/>
            <ac:spMk id="10" creationId="{37F7E9E3-61F7-60F0-F824-0E913989AC78}"/>
          </ac:spMkLst>
        </pc:spChg>
        <pc:spChg chg="add mod">
          <ac:chgData name="Masakiyo Kitazawa" userId="2bf3742da7ad8ecb" providerId="LiveId" clId="{1C0F515F-32E3-4396-93B4-82A965EF2824}" dt="2024-03-13T23:40:01.214" v="1213"/>
          <ac:spMkLst>
            <pc:docMk/>
            <pc:sldMk cId="4153541794" sldId="444"/>
            <ac:spMk id="11" creationId="{8E20036C-089C-BB2C-8976-2537F73C0FF2}"/>
          </ac:spMkLst>
        </pc:spChg>
        <pc:spChg chg="add mod">
          <ac:chgData name="Masakiyo Kitazawa" userId="2bf3742da7ad8ecb" providerId="LiveId" clId="{1C0F515F-32E3-4396-93B4-82A965EF2824}" dt="2024-03-13T23:40:01.214" v="1213"/>
          <ac:spMkLst>
            <pc:docMk/>
            <pc:sldMk cId="4153541794" sldId="444"/>
            <ac:spMk id="12" creationId="{09FEEC81-BF91-BD8E-BDCC-9CD363C1F46F}"/>
          </ac:spMkLst>
        </pc:spChg>
      </pc:sldChg>
      <pc:sldChg chg="addSp delSp modSp new mod">
        <pc:chgData name="Masakiyo Kitazawa" userId="2bf3742da7ad8ecb" providerId="LiveId" clId="{1C0F515F-32E3-4396-93B4-82A965EF2824}" dt="2024-03-15T04:43:18.343" v="8593" actId="404"/>
        <pc:sldMkLst>
          <pc:docMk/>
          <pc:sldMk cId="3709818685" sldId="445"/>
        </pc:sldMkLst>
        <pc:spChg chg="mod">
          <ac:chgData name="Masakiyo Kitazawa" userId="2bf3742da7ad8ecb" providerId="LiveId" clId="{1C0F515F-32E3-4396-93B4-82A965EF2824}" dt="2024-03-14T00:09:34.619" v="1397" actId="20577"/>
          <ac:spMkLst>
            <pc:docMk/>
            <pc:sldMk cId="3709818685" sldId="445"/>
            <ac:spMk id="2" creationId="{67B40A02-F217-B477-0B1F-A575A4A3993D}"/>
          </ac:spMkLst>
        </pc:spChg>
        <pc:spChg chg="add mod">
          <ac:chgData name="Masakiyo Kitazawa" userId="2bf3742da7ad8ecb" providerId="LiveId" clId="{1C0F515F-32E3-4396-93B4-82A965EF2824}" dt="2024-03-14T14:14:49.436" v="3462" actId="1076"/>
          <ac:spMkLst>
            <pc:docMk/>
            <pc:sldMk cId="3709818685" sldId="445"/>
            <ac:spMk id="5" creationId="{7601FE73-78BB-0950-F00F-DF8EBC174362}"/>
          </ac:spMkLst>
        </pc:spChg>
        <pc:spChg chg="add del mod">
          <ac:chgData name="Masakiyo Kitazawa" userId="2bf3742da7ad8ecb" providerId="LiveId" clId="{1C0F515F-32E3-4396-93B4-82A965EF2824}" dt="2024-03-14T00:04:43.284" v="1316" actId="478"/>
          <ac:spMkLst>
            <pc:docMk/>
            <pc:sldMk cId="3709818685" sldId="445"/>
            <ac:spMk id="5" creationId="{F1C05D7D-89D9-9D63-2D61-458BB7345AF4}"/>
          </ac:spMkLst>
        </pc:spChg>
        <pc:spChg chg="add mod ord">
          <ac:chgData name="Masakiyo Kitazawa" userId="2bf3742da7ad8ecb" providerId="LiveId" clId="{1C0F515F-32E3-4396-93B4-82A965EF2824}" dt="2024-03-14T23:31:20.119" v="8009" actId="166"/>
          <ac:spMkLst>
            <pc:docMk/>
            <pc:sldMk cId="3709818685" sldId="445"/>
            <ac:spMk id="7" creationId="{713F494E-A7C0-2AE5-D93D-781E60ADF484}"/>
          </ac:spMkLst>
        </pc:spChg>
        <pc:spChg chg="add mod">
          <ac:chgData name="Masakiyo Kitazawa" userId="2bf3742da7ad8ecb" providerId="LiveId" clId="{1C0F515F-32E3-4396-93B4-82A965EF2824}" dt="2024-03-14T14:21:41.965" v="3540" actId="1076"/>
          <ac:spMkLst>
            <pc:docMk/>
            <pc:sldMk cId="3709818685" sldId="445"/>
            <ac:spMk id="8" creationId="{85E1BA50-8C9F-2964-0779-4D10CFB2D73F}"/>
          </ac:spMkLst>
        </pc:spChg>
        <pc:spChg chg="add del mod">
          <ac:chgData name="Masakiyo Kitazawa" userId="2bf3742da7ad8ecb" providerId="LiveId" clId="{1C0F515F-32E3-4396-93B4-82A965EF2824}" dt="2024-03-14T14:16:12.930" v="3500" actId="478"/>
          <ac:spMkLst>
            <pc:docMk/>
            <pc:sldMk cId="3709818685" sldId="445"/>
            <ac:spMk id="9" creationId="{E32D29FD-E1DC-7D7A-49F9-DB871A0108AB}"/>
          </ac:spMkLst>
        </pc:spChg>
        <pc:spChg chg="add mod">
          <ac:chgData name="Masakiyo Kitazawa" userId="2bf3742da7ad8ecb" providerId="LiveId" clId="{1C0F515F-32E3-4396-93B4-82A965EF2824}" dt="2024-03-14T14:20:15.687" v="3522" actId="1036"/>
          <ac:spMkLst>
            <pc:docMk/>
            <pc:sldMk cId="3709818685" sldId="445"/>
            <ac:spMk id="10" creationId="{12FEAF2A-9883-2E41-14CA-DCEE6F0D7079}"/>
          </ac:spMkLst>
        </pc:spChg>
        <pc:spChg chg="add mod">
          <ac:chgData name="Masakiyo Kitazawa" userId="2bf3742da7ad8ecb" providerId="LiveId" clId="{1C0F515F-32E3-4396-93B4-82A965EF2824}" dt="2024-03-14T14:17:53.819" v="3508" actId="207"/>
          <ac:spMkLst>
            <pc:docMk/>
            <pc:sldMk cId="3709818685" sldId="445"/>
            <ac:spMk id="12" creationId="{FE0A6671-58AA-BC09-29F7-12552D6D3C58}"/>
          </ac:spMkLst>
        </pc:spChg>
        <pc:spChg chg="add mod">
          <ac:chgData name="Masakiyo Kitazawa" userId="2bf3742da7ad8ecb" providerId="LiveId" clId="{1C0F515F-32E3-4396-93B4-82A965EF2824}" dt="2024-03-15T04:43:18.343" v="8593" actId="404"/>
          <ac:spMkLst>
            <pc:docMk/>
            <pc:sldMk cId="3709818685" sldId="445"/>
            <ac:spMk id="13" creationId="{E5E579D5-06CB-22C4-892C-756117012C77}"/>
          </ac:spMkLst>
        </pc:spChg>
        <pc:spChg chg="add mod">
          <ac:chgData name="Masakiyo Kitazawa" userId="2bf3742da7ad8ecb" providerId="LiveId" clId="{1C0F515F-32E3-4396-93B4-82A965EF2824}" dt="2024-03-14T14:22:43.279" v="3547" actId="1076"/>
          <ac:spMkLst>
            <pc:docMk/>
            <pc:sldMk cId="3709818685" sldId="445"/>
            <ac:spMk id="15" creationId="{A9C6D069-8B77-F7B8-DB54-88DC87053C21}"/>
          </ac:spMkLst>
        </pc:spChg>
        <pc:spChg chg="add mod">
          <ac:chgData name="Masakiyo Kitazawa" userId="2bf3742da7ad8ecb" providerId="LiveId" clId="{1C0F515F-32E3-4396-93B4-82A965EF2824}" dt="2024-03-14T14:22:27.027" v="3544" actId="404"/>
          <ac:spMkLst>
            <pc:docMk/>
            <pc:sldMk cId="3709818685" sldId="445"/>
            <ac:spMk id="16" creationId="{A25B835C-7FF7-E3FC-457D-8EFCA7958578}"/>
          </ac:spMkLst>
        </pc:spChg>
        <pc:spChg chg="add del mod">
          <ac:chgData name="Masakiyo Kitazawa" userId="2bf3742da7ad8ecb" providerId="LiveId" clId="{1C0F515F-32E3-4396-93B4-82A965EF2824}" dt="2024-03-14T14:14:23.150" v="3421" actId="478"/>
          <ac:spMkLst>
            <pc:docMk/>
            <pc:sldMk cId="3709818685" sldId="445"/>
            <ac:spMk id="17" creationId="{36F623B2-58A9-D8B4-C2B2-DDBD2FBC9BDF}"/>
          </ac:spMkLst>
        </pc:spChg>
        <pc:spChg chg="add mod">
          <ac:chgData name="Masakiyo Kitazawa" userId="2bf3742da7ad8ecb" providerId="LiveId" clId="{1C0F515F-32E3-4396-93B4-82A965EF2824}" dt="2024-03-14T16:58:43.081" v="7685" actId="20577"/>
          <ac:spMkLst>
            <pc:docMk/>
            <pc:sldMk cId="3709818685" sldId="445"/>
            <ac:spMk id="29" creationId="{8D76358A-4B8C-7683-CC10-91F5012A018B}"/>
          </ac:spMkLst>
        </pc:spChg>
        <pc:picChg chg="add mod">
          <ac:chgData name="Masakiyo Kitazawa" userId="2bf3742da7ad8ecb" providerId="LiveId" clId="{1C0F515F-32E3-4396-93B4-82A965EF2824}" dt="2024-03-14T14:15:34.493" v="3485" actId="14100"/>
          <ac:picMkLst>
            <pc:docMk/>
            <pc:sldMk cId="3709818685" sldId="445"/>
            <ac:picMk id="3" creationId="{7631CB79-D831-D6D0-9100-53F4E8C44E82}"/>
          </ac:picMkLst>
        </pc:picChg>
        <pc:picChg chg="add mod">
          <ac:chgData name="Masakiyo Kitazawa" userId="2bf3742da7ad8ecb" providerId="LiveId" clId="{1C0F515F-32E3-4396-93B4-82A965EF2824}" dt="2024-03-14T23:18:24.140" v="8001" actId="14100"/>
          <ac:picMkLst>
            <pc:docMk/>
            <pc:sldMk cId="3709818685" sldId="445"/>
            <ac:picMk id="6" creationId="{AB1843D8-5BF4-6D8D-A2AB-FEFCF24AFEEF}"/>
          </ac:picMkLst>
        </pc:picChg>
        <pc:picChg chg="add del mod">
          <ac:chgData name="Masakiyo Kitazawa" userId="2bf3742da7ad8ecb" providerId="LiveId" clId="{1C0F515F-32E3-4396-93B4-82A965EF2824}" dt="2024-03-14T14:19:49.648" v="3513" actId="478"/>
          <ac:picMkLst>
            <pc:docMk/>
            <pc:sldMk cId="3709818685" sldId="445"/>
            <ac:picMk id="6" creationId="{D1D0701C-73B1-0161-9CD1-18DDAA75DAEF}"/>
          </ac:picMkLst>
        </pc:picChg>
        <pc:picChg chg="add mod">
          <ac:chgData name="Masakiyo Kitazawa" userId="2bf3742da7ad8ecb" providerId="LiveId" clId="{1C0F515F-32E3-4396-93B4-82A965EF2824}" dt="2024-03-14T23:20:38.808" v="8005" actId="14100"/>
          <ac:picMkLst>
            <pc:docMk/>
            <pc:sldMk cId="3709818685" sldId="445"/>
            <ac:picMk id="9" creationId="{764229B3-F5E0-6AFE-7744-00039A8C03CC}"/>
          </ac:picMkLst>
        </pc:picChg>
        <pc:picChg chg="add mod">
          <ac:chgData name="Masakiyo Kitazawa" userId="2bf3742da7ad8ecb" providerId="LiveId" clId="{1C0F515F-32E3-4396-93B4-82A965EF2824}" dt="2024-03-14T14:20:15.687" v="3522" actId="1036"/>
          <ac:picMkLst>
            <pc:docMk/>
            <pc:sldMk cId="3709818685" sldId="445"/>
            <ac:picMk id="11" creationId="{44E9126F-583D-870F-EE40-964E884B8D3B}"/>
          </ac:picMkLst>
        </pc:picChg>
        <pc:picChg chg="add mod ord">
          <ac:chgData name="Masakiyo Kitazawa" userId="2bf3742da7ad8ecb" providerId="LiveId" clId="{1C0F515F-32E3-4396-93B4-82A965EF2824}" dt="2024-03-14T14:15:51.514" v="3493" actId="1038"/>
          <ac:picMkLst>
            <pc:docMk/>
            <pc:sldMk cId="3709818685" sldId="445"/>
            <ac:picMk id="14" creationId="{15D916AB-9997-1EBF-5A67-47FC76E30E25}"/>
          </ac:picMkLst>
        </pc:picChg>
        <pc:picChg chg="add del mod modCrop">
          <ac:chgData name="Masakiyo Kitazawa" userId="2bf3742da7ad8ecb" providerId="LiveId" clId="{1C0F515F-32E3-4396-93B4-82A965EF2824}" dt="2024-03-14T14:19:46.093" v="3511" actId="478"/>
          <ac:picMkLst>
            <pc:docMk/>
            <pc:sldMk cId="3709818685" sldId="445"/>
            <ac:picMk id="18" creationId="{7A2833B7-4FC2-9BE7-B368-3F1E2DA19B40}"/>
          </ac:picMkLst>
        </pc:picChg>
        <pc:picChg chg="add mod modCrop">
          <ac:chgData name="Masakiyo Kitazawa" userId="2bf3742da7ad8ecb" providerId="LiveId" clId="{1C0F515F-32E3-4396-93B4-82A965EF2824}" dt="2024-03-14T16:59:04.257" v="7686" actId="14100"/>
          <ac:picMkLst>
            <pc:docMk/>
            <pc:sldMk cId="3709818685" sldId="445"/>
            <ac:picMk id="21" creationId="{8E7D37E3-8780-CC53-2EDC-D1B193350FE8}"/>
          </ac:picMkLst>
        </pc:picChg>
        <pc:picChg chg="add mod modCrop">
          <ac:chgData name="Masakiyo Kitazawa" userId="2bf3742da7ad8ecb" providerId="LiveId" clId="{1C0F515F-32E3-4396-93B4-82A965EF2824}" dt="2024-03-14T14:21:11.070" v="3535" actId="14100"/>
          <ac:picMkLst>
            <pc:docMk/>
            <pc:sldMk cId="3709818685" sldId="445"/>
            <ac:picMk id="23" creationId="{9217A6AE-5A02-1961-D802-03E4499A8BC4}"/>
          </ac:picMkLst>
        </pc:picChg>
        <pc:picChg chg="add mod modCrop">
          <ac:chgData name="Masakiyo Kitazawa" userId="2bf3742da7ad8ecb" providerId="LiveId" clId="{1C0F515F-32E3-4396-93B4-82A965EF2824}" dt="2024-03-14T14:44:24.225" v="4453" actId="1076"/>
          <ac:picMkLst>
            <pc:docMk/>
            <pc:sldMk cId="3709818685" sldId="445"/>
            <ac:picMk id="24" creationId="{ED157D28-385A-1C56-EBF1-6D3CC6421013}"/>
          </ac:picMkLst>
        </pc:picChg>
        <pc:picChg chg="add del mod">
          <ac:chgData name="Masakiyo Kitazawa" userId="2bf3742da7ad8ecb" providerId="LiveId" clId="{1C0F515F-32E3-4396-93B4-82A965EF2824}" dt="2024-03-14T14:49:25.397" v="4568"/>
          <ac:picMkLst>
            <pc:docMk/>
            <pc:sldMk cId="3709818685" sldId="445"/>
            <ac:picMk id="26" creationId="{CEB3A641-6FFA-C0E7-F3F7-DB783911ED28}"/>
          </ac:picMkLst>
        </pc:picChg>
        <pc:picChg chg="add del mod">
          <ac:chgData name="Masakiyo Kitazawa" userId="2bf3742da7ad8ecb" providerId="LiveId" clId="{1C0F515F-32E3-4396-93B4-82A965EF2824}" dt="2024-03-14T23:18:17.788" v="7999" actId="478"/>
          <ac:picMkLst>
            <pc:docMk/>
            <pc:sldMk cId="3709818685" sldId="445"/>
            <ac:picMk id="28" creationId="{48B7636D-C219-8FB4-22D3-D087EA40740B}"/>
          </ac:picMkLst>
        </pc:picChg>
        <pc:cxnChg chg="add mod">
          <ac:chgData name="Masakiyo Kitazawa" userId="2bf3742da7ad8ecb" providerId="LiveId" clId="{1C0F515F-32E3-4396-93B4-82A965EF2824}" dt="2024-03-14T14:20:15.687" v="3522" actId="1036"/>
          <ac:cxnSpMkLst>
            <pc:docMk/>
            <pc:sldMk cId="3709818685" sldId="445"/>
            <ac:cxnSpMk id="4" creationId="{9D53A1FC-CCA4-66C3-9A34-FDF110712EAC}"/>
          </ac:cxnSpMkLst>
        </pc:cxnChg>
      </pc:sldChg>
      <pc:sldChg chg="addSp modSp new mod">
        <pc:chgData name="Masakiyo Kitazawa" userId="2bf3742da7ad8ecb" providerId="LiveId" clId="{1C0F515F-32E3-4396-93B4-82A965EF2824}" dt="2024-03-14T23:11:10.735" v="7956" actId="1076"/>
        <pc:sldMkLst>
          <pc:docMk/>
          <pc:sldMk cId="4104788435" sldId="446"/>
        </pc:sldMkLst>
        <pc:spChg chg="mod">
          <ac:chgData name="Masakiyo Kitazawa" userId="2bf3742da7ad8ecb" providerId="LiveId" clId="{1C0F515F-32E3-4396-93B4-82A965EF2824}" dt="2024-03-14T23:09:23.667" v="7944" actId="20577"/>
          <ac:spMkLst>
            <pc:docMk/>
            <pc:sldMk cId="4104788435" sldId="446"/>
            <ac:spMk id="2" creationId="{A2970898-382E-0AEE-DC82-140BD16FFF4F}"/>
          </ac:spMkLst>
        </pc:spChg>
        <pc:spChg chg="add mod">
          <ac:chgData name="Masakiyo Kitazawa" userId="2bf3742da7ad8ecb" providerId="LiveId" clId="{1C0F515F-32E3-4396-93B4-82A965EF2824}" dt="2024-03-14T23:11:10.735" v="7956" actId="1076"/>
          <ac:spMkLst>
            <pc:docMk/>
            <pc:sldMk cId="4104788435" sldId="446"/>
            <ac:spMk id="3" creationId="{7E9BA4C6-427B-E3C8-D7E0-78143FE0D860}"/>
          </ac:spMkLst>
        </pc:spChg>
        <pc:spChg chg="add mod">
          <ac:chgData name="Masakiyo Kitazawa" userId="2bf3742da7ad8ecb" providerId="LiveId" clId="{1C0F515F-32E3-4396-93B4-82A965EF2824}" dt="2024-03-14T13:43:41.326" v="2839" actId="1035"/>
          <ac:spMkLst>
            <pc:docMk/>
            <pc:sldMk cId="4104788435" sldId="446"/>
            <ac:spMk id="5" creationId="{B4312251-4108-A27E-FB70-58693C9A1F43}"/>
          </ac:spMkLst>
        </pc:spChg>
        <pc:spChg chg="add mod">
          <ac:chgData name="Masakiyo Kitazawa" userId="2bf3742da7ad8ecb" providerId="LiveId" clId="{1C0F515F-32E3-4396-93B4-82A965EF2824}" dt="2024-03-14T23:10:56.996" v="7953" actId="1076"/>
          <ac:spMkLst>
            <pc:docMk/>
            <pc:sldMk cId="4104788435" sldId="446"/>
            <ac:spMk id="6" creationId="{E16BD192-4267-84A6-D065-83E7BF50CA06}"/>
          </ac:spMkLst>
        </pc:spChg>
        <pc:spChg chg="add mod">
          <ac:chgData name="Masakiyo Kitazawa" userId="2bf3742da7ad8ecb" providerId="LiveId" clId="{1C0F515F-32E3-4396-93B4-82A965EF2824}" dt="2024-03-14T13:43:41.326" v="2839" actId="1035"/>
          <ac:spMkLst>
            <pc:docMk/>
            <pc:sldMk cId="4104788435" sldId="446"/>
            <ac:spMk id="8" creationId="{796C129F-8BF0-DEF9-DF8C-492089D33BB6}"/>
          </ac:spMkLst>
        </pc:spChg>
        <pc:spChg chg="add mod">
          <ac:chgData name="Masakiyo Kitazawa" userId="2bf3742da7ad8ecb" providerId="LiveId" clId="{1C0F515F-32E3-4396-93B4-82A965EF2824}" dt="2024-03-14T16:54:40.862" v="7633" actId="20577"/>
          <ac:spMkLst>
            <pc:docMk/>
            <pc:sldMk cId="4104788435" sldId="446"/>
            <ac:spMk id="9" creationId="{7690C52C-81B2-EF1F-A110-42A5FEF667C7}"/>
          </ac:spMkLst>
        </pc:spChg>
        <pc:spChg chg="add mod">
          <ac:chgData name="Masakiyo Kitazawa" userId="2bf3742da7ad8ecb" providerId="LiveId" clId="{1C0F515F-32E3-4396-93B4-82A965EF2824}" dt="2024-03-14T13:43:41.326" v="2839" actId="1035"/>
          <ac:spMkLst>
            <pc:docMk/>
            <pc:sldMk cId="4104788435" sldId="446"/>
            <ac:spMk id="10" creationId="{6DC2487C-2687-4C9B-2945-F73DB00C61A2}"/>
          </ac:spMkLst>
        </pc:spChg>
        <pc:spChg chg="add mod">
          <ac:chgData name="Masakiyo Kitazawa" userId="2bf3742da7ad8ecb" providerId="LiveId" clId="{1C0F515F-32E3-4396-93B4-82A965EF2824}" dt="2024-03-14T16:54:12.103" v="7625" actId="313"/>
          <ac:spMkLst>
            <pc:docMk/>
            <pc:sldMk cId="4104788435" sldId="446"/>
            <ac:spMk id="11" creationId="{B7E3E4E2-7AF2-0FC6-BE1A-069BA6B27251}"/>
          </ac:spMkLst>
        </pc:spChg>
        <pc:spChg chg="add mod">
          <ac:chgData name="Masakiyo Kitazawa" userId="2bf3742da7ad8ecb" providerId="LiveId" clId="{1C0F515F-32E3-4396-93B4-82A965EF2824}" dt="2024-03-14T13:43:41.326" v="2839" actId="1035"/>
          <ac:spMkLst>
            <pc:docMk/>
            <pc:sldMk cId="4104788435" sldId="446"/>
            <ac:spMk id="12" creationId="{9951BF5C-01BD-BAF8-E959-2FE3830E8D8A}"/>
          </ac:spMkLst>
        </pc:spChg>
        <pc:spChg chg="add mod">
          <ac:chgData name="Masakiyo Kitazawa" userId="2bf3742da7ad8ecb" providerId="LiveId" clId="{1C0F515F-32E3-4396-93B4-82A965EF2824}" dt="2024-03-14T13:43:02.062" v="2818" actId="113"/>
          <ac:spMkLst>
            <pc:docMk/>
            <pc:sldMk cId="4104788435" sldId="446"/>
            <ac:spMk id="13" creationId="{9DE6B003-8582-877B-54F8-ED88F4730EDD}"/>
          </ac:spMkLst>
        </pc:spChg>
        <pc:picChg chg="add mod">
          <ac:chgData name="Masakiyo Kitazawa" userId="2bf3742da7ad8ecb" providerId="LiveId" clId="{1C0F515F-32E3-4396-93B4-82A965EF2824}" dt="2024-03-14T23:10:51.728" v="7952" actId="1076"/>
          <ac:picMkLst>
            <pc:docMk/>
            <pc:sldMk cId="4104788435" sldId="446"/>
            <ac:picMk id="4" creationId="{BF885BD4-3DBA-0553-3DE8-D40AEA79BEF0}"/>
          </ac:picMkLst>
        </pc:picChg>
        <pc:picChg chg="add mod">
          <ac:chgData name="Masakiyo Kitazawa" userId="2bf3742da7ad8ecb" providerId="LiveId" clId="{1C0F515F-32E3-4396-93B4-82A965EF2824}" dt="2024-03-14T16:53:59.826" v="7622" actId="14100"/>
          <ac:picMkLst>
            <pc:docMk/>
            <pc:sldMk cId="4104788435" sldId="446"/>
            <ac:picMk id="7" creationId="{E0B9B93D-BBFA-0884-8EE6-54075320054D}"/>
          </ac:picMkLst>
        </pc:picChg>
      </pc:sldChg>
      <pc:sldChg chg="addSp delSp modSp new mod">
        <pc:chgData name="Masakiyo Kitazawa" userId="2bf3742da7ad8ecb" providerId="LiveId" clId="{1C0F515F-32E3-4396-93B4-82A965EF2824}" dt="2024-03-14T23:52:41.572" v="8370" actId="1076"/>
        <pc:sldMkLst>
          <pc:docMk/>
          <pc:sldMk cId="3281960828" sldId="447"/>
        </pc:sldMkLst>
        <pc:spChg chg="mod">
          <ac:chgData name="Masakiyo Kitazawa" userId="2bf3742da7ad8ecb" providerId="LiveId" clId="{1C0F515F-32E3-4396-93B4-82A965EF2824}" dt="2024-03-14T15:33:59.222" v="5634" actId="20577"/>
          <ac:spMkLst>
            <pc:docMk/>
            <pc:sldMk cId="3281960828" sldId="447"/>
            <ac:spMk id="2" creationId="{EDEB6DED-7BCA-0E23-6CEA-DBB958B92970}"/>
          </ac:spMkLst>
        </pc:spChg>
        <pc:spChg chg="add del mod">
          <ac:chgData name="Masakiyo Kitazawa" userId="2bf3742da7ad8ecb" providerId="LiveId" clId="{1C0F515F-32E3-4396-93B4-82A965EF2824}" dt="2024-03-14T23:37:53.268" v="8030" actId="478"/>
          <ac:spMkLst>
            <pc:docMk/>
            <pc:sldMk cId="3281960828" sldId="447"/>
            <ac:spMk id="5" creationId="{527639E9-F789-BD31-1DAE-65D21A551EDD}"/>
          </ac:spMkLst>
        </pc:spChg>
        <pc:spChg chg="add del mod">
          <ac:chgData name="Masakiyo Kitazawa" userId="2bf3742da7ad8ecb" providerId="LiveId" clId="{1C0F515F-32E3-4396-93B4-82A965EF2824}" dt="2024-03-14T23:37:53.268" v="8030" actId="478"/>
          <ac:spMkLst>
            <pc:docMk/>
            <pc:sldMk cId="3281960828" sldId="447"/>
            <ac:spMk id="7" creationId="{3EA0BB68-BD36-B46A-2D12-93CBA31E9297}"/>
          </ac:spMkLst>
        </pc:spChg>
        <pc:spChg chg="add del mod">
          <ac:chgData name="Masakiyo Kitazawa" userId="2bf3742da7ad8ecb" providerId="LiveId" clId="{1C0F515F-32E3-4396-93B4-82A965EF2824}" dt="2024-03-14T15:37:36.267" v="5674" actId="478"/>
          <ac:spMkLst>
            <pc:docMk/>
            <pc:sldMk cId="3281960828" sldId="447"/>
            <ac:spMk id="8" creationId="{2DD393E2-CBDA-1619-DE84-AE8E62FC982F}"/>
          </ac:spMkLst>
        </pc:spChg>
        <pc:spChg chg="add del mod">
          <ac:chgData name="Masakiyo Kitazawa" userId="2bf3742da7ad8ecb" providerId="LiveId" clId="{1C0F515F-32E3-4396-93B4-82A965EF2824}" dt="2024-03-14T23:37:53.268" v="8030" actId="478"/>
          <ac:spMkLst>
            <pc:docMk/>
            <pc:sldMk cId="3281960828" sldId="447"/>
            <ac:spMk id="9" creationId="{71E44077-075F-903C-CE7C-6B9A0381322A}"/>
          </ac:spMkLst>
        </pc:spChg>
        <pc:spChg chg="add del mod">
          <ac:chgData name="Masakiyo Kitazawa" userId="2bf3742da7ad8ecb" providerId="LiveId" clId="{1C0F515F-32E3-4396-93B4-82A965EF2824}" dt="2024-03-14T23:37:53.268" v="8030" actId="478"/>
          <ac:spMkLst>
            <pc:docMk/>
            <pc:sldMk cId="3281960828" sldId="447"/>
            <ac:spMk id="10" creationId="{E6D4D510-ED5A-D029-C16A-ED9C956C7E06}"/>
          </ac:spMkLst>
        </pc:spChg>
        <pc:spChg chg="add del mod">
          <ac:chgData name="Masakiyo Kitazawa" userId="2bf3742da7ad8ecb" providerId="LiveId" clId="{1C0F515F-32E3-4396-93B4-82A965EF2824}" dt="2024-03-14T23:37:53.268" v="8030" actId="478"/>
          <ac:spMkLst>
            <pc:docMk/>
            <pc:sldMk cId="3281960828" sldId="447"/>
            <ac:spMk id="12" creationId="{51D53B5B-55E5-2B2C-C4F4-60D462190051}"/>
          </ac:spMkLst>
        </pc:spChg>
        <pc:spChg chg="add del mod">
          <ac:chgData name="Masakiyo Kitazawa" userId="2bf3742da7ad8ecb" providerId="LiveId" clId="{1C0F515F-32E3-4396-93B4-82A965EF2824}" dt="2024-03-14T23:37:53.268" v="8030" actId="478"/>
          <ac:spMkLst>
            <pc:docMk/>
            <pc:sldMk cId="3281960828" sldId="447"/>
            <ac:spMk id="13" creationId="{6F7BDAD8-CD93-2213-6E9F-2D5C7B7E6B9F}"/>
          </ac:spMkLst>
        </pc:spChg>
        <pc:spChg chg="add del mod">
          <ac:chgData name="Masakiyo Kitazawa" userId="2bf3742da7ad8ecb" providerId="LiveId" clId="{1C0F515F-32E3-4396-93B4-82A965EF2824}" dt="2024-03-14T23:37:53.268" v="8030" actId="478"/>
          <ac:spMkLst>
            <pc:docMk/>
            <pc:sldMk cId="3281960828" sldId="447"/>
            <ac:spMk id="14" creationId="{870521F0-EBCB-A5D0-59B1-9C4B97140B7B}"/>
          </ac:spMkLst>
        </pc:spChg>
        <pc:spChg chg="add del mod">
          <ac:chgData name="Masakiyo Kitazawa" userId="2bf3742da7ad8ecb" providerId="LiveId" clId="{1C0F515F-32E3-4396-93B4-82A965EF2824}" dt="2024-03-14T23:37:53.268" v="8030" actId="478"/>
          <ac:spMkLst>
            <pc:docMk/>
            <pc:sldMk cId="3281960828" sldId="447"/>
            <ac:spMk id="15" creationId="{DDAB634E-1CD5-8958-1A0E-76E6831B62BA}"/>
          </ac:spMkLst>
        </pc:spChg>
        <pc:spChg chg="add mod">
          <ac:chgData name="Masakiyo Kitazawa" userId="2bf3742da7ad8ecb" providerId="LiveId" clId="{1C0F515F-32E3-4396-93B4-82A965EF2824}" dt="2024-03-14T23:52:41.572" v="8370" actId="1076"/>
          <ac:spMkLst>
            <pc:docMk/>
            <pc:sldMk cId="3281960828" sldId="447"/>
            <ac:spMk id="16" creationId="{24702548-B167-4EF9-A233-B92D0D469A77}"/>
          </ac:spMkLst>
        </pc:spChg>
        <pc:picChg chg="add del mod modCrop">
          <ac:chgData name="Masakiyo Kitazawa" userId="2bf3742da7ad8ecb" providerId="LiveId" clId="{1C0F515F-32E3-4396-93B4-82A965EF2824}" dt="2024-03-14T15:41:28.150" v="5729" actId="21"/>
          <ac:picMkLst>
            <pc:docMk/>
            <pc:sldMk cId="3281960828" sldId="447"/>
            <ac:picMk id="4" creationId="{E6F8445E-2080-2CE6-5FDA-2A4FC0ADC7BB}"/>
          </ac:picMkLst>
        </pc:picChg>
        <pc:picChg chg="add mod">
          <ac:chgData name="Masakiyo Kitazawa" userId="2bf3742da7ad8ecb" providerId="LiveId" clId="{1C0F515F-32E3-4396-93B4-82A965EF2824}" dt="2024-03-14T15:36:10.880" v="5650" actId="1076"/>
          <ac:picMkLst>
            <pc:docMk/>
            <pc:sldMk cId="3281960828" sldId="447"/>
            <ac:picMk id="6" creationId="{189990E6-9556-0C23-3C40-98CE89A0D51E}"/>
          </ac:picMkLst>
        </pc:picChg>
        <pc:picChg chg="add mod ord">
          <ac:chgData name="Masakiyo Kitazawa" userId="2bf3742da7ad8ecb" providerId="LiveId" clId="{1C0F515F-32E3-4396-93B4-82A965EF2824}" dt="2024-03-14T15:42:18.019" v="5737" actId="1076"/>
          <ac:picMkLst>
            <pc:docMk/>
            <pc:sldMk cId="3281960828" sldId="447"/>
            <ac:picMk id="11" creationId="{63539905-330E-B7DE-3C3B-F65553B9C46A}"/>
          </ac:picMkLst>
        </pc:picChg>
      </pc:sldChg>
      <pc:sldChg chg="addSp delSp modSp new mod">
        <pc:chgData name="Masakiyo Kitazawa" userId="2bf3742da7ad8ecb" providerId="LiveId" clId="{1C0F515F-32E3-4396-93B4-82A965EF2824}" dt="2024-03-14T23:20:27.127" v="8002" actId="14100"/>
        <pc:sldMkLst>
          <pc:docMk/>
          <pc:sldMk cId="1014659029" sldId="448"/>
        </pc:sldMkLst>
        <pc:spChg chg="mod">
          <ac:chgData name="Masakiyo Kitazawa" userId="2bf3742da7ad8ecb" providerId="LiveId" clId="{1C0F515F-32E3-4396-93B4-82A965EF2824}" dt="2024-03-14T15:40:48.850" v="5725"/>
          <ac:spMkLst>
            <pc:docMk/>
            <pc:sldMk cId="1014659029" sldId="448"/>
            <ac:spMk id="2" creationId="{DECD8023-D8A9-570B-3AB5-3712FAB242F9}"/>
          </ac:spMkLst>
        </pc:spChg>
        <pc:spChg chg="add del mod">
          <ac:chgData name="Masakiyo Kitazawa" userId="2bf3742da7ad8ecb" providerId="LiveId" clId="{1C0F515F-32E3-4396-93B4-82A965EF2824}" dt="2024-03-14T15:40:25.675" v="5692" actId="478"/>
          <ac:spMkLst>
            <pc:docMk/>
            <pc:sldMk cId="1014659029" sldId="448"/>
            <ac:spMk id="3" creationId="{9EC0F0DE-6EB5-989C-C299-E8DDB996081F}"/>
          </ac:spMkLst>
        </pc:spChg>
        <pc:spChg chg="add mod">
          <ac:chgData name="Masakiyo Kitazawa" userId="2bf3742da7ad8ecb" providerId="LiveId" clId="{1C0F515F-32E3-4396-93B4-82A965EF2824}" dt="2024-03-14T15:45:23.757" v="5828" actId="1038"/>
          <ac:spMkLst>
            <pc:docMk/>
            <pc:sldMk cId="1014659029" sldId="448"/>
            <ac:spMk id="9" creationId="{01677D54-BC69-D26C-AA07-644D4C32AAE5}"/>
          </ac:spMkLst>
        </pc:spChg>
        <pc:spChg chg="add mod">
          <ac:chgData name="Masakiyo Kitazawa" userId="2bf3742da7ad8ecb" providerId="LiveId" clId="{1C0F515F-32E3-4396-93B4-82A965EF2824}" dt="2024-03-14T15:45:23.757" v="5828" actId="1038"/>
          <ac:spMkLst>
            <pc:docMk/>
            <pc:sldMk cId="1014659029" sldId="448"/>
            <ac:spMk id="10" creationId="{6EBD807D-85B9-2F47-FC42-2155949F10C5}"/>
          </ac:spMkLst>
        </pc:spChg>
        <pc:spChg chg="add mod">
          <ac:chgData name="Masakiyo Kitazawa" userId="2bf3742da7ad8ecb" providerId="LiveId" clId="{1C0F515F-32E3-4396-93B4-82A965EF2824}" dt="2024-03-14T15:45:23.757" v="5828" actId="1038"/>
          <ac:spMkLst>
            <pc:docMk/>
            <pc:sldMk cId="1014659029" sldId="448"/>
            <ac:spMk id="11" creationId="{335EE02A-B4A8-95F8-F1A2-BD77A724B436}"/>
          </ac:spMkLst>
        </pc:spChg>
        <pc:spChg chg="add mod">
          <ac:chgData name="Masakiyo Kitazawa" userId="2bf3742da7ad8ecb" providerId="LiveId" clId="{1C0F515F-32E3-4396-93B4-82A965EF2824}" dt="2024-03-14T15:45:48.966" v="5829"/>
          <ac:spMkLst>
            <pc:docMk/>
            <pc:sldMk cId="1014659029" sldId="448"/>
            <ac:spMk id="12" creationId="{43F0FCB0-373E-F2EF-DFEB-BBC9C77B05CB}"/>
          </ac:spMkLst>
        </pc:spChg>
        <pc:spChg chg="add del mod">
          <ac:chgData name="Masakiyo Kitazawa" userId="2bf3742da7ad8ecb" providerId="LiveId" clId="{1C0F515F-32E3-4396-93B4-82A965EF2824}" dt="2024-03-14T16:23:20.024" v="6872" actId="478"/>
          <ac:spMkLst>
            <pc:docMk/>
            <pc:sldMk cId="1014659029" sldId="448"/>
            <ac:spMk id="14" creationId="{BF497177-4364-9107-03C4-275835821121}"/>
          </ac:spMkLst>
        </pc:spChg>
        <pc:picChg chg="add mod">
          <ac:chgData name="Masakiyo Kitazawa" userId="2bf3742da7ad8ecb" providerId="LiveId" clId="{1C0F515F-32E3-4396-93B4-82A965EF2824}" dt="2024-03-14T15:41:05.658" v="5727" actId="14100"/>
          <ac:picMkLst>
            <pc:docMk/>
            <pc:sldMk cId="1014659029" sldId="448"/>
            <ac:picMk id="5" creationId="{7245DF37-82F9-2786-A9A4-9E2DD75F9E4E}"/>
          </ac:picMkLst>
        </pc:picChg>
        <pc:picChg chg="add mod">
          <ac:chgData name="Masakiyo Kitazawa" userId="2bf3742da7ad8ecb" providerId="LiveId" clId="{1C0F515F-32E3-4396-93B4-82A965EF2824}" dt="2024-03-14T15:41:22.261" v="5728"/>
          <ac:picMkLst>
            <pc:docMk/>
            <pc:sldMk cId="1014659029" sldId="448"/>
            <ac:picMk id="6" creationId="{305EE233-AC8B-D549-28BC-F3C1E8010D66}"/>
          </ac:picMkLst>
        </pc:picChg>
        <pc:picChg chg="add del mod">
          <ac:chgData name="Masakiyo Kitazawa" userId="2bf3742da7ad8ecb" providerId="LiveId" clId="{1C0F515F-32E3-4396-93B4-82A965EF2824}" dt="2024-03-14T15:42:03.756" v="5733" actId="21"/>
          <ac:picMkLst>
            <pc:docMk/>
            <pc:sldMk cId="1014659029" sldId="448"/>
            <ac:picMk id="8" creationId="{63539905-330E-B7DE-3C3B-F65553B9C46A}"/>
          </ac:picMkLst>
        </pc:picChg>
        <pc:picChg chg="add mod">
          <ac:chgData name="Masakiyo Kitazawa" userId="2bf3742da7ad8ecb" providerId="LiveId" clId="{1C0F515F-32E3-4396-93B4-82A965EF2824}" dt="2024-03-14T16:19:15.572" v="6814" actId="14100"/>
          <ac:picMkLst>
            <pc:docMk/>
            <pc:sldMk cId="1014659029" sldId="448"/>
            <ac:picMk id="13" creationId="{3F8973F7-F848-5C72-37E7-101B9EF2D13B}"/>
          </ac:picMkLst>
        </pc:picChg>
        <pc:picChg chg="add mod">
          <ac:chgData name="Masakiyo Kitazawa" userId="2bf3742da7ad8ecb" providerId="LiveId" clId="{1C0F515F-32E3-4396-93B4-82A965EF2824}" dt="2024-03-14T23:20:27.127" v="8002" actId="14100"/>
          <ac:picMkLst>
            <pc:docMk/>
            <pc:sldMk cId="1014659029" sldId="448"/>
            <ac:picMk id="16" creationId="{382AA4C2-5E96-1356-547F-F4B3AB1B91F1}"/>
          </ac:picMkLst>
        </pc:picChg>
      </pc:sldChg>
      <pc:sldChg chg="addSp modSp new mod">
        <pc:chgData name="Masakiyo Kitazawa" userId="2bf3742da7ad8ecb" providerId="LiveId" clId="{1C0F515F-32E3-4396-93B4-82A965EF2824}" dt="2024-03-14T23:50:47.109" v="8367" actId="20577"/>
        <pc:sldMkLst>
          <pc:docMk/>
          <pc:sldMk cId="2811741921" sldId="449"/>
        </pc:sldMkLst>
        <pc:spChg chg="mod">
          <ac:chgData name="Masakiyo Kitazawa" userId="2bf3742da7ad8ecb" providerId="LiveId" clId="{1C0F515F-32E3-4396-93B4-82A965EF2824}" dt="2024-03-14T14:28:35.705" v="3816" actId="20577"/>
          <ac:spMkLst>
            <pc:docMk/>
            <pc:sldMk cId="2811741921" sldId="449"/>
            <ac:spMk id="2" creationId="{26C6DDDF-D149-EFA8-5722-63D079E85622}"/>
          </ac:spMkLst>
        </pc:spChg>
        <pc:spChg chg="add mod">
          <ac:chgData name="Masakiyo Kitazawa" userId="2bf3742da7ad8ecb" providerId="LiveId" clId="{1C0F515F-32E3-4396-93B4-82A965EF2824}" dt="2024-03-14T23:50:20.040" v="8335" actId="6549"/>
          <ac:spMkLst>
            <pc:docMk/>
            <pc:sldMk cId="2811741921" sldId="449"/>
            <ac:spMk id="3" creationId="{B6B58F2C-1806-D2F4-EC3A-67AC2FAEFB63}"/>
          </ac:spMkLst>
        </pc:spChg>
        <pc:spChg chg="add mod">
          <ac:chgData name="Masakiyo Kitazawa" userId="2bf3742da7ad8ecb" providerId="LiveId" clId="{1C0F515F-32E3-4396-93B4-82A965EF2824}" dt="2024-03-14T16:42:11.163" v="7354" actId="1035"/>
          <ac:spMkLst>
            <pc:docMk/>
            <pc:sldMk cId="2811741921" sldId="449"/>
            <ac:spMk id="4" creationId="{B4DC5230-CC96-D0AA-8EBB-03A2AC5AE1EC}"/>
          </ac:spMkLst>
        </pc:spChg>
        <pc:spChg chg="add mod">
          <ac:chgData name="Masakiyo Kitazawa" userId="2bf3742da7ad8ecb" providerId="LiveId" clId="{1C0F515F-32E3-4396-93B4-82A965EF2824}" dt="2024-03-14T23:50:47.109" v="8367" actId="20577"/>
          <ac:spMkLst>
            <pc:docMk/>
            <pc:sldMk cId="2811741921" sldId="449"/>
            <ac:spMk id="5" creationId="{CBA740D7-9D58-A3C5-1177-3751DFCE4B72}"/>
          </ac:spMkLst>
        </pc:spChg>
        <pc:spChg chg="add mod ord">
          <ac:chgData name="Masakiyo Kitazawa" userId="2bf3742da7ad8ecb" providerId="LiveId" clId="{1C0F515F-32E3-4396-93B4-82A965EF2824}" dt="2024-03-14T14:38:58.794" v="4342" actId="167"/>
          <ac:spMkLst>
            <pc:docMk/>
            <pc:sldMk cId="2811741921" sldId="449"/>
            <ac:spMk id="6" creationId="{042DD81C-41AC-4BCC-98F7-5B8C49017F2F}"/>
          </ac:spMkLst>
        </pc:spChg>
      </pc:sldChg>
      <pc:sldChg chg="addSp delSp modSp new mod">
        <pc:chgData name="Masakiyo Kitazawa" userId="2bf3742da7ad8ecb" providerId="LiveId" clId="{1C0F515F-32E3-4396-93B4-82A965EF2824}" dt="2024-03-15T01:56:32.859" v="8444" actId="1076"/>
        <pc:sldMkLst>
          <pc:docMk/>
          <pc:sldMk cId="3489839155" sldId="450"/>
        </pc:sldMkLst>
        <pc:spChg chg="mod">
          <ac:chgData name="Masakiyo Kitazawa" userId="2bf3742da7ad8ecb" providerId="LiveId" clId="{1C0F515F-32E3-4396-93B4-82A965EF2824}" dt="2024-03-14T17:00:53.384" v="7704" actId="20577"/>
          <ac:spMkLst>
            <pc:docMk/>
            <pc:sldMk cId="3489839155" sldId="450"/>
            <ac:spMk id="2" creationId="{4EC60CF2-6E74-DC32-790D-B1504AD49C08}"/>
          </ac:spMkLst>
        </pc:spChg>
        <pc:spChg chg="del mod">
          <ac:chgData name="Masakiyo Kitazawa" userId="2bf3742da7ad8ecb" providerId="LiveId" clId="{1C0F515F-32E3-4396-93B4-82A965EF2824}" dt="2024-03-14T16:18:55.218" v="6810" actId="478"/>
          <ac:spMkLst>
            <pc:docMk/>
            <pc:sldMk cId="3489839155" sldId="450"/>
            <ac:spMk id="7" creationId="{1F6BBFDD-19EB-E665-B7DA-F127D6C77641}"/>
          </ac:spMkLst>
        </pc:spChg>
        <pc:spChg chg="add mod">
          <ac:chgData name="Masakiyo Kitazawa" userId="2bf3742da7ad8ecb" providerId="LiveId" clId="{1C0F515F-32E3-4396-93B4-82A965EF2824}" dt="2024-03-14T23:48:00.286" v="8278" actId="113"/>
          <ac:spMkLst>
            <pc:docMk/>
            <pc:sldMk cId="3489839155" sldId="450"/>
            <ac:spMk id="7" creationId="{9786F61E-CCFE-9229-AE16-9B10313E8A97}"/>
          </ac:spMkLst>
        </pc:spChg>
        <pc:spChg chg="add mod">
          <ac:chgData name="Masakiyo Kitazawa" userId="2bf3742da7ad8ecb" providerId="LiveId" clId="{1C0F515F-32E3-4396-93B4-82A965EF2824}" dt="2024-03-14T16:17:50.143" v="6759"/>
          <ac:spMkLst>
            <pc:docMk/>
            <pc:sldMk cId="3489839155" sldId="450"/>
            <ac:spMk id="9" creationId="{F4BC525D-2DFC-12AC-1AEC-93D4D81A43F6}"/>
          </ac:spMkLst>
        </pc:spChg>
        <pc:spChg chg="add del mod">
          <ac:chgData name="Masakiyo Kitazawa" userId="2bf3742da7ad8ecb" providerId="LiveId" clId="{1C0F515F-32E3-4396-93B4-82A965EF2824}" dt="2024-03-14T16:18:02.920" v="6763" actId="478"/>
          <ac:spMkLst>
            <pc:docMk/>
            <pc:sldMk cId="3489839155" sldId="450"/>
            <ac:spMk id="10" creationId="{C8FB8403-4FA2-68D2-AB9D-5AFADF54CF42}"/>
          </ac:spMkLst>
        </pc:spChg>
        <pc:spChg chg="add del mod">
          <ac:chgData name="Masakiyo Kitazawa" userId="2bf3742da7ad8ecb" providerId="LiveId" clId="{1C0F515F-32E3-4396-93B4-82A965EF2824}" dt="2024-03-15T01:56:25.958" v="8442" actId="478"/>
          <ac:spMkLst>
            <pc:docMk/>
            <pc:sldMk cId="3489839155" sldId="450"/>
            <ac:spMk id="11" creationId="{1CF050E9-75DC-AB38-3864-848F046AB23A}"/>
          </ac:spMkLst>
        </pc:spChg>
        <pc:spChg chg="add mod">
          <ac:chgData name="Masakiyo Kitazawa" userId="2bf3742da7ad8ecb" providerId="LiveId" clId="{1C0F515F-32E3-4396-93B4-82A965EF2824}" dt="2024-03-14T16:25:27.756" v="6953" actId="403"/>
          <ac:spMkLst>
            <pc:docMk/>
            <pc:sldMk cId="3489839155" sldId="450"/>
            <ac:spMk id="12" creationId="{B625DA30-FE26-9DDD-2DF2-5A896F1B08C4}"/>
          </ac:spMkLst>
        </pc:spChg>
        <pc:spChg chg="add mod ord">
          <ac:chgData name="Masakiyo Kitazawa" userId="2bf3742da7ad8ecb" providerId="LiveId" clId="{1C0F515F-32E3-4396-93B4-82A965EF2824}" dt="2024-03-14T23:47:08.741" v="8273" actId="14100"/>
          <ac:spMkLst>
            <pc:docMk/>
            <pc:sldMk cId="3489839155" sldId="450"/>
            <ac:spMk id="13" creationId="{1B5B98C7-EE53-D36F-F9F6-FFF0B1A12371}"/>
          </ac:spMkLst>
        </pc:spChg>
        <pc:spChg chg="add mod">
          <ac:chgData name="Masakiyo Kitazawa" userId="2bf3742da7ad8ecb" providerId="LiveId" clId="{1C0F515F-32E3-4396-93B4-82A965EF2824}" dt="2024-03-14T23:47:36.493" v="8275" actId="1076"/>
          <ac:spMkLst>
            <pc:docMk/>
            <pc:sldMk cId="3489839155" sldId="450"/>
            <ac:spMk id="14" creationId="{6F063DFB-4F44-BDCE-446B-E6E09C0F2D17}"/>
          </ac:spMkLst>
        </pc:spChg>
        <pc:spChg chg="add mod">
          <ac:chgData name="Masakiyo Kitazawa" userId="2bf3742da7ad8ecb" providerId="LiveId" clId="{1C0F515F-32E3-4396-93B4-82A965EF2824}" dt="2024-03-14T16:30:22.514" v="7076" actId="20577"/>
          <ac:spMkLst>
            <pc:docMk/>
            <pc:sldMk cId="3489839155" sldId="450"/>
            <ac:spMk id="15" creationId="{445ABDDF-86EF-7604-864D-9F4D0A5D761B}"/>
          </ac:spMkLst>
        </pc:spChg>
        <pc:spChg chg="add del mod">
          <ac:chgData name="Masakiyo Kitazawa" userId="2bf3742da7ad8ecb" providerId="LiveId" clId="{1C0F515F-32E3-4396-93B4-82A965EF2824}" dt="2024-03-14T23:45:32.275" v="8235" actId="478"/>
          <ac:spMkLst>
            <pc:docMk/>
            <pc:sldMk cId="3489839155" sldId="450"/>
            <ac:spMk id="25" creationId="{A2953CF3-479E-7F14-EDBF-609E28DF1E6C}"/>
          </ac:spMkLst>
        </pc:spChg>
        <pc:spChg chg="add del mod">
          <ac:chgData name="Masakiyo Kitazawa" userId="2bf3742da7ad8ecb" providerId="LiveId" clId="{1C0F515F-32E3-4396-93B4-82A965EF2824}" dt="2024-03-14T16:30:10.127" v="7060" actId="478"/>
          <ac:spMkLst>
            <pc:docMk/>
            <pc:sldMk cId="3489839155" sldId="450"/>
            <ac:spMk id="32" creationId="{2FC3D374-2F95-7859-1A1D-DDE6F493057E}"/>
          </ac:spMkLst>
        </pc:spChg>
        <pc:spChg chg="add mod">
          <ac:chgData name="Masakiyo Kitazawa" userId="2bf3742da7ad8ecb" providerId="LiveId" clId="{1C0F515F-32E3-4396-93B4-82A965EF2824}" dt="2024-03-14T23:45:22.803" v="8204" actId="1076"/>
          <ac:spMkLst>
            <pc:docMk/>
            <pc:sldMk cId="3489839155" sldId="450"/>
            <ac:spMk id="37" creationId="{8F6D6339-9CC8-4859-56F1-C5D7EDEA6350}"/>
          </ac:spMkLst>
        </pc:spChg>
        <pc:grpChg chg="add del mod">
          <ac:chgData name="Masakiyo Kitazawa" userId="2bf3742da7ad8ecb" providerId="LiveId" clId="{1C0F515F-32E3-4396-93B4-82A965EF2824}" dt="2024-03-15T01:56:11.250" v="8438" actId="478"/>
          <ac:grpSpMkLst>
            <pc:docMk/>
            <pc:sldMk cId="3489839155" sldId="450"/>
            <ac:grpSpMk id="3" creationId="{CFB7ADB0-39F7-DF0B-9F92-07EBE569300A}"/>
          </ac:grpSpMkLst>
        </pc:grpChg>
        <pc:picChg chg="mod">
          <ac:chgData name="Masakiyo Kitazawa" userId="2bf3742da7ad8ecb" providerId="LiveId" clId="{1C0F515F-32E3-4396-93B4-82A965EF2824}" dt="2024-03-14T16:17:34.791" v="6758"/>
          <ac:picMkLst>
            <pc:docMk/>
            <pc:sldMk cId="3489839155" sldId="450"/>
            <ac:picMk id="4" creationId="{A794AE18-861F-BEEB-F7A7-BAFECC95BE76}"/>
          </ac:picMkLst>
        </pc:picChg>
        <pc:picChg chg="add mod">
          <ac:chgData name="Masakiyo Kitazawa" userId="2bf3742da7ad8ecb" providerId="LiveId" clId="{1C0F515F-32E3-4396-93B4-82A965EF2824}" dt="2024-03-14T23:48:08.722" v="8279" actId="14100"/>
          <ac:picMkLst>
            <pc:docMk/>
            <pc:sldMk cId="3489839155" sldId="450"/>
            <ac:picMk id="6" creationId="{CD071AAD-7D4B-4DE4-4772-09E20874D6B8}"/>
          </ac:picMkLst>
        </pc:picChg>
        <pc:picChg chg="mod">
          <ac:chgData name="Masakiyo Kitazawa" userId="2bf3742da7ad8ecb" providerId="LiveId" clId="{1C0F515F-32E3-4396-93B4-82A965EF2824}" dt="2024-03-14T16:17:34.791" v="6758"/>
          <ac:picMkLst>
            <pc:docMk/>
            <pc:sldMk cId="3489839155" sldId="450"/>
            <ac:picMk id="8" creationId="{18430C3E-46D3-F0B9-808F-4B9B17B5E6E5}"/>
          </ac:picMkLst>
        </pc:picChg>
        <pc:picChg chg="add mod ord">
          <ac:chgData name="Masakiyo Kitazawa" userId="2bf3742da7ad8ecb" providerId="LiveId" clId="{1C0F515F-32E3-4396-93B4-82A965EF2824}" dt="2024-03-15T01:56:32.859" v="8444" actId="1076"/>
          <ac:picMkLst>
            <pc:docMk/>
            <pc:sldMk cId="3489839155" sldId="450"/>
            <ac:picMk id="9" creationId="{D5D90128-3DD0-8426-49BE-7918A5F25966}"/>
          </ac:picMkLst>
        </pc:picChg>
        <pc:picChg chg="add mod">
          <ac:chgData name="Masakiyo Kitazawa" userId="2bf3742da7ad8ecb" providerId="LiveId" clId="{1C0F515F-32E3-4396-93B4-82A965EF2824}" dt="2024-03-14T23:48:12.440" v="8280" actId="14100"/>
          <ac:picMkLst>
            <pc:docMk/>
            <pc:sldMk cId="3489839155" sldId="450"/>
            <ac:picMk id="10" creationId="{57CC5549-836D-A196-E309-CF89A54D168D}"/>
          </ac:picMkLst>
        </pc:picChg>
        <pc:picChg chg="add del mod">
          <ac:chgData name="Masakiyo Kitazawa" userId="2bf3742da7ad8ecb" providerId="LiveId" clId="{1C0F515F-32E3-4396-93B4-82A965EF2824}" dt="2024-03-14T16:30:37.775" v="7088"/>
          <ac:picMkLst>
            <pc:docMk/>
            <pc:sldMk cId="3489839155" sldId="450"/>
            <ac:picMk id="14" creationId="{4DDD4130-EA83-8C59-4CA6-EC804C26A0CB}"/>
          </ac:picMkLst>
        </pc:picChg>
        <pc:picChg chg="add del mod">
          <ac:chgData name="Masakiyo Kitazawa" userId="2bf3742da7ad8ecb" providerId="LiveId" clId="{1C0F515F-32E3-4396-93B4-82A965EF2824}" dt="2024-03-14T16:26:46.071" v="6975"/>
          <ac:picMkLst>
            <pc:docMk/>
            <pc:sldMk cId="3489839155" sldId="450"/>
            <ac:picMk id="17" creationId="{593913F5-0C4B-5079-5290-5FDBA06DE1E2}"/>
          </ac:picMkLst>
        </pc:picChg>
        <pc:picChg chg="add del mod">
          <ac:chgData name="Masakiyo Kitazawa" userId="2bf3742da7ad8ecb" providerId="LiveId" clId="{1C0F515F-32E3-4396-93B4-82A965EF2824}" dt="2024-03-14T23:45:34.636" v="8236" actId="478"/>
          <ac:picMkLst>
            <pc:docMk/>
            <pc:sldMk cId="3489839155" sldId="450"/>
            <ac:picMk id="19" creationId="{AD8D6497-C269-7924-FF92-D3884027CA35}"/>
          </ac:picMkLst>
        </pc:picChg>
        <pc:picChg chg="add del mod">
          <ac:chgData name="Masakiyo Kitazawa" userId="2bf3742da7ad8ecb" providerId="LiveId" clId="{1C0F515F-32E3-4396-93B4-82A965EF2824}" dt="2024-03-14T16:27:34.356" v="6990"/>
          <ac:picMkLst>
            <pc:docMk/>
            <pc:sldMk cId="3489839155" sldId="450"/>
            <ac:picMk id="20" creationId="{3A7E5FE7-C006-0928-0DA9-014802A594B5}"/>
          </ac:picMkLst>
        </pc:picChg>
        <pc:picChg chg="add del mod">
          <ac:chgData name="Masakiyo Kitazawa" userId="2bf3742da7ad8ecb" providerId="LiveId" clId="{1C0F515F-32E3-4396-93B4-82A965EF2824}" dt="2024-03-14T16:27:47.687" v="7002"/>
          <ac:picMkLst>
            <pc:docMk/>
            <pc:sldMk cId="3489839155" sldId="450"/>
            <ac:picMk id="22" creationId="{BA99718D-22DB-E533-12C5-76F5B46A49F7}"/>
          </ac:picMkLst>
        </pc:picChg>
        <pc:picChg chg="add del mod">
          <ac:chgData name="Masakiyo Kitazawa" userId="2bf3742da7ad8ecb" providerId="LiveId" clId="{1C0F515F-32E3-4396-93B4-82A965EF2824}" dt="2024-03-14T23:46:08.774" v="8262"/>
          <ac:picMkLst>
            <pc:docMk/>
            <pc:sldMk cId="3489839155" sldId="450"/>
            <ac:picMk id="24" creationId="{6D98E5D1-ED35-E606-8210-BE5B9B444A94}"/>
          </ac:picMkLst>
        </pc:picChg>
        <pc:picChg chg="add del mod">
          <ac:chgData name="Masakiyo Kitazawa" userId="2bf3742da7ad8ecb" providerId="LiveId" clId="{1C0F515F-32E3-4396-93B4-82A965EF2824}" dt="2024-03-14T16:29:51.793" v="7044"/>
          <ac:picMkLst>
            <pc:docMk/>
            <pc:sldMk cId="3489839155" sldId="450"/>
            <ac:picMk id="27" creationId="{BFCB90FC-C445-89DD-C239-07D7474A121E}"/>
          </ac:picMkLst>
        </pc:picChg>
        <pc:picChg chg="add del mod">
          <ac:chgData name="Masakiyo Kitazawa" userId="2bf3742da7ad8ecb" providerId="LiveId" clId="{1C0F515F-32E3-4396-93B4-82A965EF2824}" dt="2024-03-14T16:29:59.221" v="7056"/>
          <ac:picMkLst>
            <pc:docMk/>
            <pc:sldMk cId="3489839155" sldId="450"/>
            <ac:picMk id="29" creationId="{7D5F7D63-5B0C-9644-CAC5-593F1C1694F5}"/>
          </ac:picMkLst>
        </pc:picChg>
        <pc:picChg chg="add del mod">
          <ac:chgData name="Masakiyo Kitazawa" userId="2bf3742da7ad8ecb" providerId="LiveId" clId="{1C0F515F-32E3-4396-93B4-82A965EF2824}" dt="2024-03-14T16:31:09.614" v="7100"/>
          <ac:picMkLst>
            <pc:docMk/>
            <pc:sldMk cId="3489839155" sldId="450"/>
            <ac:picMk id="31" creationId="{15157F04-014F-6495-BA97-D17C367CEDAB}"/>
          </ac:picMkLst>
        </pc:picChg>
        <pc:picChg chg="add del mod">
          <ac:chgData name="Masakiyo Kitazawa" userId="2bf3742da7ad8ecb" providerId="LiveId" clId="{1C0F515F-32E3-4396-93B4-82A965EF2824}" dt="2024-03-14T23:45:00.053" v="8164"/>
          <ac:picMkLst>
            <pc:docMk/>
            <pc:sldMk cId="3489839155" sldId="450"/>
            <ac:picMk id="34" creationId="{7595ED56-B008-CC85-DE0E-76D602C209CF}"/>
          </ac:picMkLst>
        </pc:picChg>
        <pc:picChg chg="add del mod">
          <ac:chgData name="Masakiyo Kitazawa" userId="2bf3742da7ad8ecb" providerId="LiveId" clId="{1C0F515F-32E3-4396-93B4-82A965EF2824}" dt="2024-03-14T17:01:35.384" v="7716"/>
          <ac:picMkLst>
            <pc:docMk/>
            <pc:sldMk cId="3489839155" sldId="450"/>
            <ac:picMk id="36" creationId="{3850D63E-9E8F-28F0-C376-6EDFC729F2C5}"/>
          </ac:picMkLst>
        </pc:picChg>
        <pc:picChg chg="add mod">
          <ac:chgData name="Masakiyo Kitazawa" userId="2bf3742da7ad8ecb" providerId="LiveId" clId="{1C0F515F-32E3-4396-93B4-82A965EF2824}" dt="2024-03-14T23:44:31.082" v="8152" actId="14100"/>
          <ac:picMkLst>
            <pc:docMk/>
            <pc:sldMk cId="3489839155" sldId="450"/>
            <ac:picMk id="39" creationId="{D5527A3C-39DA-EE8D-D187-28C7DD0F6478}"/>
          </ac:picMkLst>
        </pc:picChg>
        <pc:cxnChg chg="del mod">
          <ac:chgData name="Masakiyo Kitazawa" userId="2bf3742da7ad8ecb" providerId="LiveId" clId="{1C0F515F-32E3-4396-93B4-82A965EF2824}" dt="2024-03-14T16:18:50.838" v="6809" actId="478"/>
          <ac:cxnSpMkLst>
            <pc:docMk/>
            <pc:sldMk cId="3489839155" sldId="450"/>
            <ac:cxnSpMk id="5" creationId="{5A6F116F-A665-3290-C7B1-EDD3A2CE1AFD}"/>
          </ac:cxnSpMkLst>
        </pc:cxnChg>
        <pc:cxnChg chg="del mod">
          <ac:chgData name="Masakiyo Kitazawa" userId="2bf3742da7ad8ecb" providerId="LiveId" clId="{1C0F515F-32E3-4396-93B4-82A965EF2824}" dt="2024-03-14T16:18:57.424" v="6811" actId="478"/>
          <ac:cxnSpMkLst>
            <pc:docMk/>
            <pc:sldMk cId="3489839155" sldId="450"/>
            <ac:cxnSpMk id="6" creationId="{AADE19C3-1A4A-F893-1410-7EC9AF37F98F}"/>
          </ac:cxnSpMkLst>
        </pc:cxnChg>
      </pc:sldChg>
      <pc:sldChg chg="delSp modSp mod">
        <pc:chgData name="Masakiyo Kitazawa" userId="2bf3742da7ad8ecb" providerId="LiveId" clId="{1C0F515F-32E3-4396-93B4-82A965EF2824}" dt="2024-03-14T16:22:19.236" v="6844" actId="478"/>
        <pc:sldMkLst>
          <pc:docMk/>
          <pc:sldMk cId="108412035" sldId="530"/>
        </pc:sldMkLst>
        <pc:spChg chg="del">
          <ac:chgData name="Masakiyo Kitazawa" userId="2bf3742da7ad8ecb" providerId="LiveId" clId="{1C0F515F-32E3-4396-93B4-82A965EF2824}" dt="2024-03-14T16:21:55.144" v="6839" actId="478"/>
          <ac:spMkLst>
            <pc:docMk/>
            <pc:sldMk cId="108412035" sldId="530"/>
            <ac:spMk id="4" creationId="{589194EE-ED0C-4A8A-B494-20DBE0B37347}"/>
          </ac:spMkLst>
        </pc:spChg>
        <pc:spChg chg="mod">
          <ac:chgData name="Masakiyo Kitazawa" userId="2bf3742da7ad8ecb" providerId="LiveId" clId="{1C0F515F-32E3-4396-93B4-82A965EF2824}" dt="2024-03-14T16:22:10.631" v="6842" actId="207"/>
          <ac:spMkLst>
            <pc:docMk/>
            <pc:sldMk cId="108412035" sldId="530"/>
            <ac:spMk id="5" creationId="{0FA8A2C2-D3CD-47F7-A789-550A5499F046}"/>
          </ac:spMkLst>
        </pc:spChg>
        <pc:spChg chg="del">
          <ac:chgData name="Masakiyo Kitazawa" userId="2bf3742da7ad8ecb" providerId="LiveId" clId="{1C0F515F-32E3-4396-93B4-82A965EF2824}" dt="2024-03-14T16:22:19.236" v="6844" actId="478"/>
          <ac:spMkLst>
            <pc:docMk/>
            <pc:sldMk cId="108412035" sldId="530"/>
            <ac:spMk id="8" creationId="{201F04C1-1A77-4EAA-AEC6-BE4358DA23E6}"/>
          </ac:spMkLst>
        </pc:spChg>
        <pc:spChg chg="del">
          <ac:chgData name="Masakiyo Kitazawa" userId="2bf3742da7ad8ecb" providerId="LiveId" clId="{1C0F515F-32E3-4396-93B4-82A965EF2824}" dt="2024-03-14T16:22:16.632" v="6843" actId="478"/>
          <ac:spMkLst>
            <pc:docMk/>
            <pc:sldMk cId="108412035" sldId="530"/>
            <ac:spMk id="15" creationId="{8632A210-9354-4127-B46F-7ECB54E9DFA9}"/>
          </ac:spMkLst>
        </pc:spChg>
      </pc:sldChg>
      <pc:sldChg chg="addSp delSp modSp new mod">
        <pc:chgData name="Masakiyo Kitazawa" userId="2bf3742da7ad8ecb" providerId="LiveId" clId="{1C0F515F-32E3-4396-93B4-82A965EF2824}" dt="2024-03-15T00:27:44.093" v="8416" actId="1035"/>
        <pc:sldMkLst>
          <pc:docMk/>
          <pc:sldMk cId="2630373856" sldId="531"/>
        </pc:sldMkLst>
        <pc:spChg chg="mod">
          <ac:chgData name="Masakiyo Kitazawa" userId="2bf3742da7ad8ecb" providerId="LiveId" clId="{1C0F515F-32E3-4396-93B4-82A965EF2824}" dt="2024-03-14T16:31:35.452" v="7120" actId="20577"/>
          <ac:spMkLst>
            <pc:docMk/>
            <pc:sldMk cId="2630373856" sldId="531"/>
            <ac:spMk id="2" creationId="{139EA5A0-567C-DF9B-9E22-B17B000E5B3B}"/>
          </ac:spMkLst>
        </pc:spChg>
        <pc:spChg chg="add mod ord">
          <ac:chgData name="Masakiyo Kitazawa" userId="2bf3742da7ad8ecb" providerId="LiveId" clId="{1C0F515F-32E3-4396-93B4-82A965EF2824}" dt="2024-03-15T00:09:38.154" v="8377" actId="14100"/>
          <ac:spMkLst>
            <pc:docMk/>
            <pc:sldMk cId="2630373856" sldId="531"/>
            <ac:spMk id="3" creationId="{5D96A254-B670-90FA-E054-442CE75A839B}"/>
          </ac:spMkLst>
        </pc:spChg>
        <pc:spChg chg="add mod">
          <ac:chgData name="Masakiyo Kitazawa" userId="2bf3742da7ad8ecb" providerId="LiveId" clId="{1C0F515F-32E3-4396-93B4-82A965EF2824}" dt="2024-03-14T16:36:58.670" v="7240" actId="20577"/>
          <ac:spMkLst>
            <pc:docMk/>
            <pc:sldMk cId="2630373856" sldId="531"/>
            <ac:spMk id="9" creationId="{D3865AC4-5E43-89F4-8C72-87B5A4F4AE5A}"/>
          </ac:spMkLst>
        </pc:spChg>
        <pc:spChg chg="add mod">
          <ac:chgData name="Masakiyo Kitazawa" userId="2bf3742da7ad8ecb" providerId="LiveId" clId="{1C0F515F-32E3-4396-93B4-82A965EF2824}" dt="2024-03-14T16:35:47.237" v="7219" actId="20577"/>
          <ac:spMkLst>
            <pc:docMk/>
            <pc:sldMk cId="2630373856" sldId="531"/>
            <ac:spMk id="10" creationId="{3704E60F-8536-5B24-D335-4F20F84782B2}"/>
          </ac:spMkLst>
        </pc:spChg>
        <pc:spChg chg="add mod">
          <ac:chgData name="Masakiyo Kitazawa" userId="2bf3742da7ad8ecb" providerId="LiveId" clId="{1C0F515F-32E3-4396-93B4-82A965EF2824}" dt="2024-03-14T16:37:44.464" v="7279" actId="1076"/>
          <ac:spMkLst>
            <pc:docMk/>
            <pc:sldMk cId="2630373856" sldId="531"/>
            <ac:spMk id="11" creationId="{1F0F41FB-3BB5-FFB6-BD26-34EB114E35A4}"/>
          </ac:spMkLst>
        </pc:spChg>
        <pc:spChg chg="add mod">
          <ac:chgData name="Masakiyo Kitazawa" userId="2bf3742da7ad8ecb" providerId="LiveId" clId="{1C0F515F-32E3-4396-93B4-82A965EF2824}" dt="2024-03-15T00:27:44.093" v="8416" actId="1035"/>
          <ac:spMkLst>
            <pc:docMk/>
            <pc:sldMk cId="2630373856" sldId="531"/>
            <ac:spMk id="21" creationId="{1177D8C4-40F2-6B5F-9DA2-86ACFEC18388}"/>
          </ac:spMkLst>
        </pc:spChg>
        <pc:spChg chg="add mod">
          <ac:chgData name="Masakiyo Kitazawa" userId="2bf3742da7ad8ecb" providerId="LiveId" clId="{1C0F515F-32E3-4396-93B4-82A965EF2824}" dt="2024-03-15T00:27:44.093" v="8416" actId="1035"/>
          <ac:spMkLst>
            <pc:docMk/>
            <pc:sldMk cId="2630373856" sldId="531"/>
            <ac:spMk id="33" creationId="{BE6FECC8-6573-CC45-EBB6-2953ABB2783C}"/>
          </ac:spMkLst>
        </pc:spChg>
        <pc:spChg chg="add del">
          <ac:chgData name="Masakiyo Kitazawa" userId="2bf3742da7ad8ecb" providerId="LiveId" clId="{1C0F515F-32E3-4396-93B4-82A965EF2824}" dt="2024-03-14T16:46:42.076" v="7473" actId="22"/>
          <ac:spMkLst>
            <pc:docMk/>
            <pc:sldMk cId="2630373856" sldId="531"/>
            <ac:spMk id="35" creationId="{96123891-196A-2A3F-43AA-269F227CEE9C}"/>
          </ac:spMkLst>
        </pc:spChg>
        <pc:picChg chg="add del mod">
          <ac:chgData name="Masakiyo Kitazawa" userId="2bf3742da7ad8ecb" providerId="LiveId" clId="{1C0F515F-32E3-4396-93B4-82A965EF2824}" dt="2024-03-14T16:33:17.164" v="7146"/>
          <ac:picMkLst>
            <pc:docMk/>
            <pc:sldMk cId="2630373856" sldId="531"/>
            <ac:picMk id="4" creationId="{96D09929-3D76-7C8A-A4B8-671DCBD25754}"/>
          </ac:picMkLst>
        </pc:picChg>
        <pc:picChg chg="add mod">
          <ac:chgData name="Masakiyo Kitazawa" userId="2bf3742da7ad8ecb" providerId="LiveId" clId="{1C0F515F-32E3-4396-93B4-82A965EF2824}" dt="2024-03-15T00:27:25.507" v="8390"/>
          <ac:picMkLst>
            <pc:docMk/>
            <pc:sldMk cId="2630373856" sldId="531"/>
            <ac:picMk id="5" creationId="{1242D833-FB35-9B68-D681-CBB734424AD9}"/>
          </ac:picMkLst>
        </pc:picChg>
        <pc:picChg chg="add del mod">
          <ac:chgData name="Masakiyo Kitazawa" userId="2bf3742da7ad8ecb" providerId="LiveId" clId="{1C0F515F-32E3-4396-93B4-82A965EF2824}" dt="2024-03-14T16:33:42.211" v="7158"/>
          <ac:picMkLst>
            <pc:docMk/>
            <pc:sldMk cId="2630373856" sldId="531"/>
            <ac:picMk id="6" creationId="{BD88CA90-0680-E8EB-9E22-78EA99065874}"/>
          </ac:picMkLst>
        </pc:picChg>
        <pc:picChg chg="add mod">
          <ac:chgData name="Masakiyo Kitazawa" userId="2bf3742da7ad8ecb" providerId="LiveId" clId="{1C0F515F-32E3-4396-93B4-82A965EF2824}" dt="2024-03-15T00:27:34.863" v="8402"/>
          <ac:picMkLst>
            <pc:docMk/>
            <pc:sldMk cId="2630373856" sldId="531"/>
            <ac:picMk id="7" creationId="{73BB7D1A-99AA-F387-4AE5-4745F61E8260}"/>
          </ac:picMkLst>
        </pc:picChg>
        <pc:picChg chg="add mod">
          <ac:chgData name="Masakiyo Kitazawa" userId="2bf3742da7ad8ecb" providerId="LiveId" clId="{1C0F515F-32E3-4396-93B4-82A965EF2824}" dt="2024-03-15T00:09:43.084" v="8378" actId="1076"/>
          <ac:picMkLst>
            <pc:docMk/>
            <pc:sldMk cId="2630373856" sldId="531"/>
            <ac:picMk id="8" creationId="{BB7BA6BC-C8CE-C9DC-D118-89EE11E45576}"/>
          </ac:picMkLst>
        </pc:picChg>
        <pc:picChg chg="add del mod">
          <ac:chgData name="Masakiyo Kitazawa" userId="2bf3742da7ad8ecb" providerId="LiveId" clId="{1C0F515F-32E3-4396-93B4-82A965EF2824}" dt="2024-03-14T16:37:08.412" v="7252"/>
          <ac:picMkLst>
            <pc:docMk/>
            <pc:sldMk cId="2630373856" sldId="531"/>
            <ac:picMk id="13" creationId="{EADB85BD-6BB3-4637-1633-07D155C89DB0}"/>
          </ac:picMkLst>
        </pc:picChg>
        <pc:picChg chg="add del mod">
          <ac:chgData name="Masakiyo Kitazawa" userId="2bf3742da7ad8ecb" providerId="LiveId" clId="{1C0F515F-32E3-4396-93B4-82A965EF2824}" dt="2024-03-15T00:27:25.507" v="8392"/>
          <ac:picMkLst>
            <pc:docMk/>
            <pc:sldMk cId="2630373856" sldId="531"/>
            <ac:picMk id="15" creationId="{4009DC39-D6CD-1671-191D-1A6B923AD50A}"/>
          </ac:picMkLst>
        </pc:picChg>
        <pc:picChg chg="add del mod">
          <ac:chgData name="Masakiyo Kitazawa" userId="2bf3742da7ad8ecb" providerId="LiveId" clId="{1C0F515F-32E3-4396-93B4-82A965EF2824}" dt="2024-03-14T16:37:25.798" v="7266"/>
          <ac:picMkLst>
            <pc:docMk/>
            <pc:sldMk cId="2630373856" sldId="531"/>
            <ac:picMk id="16" creationId="{7B6972F2-9386-6A8D-B418-6E26074A537A}"/>
          </ac:picMkLst>
        </pc:picChg>
        <pc:picChg chg="add del mod">
          <ac:chgData name="Masakiyo Kitazawa" userId="2bf3742da7ad8ecb" providerId="LiveId" clId="{1C0F515F-32E3-4396-93B4-82A965EF2824}" dt="2024-03-14T16:37:31.115" v="7278"/>
          <ac:picMkLst>
            <pc:docMk/>
            <pc:sldMk cId="2630373856" sldId="531"/>
            <ac:picMk id="18" creationId="{3DB8323D-359B-7DBE-863C-2AC254CDD2CD}"/>
          </ac:picMkLst>
        </pc:picChg>
        <pc:picChg chg="add del mod">
          <ac:chgData name="Masakiyo Kitazawa" userId="2bf3742da7ad8ecb" providerId="LiveId" clId="{1C0F515F-32E3-4396-93B4-82A965EF2824}" dt="2024-03-15T00:27:34.874" v="8404"/>
          <ac:picMkLst>
            <pc:docMk/>
            <pc:sldMk cId="2630373856" sldId="531"/>
            <ac:picMk id="20" creationId="{030B14A0-CD93-2DF8-B3E8-C793497170B6}"/>
          </ac:picMkLst>
        </pc:picChg>
        <pc:picChg chg="add del mod">
          <ac:chgData name="Masakiyo Kitazawa" userId="2bf3742da7ad8ecb" providerId="LiveId" clId="{1C0F515F-32E3-4396-93B4-82A965EF2824}" dt="2024-03-14T16:41:04.897" v="7301"/>
          <ac:picMkLst>
            <pc:docMk/>
            <pc:sldMk cId="2630373856" sldId="531"/>
            <ac:picMk id="23" creationId="{9D8F84C3-109D-7906-773B-027AE69E0927}"/>
          </ac:picMkLst>
        </pc:picChg>
        <pc:picChg chg="add del mod">
          <ac:chgData name="Masakiyo Kitazawa" userId="2bf3742da7ad8ecb" providerId="LiveId" clId="{1C0F515F-32E3-4396-93B4-82A965EF2824}" dt="2024-03-14T16:44:36.136" v="7417"/>
          <ac:picMkLst>
            <pc:docMk/>
            <pc:sldMk cId="2630373856" sldId="531"/>
            <ac:picMk id="25" creationId="{82F923D2-0632-7C8A-F197-2030080D09F9}"/>
          </ac:picMkLst>
        </pc:picChg>
        <pc:picChg chg="add del mod">
          <ac:chgData name="Masakiyo Kitazawa" userId="2bf3742da7ad8ecb" providerId="LiveId" clId="{1C0F515F-32E3-4396-93B4-82A965EF2824}" dt="2024-03-14T16:45:29.781" v="7443"/>
          <ac:picMkLst>
            <pc:docMk/>
            <pc:sldMk cId="2630373856" sldId="531"/>
            <ac:picMk id="27" creationId="{5B06E73C-46EF-F686-E637-77E2B854125F}"/>
          </ac:picMkLst>
        </pc:picChg>
        <pc:picChg chg="add del mod">
          <ac:chgData name="Masakiyo Kitazawa" userId="2bf3742da7ad8ecb" providerId="LiveId" clId="{1C0F515F-32E3-4396-93B4-82A965EF2824}" dt="2024-03-14T16:45:18.140" v="7431"/>
          <ac:picMkLst>
            <pc:docMk/>
            <pc:sldMk cId="2630373856" sldId="531"/>
            <ac:picMk id="28" creationId="{3C5BA209-9A63-131C-5581-0C7A5698DBB9}"/>
          </ac:picMkLst>
        </pc:picChg>
        <pc:picChg chg="add mod">
          <ac:chgData name="Masakiyo Kitazawa" userId="2bf3742da7ad8ecb" providerId="LiveId" clId="{1C0F515F-32E3-4396-93B4-82A965EF2824}" dt="2024-03-15T00:27:44.093" v="8416" actId="1035"/>
          <ac:picMkLst>
            <pc:docMk/>
            <pc:sldMk cId="2630373856" sldId="531"/>
            <ac:picMk id="30" creationId="{CE7E9242-284C-5AF2-5DAC-00FA3CAC13B7}"/>
          </ac:picMkLst>
        </pc:picChg>
        <pc:picChg chg="add mod">
          <ac:chgData name="Masakiyo Kitazawa" userId="2bf3742da7ad8ecb" providerId="LiveId" clId="{1C0F515F-32E3-4396-93B4-82A965EF2824}" dt="2024-03-15T00:27:44.093" v="8416" actId="1035"/>
          <ac:picMkLst>
            <pc:docMk/>
            <pc:sldMk cId="2630373856" sldId="531"/>
            <ac:picMk id="32" creationId="{1F5BC18C-0898-C182-BC36-AF4A709819E9}"/>
          </ac:picMkLst>
        </pc:picChg>
        <pc:picChg chg="add mod">
          <ac:chgData name="Masakiyo Kitazawa" userId="2bf3742da7ad8ecb" providerId="LiveId" clId="{1C0F515F-32E3-4396-93B4-82A965EF2824}" dt="2024-03-14T23:49:03.273" v="8281" actId="14100"/>
          <ac:picMkLst>
            <pc:docMk/>
            <pc:sldMk cId="2630373856" sldId="531"/>
            <ac:picMk id="37" creationId="{308AA7FA-32B8-79A9-D358-872EE3595EDD}"/>
          </ac:picMkLst>
        </pc:picChg>
      </pc:sldChg>
      <pc:sldChg chg="addSp modSp mod modAnim">
        <pc:chgData name="Masakiyo Kitazawa" userId="2bf3742da7ad8ecb" providerId="LiveId" clId="{1C0F515F-32E3-4396-93B4-82A965EF2824}" dt="2024-03-15T02:01:29.973" v="8498"/>
        <pc:sldMkLst>
          <pc:docMk/>
          <pc:sldMk cId="30409638" sldId="532"/>
        </pc:sldMkLst>
        <pc:spChg chg="mod">
          <ac:chgData name="Masakiyo Kitazawa" userId="2bf3742da7ad8ecb" providerId="LiveId" clId="{1C0F515F-32E3-4396-93B4-82A965EF2824}" dt="2024-03-14T22:52:59.670" v="7822" actId="207"/>
          <ac:spMkLst>
            <pc:docMk/>
            <pc:sldMk cId="30409638" sldId="532"/>
            <ac:spMk id="12" creationId="{17A4CBA9-4D63-592D-EFD3-DDB62CF8C3F9}"/>
          </ac:spMkLst>
        </pc:spChg>
        <pc:spChg chg="mod">
          <ac:chgData name="Masakiyo Kitazawa" userId="2bf3742da7ad8ecb" providerId="LiveId" clId="{1C0F515F-32E3-4396-93B4-82A965EF2824}" dt="2024-03-14T22:52:59.670" v="7822" actId="207"/>
          <ac:spMkLst>
            <pc:docMk/>
            <pc:sldMk cId="30409638" sldId="532"/>
            <ac:spMk id="14" creationId="{443547BB-343C-6E3E-2055-8F88287673E4}"/>
          </ac:spMkLst>
        </pc:spChg>
        <pc:spChg chg="mod">
          <ac:chgData name="Masakiyo Kitazawa" userId="2bf3742da7ad8ecb" providerId="LiveId" clId="{1C0F515F-32E3-4396-93B4-82A965EF2824}" dt="2024-03-14T22:52:59.670" v="7822" actId="207"/>
          <ac:spMkLst>
            <pc:docMk/>
            <pc:sldMk cId="30409638" sldId="532"/>
            <ac:spMk id="15" creationId="{62B8B790-E360-E18E-BDA5-2DE3DB734595}"/>
          </ac:spMkLst>
        </pc:spChg>
        <pc:spChg chg="mod">
          <ac:chgData name="Masakiyo Kitazawa" userId="2bf3742da7ad8ecb" providerId="LiveId" clId="{1C0F515F-32E3-4396-93B4-82A965EF2824}" dt="2024-03-14T22:52:59.670" v="7822" actId="207"/>
          <ac:spMkLst>
            <pc:docMk/>
            <pc:sldMk cId="30409638" sldId="532"/>
            <ac:spMk id="16" creationId="{B4CD9ACA-D038-7740-40DC-670942A5D67A}"/>
          </ac:spMkLst>
        </pc:spChg>
        <pc:spChg chg="mod">
          <ac:chgData name="Masakiyo Kitazawa" userId="2bf3742da7ad8ecb" providerId="LiveId" clId="{1C0F515F-32E3-4396-93B4-82A965EF2824}" dt="2024-03-14T22:55:17.088" v="7832" actId="164"/>
          <ac:spMkLst>
            <pc:docMk/>
            <pc:sldMk cId="30409638" sldId="532"/>
            <ac:spMk id="60" creationId="{F5914720-1AF5-1CDE-BB39-0FDC8023103E}"/>
          </ac:spMkLst>
        </pc:spChg>
        <pc:spChg chg="mod">
          <ac:chgData name="Masakiyo Kitazawa" userId="2bf3742da7ad8ecb" providerId="LiveId" clId="{1C0F515F-32E3-4396-93B4-82A965EF2824}" dt="2024-03-14T22:55:17.088" v="7832" actId="164"/>
          <ac:spMkLst>
            <pc:docMk/>
            <pc:sldMk cId="30409638" sldId="532"/>
            <ac:spMk id="62" creationId="{8DABE4C8-346A-88E5-3FC0-545E8121BE7D}"/>
          </ac:spMkLst>
        </pc:spChg>
        <pc:spChg chg="mod">
          <ac:chgData name="Masakiyo Kitazawa" userId="2bf3742da7ad8ecb" providerId="LiveId" clId="{1C0F515F-32E3-4396-93B4-82A965EF2824}" dt="2024-03-14T22:55:17.088" v="7832" actId="164"/>
          <ac:spMkLst>
            <pc:docMk/>
            <pc:sldMk cId="30409638" sldId="532"/>
            <ac:spMk id="63" creationId="{1810E180-0DE1-F153-C7AF-70FF2495B297}"/>
          </ac:spMkLst>
        </pc:spChg>
        <pc:spChg chg="mod">
          <ac:chgData name="Masakiyo Kitazawa" userId="2bf3742da7ad8ecb" providerId="LiveId" clId="{1C0F515F-32E3-4396-93B4-82A965EF2824}" dt="2024-03-14T22:55:17.088" v="7832" actId="164"/>
          <ac:spMkLst>
            <pc:docMk/>
            <pc:sldMk cId="30409638" sldId="532"/>
            <ac:spMk id="64" creationId="{36D77F20-4B3E-0F55-8B1E-3E9B8D88B81F}"/>
          </ac:spMkLst>
        </pc:spChg>
        <pc:spChg chg="mod">
          <ac:chgData name="Masakiyo Kitazawa" userId="2bf3742da7ad8ecb" providerId="LiveId" clId="{1C0F515F-32E3-4396-93B4-82A965EF2824}" dt="2024-03-14T22:55:17.088" v="7832" actId="164"/>
          <ac:spMkLst>
            <pc:docMk/>
            <pc:sldMk cId="30409638" sldId="532"/>
            <ac:spMk id="65" creationId="{D71F3F7C-9073-B2B9-986D-7C48782DFA47}"/>
          </ac:spMkLst>
        </pc:spChg>
        <pc:spChg chg="mod">
          <ac:chgData name="Masakiyo Kitazawa" userId="2bf3742da7ad8ecb" providerId="LiveId" clId="{1C0F515F-32E3-4396-93B4-82A965EF2824}" dt="2024-03-14T22:55:17.088" v="7832" actId="164"/>
          <ac:spMkLst>
            <pc:docMk/>
            <pc:sldMk cId="30409638" sldId="532"/>
            <ac:spMk id="67" creationId="{72E02AF3-406C-B050-F3BA-26636D876807}"/>
          </ac:spMkLst>
        </pc:spChg>
        <pc:spChg chg="mod">
          <ac:chgData name="Masakiyo Kitazawa" userId="2bf3742da7ad8ecb" providerId="LiveId" clId="{1C0F515F-32E3-4396-93B4-82A965EF2824}" dt="2024-03-15T02:00:33.467" v="8496" actId="20577"/>
          <ac:spMkLst>
            <pc:docMk/>
            <pc:sldMk cId="30409638" sldId="532"/>
            <ac:spMk id="80" creationId="{CA7E7764-0376-BF55-AC12-4FD5888B6010}"/>
          </ac:spMkLst>
        </pc:spChg>
        <pc:grpChg chg="add mod">
          <ac:chgData name="Masakiyo Kitazawa" userId="2bf3742da7ad8ecb" providerId="LiveId" clId="{1C0F515F-32E3-4396-93B4-82A965EF2824}" dt="2024-03-15T02:01:22.205" v="8497" actId="164"/>
          <ac:grpSpMkLst>
            <pc:docMk/>
            <pc:sldMk cId="30409638" sldId="532"/>
            <ac:grpSpMk id="4" creationId="{D5046C03-CAB1-A3DD-ADEA-9348C59323F9}"/>
          </ac:grpSpMkLst>
        </pc:grpChg>
        <pc:grpChg chg="add mod">
          <ac:chgData name="Masakiyo Kitazawa" userId="2bf3742da7ad8ecb" providerId="LiveId" clId="{1C0F515F-32E3-4396-93B4-82A965EF2824}" dt="2024-03-15T02:01:22.205" v="8497" actId="164"/>
          <ac:grpSpMkLst>
            <pc:docMk/>
            <pc:sldMk cId="30409638" sldId="532"/>
            <ac:grpSpMk id="40" creationId="{56E3B57A-FB42-9CF9-2F54-A78B6835A77A}"/>
          </ac:grpSpMkLst>
        </pc:grpChg>
        <pc:picChg chg="mod">
          <ac:chgData name="Masakiyo Kitazawa" userId="2bf3742da7ad8ecb" providerId="LiveId" clId="{1C0F515F-32E3-4396-93B4-82A965EF2824}" dt="2024-03-14T22:55:17.088" v="7832" actId="164"/>
          <ac:picMkLst>
            <pc:docMk/>
            <pc:sldMk cId="30409638" sldId="532"/>
            <ac:picMk id="27" creationId="{08940FAD-38B2-6692-98D7-D7F9F4513719}"/>
          </ac:picMkLst>
        </pc:picChg>
        <pc:picChg chg="mod">
          <ac:chgData name="Masakiyo Kitazawa" userId="2bf3742da7ad8ecb" providerId="LiveId" clId="{1C0F515F-32E3-4396-93B4-82A965EF2824}" dt="2024-03-14T22:55:17.088" v="7832" actId="164"/>
          <ac:picMkLst>
            <pc:docMk/>
            <pc:sldMk cId="30409638" sldId="532"/>
            <ac:picMk id="71" creationId="{B8ABB62C-1DC7-06FE-940E-AE829D69F519}"/>
          </ac:picMkLst>
        </pc:picChg>
        <pc:picChg chg="mod">
          <ac:chgData name="Masakiyo Kitazawa" userId="2bf3742da7ad8ecb" providerId="LiveId" clId="{1C0F515F-32E3-4396-93B4-82A965EF2824}" dt="2024-03-14T22:55:17.088" v="7832" actId="164"/>
          <ac:picMkLst>
            <pc:docMk/>
            <pc:sldMk cId="30409638" sldId="532"/>
            <ac:picMk id="77" creationId="{E45684CD-2BA1-9D50-B4C6-ECD9734B69BF}"/>
          </ac:picMkLst>
        </pc:picChg>
        <pc:picChg chg="mod">
          <ac:chgData name="Masakiyo Kitazawa" userId="2bf3742da7ad8ecb" providerId="LiveId" clId="{1C0F515F-32E3-4396-93B4-82A965EF2824}" dt="2024-03-14T22:55:17.088" v="7832" actId="164"/>
          <ac:picMkLst>
            <pc:docMk/>
            <pc:sldMk cId="30409638" sldId="532"/>
            <ac:picMk id="79" creationId="{4057EC05-BBAD-965F-1F7D-3D490B1254E2}"/>
          </ac:picMkLst>
        </pc:picChg>
        <pc:cxnChg chg="add mod">
          <ac:chgData name="Masakiyo Kitazawa" userId="2bf3742da7ad8ecb" providerId="LiveId" clId="{1C0F515F-32E3-4396-93B4-82A965EF2824}" dt="2024-03-15T02:01:22.205" v="8497" actId="164"/>
          <ac:cxnSpMkLst>
            <pc:docMk/>
            <pc:sldMk cId="30409638" sldId="532"/>
            <ac:cxnSpMk id="6" creationId="{859914A4-E5C4-7835-3D14-29DAD14A1C5B}"/>
          </ac:cxnSpMkLst>
        </pc:cxnChg>
        <pc:cxnChg chg="add mod">
          <ac:chgData name="Masakiyo Kitazawa" userId="2bf3742da7ad8ecb" providerId="LiveId" clId="{1C0F515F-32E3-4396-93B4-82A965EF2824}" dt="2024-03-15T02:01:22.205" v="8497" actId="164"/>
          <ac:cxnSpMkLst>
            <pc:docMk/>
            <pc:sldMk cId="30409638" sldId="532"/>
            <ac:cxnSpMk id="11" creationId="{C332A375-93F0-340C-EDC8-2569C8BB7F02}"/>
          </ac:cxnSpMkLst>
        </pc:cxnChg>
        <pc:cxnChg chg="mod">
          <ac:chgData name="Masakiyo Kitazawa" userId="2bf3742da7ad8ecb" providerId="LiveId" clId="{1C0F515F-32E3-4396-93B4-82A965EF2824}" dt="2024-03-14T22:55:17.088" v="7832" actId="164"/>
          <ac:cxnSpMkLst>
            <pc:docMk/>
            <pc:sldMk cId="30409638" sldId="532"/>
            <ac:cxnSpMk id="61" creationId="{43A0353A-7702-6AE8-77FF-EFE6A563F207}"/>
          </ac:cxnSpMkLst>
        </pc:cxnChg>
        <pc:cxnChg chg="mod">
          <ac:chgData name="Masakiyo Kitazawa" userId="2bf3742da7ad8ecb" providerId="LiveId" clId="{1C0F515F-32E3-4396-93B4-82A965EF2824}" dt="2024-03-14T22:55:17.088" v="7832" actId="164"/>
          <ac:cxnSpMkLst>
            <pc:docMk/>
            <pc:sldMk cId="30409638" sldId="532"/>
            <ac:cxnSpMk id="73" creationId="{AA175423-5227-D642-3236-B8B362B322B1}"/>
          </ac:cxnSpMkLst>
        </pc:cxnChg>
        <pc:cxnChg chg="mod">
          <ac:chgData name="Masakiyo Kitazawa" userId="2bf3742da7ad8ecb" providerId="LiveId" clId="{1C0F515F-32E3-4396-93B4-82A965EF2824}" dt="2024-03-14T22:55:17.088" v="7832" actId="164"/>
          <ac:cxnSpMkLst>
            <pc:docMk/>
            <pc:sldMk cId="30409638" sldId="532"/>
            <ac:cxnSpMk id="74" creationId="{685923B3-D69C-A1E3-0A01-CD47E0451713}"/>
          </ac:cxnSpMkLst>
        </pc:cxnChg>
        <pc:cxnChg chg="mod">
          <ac:chgData name="Masakiyo Kitazawa" userId="2bf3742da7ad8ecb" providerId="LiveId" clId="{1C0F515F-32E3-4396-93B4-82A965EF2824}" dt="2024-03-14T22:55:17.088" v="7832" actId="164"/>
          <ac:cxnSpMkLst>
            <pc:docMk/>
            <pc:sldMk cId="30409638" sldId="532"/>
            <ac:cxnSpMk id="75" creationId="{B890DAFF-CFB9-F19F-ECFB-C8B0C2FE35BE}"/>
          </ac:cxnSpMkLst>
        </pc:cxnChg>
      </pc:sldChg>
      <pc:sldChg chg="new del">
        <pc:chgData name="Masakiyo Kitazawa" userId="2bf3742da7ad8ecb" providerId="LiveId" clId="{1C0F515F-32E3-4396-93B4-82A965EF2824}" dt="2024-03-14T16:32:45.312" v="7127" actId="2696"/>
        <pc:sldMkLst>
          <pc:docMk/>
          <pc:sldMk cId="3391478861" sldId="532"/>
        </pc:sldMkLst>
      </pc:sldChg>
      <pc:sldChg chg="addSp modSp new mod ord">
        <pc:chgData name="Masakiyo Kitazawa" userId="2bf3742da7ad8ecb" providerId="LiveId" clId="{1C0F515F-32E3-4396-93B4-82A965EF2824}" dt="2024-03-14T17:05:19.401" v="7820" actId="1076"/>
        <pc:sldMkLst>
          <pc:docMk/>
          <pc:sldMk cId="878993700" sldId="533"/>
        </pc:sldMkLst>
        <pc:spChg chg="mod">
          <ac:chgData name="Masakiyo Kitazawa" userId="2bf3742da7ad8ecb" providerId="LiveId" clId="{1C0F515F-32E3-4396-93B4-82A965EF2824}" dt="2024-03-14T17:02:28.239" v="7755" actId="20577"/>
          <ac:spMkLst>
            <pc:docMk/>
            <pc:sldMk cId="878993700" sldId="533"/>
            <ac:spMk id="2" creationId="{ED8AF4AC-402E-DA64-AA84-C29F9B5E0CF2}"/>
          </ac:spMkLst>
        </pc:spChg>
        <pc:spChg chg="add mod">
          <ac:chgData name="Masakiyo Kitazawa" userId="2bf3742da7ad8ecb" providerId="LiveId" clId="{1C0F515F-32E3-4396-93B4-82A965EF2824}" dt="2024-03-14T17:05:06.539" v="7819" actId="20577"/>
          <ac:spMkLst>
            <pc:docMk/>
            <pc:sldMk cId="878993700" sldId="533"/>
            <ac:spMk id="7" creationId="{3E5837E3-E94B-EBA1-8FC8-342BE87109E0}"/>
          </ac:spMkLst>
        </pc:spChg>
        <pc:picChg chg="add mod">
          <ac:chgData name="Masakiyo Kitazawa" userId="2bf3742da7ad8ecb" providerId="LiveId" clId="{1C0F515F-32E3-4396-93B4-82A965EF2824}" dt="2024-03-14T17:03:14.825" v="7763" actId="1076"/>
          <ac:picMkLst>
            <pc:docMk/>
            <pc:sldMk cId="878993700" sldId="533"/>
            <ac:picMk id="4" creationId="{7CCB7499-AAC4-D1B5-5110-B77EA6DB96AF}"/>
          </ac:picMkLst>
        </pc:picChg>
        <pc:picChg chg="add mod">
          <ac:chgData name="Masakiyo Kitazawa" userId="2bf3742da7ad8ecb" providerId="LiveId" clId="{1C0F515F-32E3-4396-93B4-82A965EF2824}" dt="2024-03-14T17:05:19.401" v="7820" actId="1076"/>
          <ac:picMkLst>
            <pc:docMk/>
            <pc:sldMk cId="878993700" sldId="533"/>
            <ac:picMk id="5" creationId="{69BF16BE-DE9D-8C7D-D239-18ED445CDB98}"/>
          </ac:picMkLst>
        </pc:picChg>
        <pc:picChg chg="add mod modCrop">
          <ac:chgData name="Masakiyo Kitazawa" userId="2bf3742da7ad8ecb" providerId="LiveId" clId="{1C0F515F-32E3-4396-93B4-82A965EF2824}" dt="2024-03-14T17:03:45.805" v="7769" actId="14100"/>
          <ac:picMkLst>
            <pc:docMk/>
            <pc:sldMk cId="878993700" sldId="533"/>
            <ac:picMk id="6" creationId="{2C8331C8-00F5-726C-826E-4BB03A9DA031}"/>
          </ac:picMkLst>
        </pc:picChg>
      </pc:sldChg>
      <pc:sldChg chg="delSp modSp mod">
        <pc:chgData name="Masakiyo Kitazawa" userId="2bf3742da7ad8ecb" providerId="LiveId" clId="{1C0F515F-32E3-4396-93B4-82A965EF2824}" dt="2024-03-14T23:04:56.724" v="7930" actId="166"/>
        <pc:sldMkLst>
          <pc:docMk/>
          <pc:sldMk cId="3005348904" sldId="534"/>
        </pc:sldMkLst>
        <pc:spChg chg="mod ord topLvl">
          <ac:chgData name="Masakiyo Kitazawa" userId="2bf3742da7ad8ecb" providerId="LiveId" clId="{1C0F515F-32E3-4396-93B4-82A965EF2824}" dt="2024-03-14T23:03:27.083" v="7924" actId="167"/>
          <ac:spMkLst>
            <pc:docMk/>
            <pc:sldMk cId="3005348904" sldId="534"/>
            <ac:spMk id="14" creationId="{18285891-31C9-9827-9DEE-F43026271BFD}"/>
          </ac:spMkLst>
        </pc:spChg>
        <pc:spChg chg="ord">
          <ac:chgData name="Masakiyo Kitazawa" userId="2bf3742da7ad8ecb" providerId="LiveId" clId="{1C0F515F-32E3-4396-93B4-82A965EF2824}" dt="2024-03-14T23:04:08.085" v="7926" actId="166"/>
          <ac:spMkLst>
            <pc:docMk/>
            <pc:sldMk cId="3005348904" sldId="534"/>
            <ac:spMk id="15" creationId="{A90086DE-F1B9-C536-0E44-65EA02FC67DA}"/>
          </ac:spMkLst>
        </pc:spChg>
        <pc:spChg chg="ord">
          <ac:chgData name="Masakiyo Kitazawa" userId="2bf3742da7ad8ecb" providerId="LiveId" clId="{1C0F515F-32E3-4396-93B4-82A965EF2824}" dt="2024-03-14T23:04:08.085" v="7926" actId="166"/>
          <ac:spMkLst>
            <pc:docMk/>
            <pc:sldMk cId="3005348904" sldId="534"/>
            <ac:spMk id="19" creationId="{E7A0B971-4A87-6746-EB13-74E059DAC745}"/>
          </ac:spMkLst>
        </pc:spChg>
        <pc:spChg chg="mod topLvl">
          <ac:chgData name="Masakiyo Kitazawa" userId="2bf3742da7ad8ecb" providerId="LiveId" clId="{1C0F515F-32E3-4396-93B4-82A965EF2824}" dt="2024-03-14T23:03:22.333" v="7923" actId="165"/>
          <ac:spMkLst>
            <pc:docMk/>
            <pc:sldMk cId="3005348904" sldId="534"/>
            <ac:spMk id="21" creationId="{89E6EEFA-83E2-2D7A-5479-16B9163E29BA}"/>
          </ac:spMkLst>
        </pc:spChg>
        <pc:spChg chg="mod topLvl">
          <ac:chgData name="Masakiyo Kitazawa" userId="2bf3742da7ad8ecb" providerId="LiveId" clId="{1C0F515F-32E3-4396-93B4-82A965EF2824}" dt="2024-03-14T23:03:22.333" v="7923" actId="165"/>
          <ac:spMkLst>
            <pc:docMk/>
            <pc:sldMk cId="3005348904" sldId="534"/>
            <ac:spMk id="22" creationId="{892D4E11-9A5A-FBCB-C9FE-D208518A09AF}"/>
          </ac:spMkLst>
        </pc:spChg>
        <pc:spChg chg="mod topLvl">
          <ac:chgData name="Masakiyo Kitazawa" userId="2bf3742da7ad8ecb" providerId="LiveId" clId="{1C0F515F-32E3-4396-93B4-82A965EF2824}" dt="2024-03-14T23:03:22.333" v="7923" actId="165"/>
          <ac:spMkLst>
            <pc:docMk/>
            <pc:sldMk cId="3005348904" sldId="534"/>
            <ac:spMk id="23" creationId="{4B2ABD31-3449-94B4-8183-1A05B5E46FD7}"/>
          </ac:spMkLst>
        </pc:spChg>
        <pc:spChg chg="mod topLvl">
          <ac:chgData name="Masakiyo Kitazawa" userId="2bf3742da7ad8ecb" providerId="LiveId" clId="{1C0F515F-32E3-4396-93B4-82A965EF2824}" dt="2024-03-14T23:03:22.333" v="7923" actId="165"/>
          <ac:spMkLst>
            <pc:docMk/>
            <pc:sldMk cId="3005348904" sldId="534"/>
            <ac:spMk id="25" creationId="{0CA5F860-40B6-E12A-2564-2390F58607AC}"/>
          </ac:spMkLst>
        </pc:spChg>
        <pc:spChg chg="mod topLvl">
          <ac:chgData name="Masakiyo Kitazawa" userId="2bf3742da7ad8ecb" providerId="LiveId" clId="{1C0F515F-32E3-4396-93B4-82A965EF2824}" dt="2024-03-14T23:03:22.333" v="7923" actId="165"/>
          <ac:spMkLst>
            <pc:docMk/>
            <pc:sldMk cId="3005348904" sldId="534"/>
            <ac:spMk id="26" creationId="{C622B986-A3A0-98AE-C91B-772E6814616E}"/>
          </ac:spMkLst>
        </pc:spChg>
        <pc:spChg chg="mod topLvl">
          <ac:chgData name="Masakiyo Kitazawa" userId="2bf3742da7ad8ecb" providerId="LiveId" clId="{1C0F515F-32E3-4396-93B4-82A965EF2824}" dt="2024-03-14T23:03:22.333" v="7923" actId="165"/>
          <ac:spMkLst>
            <pc:docMk/>
            <pc:sldMk cId="3005348904" sldId="534"/>
            <ac:spMk id="28" creationId="{4ED6D24D-F094-5022-106E-C679E133B8B1}"/>
          </ac:spMkLst>
        </pc:spChg>
        <pc:spChg chg="mod topLvl">
          <ac:chgData name="Masakiyo Kitazawa" userId="2bf3742da7ad8ecb" providerId="LiveId" clId="{1C0F515F-32E3-4396-93B4-82A965EF2824}" dt="2024-03-14T23:03:22.333" v="7923" actId="165"/>
          <ac:spMkLst>
            <pc:docMk/>
            <pc:sldMk cId="3005348904" sldId="534"/>
            <ac:spMk id="29" creationId="{6CE0F89F-0921-7339-BDE8-746B4ADC1F8B}"/>
          </ac:spMkLst>
        </pc:spChg>
        <pc:spChg chg="mod">
          <ac:chgData name="Masakiyo Kitazawa" userId="2bf3742da7ad8ecb" providerId="LiveId" clId="{1C0F515F-32E3-4396-93B4-82A965EF2824}" dt="2024-03-14T23:02:49.138" v="7920" actId="1037"/>
          <ac:spMkLst>
            <pc:docMk/>
            <pc:sldMk cId="3005348904" sldId="534"/>
            <ac:spMk id="64" creationId="{68BAB437-28B6-5B9E-E362-B7CCC7BF4CA4}"/>
          </ac:spMkLst>
        </pc:spChg>
        <pc:spChg chg="ord">
          <ac:chgData name="Masakiyo Kitazawa" userId="2bf3742da7ad8ecb" providerId="LiveId" clId="{1C0F515F-32E3-4396-93B4-82A965EF2824}" dt="2024-03-14T23:04:32.637" v="7928" actId="166"/>
          <ac:spMkLst>
            <pc:docMk/>
            <pc:sldMk cId="3005348904" sldId="534"/>
            <ac:spMk id="69" creationId="{8F792007-1972-50DE-57F1-32BB067197E7}"/>
          </ac:spMkLst>
        </pc:spChg>
        <pc:spChg chg="ord">
          <ac:chgData name="Masakiyo Kitazawa" userId="2bf3742da7ad8ecb" providerId="LiveId" clId="{1C0F515F-32E3-4396-93B4-82A965EF2824}" dt="2024-03-14T23:04:32.637" v="7928" actId="166"/>
          <ac:spMkLst>
            <pc:docMk/>
            <pc:sldMk cId="3005348904" sldId="534"/>
            <ac:spMk id="70" creationId="{9649A010-9070-61A5-7C6E-B933D275E308}"/>
          </ac:spMkLst>
        </pc:spChg>
        <pc:spChg chg="ord">
          <ac:chgData name="Masakiyo Kitazawa" userId="2bf3742da7ad8ecb" providerId="LiveId" clId="{1C0F515F-32E3-4396-93B4-82A965EF2824}" dt="2024-03-14T23:04:26.396" v="7927" actId="166"/>
          <ac:spMkLst>
            <pc:docMk/>
            <pc:sldMk cId="3005348904" sldId="534"/>
            <ac:spMk id="73" creationId="{A8BFBD14-0018-EF1A-8EEE-749FF812E6C7}"/>
          </ac:spMkLst>
        </pc:spChg>
        <pc:spChg chg="ord">
          <ac:chgData name="Masakiyo Kitazawa" userId="2bf3742da7ad8ecb" providerId="LiveId" clId="{1C0F515F-32E3-4396-93B4-82A965EF2824}" dt="2024-03-14T23:04:26.396" v="7927" actId="166"/>
          <ac:spMkLst>
            <pc:docMk/>
            <pc:sldMk cId="3005348904" sldId="534"/>
            <ac:spMk id="74" creationId="{2D7A631C-BCEC-A4B6-99B6-068E54A47B9C}"/>
          </ac:spMkLst>
        </pc:spChg>
        <pc:grpChg chg="del">
          <ac:chgData name="Masakiyo Kitazawa" userId="2bf3742da7ad8ecb" providerId="LiveId" clId="{1C0F515F-32E3-4396-93B4-82A965EF2824}" dt="2024-03-14T23:03:22.333" v="7923" actId="165"/>
          <ac:grpSpMkLst>
            <pc:docMk/>
            <pc:sldMk cId="3005348904" sldId="534"/>
            <ac:grpSpMk id="3" creationId="{524055C0-9835-F89E-0E54-D31AA1E480A4}"/>
          </ac:grpSpMkLst>
        </pc:grpChg>
        <pc:cxnChg chg="mod">
          <ac:chgData name="Masakiyo Kitazawa" userId="2bf3742da7ad8ecb" providerId="LiveId" clId="{1C0F515F-32E3-4396-93B4-82A965EF2824}" dt="2024-03-14T23:02:32.806" v="7917" actId="692"/>
          <ac:cxnSpMkLst>
            <pc:docMk/>
            <pc:sldMk cId="3005348904" sldId="534"/>
            <ac:cxnSpMk id="4" creationId="{8B263BC7-012C-FC28-2009-442967EA14C3}"/>
          </ac:cxnSpMkLst>
        </pc:cxnChg>
        <pc:cxnChg chg="mod topLvl">
          <ac:chgData name="Masakiyo Kitazawa" userId="2bf3742da7ad8ecb" providerId="LiveId" clId="{1C0F515F-32E3-4396-93B4-82A965EF2824}" dt="2024-03-14T23:03:22.333" v="7923" actId="165"/>
          <ac:cxnSpMkLst>
            <pc:docMk/>
            <pc:sldMk cId="3005348904" sldId="534"/>
            <ac:cxnSpMk id="6" creationId="{9F63AF62-3FD8-156C-E039-6942BE7F9260}"/>
          </ac:cxnSpMkLst>
        </pc:cxnChg>
        <pc:cxnChg chg="ord">
          <ac:chgData name="Masakiyo Kitazawa" userId="2bf3742da7ad8ecb" providerId="LiveId" clId="{1C0F515F-32E3-4396-93B4-82A965EF2824}" dt="2024-03-14T23:04:32.637" v="7928" actId="166"/>
          <ac:cxnSpMkLst>
            <pc:docMk/>
            <pc:sldMk cId="3005348904" sldId="534"/>
            <ac:cxnSpMk id="9" creationId="{555D7860-82F9-E0CD-CDE4-7BCE1CFA048A}"/>
          </ac:cxnSpMkLst>
        </pc:cxnChg>
        <pc:cxnChg chg="ord">
          <ac:chgData name="Masakiyo Kitazawa" userId="2bf3742da7ad8ecb" providerId="LiveId" clId="{1C0F515F-32E3-4396-93B4-82A965EF2824}" dt="2024-03-14T23:04:26.396" v="7927" actId="166"/>
          <ac:cxnSpMkLst>
            <pc:docMk/>
            <pc:sldMk cId="3005348904" sldId="534"/>
            <ac:cxnSpMk id="12" creationId="{BAE23E27-6E31-EAFC-0E4C-97C41303264B}"/>
          </ac:cxnSpMkLst>
        </pc:cxnChg>
        <pc:cxnChg chg="mod ord topLvl">
          <ac:chgData name="Masakiyo Kitazawa" userId="2bf3742da7ad8ecb" providerId="LiveId" clId="{1C0F515F-32E3-4396-93B4-82A965EF2824}" dt="2024-03-14T23:04:56.724" v="7930" actId="166"/>
          <ac:cxnSpMkLst>
            <pc:docMk/>
            <pc:sldMk cId="3005348904" sldId="534"/>
            <ac:cxnSpMk id="18" creationId="{E957F949-5A62-BDEC-BCA0-59F6014546E0}"/>
          </ac:cxnSpMkLst>
        </pc:cxnChg>
        <pc:cxnChg chg="mod topLvl">
          <ac:chgData name="Masakiyo Kitazawa" userId="2bf3742da7ad8ecb" providerId="LiveId" clId="{1C0F515F-32E3-4396-93B4-82A965EF2824}" dt="2024-03-14T23:03:22.333" v="7923" actId="165"/>
          <ac:cxnSpMkLst>
            <pc:docMk/>
            <pc:sldMk cId="3005348904" sldId="534"/>
            <ac:cxnSpMk id="27" creationId="{1364E26E-CE23-8356-232E-7E39FDAC9BA8}"/>
          </ac:cxnSpMkLst>
        </pc:cxnChg>
        <pc:cxnChg chg="ord">
          <ac:chgData name="Masakiyo Kitazawa" userId="2bf3742da7ad8ecb" providerId="LiveId" clId="{1C0F515F-32E3-4396-93B4-82A965EF2824}" dt="2024-03-14T23:04:48.882" v="7929" actId="166"/>
          <ac:cxnSpMkLst>
            <pc:docMk/>
            <pc:sldMk cId="3005348904" sldId="534"/>
            <ac:cxnSpMk id="50" creationId="{54F8D89D-1356-73DD-2312-65327333C9B8}"/>
          </ac:cxnSpMkLst>
        </pc:cxnChg>
        <pc:cxnChg chg="ord">
          <ac:chgData name="Masakiyo Kitazawa" userId="2bf3742da7ad8ecb" providerId="LiveId" clId="{1C0F515F-32E3-4396-93B4-82A965EF2824}" dt="2024-03-14T23:04:08.085" v="7926" actId="166"/>
          <ac:cxnSpMkLst>
            <pc:docMk/>
            <pc:sldMk cId="3005348904" sldId="534"/>
            <ac:cxnSpMk id="51" creationId="{31BEEA3C-41AB-D0FA-A4F9-8E92070FDAFA}"/>
          </ac:cxnSpMkLst>
        </pc:cxnChg>
      </pc:sldChg>
      <pc:sldChg chg="modSp mod">
        <pc:chgData name="Masakiyo Kitazawa" userId="2bf3742da7ad8ecb" providerId="LiveId" clId="{1C0F515F-32E3-4396-93B4-82A965EF2824}" dt="2024-03-14T23:52:21.728" v="8368" actId="1076"/>
        <pc:sldMkLst>
          <pc:docMk/>
          <pc:sldMk cId="3076812107" sldId="535"/>
        </pc:sldMkLst>
        <pc:spChg chg="mod">
          <ac:chgData name="Masakiyo Kitazawa" userId="2bf3742da7ad8ecb" providerId="LiveId" clId="{1C0F515F-32E3-4396-93B4-82A965EF2824}" dt="2024-03-14T23:52:21.728" v="8368" actId="1076"/>
          <ac:spMkLst>
            <pc:docMk/>
            <pc:sldMk cId="3076812107" sldId="535"/>
            <ac:spMk id="97" creationId="{691B73E2-6790-22B1-E75E-3471A27E1122}"/>
          </ac:spMkLst>
        </pc:spChg>
      </pc:sldChg>
      <pc:sldChg chg="addSp delSp modSp mod modAnim">
        <pc:chgData name="Masakiyo Kitazawa" userId="2bf3742da7ad8ecb" providerId="LiveId" clId="{1C0F515F-32E3-4396-93B4-82A965EF2824}" dt="2024-03-15T01:51:39.731" v="8425"/>
        <pc:sldMkLst>
          <pc:docMk/>
          <pc:sldMk cId="2174586129" sldId="536"/>
        </pc:sldMkLst>
        <pc:spChg chg="add mod">
          <ac:chgData name="Masakiyo Kitazawa" userId="2bf3742da7ad8ecb" providerId="LiveId" clId="{1C0F515F-32E3-4396-93B4-82A965EF2824}" dt="2024-03-14T23:53:07.386" v="8374"/>
          <ac:spMkLst>
            <pc:docMk/>
            <pc:sldMk cId="2174586129" sldId="536"/>
            <ac:spMk id="3" creationId="{7363447D-6735-57AE-C157-456D003A34A6}"/>
          </ac:spMkLst>
        </pc:spChg>
        <pc:spChg chg="del mod">
          <ac:chgData name="Masakiyo Kitazawa" userId="2bf3742da7ad8ecb" providerId="LiveId" clId="{1C0F515F-32E3-4396-93B4-82A965EF2824}" dt="2024-03-14T23:52:59.484" v="8373" actId="21"/>
          <ac:spMkLst>
            <pc:docMk/>
            <pc:sldMk cId="2174586129" sldId="536"/>
            <ac:spMk id="16" creationId="{24702548-B167-4EF9-A233-B92D0D469A77}"/>
          </ac:spMkLst>
        </pc:spChg>
        <pc:picChg chg="add mod">
          <ac:chgData name="Masakiyo Kitazawa" userId="2bf3742da7ad8ecb" providerId="LiveId" clId="{1C0F515F-32E3-4396-93B4-82A965EF2824}" dt="2024-03-15T01:51:39.731" v="8425"/>
          <ac:picMkLst>
            <pc:docMk/>
            <pc:sldMk cId="2174586129" sldId="536"/>
            <ac:picMk id="4" creationId="{23FAA4AF-DC48-CF11-54BB-40F38DC2D004}"/>
          </ac:picMkLst>
        </pc:picChg>
        <pc:picChg chg="del mod">
          <ac:chgData name="Masakiyo Kitazawa" userId="2bf3742da7ad8ecb" providerId="LiveId" clId="{1C0F515F-32E3-4396-93B4-82A965EF2824}" dt="2024-03-15T01:51:29.359" v="8424" actId="478"/>
          <ac:picMkLst>
            <pc:docMk/>
            <pc:sldMk cId="2174586129" sldId="536"/>
            <ac:picMk id="6" creationId="{189990E6-9556-0C23-3C40-98CE89A0D51E}"/>
          </ac:picMkLst>
        </pc:picChg>
      </pc:sldChg>
      <pc:sldChg chg="addSp delSp modSp mod">
        <pc:chgData name="Masakiyo Kitazawa" userId="2bf3742da7ad8ecb" providerId="LiveId" clId="{1C0F515F-32E3-4396-93B4-82A965EF2824}" dt="2024-03-14T23:42:41.317" v="8118"/>
        <pc:sldMkLst>
          <pc:docMk/>
          <pc:sldMk cId="804285797" sldId="537"/>
        </pc:sldMkLst>
        <pc:spChg chg="add mod">
          <ac:chgData name="Masakiyo Kitazawa" userId="2bf3742da7ad8ecb" providerId="LiveId" clId="{1C0F515F-32E3-4396-93B4-82A965EF2824}" dt="2024-03-14T23:41:25.893" v="8074" actId="20577"/>
          <ac:spMkLst>
            <pc:docMk/>
            <pc:sldMk cId="804285797" sldId="537"/>
            <ac:spMk id="3" creationId="{36CC0BB7-DB42-03C1-31F6-D85C975EBD7E}"/>
          </ac:spMkLst>
        </pc:spChg>
        <pc:spChg chg="add mod">
          <ac:chgData name="Masakiyo Kitazawa" userId="2bf3742da7ad8ecb" providerId="LiveId" clId="{1C0F515F-32E3-4396-93B4-82A965EF2824}" dt="2024-03-14T23:42:12.934" v="8104" actId="207"/>
          <ac:spMkLst>
            <pc:docMk/>
            <pc:sldMk cId="804285797" sldId="537"/>
            <ac:spMk id="4" creationId="{6A663F82-9422-9B55-78B7-FE75F01EFDAB}"/>
          </ac:spMkLst>
        </pc:spChg>
        <pc:spChg chg="del">
          <ac:chgData name="Masakiyo Kitazawa" userId="2bf3742da7ad8ecb" providerId="LiveId" clId="{1C0F515F-32E3-4396-93B4-82A965EF2824}" dt="2024-03-14T23:41:36.510" v="8075" actId="478"/>
          <ac:spMkLst>
            <pc:docMk/>
            <pc:sldMk cId="804285797" sldId="537"/>
            <ac:spMk id="9" creationId="{01677D54-BC69-D26C-AA07-644D4C32AAE5}"/>
          </ac:spMkLst>
        </pc:spChg>
        <pc:spChg chg="del">
          <ac:chgData name="Masakiyo Kitazawa" userId="2bf3742da7ad8ecb" providerId="LiveId" clId="{1C0F515F-32E3-4396-93B4-82A965EF2824}" dt="2024-03-14T23:41:36.510" v="8075" actId="478"/>
          <ac:spMkLst>
            <pc:docMk/>
            <pc:sldMk cId="804285797" sldId="537"/>
            <ac:spMk id="10" creationId="{6EBD807D-85B9-2F47-FC42-2155949F10C5}"/>
          </ac:spMkLst>
        </pc:spChg>
        <pc:spChg chg="del">
          <ac:chgData name="Masakiyo Kitazawa" userId="2bf3742da7ad8ecb" providerId="LiveId" clId="{1C0F515F-32E3-4396-93B4-82A965EF2824}" dt="2024-03-14T23:41:36.510" v="8075" actId="478"/>
          <ac:spMkLst>
            <pc:docMk/>
            <pc:sldMk cId="804285797" sldId="537"/>
            <ac:spMk id="11" creationId="{335EE02A-B4A8-95F8-F1A2-BD77A724B436}"/>
          </ac:spMkLst>
        </pc:spChg>
        <pc:picChg chg="add del mod">
          <ac:chgData name="Masakiyo Kitazawa" userId="2bf3742da7ad8ecb" providerId="LiveId" clId="{1C0F515F-32E3-4396-93B4-82A965EF2824}" dt="2024-03-14T23:42:41.317" v="8118"/>
          <ac:picMkLst>
            <pc:docMk/>
            <pc:sldMk cId="804285797" sldId="537"/>
            <ac:picMk id="7" creationId="{3C8DF945-68E4-027F-854A-2A29D7E77434}"/>
          </ac:picMkLst>
        </pc:picChg>
        <pc:picChg chg="add mod">
          <ac:chgData name="Masakiyo Kitazawa" userId="2bf3742da7ad8ecb" providerId="LiveId" clId="{1C0F515F-32E3-4396-93B4-82A965EF2824}" dt="2024-03-14T23:42:41.317" v="8116"/>
          <ac:picMkLst>
            <pc:docMk/>
            <pc:sldMk cId="804285797" sldId="537"/>
            <ac:picMk id="14" creationId="{62A973FD-5C9F-B5CA-0CFC-2E3EC8FD6C95}"/>
          </ac:picMkLst>
        </pc:picChg>
      </pc:sldChg>
      <pc:sldChg chg="delSp mod">
        <pc:chgData name="Masakiyo Kitazawa" userId="2bf3742da7ad8ecb" providerId="LiveId" clId="{1C0F515F-32E3-4396-93B4-82A965EF2824}" dt="2024-03-15T04:21:08.051" v="8501" actId="478"/>
        <pc:sldMkLst>
          <pc:docMk/>
          <pc:sldMk cId="3742025216" sldId="538"/>
        </pc:sldMkLst>
        <pc:spChg chg="del">
          <ac:chgData name="Masakiyo Kitazawa" userId="2bf3742da7ad8ecb" providerId="LiveId" clId="{1C0F515F-32E3-4396-93B4-82A965EF2824}" dt="2024-03-15T04:21:01.053" v="8499" actId="478"/>
          <ac:spMkLst>
            <pc:docMk/>
            <pc:sldMk cId="3742025216" sldId="538"/>
            <ac:spMk id="15" creationId="{A90086DE-F1B9-C536-0E44-65EA02FC67DA}"/>
          </ac:spMkLst>
        </pc:spChg>
        <pc:spChg chg="del">
          <ac:chgData name="Masakiyo Kitazawa" userId="2bf3742da7ad8ecb" providerId="LiveId" clId="{1C0F515F-32E3-4396-93B4-82A965EF2824}" dt="2024-03-15T04:21:01.053" v="8499" actId="478"/>
          <ac:spMkLst>
            <pc:docMk/>
            <pc:sldMk cId="3742025216" sldId="538"/>
            <ac:spMk id="17" creationId="{FC7416FE-8A8E-A28F-EB66-895A51C7AA75}"/>
          </ac:spMkLst>
        </pc:spChg>
        <pc:spChg chg="del">
          <ac:chgData name="Masakiyo Kitazawa" userId="2bf3742da7ad8ecb" providerId="LiveId" clId="{1C0F515F-32E3-4396-93B4-82A965EF2824}" dt="2024-03-15T04:21:01.053" v="8499" actId="478"/>
          <ac:spMkLst>
            <pc:docMk/>
            <pc:sldMk cId="3742025216" sldId="538"/>
            <ac:spMk id="19" creationId="{E7A0B971-4A87-6746-EB13-74E059DAC745}"/>
          </ac:spMkLst>
        </pc:spChg>
        <pc:spChg chg="del">
          <ac:chgData name="Masakiyo Kitazawa" userId="2bf3742da7ad8ecb" providerId="LiveId" clId="{1C0F515F-32E3-4396-93B4-82A965EF2824}" dt="2024-03-15T04:21:01.053" v="8499" actId="478"/>
          <ac:spMkLst>
            <pc:docMk/>
            <pc:sldMk cId="3742025216" sldId="538"/>
            <ac:spMk id="20" creationId="{757B2136-04D4-9EF4-EF8C-5868B249C8AE}"/>
          </ac:spMkLst>
        </pc:spChg>
        <pc:spChg chg="del">
          <ac:chgData name="Masakiyo Kitazawa" userId="2bf3742da7ad8ecb" providerId="LiveId" clId="{1C0F515F-32E3-4396-93B4-82A965EF2824}" dt="2024-03-15T04:21:03.755" v="8500" actId="478"/>
          <ac:spMkLst>
            <pc:docMk/>
            <pc:sldMk cId="3742025216" sldId="538"/>
            <ac:spMk id="63" creationId="{7A605C6C-D510-18EC-603B-9020B84DC1DC}"/>
          </ac:spMkLst>
        </pc:spChg>
        <pc:spChg chg="del">
          <ac:chgData name="Masakiyo Kitazawa" userId="2bf3742da7ad8ecb" providerId="LiveId" clId="{1C0F515F-32E3-4396-93B4-82A965EF2824}" dt="2024-03-15T04:21:01.053" v="8499" actId="478"/>
          <ac:spMkLst>
            <pc:docMk/>
            <pc:sldMk cId="3742025216" sldId="538"/>
            <ac:spMk id="64" creationId="{68BAB437-28B6-5B9E-E362-B7CCC7BF4CA4}"/>
          </ac:spMkLst>
        </pc:spChg>
        <pc:spChg chg="del">
          <ac:chgData name="Masakiyo Kitazawa" userId="2bf3742da7ad8ecb" providerId="LiveId" clId="{1C0F515F-32E3-4396-93B4-82A965EF2824}" dt="2024-03-15T04:21:08.051" v="8501" actId="478"/>
          <ac:spMkLst>
            <pc:docMk/>
            <pc:sldMk cId="3742025216" sldId="538"/>
            <ac:spMk id="66" creationId="{2DD1BABA-47B6-F030-7470-1319AA614008}"/>
          </ac:spMkLst>
        </pc:spChg>
        <pc:spChg chg="del">
          <ac:chgData name="Masakiyo Kitazawa" userId="2bf3742da7ad8ecb" providerId="LiveId" clId="{1C0F515F-32E3-4396-93B4-82A965EF2824}" dt="2024-03-15T04:21:08.051" v="8501" actId="478"/>
          <ac:spMkLst>
            <pc:docMk/>
            <pc:sldMk cId="3742025216" sldId="538"/>
            <ac:spMk id="67" creationId="{D9C1B0DD-279C-8F34-7A0A-945AC855931C}"/>
          </ac:spMkLst>
        </pc:spChg>
        <pc:spChg chg="del">
          <ac:chgData name="Masakiyo Kitazawa" userId="2bf3742da7ad8ecb" providerId="LiveId" clId="{1C0F515F-32E3-4396-93B4-82A965EF2824}" dt="2024-03-15T04:21:08.051" v="8501" actId="478"/>
          <ac:spMkLst>
            <pc:docMk/>
            <pc:sldMk cId="3742025216" sldId="538"/>
            <ac:spMk id="68" creationId="{6D99E5D4-141C-7D4C-A0D8-FAAE5A840569}"/>
          </ac:spMkLst>
        </pc:spChg>
        <pc:spChg chg="del">
          <ac:chgData name="Masakiyo Kitazawa" userId="2bf3742da7ad8ecb" providerId="LiveId" clId="{1C0F515F-32E3-4396-93B4-82A965EF2824}" dt="2024-03-15T04:21:01.053" v="8499" actId="478"/>
          <ac:spMkLst>
            <pc:docMk/>
            <pc:sldMk cId="3742025216" sldId="538"/>
            <ac:spMk id="69" creationId="{8F792007-1972-50DE-57F1-32BB067197E7}"/>
          </ac:spMkLst>
        </pc:spChg>
        <pc:spChg chg="del">
          <ac:chgData name="Masakiyo Kitazawa" userId="2bf3742da7ad8ecb" providerId="LiveId" clId="{1C0F515F-32E3-4396-93B4-82A965EF2824}" dt="2024-03-15T04:21:01.053" v="8499" actId="478"/>
          <ac:spMkLst>
            <pc:docMk/>
            <pc:sldMk cId="3742025216" sldId="538"/>
            <ac:spMk id="70" creationId="{9649A010-9070-61A5-7C6E-B933D275E308}"/>
          </ac:spMkLst>
        </pc:spChg>
        <pc:spChg chg="del">
          <ac:chgData name="Masakiyo Kitazawa" userId="2bf3742da7ad8ecb" providerId="LiveId" clId="{1C0F515F-32E3-4396-93B4-82A965EF2824}" dt="2024-03-15T04:21:01.053" v="8499" actId="478"/>
          <ac:spMkLst>
            <pc:docMk/>
            <pc:sldMk cId="3742025216" sldId="538"/>
            <ac:spMk id="73" creationId="{A8BFBD14-0018-EF1A-8EEE-749FF812E6C7}"/>
          </ac:spMkLst>
        </pc:spChg>
        <pc:spChg chg="del">
          <ac:chgData name="Masakiyo Kitazawa" userId="2bf3742da7ad8ecb" providerId="LiveId" clId="{1C0F515F-32E3-4396-93B4-82A965EF2824}" dt="2024-03-15T04:21:01.053" v="8499" actId="478"/>
          <ac:spMkLst>
            <pc:docMk/>
            <pc:sldMk cId="3742025216" sldId="538"/>
            <ac:spMk id="74" creationId="{2D7A631C-BCEC-A4B6-99B6-068E54A47B9C}"/>
          </ac:spMkLst>
        </pc:spChg>
        <pc:spChg chg="del">
          <ac:chgData name="Masakiyo Kitazawa" userId="2bf3742da7ad8ecb" providerId="LiveId" clId="{1C0F515F-32E3-4396-93B4-82A965EF2824}" dt="2024-03-15T04:21:08.051" v="8501" actId="478"/>
          <ac:spMkLst>
            <pc:docMk/>
            <pc:sldMk cId="3742025216" sldId="538"/>
            <ac:spMk id="75" creationId="{09874D90-1672-EE03-EA12-DAC22ED7D4DB}"/>
          </ac:spMkLst>
        </pc:spChg>
        <pc:spChg chg="del">
          <ac:chgData name="Masakiyo Kitazawa" userId="2bf3742da7ad8ecb" providerId="LiveId" clId="{1C0F515F-32E3-4396-93B4-82A965EF2824}" dt="2024-03-15T04:21:08.051" v="8501" actId="478"/>
          <ac:spMkLst>
            <pc:docMk/>
            <pc:sldMk cId="3742025216" sldId="538"/>
            <ac:spMk id="77" creationId="{699BBDBF-4E15-DC1D-7AA8-857C96393135}"/>
          </ac:spMkLst>
        </pc:spChg>
        <pc:cxnChg chg="del">
          <ac:chgData name="Masakiyo Kitazawa" userId="2bf3742da7ad8ecb" providerId="LiveId" clId="{1C0F515F-32E3-4396-93B4-82A965EF2824}" dt="2024-03-15T04:21:01.053" v="8499" actId="478"/>
          <ac:cxnSpMkLst>
            <pc:docMk/>
            <pc:sldMk cId="3742025216" sldId="538"/>
            <ac:cxnSpMk id="9" creationId="{555D7860-82F9-E0CD-CDE4-7BCE1CFA048A}"/>
          </ac:cxnSpMkLst>
        </pc:cxnChg>
        <pc:cxnChg chg="del">
          <ac:chgData name="Masakiyo Kitazawa" userId="2bf3742da7ad8ecb" providerId="LiveId" clId="{1C0F515F-32E3-4396-93B4-82A965EF2824}" dt="2024-03-15T04:21:01.053" v="8499" actId="478"/>
          <ac:cxnSpMkLst>
            <pc:docMk/>
            <pc:sldMk cId="3742025216" sldId="538"/>
            <ac:cxnSpMk id="12" creationId="{BAE23E27-6E31-EAFC-0E4C-97C41303264B}"/>
          </ac:cxnSpMkLst>
        </pc:cxnChg>
        <pc:cxnChg chg="del">
          <ac:chgData name="Masakiyo Kitazawa" userId="2bf3742da7ad8ecb" providerId="LiveId" clId="{1C0F515F-32E3-4396-93B4-82A965EF2824}" dt="2024-03-15T04:21:01.053" v="8499" actId="478"/>
          <ac:cxnSpMkLst>
            <pc:docMk/>
            <pc:sldMk cId="3742025216" sldId="538"/>
            <ac:cxnSpMk id="50" creationId="{54F8D89D-1356-73DD-2312-65327333C9B8}"/>
          </ac:cxnSpMkLst>
        </pc:cxnChg>
        <pc:cxnChg chg="del">
          <ac:chgData name="Masakiyo Kitazawa" userId="2bf3742da7ad8ecb" providerId="LiveId" clId="{1C0F515F-32E3-4396-93B4-82A965EF2824}" dt="2024-03-15T04:21:01.053" v="8499" actId="478"/>
          <ac:cxnSpMkLst>
            <pc:docMk/>
            <pc:sldMk cId="3742025216" sldId="538"/>
            <ac:cxnSpMk id="51" creationId="{31BEEA3C-41AB-D0FA-A4F9-8E92070FDAFA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45640-A244-4D50-AFF2-1CFB8C0CD0CF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F27AD-F831-43AE-8CFB-FBC67D2AAA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20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806E1D-D24D-45E9-95D5-0B12C7982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D4C7A4-F2B8-417B-86A5-F8FE0D97D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A4F5D3-E708-4C88-89AA-4B0D7CB6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81D378-BDCB-4013-9271-0F971F306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1BBEA2-AE6F-46E7-88BE-752B91D87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632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A31DAA-5391-4802-81D6-E7C29D8C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BE7416-2D77-4B5C-BE0E-FB224A352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438A18-B6EC-4811-B165-799EEA0C2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585EEE0-A6A6-4D55-B38F-2FDB41650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CDAD9F-2D60-4F06-98FF-C48FA086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41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AA6342E-BA75-4833-9B65-A6B8EBC0C4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C9B5710-D999-43C0-9466-C26D2696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F20C50-024F-4A2B-8D71-77EC6A456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AC89C3-FED9-4943-BEF9-D3B5F40C4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FDC767-1E09-4C62-AD1A-C86AA014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642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132657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F49B-1A77-43F4-B695-93569E1617EC}" type="datetime1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268720"/>
            <a:ext cx="2045547" cy="589280"/>
          </a:xfrm>
        </p:spPr>
        <p:txBody>
          <a:bodyPr/>
          <a:lstStyle>
            <a:lvl1pPr algn="l">
              <a:defRPr sz="6000">
                <a:gradFill flip="none" rotWithShape="1">
                  <a:gsLst>
                    <a:gs pos="100000">
                      <a:schemeClr val="tx1">
                        <a:alpha val="30000"/>
                      </a:schemeClr>
                    </a:gs>
                    <a:gs pos="0">
                      <a:schemeClr val="tx1">
                        <a:alpha val="40000"/>
                      </a:schemeClr>
                    </a:gs>
                  </a:gsLst>
                  <a:lin ang="5400000" scaled="1"/>
                  <a:tileRect/>
                </a:gradFill>
                <a:latin typeface="Arial Black" panose="020B0A04020102020204" pitchFamily="34" charset="0"/>
              </a:defRPr>
            </a:lvl1pPr>
          </a:lstStyle>
          <a:p>
            <a:fld id="{2EF2F49B-2D2B-4CC7-A2AF-312F666331B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1551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289659-F8D3-4368-A67D-E2B0FDA80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7" y="350195"/>
            <a:ext cx="10515600" cy="705441"/>
          </a:xfrm>
        </p:spPr>
        <p:txBody>
          <a:bodyPr bIns="0"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58FAC9-FF5D-4956-A71E-AC975BB9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0684FC-8E7B-4E92-BB36-609EF4EA0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303EA1-6103-40DC-A72C-3F2930286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B6E2387-89EB-42D0-93A0-BFA33B504E26}"/>
              </a:ext>
            </a:extLst>
          </p:cNvPr>
          <p:cNvSpPr/>
          <p:nvPr userDrawn="1"/>
        </p:nvSpPr>
        <p:spPr>
          <a:xfrm>
            <a:off x="0" y="0"/>
            <a:ext cx="368300" cy="10556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53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325884-BA23-485E-8266-42334D520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B201AF1-164F-4C2E-8C00-BF92E3F19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5F6BC1-BEB2-4EE4-9E16-AAF204F47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41A828-9A64-477F-A5CC-0BB0BDFE7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0FE9FB-FC31-4018-893A-A80178EB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49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9F7568-4372-42C5-A2AF-29EC8685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24690E-302D-430F-975C-D8C1A10304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6F2D8A9-23AE-4D91-9939-458615A23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DCA70E3-7058-4FA3-B0BC-4F890FF44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A02802D-D82D-4476-82F1-0A0B302F7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A722A57-5F7F-435D-8596-AA0AAEAB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44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5BB044-0569-46D2-8DDD-F761E238A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92C5BAF-C84D-4F3A-A79E-03363A3D1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E7162C-AAE2-43EA-AFF5-1BB8E983D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3CC30B2-1D20-43D1-832F-9050F67D3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710B648-7B97-4A48-83D4-4D5743184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5E4A33B-891E-4DE6-A3F6-E56E59DC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4F89586-C87F-4A80-B2BB-D91B625DB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C1192EB-4AE6-42FF-9AB6-5889B3A1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783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67BF03-AF45-4CE5-8F62-A41ABB8D9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7170E99-653E-433C-A36B-937D5C812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7580BD0-953D-4E0B-8EF0-D62232D80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63B2818-48DC-4284-AD03-90519109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384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1FFEEDC-273C-4443-9B56-CDE571C5F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12BCB3B-0C4A-4284-A470-580028C69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E22860-9819-4828-AA03-663C0D3D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54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27D550-84A8-4586-85C7-100379B9F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C795A9-745B-40BB-8384-44FD5B3AD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40FB3C7-E899-4039-B778-02F9E3A98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D75F02-8988-40B8-9E4D-485C88CB5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F616A20-642C-47B7-8ED5-B3DF3BA95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0742F51-FA0A-485D-A417-F88D6FEF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35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E23472-D0D2-4E6E-92B6-545EA8035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4A139AC-C9A1-4948-B19C-FED02E438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14B3629-74A2-44A1-AA4E-CAA7F5DCA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36D1C2B-8178-4E53-BE9C-10119225D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97F009-D7FE-466A-BB01-B78E79322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F954D3F-BE24-4D8B-A3C1-F319124E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140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F837F83-AE5A-467B-ADB2-0FEEF8214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927966E-20CE-411D-8860-0E999EFD6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7BEC42-3921-48E2-8F2D-42DAEC0008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F12FB-1182-4777-A9B2-54E1C2CA317B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02AA71-5563-45C0-BCB7-9858B00DF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EE7116-4374-46CD-AAC6-12D496B45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2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emf"/><Relationship Id="rId7" Type="http://schemas.openxmlformats.org/officeDocument/2006/relationships/image" Target="../media/image410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4.emf"/><Relationship Id="rId7" Type="http://schemas.openxmlformats.org/officeDocument/2006/relationships/image" Target="../media/image55.png"/><Relationship Id="rId12" Type="http://schemas.openxmlformats.org/officeDocument/2006/relationships/image" Target="../media/image47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42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8.png"/><Relationship Id="rId7" Type="http://schemas.openxmlformats.org/officeDocument/2006/relationships/image" Target="../media/image6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0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6.png"/><Relationship Id="rId7" Type="http://schemas.openxmlformats.org/officeDocument/2006/relationships/image" Target="../media/image58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650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6.png"/><Relationship Id="rId7" Type="http://schemas.openxmlformats.org/officeDocument/2006/relationships/image" Target="../media/image58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650.png"/><Relationship Id="rId10" Type="http://schemas.openxmlformats.org/officeDocument/2006/relationships/image" Target="../media/image60.png"/><Relationship Id="rId4" Type="http://schemas.openxmlformats.org/officeDocument/2006/relationships/image" Target="../media/image52.png"/><Relationship Id="rId9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7" Type="http://schemas.openxmlformats.org/officeDocument/2006/relationships/image" Target="../media/image7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5.png"/><Relationship Id="rId10" Type="http://schemas.openxmlformats.org/officeDocument/2006/relationships/image" Target="../media/image64.png"/><Relationship Id="rId9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83.png"/><Relationship Id="rId7" Type="http://schemas.openxmlformats.org/officeDocument/2006/relationships/image" Target="../media/image7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9.png"/><Relationship Id="rId7" Type="http://schemas.openxmlformats.org/officeDocument/2006/relationships/image" Target="../media/image8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28.png"/><Relationship Id="rId4" Type="http://schemas.openxmlformats.org/officeDocument/2006/relationships/image" Target="../media/image450.png"/><Relationship Id="rId9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emf"/><Relationship Id="rId3" Type="http://schemas.openxmlformats.org/officeDocument/2006/relationships/image" Target="../media/image520.png"/><Relationship Id="rId7" Type="http://schemas.openxmlformats.org/officeDocument/2006/relationships/image" Target="../media/image560.png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emf"/><Relationship Id="rId5" Type="http://schemas.openxmlformats.org/officeDocument/2006/relationships/image" Target="../media/image540.png"/><Relationship Id="rId4" Type="http://schemas.openxmlformats.org/officeDocument/2006/relationships/image" Target="../media/image530.png"/><Relationship Id="rId9" Type="http://schemas.openxmlformats.org/officeDocument/2006/relationships/image" Target="../media/image148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BE2F43-8B2C-4203-8EB8-B0C850B784D1}"/>
              </a:ext>
            </a:extLst>
          </p:cNvPr>
          <p:cNvSpPr/>
          <p:nvPr/>
        </p:nvSpPr>
        <p:spPr>
          <a:xfrm>
            <a:off x="0" y="1"/>
            <a:ext cx="12192000" cy="40777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59B91BD-AD21-47F7-8168-67361478D281}"/>
              </a:ext>
            </a:extLst>
          </p:cNvPr>
          <p:cNvSpPr txBox="1"/>
          <p:nvPr/>
        </p:nvSpPr>
        <p:spPr>
          <a:xfrm>
            <a:off x="890889" y="1619374"/>
            <a:ext cx="10410221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8000" dirty="0">
                <a:solidFill>
                  <a:schemeClr val="bg1"/>
                </a:solidFill>
              </a:rPr>
              <a:t>Lee-Yang</a:t>
            </a:r>
            <a:r>
              <a:rPr kumimoji="1" lang="ja-JP" altLang="en-US" sz="8000" dirty="0">
                <a:solidFill>
                  <a:schemeClr val="bg1"/>
                </a:solidFill>
              </a:rPr>
              <a:t> </a:t>
            </a:r>
            <a:r>
              <a:rPr kumimoji="1" lang="en-US" altLang="ja-JP" sz="8000" dirty="0">
                <a:solidFill>
                  <a:schemeClr val="bg1"/>
                </a:solidFill>
              </a:rPr>
              <a:t>Zeros</a:t>
            </a:r>
            <a:endParaRPr kumimoji="1" lang="en-US" altLang="ja-JP" sz="5400" dirty="0">
              <a:solidFill>
                <a:schemeClr val="bg1"/>
              </a:solidFill>
            </a:endParaRPr>
          </a:p>
          <a:p>
            <a:pPr algn="ctr"/>
            <a:r>
              <a:rPr kumimoji="1" lang="en-US" altLang="ja-JP" sz="4400" dirty="0">
                <a:solidFill>
                  <a:schemeClr val="bg1"/>
                </a:solidFill>
              </a:rPr>
              <a:t>around critical point of heavy-quark QCD</a:t>
            </a:r>
            <a:endParaRPr kumimoji="1" lang="ja-JP" altLang="en-US" sz="440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622977-48AF-1EFC-6C28-788FE844A9A0}"/>
              </a:ext>
            </a:extLst>
          </p:cNvPr>
          <p:cNvSpPr txBox="1"/>
          <p:nvPr/>
        </p:nvSpPr>
        <p:spPr>
          <a:xfrm>
            <a:off x="3668893" y="4217650"/>
            <a:ext cx="48542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dirty="0"/>
              <a:t>Masakiyo Kitazawa</a:t>
            </a:r>
          </a:p>
          <a:p>
            <a:pPr algn="ctr"/>
            <a:r>
              <a:rPr lang="en-US" altLang="ja-JP" sz="3600" dirty="0"/>
              <a:t>(YITP)</a:t>
            </a:r>
            <a:endParaRPr kumimoji="1" lang="ja-JP" altLang="en-US" sz="36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9944610-9525-C3DA-C35D-55025B333D7E}"/>
              </a:ext>
            </a:extLst>
          </p:cNvPr>
          <p:cNvSpPr txBox="1"/>
          <p:nvPr/>
        </p:nvSpPr>
        <p:spPr>
          <a:xfrm>
            <a:off x="2607704" y="5625812"/>
            <a:ext cx="69765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/>
              <a:t>with</a:t>
            </a:r>
          </a:p>
          <a:p>
            <a:pPr algn="ctr"/>
            <a:r>
              <a:rPr kumimoji="1" lang="en-US" altLang="ja-JP" sz="2800" b="1" dirty="0"/>
              <a:t>Tatsuya Wada</a:t>
            </a:r>
            <a:r>
              <a:rPr kumimoji="1" lang="en-US" altLang="ja-JP" sz="2800" dirty="0"/>
              <a:t>, Shinji </a:t>
            </a:r>
            <a:r>
              <a:rPr kumimoji="1" lang="en-US" altLang="ja-JP" sz="2800" dirty="0" err="1"/>
              <a:t>Ejiri</a:t>
            </a:r>
            <a:r>
              <a:rPr kumimoji="1" lang="en-US" altLang="ja-JP" sz="2800" dirty="0"/>
              <a:t>, Kazuyuki </a:t>
            </a:r>
            <a:r>
              <a:rPr kumimoji="1" lang="en-US" altLang="ja-JP" sz="2800" dirty="0" err="1"/>
              <a:t>Kanaya</a:t>
            </a:r>
            <a:endParaRPr kumimoji="1" lang="ja-JP" altLang="en-US" sz="2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67FE1AE-0821-C9B4-83F8-25DA1BB0CA2B}"/>
              </a:ext>
            </a:extLst>
          </p:cNvPr>
          <p:cNvSpPr txBox="1"/>
          <p:nvPr/>
        </p:nvSpPr>
        <p:spPr>
          <a:xfrm>
            <a:off x="0" y="0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ja-JP" sz="1600" dirty="0">
                <a:solidFill>
                  <a:schemeClr val="bg1"/>
                </a:solidFill>
              </a:rPr>
              <a:t> YITP-RIKEN </a:t>
            </a:r>
            <a:r>
              <a:rPr lang="en-US" altLang="ja-JP" sz="1600" dirty="0" err="1">
                <a:solidFill>
                  <a:schemeClr val="bg1"/>
                </a:solidFill>
              </a:rPr>
              <a:t>iTHEMS</a:t>
            </a:r>
            <a:r>
              <a:rPr lang="en-US" altLang="ja-JP" sz="1600" dirty="0">
                <a:solidFill>
                  <a:schemeClr val="bg1"/>
                </a:solidFill>
              </a:rPr>
              <a:t> International Molecule-type Workshop “Condensed Matter Physics of QCD 2024”, 2024/03/15, YITP, Kyoto</a:t>
            </a:r>
            <a:endParaRPr lang="ja-JP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77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319BCC-E7F9-0246-B409-C4FE549D4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Higher-Order Terms in HPE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C78923-AF3A-25BA-BE56-B8682A363B84}"/>
              </a:ext>
            </a:extLst>
          </p:cNvPr>
          <p:cNvSpPr txBox="1"/>
          <p:nvPr/>
        </p:nvSpPr>
        <p:spPr>
          <a:xfrm>
            <a:off x="632686" y="1372643"/>
            <a:ext cx="5250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Monte Carlo Simulation @ LO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26C713-05CB-CD69-EE3B-10D8C7A02CCA}"/>
              </a:ext>
            </a:extLst>
          </p:cNvPr>
          <p:cNvSpPr txBox="1"/>
          <p:nvPr/>
        </p:nvSpPr>
        <p:spPr>
          <a:xfrm>
            <a:off x="982115" y="1950720"/>
            <a:ext cx="4979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heat bath &amp; over relaxation with modified </a:t>
            </a:r>
            <a:r>
              <a:rPr lang="en-US" altLang="ja-JP" sz="2400" dirty="0"/>
              <a:t>staple</a:t>
            </a:r>
            <a:endParaRPr kumimoji="1"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BB2B8F6-2719-67CD-A8C2-F30C4988FC9D}"/>
              </a:ext>
            </a:extLst>
          </p:cNvPr>
          <p:cNvSpPr txBox="1"/>
          <p:nvPr/>
        </p:nvSpPr>
        <p:spPr>
          <a:xfrm>
            <a:off x="1725064" y="2738339"/>
            <a:ext cx="3645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accent1">
                    <a:lumMod val="75000"/>
                  </a:schemeClr>
                </a:solidFill>
              </a:rPr>
              <a:t>Numerical cost is almost the same as the pure YM!</a:t>
            </a:r>
            <a:endParaRPr kumimoji="1" lang="ja-JP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1A91046-4FC5-D454-72BF-C856F3C8A35D}"/>
              </a:ext>
            </a:extLst>
          </p:cNvPr>
          <p:cNvSpPr txBox="1"/>
          <p:nvPr/>
        </p:nvSpPr>
        <p:spPr>
          <a:xfrm>
            <a:off x="632686" y="3814674"/>
            <a:ext cx="3549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NLO by </a:t>
            </a:r>
            <a:r>
              <a:rPr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Reweighting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3C4D980-3225-BBD2-E0CB-83A64D529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270" y="2217916"/>
            <a:ext cx="3275016" cy="152846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AD699D3-B9E1-BA31-5C63-4200680997E7}"/>
              </a:ext>
            </a:extLst>
          </p:cNvPr>
          <p:cNvSpPr txBox="1"/>
          <p:nvPr/>
        </p:nvSpPr>
        <p:spPr>
          <a:xfrm>
            <a:off x="982114" y="5361017"/>
            <a:ext cx="5077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Overlapping problem is well suppressed due to the LO confs.</a:t>
            </a:r>
            <a:endParaRPr kumimoji="1" lang="ja-JP" altLang="en-US" sz="240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0A1838F-614E-E7DD-E41A-69B3F8DE0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270" y="4225772"/>
            <a:ext cx="3275016" cy="2427907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B238860-3795-5B22-9BB2-C10F57625CD5}"/>
              </a:ext>
            </a:extLst>
          </p:cNvPr>
          <p:cNvSpPr txBox="1"/>
          <p:nvPr/>
        </p:nvSpPr>
        <p:spPr>
          <a:xfrm>
            <a:off x="1692552" y="6192014"/>
            <a:ext cx="4473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accent1">
                    <a:lumMod val="75000"/>
                  </a:schemeClr>
                </a:solidFill>
              </a:rPr>
              <a:t>Realize high statistical analysis</a:t>
            </a:r>
            <a:endParaRPr kumimoji="1" lang="ja-JP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mbda = 64 N_c N_f\kappa^4&#10;\end{align*}&lt;/body&gt;&#10;  &lt;fcolor&gt;FFFFFFFF&lt;/fcolor&gt;&#10;  &lt;bcolor&gt;FFFFFFFF&lt;/bcolor&gt;&#10;  &lt;transparent&gt;True&lt;/transparent&gt;&#10;  &lt;resolution&gt;1800&lt;/resolution&gt;&#10;  &lt;imageh&gt;291&lt;/imageh&gt;&#10;  &lt;imagew&gt;1579&lt;/imagew&gt;&#10;  &lt;scale&gt;50&lt;/scale&gt;&#10;  &lt;cursor&gt;36&lt;/cursor&gt;&#10;&lt;/TeXTeX&gt;">
            <a:extLst>
              <a:ext uri="{FF2B5EF4-FFF2-40B4-BE49-F238E27FC236}">
                <a16:creationId xmlns:a16="http://schemas.microsoft.com/office/drawing/2014/main" id="{59DCFE03-6079-281D-9ACD-1688D7FA61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625" y="3839289"/>
            <a:ext cx="1671108" cy="307975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langle {\cal O} \rangle_{\rm NLO} = \frac{ \langle \hat{O}  e^{-S_{\rm NLO}} \rangle_{\rm LO}}{\langle e^{-S_{\rm NLO} }\rangle_{\rm LO} }&#10;\end{align*}&lt;/body&gt;&#10;  &lt;fcolor&gt;FF000000&lt;/fcolor&gt;&#10;  &lt;bcolor&gt;FFFFFFFF&lt;/bcolor&gt;&#10;  &lt;transparent&gt;True&lt;/transparent&gt;&#10;  &lt;resolution&gt;1800&lt;/resolution&gt;&#10;  &lt;imageh&gt;638&lt;/imageh&gt;&#10;  &lt;imagew&gt;2623&lt;/imagew&gt;&#10;  &lt;scale&gt;50&lt;/scale&gt;&#10;  &lt;cursor&gt;137&lt;/cursor&gt;&#10;&lt;/TeXTeX&gt;">
            <a:extLst>
              <a:ext uri="{FF2B5EF4-FFF2-40B4-BE49-F238E27FC236}">
                <a16:creationId xmlns:a16="http://schemas.microsoft.com/office/drawing/2014/main" id="{F641BA26-9D13-5BE4-A0E3-D90D9E766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53" y="4511847"/>
            <a:ext cx="2776008" cy="675217"/>
          </a:xfrm>
          <a:prstGeom prst="rect">
            <a:avLst/>
          </a:prstGeom>
        </p:spPr>
      </p:pic>
      <p:sp>
        <p:nvSpPr>
          <p:cNvPr id="17" name="矢印: 山形 16">
            <a:extLst>
              <a:ext uri="{FF2B5EF4-FFF2-40B4-BE49-F238E27FC236}">
                <a16:creationId xmlns:a16="http://schemas.microsoft.com/office/drawing/2014/main" id="{672BEBFE-56D0-42CC-572A-DAEA41650C1B}"/>
              </a:ext>
            </a:extLst>
          </p:cNvPr>
          <p:cNvSpPr/>
          <p:nvPr/>
        </p:nvSpPr>
        <p:spPr>
          <a:xfrm>
            <a:off x="1344704" y="2828632"/>
            <a:ext cx="380360" cy="29162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矢印: 山形 17">
            <a:extLst>
              <a:ext uri="{FF2B5EF4-FFF2-40B4-BE49-F238E27FC236}">
                <a16:creationId xmlns:a16="http://schemas.microsoft.com/office/drawing/2014/main" id="{66AED2A6-FAB6-D6A1-D4B2-6460796F8AE6}"/>
              </a:ext>
            </a:extLst>
          </p:cNvPr>
          <p:cNvSpPr/>
          <p:nvPr/>
        </p:nvSpPr>
        <p:spPr>
          <a:xfrm>
            <a:off x="1344704" y="6266743"/>
            <a:ext cx="380359" cy="29162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S_{\rm LO} = -6 N_{\rm site} \beta^*\hat P - \lambda N_s^3 \hat \Omega_{\rm R}&#10;\end{align*}&lt;/body&gt;&#10;  &lt;fcolor&gt;FF000000&lt;/fcolor&gt;&#10;  &lt;bcolor&gt;FF000000&lt;/bcolor&gt;&#10;  &lt;transparent&gt;True&lt;/transparent&gt;&#10;  &lt;resolution&gt;1800&lt;/resolution&gt;&#10;  &lt;imageh&gt;298&lt;/imageh&gt;&#10;  &lt;imagew&gt;3164&lt;/imagew&gt;&#10;  &lt;scale&gt;50&lt;/scale&gt;&#10;  &lt;cursor&gt;94&lt;/cursor&gt;&#10;&lt;/TeXTeX&gt;">
            <a:extLst>
              <a:ext uri="{FF2B5EF4-FFF2-40B4-BE49-F238E27FC236}">
                <a16:creationId xmlns:a16="http://schemas.microsoft.com/office/drawing/2014/main" id="{D369D3A4-6715-5432-5CB8-6BEEFE28F9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089" y="1447648"/>
            <a:ext cx="4437158" cy="4179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AE5A0236-DCE0-A69D-C187-A6DA196E3D40}"/>
                  </a:ext>
                </a:extLst>
              </p:cNvPr>
              <p:cNvSpPr txBox="1"/>
              <p:nvPr/>
            </p:nvSpPr>
            <p:spPr>
              <a:xfrm>
                <a:off x="9866299" y="2077690"/>
                <a:ext cx="2268570" cy="7900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kumimoji="1" lang="en-US" altLang="ja-JP" sz="2200" dirty="0"/>
                  <a:t>: plaquette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2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acc>
                  </m:oMath>
                </a14:m>
                <a:r>
                  <a:rPr kumimoji="1" lang="en-US" altLang="ja-JP" sz="2200" dirty="0"/>
                  <a:t>: Polyakov loop</a:t>
                </a:r>
                <a:endParaRPr kumimoji="1" lang="ja-JP" altLang="en-US" sz="22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AE5A0236-DCE0-A69D-C187-A6DA196E3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6299" y="2077690"/>
                <a:ext cx="2268570" cy="790088"/>
              </a:xfrm>
              <a:prstGeom prst="rect">
                <a:avLst/>
              </a:prstGeom>
              <a:blipFill>
                <a:blip r:embed="rId7"/>
                <a:stretch>
                  <a:fillRect l="-268" t="-3876" r="-2413" b="-155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lambda = 2^{N_t+2}N_c\kappa^{N_t}&#10;\end{align*}&lt;/body&gt;&#10;  &lt;fcolor&gt;FF000000&lt;/fcolor&gt;&#10;  &lt;bcolor&gt;FF000000&lt;/bcolor&gt;&#10;  &lt;transparent&gt;True&lt;/transparent&gt;&#10;  &lt;resolution&gt;1800&lt;/resolution&gt;&#10;  &lt;imageh&gt;261&lt;/imageh&gt;&#10;  &lt;imagew&gt;1755&lt;/imagew&gt;&#10;  &lt;scale&gt;50&lt;/scale&gt;&#10;  &lt;cursor&gt;50&lt;/cursor&gt;&#10;&lt;/TeXTeX&gt;">
            <a:extLst>
              <a:ext uri="{FF2B5EF4-FFF2-40B4-BE49-F238E27FC236}">
                <a16:creationId xmlns:a16="http://schemas.microsoft.com/office/drawing/2014/main" id="{A96D08F0-1CC8-4590-A176-BED8CD118D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816" y="2932101"/>
            <a:ext cx="185737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2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15D916AB-9997-1EBF-5A67-47FC76E30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32" y="2146060"/>
            <a:ext cx="3954115" cy="295319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7B40A02-F217-B477-0B1F-A575A4A39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Binder Cumulant Analysis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631CB79-D831-D6D0-9100-53F4E8C44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37" y="2146061"/>
            <a:ext cx="3927978" cy="2996342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9D53A1FC-CCA4-66C3-9A34-FDF110712EAC}"/>
              </a:ext>
            </a:extLst>
          </p:cNvPr>
          <p:cNvCxnSpPr>
            <a:cxnSpLocks/>
          </p:cNvCxnSpPr>
          <p:nvPr/>
        </p:nvCxnSpPr>
        <p:spPr>
          <a:xfrm>
            <a:off x="571708" y="3799551"/>
            <a:ext cx="3231888" cy="0"/>
          </a:xfrm>
          <a:prstGeom prst="line">
            <a:avLst/>
          </a:prstGeom>
          <a:ln w="15875">
            <a:solidFill>
              <a:srgbClr val="FF0000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5E1BA50-8C9F-2964-0779-4D10CFB2D73F}"/>
              </a:ext>
            </a:extLst>
          </p:cNvPr>
          <p:cNvSpPr txBox="1"/>
          <p:nvPr/>
        </p:nvSpPr>
        <p:spPr>
          <a:xfrm>
            <a:off x="8363916" y="5077650"/>
            <a:ext cx="395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Cuteri</a:t>
            </a:r>
            <a:r>
              <a:rPr kumimoji="1" lang="en-US" altLang="ja-JP" dirty="0"/>
              <a:t> , </a:t>
            </a:r>
            <a:r>
              <a:rPr kumimoji="1" lang="en-US" altLang="ja-JP" dirty="0" err="1"/>
              <a:t>Philipsen</a:t>
            </a:r>
            <a:r>
              <a:rPr kumimoji="1" lang="en-US" altLang="ja-JP" dirty="0"/>
              <a:t> , Schön, </a:t>
            </a:r>
            <a:r>
              <a:rPr kumimoji="1" lang="en-US" altLang="ja-JP" dirty="0" err="1"/>
              <a:t>Sciarra</a:t>
            </a:r>
            <a:r>
              <a:rPr kumimoji="1" lang="en-US" altLang="ja-JP" dirty="0"/>
              <a:t>, ’21</a:t>
            </a:r>
            <a:endParaRPr kumimoji="1" lang="ja-JP" altLang="en-US" dirty="0"/>
          </a:p>
        </p:txBody>
      </p:sp>
      <p:sp>
        <p:nvSpPr>
          <p:cNvPr id="10" name="角丸四角形 5">
            <a:extLst>
              <a:ext uri="{FF2B5EF4-FFF2-40B4-BE49-F238E27FC236}">
                <a16:creationId xmlns:a16="http://schemas.microsoft.com/office/drawing/2014/main" id="{12FEAF2A-9883-2E41-14CA-DCEE6F0D7079}"/>
              </a:ext>
            </a:extLst>
          </p:cNvPr>
          <p:cNvSpPr/>
          <p:nvPr/>
        </p:nvSpPr>
        <p:spPr>
          <a:xfrm>
            <a:off x="2428335" y="3929085"/>
            <a:ext cx="1229297" cy="422252"/>
          </a:xfrm>
          <a:prstGeom prst="wedgeRoundRectCallout">
            <a:avLst>
              <a:gd name="adj1" fmla="val -19166"/>
              <a:gd name="adj2" fmla="val -80073"/>
              <a:gd name="adj3" fmla="val 16667"/>
            </a:avLst>
          </a:prstGeom>
          <a:solidFill>
            <a:srgbClr val="424E5B">
              <a:alpha val="8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3d-Z_2&#10;\end{align*}&lt;/body&gt;&#10;  &lt;fcolor&gt;FFFFFFFF&lt;/fcolor&gt;&#10;  &lt;bcolor&gt;FFFFFFFF&lt;/bcolor&gt;&#10;  &lt;transparent&gt;True&lt;/transparent&gt;&#10;  &lt;resolution&gt;1800&lt;/resolution&gt;&#10;  &lt;imageh&gt;211&lt;/imageh&gt;&#10;  &lt;imagew&gt;805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44E9126F-583D-870F-EE40-964E884B8D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456" y="4041949"/>
            <a:ext cx="851958" cy="2233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E0A6671-58AA-BC09-29F7-12552D6D3C58}"/>
                  </a:ext>
                </a:extLst>
              </p:cNvPr>
              <p:cNvSpPr txBox="1"/>
              <p:nvPr/>
            </p:nvSpPr>
            <p:spPr>
              <a:xfrm>
                <a:off x="674383" y="1055636"/>
                <a:ext cx="48599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dirty="0">
                    <a:solidFill>
                      <a:schemeClr val="accent6">
                        <a:lumMod val="75000"/>
                      </a:schemeClr>
                    </a:solidFill>
                  </a:rPr>
                  <a:t>for the HQ-QCD-CP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kumimoji="1" lang="ja-JP" alt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E0A6671-58AA-BC09-29F7-12552D6D3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83" y="1055636"/>
                <a:ext cx="4859920" cy="523220"/>
              </a:xfrm>
              <a:prstGeom prst="rect">
                <a:avLst/>
              </a:prstGeom>
              <a:blipFill>
                <a:blip r:embed="rId5"/>
                <a:stretch>
                  <a:fillRect l="-2635" t="-11628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5E579D5-06CB-22C4-892C-756117012C77}"/>
              </a:ext>
            </a:extLst>
          </p:cNvPr>
          <p:cNvSpPr txBox="1"/>
          <p:nvPr/>
        </p:nvSpPr>
        <p:spPr>
          <a:xfrm>
            <a:off x="2539120" y="1534129"/>
            <a:ext cx="3922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/>
              <a:t>Our result (HPE</a:t>
            </a:r>
            <a:r>
              <a:rPr lang="en-US" altLang="ja-JP" sz="2400" b="1" dirty="0"/>
              <a:t>-NLO</a:t>
            </a:r>
            <a:r>
              <a:rPr kumimoji="1" lang="en-US" altLang="ja-JP" sz="3200" b="1" dirty="0"/>
              <a:t>)</a:t>
            </a:r>
            <a:endParaRPr kumimoji="1" lang="ja-JP" alt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9C6D069-8B77-F7B8-DB54-88DC87053C21}"/>
                  </a:ext>
                </a:extLst>
              </p:cNvPr>
              <p:cNvSpPr txBox="1"/>
              <p:nvPr/>
            </p:nvSpPr>
            <p:spPr>
              <a:xfrm>
                <a:off x="5844519" y="3517638"/>
                <a:ext cx="19904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>
                    <a:solidFill>
                      <a:srgbClr val="FF0000"/>
                    </a:solidFill>
                  </a:rPr>
                  <a:t>fit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𝐿𝑇</m:t>
                    </m:r>
                    <m:r>
                      <a:rPr lang="en-US" altLang="ja-JP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=15−10</m:t>
                    </m:r>
                  </m:oMath>
                </a14:m>
                <a:endParaRPr kumimoji="1" lang="ja-JP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9C6D069-8B77-F7B8-DB54-88DC87053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519" y="3517638"/>
                <a:ext cx="1990481" cy="400110"/>
              </a:xfrm>
              <a:prstGeom prst="rect">
                <a:avLst/>
              </a:prstGeom>
              <a:blipFill>
                <a:blip r:embed="rId6"/>
                <a:stretch>
                  <a:fillRect l="-3374" t="-6061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A25B835C-7FF7-E3FC-457D-8EFCA7958578}"/>
                  </a:ext>
                </a:extLst>
              </p:cNvPr>
              <p:cNvSpPr txBox="1"/>
              <p:nvPr/>
            </p:nvSpPr>
            <p:spPr>
              <a:xfrm>
                <a:off x="6114288" y="3160990"/>
                <a:ext cx="18478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>
                    <a:solidFill>
                      <a:srgbClr val="0070C0"/>
                    </a:solidFill>
                  </a:rPr>
                  <a:t>fit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𝐿𝑇</m:t>
                    </m:r>
                    <m:r>
                      <a:rPr lang="en-US" altLang="ja-JP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=15−9</m:t>
                    </m:r>
                  </m:oMath>
                </a14:m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A25B835C-7FF7-E3FC-457D-8EFCA7958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288" y="3160990"/>
                <a:ext cx="1847814" cy="400110"/>
              </a:xfrm>
              <a:prstGeom prst="rect">
                <a:avLst/>
              </a:prstGeom>
              <a:blipFill>
                <a:blip r:embed="rId7"/>
                <a:stretch>
                  <a:fillRect l="-3300" t="-7692" b="-29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601FE73-78BB-0950-F00F-DF8EBC174362}"/>
              </a:ext>
            </a:extLst>
          </p:cNvPr>
          <p:cNvSpPr txBox="1"/>
          <p:nvPr/>
        </p:nvSpPr>
        <p:spPr>
          <a:xfrm>
            <a:off x="1222517" y="5047522"/>
            <a:ext cx="5617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MK, </a:t>
            </a:r>
            <a:r>
              <a:rPr kumimoji="1" lang="en-US" altLang="ja-JP" sz="2400" dirty="0" err="1"/>
              <a:t>Ashikawa</a:t>
            </a:r>
            <a:r>
              <a:rPr kumimoji="1" lang="en-US" altLang="ja-JP" sz="2400" dirty="0"/>
              <a:t>, </a:t>
            </a:r>
            <a:r>
              <a:rPr kumimoji="1" lang="en-US" altLang="ja-JP" sz="2400" dirty="0" err="1"/>
              <a:t>Ejiri</a:t>
            </a:r>
            <a:r>
              <a:rPr kumimoji="1" lang="en-US" altLang="ja-JP" sz="2400" dirty="0"/>
              <a:t>, </a:t>
            </a:r>
            <a:r>
              <a:rPr kumimoji="1" lang="en-US" altLang="ja-JP" sz="2400" dirty="0" err="1"/>
              <a:t>Kanaya</a:t>
            </a:r>
            <a:r>
              <a:rPr kumimoji="1" lang="en-US" altLang="ja-JP" sz="2400" dirty="0"/>
              <a:t>, Lattice 2023</a:t>
            </a:r>
            <a:endParaRPr kumimoji="1" lang="ja-JP" altLang="en-US" sz="2400" dirty="0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8E7D37E3-8780-CC53-2EDC-D1B193350FE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3294"/>
          <a:stretch/>
        </p:blipFill>
        <p:spPr>
          <a:xfrm>
            <a:off x="8231871" y="2007170"/>
            <a:ext cx="3960129" cy="2961351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9217A6AE-5A02-1961-D802-03E4499A8BC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944" t="9401" r="66307" b="72737"/>
          <a:stretch/>
        </p:blipFill>
        <p:spPr>
          <a:xfrm>
            <a:off x="8745129" y="2221104"/>
            <a:ext cx="1162467" cy="760301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ED157D28-385A-1C56-EBF1-6D3CC64210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41" t="3302" r="33614" b="68287"/>
          <a:stretch/>
        </p:blipFill>
        <p:spPr>
          <a:xfrm>
            <a:off x="576594" y="2048969"/>
            <a:ext cx="2512674" cy="10543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D76358A-4B8C-7683-CC10-91F5012A018B}"/>
                  </a:ext>
                </a:extLst>
              </p:cNvPr>
              <p:cNvSpPr txBox="1"/>
              <p:nvPr/>
            </p:nvSpPr>
            <p:spPr>
              <a:xfrm>
                <a:off x="732846" y="5838588"/>
                <a:ext cx="10762883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800" b="1" dirty="0">
                    <a:solidFill>
                      <a:schemeClr val="accent1">
                        <a:lumMod val="75000"/>
                      </a:schemeClr>
                    </a:solidFill>
                  </a:rPr>
                  <a:t>One order smaller statistical errors on more than twice larger </a:t>
                </a:r>
                <a14:m>
                  <m:oMath xmlns:m="http://schemas.openxmlformats.org/officeDocument/2006/math">
                    <m:r>
                      <a:rPr kumimoji="1" lang="en-US" altLang="ja-JP" sz="28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𝑳𝑻</m:t>
                    </m:r>
                  </m:oMath>
                </a14:m>
                <a:r>
                  <a:rPr kumimoji="1" lang="en-US" altLang="ja-JP" sz="2800" b="1" dirty="0">
                    <a:solidFill>
                      <a:schemeClr val="accent1">
                        <a:lumMod val="75000"/>
                      </a:schemeClr>
                    </a:solidFill>
                  </a:rPr>
                  <a:t>!</a:t>
                </a:r>
              </a:p>
              <a:p>
                <a:pPr algn="ctr"/>
                <a:r>
                  <a:rPr kumimoji="1" lang="en-US" altLang="ja-JP" sz="2400" dirty="0"/>
                  <a:t>Precise determination of the location of the CP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D76358A-4B8C-7683-CC10-91F5012A0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46" y="5838588"/>
                <a:ext cx="10762883" cy="892552"/>
              </a:xfrm>
              <a:prstGeom prst="rect">
                <a:avLst/>
              </a:prstGeom>
              <a:blipFill>
                <a:blip r:embed="rId10"/>
                <a:stretch>
                  <a:fillRect l="-680" t="-7534" r="-680" b="-157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lambda = 2^{N_t+2}N_c\kappa^{N_t}&#10;\end{align*}&lt;/body&gt;&#10;  &lt;fcolor&gt;FF000000&lt;/fcolor&gt;&#10;  &lt;bcolor&gt;FF000000&lt;/bcolor&gt;&#10;  &lt;transparent&gt;True&lt;/transparent&gt;&#10;  &lt;resolution&gt;1800&lt;/resolution&gt;&#10;  &lt;imageh&gt;261&lt;/imageh&gt;&#10;  &lt;imagew&gt;1755&lt;/imagew&gt;&#10;  &lt;scale&gt;50&lt;/scale&gt;&#10;  &lt;cursor&gt;50&lt;/cursor&gt;&#10;&lt;/TeXTeX&gt;">
            <a:extLst>
              <a:ext uri="{FF2B5EF4-FFF2-40B4-BE49-F238E27FC236}">
                <a16:creationId xmlns:a16="http://schemas.microsoft.com/office/drawing/2014/main" id="{AB1843D8-5BF4-6D8D-A2AB-FEFCF24AFE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362" y="910599"/>
            <a:ext cx="2456136" cy="365271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T=N_x/N_t&#10;\end{align*}&lt;/body&gt;&#10;  &lt;fcolor&gt;FF000000&lt;/fcolor&gt;&#10;  &lt;bcolor&gt;FF000000&lt;/bcolor&gt;&#10;  &lt;transparent&gt;True&lt;/transparent&gt;&#10;  &lt;resolution&gt;1800&lt;/resolution&gt;&#10;  &lt;imageh&gt;249&lt;/imageh&gt;&#10;  &lt;imagew&gt;1375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764229B3-F5E0-6AFE-7744-00039A8C03C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361" y="432106"/>
            <a:ext cx="1925479" cy="34868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13F494E-A7C0-2AE5-D93D-781E60ADF484}"/>
              </a:ext>
            </a:extLst>
          </p:cNvPr>
          <p:cNvSpPr txBox="1"/>
          <p:nvPr/>
        </p:nvSpPr>
        <p:spPr>
          <a:xfrm>
            <a:off x="8190584" y="1533184"/>
            <a:ext cx="4001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w/ Dynamical Fermions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0981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フローチャート: データ 79">
            <a:extLst>
              <a:ext uri="{FF2B5EF4-FFF2-40B4-BE49-F238E27FC236}">
                <a16:creationId xmlns:a16="http://schemas.microsoft.com/office/drawing/2014/main" id="{0DDAFDCF-B31E-AA7E-1955-2AC3972AFFAC}"/>
              </a:ext>
            </a:extLst>
          </p:cNvPr>
          <p:cNvSpPr/>
          <p:nvPr/>
        </p:nvSpPr>
        <p:spPr>
          <a:xfrm>
            <a:off x="3066512" y="3491804"/>
            <a:ext cx="3362435" cy="388886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ローチャート: データ 67">
            <a:extLst>
              <a:ext uri="{FF2B5EF4-FFF2-40B4-BE49-F238E27FC236}">
                <a16:creationId xmlns:a16="http://schemas.microsoft.com/office/drawing/2014/main" id="{13422C46-389C-747F-865F-547F5DB0F261}"/>
              </a:ext>
            </a:extLst>
          </p:cNvPr>
          <p:cNvSpPr/>
          <p:nvPr/>
        </p:nvSpPr>
        <p:spPr>
          <a:xfrm>
            <a:off x="2078126" y="2380851"/>
            <a:ext cx="3362435" cy="388886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A15A1A2B-D18A-A843-2E71-A5D9006B1A1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LY Zeros on Complex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kumimoji="1" lang="ja-JP" altLang="en-US" b="0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A15A1A2B-D18A-A843-2E71-A5D9006B1A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22414" b="-439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938B8CE7-B798-0FD4-2741-010B5E3B1385}"/>
              </a:ext>
            </a:extLst>
          </p:cNvPr>
          <p:cNvCxnSpPr>
            <a:cxnSpLocks/>
          </p:cNvCxnSpPr>
          <p:nvPr/>
        </p:nvCxnSpPr>
        <p:spPr>
          <a:xfrm flipV="1">
            <a:off x="1089454" y="1250105"/>
            <a:ext cx="0" cy="561286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FC6E00EE-109D-5E0E-3223-D983F13F95A0}"/>
              </a:ext>
            </a:extLst>
          </p:cNvPr>
          <p:cNvCxnSpPr>
            <a:cxnSpLocks/>
          </p:cNvCxnSpPr>
          <p:nvPr/>
        </p:nvCxnSpPr>
        <p:spPr>
          <a:xfrm>
            <a:off x="643647" y="5931244"/>
            <a:ext cx="5438637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EC6C978D-0ABC-5626-23CC-744F6BD69776}"/>
              </a:ext>
            </a:extLst>
          </p:cNvPr>
          <p:cNvSpPr/>
          <p:nvPr/>
        </p:nvSpPr>
        <p:spPr>
          <a:xfrm>
            <a:off x="1089454" y="1902795"/>
            <a:ext cx="2938846" cy="1377924"/>
          </a:xfrm>
          <a:custGeom>
            <a:avLst/>
            <a:gdLst>
              <a:gd name="connsiteX0" fmla="*/ 0 w 2687594"/>
              <a:gd name="connsiteY0" fmla="*/ 0 h 648730"/>
              <a:gd name="connsiteX1" fmla="*/ 1458097 w 2687594"/>
              <a:gd name="connsiteY1" fmla="*/ 148281 h 648730"/>
              <a:gd name="connsiteX2" fmla="*/ 2687594 w 2687594"/>
              <a:gd name="connsiteY2" fmla="*/ 648730 h 64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7594" h="648730">
                <a:moveTo>
                  <a:pt x="0" y="0"/>
                </a:moveTo>
                <a:cubicBezTo>
                  <a:pt x="505082" y="20079"/>
                  <a:pt x="1010165" y="40159"/>
                  <a:pt x="1458097" y="148281"/>
                </a:cubicBezTo>
                <a:cubicBezTo>
                  <a:pt x="1906029" y="256403"/>
                  <a:pt x="2296811" y="452566"/>
                  <a:pt x="2687594" y="648730"/>
                </a:cubicBezTo>
              </a:path>
            </a:pathLst>
          </a:custGeom>
          <a:noFill/>
          <a:ln w="76200">
            <a:solidFill>
              <a:schemeClr val="tx1"/>
            </a:solidFill>
            <a:tailEnd type="oval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eta&#10;\end{align*}&lt;/body&gt;&#10;  &lt;fcolor&gt;FF000000&lt;/fcolor&gt;&#10;  &lt;bcolor&gt;FF000000&lt;/bcolor&gt;&#10;  &lt;transparent&gt;True&lt;/transparent&gt;&#10;  &lt;resolution&gt;1800&lt;/resolution&gt;&#10;  &lt;imageh&gt;223&lt;/imageh&gt;&#10;  &lt;imagew&gt;133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878B6DBA-C31E-D004-C3E6-BA1F6321E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19" y="1269043"/>
            <a:ext cx="301131" cy="504906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lambda \sim \kappa^{N_t}&#10;\end{align*}&lt;/body&gt;&#10;  &lt;fcolor&gt;FF000000&lt;/fcolor&gt;&#10;  &lt;bcolor&gt;FF000000&lt;/bcolor&gt;&#10;  &lt;transparent&gt;True&lt;/transparent&gt;&#10;  &lt;resolution&gt;1800&lt;/resolution&gt;&#10;  &lt;imageh&gt;224&lt;/imageh&gt;&#10;  &lt;imagew&gt;824&lt;/imagew&gt;&#10;  &lt;scale&gt;50&lt;/scale&gt;&#10;  &lt;cursor&gt;41&lt;/cursor&gt;&#10;&lt;/TeXTeX&gt;">
            <a:extLst>
              <a:ext uri="{FF2B5EF4-FFF2-40B4-BE49-F238E27FC236}">
                <a16:creationId xmlns:a16="http://schemas.microsoft.com/office/drawing/2014/main" id="{F7EB4E32-C8E9-2F87-2B96-B5DE431AAD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29" y="6143519"/>
            <a:ext cx="1865656" cy="507171"/>
          </a:xfrm>
          <a:prstGeom prst="rect">
            <a:avLst/>
          </a:prstGeom>
        </p:spPr>
      </p:pic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DDC34E82-D331-4181-3E9E-A3EF5D68A7E3}"/>
              </a:ext>
            </a:extLst>
          </p:cNvPr>
          <p:cNvSpPr/>
          <p:nvPr/>
        </p:nvSpPr>
        <p:spPr>
          <a:xfrm>
            <a:off x="4041802" y="3327186"/>
            <a:ext cx="914394" cy="1183333"/>
          </a:xfrm>
          <a:custGeom>
            <a:avLst/>
            <a:gdLst>
              <a:gd name="connsiteX0" fmla="*/ 0 w 906716"/>
              <a:gd name="connsiteY0" fmla="*/ 0 h 1006608"/>
              <a:gd name="connsiteX1" fmla="*/ 484094 w 906716"/>
              <a:gd name="connsiteY1" fmla="*/ 507146 h 1006608"/>
              <a:gd name="connsiteX2" fmla="*/ 906716 w 906716"/>
              <a:gd name="connsiteY2" fmla="*/ 1006608 h 100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6716" h="1006608">
                <a:moveTo>
                  <a:pt x="0" y="0"/>
                </a:moveTo>
                <a:cubicBezTo>
                  <a:pt x="166487" y="169689"/>
                  <a:pt x="332975" y="339378"/>
                  <a:pt x="484094" y="507146"/>
                </a:cubicBezTo>
                <a:cubicBezTo>
                  <a:pt x="635213" y="674914"/>
                  <a:pt x="770964" y="840761"/>
                  <a:pt x="906716" y="1006608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ローチャート: データ 25">
            <a:extLst>
              <a:ext uri="{FF2B5EF4-FFF2-40B4-BE49-F238E27FC236}">
                <a16:creationId xmlns:a16="http://schemas.microsoft.com/office/drawing/2014/main" id="{7079921B-9096-D1C5-29DC-BC6EC78A3026}"/>
              </a:ext>
            </a:extLst>
          </p:cNvPr>
          <p:cNvSpPr/>
          <p:nvPr/>
        </p:nvSpPr>
        <p:spPr>
          <a:xfrm>
            <a:off x="1436816" y="2756797"/>
            <a:ext cx="3362435" cy="388886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81E8483F-D5E9-2F2E-3637-6E47D5B90A42}"/>
              </a:ext>
            </a:extLst>
          </p:cNvPr>
          <p:cNvCxnSpPr/>
          <p:nvPr/>
        </p:nvCxnSpPr>
        <p:spPr>
          <a:xfrm flipV="1">
            <a:off x="2268711" y="2220552"/>
            <a:ext cx="2316863" cy="1166304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A8B62ECE-9EC9-3A87-D8C3-3CC052343633}"/>
              </a:ext>
            </a:extLst>
          </p:cNvPr>
          <p:cNvCxnSpPr>
            <a:cxnSpLocks/>
          </p:cNvCxnSpPr>
          <p:nvPr/>
        </p:nvCxnSpPr>
        <p:spPr>
          <a:xfrm>
            <a:off x="2078126" y="2769737"/>
            <a:ext cx="2721125" cy="693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フローチャート: データ 80">
            <a:extLst>
              <a:ext uri="{FF2B5EF4-FFF2-40B4-BE49-F238E27FC236}">
                <a16:creationId xmlns:a16="http://schemas.microsoft.com/office/drawing/2014/main" id="{1F2A5B5D-4EEC-5050-28BF-0E97D764E617}"/>
              </a:ext>
            </a:extLst>
          </p:cNvPr>
          <p:cNvSpPr/>
          <p:nvPr/>
        </p:nvSpPr>
        <p:spPr>
          <a:xfrm>
            <a:off x="2425202" y="3867750"/>
            <a:ext cx="3362435" cy="388886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A71049D1-C1F9-0570-E6E4-DF0083A4DF09}"/>
              </a:ext>
            </a:extLst>
          </p:cNvPr>
          <p:cNvCxnSpPr>
            <a:cxnSpLocks/>
          </p:cNvCxnSpPr>
          <p:nvPr/>
        </p:nvCxnSpPr>
        <p:spPr>
          <a:xfrm>
            <a:off x="3066512" y="3880690"/>
            <a:ext cx="2721125" cy="693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楕円 84">
            <a:extLst>
              <a:ext uri="{FF2B5EF4-FFF2-40B4-BE49-F238E27FC236}">
                <a16:creationId xmlns:a16="http://schemas.microsoft.com/office/drawing/2014/main" id="{C9E5793C-4060-8F76-02BB-849F0B039144}"/>
              </a:ext>
            </a:extLst>
          </p:cNvPr>
          <p:cNvSpPr/>
          <p:nvPr/>
        </p:nvSpPr>
        <p:spPr>
          <a:xfrm>
            <a:off x="3093908" y="284571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6" name="楕円 85">
            <a:extLst>
              <a:ext uri="{FF2B5EF4-FFF2-40B4-BE49-F238E27FC236}">
                <a16:creationId xmlns:a16="http://schemas.microsoft.com/office/drawing/2014/main" id="{1161E41F-5431-BAE8-3B36-A70F0D1F1860}"/>
              </a:ext>
            </a:extLst>
          </p:cNvPr>
          <p:cNvSpPr/>
          <p:nvPr/>
        </p:nvSpPr>
        <p:spPr>
          <a:xfrm>
            <a:off x="2767809" y="3012459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8" name="楕円 87">
            <a:extLst>
              <a:ext uri="{FF2B5EF4-FFF2-40B4-BE49-F238E27FC236}">
                <a16:creationId xmlns:a16="http://schemas.microsoft.com/office/drawing/2014/main" id="{1C1952EF-3D0E-D192-3A1D-0E84ABA7C8EC}"/>
              </a:ext>
            </a:extLst>
          </p:cNvPr>
          <p:cNvSpPr/>
          <p:nvPr/>
        </p:nvSpPr>
        <p:spPr>
          <a:xfrm>
            <a:off x="3979644" y="2399713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9" name="楕円 88">
            <a:extLst>
              <a:ext uri="{FF2B5EF4-FFF2-40B4-BE49-F238E27FC236}">
                <a16:creationId xmlns:a16="http://schemas.microsoft.com/office/drawing/2014/main" id="{58EA94D7-B032-E832-0C92-52DCDB70E1F8}"/>
              </a:ext>
            </a:extLst>
          </p:cNvPr>
          <p:cNvSpPr/>
          <p:nvPr/>
        </p:nvSpPr>
        <p:spPr>
          <a:xfrm>
            <a:off x="3653545" y="2566455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DAC7E955-356C-8638-3D56-DA6CDF16873B}"/>
              </a:ext>
            </a:extLst>
          </p:cNvPr>
          <p:cNvCxnSpPr>
            <a:cxnSpLocks/>
          </p:cNvCxnSpPr>
          <p:nvPr/>
        </p:nvCxnSpPr>
        <p:spPr>
          <a:xfrm flipH="1">
            <a:off x="4730373" y="3318465"/>
            <a:ext cx="764630" cy="396000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CAF9D50D-9CF6-9A1F-03CF-F3796E39A4EE}"/>
              </a:ext>
            </a:extLst>
          </p:cNvPr>
          <p:cNvCxnSpPr>
            <a:cxnSpLocks/>
          </p:cNvCxnSpPr>
          <p:nvPr/>
        </p:nvCxnSpPr>
        <p:spPr>
          <a:xfrm flipV="1">
            <a:off x="3668127" y="4019200"/>
            <a:ext cx="607114" cy="376275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楕円 92">
            <a:extLst>
              <a:ext uri="{FF2B5EF4-FFF2-40B4-BE49-F238E27FC236}">
                <a16:creationId xmlns:a16="http://schemas.microsoft.com/office/drawing/2014/main" id="{D6FFB9AB-E3A3-2B2B-1D18-FAC6AA36BDDA}"/>
              </a:ext>
            </a:extLst>
          </p:cNvPr>
          <p:cNvSpPr/>
          <p:nvPr/>
        </p:nvSpPr>
        <p:spPr>
          <a:xfrm>
            <a:off x="5174294" y="3390305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4" name="楕円 93">
            <a:extLst>
              <a:ext uri="{FF2B5EF4-FFF2-40B4-BE49-F238E27FC236}">
                <a16:creationId xmlns:a16="http://schemas.microsoft.com/office/drawing/2014/main" id="{359F2FCB-E4B2-6998-C93C-C220602A5BF2}"/>
              </a:ext>
            </a:extLst>
          </p:cNvPr>
          <p:cNvSpPr/>
          <p:nvPr/>
        </p:nvSpPr>
        <p:spPr>
          <a:xfrm>
            <a:off x="4848195" y="355704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5" name="楕円 94">
            <a:extLst>
              <a:ext uri="{FF2B5EF4-FFF2-40B4-BE49-F238E27FC236}">
                <a16:creationId xmlns:a16="http://schemas.microsoft.com/office/drawing/2014/main" id="{0993698C-0C18-DB36-9283-84995F744847}"/>
              </a:ext>
            </a:extLst>
          </p:cNvPr>
          <p:cNvSpPr/>
          <p:nvPr/>
        </p:nvSpPr>
        <p:spPr>
          <a:xfrm>
            <a:off x="4037433" y="405612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6" name="楕円 95">
            <a:extLst>
              <a:ext uri="{FF2B5EF4-FFF2-40B4-BE49-F238E27FC236}">
                <a16:creationId xmlns:a16="http://schemas.microsoft.com/office/drawing/2014/main" id="{D5E97359-73FC-5C50-E9D0-A0E74E4B42C8}"/>
              </a:ext>
            </a:extLst>
          </p:cNvPr>
          <p:cNvSpPr/>
          <p:nvPr/>
        </p:nvSpPr>
        <p:spPr>
          <a:xfrm>
            <a:off x="3712780" y="4253002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lambda = 2^{N_t+2}N_c\kappa^{N_t}&#10;\end{align*}&lt;/body&gt;&#10;  &lt;fcolor&gt;FF000000&lt;/fcolor&gt;&#10;  &lt;bcolor&gt;FF000000&lt;/bcolor&gt;&#10;  &lt;transparent&gt;True&lt;/transparent&gt;&#10;  &lt;resolution&gt;1800&lt;/resolution&gt;&#10;  &lt;imageh&gt;261&lt;/imageh&gt;&#10;  &lt;imagew&gt;1755&lt;/imagew&gt;&#10;  &lt;scale&gt;50&lt;/scale&gt;&#10;  &lt;cursor&gt;50&lt;/cursor&gt;&#10;&lt;/TeXTeX&gt;">
            <a:extLst>
              <a:ext uri="{FF2B5EF4-FFF2-40B4-BE49-F238E27FC236}">
                <a16:creationId xmlns:a16="http://schemas.microsoft.com/office/drawing/2014/main" id="{3C779D9D-CE97-2D43-1BD6-84E684FE6A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213" y="398676"/>
            <a:ext cx="2456136" cy="36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5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68" grpId="0" animBg="1"/>
      <p:bldP spid="26" grpId="0" animBg="1"/>
      <p:bldP spid="81" grpId="0" animBg="1"/>
      <p:bldP spid="85" grpId="0" animBg="1"/>
      <p:bldP spid="86" grpId="0" animBg="1"/>
      <p:bldP spid="88" grpId="0" animBg="1"/>
      <p:bldP spid="89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フローチャート: データ 79">
            <a:extLst>
              <a:ext uri="{FF2B5EF4-FFF2-40B4-BE49-F238E27FC236}">
                <a16:creationId xmlns:a16="http://schemas.microsoft.com/office/drawing/2014/main" id="{0DDAFDCF-B31E-AA7E-1955-2AC3972AFFAC}"/>
              </a:ext>
            </a:extLst>
          </p:cNvPr>
          <p:cNvSpPr/>
          <p:nvPr/>
        </p:nvSpPr>
        <p:spPr>
          <a:xfrm>
            <a:off x="3066512" y="3491804"/>
            <a:ext cx="3362435" cy="388886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ローチャート: データ 67">
            <a:extLst>
              <a:ext uri="{FF2B5EF4-FFF2-40B4-BE49-F238E27FC236}">
                <a16:creationId xmlns:a16="http://schemas.microsoft.com/office/drawing/2014/main" id="{13422C46-389C-747F-865F-547F5DB0F261}"/>
              </a:ext>
            </a:extLst>
          </p:cNvPr>
          <p:cNvSpPr/>
          <p:nvPr/>
        </p:nvSpPr>
        <p:spPr>
          <a:xfrm>
            <a:off x="2078126" y="2380851"/>
            <a:ext cx="3362435" cy="388886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A15A1A2B-D18A-A843-2E71-A5D9006B1A1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LY Zeros on Complex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kumimoji="1" lang="ja-JP" altLang="en-US" b="0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A15A1A2B-D18A-A843-2E71-A5D9006B1A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22414" b="-439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938B8CE7-B798-0FD4-2741-010B5E3B1385}"/>
              </a:ext>
            </a:extLst>
          </p:cNvPr>
          <p:cNvCxnSpPr>
            <a:cxnSpLocks/>
          </p:cNvCxnSpPr>
          <p:nvPr/>
        </p:nvCxnSpPr>
        <p:spPr>
          <a:xfrm flipV="1">
            <a:off x="1089454" y="1250105"/>
            <a:ext cx="0" cy="561286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FC6E00EE-109D-5E0E-3223-D983F13F95A0}"/>
              </a:ext>
            </a:extLst>
          </p:cNvPr>
          <p:cNvCxnSpPr>
            <a:cxnSpLocks/>
          </p:cNvCxnSpPr>
          <p:nvPr/>
        </p:nvCxnSpPr>
        <p:spPr>
          <a:xfrm>
            <a:off x="643647" y="5931244"/>
            <a:ext cx="5438637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EC6C978D-0ABC-5626-23CC-744F6BD69776}"/>
              </a:ext>
            </a:extLst>
          </p:cNvPr>
          <p:cNvSpPr/>
          <p:nvPr/>
        </p:nvSpPr>
        <p:spPr>
          <a:xfrm>
            <a:off x="1089454" y="1902795"/>
            <a:ext cx="2938846" cy="1377924"/>
          </a:xfrm>
          <a:custGeom>
            <a:avLst/>
            <a:gdLst>
              <a:gd name="connsiteX0" fmla="*/ 0 w 2687594"/>
              <a:gd name="connsiteY0" fmla="*/ 0 h 648730"/>
              <a:gd name="connsiteX1" fmla="*/ 1458097 w 2687594"/>
              <a:gd name="connsiteY1" fmla="*/ 148281 h 648730"/>
              <a:gd name="connsiteX2" fmla="*/ 2687594 w 2687594"/>
              <a:gd name="connsiteY2" fmla="*/ 648730 h 64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7594" h="648730">
                <a:moveTo>
                  <a:pt x="0" y="0"/>
                </a:moveTo>
                <a:cubicBezTo>
                  <a:pt x="505082" y="20079"/>
                  <a:pt x="1010165" y="40159"/>
                  <a:pt x="1458097" y="148281"/>
                </a:cubicBezTo>
                <a:cubicBezTo>
                  <a:pt x="1906029" y="256403"/>
                  <a:pt x="2296811" y="452566"/>
                  <a:pt x="2687594" y="648730"/>
                </a:cubicBezTo>
              </a:path>
            </a:pathLst>
          </a:custGeom>
          <a:noFill/>
          <a:ln w="76200">
            <a:solidFill>
              <a:schemeClr val="tx1"/>
            </a:solidFill>
            <a:tailEnd type="oval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eta&#10;\end{align*}&lt;/body&gt;&#10;  &lt;fcolor&gt;FF000000&lt;/fcolor&gt;&#10;  &lt;bcolor&gt;FF000000&lt;/bcolor&gt;&#10;  &lt;transparent&gt;True&lt;/transparent&gt;&#10;  &lt;resolution&gt;1800&lt;/resolution&gt;&#10;  &lt;imageh&gt;223&lt;/imageh&gt;&#10;  &lt;imagew&gt;133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878B6DBA-C31E-D004-C3E6-BA1F6321E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19" y="1269043"/>
            <a:ext cx="301131" cy="504906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lambda \sim \kappa^{N_t}&#10;\end{align*}&lt;/body&gt;&#10;  &lt;fcolor&gt;FF000000&lt;/fcolor&gt;&#10;  &lt;bcolor&gt;FF000000&lt;/bcolor&gt;&#10;  &lt;transparent&gt;True&lt;/transparent&gt;&#10;  &lt;resolution&gt;1800&lt;/resolution&gt;&#10;  &lt;imageh&gt;224&lt;/imageh&gt;&#10;  &lt;imagew&gt;824&lt;/imagew&gt;&#10;  &lt;scale&gt;50&lt;/scale&gt;&#10;  &lt;cursor&gt;41&lt;/cursor&gt;&#10;&lt;/TeXTeX&gt;">
            <a:extLst>
              <a:ext uri="{FF2B5EF4-FFF2-40B4-BE49-F238E27FC236}">
                <a16:creationId xmlns:a16="http://schemas.microsoft.com/office/drawing/2014/main" id="{F7EB4E32-C8E9-2F87-2B96-B5DE431AAD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29" y="6143519"/>
            <a:ext cx="1865656" cy="507171"/>
          </a:xfrm>
          <a:prstGeom prst="rect">
            <a:avLst/>
          </a:prstGeom>
        </p:spPr>
      </p:pic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DDC34E82-D331-4181-3E9E-A3EF5D68A7E3}"/>
              </a:ext>
            </a:extLst>
          </p:cNvPr>
          <p:cNvSpPr/>
          <p:nvPr/>
        </p:nvSpPr>
        <p:spPr>
          <a:xfrm>
            <a:off x="4041802" y="3327186"/>
            <a:ext cx="914394" cy="1183333"/>
          </a:xfrm>
          <a:custGeom>
            <a:avLst/>
            <a:gdLst>
              <a:gd name="connsiteX0" fmla="*/ 0 w 906716"/>
              <a:gd name="connsiteY0" fmla="*/ 0 h 1006608"/>
              <a:gd name="connsiteX1" fmla="*/ 484094 w 906716"/>
              <a:gd name="connsiteY1" fmla="*/ 507146 h 1006608"/>
              <a:gd name="connsiteX2" fmla="*/ 906716 w 906716"/>
              <a:gd name="connsiteY2" fmla="*/ 1006608 h 100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6716" h="1006608">
                <a:moveTo>
                  <a:pt x="0" y="0"/>
                </a:moveTo>
                <a:cubicBezTo>
                  <a:pt x="166487" y="169689"/>
                  <a:pt x="332975" y="339378"/>
                  <a:pt x="484094" y="507146"/>
                </a:cubicBezTo>
                <a:cubicBezTo>
                  <a:pt x="635213" y="674914"/>
                  <a:pt x="770964" y="840761"/>
                  <a:pt x="906716" y="1006608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ローチャート: データ 25">
            <a:extLst>
              <a:ext uri="{FF2B5EF4-FFF2-40B4-BE49-F238E27FC236}">
                <a16:creationId xmlns:a16="http://schemas.microsoft.com/office/drawing/2014/main" id="{7079921B-9096-D1C5-29DC-BC6EC78A3026}"/>
              </a:ext>
            </a:extLst>
          </p:cNvPr>
          <p:cNvSpPr/>
          <p:nvPr/>
        </p:nvSpPr>
        <p:spPr>
          <a:xfrm>
            <a:off x="1436816" y="2756797"/>
            <a:ext cx="3362435" cy="388886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5" name="図 64">
            <a:extLst>
              <a:ext uri="{FF2B5EF4-FFF2-40B4-BE49-F238E27FC236}">
                <a16:creationId xmlns:a16="http://schemas.microsoft.com/office/drawing/2014/main" id="{208204EB-A79B-6C5C-2148-4B0375FFB6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947" y="2157450"/>
            <a:ext cx="5000265" cy="4119238"/>
          </a:xfrm>
          <a:prstGeom prst="rect">
            <a:avLst/>
          </a:prstGeom>
        </p:spPr>
      </p:pic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81E8483F-D5E9-2F2E-3637-6E47D5B90A42}"/>
              </a:ext>
            </a:extLst>
          </p:cNvPr>
          <p:cNvCxnSpPr/>
          <p:nvPr/>
        </p:nvCxnSpPr>
        <p:spPr>
          <a:xfrm flipV="1">
            <a:off x="2268711" y="2220552"/>
            <a:ext cx="2316863" cy="1166304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A8B62ECE-9EC9-3A87-D8C3-3CC052343633}"/>
              </a:ext>
            </a:extLst>
          </p:cNvPr>
          <p:cNvCxnSpPr>
            <a:cxnSpLocks/>
          </p:cNvCxnSpPr>
          <p:nvPr/>
        </p:nvCxnSpPr>
        <p:spPr>
          <a:xfrm>
            <a:off x="2078126" y="2769737"/>
            <a:ext cx="2721125" cy="693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フローチャート: データ 80">
            <a:extLst>
              <a:ext uri="{FF2B5EF4-FFF2-40B4-BE49-F238E27FC236}">
                <a16:creationId xmlns:a16="http://schemas.microsoft.com/office/drawing/2014/main" id="{1F2A5B5D-4EEC-5050-28BF-0E97D764E617}"/>
              </a:ext>
            </a:extLst>
          </p:cNvPr>
          <p:cNvSpPr/>
          <p:nvPr/>
        </p:nvSpPr>
        <p:spPr>
          <a:xfrm>
            <a:off x="2425202" y="3867750"/>
            <a:ext cx="3362435" cy="388886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A71049D1-C1F9-0570-E6E4-DF0083A4DF09}"/>
              </a:ext>
            </a:extLst>
          </p:cNvPr>
          <p:cNvCxnSpPr>
            <a:cxnSpLocks/>
          </p:cNvCxnSpPr>
          <p:nvPr/>
        </p:nvCxnSpPr>
        <p:spPr>
          <a:xfrm>
            <a:off x="3066512" y="3880690"/>
            <a:ext cx="2721125" cy="693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454C9577-8ABA-16B1-D14F-5B991EE41C2F}"/>
                  </a:ext>
                </a:extLst>
              </p:cNvPr>
              <p:cNvSpPr txBox="1"/>
              <p:nvPr/>
            </p:nvSpPr>
            <p:spPr>
              <a:xfrm>
                <a:off x="6613923" y="1115363"/>
                <a:ext cx="5120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b="1" dirty="0"/>
                  <a:t>Partition </a:t>
                </a:r>
                <a:r>
                  <a:rPr kumimoji="1" lang="en-US" altLang="ja-JP" sz="2800" b="1" dirty="0" err="1"/>
                  <a:t>func</a:t>
                </a:r>
                <a:r>
                  <a:rPr kumimoji="1" lang="en-US" altLang="ja-JP" sz="2800" b="1" dirty="0"/>
                  <a:t>.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kumimoji="1" lang="ja-JP" altLang="en-US" sz="2800" b="1" dirty="0"/>
                  <a:t> </a:t>
                </a:r>
                <a:r>
                  <a:rPr kumimoji="1" lang="en-US" altLang="ja-JP" sz="2800" b="1" dirty="0"/>
                  <a:t>on complex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454C9577-8ABA-16B1-D14F-5B991EE41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923" y="1115363"/>
                <a:ext cx="5120312" cy="523220"/>
              </a:xfrm>
              <a:prstGeom prst="rect">
                <a:avLst/>
              </a:prstGeom>
              <a:blipFill>
                <a:blip r:embed="rId6"/>
                <a:stretch>
                  <a:fillRect l="-2500" t="-12791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楕円 84">
            <a:extLst>
              <a:ext uri="{FF2B5EF4-FFF2-40B4-BE49-F238E27FC236}">
                <a16:creationId xmlns:a16="http://schemas.microsoft.com/office/drawing/2014/main" id="{C9E5793C-4060-8F76-02BB-849F0B039144}"/>
              </a:ext>
            </a:extLst>
          </p:cNvPr>
          <p:cNvSpPr/>
          <p:nvPr/>
        </p:nvSpPr>
        <p:spPr>
          <a:xfrm>
            <a:off x="3093908" y="284571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6" name="楕円 85">
            <a:extLst>
              <a:ext uri="{FF2B5EF4-FFF2-40B4-BE49-F238E27FC236}">
                <a16:creationId xmlns:a16="http://schemas.microsoft.com/office/drawing/2014/main" id="{1161E41F-5431-BAE8-3B36-A70F0D1F1860}"/>
              </a:ext>
            </a:extLst>
          </p:cNvPr>
          <p:cNvSpPr/>
          <p:nvPr/>
        </p:nvSpPr>
        <p:spPr>
          <a:xfrm>
            <a:off x="2767809" y="3012459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8" name="楕円 87">
            <a:extLst>
              <a:ext uri="{FF2B5EF4-FFF2-40B4-BE49-F238E27FC236}">
                <a16:creationId xmlns:a16="http://schemas.microsoft.com/office/drawing/2014/main" id="{1C1952EF-3D0E-D192-3A1D-0E84ABA7C8EC}"/>
              </a:ext>
            </a:extLst>
          </p:cNvPr>
          <p:cNvSpPr/>
          <p:nvPr/>
        </p:nvSpPr>
        <p:spPr>
          <a:xfrm>
            <a:off x="3979644" y="2399713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9" name="楕円 88">
            <a:extLst>
              <a:ext uri="{FF2B5EF4-FFF2-40B4-BE49-F238E27FC236}">
                <a16:creationId xmlns:a16="http://schemas.microsoft.com/office/drawing/2014/main" id="{58EA94D7-B032-E832-0C92-52DCDB70E1F8}"/>
              </a:ext>
            </a:extLst>
          </p:cNvPr>
          <p:cNvSpPr/>
          <p:nvPr/>
        </p:nvSpPr>
        <p:spPr>
          <a:xfrm>
            <a:off x="3653545" y="2566455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DAC7E955-356C-8638-3D56-DA6CDF16873B}"/>
              </a:ext>
            </a:extLst>
          </p:cNvPr>
          <p:cNvCxnSpPr>
            <a:cxnSpLocks/>
          </p:cNvCxnSpPr>
          <p:nvPr/>
        </p:nvCxnSpPr>
        <p:spPr>
          <a:xfrm flipH="1">
            <a:off x="4730373" y="3318465"/>
            <a:ext cx="764630" cy="396000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CAF9D50D-9CF6-9A1F-03CF-F3796E39A4EE}"/>
              </a:ext>
            </a:extLst>
          </p:cNvPr>
          <p:cNvCxnSpPr>
            <a:cxnSpLocks/>
          </p:cNvCxnSpPr>
          <p:nvPr/>
        </p:nvCxnSpPr>
        <p:spPr>
          <a:xfrm flipV="1">
            <a:off x="3668127" y="4019200"/>
            <a:ext cx="607114" cy="376275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楕円 92">
            <a:extLst>
              <a:ext uri="{FF2B5EF4-FFF2-40B4-BE49-F238E27FC236}">
                <a16:creationId xmlns:a16="http://schemas.microsoft.com/office/drawing/2014/main" id="{D6FFB9AB-E3A3-2B2B-1D18-FAC6AA36BDDA}"/>
              </a:ext>
            </a:extLst>
          </p:cNvPr>
          <p:cNvSpPr/>
          <p:nvPr/>
        </p:nvSpPr>
        <p:spPr>
          <a:xfrm>
            <a:off x="5174294" y="3390305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4" name="楕円 93">
            <a:extLst>
              <a:ext uri="{FF2B5EF4-FFF2-40B4-BE49-F238E27FC236}">
                <a16:creationId xmlns:a16="http://schemas.microsoft.com/office/drawing/2014/main" id="{359F2FCB-E4B2-6998-C93C-C220602A5BF2}"/>
              </a:ext>
            </a:extLst>
          </p:cNvPr>
          <p:cNvSpPr/>
          <p:nvPr/>
        </p:nvSpPr>
        <p:spPr>
          <a:xfrm>
            <a:off x="4848195" y="355704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5" name="楕円 94">
            <a:extLst>
              <a:ext uri="{FF2B5EF4-FFF2-40B4-BE49-F238E27FC236}">
                <a16:creationId xmlns:a16="http://schemas.microsoft.com/office/drawing/2014/main" id="{0993698C-0C18-DB36-9283-84995F744847}"/>
              </a:ext>
            </a:extLst>
          </p:cNvPr>
          <p:cNvSpPr/>
          <p:nvPr/>
        </p:nvSpPr>
        <p:spPr>
          <a:xfrm>
            <a:off x="4037433" y="405612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6" name="楕円 95">
            <a:extLst>
              <a:ext uri="{FF2B5EF4-FFF2-40B4-BE49-F238E27FC236}">
                <a16:creationId xmlns:a16="http://schemas.microsoft.com/office/drawing/2014/main" id="{D5E97359-73FC-5C50-E9D0-A0E74E4B42C8}"/>
              </a:ext>
            </a:extLst>
          </p:cNvPr>
          <p:cNvSpPr/>
          <p:nvPr/>
        </p:nvSpPr>
        <p:spPr>
          <a:xfrm>
            <a:off x="3712780" y="4253002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691B73E2-6790-22B1-E75E-3471A27E1122}"/>
              </a:ext>
            </a:extLst>
          </p:cNvPr>
          <p:cNvSpPr txBox="1"/>
          <p:nvPr/>
        </p:nvSpPr>
        <p:spPr>
          <a:xfrm>
            <a:off x="7315676" y="6283205"/>
            <a:ext cx="4565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/>
              <a:t>Good</a:t>
            </a:r>
            <a:r>
              <a:rPr kumimoji="1" lang="en-US" altLang="ja-JP" sz="2400" dirty="0"/>
              <a:t> statistics to find many LYZ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F4989CA2-58E8-6003-6BBC-822EEE31C6D9}"/>
                  </a:ext>
                </a:extLst>
              </p:cNvPr>
              <p:cNvSpPr txBox="1"/>
              <p:nvPr/>
            </p:nvSpPr>
            <p:spPr>
              <a:xfrm>
                <a:off x="6832196" y="1621157"/>
                <a:ext cx="48397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×4, 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=5.6861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LO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F4989CA2-58E8-6003-6BBC-822EEE31C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196" y="1621157"/>
                <a:ext cx="4839786" cy="461665"/>
              </a:xfrm>
              <a:prstGeom prst="rect">
                <a:avLst/>
              </a:prstGeom>
              <a:blipFill>
                <a:blip r:embed="rId7"/>
                <a:stretch>
                  <a:fillRect l="-378" t="-9211" r="-1008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lambda = 2^{N_t+2}N_c\kappa^{N_t}&#10;\end{align*}&lt;/body&gt;&#10;  &lt;fcolor&gt;FF000000&lt;/fcolor&gt;&#10;  &lt;bcolor&gt;FF000000&lt;/bcolor&gt;&#10;  &lt;transparent&gt;True&lt;/transparent&gt;&#10;  &lt;resolution&gt;1800&lt;/resolution&gt;&#10;  &lt;imageh&gt;261&lt;/imageh&gt;&#10;  &lt;imagew&gt;1755&lt;/imagew&gt;&#10;  &lt;scale&gt;50&lt;/scale&gt;&#10;  &lt;cursor&gt;50&lt;/cursor&gt;&#10;&lt;/TeXTeX&gt;">
            <a:extLst>
              <a:ext uri="{FF2B5EF4-FFF2-40B4-BE49-F238E27FC236}">
                <a16:creationId xmlns:a16="http://schemas.microsoft.com/office/drawing/2014/main" id="{3C779D9D-CE97-2D43-1BD6-84E684FE6A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213" y="398676"/>
            <a:ext cx="2456136" cy="36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1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63539905-330E-B7DE-3C3B-F65553B9C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71" y="1218877"/>
            <a:ext cx="7436225" cy="531158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DEB6DED-7BCA-0E23-6CEA-DBB958B92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LY Zeros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89990E6-9556-0C23-3C40-98CE89A0D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0454" y="520163"/>
            <a:ext cx="3784126" cy="37133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24702548-B167-4EF9-A233-B92D0D469A77}"/>
                  </a:ext>
                </a:extLst>
              </p:cNvPr>
              <p:cNvSpPr txBox="1"/>
              <p:nvPr/>
            </p:nvSpPr>
            <p:spPr>
              <a:xfrm>
                <a:off x="4665453" y="824803"/>
                <a:ext cx="31783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×4</m:t>
                    </m:r>
                  </m:oMath>
                </a14:m>
                <a:r>
                  <a:rPr kumimoji="1" lang="en-US" altLang="ja-JP" sz="2400" dirty="0"/>
                  <a:t>,</a:t>
                </a:r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LO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24702548-B167-4EF9-A233-B92D0D469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453" y="824803"/>
                <a:ext cx="3178371" cy="461665"/>
              </a:xfrm>
              <a:prstGeom prst="rect">
                <a:avLst/>
              </a:prstGeom>
              <a:blipFill>
                <a:blip r:embed="rId4"/>
                <a:stretch>
                  <a:fillRect l="-383" t="-9211" r="-229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96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63539905-330E-B7DE-3C3B-F65553B9C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71" y="1218877"/>
            <a:ext cx="7436225" cy="531158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DEB6DED-7BCA-0E23-6CEA-DBB958B92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LY Zeros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27639E9-F789-BD31-1DAE-65D21A551EDD}"/>
                  </a:ext>
                </a:extLst>
              </p:cNvPr>
              <p:cNvSpPr txBox="1"/>
              <p:nvPr/>
            </p:nvSpPr>
            <p:spPr>
              <a:xfrm>
                <a:off x="8140454" y="4940982"/>
                <a:ext cx="3883820" cy="64633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3600" dirty="0"/>
                  <a:t>Quiz: Where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6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kumimoji="1" lang="en-US" altLang="ja-JP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3600" dirty="0"/>
                  <a:t>?</a:t>
                </a:r>
                <a:endParaRPr kumimoji="1" lang="ja-JP" altLang="en-US" sz="3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27639E9-F789-BD31-1DAE-65D21A551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0454" y="4940982"/>
                <a:ext cx="3883820" cy="646331"/>
              </a:xfrm>
              <a:prstGeom prst="rect">
                <a:avLst/>
              </a:prstGeom>
              <a:blipFill>
                <a:blip r:embed="rId3"/>
                <a:stretch>
                  <a:fillRect l="-4702" t="-14953" r="-3762" b="-336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矢印: 下 6">
            <a:extLst>
              <a:ext uri="{FF2B5EF4-FFF2-40B4-BE49-F238E27FC236}">
                <a16:creationId xmlns:a16="http://schemas.microsoft.com/office/drawing/2014/main" id="{3EA0BB68-BD36-B46A-2D12-93CBA31E9297}"/>
              </a:ext>
            </a:extLst>
          </p:cNvPr>
          <p:cNvSpPr/>
          <p:nvPr/>
        </p:nvSpPr>
        <p:spPr>
          <a:xfrm>
            <a:off x="2696145" y="5412436"/>
            <a:ext cx="618566" cy="517711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A</a:t>
            </a:r>
            <a:endParaRPr kumimoji="1" lang="ja-JP" altLang="en-US" sz="2800" dirty="0"/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71E44077-075F-903C-CE7C-6B9A0381322A}"/>
              </a:ext>
            </a:extLst>
          </p:cNvPr>
          <p:cNvSpPr/>
          <p:nvPr/>
        </p:nvSpPr>
        <p:spPr>
          <a:xfrm>
            <a:off x="4367335" y="5412435"/>
            <a:ext cx="618566" cy="51771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B</a:t>
            </a:r>
            <a:endParaRPr kumimoji="1" lang="ja-JP" altLang="en-US" sz="2800" dirty="0"/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E6D4D510-ED5A-D029-C16A-ED9C956C7E06}"/>
              </a:ext>
            </a:extLst>
          </p:cNvPr>
          <p:cNvSpPr/>
          <p:nvPr/>
        </p:nvSpPr>
        <p:spPr>
          <a:xfrm>
            <a:off x="6045249" y="5412435"/>
            <a:ext cx="618566" cy="517711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C</a:t>
            </a:r>
            <a:endParaRPr kumimoji="1" lang="ja-JP" altLang="en-US" sz="2800" dirty="0"/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51D53B5B-55E5-2B2C-C4F4-60D462190051}"/>
              </a:ext>
            </a:extLst>
          </p:cNvPr>
          <p:cNvSpPr/>
          <p:nvPr/>
        </p:nvSpPr>
        <p:spPr>
          <a:xfrm>
            <a:off x="6900361" y="5534923"/>
            <a:ext cx="1213121" cy="431262"/>
          </a:xfrm>
          <a:prstGeom prst="rightArrow">
            <a:avLst>
              <a:gd name="adj1" fmla="val 50000"/>
              <a:gd name="adj2" fmla="val 6091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F7BDAD8-CD93-2213-6E9F-2D5C7B7E6B9F}"/>
              </a:ext>
            </a:extLst>
          </p:cNvPr>
          <p:cNvSpPr txBox="1"/>
          <p:nvPr/>
        </p:nvSpPr>
        <p:spPr>
          <a:xfrm>
            <a:off x="6641604" y="5140849"/>
            <a:ext cx="1471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rgbClr val="FF0000"/>
                </a:solidFill>
              </a:rPr>
              <a:t>crossover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70521F0-EBCB-A5D0-59B1-9C4B97140B7B}"/>
              </a:ext>
            </a:extLst>
          </p:cNvPr>
          <p:cNvSpPr txBox="1"/>
          <p:nvPr/>
        </p:nvSpPr>
        <p:spPr>
          <a:xfrm>
            <a:off x="1259353" y="5209625"/>
            <a:ext cx="1407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rgbClr val="0070C0"/>
                </a:solidFill>
              </a:rPr>
              <a:t>1st order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DDAB634E-1CD5-8958-1A0E-76E6831B62BA}"/>
              </a:ext>
            </a:extLst>
          </p:cNvPr>
          <p:cNvSpPr/>
          <p:nvPr/>
        </p:nvSpPr>
        <p:spPr>
          <a:xfrm flipH="1">
            <a:off x="1241304" y="5554905"/>
            <a:ext cx="1233331" cy="431262"/>
          </a:xfrm>
          <a:prstGeom prst="rightArrow">
            <a:avLst>
              <a:gd name="adj1" fmla="val 50000"/>
              <a:gd name="adj2" fmla="val 6091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7363447D-6735-57AE-C157-456D003A34A6}"/>
                  </a:ext>
                </a:extLst>
              </p:cNvPr>
              <p:cNvSpPr txBox="1"/>
              <p:nvPr/>
            </p:nvSpPr>
            <p:spPr>
              <a:xfrm>
                <a:off x="4665453" y="824803"/>
                <a:ext cx="31783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×4</m:t>
                    </m:r>
                  </m:oMath>
                </a14:m>
                <a:r>
                  <a:rPr kumimoji="1" lang="en-US" altLang="ja-JP" sz="2400" dirty="0"/>
                  <a:t>,</a:t>
                </a:r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LO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7363447D-6735-57AE-C157-456D003A3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453" y="824803"/>
                <a:ext cx="3178371" cy="461665"/>
              </a:xfrm>
              <a:prstGeom prst="rect">
                <a:avLst/>
              </a:prstGeom>
              <a:blipFill>
                <a:blip r:embed="rId4"/>
                <a:stretch>
                  <a:fillRect l="-383" t="-9211" r="-229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>
            <a:extLst>
              <a:ext uri="{FF2B5EF4-FFF2-40B4-BE49-F238E27FC236}">
                <a16:creationId xmlns:a16="http://schemas.microsoft.com/office/drawing/2014/main" id="{23FAA4AF-DC48-CF11-54BB-40F38DC2D0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0454" y="520163"/>
            <a:ext cx="3784126" cy="371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8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DECD8023-D8A9-570B-3AB5-3712FAB242F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𝐿𝑇</m:t>
                    </m:r>
                  </m:oMath>
                </a14:m>
                <a:r>
                  <a:rPr kumimoji="1" lang="en-US" altLang="ja-JP" dirty="0"/>
                  <a:t> Dependence of 1st LYZ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DECD8023-D8A9-570B-3AB5-3712FAB242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2414" b="-439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7245DF37-82F9-2786-A9A4-9E2DD75F9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71" y="1218879"/>
            <a:ext cx="7436223" cy="531158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05EE233-AC8B-D549-28BC-F3C1E8010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454" y="520163"/>
            <a:ext cx="3784126" cy="3713322"/>
          </a:xfrm>
          <a:prstGeom prst="rect">
            <a:avLst/>
          </a:prstGeom>
        </p:spPr>
      </p:pic>
      <p:sp>
        <p:nvSpPr>
          <p:cNvPr id="9" name="矢印: 下 8">
            <a:extLst>
              <a:ext uri="{FF2B5EF4-FFF2-40B4-BE49-F238E27FC236}">
                <a16:creationId xmlns:a16="http://schemas.microsoft.com/office/drawing/2014/main" id="{01677D54-BC69-D26C-AA07-644D4C32AAE5}"/>
              </a:ext>
            </a:extLst>
          </p:cNvPr>
          <p:cNvSpPr/>
          <p:nvPr/>
        </p:nvSpPr>
        <p:spPr>
          <a:xfrm>
            <a:off x="2743213" y="5412436"/>
            <a:ext cx="618566" cy="517711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A</a:t>
            </a:r>
            <a:endParaRPr kumimoji="1" lang="ja-JP" altLang="en-US" sz="2800" dirty="0"/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6EBD807D-85B9-2F47-FC42-2155949F10C5}"/>
              </a:ext>
            </a:extLst>
          </p:cNvPr>
          <p:cNvSpPr/>
          <p:nvPr/>
        </p:nvSpPr>
        <p:spPr>
          <a:xfrm>
            <a:off x="4414403" y="5412435"/>
            <a:ext cx="618566" cy="51771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B</a:t>
            </a:r>
            <a:endParaRPr kumimoji="1" lang="ja-JP" altLang="en-US" sz="2800" dirty="0"/>
          </a:p>
        </p:txBody>
      </p:sp>
      <p:sp>
        <p:nvSpPr>
          <p:cNvPr id="11" name="矢印: 下 10">
            <a:extLst>
              <a:ext uri="{FF2B5EF4-FFF2-40B4-BE49-F238E27FC236}">
                <a16:creationId xmlns:a16="http://schemas.microsoft.com/office/drawing/2014/main" id="{335EE02A-B4A8-95F8-F1A2-BD77A724B436}"/>
              </a:ext>
            </a:extLst>
          </p:cNvPr>
          <p:cNvSpPr/>
          <p:nvPr/>
        </p:nvSpPr>
        <p:spPr>
          <a:xfrm>
            <a:off x="6092317" y="5412435"/>
            <a:ext cx="618566" cy="517711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C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3F0FCB0-373E-F2EF-DFEB-BBC9C77B05CB}"/>
                  </a:ext>
                </a:extLst>
              </p:cNvPr>
              <p:cNvSpPr txBox="1"/>
              <p:nvPr/>
            </p:nvSpPr>
            <p:spPr>
              <a:xfrm>
                <a:off x="8140454" y="4940982"/>
                <a:ext cx="3883820" cy="64633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3600" dirty="0"/>
                  <a:t>Quiz: Where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6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kumimoji="1" lang="en-US" altLang="ja-JP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3600" dirty="0"/>
                  <a:t>?</a:t>
                </a:r>
                <a:endParaRPr kumimoji="1" lang="ja-JP" altLang="en-US" sz="36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3F0FCB0-373E-F2EF-DFEB-BBC9C77B0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0454" y="4940982"/>
                <a:ext cx="3883820" cy="646331"/>
              </a:xfrm>
              <a:prstGeom prst="rect">
                <a:avLst/>
              </a:prstGeom>
              <a:blipFill>
                <a:blip r:embed="rId5"/>
                <a:stretch>
                  <a:fillRect l="-4702" t="-14953" r="-3762" b="-336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グラフィックス 12">
            <a:extLst>
              <a:ext uri="{FF2B5EF4-FFF2-40B4-BE49-F238E27FC236}">
                <a16:creationId xmlns:a16="http://schemas.microsoft.com/office/drawing/2014/main" id="{3F8973F7-F848-5C72-37E7-101B9EF2D13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5759" t="5035" r="70776" b="79930"/>
          <a:stretch/>
        </p:blipFill>
        <p:spPr>
          <a:xfrm>
            <a:off x="1773345" y="1387302"/>
            <a:ext cx="1588434" cy="1265426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T=N_x/N_t&#10;\end{align*}&lt;/body&gt;&#10;  &lt;fcolor&gt;FF000000&lt;/fcolor&gt;&#10;  &lt;bcolor&gt;FF000000&lt;/bcolor&gt;&#10;  &lt;transparent&gt;True&lt;/transparent&gt;&#10;  &lt;resolution&gt;1800&lt;/resolution&gt;&#10;  &lt;imageh&gt;249&lt;/imageh&gt;&#10;  &lt;imagew&gt;1375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382AA4C2-5E96-1356-547F-F4B3AB1B91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761" y="1485900"/>
            <a:ext cx="1692254" cy="30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5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DECD8023-D8A9-570B-3AB5-3712FAB242F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𝐿𝑇</m:t>
                    </m:r>
                  </m:oMath>
                </a14:m>
                <a:r>
                  <a:rPr kumimoji="1" lang="en-US" altLang="ja-JP" dirty="0"/>
                  <a:t> Dependence of 1st LYZ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DECD8023-D8A9-570B-3AB5-3712FAB242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2414" b="-439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7245DF37-82F9-2786-A9A4-9E2DD75F9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71" y="1218879"/>
            <a:ext cx="7436223" cy="531158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05EE233-AC8B-D549-28BC-F3C1E8010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454" y="520163"/>
            <a:ext cx="3784126" cy="37133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3F0FCB0-373E-F2EF-DFEB-BBC9C77B05CB}"/>
                  </a:ext>
                </a:extLst>
              </p:cNvPr>
              <p:cNvSpPr txBox="1"/>
              <p:nvPr/>
            </p:nvSpPr>
            <p:spPr>
              <a:xfrm>
                <a:off x="8140454" y="4940982"/>
                <a:ext cx="3883820" cy="64633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3600" dirty="0"/>
                  <a:t>Quiz: Where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6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kumimoji="1" lang="en-US" altLang="ja-JP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3600" dirty="0"/>
                  <a:t>?</a:t>
                </a:r>
                <a:endParaRPr kumimoji="1" lang="ja-JP" altLang="en-US" sz="36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3F0FCB0-373E-F2EF-DFEB-BBC9C77B0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0454" y="4940982"/>
                <a:ext cx="3883820" cy="646331"/>
              </a:xfrm>
              <a:prstGeom prst="rect">
                <a:avLst/>
              </a:prstGeom>
              <a:blipFill>
                <a:blip r:embed="rId5"/>
                <a:stretch>
                  <a:fillRect l="-4702" t="-14953" r="-3762" b="-336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グラフィックス 12">
            <a:extLst>
              <a:ext uri="{FF2B5EF4-FFF2-40B4-BE49-F238E27FC236}">
                <a16:creationId xmlns:a16="http://schemas.microsoft.com/office/drawing/2014/main" id="{3F8973F7-F848-5C72-37E7-101B9EF2D13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5759" t="5035" r="70776" b="79930"/>
          <a:stretch/>
        </p:blipFill>
        <p:spPr>
          <a:xfrm>
            <a:off x="1773345" y="1387302"/>
            <a:ext cx="1588434" cy="1265426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T=N_x/N_t&#10;\end{align*}&lt;/body&gt;&#10;  &lt;fcolor&gt;FF000000&lt;/fcolor&gt;&#10;  &lt;bcolor&gt;FF000000&lt;/bcolor&gt;&#10;  &lt;transparent&gt;True&lt;/transparent&gt;&#10;  &lt;resolution&gt;1800&lt;/resolution&gt;&#10;  &lt;imageh&gt;249&lt;/imageh&gt;&#10;  &lt;imagew&gt;1375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382AA4C2-5E96-1356-547F-F4B3AB1B91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761" y="1485900"/>
            <a:ext cx="1692254" cy="3064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36CC0BB7-DB42-03C1-31F6-D85C975EBD7E}"/>
                  </a:ext>
                </a:extLst>
              </p:cNvPr>
              <p:cNvSpPr txBox="1"/>
              <p:nvPr/>
            </p:nvSpPr>
            <p:spPr>
              <a:xfrm>
                <a:off x="8473905" y="5800507"/>
                <a:ext cx="29066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=0.00516(15)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36CC0BB7-DB42-03C1-31F6-D85C975EB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3905" y="5800507"/>
                <a:ext cx="2906630" cy="461665"/>
              </a:xfrm>
              <a:prstGeom prst="rect">
                <a:avLst/>
              </a:prstGeom>
              <a:blipFill>
                <a:blip r:embed="rId9"/>
                <a:stretch>
                  <a:fillRect l="-3145" t="-9333" r="-1048" b="-3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A663F82-9422-9B55-78B7-FE75F01EFDAB}"/>
              </a:ext>
            </a:extLst>
          </p:cNvPr>
          <p:cNvSpPr/>
          <p:nvPr/>
        </p:nvSpPr>
        <p:spPr>
          <a:xfrm>
            <a:off x="4767444" y="1326229"/>
            <a:ext cx="153563" cy="4634821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lambda_c&#10;\end{align*}&lt;/body&gt;&#10;  &lt;fcolor&gt;FF000000&lt;/fcolor&gt;&#10;  &lt;bcolor&gt;FF000000&lt;/bcolor&gt;&#10;  &lt;transparent&gt;True&lt;/transparent&gt;&#10;  &lt;resolution&gt;1800&lt;/resolution&gt;&#10;  &lt;imageh&gt;212&lt;/imageh&gt;&#10;  &lt;imagew&gt;216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62A973FD-5C9F-B5CA-0CFC-2E3EC8FD6C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907" y="5660031"/>
            <a:ext cx="265838" cy="26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8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D5D90128-3DD0-8426-49BE-7918A5F25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929" y="1562792"/>
            <a:ext cx="6368632" cy="4549869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B5B98C7-EE53-D36F-F9F6-FFF0B1A12371}"/>
              </a:ext>
            </a:extLst>
          </p:cNvPr>
          <p:cNvSpPr/>
          <p:nvPr/>
        </p:nvSpPr>
        <p:spPr>
          <a:xfrm>
            <a:off x="235805" y="1262823"/>
            <a:ext cx="5319751" cy="29849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EC60CF2-6E74-DC32-790D-B1504AD49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Scaling at the First-Order Side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625DA30-FE26-9DDD-2DF2-5A896F1B08C4}"/>
              </a:ext>
            </a:extLst>
          </p:cNvPr>
          <p:cNvSpPr txBox="1"/>
          <p:nvPr/>
        </p:nvSpPr>
        <p:spPr>
          <a:xfrm>
            <a:off x="332445" y="1300094"/>
            <a:ext cx="2643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1st Transition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445ABDDF-86EF-7604-864D-9F4D0A5D761B}"/>
                  </a:ext>
                </a:extLst>
              </p:cNvPr>
              <p:cNvSpPr txBox="1"/>
              <p:nvPr/>
            </p:nvSpPr>
            <p:spPr>
              <a:xfrm>
                <a:off x="332445" y="1898494"/>
                <a:ext cx="49493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coexistence of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at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445ABDDF-86EF-7604-864D-9F4D0A5D7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45" y="1898494"/>
                <a:ext cx="4949368" cy="461665"/>
              </a:xfrm>
              <a:prstGeom prst="rect">
                <a:avLst/>
              </a:prstGeom>
              <a:blipFill>
                <a:blip r:embed="rId7"/>
                <a:stretch>
                  <a:fillRect l="-1973"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8F6D6339-9CC8-4859-56F1-C5D7EDEA6350}"/>
                  </a:ext>
                </a:extLst>
              </p:cNvPr>
              <p:cNvSpPr txBox="1"/>
              <p:nvPr/>
            </p:nvSpPr>
            <p:spPr>
              <a:xfrm>
                <a:off x="332443" y="3338552"/>
                <a:ext cx="559453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200" dirty="0"/>
                  <a:t>LYZ appears at equal distance of length proportional to </a:t>
                </a:r>
                <a14:m>
                  <m:oMath xmlns:m="http://schemas.openxmlformats.org/officeDocument/2006/math"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ja-JP" sz="2200" dirty="0"/>
                  <a:t>.</a:t>
                </a:r>
                <a:endParaRPr kumimoji="1" lang="ja-JP" altLang="en-US" sz="22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8F6D6339-9CC8-4859-56F1-C5D7EDEA6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43" y="3338552"/>
                <a:ext cx="5594534" cy="769441"/>
              </a:xfrm>
              <a:prstGeom prst="rect">
                <a:avLst/>
              </a:prstGeom>
              <a:blipFill>
                <a:blip r:embed="rId8"/>
                <a:stretch>
                  <a:fillRect l="-1418" t="-4762" b="-158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_{\rm LYZ} = \mu_c + i \frac{(2n+1)\pi T}{\Delta\rho V}&#10;\end{align*}&lt;/body&gt;&#10;  &lt;fcolor&gt;FF000000&lt;/fcolor&gt;&#10;  &lt;bcolor&gt;FF000000&lt;/bcolor&gt;&#10;  &lt;transparent&gt;True&lt;/transparent&gt;&#10;  &lt;resolution&gt;1800&lt;/resolution&gt;&#10;  &lt;imageh&gt;577&lt;/imageh&gt;&#10;  &lt;imagew&gt;2761&lt;/imagew&gt;&#10;  &lt;scale&gt;50&lt;/scale&gt;&#10;  &lt;cursor&gt;58&lt;/cursor&gt;&#10;&lt;/TeXTeX&gt;">
            <a:extLst>
              <a:ext uri="{FF2B5EF4-FFF2-40B4-BE49-F238E27FC236}">
                <a16:creationId xmlns:a16="http://schemas.microsoft.com/office/drawing/2014/main" id="{D5527A3C-39DA-EE8D-D187-28C7DD0F64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53" y="2572540"/>
            <a:ext cx="3193459" cy="667376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 =&amp;amp; {\rm Tr} e^{-\beta(H-\mu N)}&#10;\\&#10; \sim&amp;amp; e^{\beta \rho_1 V \mu_c} + e^{\beta \rho_2 V\mu_c}&#10;\end{align*}&lt;/body&gt;&#10;  &lt;fcolor&gt;FF000000&lt;/fcolor&gt;&#10;  &lt;bcolor&gt;FF000000&lt;/bcolor&gt;&#10;  &lt;transparent&gt;True&lt;/transparent&gt;&#10;  &lt;resolution&gt;1800&lt;/resolution&gt;&#10;  &lt;imageh&gt;704&lt;/imageh&gt;&#10;  &lt;imagew&gt;2358&lt;/imagew&gt;&#10;  &lt;scale&gt;50&lt;/scale&gt;&#10;  &lt;cursor&gt;59&lt;/cursor&gt;&#10;&lt;/TeXTeX&gt;">
            <a:extLst>
              <a:ext uri="{FF2B5EF4-FFF2-40B4-BE49-F238E27FC236}">
                <a16:creationId xmlns:a16="http://schemas.microsoft.com/office/drawing/2014/main" id="{CD071AAD-7D4B-4DE4-4772-09E20874D6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89" y="5094742"/>
            <a:ext cx="2983528" cy="89075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786F61E-CCFE-9229-AE16-9B10313E8A97}"/>
              </a:ext>
            </a:extLst>
          </p:cNvPr>
          <p:cNvSpPr txBox="1"/>
          <p:nvPr/>
        </p:nvSpPr>
        <p:spPr>
          <a:xfrm>
            <a:off x="519562" y="4490361"/>
            <a:ext cx="196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Derivation:</a:t>
            </a:r>
            <a:endParaRPr kumimoji="1" lang="ja-JP" altLang="en-US" sz="2800" b="1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e^{\beta \rho_1 V \mu}( 1 + e^{\beta (\rho_2-\rho_1) V\mu} )=0&#10;\end{align*}&lt;/body&gt;&#10;  &lt;fcolor&gt;FF000000&lt;/fcolor&gt;&#10;  &lt;bcolor&gt;FF000000&lt;/bcolor&gt;&#10;  &lt;transparent&gt;True&lt;/transparent&gt;&#10;  &lt;resolution&gt;1800&lt;/resolution&gt;&#10;  &lt;imageh&gt;297&lt;/imageh&gt;&#10;  &lt;imagew&gt;3034&lt;/imagew&gt;&#10;  &lt;scale&gt;50&lt;/scale&gt;&#10;  &lt;cursor&gt;16&lt;/cursor&gt;&#10;&lt;/TeXTeX&gt;">
            <a:extLst>
              <a:ext uri="{FF2B5EF4-FFF2-40B4-BE49-F238E27FC236}">
                <a16:creationId xmlns:a16="http://schemas.microsoft.com/office/drawing/2014/main" id="{57CC5549-836D-A196-E309-CF89A54D16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951" y="6253072"/>
            <a:ext cx="3859508" cy="377809"/>
          </a:xfrm>
          <a:prstGeom prst="rect">
            <a:avLst/>
          </a:prstGeom>
        </p:spPr>
      </p:pic>
      <p:sp>
        <p:nvSpPr>
          <p:cNvPr id="14" name="矢印: 山形 13">
            <a:extLst>
              <a:ext uri="{FF2B5EF4-FFF2-40B4-BE49-F238E27FC236}">
                <a16:creationId xmlns:a16="http://schemas.microsoft.com/office/drawing/2014/main" id="{6F063DFB-4F44-BDCE-446B-E6E09C0F2D17}"/>
              </a:ext>
            </a:extLst>
          </p:cNvPr>
          <p:cNvSpPr/>
          <p:nvPr/>
        </p:nvSpPr>
        <p:spPr>
          <a:xfrm>
            <a:off x="858489" y="6302655"/>
            <a:ext cx="380360" cy="29162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3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D96A254-B670-90FA-E054-442CE75A839B}"/>
              </a:ext>
            </a:extLst>
          </p:cNvPr>
          <p:cNvSpPr/>
          <p:nvPr/>
        </p:nvSpPr>
        <p:spPr>
          <a:xfrm>
            <a:off x="235805" y="1262824"/>
            <a:ext cx="4689661" cy="6242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39EA5A0-567C-DF9B-9E22-B17B000E5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Finite-Size Scaling</a:t>
            </a:r>
            <a:endParaRPr kumimoji="1" lang="ja-JP" altLang="en-US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(t,h,L^{-1}) = \tilde Z(tL^{y_t},hL^{y_h})&#10;\end{align*}&lt;/body&gt;&#10;  &lt;fcolor&gt;FF000000&lt;/fcolor&gt;&#10;  &lt;bcolor&gt;FF000000&lt;/bcolor&gt;&#10;  &lt;transparent&gt;True&lt;/transparent&gt;&#10;  &lt;resolution&gt;1800&lt;/resolution&gt;&#10;  &lt;imageh&gt;292&lt;/imageh&gt;&#10;  &lt;imagew&gt;3056&lt;/imagew&gt;&#10;  &lt;scale&gt;50&lt;/scale&gt;&#10;  &lt;cursor&gt;59&lt;/cursor&gt;&#10;&lt;/TeXTeX&gt;">
            <a:extLst>
              <a:ext uri="{FF2B5EF4-FFF2-40B4-BE49-F238E27FC236}">
                <a16:creationId xmlns:a16="http://schemas.microsoft.com/office/drawing/2014/main" id="{BB7BA6BC-C8CE-C9DC-D118-89EE11E45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10" y="1362517"/>
            <a:ext cx="4215653" cy="4028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3865AC4-5E43-89F4-8C72-87B5A4F4AE5A}"/>
                  </a:ext>
                </a:extLst>
              </p:cNvPr>
              <p:cNvSpPr txBox="1"/>
              <p:nvPr/>
            </p:nvSpPr>
            <p:spPr>
              <a:xfrm>
                <a:off x="852076" y="2348700"/>
                <a:ext cx="367433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=(</m:t>
                    </m:r>
                    <m:sSubSup>
                      <m:sSub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at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en-US" altLang="ja-JP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=(</m:t>
                    </m:r>
                    <m:sSubSup>
                      <m:sSub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at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kumimoji="1" lang="en-US" altLang="ja-JP" sz="2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3865AC4-5E43-89F4-8C72-87B5A4F4A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76" y="2348700"/>
                <a:ext cx="3674339" cy="738664"/>
              </a:xfrm>
              <a:prstGeom prst="rect">
                <a:avLst/>
              </a:prstGeom>
              <a:blipFill>
                <a:blip r:embed="rId3"/>
                <a:stretch>
                  <a:fillRect l="-4809" t="-11570" r="-498" b="-256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704E60F-8536-5B24-D335-4F20F84782B2}"/>
              </a:ext>
            </a:extLst>
          </p:cNvPr>
          <p:cNvSpPr txBox="1"/>
          <p:nvPr/>
        </p:nvSpPr>
        <p:spPr>
          <a:xfrm>
            <a:off x="514483" y="1887035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LYZs</a:t>
            </a:r>
            <a:endParaRPr kumimoji="1" lang="ja-JP" altLang="en-US" sz="2400" dirty="0"/>
          </a:p>
        </p:txBody>
      </p:sp>
      <p:sp>
        <p:nvSpPr>
          <p:cNvPr id="11" name="矢印: 山形 10">
            <a:extLst>
              <a:ext uri="{FF2B5EF4-FFF2-40B4-BE49-F238E27FC236}">
                <a16:creationId xmlns:a16="http://schemas.microsoft.com/office/drawing/2014/main" id="{1F0F41FB-3BB5-FFB6-BD26-34EB114E35A4}"/>
              </a:ext>
            </a:extLst>
          </p:cNvPr>
          <p:cNvSpPr/>
          <p:nvPr/>
        </p:nvSpPr>
        <p:spPr>
          <a:xfrm rot="5400000">
            <a:off x="2011761" y="2910300"/>
            <a:ext cx="603746" cy="1116929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矢印: 山形 20">
            <a:extLst>
              <a:ext uri="{FF2B5EF4-FFF2-40B4-BE49-F238E27FC236}">
                <a16:creationId xmlns:a16="http://schemas.microsoft.com/office/drawing/2014/main" id="{1177D8C4-40F2-6B5F-9DA2-86ACFEC18388}"/>
              </a:ext>
            </a:extLst>
          </p:cNvPr>
          <p:cNvSpPr/>
          <p:nvPr/>
        </p:nvSpPr>
        <p:spPr>
          <a:xfrm rot="5400000">
            <a:off x="2011760" y="4469928"/>
            <a:ext cx="603746" cy="1116929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lambda_{\rm I2}^* = \lambda_{\rm I1}^* (L_1/L_2)^{y_h}&#10;\end{align*}&lt;/body&gt;&#10;  &lt;fcolor&gt;FF000000&lt;/fcolor&gt;&#10;  &lt;bcolor&gt;FF000000&lt;/bcolor&gt;&#10;  &lt;transparent&gt;True&lt;/transparent&gt;&#10;  &lt;resolution&gt;1800&lt;/resolution&gt;&#10;  &lt;imageh&gt;250&lt;/imageh&gt;&#10;  &lt;imagew&gt;2049&lt;/imagew&gt;&#10;  &lt;scale&gt;50&lt;/scale&gt;&#10;  &lt;cursor&gt;71&lt;/cursor&gt;&#10;&lt;/TeXTeX&gt;">
            <a:extLst>
              <a:ext uri="{FF2B5EF4-FFF2-40B4-BE49-F238E27FC236}">
                <a16:creationId xmlns:a16="http://schemas.microsoft.com/office/drawing/2014/main" id="{CE7E9242-284C-5AF2-5DAC-00FA3CAC13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40" y="5937335"/>
            <a:ext cx="2168525" cy="264584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delta\lambda_{\rm R2}^* = \delta\lambda_{\rm R1}^* (L_1/L_2)^{y_t}&#10;\end{align*}&lt;/body&gt;&#10;  &lt;fcolor&gt;FF000000&lt;/fcolor&gt;&#10;  &lt;bcolor&gt;FF000000&lt;/bcolor&gt;&#10;  &lt;transparent&gt;True&lt;/transparent&gt;&#10;  &lt;resolution&gt;1800&lt;/resolution&gt;&#10;  &lt;imageh&gt;251&lt;/imageh&gt;&#10;  &lt;imagew&gt;2403&lt;/imagew&gt;&#10;  &lt;scale&gt;50&lt;/scale&gt;&#10;  &lt;cursor&gt;83&lt;/cursor&gt;&#10;&lt;/TeXTeX&gt;">
            <a:extLst>
              <a:ext uri="{FF2B5EF4-FFF2-40B4-BE49-F238E27FC236}">
                <a16:creationId xmlns:a16="http://schemas.microsoft.com/office/drawing/2014/main" id="{1F5BC18C-0898-C182-BC36-AF4A709819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44" y="5486169"/>
            <a:ext cx="2543175" cy="265642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E6FECC8-6573-CC45-EBB6-2953ABB2783C}"/>
              </a:ext>
            </a:extLst>
          </p:cNvPr>
          <p:cNvSpPr txBox="1"/>
          <p:nvPr/>
        </p:nvSpPr>
        <p:spPr>
          <a:xfrm>
            <a:off x="2077897" y="6310062"/>
            <a:ext cx="1850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 err="1"/>
              <a:t>Stephanov</a:t>
            </a:r>
            <a:r>
              <a:rPr kumimoji="1" lang="en-US" altLang="ja-JP" sz="2000" dirty="0"/>
              <a:t>, ’06</a:t>
            </a:r>
            <a:endParaRPr kumimoji="1" lang="ja-JP" altLang="en-US" sz="2000" dirty="0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308AA7FA-32B8-79A9-D358-872EE3595E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7572" y="1286226"/>
            <a:ext cx="7022696" cy="5017145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_2^* = t_1^* \Big( \frac{L_1}{L_2}\Big)^{y_t}&#10;\end{align*}&lt;/body&gt;&#10;  &lt;fcolor&gt;FF000000&lt;/fcolor&gt;&#10;  &lt;bcolor&gt;FF000000&lt;/bcolor&gt;&#10;  &lt;transparent&gt;True&lt;/transparent&gt;&#10;  &lt;resolution&gt;1800&lt;/resolution&gt;&#10;  &lt;imageh&gt;546&lt;/imageh&gt;&#10;  &lt;imagew&gt;1533&lt;/imagew&gt;&#10;  &lt;scale&gt;50&lt;/scale&gt;&#10;  &lt;cursor&gt;55&lt;/cursor&gt;&#10;&lt;/TeXTeX&gt;">
            <a:extLst>
              <a:ext uri="{FF2B5EF4-FFF2-40B4-BE49-F238E27FC236}">
                <a16:creationId xmlns:a16="http://schemas.microsoft.com/office/drawing/2014/main" id="{1242D833-FB35-9B68-D681-CBB734424A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09" y="3926541"/>
            <a:ext cx="1622425" cy="577850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_2^* = h_1^* \Big( \frac{L_1}{L_2}\Big)^{y_h}&#10;\end{align*}&lt;/body&gt;&#10;  &lt;fcolor&gt;FF000000&lt;/fcolor&gt;&#10;  &lt;bcolor&gt;FF000000&lt;/bcolor&gt;&#10;  &lt;transparent&gt;True&lt;/transparent&gt;&#10;  &lt;resolution&gt;1800&lt;/resolution&gt;&#10;  &lt;imageh&gt;546&lt;/imageh&gt;&#10;  &lt;imagew&gt;1665&lt;/imagew&gt;&#10;  &lt;scale&gt;50&lt;/scale&gt;&#10;  &lt;cursor&gt;55&lt;/cursor&gt;&#10;&lt;/TeXTeX&gt;">
            <a:extLst>
              <a:ext uri="{FF2B5EF4-FFF2-40B4-BE49-F238E27FC236}">
                <a16:creationId xmlns:a16="http://schemas.microsoft.com/office/drawing/2014/main" id="{73BB7D1A-99AA-F387-4AE5-4745F61E82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37" y="3926541"/>
            <a:ext cx="1762125" cy="5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7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A4DCFD38-CA8D-8B44-B93E-2D2D8B610175}"/>
              </a:ext>
            </a:extLst>
          </p:cNvPr>
          <p:cNvSpPr/>
          <p:nvPr/>
        </p:nvSpPr>
        <p:spPr>
          <a:xfrm>
            <a:off x="483849" y="1432114"/>
            <a:ext cx="5080092" cy="53115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3FA71F8-86B1-4B25-ADE1-02DBDAEB6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/>
              <a:t>Lee-Yang Zero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21EA1F-ABE5-406A-BCF5-326798716B0A}"/>
              </a:ext>
            </a:extLst>
          </p:cNvPr>
          <p:cNvSpPr txBox="1"/>
          <p:nvPr/>
        </p:nvSpPr>
        <p:spPr>
          <a:xfrm>
            <a:off x="483849" y="1177355"/>
            <a:ext cx="5080092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kumimoji="1" lang="en-US" altLang="ja-JP" sz="3200" b="1" dirty="0"/>
              <a:t>Partition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734C10C-A03E-BFCC-9DA7-5885C397E083}"/>
                  </a:ext>
                </a:extLst>
              </p:cNvPr>
              <p:cNvSpPr txBox="1"/>
              <p:nvPr/>
            </p:nvSpPr>
            <p:spPr>
              <a:xfrm>
                <a:off x="530918" y="1831490"/>
                <a:ext cx="47715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Finite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ja-JP" sz="2400" dirty="0"/>
                  <a:t>       Polynomial of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(or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en-US" altLang="ja-JP" sz="2400" dirty="0"/>
                  <a:t>)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734C10C-A03E-BFCC-9DA7-5885C397E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18" y="1831490"/>
                <a:ext cx="4771563" cy="461665"/>
              </a:xfrm>
              <a:prstGeom prst="rect">
                <a:avLst/>
              </a:prstGeom>
              <a:blipFill>
                <a:blip r:embed="rId2"/>
                <a:stretch>
                  <a:fillRect l="-1916" t="-9211" r="-114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F0052F8-A60E-827C-4615-76EBE5B82EF8}"/>
              </a:ext>
            </a:extLst>
          </p:cNvPr>
          <p:cNvSpPr txBox="1"/>
          <p:nvPr/>
        </p:nvSpPr>
        <p:spPr>
          <a:xfrm>
            <a:off x="1282865" y="5679534"/>
            <a:ext cx="3999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/>
              <a:t>zeros</a:t>
            </a:r>
            <a:r>
              <a:rPr kumimoji="1" lang="en-US" altLang="ja-JP" sz="2400" dirty="0"/>
              <a:t> on the complex plane</a:t>
            </a:r>
            <a:endParaRPr kumimoji="1" lang="ja-JP" altLang="en-US" sz="2400" dirty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(T,\mu) = \prod_i (\mu-\mu_i)&#10;\end{align*}&lt;/body&gt;&#10;  &lt;fcolor&gt;FF000000&lt;/fcolor&gt;&#10;  &lt;bcolor&gt;FF000000&lt;/bcolor&gt;&#10;  &lt;transparent&gt;True&lt;/transparent&gt;&#10;  &lt;resolution&gt;1800&lt;/resolution&gt;&#10;  &lt;imageh&gt;531&lt;/imageh&gt;&#10;  &lt;imagew&gt;2300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EC7C019D-09E7-9836-0256-6BCED263D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09" y="2387978"/>
            <a:ext cx="3218722" cy="743105"/>
          </a:xfrm>
          <a:prstGeom prst="rect">
            <a:avLst/>
          </a:prstGeom>
        </p:spPr>
      </p:pic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D836FE03-CF4C-AE44-D643-E1D733F5A182}"/>
              </a:ext>
            </a:extLst>
          </p:cNvPr>
          <p:cNvCxnSpPr>
            <a:cxnSpLocks/>
          </p:cNvCxnSpPr>
          <p:nvPr/>
        </p:nvCxnSpPr>
        <p:spPr>
          <a:xfrm flipV="1">
            <a:off x="2784488" y="3338932"/>
            <a:ext cx="0" cy="2166721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4E8E2A48-2B38-A406-7DE4-34872C6D2409}"/>
              </a:ext>
            </a:extLst>
          </p:cNvPr>
          <p:cNvCxnSpPr>
            <a:cxnSpLocks/>
          </p:cNvCxnSpPr>
          <p:nvPr/>
        </p:nvCxnSpPr>
        <p:spPr>
          <a:xfrm>
            <a:off x="1240907" y="4501681"/>
            <a:ext cx="3213894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乗算記号 11">
            <a:extLst>
              <a:ext uri="{FF2B5EF4-FFF2-40B4-BE49-F238E27FC236}">
                <a16:creationId xmlns:a16="http://schemas.microsoft.com/office/drawing/2014/main" id="{17A4CBA9-4D63-592D-EFD3-DDB62CF8C3F9}"/>
              </a:ext>
            </a:extLst>
          </p:cNvPr>
          <p:cNvSpPr>
            <a:spLocks noChangeAspect="1"/>
          </p:cNvSpPr>
          <p:nvPr/>
        </p:nvSpPr>
        <p:spPr>
          <a:xfrm>
            <a:off x="2951949" y="3779141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乗算記号 13">
            <a:extLst>
              <a:ext uri="{FF2B5EF4-FFF2-40B4-BE49-F238E27FC236}">
                <a16:creationId xmlns:a16="http://schemas.microsoft.com/office/drawing/2014/main" id="{443547BB-343C-6E3E-2055-8F88287673E4}"/>
              </a:ext>
            </a:extLst>
          </p:cNvPr>
          <p:cNvSpPr>
            <a:spLocks noChangeAspect="1"/>
          </p:cNvSpPr>
          <p:nvPr/>
        </p:nvSpPr>
        <p:spPr>
          <a:xfrm>
            <a:off x="1795878" y="3676711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乗算記号 14">
            <a:extLst>
              <a:ext uri="{FF2B5EF4-FFF2-40B4-BE49-F238E27FC236}">
                <a16:creationId xmlns:a16="http://schemas.microsoft.com/office/drawing/2014/main" id="{62B8B790-E360-E18E-BDA5-2DE3DB734595}"/>
              </a:ext>
            </a:extLst>
          </p:cNvPr>
          <p:cNvSpPr>
            <a:spLocks noChangeAspect="1"/>
          </p:cNvSpPr>
          <p:nvPr/>
        </p:nvSpPr>
        <p:spPr>
          <a:xfrm>
            <a:off x="3245523" y="4683166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乗算記号 15">
            <a:extLst>
              <a:ext uri="{FF2B5EF4-FFF2-40B4-BE49-F238E27FC236}">
                <a16:creationId xmlns:a16="http://schemas.microsoft.com/office/drawing/2014/main" id="{B4CD9ACA-D038-7740-40DC-670942A5D67A}"/>
              </a:ext>
            </a:extLst>
          </p:cNvPr>
          <p:cNvSpPr>
            <a:spLocks noChangeAspect="1"/>
          </p:cNvSpPr>
          <p:nvPr/>
        </p:nvSpPr>
        <p:spPr>
          <a:xfrm>
            <a:off x="1633160" y="4722515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&#10;\end{align*}&lt;/body&gt;&#10;  &lt;fcolor&gt;FF000000&lt;/fcolor&gt;&#10;  &lt;bcolor&gt;FF000000&lt;/bcolor&gt;&#10;  &lt;transparent&gt;True&lt;/transparent&gt;&#10;  &lt;resolution&gt;1800&lt;/resolution&gt;&#10;  &lt;imageh&gt;160&lt;/imageh&gt;&#10;  &lt;imagew&gt;135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4F5418FE-788E-9D21-1584-4AADF1A97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10" y="3408303"/>
            <a:ext cx="210238" cy="249170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_i&#10;\end{align*}&lt;/body&gt;&#10;  &lt;fcolor&gt;FF000000&lt;/fcolor&gt;&#10;  &lt;bcolor&gt;FF000000&lt;/bcolor&gt;&#10;  &lt;transparent&gt;True&lt;/transparent&gt;&#10;  &lt;resolution&gt;1800&lt;/resolution&gt;&#10;  &lt;imageh&gt;160&lt;/imageh&gt;&#10;  &lt;imagew&gt;202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F89D09F7-6C33-B53F-B651-034039A868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60" y="5147722"/>
            <a:ext cx="351182" cy="278164"/>
          </a:xfrm>
          <a:prstGeom prst="rect">
            <a:avLst/>
          </a:prstGeom>
        </p:spPr>
      </p:pic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4CDAD9B-AA73-D0D7-6F4E-984D9115E6ED}"/>
              </a:ext>
            </a:extLst>
          </p:cNvPr>
          <p:cNvCxnSpPr>
            <a:cxnSpLocks/>
          </p:cNvCxnSpPr>
          <p:nvPr/>
        </p:nvCxnSpPr>
        <p:spPr>
          <a:xfrm>
            <a:off x="3862820" y="3369471"/>
            <a:ext cx="0" cy="36494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D3181A1-C747-F107-AFC7-AC7F94142EB1}"/>
              </a:ext>
            </a:extLst>
          </p:cNvPr>
          <p:cNvCxnSpPr>
            <a:cxnSpLocks/>
          </p:cNvCxnSpPr>
          <p:nvPr/>
        </p:nvCxnSpPr>
        <p:spPr>
          <a:xfrm flipH="1">
            <a:off x="3862820" y="3734420"/>
            <a:ext cx="36889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3F38E68-00A0-BF92-2624-54203609FF32}"/>
              </a:ext>
            </a:extLst>
          </p:cNvPr>
          <p:cNvSpPr txBox="1"/>
          <p:nvPr/>
        </p:nvSpPr>
        <p:spPr>
          <a:xfrm>
            <a:off x="7700126" y="458179"/>
            <a:ext cx="3696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Yang, Lee; Lee, Yang (’52)</a:t>
            </a:r>
            <a:endParaRPr kumimoji="1" lang="ja-JP" altLang="en-US" sz="2400" dirty="0"/>
          </a:p>
        </p:txBody>
      </p:sp>
      <p:sp>
        <p:nvSpPr>
          <p:cNvPr id="35" name="矢印: 山形 34">
            <a:extLst>
              <a:ext uri="{FF2B5EF4-FFF2-40B4-BE49-F238E27FC236}">
                <a16:creationId xmlns:a16="http://schemas.microsoft.com/office/drawing/2014/main" id="{A7727338-C027-07F9-BD67-D3A843E01BCA}"/>
              </a:ext>
            </a:extLst>
          </p:cNvPr>
          <p:cNvSpPr/>
          <p:nvPr/>
        </p:nvSpPr>
        <p:spPr>
          <a:xfrm>
            <a:off x="920362" y="5787323"/>
            <a:ext cx="380360" cy="29162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矢印: 山形 35">
            <a:extLst>
              <a:ext uri="{FF2B5EF4-FFF2-40B4-BE49-F238E27FC236}">
                <a16:creationId xmlns:a16="http://schemas.microsoft.com/office/drawing/2014/main" id="{8BBF4AC5-C07D-5C39-21EC-26F41C7B520F}"/>
              </a:ext>
            </a:extLst>
          </p:cNvPr>
          <p:cNvSpPr/>
          <p:nvPr/>
        </p:nvSpPr>
        <p:spPr>
          <a:xfrm>
            <a:off x="1730936" y="1914345"/>
            <a:ext cx="380360" cy="29162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(T,\mu)&#10;\end{align*}&lt;/body&gt;&#10;  &lt;fcolor&gt;FFFFFFFF&lt;/fcolor&gt;&#10;  &lt;bcolor&gt;FF000000&lt;/bcolor&gt;&#10;  &lt;transparent&gt;True&lt;/transparent&gt;&#10;  &lt;resolution&gt;1800&lt;/resolution&gt;&#10;  &lt;imageh&gt;250&lt;/imageh&gt;&#10;  &lt;imagew&gt;768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C44C5641-1AA9-B01A-003E-E1BA711507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67" y="1306599"/>
            <a:ext cx="1177038" cy="383150"/>
          </a:xfrm>
          <a:prstGeom prst="rect">
            <a:avLst/>
          </a:prstGeom>
        </p:spPr>
      </p:pic>
      <p:pic>
        <p:nvPicPr>
          <p:cNvPr id="4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Re}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28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016D953A-F73F-BF1E-876D-544E2B39DE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64" y="4637737"/>
            <a:ext cx="452967" cy="233892"/>
          </a:xfrm>
          <a:prstGeom prst="rect">
            <a:avLst/>
          </a:prstGeom>
        </p:spPr>
      </p:pic>
      <p:pic>
        <p:nvPicPr>
          <p:cNvPr id="4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Im}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34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C03AD9A7-CB64-75AB-E0BD-B0AB684E9F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11" y="3351113"/>
            <a:ext cx="459317" cy="233892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71D6B51-6B87-F177-D09D-95BFDB856E52}"/>
              </a:ext>
            </a:extLst>
          </p:cNvPr>
          <p:cNvSpPr txBox="1"/>
          <p:nvPr/>
        </p:nvSpPr>
        <p:spPr>
          <a:xfrm>
            <a:off x="1260378" y="6103031"/>
            <a:ext cx="2959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>
                    <a:lumMod val="75000"/>
                  </a:schemeClr>
                </a:solidFill>
              </a:rPr>
              <a:t>=Lee-Yang Zeros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21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42DD81C-41AC-4BCC-98F7-5B8C49017F2F}"/>
              </a:ext>
            </a:extLst>
          </p:cNvPr>
          <p:cNvSpPr/>
          <p:nvPr/>
        </p:nvSpPr>
        <p:spPr>
          <a:xfrm>
            <a:off x="0" y="4401536"/>
            <a:ext cx="12192000" cy="24929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6C6DDDF-D149-EFA8-5722-63D079E85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 &amp; Outlook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B6B58F2C-1806-D2F4-EC3A-67AC2FAEFB63}"/>
                  </a:ext>
                </a:extLst>
              </p:cNvPr>
              <p:cNvSpPr txBox="1"/>
              <p:nvPr/>
            </p:nvSpPr>
            <p:spPr>
              <a:xfrm>
                <a:off x="806823" y="1375442"/>
                <a:ext cx="10617009" cy="2492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 algn="l">
                  <a:buClr>
                    <a:schemeClr val="accent1"/>
                  </a:buClr>
                  <a:buFont typeface="Wingdings" panose="05000000000000000000" pitchFamily="2" charset="2"/>
                  <a:buChar char="n"/>
                </a:pPr>
                <a:r>
                  <a:rPr lang="en-US" altLang="ja-JP" sz="2800" dirty="0"/>
                  <a:t>Successful numerical analysis of the LY zeros near HQ-QCD-CP.</a:t>
                </a:r>
              </a:p>
              <a:p>
                <a:pPr marL="800100" lvl="1" indent="-342900">
                  <a:buFont typeface="Yu Gothic UI" panose="020B0500000000000000" pitchFamily="50" charset="-128"/>
                  <a:buChar char="―"/>
                </a:pPr>
                <a:r>
                  <a:rPr kumimoji="1" lang="en-US" altLang="ja-JP" sz="2400" dirty="0"/>
                  <a:t>owing to th</a:t>
                </a:r>
                <a:r>
                  <a:rPr lang="en-US" altLang="ja-JP" sz="2400" dirty="0"/>
                  <a:t>e use of the h</a:t>
                </a:r>
                <a:r>
                  <a:rPr kumimoji="1" lang="en-US" altLang="ja-JP" sz="2400" dirty="0"/>
                  <a:t>opping</a:t>
                </a:r>
                <a:r>
                  <a:rPr lang="en-US" altLang="ja-JP" sz="2400" dirty="0"/>
                  <a:t>-</a:t>
                </a:r>
                <a:r>
                  <a:rPr kumimoji="1" lang="en-US" altLang="ja-JP" sz="2400" dirty="0"/>
                  <a:t>parameter expansion</a:t>
                </a:r>
              </a:p>
              <a:p>
                <a:pPr marL="800100" lvl="1" indent="-342900">
                  <a:buFont typeface="Yu Gothic UI" panose="020B0500000000000000" pitchFamily="50" charset="-128"/>
                  <a:buChar char="―"/>
                </a:pPr>
                <a:r>
                  <a:rPr lang="en-US" altLang="ja-JP" sz="2400" dirty="0"/>
                  <a:t>direct analysis of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on the complex plane by reweighting</a:t>
                </a:r>
              </a:p>
              <a:p>
                <a:pPr marL="800100" lvl="1" indent="-342900">
                  <a:buFont typeface="Yu Gothic UI" panose="020B0500000000000000" pitchFamily="50" charset="-128"/>
                  <a:buChar char="―"/>
                </a:pPr>
                <a:endParaRPr kumimoji="1" lang="en-US" altLang="ja-JP" sz="2400" dirty="0"/>
              </a:p>
              <a:p>
                <a:pPr marL="457200" indent="-457200" algn="l">
                  <a:buClr>
                    <a:schemeClr val="accent1"/>
                  </a:buClr>
                  <a:buFont typeface="Wingdings" panose="05000000000000000000" pitchFamily="2" charset="2"/>
                  <a:buChar char="n"/>
                </a:pPr>
                <a:r>
                  <a:rPr lang="en-US" altLang="ja-JP" sz="2800" dirty="0"/>
                  <a:t>L</a:t>
                </a:r>
                <a:r>
                  <a:rPr kumimoji="1" lang="en-US" altLang="ja-JP" sz="2800" dirty="0"/>
                  <a:t>arge finite</a:t>
                </a:r>
                <a:r>
                  <a:rPr lang="en-US" altLang="ja-JP" sz="2800" dirty="0"/>
                  <a:t> volume effects</a:t>
                </a:r>
              </a:p>
              <a:p>
                <a:pPr marL="457200" indent="-457200" algn="l">
                  <a:buClr>
                    <a:schemeClr val="accent1"/>
                  </a:buClr>
                  <a:buFont typeface="Wingdings" panose="05000000000000000000" pitchFamily="2" charset="2"/>
                  <a:buChar char="n"/>
                </a:pPr>
                <a:r>
                  <a:rPr kumimoji="1" lang="en-US" altLang="ja-JP" sz="2800" dirty="0"/>
                  <a:t>Verification of the finite-size scaling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B6B58F2C-1806-D2F4-EC3A-67AC2FAEF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3" y="1375442"/>
                <a:ext cx="10617009" cy="2492990"/>
              </a:xfrm>
              <a:prstGeom prst="rect">
                <a:avLst/>
              </a:prstGeom>
              <a:blipFill>
                <a:blip r:embed="rId2"/>
                <a:stretch>
                  <a:fillRect l="-976" t="-2689" r="-115" b="-58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4DC5230-CC96-D0AA-8EBB-03A2AC5AE1EC}"/>
              </a:ext>
            </a:extLst>
          </p:cNvPr>
          <p:cNvSpPr txBox="1"/>
          <p:nvPr/>
        </p:nvSpPr>
        <p:spPr>
          <a:xfrm>
            <a:off x="643647" y="4231978"/>
            <a:ext cx="1539204" cy="64633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kumimoji="1" lang="en-US" altLang="ja-JP" sz="3600" b="1" dirty="0">
                <a:solidFill>
                  <a:schemeClr val="bg1"/>
                </a:solidFill>
              </a:rPr>
              <a:t>Future</a:t>
            </a:r>
            <a:endParaRPr kumimoji="1" lang="ja-JP" altLang="en-US" sz="3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BA740D7-9D58-A3C5-1177-3751DFCE4B72}"/>
                  </a:ext>
                </a:extLst>
              </p:cNvPr>
              <p:cNvSpPr txBox="1"/>
              <p:nvPr/>
            </p:nvSpPr>
            <p:spPr>
              <a:xfrm>
                <a:off x="806823" y="4955533"/>
                <a:ext cx="9862765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 algn="l">
                  <a:buClr>
                    <a:schemeClr val="accent1"/>
                  </a:buClr>
                  <a:buFont typeface="Wingdings" panose="05000000000000000000" pitchFamily="2" charset="2"/>
                  <a:buChar char="n"/>
                </a:pPr>
                <a:r>
                  <a:rPr lang="en-US" altLang="ja-JP" sz="2800" dirty="0"/>
                  <a:t>Check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800" dirty="0"/>
                  <a:t> scaling / non-universal params.</a:t>
                </a:r>
              </a:p>
              <a:p>
                <a:pPr marL="457200" indent="-457200" algn="l">
                  <a:buClr>
                    <a:schemeClr val="accent1"/>
                  </a:buClr>
                  <a:buFont typeface="Wingdings" panose="05000000000000000000" pitchFamily="2" charset="2"/>
                  <a:buChar char="n"/>
                </a:pPr>
                <a:r>
                  <a:rPr kumimoji="1" lang="en-US" altLang="ja-JP" sz="2800" dirty="0"/>
                  <a:t>Roberge-Weiss singularity</a:t>
                </a:r>
              </a:p>
              <a:p>
                <a:pPr marL="457200" indent="-457200" algn="l">
                  <a:buClr>
                    <a:schemeClr val="accent1"/>
                  </a:buClr>
                  <a:buFont typeface="Wingdings" panose="05000000000000000000" pitchFamily="2" charset="2"/>
                  <a:buChar char="n"/>
                </a:pPr>
                <a:r>
                  <a:rPr lang="en-US" altLang="ja-JP" sz="2800" b="1" dirty="0"/>
                  <a:t>How to exploit LY zeros for exploring real QCD at 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ja-JP" sz="2800" b="1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ja-JP" sz="28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ja-JP" sz="2800" b="1" dirty="0"/>
                  <a:t>?</a:t>
                </a:r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BA740D7-9D58-A3C5-1177-3751DFCE4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3" y="4955533"/>
                <a:ext cx="9862765" cy="1384995"/>
              </a:xfrm>
              <a:prstGeom prst="rect">
                <a:avLst/>
              </a:prstGeom>
              <a:blipFill>
                <a:blip r:embed="rId3"/>
                <a:stretch>
                  <a:fillRect l="-1051" t="-4846" r="-371" b="-114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74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BE2F43-8B2C-4203-8EB8-B0C850B784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59B91BD-AD21-47F7-8168-67361478D281}"/>
              </a:ext>
            </a:extLst>
          </p:cNvPr>
          <p:cNvSpPr txBox="1"/>
          <p:nvPr/>
        </p:nvSpPr>
        <p:spPr>
          <a:xfrm>
            <a:off x="4774168" y="1932983"/>
            <a:ext cx="26436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6000" dirty="0">
                <a:solidFill>
                  <a:schemeClr val="bg1"/>
                </a:solidFill>
              </a:rPr>
              <a:t>Backup</a:t>
            </a:r>
            <a:endParaRPr kumimoji="1" lang="ja-JP" alt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05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8AF4AC-402E-DA64-AA84-C29F9B5E0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Ratio of 2nd/3rd LYZs to 1st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CCB7499-AAC4-D1B5-5110-B77EA6DB9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593" y="1411369"/>
            <a:ext cx="7209366" cy="5150505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_{\rm LYZ} = \mu_c + i \frac{(2n+1)\pi T}{\Delta\rho V}&#10;\end{align*}&lt;/body&gt;&#10;  &lt;fcolor&gt;FF000000&lt;/fcolor&gt;&#10;  &lt;bcolor&gt;FF000000&lt;/bcolor&gt;&#10;  &lt;transparent&gt;True&lt;/transparent&gt;&#10;  &lt;resolution&gt;1800&lt;/resolution&gt;&#10;  &lt;imageh&gt;577&lt;/imageh&gt;&#10;  &lt;imagew&gt;2761&lt;/imagew&gt;&#10;  &lt;scale&gt;50&lt;/scale&gt;&#10;  &lt;cursor&gt;58&lt;/cursor&gt;&#10;&lt;/TeXTeX&gt;">
            <a:extLst>
              <a:ext uri="{FF2B5EF4-FFF2-40B4-BE49-F238E27FC236}">
                <a16:creationId xmlns:a16="http://schemas.microsoft.com/office/drawing/2014/main" id="{69BF16BE-DE9D-8C7D-D239-18ED445CD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974" y="2495613"/>
            <a:ext cx="2922058" cy="61065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C8331C8-00F5-726C-826E-4BB03A9DA0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011" t="3710" r="5658" b="87674"/>
          <a:stretch/>
        </p:blipFill>
        <p:spPr>
          <a:xfrm>
            <a:off x="5395530" y="1566581"/>
            <a:ext cx="2309635" cy="6992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E5837E3-E94B-EBA1-8FC8-342BE87109E0}"/>
                  </a:ext>
                </a:extLst>
              </p:cNvPr>
              <p:cNvSpPr txBox="1"/>
              <p:nvPr/>
            </p:nvSpPr>
            <p:spPr>
              <a:xfrm rot="16200000">
                <a:off x="-6968" y="3348318"/>
                <a:ext cx="1564403" cy="76181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latin typeface="Cambria Math" panose="02040503050406030204" pitchFamily="18" charset="0"/>
                            </a:rPr>
                            <m:t>Im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latin typeface="Cambria Math" panose="02040503050406030204" pitchFamily="18" charset="0"/>
                            </a:rPr>
                            <m:t>Im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 panose="02040503050406030204" pitchFamily="18" charset="0"/>
                            </a:rPr>
                            <m:t>Im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 panose="02040503050406030204" pitchFamily="18" charset="0"/>
                            </a:rPr>
                            <m:t>Im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E5837E3-E94B-EBA1-8FC8-342BE8710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6968" y="3348318"/>
                <a:ext cx="1564403" cy="7618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99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B913A74F-96EA-C4C5-4883-8D302344EA2E}"/>
              </a:ext>
            </a:extLst>
          </p:cNvPr>
          <p:cNvSpPr/>
          <p:nvPr/>
        </p:nvSpPr>
        <p:spPr>
          <a:xfrm>
            <a:off x="2291523" y="2212011"/>
            <a:ext cx="6203396" cy="5105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B82CB85E-5CFA-54BE-343F-E17B398FC320}"/>
              </a:ext>
            </a:extLst>
          </p:cNvPr>
          <p:cNvSpPr/>
          <p:nvPr/>
        </p:nvSpPr>
        <p:spPr>
          <a:xfrm>
            <a:off x="2291524" y="1631321"/>
            <a:ext cx="6203396" cy="5105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314C58B5-1DE8-8F63-9FD7-B168B5AE23A6}"/>
              </a:ext>
            </a:extLst>
          </p:cNvPr>
          <p:cNvSpPr/>
          <p:nvPr/>
        </p:nvSpPr>
        <p:spPr>
          <a:xfrm>
            <a:off x="4841443" y="2213980"/>
            <a:ext cx="954349" cy="5105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049827A-88C6-4671-5ED1-F582AF402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Numerical Setup</a:t>
            </a:r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01DCFA7-DA6E-6E14-1094-36678A59686F}"/>
              </a:ext>
            </a:extLst>
          </p:cNvPr>
          <p:cNvSpPr/>
          <p:nvPr/>
        </p:nvSpPr>
        <p:spPr>
          <a:xfrm>
            <a:off x="6985751" y="1629350"/>
            <a:ext cx="1509168" cy="51055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7043299-2A5F-6770-A671-36F73D702991}"/>
              </a:ext>
            </a:extLst>
          </p:cNvPr>
          <p:cNvSpPr/>
          <p:nvPr/>
        </p:nvSpPr>
        <p:spPr>
          <a:xfrm>
            <a:off x="5911068" y="1637782"/>
            <a:ext cx="954353" cy="50409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37F3A83-3D54-1EAE-A34A-9F572E269A31}"/>
              </a:ext>
            </a:extLst>
          </p:cNvPr>
          <p:cNvSpPr/>
          <p:nvPr/>
        </p:nvSpPr>
        <p:spPr>
          <a:xfrm>
            <a:off x="4841444" y="1631321"/>
            <a:ext cx="954354" cy="5105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326955C-6E77-9D4B-9B68-A82AF3D6C3E9}"/>
              </a:ext>
            </a:extLst>
          </p:cNvPr>
          <p:cNvSpPr txBox="1"/>
          <p:nvPr/>
        </p:nvSpPr>
        <p:spPr>
          <a:xfrm>
            <a:off x="2716283" y="1614378"/>
            <a:ext cx="2050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Wilson type</a:t>
            </a:r>
            <a:endParaRPr kumimoji="1" lang="ja-JP" altLang="en-US" sz="28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B10830A-BC83-DC57-03C3-24AD261D4DCB}"/>
              </a:ext>
            </a:extLst>
          </p:cNvPr>
          <p:cNvSpPr txBox="1"/>
          <p:nvPr/>
        </p:nvSpPr>
        <p:spPr>
          <a:xfrm>
            <a:off x="2377705" y="2191962"/>
            <a:ext cx="2388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Polyakov type</a:t>
            </a:r>
            <a:endParaRPr kumimoji="1" lang="ja-JP" altLang="en-US" sz="28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8E32C1B-EAA1-7594-815A-4B0D17CA70DA}"/>
              </a:ext>
            </a:extLst>
          </p:cNvPr>
          <p:cNvSpPr txBox="1"/>
          <p:nvPr/>
        </p:nvSpPr>
        <p:spPr>
          <a:xfrm>
            <a:off x="4990644" y="1146332"/>
            <a:ext cx="623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/>
              <a:t>LO</a:t>
            </a:r>
            <a:endParaRPr kumimoji="1" lang="ja-JP" altLang="en-US" sz="28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kappa^4&#10;\end{align*}&lt;/body&gt;&#10;  &lt;fcolor&gt;FFFFFFFF&lt;/fcolor&gt;&#10;  &lt;bcolor&gt;FFFFFFFF&lt;/bcolor&gt;&#10;  &lt;transparent&gt;True&lt;/transparent&gt;&#10;  &lt;resolution&gt;1800&lt;/resolution&gt;&#10;  &lt;imageh&gt;220&lt;/imageh&gt;&#10;  &lt;imagew&gt;222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D0D751B9-FB22-F825-6FAC-7C02244BC9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507" y="1712848"/>
            <a:ext cx="327130" cy="324182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kappa^8 \cdots&#10;\end{align*}&lt;/body&gt;&#10;  &lt;fcolor&gt;FFFFFFFF&lt;/fcolor&gt;&#10;  &lt;bcolor&gt;FFFFFFFF&lt;/bcolor&gt;&#10;  &lt;transparent&gt;True&lt;/transparent&gt;&#10;  &lt;resolution&gt;1800&lt;/resolution&gt;&#10;  &lt;imageh&gt;219&lt;/imageh&gt;&#10;  &lt;imagew&gt;553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012F07AF-3267-6734-0E32-5985248E10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015" y="1716192"/>
            <a:ext cx="794514" cy="314645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B9E6C22-45BA-C055-B8F2-C7DE00DA81AD}"/>
              </a:ext>
            </a:extLst>
          </p:cNvPr>
          <p:cNvSpPr txBox="1"/>
          <p:nvPr/>
        </p:nvSpPr>
        <p:spPr>
          <a:xfrm>
            <a:off x="5928811" y="1144379"/>
            <a:ext cx="893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/>
              <a:t>NLO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A026F7C-40A7-89A6-8E57-2407DC783CD2}"/>
                  </a:ext>
                </a:extLst>
              </p:cNvPr>
              <p:cNvSpPr txBox="1"/>
              <p:nvPr/>
            </p:nvSpPr>
            <p:spPr>
              <a:xfrm>
                <a:off x="7029167" y="1141115"/>
                <a:ext cx="14702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/>
                  <a:t>NNLO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A026F7C-40A7-89A6-8E57-2407DC783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167" y="1141115"/>
                <a:ext cx="1470274" cy="523220"/>
              </a:xfrm>
              <a:prstGeom prst="rect">
                <a:avLst/>
              </a:prstGeom>
              <a:blipFill>
                <a:blip r:embed="rId4"/>
                <a:stretch>
                  <a:fillRect l="-8299" t="-11628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8AC5C3B-05F9-5486-10D9-63EB128C6BB1}"/>
              </a:ext>
            </a:extLst>
          </p:cNvPr>
          <p:cNvSpPr txBox="1"/>
          <p:nvPr/>
        </p:nvSpPr>
        <p:spPr>
          <a:xfrm>
            <a:off x="2405750" y="3706437"/>
            <a:ext cx="621067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</a:rPr>
              <a:t>LO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B2E064C-ACB4-85AC-C7C9-43BB55F8511D}"/>
              </a:ext>
            </a:extLst>
          </p:cNvPr>
          <p:cNvSpPr txBox="1"/>
          <p:nvPr/>
        </p:nvSpPr>
        <p:spPr>
          <a:xfrm>
            <a:off x="5931811" y="3683360"/>
            <a:ext cx="893193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</a:rPr>
              <a:t>NLO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4636837-C761-13A7-FC68-E19C1430F753}"/>
              </a:ext>
            </a:extLst>
          </p:cNvPr>
          <p:cNvSpPr txBox="1"/>
          <p:nvPr/>
        </p:nvSpPr>
        <p:spPr>
          <a:xfrm>
            <a:off x="1582281" y="4268128"/>
            <a:ext cx="2608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Included in action of </a:t>
            </a:r>
            <a:r>
              <a:rPr kumimoji="1" lang="en-US" altLang="ja-JP" sz="2400" dirty="0"/>
              <a:t>Monte-Carlo</a:t>
            </a:r>
            <a:endParaRPr kumimoji="1" lang="ja-JP" altLang="en-US" sz="24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DF0FE39-FDD4-AE81-CE67-A148D504D6FA}"/>
              </a:ext>
            </a:extLst>
          </p:cNvPr>
          <p:cNvSpPr txBox="1"/>
          <p:nvPr/>
        </p:nvSpPr>
        <p:spPr>
          <a:xfrm>
            <a:off x="4893797" y="4266591"/>
            <a:ext cx="2907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/>
              <a:t>reweighting</a:t>
            </a:r>
            <a:endParaRPr kumimoji="1" lang="ja-JP" altLang="en-US" sz="24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A9924E9-E84A-8048-C861-442F9542AE45}"/>
              </a:ext>
            </a:extLst>
          </p:cNvPr>
          <p:cNvSpPr txBox="1"/>
          <p:nvPr/>
        </p:nvSpPr>
        <p:spPr>
          <a:xfrm>
            <a:off x="8585548" y="3678241"/>
            <a:ext cx="1407758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</a:rPr>
              <a:t>NNLO+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9C32070D-5500-1788-BF62-CA53FE989B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8593"/>
          <a:stretch/>
        </p:blipFill>
        <p:spPr>
          <a:xfrm>
            <a:off x="4577162" y="4897594"/>
            <a:ext cx="3384367" cy="572965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0D69610F-F090-1868-7EEC-033643EB71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510" r="41634" b="36754"/>
          <a:stretch/>
        </p:blipFill>
        <p:spPr>
          <a:xfrm>
            <a:off x="1707185" y="5113718"/>
            <a:ext cx="2226995" cy="558010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DEFEEC9-D40E-9C7D-3A1C-9BF51000C914}"/>
              </a:ext>
            </a:extLst>
          </p:cNvPr>
          <p:cNvSpPr txBox="1"/>
          <p:nvPr/>
        </p:nvSpPr>
        <p:spPr>
          <a:xfrm>
            <a:off x="8347434" y="4309612"/>
            <a:ext cx="2038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/>
              <a:t>effective incorporation</a:t>
            </a:r>
            <a:endParaRPr kumimoji="1" lang="ja-JP" altLang="en-US" sz="2400" dirty="0"/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E4409012-C466-3679-0BD1-BAA25E5D4A1C}"/>
              </a:ext>
            </a:extLst>
          </p:cNvPr>
          <p:cNvCxnSpPr>
            <a:cxnSpLocks/>
          </p:cNvCxnSpPr>
          <p:nvPr/>
        </p:nvCxnSpPr>
        <p:spPr>
          <a:xfrm flipH="1">
            <a:off x="5294904" y="2786866"/>
            <a:ext cx="1" cy="322703"/>
          </a:xfrm>
          <a:prstGeom prst="line">
            <a:avLst/>
          </a:prstGeom>
          <a:ln w="127000">
            <a:solidFill>
              <a:schemeClr val="accent2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D9029548-B9E8-D7B8-9AAE-B2B1D691C113}"/>
              </a:ext>
            </a:extLst>
          </p:cNvPr>
          <p:cNvCxnSpPr>
            <a:cxnSpLocks/>
          </p:cNvCxnSpPr>
          <p:nvPr/>
        </p:nvCxnSpPr>
        <p:spPr>
          <a:xfrm>
            <a:off x="2653824" y="3166671"/>
            <a:ext cx="2707187" cy="0"/>
          </a:xfrm>
          <a:prstGeom prst="line">
            <a:avLst/>
          </a:prstGeom>
          <a:ln w="127000">
            <a:solidFill>
              <a:schemeClr val="accent2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58F04AC3-B6E8-684E-CB37-CF273CBAADBA}"/>
              </a:ext>
            </a:extLst>
          </p:cNvPr>
          <p:cNvCxnSpPr/>
          <p:nvPr/>
        </p:nvCxnSpPr>
        <p:spPr>
          <a:xfrm>
            <a:off x="2716283" y="3226599"/>
            <a:ext cx="0" cy="461394"/>
          </a:xfrm>
          <a:prstGeom prst="straightConnector1">
            <a:avLst/>
          </a:prstGeom>
          <a:ln w="12700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67ABAD0B-0DFA-6968-ECB4-4DDFF3358709}"/>
              </a:ext>
            </a:extLst>
          </p:cNvPr>
          <p:cNvCxnSpPr>
            <a:cxnSpLocks/>
          </p:cNvCxnSpPr>
          <p:nvPr/>
        </p:nvCxnSpPr>
        <p:spPr>
          <a:xfrm>
            <a:off x="6334195" y="2773121"/>
            <a:ext cx="0" cy="896055"/>
          </a:xfrm>
          <a:prstGeom prst="straightConnector1">
            <a:avLst/>
          </a:prstGeom>
          <a:ln w="127000">
            <a:solidFill>
              <a:schemeClr val="accent1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D01D16A0-DF61-002D-5B0F-BC25FD28CCB6}"/>
              </a:ext>
            </a:extLst>
          </p:cNvPr>
          <p:cNvCxnSpPr/>
          <p:nvPr/>
        </p:nvCxnSpPr>
        <p:spPr>
          <a:xfrm>
            <a:off x="9238323" y="3198403"/>
            <a:ext cx="0" cy="461394"/>
          </a:xfrm>
          <a:prstGeom prst="straightConnector1">
            <a:avLst/>
          </a:prstGeom>
          <a:ln w="127000">
            <a:solidFill>
              <a:schemeClr val="accent3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C14A40AF-36EB-8EEA-1F8A-319BA35ACCFE}"/>
              </a:ext>
            </a:extLst>
          </p:cNvPr>
          <p:cNvCxnSpPr>
            <a:cxnSpLocks/>
          </p:cNvCxnSpPr>
          <p:nvPr/>
        </p:nvCxnSpPr>
        <p:spPr>
          <a:xfrm flipH="1">
            <a:off x="7746009" y="2782580"/>
            <a:ext cx="1" cy="322703"/>
          </a:xfrm>
          <a:prstGeom prst="line">
            <a:avLst/>
          </a:prstGeom>
          <a:ln w="127000">
            <a:solidFill>
              <a:schemeClr val="accent3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B8B962D0-984E-CB2D-2959-2CE6AFA659E4}"/>
              </a:ext>
            </a:extLst>
          </p:cNvPr>
          <p:cNvCxnSpPr>
            <a:cxnSpLocks/>
          </p:cNvCxnSpPr>
          <p:nvPr/>
        </p:nvCxnSpPr>
        <p:spPr>
          <a:xfrm>
            <a:off x="7686484" y="3138980"/>
            <a:ext cx="1616869" cy="0"/>
          </a:xfrm>
          <a:prstGeom prst="line">
            <a:avLst/>
          </a:prstGeom>
          <a:ln w="127000">
            <a:solidFill>
              <a:schemeClr val="accent3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E51F413-82E2-1678-D3D3-77FC13B6FAC5}"/>
              </a:ext>
            </a:extLst>
          </p:cNvPr>
          <p:cNvSpPr txBox="1"/>
          <p:nvPr/>
        </p:nvSpPr>
        <p:spPr>
          <a:xfrm>
            <a:off x="8726107" y="5187426"/>
            <a:ext cx="204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Wakabayashi+ (’22)</a:t>
            </a:r>
            <a:endParaRPr kumimoji="1" lang="ja-JP" altLang="en-US" dirty="0"/>
          </a:p>
        </p:txBody>
      </p:sp>
      <p:sp>
        <p:nvSpPr>
          <p:cNvPr id="41" name="右中かっこ 40">
            <a:extLst>
              <a:ext uri="{FF2B5EF4-FFF2-40B4-BE49-F238E27FC236}">
                <a16:creationId xmlns:a16="http://schemas.microsoft.com/office/drawing/2014/main" id="{C18B7E35-057D-5399-AD88-68AF13D924A0}"/>
              </a:ext>
            </a:extLst>
          </p:cNvPr>
          <p:cNvSpPr/>
          <p:nvPr/>
        </p:nvSpPr>
        <p:spPr>
          <a:xfrm rot="5400000">
            <a:off x="4692847" y="2598980"/>
            <a:ext cx="199365" cy="6337996"/>
          </a:xfrm>
          <a:prstGeom prst="rightBrace">
            <a:avLst>
              <a:gd name="adj1" fmla="val 53721"/>
              <a:gd name="adj2" fmla="val 29726"/>
            </a:avLst>
          </a:prstGeom>
          <a:ln w="952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B14A559C-CF1A-98B4-79CE-2B88B7F41564}"/>
              </a:ext>
            </a:extLst>
          </p:cNvPr>
          <p:cNvSpPr txBox="1"/>
          <p:nvPr/>
        </p:nvSpPr>
        <p:spPr>
          <a:xfrm>
            <a:off x="5485865" y="5884603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Kiyohara</a:t>
            </a:r>
            <a:r>
              <a:rPr kumimoji="1" lang="en-US" altLang="ja-JP" dirty="0"/>
              <a:t>+ (’21)</a:t>
            </a:r>
            <a:endParaRPr kumimoji="1" lang="ja-JP" altLang="en-US" dirty="0"/>
          </a:p>
        </p:txBody>
      </p:sp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\kappa^{N_t}&#10;\end{align*}&lt;/body&gt;&#10;  &lt;fcolor&gt;FFFFFFFF&lt;/fcolor&gt;&#10;  &lt;bcolor&gt;FFFFFFFF&lt;/bcolor&gt;&#10;  &lt;transparent&gt;True&lt;/transparent&gt;&#10;  &lt;resolution&gt;1800&lt;/resolution&gt;&#10;  &lt;imageh&gt;224&lt;/imageh&gt;&#10;  &lt;imagew&gt;346&lt;/imagew&gt;&#10;  &lt;scale&gt;50&lt;/scale&gt;&#10;  &lt;cursor&gt;28&lt;/cursor&gt;&#10;&lt;/TeXTeX&gt;">
            <a:extLst>
              <a:ext uri="{FF2B5EF4-FFF2-40B4-BE49-F238E27FC236}">
                <a16:creationId xmlns:a16="http://schemas.microsoft.com/office/drawing/2014/main" id="{50785E76-5D1D-9C3A-4FC9-92D6C6E8B6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123" y="2268213"/>
            <a:ext cx="509851" cy="330076"/>
          </a:xfrm>
          <a:prstGeom prst="rect">
            <a:avLst/>
          </a:prstGeom>
        </p:spPr>
      </p:pic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49C429E5-72E8-C10A-F5FA-ABB5A0A62DB8}"/>
              </a:ext>
            </a:extLst>
          </p:cNvPr>
          <p:cNvSpPr/>
          <p:nvPr/>
        </p:nvSpPr>
        <p:spPr>
          <a:xfrm>
            <a:off x="5909230" y="2215241"/>
            <a:ext cx="954353" cy="50409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\kappa^6&#10;\end{align*}&lt;/body&gt;&#10;  &lt;fcolor&gt;FFFFFFFF&lt;/fcolor&gt;&#10;  &lt;bcolor&gt;FFFFFFFF&lt;/bcolor&gt;&#10;  &lt;transparent&gt;True&lt;/transparent&gt;&#10;  &lt;resolution&gt;1800&lt;/resolution&gt;&#10;  &lt;imageh&gt;219&lt;/imageh&gt;&#10;  &lt;imagew&gt;219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47CE4B53-5BC4-CB07-7DC9-F99C3389CA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841" y="1712848"/>
            <a:ext cx="322709" cy="322708"/>
          </a:xfrm>
          <a:prstGeom prst="rect">
            <a:avLst/>
          </a:prstGeom>
        </p:spPr>
      </p:pic>
      <p:pic>
        <p:nvPicPr>
          <p:cNvPr id="56" name="TexTeXPicture" descr="&lt;?xml version=&quot;1.0&quot; encoding=&quot;utf-16&quot;?&gt;&#10;&lt;TeXTeX&gt;&#10;  &lt;preamble&gt;\documentclass{jarticle}&#10;\usepackage{amsmath}&#10;\pagestyle{empty}&lt;/preamble&gt;&#10;  &lt;body&gt;\begin{align*} &#10;\kappa^{N_t+2}&#10;\end{align*}&lt;/body&gt;&#10;  &lt;fcolor&gt;FFFFFFFF&lt;/fcolor&gt;&#10;  &lt;bcolor&gt;FFFFFFFF&lt;/bcolor&gt;&#10;  &lt;transparent&gt;True&lt;/transparent&gt;&#10;  &lt;resolution&gt;1800&lt;/resolution&gt;&#10;  &lt;imageh&gt;224&lt;/imageh&gt;&#10;  &lt;imagew&gt;611&lt;/imagew&gt;&#10;  &lt;scale&gt;50&lt;/scale&gt;&#10;  &lt;cursor&gt;30&lt;/cursor&gt;&#10;&lt;/TeXTeX&gt;">
            <a:extLst>
              <a:ext uri="{FF2B5EF4-FFF2-40B4-BE49-F238E27FC236}">
                <a16:creationId xmlns:a16="http://schemas.microsoft.com/office/drawing/2014/main" id="{F9B77EE0-57C9-36A0-3976-3DE49F0129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22" y="2288534"/>
            <a:ext cx="900344" cy="330076"/>
          </a:xfrm>
          <a:prstGeom prst="rect">
            <a:avLst/>
          </a:prstGeom>
        </p:spPr>
      </p:pic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DEFF79BD-A73C-DE26-1800-DD6471652F43}"/>
              </a:ext>
            </a:extLst>
          </p:cNvPr>
          <p:cNvSpPr/>
          <p:nvPr/>
        </p:nvSpPr>
        <p:spPr>
          <a:xfrm>
            <a:off x="6985751" y="2208780"/>
            <a:ext cx="1512897" cy="51055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kappa^{N_t+4} \cdots&#10;\end{align*}&lt;/body&gt;&#10;  &lt;fcolor&gt;FFFFFFFF&lt;/fcolor&gt;&#10;  &lt;bcolor&gt;FFFFFFFF&lt;/bcolor&gt;&#10;  &lt;transparent&gt;True&lt;/transparent&gt;&#10;  &lt;resolution&gt;1800&lt;/resolution&gt;&#10;  &lt;imageh&gt;224&lt;/imageh&gt;&#10;  &lt;imagew&gt;945&lt;/imagew&gt;&#10;  &lt;scale&gt;50&lt;/scale&gt;&#10;  &lt;cursor&gt;37&lt;/cursor&gt;&#10;&lt;/TeXTeX&gt;">
            <a:extLst>
              <a:ext uri="{FF2B5EF4-FFF2-40B4-BE49-F238E27FC236}">
                <a16:creationId xmlns:a16="http://schemas.microsoft.com/office/drawing/2014/main" id="{19045F7E-72EE-B683-18CA-20BB0FAEB3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742" y="2305980"/>
            <a:ext cx="1327903" cy="3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0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D21DB9-4778-F618-1A9A-1CAB2E90A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Convergence of HPE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3320EA-9296-C570-F733-E8EFD476BBEA}"/>
              </a:ext>
            </a:extLst>
          </p:cNvPr>
          <p:cNvSpPr txBox="1"/>
          <p:nvPr/>
        </p:nvSpPr>
        <p:spPr>
          <a:xfrm>
            <a:off x="6742176" y="1115568"/>
            <a:ext cx="2241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Wakabayashi+ (’22)</a:t>
            </a:r>
            <a:endParaRPr kumimoji="1" lang="ja-JP" altLang="en-US" sz="20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FCC2160-CDCB-1B72-36CB-309911241DD3}"/>
              </a:ext>
            </a:extLst>
          </p:cNvPr>
          <p:cNvSpPr txBox="1"/>
          <p:nvPr/>
        </p:nvSpPr>
        <p:spPr>
          <a:xfrm>
            <a:off x="435101" y="1391032"/>
            <a:ext cx="4203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HPE of free lattice </a:t>
            </a:r>
            <a:r>
              <a:rPr lang="en-US" altLang="ja-JP" sz="2400" dirty="0"/>
              <a:t>field (U=1)</a:t>
            </a:r>
            <a:endParaRPr kumimoji="1" lang="ja-JP" altLang="en-US" sz="2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41E663D-0FE3-77EE-215E-3FFDD9BDE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95" y="2380571"/>
            <a:ext cx="4008768" cy="283320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D1F1055-65A9-722E-9D61-BBE95A5DA779}"/>
              </a:ext>
            </a:extLst>
          </p:cNvPr>
          <p:cNvSpPr/>
          <p:nvPr/>
        </p:nvSpPr>
        <p:spPr>
          <a:xfrm>
            <a:off x="2744545" y="2434327"/>
            <a:ext cx="77903" cy="2320553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4583A38-F36D-4BD1-48BD-1DAFAD6D1A81}"/>
              </a:ext>
            </a:extLst>
          </p:cNvPr>
          <p:cNvSpPr txBox="1"/>
          <p:nvPr/>
        </p:nvSpPr>
        <p:spPr>
          <a:xfrm>
            <a:off x="1029195" y="1820533"/>
            <a:ext cx="2868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Wilson-loop-type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CDC76AE-5606-8290-8D7B-0B71BA6C8F88}"/>
                  </a:ext>
                </a:extLst>
              </p:cNvPr>
              <p:cNvSpPr txBox="1"/>
              <p:nvPr/>
            </p:nvSpPr>
            <p:spPr>
              <a:xfrm>
                <a:off x="1149360" y="5844103"/>
                <a:ext cx="3807261" cy="784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kumimoji="1" lang="en-US" altLang="ja-JP" b="0" i="1" dirty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=0.0602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kumimoji="1" lang="en-US" altLang="ja-JP" b="0" dirty="0"/>
                  <a:t> </a:t>
                </a:r>
                <a:r>
                  <a:rPr kumimoji="1" lang="en-US" altLang="ja-JP" sz="1600" b="0" dirty="0"/>
                  <a:t>Kiyohara+,’21</a:t>
                </a:r>
              </a:p>
              <a:p>
                <a:pPr algn="l"/>
                <a:endParaRPr lang="en-US" altLang="ja-JP" sz="900" dirty="0"/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kumimoji="1" lang="en-US" altLang="ja-JP" b="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=0.0877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r>
                  <a:rPr kumimoji="1" lang="en-US" altLang="ja-JP" b="0" dirty="0"/>
                  <a:t> </a:t>
                </a:r>
                <a:r>
                  <a:rPr lang="en-US" altLang="ja-JP" sz="1600" dirty="0"/>
                  <a:t>Cuteri+, ’21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CDC76AE-5606-8290-8D7B-0B71BA6C8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360" y="5844103"/>
                <a:ext cx="3807261" cy="784830"/>
              </a:xfrm>
              <a:prstGeom prst="rect">
                <a:avLst/>
              </a:prstGeom>
              <a:blipFill>
                <a:blip r:embed="rId3"/>
                <a:stretch>
                  <a:fillRect b="-85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A7921F7-0BD9-8FE4-FBCD-25E2486209CC}"/>
                  </a:ext>
                </a:extLst>
              </p:cNvPr>
              <p:cNvSpPr txBox="1"/>
              <p:nvPr/>
            </p:nvSpPr>
            <p:spPr>
              <a:xfrm rot="16200000">
                <a:off x="2408205" y="3703862"/>
                <a:ext cx="11343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A7921F7-0BD9-8FE4-FBCD-25E248620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408205" y="3703862"/>
                <a:ext cx="1134348" cy="461665"/>
              </a:xfrm>
              <a:prstGeom prst="rect">
                <a:avLst/>
              </a:prstGeom>
              <a:blipFill>
                <a:blip r:embed="rId4"/>
                <a:stretch>
                  <a:fillRect r="-3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76011CB-3402-03F2-85B7-8599D0A7E253}"/>
              </a:ext>
            </a:extLst>
          </p:cNvPr>
          <p:cNvSpPr/>
          <p:nvPr/>
        </p:nvSpPr>
        <p:spPr>
          <a:xfrm>
            <a:off x="3411271" y="2434327"/>
            <a:ext cx="77903" cy="2320553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7369B4D-080F-04F8-2626-D49EE1465153}"/>
                  </a:ext>
                </a:extLst>
              </p:cNvPr>
              <p:cNvSpPr txBox="1"/>
              <p:nvPr/>
            </p:nvSpPr>
            <p:spPr>
              <a:xfrm rot="16200000">
                <a:off x="3074930" y="3703862"/>
                <a:ext cx="11343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7369B4D-080F-04F8-2626-D49EE1465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074930" y="3703862"/>
                <a:ext cx="1134349" cy="461665"/>
              </a:xfrm>
              <a:prstGeom prst="rect">
                <a:avLst/>
              </a:prstGeom>
              <a:blipFill>
                <a:blip r:embed="rId5"/>
                <a:stretch>
                  <a:fillRect r="-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27E4189-A0F1-8673-FF7C-E8892F8A0E10}"/>
              </a:ext>
            </a:extLst>
          </p:cNvPr>
          <p:cNvSpPr txBox="1"/>
          <p:nvPr/>
        </p:nvSpPr>
        <p:spPr>
          <a:xfrm>
            <a:off x="5175554" y="1825988"/>
            <a:ext cx="3223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/>
              <a:t>Polyakov</a:t>
            </a:r>
            <a:r>
              <a:rPr kumimoji="1" lang="en-US" altLang="ja-JP" sz="2800" b="1" dirty="0"/>
              <a:t>-loop-type</a:t>
            </a:r>
            <a:endParaRPr kumimoji="1" lang="ja-JP" altLang="en-US" sz="2800" b="1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FC6BA2B-584A-506F-7BCA-FA0DE4AC1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3744" y="2366358"/>
            <a:ext cx="3807261" cy="2847413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24AA54B-F040-2738-1F1C-B40946D3F9CA}"/>
              </a:ext>
            </a:extLst>
          </p:cNvPr>
          <p:cNvSpPr/>
          <p:nvPr/>
        </p:nvSpPr>
        <p:spPr>
          <a:xfrm>
            <a:off x="7054418" y="2554224"/>
            <a:ext cx="83998" cy="222574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7B5B466-13ED-FC61-C500-45F8861EF9AB}"/>
                  </a:ext>
                </a:extLst>
              </p:cNvPr>
              <p:cNvSpPr txBox="1"/>
              <p:nvPr/>
            </p:nvSpPr>
            <p:spPr>
              <a:xfrm rot="16200000">
                <a:off x="6718078" y="3728953"/>
                <a:ext cx="11343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7B5B466-13ED-FC61-C500-45F8861EF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718078" y="3728953"/>
                <a:ext cx="1134348" cy="461665"/>
              </a:xfrm>
              <a:prstGeom prst="rect">
                <a:avLst/>
              </a:prstGeom>
              <a:blipFill>
                <a:blip r:embed="rId7"/>
                <a:stretch>
                  <a:fillRect r="-3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8D6444E8-0E26-C138-9A1B-241568479171}"/>
              </a:ext>
            </a:extLst>
          </p:cNvPr>
          <p:cNvGrpSpPr/>
          <p:nvPr/>
        </p:nvGrpSpPr>
        <p:grpSpPr>
          <a:xfrm>
            <a:off x="4883744" y="2366358"/>
            <a:ext cx="3807261" cy="2847413"/>
            <a:chOff x="4883744" y="2366358"/>
            <a:chExt cx="3807261" cy="2847413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9CADEA1E-67ED-00CD-2D73-79E98D3E7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83744" y="2366358"/>
              <a:ext cx="3807261" cy="2847413"/>
            </a:xfrm>
            <a:prstGeom prst="rect">
              <a:avLst/>
            </a:prstGeom>
          </p:spPr>
        </p:pic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FE3FD750-DA2A-3194-2A7D-DDB88C80DD79}"/>
                </a:ext>
              </a:extLst>
            </p:cNvPr>
            <p:cNvSpPr/>
            <p:nvPr/>
          </p:nvSpPr>
          <p:spPr>
            <a:xfrm>
              <a:off x="7690030" y="2554224"/>
              <a:ext cx="83998" cy="2225747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>
                  <a:extLst>
                    <a:ext uri="{FF2B5EF4-FFF2-40B4-BE49-F238E27FC236}">
                      <a16:creationId xmlns:a16="http://schemas.microsoft.com/office/drawing/2014/main" id="{5F77736A-409C-5DE8-9145-7AA0D1F3EF2B}"/>
                    </a:ext>
                  </a:extLst>
                </p:cNvPr>
                <p:cNvSpPr txBox="1"/>
                <p:nvPr/>
              </p:nvSpPr>
              <p:spPr>
                <a:xfrm rot="16200000">
                  <a:off x="7353689" y="3728953"/>
                  <a:ext cx="11343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=6</m:t>
                        </m:r>
                      </m:oMath>
                    </m:oMathPara>
                  </a14:m>
                  <a:endParaRPr kumimoji="1" lang="ja-JP" altLang="en-US" sz="24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E4960D03-A14D-464E-9EE4-4EBC94F1A4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7353689" y="3728953"/>
                  <a:ext cx="1134349" cy="461665"/>
                </a:xfrm>
                <a:prstGeom prst="rect">
                  <a:avLst/>
                </a:prstGeom>
                <a:blipFill>
                  <a:blip r:embed="rId9"/>
                  <a:stretch>
                    <a:fillRect r="-131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23179F8-C400-A346-8349-11DD0666D784}"/>
              </a:ext>
            </a:extLst>
          </p:cNvPr>
          <p:cNvSpPr txBox="1"/>
          <p:nvPr/>
        </p:nvSpPr>
        <p:spPr>
          <a:xfrm>
            <a:off x="5893619" y="5728881"/>
            <a:ext cx="2405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NNLO and higher</a:t>
            </a:r>
            <a:endParaRPr kumimoji="1" lang="ja-JP" altLang="en-US" sz="24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8C303C6-31A4-5B53-84D1-5F473BD7AFFC}"/>
              </a:ext>
            </a:extLst>
          </p:cNvPr>
          <p:cNvSpPr txBox="1"/>
          <p:nvPr/>
        </p:nvSpPr>
        <p:spPr>
          <a:xfrm>
            <a:off x="5933790" y="6163250"/>
            <a:ext cx="2241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Wakabayashi+ (’22)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3239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4FCAE3-8A03-42AE-BF39-1E43B17EA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Numerical Simulations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FA8A2C2-D3CD-47F7-A789-550A5499F046}"/>
                  </a:ext>
                </a:extLst>
              </p:cNvPr>
              <p:cNvSpPr txBox="1"/>
              <p:nvPr/>
            </p:nvSpPr>
            <p:spPr>
              <a:xfrm>
                <a:off x="2148164" y="1372311"/>
                <a:ext cx="6056851" cy="345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Coarse lattice: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altLang="ja-JP" sz="2400" dirty="0"/>
                  <a:t>, 6, 8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But </a:t>
                </a:r>
                <a:r>
                  <a:rPr lang="en-US" altLang="ja-JP" sz="2400" b="1" dirty="0">
                    <a:solidFill>
                      <a:srgbClr val="FF0000"/>
                    </a:solidFill>
                  </a:rPr>
                  <a:t>large spatial volume</a:t>
                </a:r>
                <a:r>
                  <a:rPr lang="en-US" altLang="ja-JP" sz="2400" dirty="0"/>
                  <a:t>:</a:t>
                </a:r>
              </a:p>
              <a:p>
                <a:r>
                  <a:rPr lang="en-US" altLang="ja-JP" sz="2400" dirty="0"/>
                  <a:t>            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𝐿𝑇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 / 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endParaRPr lang="en-US" altLang="ja-JP" sz="2400" b="1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High statistics (</a:t>
                </a:r>
                <a14:m>
                  <m:oMath xmlns:m="http://schemas.openxmlformats.org/officeDocument/2006/math">
                    <m:r>
                      <a:rPr lang="en-US" altLang="ja-JP" sz="2400" dirty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ja-JP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ja-JP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altLang="ja-JP" sz="2400" b="1" dirty="0">
                    <a:solidFill>
                      <a:srgbClr val="FF0000"/>
                    </a:solidFill>
                  </a:rPr>
                  <a:t> measurements</a:t>
                </a:r>
                <a:r>
                  <a:rPr lang="en-US" altLang="ja-JP" sz="2400" dirty="0"/>
                  <a:t>)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endParaRPr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Hopping-param. (~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ja-JP" sz="2400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ja-JP" sz="2400" dirty="0"/>
                  <a:t>) expansion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Monte-</a:t>
                </a:r>
                <a:r>
                  <a:rPr lang="en-US" altLang="ja-JP" sz="2400" dirty="0" err="1"/>
                  <a:t>Calro</a:t>
                </a:r>
                <a:r>
                  <a:rPr lang="en-US" altLang="ja-JP" sz="2400" dirty="0"/>
                  <a:t> with LO action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4~6 simulation points for reweighting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Lattice size:</a:t>
                </a: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FA8A2C2-D3CD-47F7-A789-550A5499F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164" y="1372311"/>
                <a:ext cx="6056851" cy="3453189"/>
              </a:xfrm>
              <a:prstGeom prst="rect">
                <a:avLst/>
              </a:prstGeom>
              <a:blipFill>
                <a:blip r:embed="rId2"/>
                <a:stretch>
                  <a:fillRect l="-1308" t="-1235" b="-31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6D6ADB0-2B5B-4CC8-933E-FC6E668C9514}"/>
                  </a:ext>
                </a:extLst>
              </p:cNvPr>
              <p:cNvSpPr txBox="1"/>
              <p:nvPr/>
            </p:nvSpPr>
            <p:spPr>
              <a:xfrm>
                <a:off x="7855895" y="1191358"/>
                <a:ext cx="2645095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altLang="ja-JP" dirty="0"/>
                  <a:t> </a:t>
                </a:r>
              </a:p>
              <a:p>
                <a:r>
                  <a:rPr lang="en-US" altLang="ja-JP" dirty="0" err="1"/>
                  <a:t>Kiyohara</a:t>
                </a:r>
                <a:r>
                  <a:rPr lang="en-US" altLang="ja-JP" dirty="0"/>
                  <a:t>+, PRD104 (’21)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=6, 8</m:t>
                    </m:r>
                  </m:oMath>
                </a14:m>
                <a:r>
                  <a:rPr lang="en-US" altLang="ja-JP" dirty="0"/>
                  <a:t> </a:t>
                </a:r>
              </a:p>
              <a:p>
                <a:r>
                  <a:rPr lang="en-US" altLang="ja-JP" dirty="0" err="1"/>
                  <a:t>Ashikawa</a:t>
                </a:r>
                <a:r>
                  <a:rPr lang="en-US" altLang="ja-JP" dirty="0"/>
                  <a:t>+, in prep.</a:t>
                </a: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6D6ADB0-2B5B-4CC8-933E-FC6E668C9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895" y="1191358"/>
                <a:ext cx="2645095" cy="1200329"/>
              </a:xfrm>
              <a:prstGeom prst="rect">
                <a:avLst/>
              </a:prstGeom>
              <a:blipFill>
                <a:blip r:embed="rId3"/>
                <a:stretch>
                  <a:fillRect l="-2074" r="-691" b="-76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6ED4D742-7A05-4854-BF9C-1C67910BEE63}"/>
                  </a:ext>
                </a:extLst>
              </p:cNvPr>
              <p:cNvSpPr txBox="1"/>
              <p:nvPr/>
            </p:nvSpPr>
            <p:spPr>
              <a:xfrm>
                <a:off x="3080627" y="4739780"/>
                <a:ext cx="11583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ja-JP" sz="2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ja-JP" sz="2400" i="1" dirty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6ED4D742-7A05-4854-BF9C-1C67910BE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627" y="4739780"/>
                <a:ext cx="1158394" cy="461665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47711CE-BE93-4A5E-B3CC-4DACA2736165}"/>
                  </a:ext>
                </a:extLst>
              </p:cNvPr>
              <p:cNvSpPr txBox="1"/>
              <p:nvPr/>
            </p:nvSpPr>
            <p:spPr>
              <a:xfrm>
                <a:off x="4330587" y="4739780"/>
                <a:ext cx="36601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𝐿𝑇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 err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=6,8,9,10,12</m:t>
                    </m:r>
                  </m:oMath>
                </a14:m>
                <a:r>
                  <a:rPr lang="ja-JP" altLang="en-US" sz="2400" dirty="0"/>
                  <a:t> </a:t>
                </a: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47711CE-BE93-4A5E-B3CC-4DACA2736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587" y="4739780"/>
                <a:ext cx="3660105" cy="461665"/>
              </a:xfrm>
              <a:prstGeom prst="rect">
                <a:avLst/>
              </a:prstGeom>
              <a:blipFill>
                <a:blip r:embed="rId5"/>
                <a:stretch>
                  <a:fillRect l="-333" b="-21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4D8472F-D146-4271-9265-9B7C11A49E6B}"/>
                  </a:ext>
                </a:extLst>
              </p:cNvPr>
              <p:cNvSpPr txBox="1"/>
              <p:nvPr/>
            </p:nvSpPr>
            <p:spPr>
              <a:xfrm>
                <a:off x="3080627" y="5233750"/>
                <a:ext cx="11583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ja-JP" sz="2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ja-JP" sz="2400" i="1" dirty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4D8472F-D146-4271-9265-9B7C11A49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627" y="5233750"/>
                <a:ext cx="1158394" cy="461665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B108199-6950-420F-82A4-9368A833B18F}"/>
                  </a:ext>
                </a:extLst>
              </p:cNvPr>
              <p:cNvSpPr txBox="1"/>
              <p:nvPr/>
            </p:nvSpPr>
            <p:spPr>
              <a:xfrm>
                <a:off x="4330586" y="5233750"/>
                <a:ext cx="42948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𝐿𝑇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 err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=6,7,8,9,10,12,15</m:t>
                    </m:r>
                  </m:oMath>
                </a14:m>
                <a:r>
                  <a:rPr lang="ja-JP" altLang="en-US" sz="2400" dirty="0"/>
                  <a:t> </a:t>
                </a: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B108199-6950-420F-82A4-9368A833B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586" y="5233750"/>
                <a:ext cx="4294894" cy="461665"/>
              </a:xfrm>
              <a:prstGeom prst="rect">
                <a:avLst/>
              </a:prstGeom>
              <a:blipFill>
                <a:blip r:embed="rId7"/>
                <a:stretch>
                  <a:fillRect l="-284" b="-21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84875E82-60E1-4106-B553-49843F29D242}"/>
                  </a:ext>
                </a:extLst>
              </p:cNvPr>
              <p:cNvSpPr txBox="1"/>
              <p:nvPr/>
            </p:nvSpPr>
            <p:spPr>
              <a:xfrm>
                <a:off x="3080626" y="5727720"/>
                <a:ext cx="11583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ja-JP" sz="2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ja-JP" sz="2400" i="1" dirty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84875E82-60E1-4106-B553-49843F29D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626" y="5727720"/>
                <a:ext cx="1158394" cy="461665"/>
              </a:xfrm>
              <a:prstGeom prst="rect">
                <a:avLst/>
              </a:prstGeom>
              <a:blipFill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D639F21C-8F19-4A9B-8E0D-CF64599B8AF2}"/>
                  </a:ext>
                </a:extLst>
              </p:cNvPr>
              <p:cNvSpPr txBox="1"/>
              <p:nvPr/>
            </p:nvSpPr>
            <p:spPr>
              <a:xfrm>
                <a:off x="4330585" y="5727719"/>
                <a:ext cx="46908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𝐿𝑇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 err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=6,8,10,12</m:t>
                    </m:r>
                  </m:oMath>
                </a14:m>
                <a:r>
                  <a:rPr lang="ja-JP" altLang="en-US" sz="2400" dirty="0"/>
                  <a:t> </a:t>
                </a:r>
                <a:r>
                  <a:rPr lang="en-US" altLang="ja-JP" sz="2400" dirty="0"/>
                  <a:t>(in prog.)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D639F21C-8F19-4A9B-8E0D-CF64599B8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585" y="5727719"/>
                <a:ext cx="4690836" cy="461665"/>
              </a:xfrm>
              <a:prstGeom prst="rect">
                <a:avLst/>
              </a:prstGeom>
              <a:blipFill>
                <a:blip r:embed="rId9"/>
                <a:stretch>
                  <a:fillRect l="-260" t="-9333" r="-779" b="-3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12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A4DCFD38-CA8D-8B44-B93E-2D2D8B610175}"/>
              </a:ext>
            </a:extLst>
          </p:cNvPr>
          <p:cNvSpPr/>
          <p:nvPr/>
        </p:nvSpPr>
        <p:spPr>
          <a:xfrm>
            <a:off x="483849" y="1432114"/>
            <a:ext cx="5080092" cy="53115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2DAF9F7C-9F3E-36C2-AA6D-DC0FB3236C7C}"/>
              </a:ext>
            </a:extLst>
          </p:cNvPr>
          <p:cNvSpPr/>
          <p:nvPr/>
        </p:nvSpPr>
        <p:spPr>
          <a:xfrm>
            <a:off x="7013457" y="2798579"/>
            <a:ext cx="148908" cy="2119842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5F919E71-5CF7-9F26-8007-226A1D26B515}"/>
              </a:ext>
            </a:extLst>
          </p:cNvPr>
          <p:cNvCxnSpPr/>
          <p:nvPr/>
        </p:nvCxnSpPr>
        <p:spPr>
          <a:xfrm>
            <a:off x="7090777" y="3736901"/>
            <a:ext cx="0" cy="2472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43FA71F8-86B1-4B25-ADE1-02DBDAEB6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/>
              <a:t>Lee-Yang Zero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21EA1F-ABE5-406A-BCF5-326798716B0A}"/>
              </a:ext>
            </a:extLst>
          </p:cNvPr>
          <p:cNvSpPr txBox="1"/>
          <p:nvPr/>
        </p:nvSpPr>
        <p:spPr>
          <a:xfrm>
            <a:off x="483849" y="1177355"/>
            <a:ext cx="5080092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kumimoji="1" lang="en-US" altLang="ja-JP" sz="3200" b="1" dirty="0"/>
              <a:t>Partition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734C10C-A03E-BFCC-9DA7-5885C397E083}"/>
                  </a:ext>
                </a:extLst>
              </p:cNvPr>
              <p:cNvSpPr txBox="1"/>
              <p:nvPr/>
            </p:nvSpPr>
            <p:spPr>
              <a:xfrm>
                <a:off x="530918" y="1831490"/>
                <a:ext cx="47715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Finite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ja-JP" sz="2400" dirty="0"/>
                  <a:t>       Polynomial of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(or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en-US" altLang="ja-JP" sz="2400" dirty="0"/>
                  <a:t>)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734C10C-A03E-BFCC-9DA7-5885C397E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18" y="1831490"/>
                <a:ext cx="4771563" cy="461665"/>
              </a:xfrm>
              <a:prstGeom prst="rect">
                <a:avLst/>
              </a:prstGeom>
              <a:blipFill>
                <a:blip r:embed="rId2"/>
                <a:stretch>
                  <a:fillRect l="-1916" t="-9211" r="-114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F0052F8-A60E-827C-4615-76EBE5B82EF8}"/>
              </a:ext>
            </a:extLst>
          </p:cNvPr>
          <p:cNvSpPr txBox="1"/>
          <p:nvPr/>
        </p:nvSpPr>
        <p:spPr>
          <a:xfrm>
            <a:off x="1282865" y="5679534"/>
            <a:ext cx="3999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/>
              <a:t>zeros</a:t>
            </a:r>
            <a:r>
              <a:rPr kumimoji="1" lang="en-US" altLang="ja-JP" sz="2400" dirty="0"/>
              <a:t> on the complex plane</a:t>
            </a:r>
            <a:endParaRPr kumimoji="1" lang="ja-JP" altLang="en-US" sz="2400" dirty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(T,\mu) = \prod_i (\mu-\mu_i)&#10;\end{align*}&lt;/body&gt;&#10;  &lt;fcolor&gt;FF000000&lt;/fcolor&gt;&#10;  &lt;bcolor&gt;FF000000&lt;/bcolor&gt;&#10;  &lt;transparent&gt;True&lt;/transparent&gt;&#10;  &lt;resolution&gt;1800&lt;/resolution&gt;&#10;  &lt;imageh&gt;531&lt;/imageh&gt;&#10;  &lt;imagew&gt;2300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EC7C019D-09E7-9836-0256-6BCED263D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09" y="2387978"/>
            <a:ext cx="3218722" cy="743105"/>
          </a:xfrm>
          <a:prstGeom prst="rect">
            <a:avLst/>
          </a:prstGeom>
        </p:spPr>
      </p:pic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D836FE03-CF4C-AE44-D643-E1D733F5A182}"/>
              </a:ext>
            </a:extLst>
          </p:cNvPr>
          <p:cNvCxnSpPr>
            <a:cxnSpLocks/>
          </p:cNvCxnSpPr>
          <p:nvPr/>
        </p:nvCxnSpPr>
        <p:spPr>
          <a:xfrm flipV="1">
            <a:off x="2784488" y="3338932"/>
            <a:ext cx="0" cy="2166721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4E8E2A48-2B38-A406-7DE4-34872C6D2409}"/>
              </a:ext>
            </a:extLst>
          </p:cNvPr>
          <p:cNvCxnSpPr>
            <a:cxnSpLocks/>
          </p:cNvCxnSpPr>
          <p:nvPr/>
        </p:nvCxnSpPr>
        <p:spPr>
          <a:xfrm>
            <a:off x="1240907" y="4501681"/>
            <a:ext cx="3213894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乗算記号 11">
            <a:extLst>
              <a:ext uri="{FF2B5EF4-FFF2-40B4-BE49-F238E27FC236}">
                <a16:creationId xmlns:a16="http://schemas.microsoft.com/office/drawing/2014/main" id="{17A4CBA9-4D63-592D-EFD3-DDB62CF8C3F9}"/>
              </a:ext>
            </a:extLst>
          </p:cNvPr>
          <p:cNvSpPr>
            <a:spLocks noChangeAspect="1"/>
          </p:cNvSpPr>
          <p:nvPr/>
        </p:nvSpPr>
        <p:spPr>
          <a:xfrm>
            <a:off x="2951949" y="3779141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乗算記号 13">
            <a:extLst>
              <a:ext uri="{FF2B5EF4-FFF2-40B4-BE49-F238E27FC236}">
                <a16:creationId xmlns:a16="http://schemas.microsoft.com/office/drawing/2014/main" id="{443547BB-343C-6E3E-2055-8F88287673E4}"/>
              </a:ext>
            </a:extLst>
          </p:cNvPr>
          <p:cNvSpPr>
            <a:spLocks noChangeAspect="1"/>
          </p:cNvSpPr>
          <p:nvPr/>
        </p:nvSpPr>
        <p:spPr>
          <a:xfrm>
            <a:off x="1795878" y="3676711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乗算記号 14">
            <a:extLst>
              <a:ext uri="{FF2B5EF4-FFF2-40B4-BE49-F238E27FC236}">
                <a16:creationId xmlns:a16="http://schemas.microsoft.com/office/drawing/2014/main" id="{62B8B790-E360-E18E-BDA5-2DE3DB734595}"/>
              </a:ext>
            </a:extLst>
          </p:cNvPr>
          <p:cNvSpPr>
            <a:spLocks noChangeAspect="1"/>
          </p:cNvSpPr>
          <p:nvPr/>
        </p:nvSpPr>
        <p:spPr>
          <a:xfrm>
            <a:off x="3245523" y="4683166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乗算記号 15">
            <a:extLst>
              <a:ext uri="{FF2B5EF4-FFF2-40B4-BE49-F238E27FC236}">
                <a16:creationId xmlns:a16="http://schemas.microsoft.com/office/drawing/2014/main" id="{B4CD9ACA-D038-7740-40DC-670942A5D67A}"/>
              </a:ext>
            </a:extLst>
          </p:cNvPr>
          <p:cNvSpPr>
            <a:spLocks noChangeAspect="1"/>
          </p:cNvSpPr>
          <p:nvPr/>
        </p:nvSpPr>
        <p:spPr>
          <a:xfrm>
            <a:off x="1633160" y="4722515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6EC639E-E06B-D2E7-AD24-9B753DE765EE}"/>
              </a:ext>
            </a:extLst>
          </p:cNvPr>
          <p:cNvSpPr txBox="1"/>
          <p:nvPr/>
        </p:nvSpPr>
        <p:spPr>
          <a:xfrm>
            <a:off x="6187085" y="1297789"/>
            <a:ext cx="4437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Phase Transition &amp; LYZ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57E5894C-7366-D8CE-EB0C-0FC193E843A5}"/>
              </a:ext>
            </a:extLst>
          </p:cNvPr>
          <p:cNvCxnSpPr>
            <a:cxnSpLocks/>
          </p:cNvCxnSpPr>
          <p:nvPr/>
        </p:nvCxnSpPr>
        <p:spPr>
          <a:xfrm>
            <a:off x="6263795" y="3855748"/>
            <a:ext cx="4547640" cy="4774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乗算記号 20">
            <a:extLst>
              <a:ext uri="{FF2B5EF4-FFF2-40B4-BE49-F238E27FC236}">
                <a16:creationId xmlns:a16="http://schemas.microsoft.com/office/drawing/2014/main" id="{CFEE47C8-A4F2-2F90-C042-13362EC8B724}"/>
              </a:ext>
            </a:extLst>
          </p:cNvPr>
          <p:cNvSpPr>
            <a:spLocks noChangeAspect="1"/>
          </p:cNvSpPr>
          <p:nvPr/>
        </p:nvSpPr>
        <p:spPr>
          <a:xfrm>
            <a:off x="6899447" y="3348794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&#10;\end{align*}&lt;/body&gt;&#10;  &lt;fcolor&gt;FF000000&lt;/fcolor&gt;&#10;  &lt;bcolor&gt;FF000000&lt;/bcolor&gt;&#10;  &lt;transparent&gt;True&lt;/transparent&gt;&#10;  &lt;resolution&gt;1800&lt;/resolution&gt;&#10;  &lt;imageh&gt;160&lt;/imageh&gt;&#10;  &lt;imagew&gt;135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4F5418FE-788E-9D21-1584-4AADF1A97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10" y="3408303"/>
            <a:ext cx="210238" cy="249170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_i&#10;\end{align*}&lt;/body&gt;&#10;  &lt;fcolor&gt;FF000000&lt;/fcolor&gt;&#10;  &lt;bcolor&gt;FF000000&lt;/bcolor&gt;&#10;  &lt;transparent&gt;True&lt;/transparent&gt;&#10;  &lt;resolution&gt;1800&lt;/resolution&gt;&#10;  &lt;imageh&gt;160&lt;/imageh&gt;&#10;  &lt;imagew&gt;202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F89D09F7-6C33-B53F-B651-034039A868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60" y="5147722"/>
            <a:ext cx="351182" cy="278164"/>
          </a:xfrm>
          <a:prstGeom prst="rect">
            <a:avLst/>
          </a:prstGeom>
        </p:spPr>
      </p:pic>
      <p:sp>
        <p:nvSpPr>
          <p:cNvPr id="28" name="乗算記号 27">
            <a:extLst>
              <a:ext uri="{FF2B5EF4-FFF2-40B4-BE49-F238E27FC236}">
                <a16:creationId xmlns:a16="http://schemas.microsoft.com/office/drawing/2014/main" id="{9D9115AB-2720-21EE-91F9-36E67D7CF285}"/>
              </a:ext>
            </a:extLst>
          </p:cNvPr>
          <p:cNvSpPr>
            <a:spLocks noChangeAspect="1"/>
          </p:cNvSpPr>
          <p:nvPr/>
        </p:nvSpPr>
        <p:spPr>
          <a:xfrm>
            <a:off x="6908994" y="3934002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乗算記号 28">
            <a:extLst>
              <a:ext uri="{FF2B5EF4-FFF2-40B4-BE49-F238E27FC236}">
                <a16:creationId xmlns:a16="http://schemas.microsoft.com/office/drawing/2014/main" id="{D8E2EFEC-78C9-F934-9B73-75B6A61B1D69}"/>
              </a:ext>
            </a:extLst>
          </p:cNvPr>
          <p:cNvSpPr>
            <a:spLocks noChangeAspect="1"/>
          </p:cNvSpPr>
          <p:nvPr/>
        </p:nvSpPr>
        <p:spPr>
          <a:xfrm>
            <a:off x="6904280" y="2896366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乗算記号 29">
            <a:extLst>
              <a:ext uri="{FF2B5EF4-FFF2-40B4-BE49-F238E27FC236}">
                <a16:creationId xmlns:a16="http://schemas.microsoft.com/office/drawing/2014/main" id="{700794EC-167C-DF33-B356-9A1456A88063}"/>
              </a:ext>
            </a:extLst>
          </p:cNvPr>
          <p:cNvSpPr>
            <a:spLocks noChangeAspect="1"/>
          </p:cNvSpPr>
          <p:nvPr/>
        </p:nvSpPr>
        <p:spPr>
          <a:xfrm>
            <a:off x="6900379" y="4380886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4CDAD9B-AA73-D0D7-6F4E-984D9115E6ED}"/>
              </a:ext>
            </a:extLst>
          </p:cNvPr>
          <p:cNvCxnSpPr>
            <a:cxnSpLocks/>
          </p:cNvCxnSpPr>
          <p:nvPr/>
        </p:nvCxnSpPr>
        <p:spPr>
          <a:xfrm>
            <a:off x="3862820" y="3369471"/>
            <a:ext cx="0" cy="36494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D3181A1-C747-F107-AFC7-AC7F94142EB1}"/>
              </a:ext>
            </a:extLst>
          </p:cNvPr>
          <p:cNvCxnSpPr>
            <a:cxnSpLocks/>
          </p:cNvCxnSpPr>
          <p:nvPr/>
        </p:nvCxnSpPr>
        <p:spPr>
          <a:xfrm flipH="1">
            <a:off x="3862820" y="3734420"/>
            <a:ext cx="36889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_c&#10;\end{align*}&lt;/body&gt;&#10;  &lt;fcolor&gt;FF000000&lt;/fcolor&gt;&#10;  &lt;bcolor&gt;FF000000&lt;/bcolor&gt;&#10;  &lt;transparent&gt;True&lt;/transparent&gt;&#10;  &lt;resolution&gt;1800&lt;/resolution&gt;&#10;  &lt;imageh&gt;160&lt;/imageh&gt;&#10;  &lt;imagew&gt;226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52CCB3AD-E17B-B1E8-4CE3-1A09C5E4F6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407" y="3917906"/>
            <a:ext cx="239183" cy="169333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3F38E68-00A0-BF92-2624-54203609FF32}"/>
              </a:ext>
            </a:extLst>
          </p:cNvPr>
          <p:cNvSpPr txBox="1"/>
          <p:nvPr/>
        </p:nvSpPr>
        <p:spPr>
          <a:xfrm>
            <a:off x="7700126" y="458179"/>
            <a:ext cx="3696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Yang, Lee; Lee, Yang (’52)</a:t>
            </a:r>
            <a:endParaRPr kumimoji="1" lang="ja-JP" altLang="en-US" sz="2400" dirty="0"/>
          </a:p>
        </p:txBody>
      </p:sp>
      <p:sp>
        <p:nvSpPr>
          <p:cNvPr id="35" name="矢印: 山形 34">
            <a:extLst>
              <a:ext uri="{FF2B5EF4-FFF2-40B4-BE49-F238E27FC236}">
                <a16:creationId xmlns:a16="http://schemas.microsoft.com/office/drawing/2014/main" id="{A7727338-C027-07F9-BD67-D3A843E01BCA}"/>
              </a:ext>
            </a:extLst>
          </p:cNvPr>
          <p:cNvSpPr/>
          <p:nvPr/>
        </p:nvSpPr>
        <p:spPr>
          <a:xfrm>
            <a:off x="920362" y="5787323"/>
            <a:ext cx="380360" cy="29162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矢印: 山形 35">
            <a:extLst>
              <a:ext uri="{FF2B5EF4-FFF2-40B4-BE49-F238E27FC236}">
                <a16:creationId xmlns:a16="http://schemas.microsoft.com/office/drawing/2014/main" id="{8BBF4AC5-C07D-5C39-21EC-26F41C7B520F}"/>
              </a:ext>
            </a:extLst>
          </p:cNvPr>
          <p:cNvSpPr/>
          <p:nvPr/>
        </p:nvSpPr>
        <p:spPr>
          <a:xfrm>
            <a:off x="1730936" y="1914345"/>
            <a:ext cx="380360" cy="29162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(T,\mu)&#10;\end{align*}&lt;/body&gt;&#10;  &lt;fcolor&gt;FFFFFFFF&lt;/fcolor&gt;&#10;  &lt;bcolor&gt;FF000000&lt;/bcolor&gt;&#10;  &lt;transparent&gt;True&lt;/transparent&gt;&#10;  &lt;resolution&gt;1800&lt;/resolution&gt;&#10;  &lt;imageh&gt;250&lt;/imageh&gt;&#10;  &lt;imagew&gt;768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C44C5641-1AA9-B01A-003E-E1BA711507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67" y="1306599"/>
            <a:ext cx="1177038" cy="383150"/>
          </a:xfrm>
          <a:prstGeom prst="rect">
            <a:avLst/>
          </a:prstGeom>
        </p:spPr>
      </p:pic>
      <p:pic>
        <p:nvPicPr>
          <p:cNvPr id="4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Re}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28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016D953A-F73F-BF1E-876D-544E2B39DE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64" y="4637737"/>
            <a:ext cx="452967" cy="233892"/>
          </a:xfrm>
          <a:prstGeom prst="rect">
            <a:avLst/>
          </a:prstGeom>
        </p:spPr>
      </p:pic>
      <p:pic>
        <p:nvPicPr>
          <p:cNvPr id="4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Im}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34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C03AD9A7-CB64-75AB-E0BD-B0AB684E9F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11" y="3351113"/>
            <a:ext cx="459317" cy="233892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71D6B51-6B87-F177-D09D-95BFDB856E52}"/>
              </a:ext>
            </a:extLst>
          </p:cNvPr>
          <p:cNvSpPr txBox="1"/>
          <p:nvPr/>
        </p:nvSpPr>
        <p:spPr>
          <a:xfrm>
            <a:off x="1260378" y="6103031"/>
            <a:ext cx="2959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>
                    <a:lumMod val="75000"/>
                  </a:schemeClr>
                </a:solidFill>
              </a:rPr>
              <a:t>=Lee-Yang Zeros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A0B63F22-627E-A10C-AC12-E1BC72EA5C59}"/>
              </a:ext>
            </a:extLst>
          </p:cNvPr>
          <p:cNvCxnSpPr>
            <a:cxnSpLocks/>
          </p:cNvCxnSpPr>
          <p:nvPr/>
        </p:nvCxnSpPr>
        <p:spPr>
          <a:xfrm flipV="1">
            <a:off x="6840997" y="3967397"/>
            <a:ext cx="0" cy="555378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V\to\infty&#10;\end{align*}&lt;/body&gt;&#10;  &lt;fcolor&gt;FF000000&lt;/fcolor&gt;&#10;  &lt;bcolor&gt;FF000000&lt;/bcolor&gt;&#10;  &lt;transparent&gt;True&lt;/transparent&gt;&#10;  &lt;resolution&gt;1800&lt;/resolution&gt;&#10;  &lt;imageh&gt;173&lt;/imageh&gt;&#10;  &lt;imagew&gt;809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F16EF2E3-BB22-188D-5165-F296F8EBC3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03287" y="4320693"/>
            <a:ext cx="856192" cy="183092"/>
          </a:xfrm>
          <a:prstGeom prst="rect">
            <a:avLst/>
          </a:prstGeom>
        </p:spPr>
      </p:pic>
      <p:pic>
        <p:nvPicPr>
          <p:cNvPr id="5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&#10;\end{align*}&lt;/body&gt;&#10;  &lt;fcolor&gt;FF000000&lt;/fcolor&gt;&#10;  &lt;bcolor&gt;FF000000&lt;/bcolor&gt;&#10;  &lt;transparent&gt;True&lt;/transparent&gt;&#10;  &lt;resolution&gt;1800&lt;/resolution&gt;&#10;  &lt;imageh&gt;160&lt;/imageh&gt;&#10;  &lt;imagew&gt;135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E6496CF4-F2C0-B8A6-8D30-EC9E46851F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05" y="2896366"/>
            <a:ext cx="210238" cy="249170"/>
          </a:xfrm>
          <a:prstGeom prst="rect">
            <a:avLst/>
          </a:prstGeom>
        </p:spPr>
      </p:pic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9B68537D-0100-AF6D-B135-AF570D31D27D}"/>
              </a:ext>
            </a:extLst>
          </p:cNvPr>
          <p:cNvCxnSpPr>
            <a:cxnSpLocks/>
          </p:cNvCxnSpPr>
          <p:nvPr/>
        </p:nvCxnSpPr>
        <p:spPr>
          <a:xfrm>
            <a:off x="10150115" y="2857534"/>
            <a:ext cx="0" cy="36494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976F6F55-204D-1B26-9B58-1A40D2ECD567}"/>
              </a:ext>
            </a:extLst>
          </p:cNvPr>
          <p:cNvCxnSpPr>
            <a:cxnSpLocks/>
          </p:cNvCxnSpPr>
          <p:nvPr/>
        </p:nvCxnSpPr>
        <p:spPr>
          <a:xfrm flipH="1">
            <a:off x="10150115" y="3222483"/>
            <a:ext cx="36889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59B1CD1-2733-FECE-B7F7-33262FDF9454}"/>
              </a:ext>
            </a:extLst>
          </p:cNvPr>
          <p:cNvCxnSpPr>
            <a:cxnSpLocks/>
          </p:cNvCxnSpPr>
          <p:nvPr/>
        </p:nvCxnSpPr>
        <p:spPr>
          <a:xfrm>
            <a:off x="6840997" y="3181523"/>
            <a:ext cx="0" cy="555378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47CDA822-3262-4B1D-EAD0-0800E9AE1DAF}"/>
                  </a:ext>
                </a:extLst>
              </p:cNvPr>
              <p:cNvSpPr txBox="1"/>
              <p:nvPr/>
            </p:nvSpPr>
            <p:spPr>
              <a:xfrm>
                <a:off x="6319464" y="1854928"/>
                <a:ext cx="155363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400" dirty="0"/>
                  <a:t>transition </a:t>
                </a:r>
              </a:p>
              <a:p>
                <a:pPr algn="ctr"/>
                <a:r>
                  <a:rPr lang="en-US" altLang="ja-JP" sz="2400" dirty="0"/>
                  <a:t>at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47CDA822-3262-4B1D-EAD0-0800E9AE1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464" y="1854928"/>
                <a:ext cx="1553630" cy="830997"/>
              </a:xfrm>
              <a:prstGeom prst="rect">
                <a:avLst/>
              </a:prstGeom>
              <a:blipFill>
                <a:blip r:embed="rId11"/>
                <a:stretch>
                  <a:fillRect l="-5882" t="-5109" r="-5098" b="-160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CA7E7764-0376-BF55-AC12-4FD5888B6010}"/>
                  </a:ext>
                </a:extLst>
              </p:cNvPr>
              <p:cNvSpPr txBox="1"/>
              <p:nvPr/>
            </p:nvSpPr>
            <p:spPr>
              <a:xfrm>
                <a:off x="6251446" y="5180473"/>
                <a:ext cx="559453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Tx/>
                  <a:buChar char="―"/>
                </a:pPr>
                <a:r>
                  <a:rPr kumimoji="1" lang="en-US" altLang="ja-JP" sz="2200" dirty="0"/>
                  <a:t>For </a:t>
                </a:r>
                <a14:m>
                  <m:oMath xmlns:m="http://schemas.openxmlformats.org/officeDocument/2006/math"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kumimoji="1" lang="en-US" altLang="ja-JP" sz="2200" dirty="0"/>
                  <a:t>, LYZs are accumulated on the line crossing the real axis at </a:t>
                </a:r>
                <a14:m>
                  <m:oMath xmlns:m="http://schemas.openxmlformats.org/officeDocument/2006/math"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200" dirty="0"/>
                  <a:t>.</a:t>
                </a:r>
              </a:p>
              <a:p>
                <a:pPr marL="342900" indent="-342900" algn="l">
                  <a:buFontTx/>
                  <a:buChar char="―"/>
                </a:pPr>
                <a:r>
                  <a:rPr kumimoji="1" lang="en-US" altLang="ja-JP" sz="2200" dirty="0"/>
                  <a:t>For a 1st transition, LYZs appear at equal distance of length </a:t>
                </a:r>
                <a14:m>
                  <m:oMath xmlns:m="http://schemas.openxmlformats.org/officeDocument/2006/math"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ja-JP" sz="2200" dirty="0"/>
                  <a:t>.</a:t>
                </a:r>
                <a:endParaRPr kumimoji="1" lang="ja-JP" altLang="en-US" sz="2200" dirty="0"/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CA7E7764-0376-BF55-AC12-4FD5888B6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446" y="5180473"/>
                <a:ext cx="5594534" cy="1446550"/>
              </a:xfrm>
              <a:prstGeom prst="rect">
                <a:avLst/>
              </a:prstGeom>
              <a:blipFill>
                <a:blip r:embed="rId12"/>
                <a:stretch>
                  <a:fillRect l="-1743" t="-5907" r="-1525" b="-80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56E3B57A-FB42-9CF9-2F54-A78B6835A77A}"/>
              </a:ext>
            </a:extLst>
          </p:cNvPr>
          <p:cNvGrpSpPr/>
          <p:nvPr/>
        </p:nvGrpSpPr>
        <p:grpSpPr>
          <a:xfrm>
            <a:off x="8541440" y="1856441"/>
            <a:ext cx="2509096" cy="3082191"/>
            <a:chOff x="8541440" y="1856441"/>
            <a:chExt cx="2509096" cy="3082191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D5046C03-CAB1-A3DD-ADEA-9348C59323F9}"/>
                </a:ext>
              </a:extLst>
            </p:cNvPr>
            <p:cNvGrpSpPr/>
            <p:nvPr/>
          </p:nvGrpSpPr>
          <p:grpSpPr>
            <a:xfrm>
              <a:off x="8541440" y="1856441"/>
              <a:ext cx="2509096" cy="3082191"/>
              <a:chOff x="8541440" y="1856441"/>
              <a:chExt cx="2509096" cy="3082191"/>
            </a:xfrm>
          </p:grpSpPr>
          <p:pic>
            <p:nvPicPr>
              <p:cNvPr id="2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&#10;\end{align*}&lt;/body&gt;&#10;  &lt;fcolor&gt;FF000000&lt;/fcolor&gt;&#10;  &lt;bcolor&gt;FF000000&lt;/bcolor&gt;&#10;  &lt;transparent&gt;True&lt;/transparent&gt;&#10;  &lt;resolution&gt;1800&lt;/resolution&gt;&#10;  &lt;imageh&gt;160&lt;/imageh&gt;&#10;  &lt;imagew&gt;135&lt;/imagew&gt;&#10;  &lt;scale&gt;50&lt;/scale&gt;&#10;  &lt;cursor&gt;19&lt;/cursor&gt;&#10;&lt;/TeXTeX&gt;">
                <a:extLst>
                  <a:ext uri="{FF2B5EF4-FFF2-40B4-BE49-F238E27FC236}">
                    <a16:creationId xmlns:a16="http://schemas.microsoft.com/office/drawing/2014/main" id="{08940FAD-38B2-6692-98D7-D7F9F45137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81643" y="3988957"/>
                <a:ext cx="142875" cy="169333"/>
              </a:xfrm>
              <a:prstGeom prst="rect">
                <a:avLst/>
              </a:prstGeom>
            </p:spPr>
          </p:pic>
          <p:sp>
            <p:nvSpPr>
              <p:cNvPr id="60" name="四角形: 角を丸くする 59">
                <a:extLst>
                  <a:ext uri="{FF2B5EF4-FFF2-40B4-BE49-F238E27FC236}">
                    <a16:creationId xmlns:a16="http://schemas.microsoft.com/office/drawing/2014/main" id="{F5914720-1AF5-1CDE-BB39-0FDC8023103E}"/>
                  </a:ext>
                </a:extLst>
              </p:cNvPr>
              <p:cNvSpPr/>
              <p:nvPr/>
            </p:nvSpPr>
            <p:spPr>
              <a:xfrm>
                <a:off x="9241567" y="2793686"/>
                <a:ext cx="148908" cy="2119842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1" name="直線コネクタ 60">
                <a:extLst>
                  <a:ext uri="{FF2B5EF4-FFF2-40B4-BE49-F238E27FC236}">
                    <a16:creationId xmlns:a16="http://schemas.microsoft.com/office/drawing/2014/main" id="{43A0353A-7702-6AE8-77FF-EFE6A563F207}"/>
                  </a:ext>
                </a:extLst>
              </p:cNvPr>
              <p:cNvCxnSpPr/>
              <p:nvPr/>
            </p:nvCxnSpPr>
            <p:spPr>
              <a:xfrm>
                <a:off x="9318887" y="3732008"/>
                <a:ext cx="0" cy="24724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2" name="乗算記号 61">
                <a:extLst>
                  <a:ext uri="{FF2B5EF4-FFF2-40B4-BE49-F238E27FC236}">
                    <a16:creationId xmlns:a16="http://schemas.microsoft.com/office/drawing/2014/main" id="{8DABE4C8-346A-88E5-3FC0-545E8121BE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27557" y="3343901"/>
                <a:ext cx="376927" cy="376927"/>
              </a:xfrm>
              <a:prstGeom prst="mathMultiply">
                <a:avLst>
                  <a:gd name="adj1" fmla="val 9122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乗算記号 62">
                <a:extLst>
                  <a:ext uri="{FF2B5EF4-FFF2-40B4-BE49-F238E27FC236}">
                    <a16:creationId xmlns:a16="http://schemas.microsoft.com/office/drawing/2014/main" id="{1810E180-0DE1-F153-C7AF-70FF2495B2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37104" y="3929109"/>
                <a:ext cx="376927" cy="376927"/>
              </a:xfrm>
              <a:prstGeom prst="mathMultiply">
                <a:avLst>
                  <a:gd name="adj1" fmla="val 9122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乗算記号 63">
                <a:extLst>
                  <a:ext uri="{FF2B5EF4-FFF2-40B4-BE49-F238E27FC236}">
                    <a16:creationId xmlns:a16="http://schemas.microsoft.com/office/drawing/2014/main" id="{36D77F20-4B3E-0F55-8B1E-3E9B8D88B8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34048" y="2779928"/>
                <a:ext cx="376927" cy="376927"/>
              </a:xfrm>
              <a:prstGeom prst="mathMultiply">
                <a:avLst>
                  <a:gd name="adj1" fmla="val 9122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乗算記号 64">
                <a:extLst>
                  <a:ext uri="{FF2B5EF4-FFF2-40B4-BE49-F238E27FC236}">
                    <a16:creationId xmlns:a16="http://schemas.microsoft.com/office/drawing/2014/main" id="{D71F3F7C-9073-B2B9-986D-7C48782DFA4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34048" y="4561705"/>
                <a:ext cx="376927" cy="376927"/>
              </a:xfrm>
              <a:prstGeom prst="mathMultiply">
                <a:avLst>
                  <a:gd name="adj1" fmla="val 9122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72E02AF3-406C-B050-F3BA-26636D876807}"/>
                  </a:ext>
                </a:extLst>
              </p:cNvPr>
              <p:cNvSpPr txBox="1"/>
              <p:nvPr/>
            </p:nvSpPr>
            <p:spPr>
              <a:xfrm>
                <a:off x="8541440" y="1856441"/>
                <a:ext cx="151996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400" dirty="0"/>
                  <a:t>first order</a:t>
                </a:r>
              </a:p>
              <a:p>
                <a:pPr algn="ctr"/>
                <a:r>
                  <a:rPr lang="en-US" altLang="ja-JP" sz="2400" dirty="0"/>
                  <a:t>transition</a:t>
                </a:r>
                <a:endParaRPr kumimoji="1" lang="ja-JP" altLang="en-US" sz="2400" dirty="0"/>
              </a:p>
            </p:txBody>
          </p:sp>
          <p:pic>
            <p:nvPicPr>
              <p:cNvPr id="7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_{\rm 1st}&#10;\end{align*}&lt;/body&gt;&#10;  &lt;fcolor&gt;FF000000&lt;/fcolor&gt;&#10;  &lt;bcolor&gt;FF000000&lt;/bcolor&gt;&#10;  &lt;transparent&gt;True&lt;/transparent&gt;&#10;  &lt;resolution&gt;1800&lt;/resolution&gt;&#10;  &lt;imageh&gt;160&lt;/imageh&gt;&#10;  &lt;imagew&gt;384&lt;/imagew&gt;&#10;  &lt;scale&gt;50&lt;/scale&gt;&#10;  &lt;cursor&gt;29&lt;/cursor&gt;&#10;&lt;/TeXTeX&gt;">
                <a:extLst>
                  <a:ext uri="{FF2B5EF4-FFF2-40B4-BE49-F238E27FC236}">
                    <a16:creationId xmlns:a16="http://schemas.microsoft.com/office/drawing/2014/main" id="{B8ABB62C-1DC7-06FE-940E-AE829D69F5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45083" y="3948239"/>
                <a:ext cx="406399" cy="169333"/>
              </a:xfrm>
              <a:prstGeom prst="rect">
                <a:avLst/>
              </a:prstGeom>
            </p:spPr>
          </p:pic>
          <p:cxnSp>
            <p:nvCxnSpPr>
              <p:cNvPr id="73" name="直線矢印コネクタ 72">
                <a:extLst>
                  <a:ext uri="{FF2B5EF4-FFF2-40B4-BE49-F238E27FC236}">
                    <a16:creationId xmlns:a16="http://schemas.microsoft.com/office/drawing/2014/main" id="{AA175423-5227-D642-3236-B8B362B322B1}"/>
                  </a:ext>
                </a:extLst>
              </p:cNvPr>
              <p:cNvCxnSpPr/>
              <p:nvPr/>
            </p:nvCxnSpPr>
            <p:spPr>
              <a:xfrm>
                <a:off x="9514031" y="3525988"/>
                <a:ext cx="0" cy="632011"/>
              </a:xfrm>
              <a:prstGeom prst="straightConnector1">
                <a:avLst/>
              </a:prstGeom>
              <a:ln w="12700">
                <a:headEnd type="arrow" w="lg" len="lg"/>
                <a:tailEnd type="arrow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直線矢印コネクタ 73">
                <a:extLst>
                  <a:ext uri="{FF2B5EF4-FFF2-40B4-BE49-F238E27FC236}">
                    <a16:creationId xmlns:a16="http://schemas.microsoft.com/office/drawing/2014/main" id="{685923B3-D69C-A1E3-0A01-CD47E0451713}"/>
                  </a:ext>
                </a:extLst>
              </p:cNvPr>
              <p:cNvCxnSpPr/>
              <p:nvPr/>
            </p:nvCxnSpPr>
            <p:spPr>
              <a:xfrm>
                <a:off x="9514031" y="2904562"/>
                <a:ext cx="0" cy="632011"/>
              </a:xfrm>
              <a:prstGeom prst="straightConnector1">
                <a:avLst/>
              </a:prstGeom>
              <a:ln w="12700">
                <a:headEnd type="arrow" w="lg" len="lg"/>
                <a:tailEnd type="arrow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直線矢印コネクタ 74">
                <a:extLst>
                  <a:ext uri="{FF2B5EF4-FFF2-40B4-BE49-F238E27FC236}">
                    <a16:creationId xmlns:a16="http://schemas.microsoft.com/office/drawing/2014/main" id="{B890DAFF-CFB9-F19F-ECFB-C8B0C2FE35BE}"/>
                  </a:ext>
                </a:extLst>
              </p:cNvPr>
              <p:cNvCxnSpPr/>
              <p:nvPr/>
            </p:nvCxnSpPr>
            <p:spPr>
              <a:xfrm>
                <a:off x="9510975" y="4144425"/>
                <a:ext cx="0" cy="632011"/>
              </a:xfrm>
              <a:prstGeom prst="straightConnector1">
                <a:avLst/>
              </a:prstGeom>
              <a:ln w="12700">
                <a:headEnd type="arrow" w="lg" len="lg"/>
                <a:tailEnd type="arrow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7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_{\rm I} \sim \frac{2n+1}V&#10;\end{align*}&lt;/body&gt;&#10;  &lt;fcolor&gt;FF000000&lt;/fcolor&gt;&#10;  &lt;bcolor&gt;FF000000&lt;/bcolor&gt;&#10;  &lt;transparent&gt;True&lt;/transparent&gt;&#10;  &lt;resolution&gt;1800&lt;/resolution&gt;&#10;  &lt;imageh&gt;506&lt;/imageh&gt;&#10;  &lt;imagew&gt;1293&lt;/imagew&gt;&#10;  &lt;scale&gt;50&lt;/scale&gt;&#10;  &lt;cursor&gt;32&lt;/cursor&gt;&#10;&lt;/TeXTeX&gt;">
                <a:extLst>
                  <a:ext uri="{FF2B5EF4-FFF2-40B4-BE49-F238E27FC236}">
                    <a16:creationId xmlns:a16="http://schemas.microsoft.com/office/drawing/2014/main" id="{E45684CD-2BA1-9D50-B4C6-ECD9734B69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82111" y="4328359"/>
                <a:ext cx="1368425" cy="535517"/>
              </a:xfrm>
              <a:prstGeom prst="rect">
                <a:avLst/>
              </a:prstGeom>
            </p:spPr>
          </p:pic>
          <p:pic>
            <p:nvPicPr>
              <p:cNvPr id="7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1/V&#10;\end{align*}&lt;/body&gt;&#10;  &lt;fcolor&gt;FF000000&lt;/fcolor&gt;&#10;  &lt;bcolor&gt;FF000000&lt;/bcolor&gt;&#10;  &lt;transparent&gt;True&lt;/transparent&gt;&#10;  &lt;resolution&gt;1800&lt;/resolution&gt;&#10;  &lt;imageh&gt;249&lt;/imageh&gt;&#10;  &lt;imagew&gt;418&lt;/imagew&gt;&#10;  &lt;scale&gt;50&lt;/scale&gt;&#10;  &lt;cursor&gt;16&lt;/cursor&gt;&#10;&lt;/TeXTeX&gt;">
                <a:extLst>
                  <a:ext uri="{FF2B5EF4-FFF2-40B4-BE49-F238E27FC236}">
                    <a16:creationId xmlns:a16="http://schemas.microsoft.com/office/drawing/2014/main" id="{4057EC05-BBAD-965F-1F7D-3D490B1254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9571126" y="3430316"/>
                <a:ext cx="442383" cy="263525"/>
              </a:xfrm>
              <a:prstGeom prst="rect">
                <a:avLst/>
              </a:prstGeom>
            </p:spPr>
          </p:pic>
        </p:grp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859914A4-E5C4-7835-3D14-29DAD14A1C5B}"/>
                </a:ext>
              </a:extLst>
            </p:cNvPr>
            <p:cNvCxnSpPr>
              <a:cxnSpLocks/>
            </p:cNvCxnSpPr>
            <p:nvPr/>
          </p:nvCxnSpPr>
          <p:spPr>
            <a:xfrm>
              <a:off x="9070321" y="3657473"/>
              <a:ext cx="0" cy="21330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C332A375-93F0-340C-EDC8-2569C8BB7F02}"/>
                </a:ext>
              </a:extLst>
            </p:cNvPr>
            <p:cNvCxnSpPr>
              <a:cxnSpLocks/>
            </p:cNvCxnSpPr>
            <p:nvPr/>
          </p:nvCxnSpPr>
          <p:spPr>
            <a:xfrm>
              <a:off x="9070321" y="3657473"/>
              <a:ext cx="212811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0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7EEA99AD-E975-001A-274C-13A20592FAAC}"/>
              </a:ext>
            </a:extLst>
          </p:cNvPr>
          <p:cNvSpPr/>
          <p:nvPr/>
        </p:nvSpPr>
        <p:spPr>
          <a:xfrm>
            <a:off x="6717949" y="1297642"/>
            <a:ext cx="5061658" cy="2014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15A1A2B-D18A-A843-2E71-A5D9006B1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LY Zeros around a Critical Point</a:t>
            </a:r>
            <a:endParaRPr kumimoji="1"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938B8CE7-B798-0FD4-2741-010B5E3B1385}"/>
              </a:ext>
            </a:extLst>
          </p:cNvPr>
          <p:cNvCxnSpPr>
            <a:cxnSpLocks/>
          </p:cNvCxnSpPr>
          <p:nvPr/>
        </p:nvCxnSpPr>
        <p:spPr>
          <a:xfrm flipV="1">
            <a:off x="3117755" y="1245140"/>
            <a:ext cx="0" cy="561286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FC6E00EE-109D-5E0E-3223-D983F13F95A0}"/>
              </a:ext>
            </a:extLst>
          </p:cNvPr>
          <p:cNvCxnSpPr>
            <a:cxnSpLocks/>
          </p:cNvCxnSpPr>
          <p:nvPr/>
        </p:nvCxnSpPr>
        <p:spPr>
          <a:xfrm>
            <a:off x="398436" y="3929449"/>
            <a:ext cx="5438637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8A83780D-4520-BB93-0E39-59AC1AAFB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03" y="1157715"/>
            <a:ext cx="172075" cy="355472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EF2370A-E2BF-6BB2-03A8-F282D0093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69" y="4051570"/>
            <a:ext cx="278490" cy="396227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B263BC7-012C-FC28-2009-442967EA14C3}"/>
              </a:ext>
            </a:extLst>
          </p:cNvPr>
          <p:cNvCxnSpPr/>
          <p:nvPr/>
        </p:nvCxnSpPr>
        <p:spPr>
          <a:xfrm flipV="1">
            <a:off x="3117755" y="3929449"/>
            <a:ext cx="0" cy="2928551"/>
          </a:xfrm>
          <a:prstGeom prst="line">
            <a:avLst/>
          </a:prstGeom>
          <a:ln w="127000"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940F9AD-C9CB-4F32-2A0B-3D3D8E9ED6E8}"/>
              </a:ext>
            </a:extLst>
          </p:cNvPr>
          <p:cNvSpPr txBox="1"/>
          <p:nvPr/>
        </p:nvSpPr>
        <p:spPr>
          <a:xfrm>
            <a:off x="6839131" y="1387615"/>
            <a:ext cx="2318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1st-transition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/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singularity on the real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axis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blipFill>
                <a:blip r:embed="rId4"/>
                <a:stretch>
                  <a:fillRect l="-2294" t="-9211" r="-152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1DA04426-9496-D21E-1C95-1E00A69BDEBD}"/>
              </a:ext>
            </a:extLst>
          </p:cNvPr>
          <p:cNvSpPr txBox="1"/>
          <p:nvPr/>
        </p:nvSpPr>
        <p:spPr>
          <a:xfrm>
            <a:off x="6839130" y="2373857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Crossover</a:t>
            </a:r>
            <a:endParaRPr kumimoji="1" lang="ja-JP" altLang="en-US" sz="2800" b="1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445FAE44-BD8E-F99A-6D1E-F2CD0166DF52}"/>
              </a:ext>
            </a:extLst>
          </p:cNvPr>
          <p:cNvSpPr txBox="1"/>
          <p:nvPr/>
        </p:nvSpPr>
        <p:spPr>
          <a:xfrm>
            <a:off x="7246784" y="2741379"/>
            <a:ext cx="425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no singularity on the real axis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1786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ローチャート: データ 13">
            <a:extLst>
              <a:ext uri="{FF2B5EF4-FFF2-40B4-BE49-F238E27FC236}">
                <a16:creationId xmlns:a16="http://schemas.microsoft.com/office/drawing/2014/main" id="{18285891-31C9-9827-9DEE-F43026271BFD}"/>
              </a:ext>
            </a:extLst>
          </p:cNvPr>
          <p:cNvSpPr/>
          <p:nvPr/>
        </p:nvSpPr>
        <p:spPr>
          <a:xfrm>
            <a:off x="805999" y="4637301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7EEA99AD-E975-001A-274C-13A20592FAAC}"/>
              </a:ext>
            </a:extLst>
          </p:cNvPr>
          <p:cNvSpPr/>
          <p:nvPr/>
        </p:nvSpPr>
        <p:spPr>
          <a:xfrm>
            <a:off x="6717949" y="1297642"/>
            <a:ext cx="5061658" cy="2014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15A1A2B-D18A-A843-2E71-A5D9006B1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LY Zeros around a Critical Point</a:t>
            </a:r>
            <a:endParaRPr kumimoji="1"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938B8CE7-B798-0FD4-2741-010B5E3B1385}"/>
              </a:ext>
            </a:extLst>
          </p:cNvPr>
          <p:cNvCxnSpPr>
            <a:cxnSpLocks/>
          </p:cNvCxnSpPr>
          <p:nvPr/>
        </p:nvCxnSpPr>
        <p:spPr>
          <a:xfrm flipV="1">
            <a:off x="3117755" y="1245140"/>
            <a:ext cx="0" cy="561286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FC6E00EE-109D-5E0E-3223-D983F13F95A0}"/>
              </a:ext>
            </a:extLst>
          </p:cNvPr>
          <p:cNvCxnSpPr>
            <a:cxnSpLocks/>
          </p:cNvCxnSpPr>
          <p:nvPr/>
        </p:nvCxnSpPr>
        <p:spPr>
          <a:xfrm>
            <a:off x="398436" y="3929449"/>
            <a:ext cx="5438637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8A83780D-4520-BB93-0E39-59AC1AAFB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03" y="1157715"/>
            <a:ext cx="172075" cy="355472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EF2370A-E2BF-6BB2-03A8-F282D0093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69" y="4051570"/>
            <a:ext cx="278490" cy="396227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B263BC7-012C-FC28-2009-442967EA14C3}"/>
              </a:ext>
            </a:extLst>
          </p:cNvPr>
          <p:cNvCxnSpPr/>
          <p:nvPr/>
        </p:nvCxnSpPr>
        <p:spPr>
          <a:xfrm flipV="1">
            <a:off x="3117755" y="3929449"/>
            <a:ext cx="0" cy="2928551"/>
          </a:xfrm>
          <a:prstGeom prst="line">
            <a:avLst/>
          </a:prstGeom>
          <a:ln w="127000"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フローチャート: データ 24">
            <a:extLst>
              <a:ext uri="{FF2B5EF4-FFF2-40B4-BE49-F238E27FC236}">
                <a16:creationId xmlns:a16="http://schemas.microsoft.com/office/drawing/2014/main" id="{0CA5F860-40B6-E12A-2564-2390F58607AC}"/>
              </a:ext>
            </a:extLst>
          </p:cNvPr>
          <p:cNvSpPr/>
          <p:nvPr/>
        </p:nvSpPr>
        <p:spPr>
          <a:xfrm>
            <a:off x="-366746" y="5226756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1364E26E-CE23-8356-232E-7E39FDAC9BA8}"/>
              </a:ext>
            </a:extLst>
          </p:cNvPr>
          <p:cNvCxnSpPr>
            <a:cxnSpLocks/>
          </p:cNvCxnSpPr>
          <p:nvPr/>
        </p:nvCxnSpPr>
        <p:spPr>
          <a:xfrm flipV="1">
            <a:off x="1965173" y="4624698"/>
            <a:ext cx="2325510" cy="11789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F63AF62-3FD8-156C-E039-6942BE7F9260}"/>
              </a:ext>
            </a:extLst>
          </p:cNvPr>
          <p:cNvCxnSpPr/>
          <p:nvPr/>
        </p:nvCxnSpPr>
        <p:spPr>
          <a:xfrm flipV="1">
            <a:off x="1937692" y="4644099"/>
            <a:ext cx="2316863" cy="1166304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楕円 20">
            <a:extLst>
              <a:ext uri="{FF2B5EF4-FFF2-40B4-BE49-F238E27FC236}">
                <a16:creationId xmlns:a16="http://schemas.microsoft.com/office/drawing/2014/main" id="{89E6EEFA-83E2-2D7A-5479-16B9163E29BA}"/>
              </a:ext>
            </a:extLst>
          </p:cNvPr>
          <p:cNvSpPr/>
          <p:nvPr/>
        </p:nvSpPr>
        <p:spPr>
          <a:xfrm>
            <a:off x="2753705" y="528019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892D4E11-9A5A-FBCB-C9FE-D208518A09AF}"/>
              </a:ext>
            </a:extLst>
          </p:cNvPr>
          <p:cNvSpPr/>
          <p:nvPr/>
        </p:nvSpPr>
        <p:spPr>
          <a:xfrm>
            <a:off x="2427606" y="5446939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4B2ABD31-3449-94B4-8183-1A05B5E46FD7}"/>
              </a:ext>
            </a:extLst>
          </p:cNvPr>
          <p:cNvSpPr/>
          <p:nvPr/>
        </p:nvSpPr>
        <p:spPr>
          <a:xfrm>
            <a:off x="2058681" y="5633783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C622B986-A3A0-98AE-C91B-772E6814616E}"/>
              </a:ext>
            </a:extLst>
          </p:cNvPr>
          <p:cNvSpPr/>
          <p:nvPr/>
        </p:nvSpPr>
        <p:spPr>
          <a:xfrm>
            <a:off x="3226113" y="5039981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4ED6D24D-F094-5022-106E-C679E133B8B1}"/>
              </a:ext>
            </a:extLst>
          </p:cNvPr>
          <p:cNvSpPr/>
          <p:nvPr/>
        </p:nvSpPr>
        <p:spPr>
          <a:xfrm>
            <a:off x="3567974" y="4869030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6CE0F89F-0921-7339-BDE8-746B4ADC1F8B}"/>
              </a:ext>
            </a:extLst>
          </p:cNvPr>
          <p:cNvSpPr/>
          <p:nvPr/>
        </p:nvSpPr>
        <p:spPr>
          <a:xfrm>
            <a:off x="3880179" y="4720256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940F9AD-C9CB-4F32-2A0B-3D3D8E9ED6E8}"/>
              </a:ext>
            </a:extLst>
          </p:cNvPr>
          <p:cNvSpPr txBox="1"/>
          <p:nvPr/>
        </p:nvSpPr>
        <p:spPr>
          <a:xfrm>
            <a:off x="6839131" y="1387615"/>
            <a:ext cx="2318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1st-transition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/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singularity on the real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axis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blipFill>
                <a:blip r:embed="rId4"/>
                <a:stretch>
                  <a:fillRect l="-2294" t="-9211" r="-152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1DA04426-9496-D21E-1C95-1E00A69BDEBD}"/>
              </a:ext>
            </a:extLst>
          </p:cNvPr>
          <p:cNvSpPr txBox="1"/>
          <p:nvPr/>
        </p:nvSpPr>
        <p:spPr>
          <a:xfrm>
            <a:off x="6839130" y="2373857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Crossover</a:t>
            </a:r>
            <a:endParaRPr kumimoji="1" lang="ja-JP" altLang="en-US" sz="2800" b="1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445FAE44-BD8E-F99A-6D1E-F2CD0166DF52}"/>
              </a:ext>
            </a:extLst>
          </p:cNvPr>
          <p:cNvSpPr txBox="1"/>
          <p:nvPr/>
        </p:nvSpPr>
        <p:spPr>
          <a:xfrm>
            <a:off x="7246784" y="2741379"/>
            <a:ext cx="425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no singularity on the real axis</a:t>
            </a:r>
            <a:endParaRPr kumimoji="1" lang="ja-JP" altLang="en-US" sz="2400" dirty="0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957F949-5A62-BDEC-BCA0-59F6014546E0}"/>
              </a:ext>
            </a:extLst>
          </p:cNvPr>
          <p:cNvCxnSpPr>
            <a:cxnSpLocks/>
          </p:cNvCxnSpPr>
          <p:nvPr/>
        </p:nvCxnSpPr>
        <p:spPr>
          <a:xfrm>
            <a:off x="782480" y="5226756"/>
            <a:ext cx="4675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02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ローチャート: データ 13">
            <a:extLst>
              <a:ext uri="{FF2B5EF4-FFF2-40B4-BE49-F238E27FC236}">
                <a16:creationId xmlns:a16="http://schemas.microsoft.com/office/drawing/2014/main" id="{18285891-31C9-9827-9DEE-F43026271BFD}"/>
              </a:ext>
            </a:extLst>
          </p:cNvPr>
          <p:cNvSpPr/>
          <p:nvPr/>
        </p:nvSpPr>
        <p:spPr>
          <a:xfrm>
            <a:off x="805999" y="4637301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平行四辺形 19">
            <a:extLst>
              <a:ext uri="{FF2B5EF4-FFF2-40B4-BE49-F238E27FC236}">
                <a16:creationId xmlns:a16="http://schemas.microsoft.com/office/drawing/2014/main" id="{757B2136-04D4-9EF4-EF8C-5868B249C8AE}"/>
              </a:ext>
            </a:extLst>
          </p:cNvPr>
          <p:cNvSpPr/>
          <p:nvPr/>
        </p:nvSpPr>
        <p:spPr>
          <a:xfrm>
            <a:off x="777569" y="2063375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7A605C6C-D510-18EC-603B-9020B84DC1DC}"/>
              </a:ext>
            </a:extLst>
          </p:cNvPr>
          <p:cNvSpPr/>
          <p:nvPr/>
        </p:nvSpPr>
        <p:spPr>
          <a:xfrm flipH="1">
            <a:off x="3119190" y="1857983"/>
            <a:ext cx="672045" cy="2014169"/>
          </a:xfrm>
          <a:custGeom>
            <a:avLst/>
            <a:gdLst>
              <a:gd name="connsiteX0" fmla="*/ 535021 w 535021"/>
              <a:gd name="connsiteY0" fmla="*/ 1449421 h 1449421"/>
              <a:gd name="connsiteX1" fmla="*/ 428017 w 535021"/>
              <a:gd name="connsiteY1" fmla="*/ 749029 h 1449421"/>
              <a:gd name="connsiteX2" fmla="*/ 0 w 535021"/>
              <a:gd name="connsiteY2" fmla="*/ 0 h 144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021" h="1449421">
                <a:moveTo>
                  <a:pt x="535021" y="1449421"/>
                </a:moveTo>
                <a:cubicBezTo>
                  <a:pt x="526104" y="1220010"/>
                  <a:pt x="517187" y="990599"/>
                  <a:pt x="428017" y="749029"/>
                </a:cubicBezTo>
                <a:cubicBezTo>
                  <a:pt x="338847" y="507459"/>
                  <a:pt x="169423" y="253729"/>
                  <a:pt x="0" y="0"/>
                </a:cubicBezTo>
              </a:path>
            </a:pathLst>
          </a:cu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699BBDBF-4E15-DC1D-7AA8-857C96393135}"/>
              </a:ext>
            </a:extLst>
          </p:cNvPr>
          <p:cNvSpPr/>
          <p:nvPr/>
        </p:nvSpPr>
        <p:spPr>
          <a:xfrm>
            <a:off x="6717949" y="4131969"/>
            <a:ext cx="5061658" cy="2523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7EEA99AD-E975-001A-274C-13A20592FAAC}"/>
              </a:ext>
            </a:extLst>
          </p:cNvPr>
          <p:cNvSpPr/>
          <p:nvPr/>
        </p:nvSpPr>
        <p:spPr>
          <a:xfrm>
            <a:off x="6717949" y="1297642"/>
            <a:ext cx="5061658" cy="2014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平行四辺形 16">
            <a:extLst>
              <a:ext uri="{FF2B5EF4-FFF2-40B4-BE49-F238E27FC236}">
                <a16:creationId xmlns:a16="http://schemas.microsoft.com/office/drawing/2014/main" id="{FC7416FE-8A8E-A28F-EB66-895A51C7AA75}"/>
              </a:ext>
            </a:extLst>
          </p:cNvPr>
          <p:cNvSpPr/>
          <p:nvPr/>
        </p:nvSpPr>
        <p:spPr>
          <a:xfrm>
            <a:off x="-371657" y="2638099"/>
            <a:ext cx="3476988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15A1A2B-D18A-A843-2E71-A5D9006B1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LY Zeros around a Critical Point</a:t>
            </a:r>
            <a:endParaRPr kumimoji="1"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938B8CE7-B798-0FD4-2741-010B5E3B1385}"/>
              </a:ext>
            </a:extLst>
          </p:cNvPr>
          <p:cNvCxnSpPr>
            <a:cxnSpLocks/>
          </p:cNvCxnSpPr>
          <p:nvPr/>
        </p:nvCxnSpPr>
        <p:spPr>
          <a:xfrm flipV="1">
            <a:off x="3117755" y="1245140"/>
            <a:ext cx="0" cy="561286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FC6E00EE-109D-5E0E-3223-D983F13F95A0}"/>
              </a:ext>
            </a:extLst>
          </p:cNvPr>
          <p:cNvCxnSpPr>
            <a:cxnSpLocks/>
          </p:cNvCxnSpPr>
          <p:nvPr/>
        </p:nvCxnSpPr>
        <p:spPr>
          <a:xfrm>
            <a:off x="398436" y="3929449"/>
            <a:ext cx="5438637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8A83780D-4520-BB93-0E39-59AC1AAFB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03" y="1157715"/>
            <a:ext cx="172075" cy="355472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EF2370A-E2BF-6BB2-03A8-F282D0093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69" y="4051570"/>
            <a:ext cx="278490" cy="396227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B263BC7-012C-FC28-2009-442967EA14C3}"/>
              </a:ext>
            </a:extLst>
          </p:cNvPr>
          <p:cNvCxnSpPr/>
          <p:nvPr/>
        </p:nvCxnSpPr>
        <p:spPr>
          <a:xfrm flipV="1">
            <a:off x="3117755" y="3929449"/>
            <a:ext cx="0" cy="2928551"/>
          </a:xfrm>
          <a:prstGeom prst="line">
            <a:avLst/>
          </a:prstGeom>
          <a:ln w="127000"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フローチャート: データ 24">
            <a:extLst>
              <a:ext uri="{FF2B5EF4-FFF2-40B4-BE49-F238E27FC236}">
                <a16:creationId xmlns:a16="http://schemas.microsoft.com/office/drawing/2014/main" id="{0CA5F860-40B6-E12A-2564-2390F58607AC}"/>
              </a:ext>
            </a:extLst>
          </p:cNvPr>
          <p:cNvSpPr/>
          <p:nvPr/>
        </p:nvSpPr>
        <p:spPr>
          <a:xfrm>
            <a:off x="-366746" y="5226756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1364E26E-CE23-8356-232E-7E39FDAC9BA8}"/>
              </a:ext>
            </a:extLst>
          </p:cNvPr>
          <p:cNvCxnSpPr>
            <a:cxnSpLocks/>
          </p:cNvCxnSpPr>
          <p:nvPr/>
        </p:nvCxnSpPr>
        <p:spPr>
          <a:xfrm flipV="1">
            <a:off x="1965173" y="4624698"/>
            <a:ext cx="2325510" cy="11789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F63AF62-3FD8-156C-E039-6942BE7F9260}"/>
              </a:ext>
            </a:extLst>
          </p:cNvPr>
          <p:cNvCxnSpPr/>
          <p:nvPr/>
        </p:nvCxnSpPr>
        <p:spPr>
          <a:xfrm flipV="1">
            <a:off x="1937692" y="4644099"/>
            <a:ext cx="2316863" cy="1166304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楕円 20">
            <a:extLst>
              <a:ext uri="{FF2B5EF4-FFF2-40B4-BE49-F238E27FC236}">
                <a16:creationId xmlns:a16="http://schemas.microsoft.com/office/drawing/2014/main" id="{89E6EEFA-83E2-2D7A-5479-16B9163E29BA}"/>
              </a:ext>
            </a:extLst>
          </p:cNvPr>
          <p:cNvSpPr/>
          <p:nvPr/>
        </p:nvSpPr>
        <p:spPr>
          <a:xfrm>
            <a:off x="2753705" y="528019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892D4E11-9A5A-FBCB-C9FE-D208518A09AF}"/>
              </a:ext>
            </a:extLst>
          </p:cNvPr>
          <p:cNvSpPr/>
          <p:nvPr/>
        </p:nvSpPr>
        <p:spPr>
          <a:xfrm>
            <a:off x="2427606" y="5446939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4B2ABD31-3449-94B4-8183-1A05B5E46FD7}"/>
              </a:ext>
            </a:extLst>
          </p:cNvPr>
          <p:cNvSpPr/>
          <p:nvPr/>
        </p:nvSpPr>
        <p:spPr>
          <a:xfrm>
            <a:off x="2058681" y="5633783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C622B986-A3A0-98AE-C91B-772E6814616E}"/>
              </a:ext>
            </a:extLst>
          </p:cNvPr>
          <p:cNvSpPr/>
          <p:nvPr/>
        </p:nvSpPr>
        <p:spPr>
          <a:xfrm>
            <a:off x="3226113" y="5039981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4ED6D24D-F094-5022-106E-C679E133B8B1}"/>
              </a:ext>
            </a:extLst>
          </p:cNvPr>
          <p:cNvSpPr/>
          <p:nvPr/>
        </p:nvSpPr>
        <p:spPr>
          <a:xfrm>
            <a:off x="3567974" y="4869030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6CE0F89F-0921-7339-BDE8-746B4ADC1F8B}"/>
              </a:ext>
            </a:extLst>
          </p:cNvPr>
          <p:cNvSpPr/>
          <p:nvPr/>
        </p:nvSpPr>
        <p:spPr>
          <a:xfrm>
            <a:off x="3880179" y="4720256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940F9AD-C9CB-4F32-2A0B-3D3D8E9ED6E8}"/>
              </a:ext>
            </a:extLst>
          </p:cNvPr>
          <p:cNvSpPr txBox="1"/>
          <p:nvPr/>
        </p:nvSpPr>
        <p:spPr>
          <a:xfrm>
            <a:off x="6839131" y="1387615"/>
            <a:ext cx="2318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1st-transition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/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singularity on the real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axis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blipFill>
                <a:blip r:embed="rId4"/>
                <a:stretch>
                  <a:fillRect l="-2294" t="-9211" r="-152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1DA04426-9496-D21E-1C95-1E00A69BDEBD}"/>
              </a:ext>
            </a:extLst>
          </p:cNvPr>
          <p:cNvSpPr txBox="1"/>
          <p:nvPr/>
        </p:nvSpPr>
        <p:spPr>
          <a:xfrm>
            <a:off x="6839130" y="2373857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Crossover</a:t>
            </a:r>
            <a:endParaRPr kumimoji="1" lang="ja-JP" altLang="en-US" sz="2800" b="1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445FAE44-BD8E-F99A-6D1E-F2CD0166DF52}"/>
              </a:ext>
            </a:extLst>
          </p:cNvPr>
          <p:cNvSpPr txBox="1"/>
          <p:nvPr/>
        </p:nvSpPr>
        <p:spPr>
          <a:xfrm>
            <a:off x="7246784" y="2741379"/>
            <a:ext cx="425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no singularity on the real axis</a:t>
            </a:r>
            <a:endParaRPr kumimoji="1" lang="ja-JP" altLang="en-US" sz="2400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2DD1BABA-47B6-F030-7470-1319AA614008}"/>
              </a:ext>
            </a:extLst>
          </p:cNvPr>
          <p:cNvSpPr txBox="1"/>
          <p:nvPr/>
        </p:nvSpPr>
        <p:spPr>
          <a:xfrm>
            <a:off x="6839130" y="4216567"/>
            <a:ext cx="425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b="1" dirty="0"/>
              <a:t>LY edge singularity</a:t>
            </a:r>
            <a:endParaRPr kumimoji="1" lang="ja-JP" altLang="en-US" sz="2400" dirty="0"/>
          </a:p>
        </p:txBody>
      </p:sp>
      <p:sp>
        <p:nvSpPr>
          <p:cNvPr id="67" name="矢印: 山形 66">
            <a:extLst>
              <a:ext uri="{FF2B5EF4-FFF2-40B4-BE49-F238E27FC236}">
                <a16:creationId xmlns:a16="http://schemas.microsoft.com/office/drawing/2014/main" id="{D9C1B0DD-279C-8F34-7A0A-945AC855931C}"/>
              </a:ext>
            </a:extLst>
          </p:cNvPr>
          <p:cNvSpPr/>
          <p:nvPr/>
        </p:nvSpPr>
        <p:spPr>
          <a:xfrm rot="5400000">
            <a:off x="8946904" y="3082533"/>
            <a:ext cx="603746" cy="1309047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D99E5D4-141C-7D4C-A0D8-FAAE5A840569}"/>
              </a:ext>
            </a:extLst>
          </p:cNvPr>
          <p:cNvSpPr txBox="1"/>
          <p:nvPr/>
        </p:nvSpPr>
        <p:spPr>
          <a:xfrm>
            <a:off x="7124131" y="5295047"/>
            <a:ext cx="4498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dirty="0"/>
              <a:t>Edge singularity is determined by the analytic property of the scaling function.</a:t>
            </a:r>
            <a:endParaRPr kumimoji="1" lang="ja-JP" altLang="en-US" sz="2400" dirty="0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09874D90-1672-EE03-EA12-DAC22ED7D4DB}"/>
              </a:ext>
            </a:extLst>
          </p:cNvPr>
          <p:cNvSpPr txBox="1"/>
          <p:nvPr/>
        </p:nvSpPr>
        <p:spPr>
          <a:xfrm>
            <a:off x="7261753" y="4673035"/>
            <a:ext cx="29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/>
              <a:t>starting </a:t>
            </a:r>
            <a:r>
              <a:rPr kumimoji="1" lang="en-US" altLang="ja-JP" sz="2400" dirty="0"/>
              <a:t>from the CP</a:t>
            </a:r>
            <a:endParaRPr kumimoji="1" lang="ja-JP" altLang="en-US" sz="2400" dirty="0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68BAB437-28B6-5B9E-E362-B7CCC7BF4CA4}"/>
              </a:ext>
            </a:extLst>
          </p:cNvPr>
          <p:cNvSpPr/>
          <p:nvPr/>
        </p:nvSpPr>
        <p:spPr>
          <a:xfrm>
            <a:off x="2390042" y="2422042"/>
            <a:ext cx="701329" cy="1385286"/>
          </a:xfrm>
          <a:custGeom>
            <a:avLst/>
            <a:gdLst>
              <a:gd name="connsiteX0" fmla="*/ 535021 w 535021"/>
              <a:gd name="connsiteY0" fmla="*/ 1449421 h 1449421"/>
              <a:gd name="connsiteX1" fmla="*/ 428017 w 535021"/>
              <a:gd name="connsiteY1" fmla="*/ 749029 h 1449421"/>
              <a:gd name="connsiteX2" fmla="*/ 0 w 535021"/>
              <a:gd name="connsiteY2" fmla="*/ 0 h 144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021" h="1449421">
                <a:moveTo>
                  <a:pt x="535021" y="1449421"/>
                </a:moveTo>
                <a:cubicBezTo>
                  <a:pt x="526104" y="1220010"/>
                  <a:pt x="517187" y="990599"/>
                  <a:pt x="428017" y="749029"/>
                </a:cubicBezTo>
                <a:cubicBezTo>
                  <a:pt x="338847" y="507459"/>
                  <a:pt x="169423" y="253729"/>
                  <a:pt x="0" y="0"/>
                </a:cubicBezTo>
              </a:path>
            </a:pathLst>
          </a:cu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31BEEA3C-41AB-D0FA-A4F9-8E92070FDAFA}"/>
              </a:ext>
            </a:extLst>
          </p:cNvPr>
          <p:cNvCxnSpPr>
            <a:cxnSpLocks/>
          </p:cNvCxnSpPr>
          <p:nvPr/>
        </p:nvCxnSpPr>
        <p:spPr>
          <a:xfrm flipV="1">
            <a:off x="1960262" y="2032839"/>
            <a:ext cx="2325510" cy="11789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平行四辺形 18">
            <a:extLst>
              <a:ext uri="{FF2B5EF4-FFF2-40B4-BE49-F238E27FC236}">
                <a16:creationId xmlns:a16="http://schemas.microsoft.com/office/drawing/2014/main" id="{E7A0B971-4A87-6746-EB13-74E059DAC745}"/>
              </a:ext>
            </a:extLst>
          </p:cNvPr>
          <p:cNvSpPr/>
          <p:nvPr/>
        </p:nvSpPr>
        <p:spPr>
          <a:xfrm>
            <a:off x="3097112" y="2063716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平行四辺形 14">
            <a:extLst>
              <a:ext uri="{FF2B5EF4-FFF2-40B4-BE49-F238E27FC236}">
                <a16:creationId xmlns:a16="http://schemas.microsoft.com/office/drawing/2014/main" id="{A90086DE-F1B9-C536-0E44-65EA02FC67DA}"/>
              </a:ext>
            </a:extLst>
          </p:cNvPr>
          <p:cNvSpPr/>
          <p:nvPr/>
        </p:nvSpPr>
        <p:spPr>
          <a:xfrm>
            <a:off x="1960260" y="2641417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AE23E27-6E31-EAFC-0E4C-97C41303264B}"/>
              </a:ext>
            </a:extLst>
          </p:cNvPr>
          <p:cNvCxnSpPr>
            <a:cxnSpLocks/>
          </p:cNvCxnSpPr>
          <p:nvPr/>
        </p:nvCxnSpPr>
        <p:spPr>
          <a:xfrm flipH="1">
            <a:off x="3474318" y="2040002"/>
            <a:ext cx="764630" cy="396000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楕円 72">
            <a:extLst>
              <a:ext uri="{FF2B5EF4-FFF2-40B4-BE49-F238E27FC236}">
                <a16:creationId xmlns:a16="http://schemas.microsoft.com/office/drawing/2014/main" id="{A8BFBD14-0018-EF1A-8EEE-749FF812E6C7}"/>
              </a:ext>
            </a:extLst>
          </p:cNvPr>
          <p:cNvSpPr/>
          <p:nvPr/>
        </p:nvSpPr>
        <p:spPr>
          <a:xfrm>
            <a:off x="3934209" y="208893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4" name="楕円 73">
            <a:extLst>
              <a:ext uri="{FF2B5EF4-FFF2-40B4-BE49-F238E27FC236}">
                <a16:creationId xmlns:a16="http://schemas.microsoft.com/office/drawing/2014/main" id="{2D7A631C-BCEC-A4B6-99B6-068E54A47B9C}"/>
              </a:ext>
            </a:extLst>
          </p:cNvPr>
          <p:cNvSpPr/>
          <p:nvPr/>
        </p:nvSpPr>
        <p:spPr>
          <a:xfrm>
            <a:off x="3565284" y="2275781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555D7860-82F9-E0CD-CDE4-7BCE1CFA048A}"/>
              </a:ext>
            </a:extLst>
          </p:cNvPr>
          <p:cNvCxnSpPr>
            <a:cxnSpLocks/>
          </p:cNvCxnSpPr>
          <p:nvPr/>
        </p:nvCxnSpPr>
        <p:spPr>
          <a:xfrm flipV="1">
            <a:off x="1960353" y="2817944"/>
            <a:ext cx="764630" cy="396000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楕円 68">
            <a:extLst>
              <a:ext uri="{FF2B5EF4-FFF2-40B4-BE49-F238E27FC236}">
                <a16:creationId xmlns:a16="http://schemas.microsoft.com/office/drawing/2014/main" id="{8F792007-1972-50DE-57F1-32BB067197E7}"/>
              </a:ext>
            </a:extLst>
          </p:cNvPr>
          <p:cNvSpPr/>
          <p:nvPr/>
        </p:nvSpPr>
        <p:spPr>
          <a:xfrm>
            <a:off x="2397064" y="2861252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9649A010-9070-61A5-7C6E-B933D275E308}"/>
              </a:ext>
            </a:extLst>
          </p:cNvPr>
          <p:cNvSpPr/>
          <p:nvPr/>
        </p:nvSpPr>
        <p:spPr>
          <a:xfrm>
            <a:off x="2070965" y="3027994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54F8D89D-1356-73DD-2312-65327333C9B8}"/>
              </a:ext>
            </a:extLst>
          </p:cNvPr>
          <p:cNvCxnSpPr>
            <a:cxnSpLocks/>
          </p:cNvCxnSpPr>
          <p:nvPr/>
        </p:nvCxnSpPr>
        <p:spPr>
          <a:xfrm>
            <a:off x="777569" y="2634897"/>
            <a:ext cx="4675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957F949-5A62-BDEC-BCA0-59F6014546E0}"/>
              </a:ext>
            </a:extLst>
          </p:cNvPr>
          <p:cNvCxnSpPr>
            <a:cxnSpLocks/>
          </p:cNvCxnSpPr>
          <p:nvPr/>
        </p:nvCxnSpPr>
        <p:spPr>
          <a:xfrm>
            <a:off x="782480" y="5226756"/>
            <a:ext cx="4675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34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970898-382E-0AEE-DC82-140BD16FF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Recent </a:t>
            </a:r>
            <a:r>
              <a:rPr lang="en-US" altLang="ja-JP" dirty="0"/>
              <a:t>Topics</a:t>
            </a:r>
            <a:r>
              <a:rPr kumimoji="1" lang="en-US" altLang="ja-JP" dirty="0"/>
              <a:t> in LYZ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F885BD4-3DBA-0553-3DE8-D40AEA79B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527" y="2860752"/>
            <a:ext cx="4180528" cy="399724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4312251-4108-A27E-FB70-58693C9A1F43}"/>
              </a:ext>
            </a:extLst>
          </p:cNvPr>
          <p:cNvSpPr txBox="1"/>
          <p:nvPr/>
        </p:nvSpPr>
        <p:spPr>
          <a:xfrm>
            <a:off x="433839" y="1659231"/>
            <a:ext cx="3092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Analytic Structure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0B9B93D-BBFA-0884-8EE6-540753200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722" y="12921"/>
            <a:ext cx="4180850" cy="291853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96C129F-8BF0-DEF9-DF8C-492089D33BB6}"/>
              </a:ext>
            </a:extLst>
          </p:cNvPr>
          <p:cNvSpPr txBox="1"/>
          <p:nvPr/>
        </p:nvSpPr>
        <p:spPr>
          <a:xfrm>
            <a:off x="1600490" y="4898167"/>
            <a:ext cx="29803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 err="1"/>
              <a:t>HotQCD</a:t>
            </a:r>
            <a:r>
              <a:rPr kumimoji="1" lang="en-US" altLang="ja-JP" sz="2000" dirty="0"/>
              <a:t> (’22) </a:t>
            </a:r>
          </a:p>
          <a:p>
            <a:pPr algn="l"/>
            <a:r>
              <a:rPr kumimoji="1" lang="en-US" altLang="ja-JP" sz="2000" dirty="0"/>
              <a:t>D.A. Clarke, Lattice 2023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690C52C-81B2-EF1F-A110-42A5FEF667C7}"/>
                  </a:ext>
                </a:extLst>
              </p:cNvPr>
              <p:cNvSpPr txBox="1"/>
              <p:nvPr/>
            </p:nvSpPr>
            <p:spPr>
              <a:xfrm>
                <a:off x="730680" y="4404807"/>
                <a:ext cx="61400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Tx/>
                  <a:buChar char="―"/>
                </a:pPr>
                <a:r>
                  <a:rPr kumimoji="1" lang="en-US" altLang="ja-JP" sz="2400" dirty="0"/>
                  <a:t>Taylor exp. + Imaginary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+ </a:t>
                </a:r>
                <a:r>
                  <a:rPr kumimoji="1" lang="en-US" altLang="ja-JP" sz="2400" dirty="0" err="1"/>
                  <a:t>Pade</a:t>
                </a:r>
                <a:r>
                  <a:rPr kumimoji="1" lang="en-US" altLang="ja-JP" sz="2400" dirty="0"/>
                  <a:t> approx.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690C52C-81B2-EF1F-A110-42A5FEF66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80" y="4404807"/>
                <a:ext cx="6140079" cy="461665"/>
              </a:xfrm>
              <a:prstGeom prst="rect">
                <a:avLst/>
              </a:prstGeom>
              <a:blipFill>
                <a:blip r:embed="rId4"/>
                <a:stretch>
                  <a:fillRect l="-1887" t="-20000" r="-298" b="-37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DC2487C-2687-4C9B-2945-F73DB00C61A2}"/>
                  </a:ext>
                </a:extLst>
              </p:cNvPr>
              <p:cNvSpPr txBox="1"/>
              <p:nvPr/>
            </p:nvSpPr>
            <p:spPr>
              <a:xfrm>
                <a:off x="433839" y="3942490"/>
                <a:ext cx="6530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b="1" dirty="0"/>
                  <a:t>Locating QCD-CP at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kumimoji="1" lang="en-US" altLang="ja-JP" sz="2800" b="1" dirty="0"/>
                  <a:t> </a:t>
                </a:r>
                <a:r>
                  <a:rPr kumimoji="1" lang="en-US" altLang="ja-JP" sz="2400" b="1" dirty="0"/>
                  <a:t>on the lattice</a:t>
                </a:r>
                <a:r>
                  <a:rPr kumimoji="1" lang="en-US" altLang="ja-JP" sz="2800" b="1" dirty="0"/>
                  <a:t>?</a:t>
                </a:r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DC2487C-2687-4C9B-2945-F73DB00C6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39" y="3942490"/>
                <a:ext cx="6530121" cy="523220"/>
              </a:xfrm>
              <a:prstGeom prst="rect">
                <a:avLst/>
              </a:prstGeom>
              <a:blipFill>
                <a:blip r:embed="rId5"/>
                <a:stretch>
                  <a:fillRect l="-1867" t="-12791" r="-1120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7E3E4E2-7AF2-0FC6-BE1A-069BA6B27251}"/>
              </a:ext>
            </a:extLst>
          </p:cNvPr>
          <p:cNvSpPr txBox="1"/>
          <p:nvPr/>
        </p:nvSpPr>
        <p:spPr>
          <a:xfrm>
            <a:off x="1600490" y="2559867"/>
            <a:ext cx="38507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An, Mesterhazy, </a:t>
            </a:r>
            <a:r>
              <a:rPr kumimoji="1" lang="en-US" altLang="ja-JP" sz="2000" dirty="0" err="1"/>
              <a:t>Stephanov</a:t>
            </a:r>
            <a:r>
              <a:rPr kumimoji="1" lang="en-US" altLang="ja-JP" sz="2000" dirty="0"/>
              <a:t> (’16)</a:t>
            </a:r>
          </a:p>
          <a:p>
            <a:pPr algn="l"/>
            <a:r>
              <a:rPr kumimoji="1" lang="en-US" altLang="ja-JP" sz="2000" dirty="0"/>
              <a:t>Johnson, </a:t>
            </a:r>
            <a:r>
              <a:rPr kumimoji="1" lang="en-US" altLang="ja-JP" sz="2000" dirty="0" err="1"/>
              <a:t>Rennecke</a:t>
            </a:r>
            <a:r>
              <a:rPr kumimoji="1" lang="en-US" altLang="ja-JP" sz="2000" dirty="0"/>
              <a:t>, </a:t>
            </a:r>
            <a:r>
              <a:rPr kumimoji="1" lang="en-US" altLang="ja-JP" sz="2000" dirty="0" err="1"/>
              <a:t>Skokov</a:t>
            </a:r>
            <a:r>
              <a:rPr kumimoji="1" lang="en-US" altLang="ja-JP" sz="2000" dirty="0"/>
              <a:t> (’23)</a:t>
            </a:r>
          </a:p>
          <a:p>
            <a:pPr algn="l"/>
            <a:r>
              <a:rPr lang="en-US" altLang="ja-JP" sz="2000" dirty="0" err="1"/>
              <a:t>Karsch</a:t>
            </a:r>
            <a:r>
              <a:rPr lang="en-US" altLang="ja-JP" sz="2000" dirty="0"/>
              <a:t>, Schmidt, Singh (‘23)</a:t>
            </a:r>
          </a:p>
          <a:p>
            <a:pPr algn="l"/>
            <a:r>
              <a:rPr lang="en-US" altLang="ja-JP" sz="2000" dirty="0"/>
              <a:t>…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951BF5C-01BD-BAF8-E959-2FE3830E8D8A}"/>
              </a:ext>
            </a:extLst>
          </p:cNvPr>
          <p:cNvSpPr txBox="1"/>
          <p:nvPr/>
        </p:nvSpPr>
        <p:spPr>
          <a:xfrm>
            <a:off x="730680" y="2130417"/>
            <a:ext cx="3916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kumimoji="1" lang="en-US" altLang="ja-JP" sz="2400" dirty="0"/>
              <a:t>Scaling functions, FRG, …</a:t>
            </a:r>
            <a:endParaRPr kumimoji="1" lang="ja-JP" altLang="en-US" sz="2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DE6B003-8582-877B-54F8-ED88F4730EDD}"/>
              </a:ext>
            </a:extLst>
          </p:cNvPr>
          <p:cNvSpPr txBox="1"/>
          <p:nvPr/>
        </p:nvSpPr>
        <p:spPr>
          <a:xfrm>
            <a:off x="2950669" y="1055636"/>
            <a:ext cx="4001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>
                <a:solidFill>
                  <a:schemeClr val="accent6">
                    <a:lumMod val="75000"/>
                  </a:schemeClr>
                </a:solidFill>
              </a:rPr>
              <a:t>and LY edge singularity</a:t>
            </a:r>
            <a:endParaRPr kumimoji="1"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E9BA4C6-427B-E3C8-D7E0-78143FE0D860}"/>
              </a:ext>
            </a:extLst>
          </p:cNvPr>
          <p:cNvSpPr txBox="1"/>
          <p:nvPr/>
        </p:nvSpPr>
        <p:spPr>
          <a:xfrm rot="16200000">
            <a:off x="10204464" y="4878957"/>
            <a:ext cx="2903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D.A. Clarke, Lattice 2023</a:t>
            </a:r>
            <a:endParaRPr kumimoji="1" lang="ja-JP" altLang="en-US" sz="20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16BD192-4267-84A6-D065-83E7BF50CA06}"/>
              </a:ext>
            </a:extLst>
          </p:cNvPr>
          <p:cNvSpPr txBox="1"/>
          <p:nvPr/>
        </p:nvSpPr>
        <p:spPr>
          <a:xfrm rot="16200000">
            <a:off x="10807994" y="1459176"/>
            <a:ext cx="1696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 err="1"/>
              <a:t>HotQCD</a:t>
            </a:r>
            <a:r>
              <a:rPr kumimoji="1" lang="en-US" altLang="ja-JP" sz="2000" dirty="0"/>
              <a:t> (’22)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0478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911F3CCC-B480-5259-090A-F002A6C6784C}"/>
              </a:ext>
            </a:extLst>
          </p:cNvPr>
          <p:cNvSpPr/>
          <p:nvPr/>
        </p:nvSpPr>
        <p:spPr>
          <a:xfrm>
            <a:off x="0" y="5215836"/>
            <a:ext cx="12192001" cy="1642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F4F572BC-1E33-9A88-B90D-4A10BCC0E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531" y="1603744"/>
            <a:ext cx="3521802" cy="344830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7233199-8ED4-5BC7-A6FB-DA1280C7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Present Study: Heavy-Quark QCD</a:t>
            </a:r>
            <a:endParaRPr kumimoji="1" lang="ja-JP" altLang="en-US" dirty="0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88788968-88B9-59F5-3F32-D5FDA0D6F9A6}"/>
              </a:ext>
            </a:extLst>
          </p:cNvPr>
          <p:cNvCxnSpPr>
            <a:cxnSpLocks/>
          </p:cNvCxnSpPr>
          <p:nvPr/>
        </p:nvCxnSpPr>
        <p:spPr>
          <a:xfrm flipV="1">
            <a:off x="7317756" y="2284206"/>
            <a:ext cx="0" cy="2670935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FBEB3416-7C9F-FB8E-DE8D-4F017F532279}"/>
              </a:ext>
            </a:extLst>
          </p:cNvPr>
          <p:cNvCxnSpPr>
            <a:cxnSpLocks/>
          </p:cNvCxnSpPr>
          <p:nvPr/>
        </p:nvCxnSpPr>
        <p:spPr>
          <a:xfrm>
            <a:off x="7050010" y="4718442"/>
            <a:ext cx="3213894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1/m_q&#10;\end{align*}&lt;/body&gt;&#10;  &lt;fcolor&gt;FF000000&lt;/fcolor&gt;&#10;  &lt;bcolor&gt;FF000000&lt;/bcolor&gt;&#10;  &lt;transparent&gt;True&lt;/transparent&gt;&#10;  &lt;resolution&gt;1800&lt;/resolution&gt;&#10;  &lt;imageh&gt;259&lt;/imageh&gt;&#10;  &lt;imagew&gt;533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79985E5D-FF5B-3FD8-B104-EC378B583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110" y="4215895"/>
            <a:ext cx="788453" cy="383131"/>
          </a:xfrm>
          <a:prstGeom prst="rect">
            <a:avLst/>
          </a:prstGeom>
        </p:spPr>
      </p:pic>
      <p:pic>
        <p:nvPicPr>
          <p:cNvPr id="3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eta~(1/T)&#10;\end{align*}&lt;/body&gt;&#10;  &lt;fcolor&gt;FF000000&lt;/fcolor&gt;&#10;  &lt;bcolor&gt;FF000000&lt;/bcolor&gt;&#10;  &lt;transparent&gt;True&lt;/transparent&gt;&#10;  &lt;resolution&gt;1800&lt;/resolution&gt;&#10;  &lt;imageh&gt;250&lt;/imageh&gt;&#10;  &lt;imagew&gt;827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166522E9-91B2-22C9-A9DC-AACB072D29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195" y="1850286"/>
            <a:ext cx="1128401" cy="341113"/>
          </a:xfrm>
          <a:prstGeom prst="rect">
            <a:avLst/>
          </a:prstGeom>
        </p:spPr>
      </p:pic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C58929A1-4DC5-CF91-BACB-B2D1B01D4801}"/>
              </a:ext>
            </a:extLst>
          </p:cNvPr>
          <p:cNvSpPr/>
          <p:nvPr/>
        </p:nvSpPr>
        <p:spPr>
          <a:xfrm>
            <a:off x="7319022" y="2684448"/>
            <a:ext cx="1325149" cy="419783"/>
          </a:xfrm>
          <a:custGeom>
            <a:avLst/>
            <a:gdLst>
              <a:gd name="connsiteX0" fmla="*/ 0 w 1149724"/>
              <a:gd name="connsiteY0" fmla="*/ 0 h 242047"/>
              <a:gd name="connsiteX1" fmla="*/ 537883 w 1149724"/>
              <a:gd name="connsiteY1" fmla="*/ 67235 h 242047"/>
              <a:gd name="connsiteX2" fmla="*/ 1149724 w 1149724"/>
              <a:gd name="connsiteY2" fmla="*/ 242047 h 24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9724" h="242047">
                <a:moveTo>
                  <a:pt x="0" y="0"/>
                </a:moveTo>
                <a:cubicBezTo>
                  <a:pt x="173131" y="13447"/>
                  <a:pt x="346262" y="26894"/>
                  <a:pt x="537883" y="67235"/>
                </a:cubicBezTo>
                <a:cubicBezTo>
                  <a:pt x="729504" y="107576"/>
                  <a:pt x="939614" y="174811"/>
                  <a:pt x="1149724" y="242047"/>
                </a:cubicBezTo>
              </a:path>
            </a:pathLst>
          </a:custGeom>
          <a:noFill/>
          <a:ln w="50800">
            <a:solidFill>
              <a:schemeClr val="accent6">
                <a:lumMod val="75000"/>
              </a:schemeClr>
            </a:solidFill>
            <a:tailEnd type="oval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吹き出し: 角を丸めた四角形 37">
            <a:extLst>
              <a:ext uri="{FF2B5EF4-FFF2-40B4-BE49-F238E27FC236}">
                <a16:creationId xmlns:a16="http://schemas.microsoft.com/office/drawing/2014/main" id="{F831E222-EC18-F6C7-4FC3-D01262AB3ED9}"/>
              </a:ext>
            </a:extLst>
          </p:cNvPr>
          <p:cNvSpPr/>
          <p:nvPr/>
        </p:nvSpPr>
        <p:spPr>
          <a:xfrm>
            <a:off x="8121087" y="2029458"/>
            <a:ext cx="1755835" cy="612648"/>
          </a:xfrm>
          <a:prstGeom prst="wedgeRoundRectCallout">
            <a:avLst>
              <a:gd name="adj1" fmla="val -19931"/>
              <a:gd name="adj2" fmla="val 101558"/>
              <a:gd name="adj3" fmla="val 16667"/>
            </a:avLst>
          </a:prstGeom>
          <a:solidFill>
            <a:srgbClr val="BF2805">
              <a:alpha val="76000"/>
            </a:srgbClr>
          </a:solidFill>
          <a:ln w="25400" cap="flat" cmpd="sng" algn="ctr">
            <a:solidFill>
              <a:srgbClr val="8E0E0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HGPｺﾞｼｯｸM"/>
                <a:cs typeface="+mn-cs"/>
              </a:rPr>
              <a:t>This study</a:t>
            </a:r>
            <a:endParaRPr kumimoji="0" lang="ja-JP" alt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12FBA54-20F9-2760-72AD-B35B3523A6C7}"/>
              </a:ext>
            </a:extLst>
          </p:cNvPr>
          <p:cNvSpPr txBox="1"/>
          <p:nvPr/>
        </p:nvSpPr>
        <p:spPr>
          <a:xfrm>
            <a:off x="7699803" y="3317982"/>
            <a:ext cx="1914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critical point</a:t>
            </a:r>
            <a:endParaRPr kumimoji="1" lang="ja-JP" altLang="en-US" sz="24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150FCB58-5F97-8435-B783-E39D4BB75A12}"/>
              </a:ext>
            </a:extLst>
          </p:cNvPr>
          <p:cNvSpPr txBox="1"/>
          <p:nvPr/>
        </p:nvSpPr>
        <p:spPr>
          <a:xfrm>
            <a:off x="7630835" y="5510338"/>
            <a:ext cx="4217945" cy="10772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kumimoji="1" lang="en-US" altLang="ja-JP" sz="2400" b="1" dirty="0"/>
              <a:t>We study the </a:t>
            </a:r>
            <a:r>
              <a:rPr kumimoji="1" lang="en-US" altLang="ja-JP" sz="3200" b="1" dirty="0"/>
              <a:t>LYZ around the HQ</a:t>
            </a:r>
            <a:r>
              <a:rPr lang="en-US" altLang="ja-JP" sz="3200" b="1" dirty="0"/>
              <a:t>-</a:t>
            </a:r>
            <a:r>
              <a:rPr kumimoji="1" lang="en-US" altLang="ja-JP" sz="3200" b="1" dirty="0"/>
              <a:t>QCD-CP.</a:t>
            </a:r>
            <a:endParaRPr kumimoji="1" lang="ja-JP" altLang="en-US" sz="3200" b="1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6942881-EE1E-A3E6-AE89-484F532CF2CA}"/>
              </a:ext>
            </a:extLst>
          </p:cNvPr>
          <p:cNvSpPr txBox="1"/>
          <p:nvPr/>
        </p:nvSpPr>
        <p:spPr>
          <a:xfrm>
            <a:off x="1621328" y="1175714"/>
            <a:ext cx="2491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Columbia Plot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3314E005-136D-45A3-267D-EA2EA7878B81}"/>
              </a:ext>
            </a:extLst>
          </p:cNvPr>
          <p:cNvCxnSpPr>
            <a:cxnSpLocks/>
          </p:cNvCxnSpPr>
          <p:nvPr/>
        </p:nvCxnSpPr>
        <p:spPr>
          <a:xfrm flipH="1">
            <a:off x="3231239" y="1841671"/>
            <a:ext cx="1356126" cy="20424"/>
          </a:xfrm>
          <a:prstGeom prst="straightConnector1">
            <a:avLst/>
          </a:prstGeom>
          <a:ln w="76200">
            <a:solidFill>
              <a:schemeClr val="accent1">
                <a:alpha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01158324-2665-C24A-1B07-B0756250AF51}"/>
              </a:ext>
            </a:extLst>
          </p:cNvPr>
          <p:cNvCxnSpPr>
            <a:cxnSpLocks/>
          </p:cNvCxnSpPr>
          <p:nvPr/>
        </p:nvCxnSpPr>
        <p:spPr>
          <a:xfrm flipH="1">
            <a:off x="3365604" y="1850286"/>
            <a:ext cx="1222394" cy="598336"/>
          </a:xfrm>
          <a:prstGeom prst="straightConnector1">
            <a:avLst/>
          </a:prstGeom>
          <a:ln w="76200">
            <a:solidFill>
              <a:schemeClr val="accent1">
                <a:alpha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EC4E49A7-35B4-E6EA-5CAB-2E9041326373}"/>
              </a:ext>
            </a:extLst>
          </p:cNvPr>
          <p:cNvCxnSpPr>
            <a:cxnSpLocks/>
          </p:cNvCxnSpPr>
          <p:nvPr/>
        </p:nvCxnSpPr>
        <p:spPr>
          <a:xfrm>
            <a:off x="7316491" y="4680423"/>
            <a:ext cx="2167552" cy="0"/>
          </a:xfrm>
          <a:prstGeom prst="straightConnector1">
            <a:avLst/>
          </a:prstGeom>
          <a:ln w="76200">
            <a:solidFill>
              <a:schemeClr val="accent1">
                <a:alpha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0A3D4576-3403-B4A6-8094-4C25BE955F62}"/>
              </a:ext>
            </a:extLst>
          </p:cNvPr>
          <p:cNvSpPr txBox="1"/>
          <p:nvPr/>
        </p:nvSpPr>
        <p:spPr>
          <a:xfrm>
            <a:off x="864711" y="5308030"/>
            <a:ext cx="4004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CP in heavy-quark QCD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5" name="矢印: 山形 44">
            <a:extLst>
              <a:ext uri="{FF2B5EF4-FFF2-40B4-BE49-F238E27FC236}">
                <a16:creationId xmlns:a16="http://schemas.microsoft.com/office/drawing/2014/main" id="{A241DB27-728E-B39A-B90A-A3576F541873}"/>
              </a:ext>
            </a:extLst>
          </p:cNvPr>
          <p:cNvSpPr/>
          <p:nvPr/>
        </p:nvSpPr>
        <p:spPr>
          <a:xfrm>
            <a:off x="5365647" y="2502744"/>
            <a:ext cx="991233" cy="1116929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8B858C7D-49FF-DE5C-DE2B-A32E5BAE7AEB}"/>
              </a:ext>
            </a:extLst>
          </p:cNvPr>
          <p:cNvSpPr txBox="1"/>
          <p:nvPr/>
        </p:nvSpPr>
        <p:spPr>
          <a:xfrm>
            <a:off x="6853195" y="1181871"/>
            <a:ext cx="2630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Phase Diagram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B43BEB3A-CDF1-3BBE-B320-0D959D102305}"/>
                  </a:ext>
                </a:extLst>
              </p:cNvPr>
              <p:cNvSpPr txBox="1"/>
              <p:nvPr/>
            </p:nvSpPr>
            <p:spPr>
              <a:xfrm>
                <a:off x="1206389" y="5791818"/>
                <a:ext cx="3018840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Tx/>
                  <a:buChar char="―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&amp;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B43BEB3A-CDF1-3BBE-B320-0D959D102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389" y="5791818"/>
                <a:ext cx="3018840" cy="490199"/>
              </a:xfrm>
              <a:prstGeom prst="rect">
                <a:avLst/>
              </a:prstGeom>
              <a:blipFill>
                <a:blip r:embed="rId5"/>
                <a:stretch>
                  <a:fillRect l="-3030" t="-9877" b="-209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矢印: 山形 47">
            <a:extLst>
              <a:ext uri="{FF2B5EF4-FFF2-40B4-BE49-F238E27FC236}">
                <a16:creationId xmlns:a16="http://schemas.microsoft.com/office/drawing/2014/main" id="{70247AF0-EF00-0FF6-1B1C-7A3DC0A7E089}"/>
              </a:ext>
            </a:extLst>
          </p:cNvPr>
          <p:cNvSpPr/>
          <p:nvPr/>
        </p:nvSpPr>
        <p:spPr>
          <a:xfrm>
            <a:off x="1285391" y="6361585"/>
            <a:ext cx="380359" cy="29162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0A74394A-FE58-8EB4-A322-91B79EAF8B01}"/>
              </a:ext>
            </a:extLst>
          </p:cNvPr>
          <p:cNvSpPr txBox="1"/>
          <p:nvPr/>
        </p:nvSpPr>
        <p:spPr>
          <a:xfrm>
            <a:off x="1670683" y="6245576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Easy to handle in lattice simulations!</a:t>
            </a:r>
            <a:endParaRPr kumimoji="1" lang="ja-JP" altLang="en-US" sz="2400" dirty="0"/>
          </a:p>
        </p:txBody>
      </p:sp>
      <p:sp>
        <p:nvSpPr>
          <p:cNvPr id="52" name="二等辺三角形 51">
            <a:extLst>
              <a:ext uri="{FF2B5EF4-FFF2-40B4-BE49-F238E27FC236}">
                <a16:creationId xmlns:a16="http://schemas.microsoft.com/office/drawing/2014/main" id="{DC9D1863-A017-D169-57C7-C235812CDAF6}"/>
              </a:ext>
            </a:extLst>
          </p:cNvPr>
          <p:cNvSpPr/>
          <p:nvPr/>
        </p:nvSpPr>
        <p:spPr>
          <a:xfrm rot="5400000">
            <a:off x="6886710" y="5774463"/>
            <a:ext cx="1056726" cy="569459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0&#10;\end{align*}&lt;/body&gt;&#10;  &lt;fcolor&gt;FF000000&lt;/fcolor&gt;&#10;  &lt;bcolor&gt;FF000000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10971715-6955-56E0-AA1A-DCA50DF0C1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010" y="4801607"/>
            <a:ext cx="155963" cy="25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8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A391B0C0-9D31-F776-93F9-1B726C97475B}"/>
              </a:ext>
            </a:extLst>
          </p:cNvPr>
          <p:cNvSpPr/>
          <p:nvPr/>
        </p:nvSpPr>
        <p:spPr>
          <a:xfrm>
            <a:off x="737667" y="1539005"/>
            <a:ext cx="9213157" cy="22732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A55856A-6AA3-59BB-9E62-FAD2E689D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Hopping-Parameter Expansion (HPE)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17B24C5-4758-69F0-7AD8-664E92D5511B}"/>
                  </a:ext>
                </a:extLst>
              </p:cNvPr>
              <p:cNvSpPr txBox="1"/>
              <p:nvPr/>
            </p:nvSpPr>
            <p:spPr>
              <a:xfrm>
                <a:off x="4545150" y="3324259"/>
                <a:ext cx="39040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>
                    <a:solidFill>
                      <a:schemeClr val="tx1"/>
                    </a:solidFill>
                    <a:latin typeface="Corbel"/>
                    <a:ea typeface="HGPｺﾞｼｯｸM"/>
                  </a:rPr>
                  <a:t>nonzero only for neighboring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0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0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0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en-US" sz="2000" dirty="0">
                  <a:solidFill>
                    <a:schemeClr val="tx1"/>
                  </a:solidFill>
                  <a:latin typeface="Corbel"/>
                  <a:ea typeface="HGPｺﾞｼｯｸM"/>
                </a:endParaRPr>
              </a:p>
            </p:txBody>
          </p:sp>
        </mc:Choice>
        <mc:Fallback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17B24C5-4758-69F0-7AD8-664E92D55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150" y="3324259"/>
                <a:ext cx="3904017" cy="400110"/>
              </a:xfrm>
              <a:prstGeom prst="rect">
                <a:avLst/>
              </a:prstGeom>
              <a:blipFill>
                <a:blip r:embed="rId2"/>
                <a:stretch>
                  <a:fillRect l="-1719" t="-7576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下矢印 269">
            <a:extLst>
              <a:ext uri="{FF2B5EF4-FFF2-40B4-BE49-F238E27FC236}">
                <a16:creationId xmlns:a16="http://schemas.microsoft.com/office/drawing/2014/main" id="{9A99B34C-0CA0-28EB-E216-06086CFE8527}"/>
              </a:ext>
            </a:extLst>
          </p:cNvPr>
          <p:cNvSpPr/>
          <p:nvPr/>
        </p:nvSpPr>
        <p:spPr>
          <a:xfrm rot="16200000">
            <a:off x="4243808" y="3288193"/>
            <a:ext cx="265748" cy="336936"/>
          </a:xfrm>
          <a:prstGeom prst="ben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0" lang="ja-JP" altLang="en-US" kern="0" dirty="0">
              <a:solidFill>
                <a:prstClr val="white"/>
              </a:solidFill>
              <a:latin typeface="Corbel" panose="020B0503020204020204"/>
              <a:ea typeface="HGｺﾞｼｯｸM" panose="020B0609000000000000" pitchFamily="49" charset="-128"/>
            </a:endParaRPr>
          </a:p>
        </p:txBody>
      </p:sp>
      <p:sp>
        <p:nvSpPr>
          <p:cNvPr id="13" name="下矢印 269">
            <a:extLst>
              <a:ext uri="{FF2B5EF4-FFF2-40B4-BE49-F238E27FC236}">
                <a16:creationId xmlns:a16="http://schemas.microsoft.com/office/drawing/2014/main" id="{CB3DD995-5A22-E7E7-50F7-D8E34689B59C}"/>
              </a:ext>
            </a:extLst>
          </p:cNvPr>
          <p:cNvSpPr/>
          <p:nvPr/>
        </p:nvSpPr>
        <p:spPr>
          <a:xfrm rot="10800000">
            <a:off x="4777753" y="5078170"/>
            <a:ext cx="464469" cy="230890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orbel" panose="020B0503020204020204"/>
              <a:ea typeface="HGｺﾞｼｯｸM" panose="020B0609000000000000" pitchFamily="49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3F1475D0-D99F-C75D-CA6D-ABE7DF011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204" y="4239300"/>
            <a:ext cx="3733637" cy="148637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71026647-C06A-DC03-3457-D30D0FD2FCBE}"/>
                  </a:ext>
                </a:extLst>
              </p:cNvPr>
              <p:cNvSpPr txBox="1"/>
              <p:nvPr/>
            </p:nvSpPr>
            <p:spPr>
              <a:xfrm>
                <a:off x="1328129" y="6209180"/>
                <a:ext cx="90059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ja-JP" sz="2400" dirty="0"/>
                  <a:t>th order terms in the HPE: closed trajectories</a:t>
                </a:r>
                <a:r>
                  <a:rPr lang="en-US" altLang="ja-JP" sz="2400" dirty="0"/>
                  <a:t> of length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ja-JP" sz="2400" dirty="0"/>
                  <a:t>.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71026647-C06A-DC03-3457-D30D0FD2F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129" y="6209180"/>
                <a:ext cx="9005935" cy="461665"/>
              </a:xfrm>
              <a:prstGeom prst="rect">
                <a:avLst/>
              </a:prstGeom>
              <a:blipFill>
                <a:blip r:embed="rId4"/>
                <a:stretch>
                  <a:fillRect t="-9333" b="-3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S_q = \sum_{x,y} \bar\psi_x M_{xy} \psi_y&#10;\end{align*}&lt;/body&gt;&#10;  &lt;fcolor&gt;FF000000&lt;/fcolor&gt;&#10;  &lt;bcolor&gt;FFFFFFFF&lt;/bcolor&gt;&#10;  &lt;transparent&gt;True&lt;/transparent&gt;&#10;  &lt;resolution&gt;1800&lt;/resolution&gt;&#10;  &lt;imageh&gt;558&lt;/imageh&gt;&#10;  &lt;imagew&gt;2003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52130801-128D-16F0-536B-D38E695539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54" y="2218730"/>
            <a:ext cx="2119842" cy="590549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kappa \sim \frac1{2m_q a}&#10;\end{align*}&lt;/body&gt;&#10;  &lt;fcolor&gt;FF000000&lt;/fcolor&gt;&#10;  &lt;bcolor&gt;FFFFFFFF&lt;/bcolor&gt;&#10;  &lt;transparent&gt;True&lt;/transparent&gt;&#10;  &lt;resolution&gt;1800&lt;/resolution&gt;&#10;  &lt;imageh&gt;574&lt;/imageh&gt;&#10;  &lt;imagew&gt;1077&lt;/imagew&gt;&#10;  &lt;scale&gt;50&lt;/scale&gt;&#10;  &lt;cursor&gt;39&lt;/cursor&gt;&#10;&lt;/TeXTeX&gt;">
            <a:extLst>
              <a:ext uri="{FF2B5EF4-FFF2-40B4-BE49-F238E27FC236}">
                <a16:creationId xmlns:a16="http://schemas.microsoft.com/office/drawing/2014/main" id="{0FD40719-8C30-327F-2552-579F4F881A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595" y="2147624"/>
            <a:ext cx="1005840" cy="536074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M_{xy} = \delta_{xy} - \kappa B_{xy}&#10;\end{align*}&lt;/body&gt;&#10;  &lt;fcolor&gt;FF000000&lt;/fcolor&gt;&#10;  &lt;bcolor&gt;FFFFFFFF&lt;/bcolor&gt;&#10;  &lt;transparent&gt;True&lt;/transparent&gt;&#10;  &lt;resolution&gt;1800&lt;/resolution&gt;&#10;  &lt;imageh&gt;251&lt;/imageh&gt;&#10;  &lt;imagew&gt;1988&lt;/imagew&gt;&#10;  &lt;scale&gt;50&lt;/scale&gt;&#10;  &lt;cursor&gt;52&lt;/cursor&gt;&#10;&lt;/TeXTeX&gt;">
            <a:extLst>
              <a:ext uri="{FF2B5EF4-FFF2-40B4-BE49-F238E27FC236}">
                <a16:creationId xmlns:a16="http://schemas.microsoft.com/office/drawing/2014/main" id="{3C031C80-C966-D691-FC6B-6696C81419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54" y="2942529"/>
            <a:ext cx="2103967" cy="265642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B_{xy} = \sum_{\mu=1}^4 \Big[ (1-\gamma_\mu ) U_{x,\mu} \delta_{y,x+\hat\mu} + (1+\gamma_\mu) U_{y,\mu}^\dagger \delta_{y,x-\hat\mu} \Big]&#10;\end{align*}&lt;/body&gt;&#10;  &lt;fcolor&gt;FF000000&lt;/fcolor&gt;&#10;  &lt;bcolor&gt;FFFFFFFF&lt;/bcolor&gt;&#10;  &lt;transparent&gt;True&lt;/transparent&gt;&#10;  &lt;resolution&gt;1800&lt;/resolution&gt;&#10;  &lt;imageh&gt;753&lt;/imageh&gt;&#10;  &lt;imagew&gt;5715&lt;/imagew&gt;&#10;  &lt;scale&gt;50&lt;/scale&gt;&#10;  &lt;cursor&gt;88&lt;/cursor&gt;&#10;&lt;/TeXTeX&gt;">
            <a:extLst>
              <a:ext uri="{FF2B5EF4-FFF2-40B4-BE49-F238E27FC236}">
                <a16:creationId xmlns:a16="http://schemas.microsoft.com/office/drawing/2014/main" id="{9E09E65A-A43D-7D26-1903-6DECD8BC42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96" y="2734810"/>
            <a:ext cx="4925911" cy="649030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2C9DBDE-D30B-53A5-5727-6716F0961093}"/>
              </a:ext>
            </a:extLst>
          </p:cNvPr>
          <p:cNvSpPr txBox="1"/>
          <p:nvPr/>
        </p:nvSpPr>
        <p:spPr>
          <a:xfrm>
            <a:off x="849385" y="1539005"/>
            <a:ext cx="2741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Wilson Fermion</a:t>
            </a:r>
            <a:endParaRPr kumimoji="1" lang="ja-JP" altLang="en-US" sz="2800" b="1" dirty="0"/>
          </a:p>
        </p:txBody>
      </p: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\langle {\cal O} \rangle = \frac1Z \int {\cal D}U_\mu {\cal O} e^{-S_g + {\rm tr}\ln M(\kappa)}&#10;\end{align*}&lt;/body&gt;&#10;  &lt;fcolor&gt;FF000000&lt;/fcolor&gt;&#10;  &lt;bcolor&gt;FFFFFFFF&lt;/bcolor&gt;&#10;  &lt;transparent&gt;True&lt;/transparent&gt;&#10;  &lt;resolution&gt;1800&lt;/resolution&gt;&#10;  &lt;imageh&gt;553&lt;/imageh&gt;&#10;  &lt;imagew&gt;3495&lt;/imagew&gt;&#10;  &lt;scale&gt;50&lt;/scale&gt;&#10;  &lt;cursor&gt;97&lt;/cursor&gt;&#10;&lt;/TeXTeX&gt;">
            <a:extLst>
              <a:ext uri="{FF2B5EF4-FFF2-40B4-BE49-F238E27FC236}">
                <a16:creationId xmlns:a16="http://schemas.microsoft.com/office/drawing/2014/main" id="{56A51DA7-402D-BEFC-2BF4-257DC67673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54" y="4614313"/>
            <a:ext cx="4292980" cy="679261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{\rm tr} \ln M(\kappa) = -\sum_{n=1}^\infty \frac1{n} {\rm tr} [B^n] \kappa^n&#10;\end{align*}&lt;/body&gt;&#10;  &lt;fcolor&gt;FF000000&lt;/fcolor&gt;&#10;  &lt;bcolor&gt;FFFFFFFF&lt;/bcolor&gt;&#10;  &lt;transparent&gt;True&lt;/transparent&gt;&#10;  &lt;resolution&gt;1800&lt;/resolution&gt;&#10;  &lt;imageh&gt;680&lt;/imageh&gt;&#10;  &lt;imagew&gt;3208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052CFB55-5094-7576-2082-988E493FD3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80" y="5274651"/>
            <a:ext cx="3395133" cy="719667"/>
          </a:xfrm>
          <a:prstGeom prst="rect">
            <a:avLst/>
          </a:prstGeom>
        </p:spPr>
      </p:pic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8A021AAE-7947-4ED7-6D69-B5440514A1AE}"/>
              </a:ext>
            </a:extLst>
          </p:cNvPr>
          <p:cNvSpPr/>
          <p:nvPr/>
        </p:nvSpPr>
        <p:spPr>
          <a:xfrm>
            <a:off x="10237542" y="4722803"/>
            <a:ext cx="1260181" cy="415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913ECB5-9C11-77D9-32BE-768017115AF8}"/>
              </a:ext>
            </a:extLst>
          </p:cNvPr>
          <p:cNvSpPr txBox="1"/>
          <p:nvPr/>
        </p:nvSpPr>
        <p:spPr>
          <a:xfrm>
            <a:off x="643647" y="4036431"/>
            <a:ext cx="5065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Hopping-</a:t>
            </a:r>
            <a:r>
              <a:rPr kumimoji="1" lang="en-US" altLang="ja-JP" sz="2800" b="1" dirty="0" err="1">
                <a:solidFill>
                  <a:schemeClr val="accent6">
                    <a:lumMod val="75000"/>
                  </a:schemeClr>
                </a:solidFill>
              </a:rPr>
              <a:t>Parameer</a:t>
            </a:r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 Expansion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1CBCD5D6-6B70-C230-1C25-E14971C33399}"/>
              </a:ext>
            </a:extLst>
          </p:cNvPr>
          <p:cNvSpPr txBox="1"/>
          <p:nvPr/>
        </p:nvSpPr>
        <p:spPr>
          <a:xfrm>
            <a:off x="5248857" y="2141913"/>
            <a:ext cx="2970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: hopping parameter</a:t>
            </a:r>
            <a:endParaRPr kumimoji="1" lang="ja-JP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FBA7F20-1819-1223-E847-472053AFB3FB}"/>
                  </a:ext>
                </a:extLst>
              </p:cNvPr>
              <p:cNvSpPr txBox="1"/>
              <p:nvPr/>
            </p:nvSpPr>
            <p:spPr>
              <a:xfrm>
                <a:off x="671763" y="1016279"/>
                <a:ext cx="3190745" cy="561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ja-JP" sz="2800" dirty="0">
                    <a:solidFill>
                      <a:schemeClr val="accent6">
                        <a:lumMod val="75000"/>
                      </a:schemeClr>
                    </a:solidFill>
                  </a:rPr>
                  <a:t>~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1/</m:t>
                    </m:r>
                    <m:sSub>
                      <m:sSubPr>
                        <m:ctrlPr>
                          <a:rPr kumimoji="1" lang="en-US" altLang="ja-JP" sz="28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kumimoji="1" lang="ja-JP" alt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kumimoji="1" lang="en-US" altLang="ja-JP" sz="2800" dirty="0">
                    <a:solidFill>
                      <a:schemeClr val="accent6">
                        <a:lumMod val="75000"/>
                      </a:schemeClr>
                    </a:solidFill>
                  </a:rPr>
                  <a:t>expansion</a:t>
                </a:r>
                <a:endParaRPr kumimoji="1" lang="ja-JP" alt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FBA7F20-1819-1223-E847-472053AFB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763" y="1016279"/>
                <a:ext cx="3190745" cy="561949"/>
              </a:xfrm>
              <a:prstGeom prst="rect">
                <a:avLst/>
              </a:prstGeom>
              <a:blipFill>
                <a:blip r:embed="rId11"/>
                <a:stretch>
                  <a:fillRect l="-3817" t="-13043" b="-217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649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temp_strategy-3 1">
      <a:dk1>
        <a:srgbClr val="515151"/>
      </a:dk1>
      <a:lt1>
        <a:srgbClr val="FFFFFF"/>
      </a:lt1>
      <a:dk2>
        <a:srgbClr val="363E48"/>
      </a:dk2>
      <a:lt2>
        <a:srgbClr val="FFFFFF"/>
      </a:lt2>
      <a:accent1>
        <a:srgbClr val="E25A60"/>
      </a:accent1>
      <a:accent2>
        <a:srgbClr val="1E5E99"/>
      </a:accent2>
      <a:accent3>
        <a:srgbClr val="4360EE"/>
      </a:accent3>
      <a:accent4>
        <a:srgbClr val="76858A"/>
      </a:accent4>
      <a:accent5>
        <a:srgbClr val="3A5065"/>
      </a:accent5>
      <a:accent6>
        <a:srgbClr val="7D9DB2"/>
      </a:accent6>
      <a:hlink>
        <a:srgbClr val="DE69AE"/>
      </a:hlink>
      <a:folHlink>
        <a:srgbClr val="8C8C8C"/>
      </a:folHlink>
    </a:clrScheme>
    <a:fontScheme name="ユーザー定義 6">
      <a:majorFont>
        <a:latin typeface="Yu Gothic UI"/>
        <a:ea typeface="游ゴシック Light"/>
        <a:cs typeface=""/>
      </a:majorFont>
      <a:minorFont>
        <a:latin typeface="Yu Gothic UI"/>
        <a:ea typeface="游明朝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 \ u s e p a c k a g e { a m s m a t h , b m , a m s f o n t s }  
 \ p a g e s t y l e { e m p t y }  
 < / p r e a m b l e >  
     < b o d y > \ b e g i n { a l i g n * }    
  
 \ e n d { a l i g n * } < / b o d y >  
     < f c o l o r > F F 0 0 0 0 0 0 < / f c o l o r >  
     < b c o l o r > F F 0 0 0 0 0 0 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FEC39084-28DF-41CD-8ADB-C6C15873419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4517</TotalTime>
  <Words>953</Words>
  <Application>Microsoft Office PowerPoint</Application>
  <PresentationFormat>ワイド画面</PresentationFormat>
  <Paragraphs>188</Paragraphs>
  <Slides>25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4" baseType="lpstr">
      <vt:lpstr>Yu Gothic UI</vt:lpstr>
      <vt:lpstr>游ゴシック</vt:lpstr>
      <vt:lpstr>Arial</vt:lpstr>
      <vt:lpstr>Arial Black</vt:lpstr>
      <vt:lpstr>Calibri Light</vt:lpstr>
      <vt:lpstr>Cambria Math</vt:lpstr>
      <vt:lpstr>Corbel</vt:lpstr>
      <vt:lpstr>Wingdings</vt:lpstr>
      <vt:lpstr>Office テーマ</vt:lpstr>
      <vt:lpstr>PowerPoint プレゼンテーション</vt:lpstr>
      <vt:lpstr>Lee-Yang Zero</vt:lpstr>
      <vt:lpstr>Lee-Yang Zero</vt:lpstr>
      <vt:lpstr>LY Zeros around a Critical Point</vt:lpstr>
      <vt:lpstr>LY Zeros around a Critical Point</vt:lpstr>
      <vt:lpstr>LY Zeros around a Critical Point</vt:lpstr>
      <vt:lpstr>Recent Topics in LYZ</vt:lpstr>
      <vt:lpstr>Present Study: Heavy-Quark QCD</vt:lpstr>
      <vt:lpstr>Hopping-Parameter Expansion (HPE)</vt:lpstr>
      <vt:lpstr>Higher-Order Terms in HPE</vt:lpstr>
      <vt:lpstr>Binder Cumulant Analysis</vt:lpstr>
      <vt:lpstr>LY Zeros on Complex λ</vt:lpstr>
      <vt:lpstr>LY Zeros on Complex λ</vt:lpstr>
      <vt:lpstr>LY Zeros</vt:lpstr>
      <vt:lpstr>LY Zeros</vt:lpstr>
      <vt:lpstr>LT Dependence of 1st LYZ</vt:lpstr>
      <vt:lpstr>LT Dependence of 1st LYZ</vt:lpstr>
      <vt:lpstr>Scaling at the First-Order Side</vt:lpstr>
      <vt:lpstr>Finite-Size Scaling</vt:lpstr>
      <vt:lpstr>Summary &amp; Outlook</vt:lpstr>
      <vt:lpstr>PowerPoint プレゼンテーション</vt:lpstr>
      <vt:lpstr>Ratio of 2nd/3rd LYZs to 1st</vt:lpstr>
      <vt:lpstr>Numerical Setup</vt:lpstr>
      <vt:lpstr>Convergence of HPE</vt:lpstr>
      <vt:lpstr>Numerical Simulations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J-PARC-HI J-PARC Heavy-Ion Project</dc:title>
  <dc:creator>Kitazawa Masakiyo</dc:creator>
  <cp:lastModifiedBy>Masakiyo Kitazawa</cp:lastModifiedBy>
  <cp:revision>116</cp:revision>
  <dcterms:created xsi:type="dcterms:W3CDTF">2023-04-21T06:24:41Z</dcterms:created>
  <dcterms:modified xsi:type="dcterms:W3CDTF">2024-03-15T04:43:19Z</dcterms:modified>
</cp:coreProperties>
</file>